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>
        <p:scale>
          <a:sx n="136" d="100"/>
          <a:sy n="136" d="100"/>
        </p:scale>
        <p:origin x="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306</Words>
  <Application>Microsoft Macintosh PowerPoint</Application>
  <PresentationFormat>宽屏</PresentationFormat>
  <Paragraphs>91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SimSun</vt:lpstr>
      <vt:lpstr>Arial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Frame Design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20</cp:revision>
  <dcterms:created xsi:type="dcterms:W3CDTF">2021-10-07T05:11:57Z</dcterms:created>
  <dcterms:modified xsi:type="dcterms:W3CDTF">2021-10-07T07:26:43Z</dcterms:modified>
</cp:coreProperties>
</file>