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0" r:id="rId3"/>
    <p:sldId id="261" r:id="rId4"/>
    <p:sldId id="262" r:id="rId5"/>
    <p:sldId id="257" r:id="rId6"/>
    <p:sldId id="258" r:id="rId7"/>
    <p:sldId id="266" r:id="rId8"/>
    <p:sldId id="267" r:id="rId9"/>
    <p:sldId id="259" r:id="rId10"/>
    <p:sldId id="271" r:id="rId11"/>
    <p:sldId id="269" r:id="rId12"/>
    <p:sldId id="268" r:id="rId13"/>
    <p:sldId id="272" r:id="rId14"/>
    <p:sldId id="273" r:id="rId15"/>
    <p:sldId id="274" r:id="rId16"/>
    <p:sldId id="275" r:id="rId17"/>
    <p:sldId id="277" r:id="rId18"/>
    <p:sldId id="276" r:id="rId19"/>
    <p:sldId id="280" r:id="rId20"/>
    <p:sldId id="278" r:id="rId21"/>
    <p:sldId id="279" r:id="rId22"/>
    <p:sldId id="283" r:id="rId23"/>
    <p:sldId id="284" r:id="rId24"/>
    <p:sldId id="282" r:id="rId25"/>
    <p:sldId id="285" r:id="rId26"/>
    <p:sldId id="263" r:id="rId27"/>
    <p:sldId id="270" r:id="rId28"/>
    <p:sldId id="264" r:id="rId29"/>
    <p:sldId id="265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854"/>
  </p:normalViewPr>
  <p:slideViewPr>
    <p:cSldViewPr snapToGrid="0" snapToObjects="1">
      <p:cViewPr varScale="1">
        <p:scale>
          <a:sx n="81" d="100"/>
          <a:sy n="81" d="100"/>
        </p:scale>
        <p:origin x="72" y="72"/>
      </p:cViewPr>
      <p:guideLst/>
    </p:cSldViewPr>
  </p:slideViewPr>
  <p:notesTextViewPr>
    <p:cViewPr>
      <p:scale>
        <a:sx n="40" d="100"/>
        <a:sy n="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D415-6A2C-0845-8471-1E507F90D7EF}" type="datetimeFigureOut">
              <a:rPr kumimoji="1" lang="zh-CN" altLang="en-US" smtClean="0"/>
              <a:t>2021/12/3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41004-C71F-4F43-AD9C-C1500B5EA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6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7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28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768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1297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55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DCA9-1B21-BC4F-9F58-4395A5E9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C5527E-C58E-8D49-9D05-91242EC5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8AFAD-5CD9-204C-AF33-F6F30C9E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1597-5638-B54D-89DC-5B82E83E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D3626-4DD5-AB42-A1A0-3A73760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8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04E61-8B95-D74F-B6C2-3F253CBD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585E8-55CD-4A4C-9D65-4906794E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4EBF7-B39A-1241-9408-BEF5D213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208F4-B9CF-A64F-A66F-B4EAFAD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013E-C0FA-4346-A8EC-234882E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ED8A6-13C2-0641-B032-B30C13B1B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5C71A-B4AF-C643-BD31-CCAD261E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B109F-7DF7-4545-9716-DA7B226C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1756A-E968-254C-A38B-1D8F9FAA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2A9E-F12A-9B47-B0AF-750253B0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9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200C9-AB2D-0543-9E97-581D792A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2AC38-457E-7B4A-8643-6243FF06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50D9-F412-7743-9E6A-4FF4BED8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46EFD-2ADC-C34F-BB45-730ED7C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23AC3-31E9-124D-8507-950E08E3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4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AA18-C9DD-CA43-838B-6168C7E7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5405B-B3BC-8641-AE0B-69115479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B8C1-36D9-C544-B7F4-DBB3852E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86C75-9ACF-F64C-95BA-6F34E8E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901F9-3CB0-2849-95FC-BDB23C9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6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E0C8-6A68-F943-9334-6B479ABD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A87B4-6937-724A-B964-754B75478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D8429-B11A-E84E-A801-2246F416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64C69-DABC-F741-8AF1-239C07E6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6B925-7DEF-8F4A-AC4D-05196A6D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93927-D874-3F46-A484-185D5CBA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8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A535-328E-4D47-8A87-46D26E31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1FB7B-7F9F-4A42-AA92-A51A69EC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0BA6F-B0EA-714E-AF65-15674CA69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0C6DF-DA02-EE49-9156-8A835058D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F18A3-670D-8E48-A677-F21BF7AF8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B6178-462C-6640-BC64-D682020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B5A4E-0B97-8A4A-A438-A2AC2E2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DF118-42A0-6346-AEA9-489BB2FC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0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95F2-DFA4-8D41-A454-4D374D1E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4C968-501A-454E-921B-B16457D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5CD87-8E74-914E-8EF6-B97BDD3F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AE4BF-A251-964E-A801-183C1D30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5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55FC3-BD97-CA49-A0BE-A1713BF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FA6B80-BBA8-F544-B3A0-DFE680A6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6A03B-B602-5D41-A990-E2B9C60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6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488F-D5D0-3D46-B3C6-DC85A81C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7ADE-4102-D846-B357-35CB25D4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B8947-EE34-BD46-805D-2E7A147A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D0A2-FAE6-8349-9F90-B2EEC182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0F532-7662-9945-9A45-9B29061A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CA4D2-3360-2648-A11E-9DFCAB1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23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C6AFB-3C36-6246-B64C-DFB32404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58605-3832-5743-A656-9FE79725B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0AC7C-184B-A84C-BAF6-B451937C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1CCE-6CF8-C242-A0C0-CC8A9DAD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878E8-2FBF-5A43-8B64-540323F1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1350B-5DCE-3D4E-8E40-C16F5CC6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7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16185-B68D-1248-9419-FBA48876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C11A6-CACD-614E-AC91-6828AB3A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9283-DD75-6A4E-95F4-3F0D0E20F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4F02-9B59-7149-9D63-411B09DD1C0A}" type="datetimeFigureOut">
              <a:rPr kumimoji="1" lang="zh-CN" altLang="en-US" smtClean="0"/>
              <a:t>2021/12/3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7828C-E182-5C43-957D-3A1CC963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C75F-DA5C-524A-82F8-C9944351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gif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26" Type="http://schemas.openxmlformats.org/officeDocument/2006/relationships/image" Target="../media/image130.png"/><Relationship Id="rId21" Type="http://schemas.openxmlformats.org/officeDocument/2006/relationships/image" Target="../media/image125.png"/><Relationship Id="rId34" Type="http://schemas.openxmlformats.org/officeDocument/2006/relationships/image" Target="../media/image138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5" Type="http://schemas.openxmlformats.org/officeDocument/2006/relationships/image" Target="../media/image129.png"/><Relationship Id="rId33" Type="http://schemas.openxmlformats.org/officeDocument/2006/relationships/image" Target="../media/image137.png"/><Relationship Id="rId38" Type="http://schemas.openxmlformats.org/officeDocument/2006/relationships/image" Target="../media/image142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29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28.png"/><Relationship Id="rId32" Type="http://schemas.openxmlformats.org/officeDocument/2006/relationships/image" Target="../media/image136.png"/><Relationship Id="rId37" Type="http://schemas.openxmlformats.org/officeDocument/2006/relationships/image" Target="../media/image141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7.png"/><Relationship Id="rId28" Type="http://schemas.openxmlformats.org/officeDocument/2006/relationships/image" Target="../media/image132.png"/><Relationship Id="rId36" Type="http://schemas.openxmlformats.org/officeDocument/2006/relationships/image" Target="../media/image140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31" Type="http://schemas.openxmlformats.org/officeDocument/2006/relationships/image" Target="../media/image135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6.png"/><Relationship Id="rId27" Type="http://schemas.openxmlformats.org/officeDocument/2006/relationships/image" Target="../media/image131.png"/><Relationship Id="rId30" Type="http://schemas.openxmlformats.org/officeDocument/2006/relationships/image" Target="../media/image134.png"/><Relationship Id="rId35" Type="http://schemas.openxmlformats.org/officeDocument/2006/relationships/image" Target="../media/image139.png"/><Relationship Id="rId8" Type="http://schemas.openxmlformats.org/officeDocument/2006/relationships/image" Target="../media/image112.png"/><Relationship Id="rId3" Type="http://schemas.openxmlformats.org/officeDocument/2006/relationships/image" Target="../media/image10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3" Type="http://schemas.openxmlformats.org/officeDocument/2006/relationships/image" Target="../media/image144.png"/><Relationship Id="rId21" Type="http://schemas.openxmlformats.org/officeDocument/2006/relationships/image" Target="../media/image162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" Type="http://schemas.openxmlformats.org/officeDocument/2006/relationships/image" Target="../media/image143.png"/><Relationship Id="rId16" Type="http://schemas.openxmlformats.org/officeDocument/2006/relationships/image" Target="../media/image157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24" Type="http://schemas.openxmlformats.org/officeDocument/2006/relationships/image" Target="../media/image165.png"/><Relationship Id="rId5" Type="http://schemas.openxmlformats.org/officeDocument/2006/relationships/image" Target="../media/image146.png"/><Relationship Id="rId15" Type="http://schemas.openxmlformats.org/officeDocument/2006/relationships/image" Target="../media/image156.png"/><Relationship Id="rId23" Type="http://schemas.openxmlformats.org/officeDocument/2006/relationships/image" Target="../media/image164.png"/><Relationship Id="rId10" Type="http://schemas.openxmlformats.org/officeDocument/2006/relationships/image" Target="../media/image151.png"/><Relationship Id="rId19" Type="http://schemas.openxmlformats.org/officeDocument/2006/relationships/image" Target="../media/image160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Relationship Id="rId22" Type="http://schemas.openxmlformats.org/officeDocument/2006/relationships/image" Target="../media/image1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3" Type="http://schemas.openxmlformats.org/officeDocument/2006/relationships/image" Target="../media/image167.png"/><Relationship Id="rId21" Type="http://schemas.openxmlformats.org/officeDocument/2006/relationships/image" Target="../media/image185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" Type="http://schemas.openxmlformats.org/officeDocument/2006/relationships/image" Target="../media/image166.png"/><Relationship Id="rId16" Type="http://schemas.openxmlformats.org/officeDocument/2006/relationships/image" Target="../media/image180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5" Type="http://schemas.openxmlformats.org/officeDocument/2006/relationships/image" Target="../media/image179.png"/><Relationship Id="rId10" Type="http://schemas.openxmlformats.org/officeDocument/2006/relationships/image" Target="../media/image174.png"/><Relationship Id="rId19" Type="http://schemas.openxmlformats.org/officeDocument/2006/relationships/image" Target="../media/image183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Relationship Id="rId22" Type="http://schemas.openxmlformats.org/officeDocument/2006/relationships/image" Target="../media/image18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26" Type="http://schemas.openxmlformats.org/officeDocument/2006/relationships/image" Target="../media/image211.png"/><Relationship Id="rId3" Type="http://schemas.openxmlformats.org/officeDocument/2006/relationships/image" Target="../media/image188.png"/><Relationship Id="rId21" Type="http://schemas.openxmlformats.org/officeDocument/2006/relationships/image" Target="../media/image206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5" Type="http://schemas.openxmlformats.org/officeDocument/2006/relationships/image" Target="../media/image210.png"/><Relationship Id="rId2" Type="http://schemas.openxmlformats.org/officeDocument/2006/relationships/image" Target="../media/image187.png"/><Relationship Id="rId16" Type="http://schemas.openxmlformats.org/officeDocument/2006/relationships/image" Target="../media/image201.png"/><Relationship Id="rId20" Type="http://schemas.openxmlformats.org/officeDocument/2006/relationships/image" Target="../media/image205.png"/><Relationship Id="rId29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24" Type="http://schemas.openxmlformats.org/officeDocument/2006/relationships/image" Target="../media/image209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23" Type="http://schemas.openxmlformats.org/officeDocument/2006/relationships/image" Target="../media/image208.png"/><Relationship Id="rId28" Type="http://schemas.openxmlformats.org/officeDocument/2006/relationships/image" Target="../media/image213.png"/><Relationship Id="rId10" Type="http://schemas.openxmlformats.org/officeDocument/2006/relationships/image" Target="../media/image195.png"/><Relationship Id="rId19" Type="http://schemas.openxmlformats.org/officeDocument/2006/relationships/image" Target="../media/image204.png"/><Relationship Id="rId31" Type="http://schemas.openxmlformats.org/officeDocument/2006/relationships/image" Target="../media/image216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Relationship Id="rId22" Type="http://schemas.openxmlformats.org/officeDocument/2006/relationships/image" Target="../media/image207.png"/><Relationship Id="rId27" Type="http://schemas.openxmlformats.org/officeDocument/2006/relationships/image" Target="../media/image212.png"/><Relationship Id="rId30" Type="http://schemas.openxmlformats.org/officeDocument/2006/relationships/image" Target="../media/image2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8" Type="http://schemas.openxmlformats.org/officeDocument/2006/relationships/image" Target="../media/image232.png"/><Relationship Id="rId26" Type="http://schemas.openxmlformats.org/officeDocument/2006/relationships/image" Target="../media/image236.png"/><Relationship Id="rId3" Type="http://schemas.openxmlformats.org/officeDocument/2006/relationships/image" Target="../media/image217.png"/><Relationship Id="rId21" Type="http://schemas.openxmlformats.org/officeDocument/2006/relationships/image" Target="../media/image235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17" Type="http://schemas.openxmlformats.org/officeDocument/2006/relationships/image" Target="../media/image231.png"/><Relationship Id="rId25" Type="http://schemas.openxmlformats.org/officeDocument/2006/relationships/image" Target="../media/image22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0.png"/><Relationship Id="rId20" Type="http://schemas.openxmlformats.org/officeDocument/2006/relationships/image" Target="../media/image23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25.png"/><Relationship Id="rId24" Type="http://schemas.openxmlformats.org/officeDocument/2006/relationships/image" Target="../media/image238.png"/><Relationship Id="rId5" Type="http://schemas.openxmlformats.org/officeDocument/2006/relationships/image" Target="../media/image219.png"/><Relationship Id="rId15" Type="http://schemas.openxmlformats.org/officeDocument/2006/relationships/image" Target="../media/image229.png"/><Relationship Id="rId23" Type="http://schemas.openxmlformats.org/officeDocument/2006/relationships/image" Target="../media/image237.png"/><Relationship Id="rId28" Type="http://schemas.openxmlformats.org/officeDocument/2006/relationships/image" Target="../media/image240.png"/><Relationship Id="rId10" Type="http://schemas.openxmlformats.org/officeDocument/2006/relationships/image" Target="../media/image220.png"/><Relationship Id="rId19" Type="http://schemas.openxmlformats.org/officeDocument/2006/relationships/image" Target="../media/image233.png"/><Relationship Id="rId4" Type="http://schemas.openxmlformats.org/officeDocument/2006/relationships/image" Target="../media/image218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Relationship Id="rId22" Type="http://schemas.openxmlformats.org/officeDocument/2006/relationships/image" Target="../media/image224.png"/><Relationship Id="rId27" Type="http://schemas.openxmlformats.org/officeDocument/2006/relationships/image" Target="../media/image2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1.png"/><Relationship Id="rId13" Type="http://schemas.openxmlformats.org/officeDocument/2006/relationships/image" Target="../media/image248.png"/><Relationship Id="rId7" Type="http://schemas.openxmlformats.org/officeDocument/2006/relationships/image" Target="../media/image245.png"/><Relationship Id="rId12" Type="http://schemas.openxmlformats.org/officeDocument/2006/relationships/image" Target="../media/image2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6.png"/><Relationship Id="rId5" Type="http://schemas.openxmlformats.org/officeDocument/2006/relationships/image" Target="../media/image243.png"/><Relationship Id="rId10" Type="http://schemas.openxmlformats.org/officeDocument/2006/relationships/image" Target="../media/image244.png"/><Relationship Id="rId4" Type="http://schemas.openxmlformats.org/officeDocument/2006/relationships/image" Target="../media/image242.png"/><Relationship Id="rId9" Type="http://schemas.openxmlformats.org/officeDocument/2006/relationships/image" Target="../media/image2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image" Target="../media/image259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12" Type="http://schemas.openxmlformats.org/officeDocument/2006/relationships/image" Target="../media/image25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2.png"/><Relationship Id="rId11" Type="http://schemas.openxmlformats.org/officeDocument/2006/relationships/image" Target="../media/image257.png"/><Relationship Id="rId5" Type="http://schemas.openxmlformats.org/officeDocument/2006/relationships/image" Target="../media/image251.png"/><Relationship Id="rId15" Type="http://schemas.openxmlformats.org/officeDocument/2006/relationships/image" Target="../media/image261.png"/><Relationship Id="rId10" Type="http://schemas.openxmlformats.org/officeDocument/2006/relationships/image" Target="../media/image256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Relationship Id="rId14" Type="http://schemas.openxmlformats.org/officeDocument/2006/relationships/image" Target="../media/image260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11.png"/><Relationship Id="rId18" Type="http://schemas.openxmlformats.org/officeDocument/2006/relationships/image" Target="../media/image2510.png"/><Relationship Id="rId26" Type="http://schemas.openxmlformats.org/officeDocument/2006/relationships/image" Target="../media/image2600.png"/><Relationship Id="rId3" Type="http://schemas.openxmlformats.org/officeDocument/2006/relationships/image" Target="../media/image2410.png"/><Relationship Id="rId21" Type="http://schemas.openxmlformats.org/officeDocument/2006/relationships/image" Target="../media/image2550.png"/><Relationship Id="rId34" Type="http://schemas.openxmlformats.org/officeDocument/2006/relationships/image" Target="../media/image268.png"/><Relationship Id="rId12" Type="http://schemas.openxmlformats.org/officeDocument/2006/relationships/image" Target="../media/image2500.png"/><Relationship Id="rId17" Type="http://schemas.openxmlformats.org/officeDocument/2006/relationships/image" Target="../media/image2450.png"/><Relationship Id="rId25" Type="http://schemas.openxmlformats.org/officeDocument/2006/relationships/image" Target="../media/image2590.png"/><Relationship Id="rId33" Type="http://schemas.openxmlformats.org/officeDocument/2006/relationships/image" Target="../media/image267.png"/><Relationship Id="rId2" Type="http://schemas.openxmlformats.org/officeDocument/2006/relationships/image" Target="../media/image2400.png"/><Relationship Id="rId16" Type="http://schemas.openxmlformats.org/officeDocument/2006/relationships/image" Target="../media/image2540.png"/><Relationship Id="rId20" Type="http://schemas.openxmlformats.org/officeDocument/2006/relationships/image" Target="../media/image2530.png"/><Relationship Id="rId29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90.png"/><Relationship Id="rId24" Type="http://schemas.openxmlformats.org/officeDocument/2006/relationships/image" Target="../media/image2580.png"/><Relationship Id="rId32" Type="http://schemas.openxmlformats.org/officeDocument/2006/relationships/image" Target="../media/image266.png"/><Relationship Id="rId37" Type="http://schemas.openxmlformats.org/officeDocument/2006/relationships/image" Target="../media/image271.png"/><Relationship Id="rId15" Type="http://schemas.openxmlformats.org/officeDocument/2006/relationships/image" Target="../media/image2531.png"/><Relationship Id="rId23" Type="http://schemas.openxmlformats.org/officeDocument/2006/relationships/image" Target="../media/image2570.png"/><Relationship Id="rId28" Type="http://schemas.openxmlformats.org/officeDocument/2006/relationships/image" Target="../media/image2620.png"/><Relationship Id="rId36" Type="http://schemas.openxmlformats.org/officeDocument/2006/relationships/image" Target="../media/image270.png"/><Relationship Id="rId10" Type="http://schemas.openxmlformats.org/officeDocument/2006/relationships/image" Target="../media/image2480.png"/><Relationship Id="rId19" Type="http://schemas.openxmlformats.org/officeDocument/2006/relationships/image" Target="../media/image2520.png"/><Relationship Id="rId31" Type="http://schemas.openxmlformats.org/officeDocument/2006/relationships/image" Target="../media/image265.png"/><Relationship Id="rId9" Type="http://schemas.openxmlformats.org/officeDocument/2006/relationships/image" Target="../media/image2470.png"/><Relationship Id="rId14" Type="http://schemas.openxmlformats.org/officeDocument/2006/relationships/image" Target="../media/image2521.png"/><Relationship Id="rId22" Type="http://schemas.openxmlformats.org/officeDocument/2006/relationships/image" Target="../media/image2560.png"/><Relationship Id="rId27" Type="http://schemas.openxmlformats.org/officeDocument/2006/relationships/image" Target="../media/image2610.png"/><Relationship Id="rId30" Type="http://schemas.openxmlformats.org/officeDocument/2006/relationships/image" Target="../media/image264.png"/><Relationship Id="rId35" Type="http://schemas.openxmlformats.org/officeDocument/2006/relationships/image" Target="../media/image269.png"/><Relationship Id="rId8" Type="http://schemas.openxmlformats.org/officeDocument/2006/relationships/image" Target="../media/image246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8.png"/><Relationship Id="rId7" Type="http://schemas.openxmlformats.org/officeDocument/2006/relationships/image" Target="../media/image27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74.png"/><Relationship Id="rId5" Type="http://schemas.openxmlformats.org/officeDocument/2006/relationships/image" Target="../media/image10.pn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27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3" Type="http://schemas.openxmlformats.org/officeDocument/2006/relationships/image" Target="../media/image276.png"/><Relationship Id="rId7" Type="http://schemas.openxmlformats.org/officeDocument/2006/relationships/image" Target="../media/image280.png"/><Relationship Id="rId2" Type="http://schemas.openxmlformats.org/officeDocument/2006/relationships/image" Target="../media/image2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9.png"/><Relationship Id="rId5" Type="http://schemas.openxmlformats.org/officeDocument/2006/relationships/image" Target="../media/image278.png"/><Relationship Id="rId4" Type="http://schemas.openxmlformats.org/officeDocument/2006/relationships/image" Target="../media/image27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2.png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36.png"/><Relationship Id="rId9" Type="http://schemas.openxmlformats.org/officeDocument/2006/relationships/image" Target="../media/image30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188D-600E-5E4B-A455-ADC5C94B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261872"/>
            <a:ext cx="10107168" cy="3168047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进度汇报</a:t>
            </a:r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Angular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Domain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Divided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Compensation in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MIMO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A68F-2B01-B34A-ABDA-E53384C4A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966"/>
            <a:ext cx="9144000" cy="1655762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郭旭沨</a:t>
            </a:r>
          </a:p>
        </p:txBody>
      </p:sp>
    </p:spTree>
    <p:extLst>
      <p:ext uri="{BB962C8B-B14F-4D97-AF65-F5344CB8AC3E}">
        <p14:creationId xmlns:p14="http://schemas.microsoft.com/office/powerpoint/2010/main" val="6434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2156D-E02F-4DF1-BC26-9B4730BB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Structured Sparse-1 BS-RIS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5B12A-633B-4692-84C1-371545E1ED78}"/>
              </a:ext>
            </a:extLst>
          </p:cNvPr>
          <p:cNvSpPr/>
          <p:nvPr/>
        </p:nvSpPr>
        <p:spPr>
          <a:xfrm>
            <a:off x="838200" y="2065536"/>
            <a:ext cx="2967734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AB1590D-E5E8-4568-A97D-054F82217309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838200" y="354940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69C0DB0-75EA-49B2-80D1-BFE7B5F67766}"/>
              </a:ext>
            </a:extLst>
          </p:cNvPr>
          <p:cNvCxnSpPr/>
          <p:nvPr/>
        </p:nvCxnSpPr>
        <p:spPr>
          <a:xfrm>
            <a:off x="838200" y="280264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F244AB8-C9CE-49DD-A832-EA7D77332DD1}"/>
              </a:ext>
            </a:extLst>
          </p:cNvPr>
          <p:cNvCxnSpPr/>
          <p:nvPr/>
        </p:nvCxnSpPr>
        <p:spPr>
          <a:xfrm>
            <a:off x="838200" y="428092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4917D58-C8EA-437E-B416-4CE8A0B9393E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32206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075A43C-0D6A-441C-B244-91F611D08DCF}"/>
              </a:ext>
            </a:extLst>
          </p:cNvPr>
          <p:cNvCxnSpPr>
            <a:cxnSpLocks/>
          </p:cNvCxnSpPr>
          <p:nvPr/>
        </p:nvCxnSpPr>
        <p:spPr>
          <a:xfrm>
            <a:off x="15905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66D54D-E9B7-436D-BFAF-35053186FDD3}"/>
              </a:ext>
            </a:extLst>
          </p:cNvPr>
          <p:cNvCxnSpPr>
            <a:cxnSpLocks/>
          </p:cNvCxnSpPr>
          <p:nvPr/>
        </p:nvCxnSpPr>
        <p:spPr>
          <a:xfrm>
            <a:off x="30383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A69DA71-EB66-4DDB-A126-1B622E7BD261}"/>
              </a:ext>
            </a:extLst>
          </p:cNvPr>
          <p:cNvSpPr/>
          <p:nvPr/>
        </p:nvSpPr>
        <p:spPr>
          <a:xfrm>
            <a:off x="1605788" y="281788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663579-5F70-4A32-B1C9-56240FB79A03}"/>
              </a:ext>
            </a:extLst>
          </p:cNvPr>
          <p:cNvSpPr/>
          <p:nvPr/>
        </p:nvSpPr>
        <p:spPr>
          <a:xfrm>
            <a:off x="2329689" y="355982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3FF0D4-1D0F-457B-81DE-FF36AA4FD7D0}"/>
              </a:ext>
            </a:extLst>
          </p:cNvPr>
          <p:cNvSpPr/>
          <p:nvPr/>
        </p:nvSpPr>
        <p:spPr>
          <a:xfrm>
            <a:off x="822957" y="5471415"/>
            <a:ext cx="2967734" cy="7731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C8BE0C-1A39-408B-800C-928D3126BCAA}"/>
              </a:ext>
            </a:extLst>
          </p:cNvPr>
          <p:cNvSpPr/>
          <p:nvPr/>
        </p:nvSpPr>
        <p:spPr>
          <a:xfrm>
            <a:off x="4369811" y="2065536"/>
            <a:ext cx="716278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8ABF46-E56B-4BD3-8634-7E2DF43FF943}"/>
              </a:ext>
            </a:extLst>
          </p:cNvPr>
          <p:cNvCxnSpPr>
            <a:cxnSpLocks/>
          </p:cNvCxnSpPr>
          <p:nvPr/>
        </p:nvCxnSpPr>
        <p:spPr>
          <a:xfrm>
            <a:off x="159054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441A4F8-886B-40A8-95DE-3BDAD340131C}"/>
              </a:ext>
            </a:extLst>
          </p:cNvPr>
          <p:cNvCxnSpPr>
            <a:cxnSpLocks/>
          </p:cNvCxnSpPr>
          <p:nvPr/>
        </p:nvCxnSpPr>
        <p:spPr>
          <a:xfrm>
            <a:off x="232206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6C123D-F1EF-4D80-8F1A-69127583C91C}"/>
              </a:ext>
            </a:extLst>
          </p:cNvPr>
          <p:cNvCxnSpPr>
            <a:cxnSpLocks/>
          </p:cNvCxnSpPr>
          <p:nvPr/>
        </p:nvCxnSpPr>
        <p:spPr>
          <a:xfrm>
            <a:off x="3059174" y="5471415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BA0AA24-7BAE-453A-8AB0-E1179C985F47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4369811" y="3549403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9FBBC37-6E93-4754-9890-164E72410036}"/>
              </a:ext>
            </a:extLst>
          </p:cNvPr>
          <p:cNvCxnSpPr>
            <a:cxnSpLocks/>
          </p:cNvCxnSpPr>
          <p:nvPr/>
        </p:nvCxnSpPr>
        <p:spPr>
          <a:xfrm>
            <a:off x="4369811" y="4291336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695ED4F-3C27-4BDB-983F-3B7C4C00CC91}"/>
              </a:ext>
            </a:extLst>
          </p:cNvPr>
          <p:cNvCxnSpPr>
            <a:cxnSpLocks/>
          </p:cNvCxnSpPr>
          <p:nvPr/>
        </p:nvCxnSpPr>
        <p:spPr>
          <a:xfrm>
            <a:off x="4369811" y="2777882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2E30EB7-7969-4EF6-B913-83BE9EA26240}"/>
              </a:ext>
            </a:extLst>
          </p:cNvPr>
          <p:cNvSpPr/>
          <p:nvPr/>
        </p:nvSpPr>
        <p:spPr>
          <a:xfrm>
            <a:off x="4385053" y="2802643"/>
            <a:ext cx="701036" cy="75718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B5C05B-4964-408A-86DC-D6E01B4EC899}"/>
              </a:ext>
            </a:extLst>
          </p:cNvPr>
          <p:cNvSpPr/>
          <p:nvPr/>
        </p:nvSpPr>
        <p:spPr>
          <a:xfrm>
            <a:off x="4385053" y="3568955"/>
            <a:ext cx="701036" cy="710679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1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9D54F1CC-DED9-1F43-8BCB-EB8D3911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353" y="3698810"/>
            <a:ext cx="4268930" cy="22158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0B8567E-0B6D-064F-8112-A6D8249D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 alg.</a:t>
            </a:r>
            <a:endParaRPr kumimoji="1" lang="zh-CN" altLang="en-US" dirty="0"/>
          </a:p>
        </p:txBody>
      </p:sp>
      <p:pic>
        <p:nvPicPr>
          <p:cNvPr id="9" name="内容占位符 8" descr="图表, 散点图&#10;&#10;描述已自动生成">
            <a:extLst>
              <a:ext uri="{FF2B5EF4-FFF2-40B4-BE49-F238E27FC236}">
                <a16:creationId xmlns:a16="http://schemas.microsoft.com/office/drawing/2014/main" id="{814AEF45-D3AA-0741-91E3-78DE74FA2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157" y="1690688"/>
            <a:ext cx="4995273" cy="4273734"/>
          </a:xfr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8C1BB652-7178-AE41-8D3D-35CFF682B590}"/>
              </a:ext>
            </a:extLst>
          </p:cNvPr>
          <p:cNvSpPr/>
          <p:nvPr/>
        </p:nvSpPr>
        <p:spPr>
          <a:xfrm>
            <a:off x="2612572" y="4042426"/>
            <a:ext cx="279204" cy="27920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CE26157-1CD9-6E46-9398-11B24F1F7B6C}"/>
              </a:ext>
            </a:extLst>
          </p:cNvPr>
          <p:cNvCxnSpPr>
            <a:cxnSpLocks/>
          </p:cNvCxnSpPr>
          <p:nvPr/>
        </p:nvCxnSpPr>
        <p:spPr>
          <a:xfrm flipV="1">
            <a:off x="2891776" y="4182028"/>
            <a:ext cx="2490415" cy="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01B8463-BD48-EA43-947D-B55278514439}"/>
              </a:ext>
            </a:extLst>
          </p:cNvPr>
          <p:cNvSpPr/>
          <p:nvPr/>
        </p:nvSpPr>
        <p:spPr>
          <a:xfrm rot="2203822">
            <a:off x="2373086" y="2002973"/>
            <a:ext cx="1513114" cy="2235397"/>
          </a:xfrm>
          <a:custGeom>
            <a:avLst/>
            <a:gdLst>
              <a:gd name="connsiteX0" fmla="*/ 0 w 1513114"/>
              <a:gd name="connsiteY0" fmla="*/ 1117699 h 2235397"/>
              <a:gd name="connsiteX1" fmla="*/ 756557 w 1513114"/>
              <a:gd name="connsiteY1" fmla="*/ 0 h 2235397"/>
              <a:gd name="connsiteX2" fmla="*/ 1513114 w 1513114"/>
              <a:gd name="connsiteY2" fmla="*/ 1117699 h 2235397"/>
              <a:gd name="connsiteX3" fmla="*/ 756557 w 1513114"/>
              <a:gd name="connsiteY3" fmla="*/ 2235398 h 2235397"/>
              <a:gd name="connsiteX4" fmla="*/ 0 w 1513114"/>
              <a:gd name="connsiteY4" fmla="*/ 1117699 h 223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114" h="2235397" extrusionOk="0">
                <a:moveTo>
                  <a:pt x="0" y="1117699"/>
                </a:moveTo>
                <a:cubicBezTo>
                  <a:pt x="-77151" y="452822"/>
                  <a:pt x="245053" y="35155"/>
                  <a:pt x="756557" y="0"/>
                </a:cubicBezTo>
                <a:cubicBezTo>
                  <a:pt x="1260743" y="18179"/>
                  <a:pt x="1367713" y="505034"/>
                  <a:pt x="1513114" y="1117699"/>
                </a:cubicBezTo>
                <a:cubicBezTo>
                  <a:pt x="1462018" y="1784885"/>
                  <a:pt x="1171391" y="2251988"/>
                  <a:pt x="756557" y="2235398"/>
                </a:cubicBezTo>
                <a:cubicBezTo>
                  <a:pt x="225035" y="2173197"/>
                  <a:pt x="132155" y="1798132"/>
                  <a:pt x="0" y="1117699"/>
                </a:cubicBezTo>
                <a:close/>
              </a:path>
            </a:pathLst>
          </a:custGeom>
          <a:noFill/>
          <a:ln w="34925"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6AE1D84-3F78-1D4F-AC9C-96C336765982}"/>
              </a:ext>
            </a:extLst>
          </p:cNvPr>
          <p:cNvSpPr/>
          <p:nvPr/>
        </p:nvSpPr>
        <p:spPr>
          <a:xfrm rot="6793789">
            <a:off x="479793" y="4085732"/>
            <a:ext cx="2053375" cy="1198595"/>
          </a:xfrm>
          <a:custGeom>
            <a:avLst/>
            <a:gdLst>
              <a:gd name="connsiteX0" fmla="*/ 0 w 2053375"/>
              <a:gd name="connsiteY0" fmla="*/ 599298 h 1198595"/>
              <a:gd name="connsiteX1" fmla="*/ 1026688 w 2053375"/>
              <a:gd name="connsiteY1" fmla="*/ 0 h 1198595"/>
              <a:gd name="connsiteX2" fmla="*/ 2053376 w 2053375"/>
              <a:gd name="connsiteY2" fmla="*/ 599298 h 1198595"/>
              <a:gd name="connsiteX3" fmla="*/ 1026688 w 2053375"/>
              <a:gd name="connsiteY3" fmla="*/ 1198596 h 1198595"/>
              <a:gd name="connsiteX4" fmla="*/ 0 w 2053375"/>
              <a:gd name="connsiteY4" fmla="*/ 599298 h 119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375" h="1198595" extrusionOk="0">
                <a:moveTo>
                  <a:pt x="0" y="599298"/>
                </a:moveTo>
                <a:cubicBezTo>
                  <a:pt x="-19271" y="256428"/>
                  <a:pt x="322498" y="51481"/>
                  <a:pt x="1026688" y="0"/>
                </a:cubicBezTo>
                <a:cubicBezTo>
                  <a:pt x="1636575" y="9024"/>
                  <a:pt x="1959456" y="271301"/>
                  <a:pt x="2053376" y="599298"/>
                </a:cubicBezTo>
                <a:cubicBezTo>
                  <a:pt x="1970999" y="1010727"/>
                  <a:pt x="1588102" y="1229602"/>
                  <a:pt x="1026688" y="1198596"/>
                </a:cubicBezTo>
                <a:cubicBezTo>
                  <a:pt x="379240" y="1154594"/>
                  <a:pt x="66426" y="962020"/>
                  <a:pt x="0" y="599298"/>
                </a:cubicBezTo>
                <a:close/>
              </a:path>
            </a:pathLst>
          </a:custGeom>
          <a:noFill/>
          <a:ln w="34925">
            <a:solidFill>
              <a:schemeClr val="accent6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FFF1C2FE-F948-3D4B-82EE-9A95F29402DB}"/>
              </a:ext>
            </a:extLst>
          </p:cNvPr>
          <p:cNvCxnSpPr>
            <a:cxnSpLocks/>
          </p:cNvCxnSpPr>
          <p:nvPr/>
        </p:nvCxnSpPr>
        <p:spPr>
          <a:xfrm flipV="1">
            <a:off x="1490336" y="2204463"/>
            <a:ext cx="0" cy="155107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0941EC3-5612-D642-ADA7-681514F94845}"/>
              </a:ext>
            </a:extLst>
          </p:cNvPr>
          <p:cNvCxnSpPr>
            <a:cxnSpLocks/>
          </p:cNvCxnSpPr>
          <p:nvPr/>
        </p:nvCxnSpPr>
        <p:spPr>
          <a:xfrm flipH="1" flipV="1">
            <a:off x="1712686" y="2204463"/>
            <a:ext cx="576512" cy="637956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86F3F572-B04A-C546-9633-B23418580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699" y="20063"/>
            <a:ext cx="3911600" cy="21844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7BAA9B9-1B8D-0D46-B7AB-0229EBC31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120" y="2035750"/>
            <a:ext cx="4557291" cy="115469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967F5DA-C709-8F4E-AC72-448CA04627AF}"/>
              </a:ext>
            </a:extLst>
          </p:cNvPr>
          <p:cNvSpPr txBox="1"/>
          <p:nvPr/>
        </p:nvSpPr>
        <p:spPr>
          <a:xfrm>
            <a:off x="5481948" y="3952298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 of received pilot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738D78-A69B-C743-A3A1-9FF78E2AD0AE}"/>
              </a:ext>
            </a:extLst>
          </p:cNvPr>
          <p:cNvSpPr txBox="1"/>
          <p:nvPr/>
        </p:nvSpPr>
        <p:spPr>
          <a:xfrm>
            <a:off x="654775" y="1441786"/>
            <a:ext cx="484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Hidden variables,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grid parameters/channel support</a:t>
            </a:r>
          </a:p>
          <a:p>
            <a:r>
              <a:rPr kumimoji="1" lang="en-US" altLang="zh-CN" dirty="0">
                <a:latin typeface="Times" pitchFamily="2" charset="0"/>
              </a:rPr>
              <a:t> (sample belong to which cluster)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4F72C98-78A4-0541-AE47-24EF4E860554}"/>
              </a:ext>
            </a:extLst>
          </p:cNvPr>
          <p:cNvCxnSpPr>
            <a:cxnSpLocks/>
          </p:cNvCxnSpPr>
          <p:nvPr/>
        </p:nvCxnSpPr>
        <p:spPr>
          <a:xfrm flipV="1">
            <a:off x="3384714" y="2686526"/>
            <a:ext cx="1087961" cy="308424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811D474-7C29-F846-9D16-F2D9C227F157}"/>
              </a:ext>
            </a:extLst>
          </p:cNvPr>
          <p:cNvSpPr txBox="1"/>
          <p:nvPr/>
        </p:nvSpPr>
        <p:spPr>
          <a:xfrm>
            <a:off x="4404432" y="2267116"/>
            <a:ext cx="3422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Parameters to estimate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Theta rotation with respect to grids</a:t>
            </a:r>
          </a:p>
          <a:p>
            <a:r>
              <a:rPr kumimoji="1" lang="en-US" altLang="zh-CN" dirty="0">
                <a:latin typeface="Times" pitchFamily="2" charset="0"/>
              </a:rPr>
              <a:t> (the distribution parameters</a:t>
            </a:r>
          </a:p>
          <a:p>
            <a:r>
              <a:rPr kumimoji="1" lang="en-US" altLang="zh-CN" dirty="0">
                <a:latin typeface="Times" pitchFamily="2" charset="0"/>
              </a:rPr>
              <a:t> under each cluster)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026C5CA8-A874-A040-8B3B-1C3D3B0FB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927" y="4321630"/>
            <a:ext cx="330200" cy="4445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2388A88-D8C5-B645-95E3-9C60B562E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3782" y="5923123"/>
            <a:ext cx="4557291" cy="8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27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3B09B-F418-4E4B-9127-D7E8E3B1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VBI explain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947FA-FDA3-1449-A1A7-E6FA0E24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60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ED5B6-3F15-AE42-8B8E-5D939E2C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propagation-1</a:t>
            </a:r>
            <a:endParaRPr kumimoji="1"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9EF7A89-C2CF-E54F-A0DA-F1EC4FBF3235}"/>
              </a:ext>
            </a:extLst>
          </p:cNvPr>
          <p:cNvGrpSpPr/>
          <p:nvPr/>
        </p:nvGrpSpPr>
        <p:grpSpPr>
          <a:xfrm>
            <a:off x="156683" y="1563688"/>
            <a:ext cx="6426704" cy="4660872"/>
            <a:chOff x="1198083" y="1371558"/>
            <a:chExt cx="6426704" cy="466087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977D279-8743-AD4B-9B12-CE9923944389}"/>
                </a:ext>
              </a:extLst>
            </p:cNvPr>
            <p:cNvSpPr/>
            <p:nvPr/>
          </p:nvSpPr>
          <p:spPr>
            <a:xfrm>
              <a:off x="6636327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877A0E3-78CB-E245-8144-A983758646B3}"/>
                </a:ext>
              </a:extLst>
            </p:cNvPr>
            <p:cNvSpPr/>
            <p:nvPr/>
          </p:nvSpPr>
          <p:spPr>
            <a:xfrm>
              <a:off x="1507671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19CE39-77AA-0645-B5C4-17EF0CFD75E6}"/>
                </a:ext>
              </a:extLst>
            </p:cNvPr>
            <p:cNvSpPr/>
            <p:nvPr/>
          </p:nvSpPr>
          <p:spPr>
            <a:xfrm>
              <a:off x="4071999" y="2854036"/>
              <a:ext cx="678873" cy="67887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79D76DB7-0083-524C-99A6-00BFF40A46DC}"/>
                </a:ext>
              </a:extLst>
            </p:cNvPr>
            <p:cNvCxnSpPr>
              <a:stCxn id="4" idx="2"/>
              <a:endCxn id="6" idx="3"/>
            </p:cNvCxnSpPr>
            <p:nvPr/>
          </p:nvCxnSpPr>
          <p:spPr>
            <a:xfrm flipH="1">
              <a:off x="4750872" y="3193473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EE0E56C0-5942-4B46-8C49-C55A9D2AB01C}"/>
                </a:ext>
              </a:extLst>
            </p:cNvPr>
            <p:cNvCxnSpPr/>
            <p:nvPr/>
          </p:nvCxnSpPr>
          <p:spPr>
            <a:xfrm flipH="1">
              <a:off x="2186544" y="3193472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/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/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27273" t="-2857" b="-3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/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883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/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762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/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883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/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/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 node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226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/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" altLang="zh-CN" dirty="0"/>
                    <a:t>neighboring variable nodes </a:t>
                  </a:r>
                </a:p>
                <a:p>
                  <a:r>
                    <a:rPr kumimoji="1" lang="en" altLang="zh-CN" dirty="0"/>
                    <a:t>to the factor node 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blipFill>
                  <a:blip r:embed="rId9"/>
                  <a:stretch>
                    <a:fillRect l="-1255" t="-3846" b="-13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D69472A0-A279-DC4B-ABCC-225F30495FE7}"/>
                </a:ext>
              </a:extLst>
            </p:cNvPr>
            <p:cNvCxnSpPr>
              <a:stCxn id="17" idx="1"/>
              <a:endCxn id="5" idx="5"/>
            </p:cNvCxnSpPr>
            <p:nvPr/>
          </p:nvCxnSpPr>
          <p:spPr>
            <a:xfrm flipV="1">
              <a:off x="1677981" y="3433490"/>
              <a:ext cx="409144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828EB230-7ABC-0046-A933-C97583E792FD}"/>
                </a:ext>
              </a:extLst>
            </p:cNvPr>
            <p:cNvCxnSpPr>
              <a:stCxn id="17" idx="3"/>
              <a:endCxn id="4" idx="3"/>
            </p:cNvCxnSpPr>
            <p:nvPr/>
          </p:nvCxnSpPr>
          <p:spPr>
            <a:xfrm flipV="1">
              <a:off x="4701566" y="3433490"/>
              <a:ext cx="2034180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/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zh-CN" altLang="en-US" sz="2000" b="0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limLoc m:val="undOvr"/>
                            <m:grow m:val="on"/>
                            <m:supHide m:val="on"/>
                            <m:ctrlP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/>
                          <m:e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sSub>
                          <m:sSub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zh-CN" altLang="en-US" sz="2000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blipFill>
                  <a:blip r:embed="rId10"/>
                  <a:stretch>
                    <a:fillRect t="-122059" b="-1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BCC73F43-112A-804E-B55A-78A8A75F00C9}"/>
                </a:ext>
              </a:extLst>
            </p:cNvPr>
            <p:cNvCxnSpPr/>
            <p:nvPr/>
          </p:nvCxnSpPr>
          <p:spPr>
            <a:xfrm>
              <a:off x="4903108" y="3009398"/>
              <a:ext cx="158812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/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blipFill>
                  <a:blip r:embed="rId11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/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blipFill>
                  <a:blip r:embed="rId12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5675D57-837A-FF48-8739-9D387CF64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3108" y="3396247"/>
              <a:ext cx="1562706" cy="1266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8DCE3518-2FBC-2048-B1B2-24E4DDE5FD2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4659245" y="1679217"/>
              <a:ext cx="988541" cy="863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76E69C1-C957-EC41-8CC2-523B5B508C46}"/>
                </a:ext>
              </a:extLst>
            </p:cNvPr>
            <p:cNvSpPr txBox="1"/>
            <p:nvPr/>
          </p:nvSpPr>
          <p:spPr>
            <a:xfrm>
              <a:off x="3370935" y="1371558"/>
              <a:ext cx="23855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FF0000"/>
                  </a:solidFill>
                </a:rPr>
                <a:t>Messages</a:t>
              </a:r>
            </a:p>
            <a:p>
              <a:r>
                <a:rPr kumimoji="1" lang="en-US" altLang="zh-CN" dirty="0"/>
                <a:t> (real-valued function)</a:t>
              </a:r>
              <a:endParaRPr kumimoji="1"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/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blipFill>
                <a:blip r:embed="rId13"/>
                <a:stretch>
                  <a:fillRect l="-8565" t="-25714" b="-9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/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blipFill>
                <a:blip r:embed="rId14"/>
                <a:stretch>
                  <a:fillRect l="-12121" t="-50000" b="-71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227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60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Belief propagation-3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624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7798-E972-5644-A6A8-A7842A81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Module A &amp; Module B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081936-E55B-034F-81FA-485DD2890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26" y="7748189"/>
            <a:ext cx="6376424" cy="3868542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4FA69D1D-3C1A-BB44-99F2-92F06AE175F2}"/>
              </a:ext>
            </a:extLst>
          </p:cNvPr>
          <p:cNvGrpSpPr/>
          <p:nvPr/>
        </p:nvGrpSpPr>
        <p:grpSpPr>
          <a:xfrm>
            <a:off x="3255428" y="1209565"/>
            <a:ext cx="6058728" cy="2154766"/>
            <a:chOff x="1836092" y="2550233"/>
            <a:chExt cx="6058728" cy="215476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D915854-5EAE-9E4B-B3E0-B16EE39C1E41}"/>
                </a:ext>
              </a:extLst>
            </p:cNvPr>
            <p:cNvGrpSpPr/>
            <p:nvPr/>
          </p:nvGrpSpPr>
          <p:grpSpPr>
            <a:xfrm>
              <a:off x="1836092" y="2690578"/>
              <a:ext cx="1798820" cy="1708879"/>
              <a:chOff x="1836092" y="2690578"/>
              <a:chExt cx="1798820" cy="1708879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EE53B-FEE8-C840-B259-4E59F73ADEBF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2A76A4-BD93-EE44-904A-2FF9C797DB39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</a:rPr>
                  <a:t>Part A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188D792-BC8B-BB4A-9644-5D02104C9405}"/>
                </a:ext>
              </a:extLst>
            </p:cNvPr>
            <p:cNvGrpSpPr/>
            <p:nvPr/>
          </p:nvGrpSpPr>
          <p:grpSpPr>
            <a:xfrm>
              <a:off x="6096000" y="2690578"/>
              <a:ext cx="1798820" cy="1708879"/>
              <a:chOff x="1836092" y="2690578"/>
              <a:chExt cx="1798820" cy="1708879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5636528-B708-A84F-B73D-C3CE9923D5FB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94852D4-C150-C442-A9E1-040840E4CE4B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00B050"/>
                    </a:solidFill>
                  </a:rPr>
                  <a:t>Part B</a:t>
                </a:r>
                <a:endParaRPr kumimoji="1"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F7203AC2-DBA2-8D4B-B6D4-C25E376C7EC1}"/>
                </a:ext>
              </a:extLst>
            </p:cNvPr>
            <p:cNvCxnSpPr/>
            <p:nvPr/>
          </p:nvCxnSpPr>
          <p:spPr>
            <a:xfrm flipH="1">
              <a:off x="3634912" y="3104625"/>
              <a:ext cx="24610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/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blipFill>
                  <a:blip r:embed="rId3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08D56F4D-D589-0D4F-BB5B-479CB0769CE0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4758024" y="3096658"/>
              <a:ext cx="0" cy="8518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424D80-A9EB-0946-834A-9852DE86F77E}"/>
                </a:ext>
              </a:extLst>
            </p:cNvPr>
            <p:cNvGrpSpPr/>
            <p:nvPr/>
          </p:nvGrpSpPr>
          <p:grpSpPr>
            <a:xfrm>
              <a:off x="4449105" y="3948472"/>
              <a:ext cx="617838" cy="450985"/>
              <a:chOff x="4247618" y="3949465"/>
              <a:chExt cx="617838" cy="450985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399B09-B0EE-FF4F-812C-C96C33874CC8}"/>
                  </a:ext>
                </a:extLst>
              </p:cNvPr>
              <p:cNvSpPr/>
              <p:nvPr/>
            </p:nvSpPr>
            <p:spPr>
              <a:xfrm>
                <a:off x="4247618" y="3949465"/>
                <a:ext cx="617838" cy="450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8EF450F-2A71-E541-B81B-020F76766FE0}"/>
                  </a:ext>
                </a:extLst>
              </p:cNvPr>
              <p:cNvSpPr txBox="1"/>
              <p:nvPr/>
            </p:nvSpPr>
            <p:spPr>
              <a:xfrm>
                <a:off x="4317529" y="3990291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>
                    <a:latin typeface="Times" pitchFamily="2" charset="0"/>
                  </a:rPr>
                  <a:t>ext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</p:grp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F92CAA57-7E43-074D-9FCD-CD788400E106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634912" y="4173965"/>
              <a:ext cx="8141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3FFA41C7-5E80-7649-BF4F-8A486C87C378}"/>
                </a:ext>
              </a:extLst>
            </p:cNvPr>
            <p:cNvCxnSpPr>
              <a:cxnSpLocks/>
            </p:cNvCxnSpPr>
            <p:nvPr/>
          </p:nvCxnSpPr>
          <p:spPr>
            <a:xfrm>
              <a:off x="5066943" y="4173964"/>
              <a:ext cx="1029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/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blipFill>
                  <a:blip r:embed="rId4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/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Update for estimated posterior</a:t>
                </a:r>
              </a:p>
              <a:p>
                <a:r>
                  <a:rPr kumimoji="1" lang="en-US" altLang="zh-CN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blipFill>
                <a:blip r:embed="rId5"/>
                <a:stretch>
                  <a:fillRect l="-1688" t="-3846" r="-844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/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acc>
                        <m:accPr>
                          <m:chr m:val="̂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blipFill>
                <a:blip r:embed="rId6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9D36461-C446-794C-84AD-1606EC13CD04}"/>
              </a:ext>
            </a:extLst>
          </p:cNvPr>
          <p:cNvCxnSpPr>
            <a:cxnSpLocks/>
          </p:cNvCxnSpPr>
          <p:nvPr/>
        </p:nvCxnSpPr>
        <p:spPr>
          <a:xfrm>
            <a:off x="724395" y="4309355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976A1D6-5F3F-1048-993F-99C9B0754968}"/>
              </a:ext>
            </a:extLst>
          </p:cNvPr>
          <p:cNvCxnSpPr>
            <a:cxnSpLocks/>
          </p:cNvCxnSpPr>
          <p:nvPr/>
        </p:nvCxnSpPr>
        <p:spPr>
          <a:xfrm>
            <a:off x="1933788" y="5268479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/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blipFill>
                <a:blip r:embed="rId7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E452376-3E43-C24E-B581-8B425B95C8F3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4124116" y="6241635"/>
            <a:ext cx="239425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/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blipFill>
                <a:blip r:embed="rId8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/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blipFill>
                <a:blip r:embed="rId9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BEA57182-5FD5-4A4B-8AF7-73CB987768CE}"/>
              </a:ext>
            </a:extLst>
          </p:cNvPr>
          <p:cNvCxnSpPr>
            <a:cxnSpLocks/>
          </p:cNvCxnSpPr>
          <p:nvPr/>
        </p:nvCxnSpPr>
        <p:spPr>
          <a:xfrm flipV="1">
            <a:off x="6800691" y="5731019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/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/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/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90225FB6-60C1-3D41-97FD-982BC36565FC}"/>
              </a:ext>
            </a:extLst>
          </p:cNvPr>
          <p:cNvCxnSpPr>
            <a:cxnSpLocks/>
          </p:cNvCxnSpPr>
          <p:nvPr/>
        </p:nvCxnSpPr>
        <p:spPr>
          <a:xfrm flipV="1">
            <a:off x="9674154" y="4159607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/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6664F745-C00E-FF45-99B7-2836FCCAA53D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794498" y="3770497"/>
            <a:ext cx="182862" cy="15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5F0A3F97-2076-D14A-8A65-0078980226ED}"/>
              </a:ext>
            </a:extLst>
          </p:cNvPr>
          <p:cNvCxnSpPr>
            <a:stCxn id="59" idx="1"/>
            <a:endCxn id="38" idx="3"/>
          </p:cNvCxnSpPr>
          <p:nvPr/>
        </p:nvCxnSpPr>
        <p:spPr>
          <a:xfrm flipH="1">
            <a:off x="4429148" y="3785721"/>
            <a:ext cx="975511" cy="3508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/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solidFill>
                    <a:srgbClr val="7030A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69">
            <a:extLst>
              <a:ext uri="{FF2B5EF4-FFF2-40B4-BE49-F238E27FC236}">
                <a16:creationId xmlns:a16="http://schemas.microsoft.com/office/drawing/2014/main" id="{A265BC39-E002-304A-ABFE-C44AA921EDA3}"/>
              </a:ext>
            </a:extLst>
          </p:cNvPr>
          <p:cNvSpPr txBox="1"/>
          <p:nvPr/>
        </p:nvSpPr>
        <p:spPr>
          <a:xfrm>
            <a:off x="5037587" y="46788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7030A0"/>
                </a:solidFill>
                <a:latin typeface="Times" pitchFamily="2" charset="0"/>
              </a:rPr>
              <a:t>Why?</a:t>
            </a:r>
            <a:endParaRPr kumimoji="1" lang="zh-CN" altLang="en-US" dirty="0" err="1">
              <a:solidFill>
                <a:srgbClr val="7030A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/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blipFill>
                <a:blip r:embed="rId15"/>
                <a:stretch>
                  <a:fillRect t="-6667" r="-4286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/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blipFill>
                <a:blip r:embed="rId16"/>
                <a:stretch>
                  <a:fillRect t="-3226" r="-2913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682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30123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8F04ABD-6D03-3848-9CF4-80A5060932DA}"/>
              </a:ext>
            </a:extLst>
          </p:cNvPr>
          <p:cNvGrpSpPr/>
          <p:nvPr/>
        </p:nvGrpSpPr>
        <p:grpSpPr>
          <a:xfrm>
            <a:off x="6375901" y="1743120"/>
            <a:ext cx="515040" cy="512956"/>
            <a:chOff x="1850815" y="3663170"/>
            <a:chExt cx="515040" cy="512956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6D90CD6A-971B-994E-BAF0-82F0D861A655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DE8112D-4BD1-F241-B54A-2975C6595B04}"/>
              </a:ext>
            </a:extLst>
          </p:cNvPr>
          <p:cNvGrpSpPr/>
          <p:nvPr/>
        </p:nvGrpSpPr>
        <p:grpSpPr>
          <a:xfrm>
            <a:off x="6374859" y="2776730"/>
            <a:ext cx="515040" cy="512956"/>
            <a:chOff x="4338731" y="3663171"/>
            <a:chExt cx="515040" cy="512956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BF7E619-9871-7B41-BE51-5E07569B63BC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DFDD762-0AB7-C043-A157-E1C8A06463EB}"/>
              </a:ext>
            </a:extLst>
          </p:cNvPr>
          <p:cNvGrpSpPr/>
          <p:nvPr/>
        </p:nvGrpSpPr>
        <p:grpSpPr>
          <a:xfrm>
            <a:off x="6375901" y="3797063"/>
            <a:ext cx="515040" cy="512956"/>
            <a:chOff x="6831258" y="3663169"/>
            <a:chExt cx="515040" cy="512956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ADD6BF0-DD7A-B447-9780-B8FF1FED89EA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4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2703EE5-2BB6-5945-8CDE-BA3BF6D92F09}"/>
              </a:ext>
            </a:extLst>
          </p:cNvPr>
          <p:cNvGrpSpPr/>
          <p:nvPr/>
        </p:nvGrpSpPr>
        <p:grpSpPr>
          <a:xfrm>
            <a:off x="6374859" y="6113467"/>
            <a:ext cx="515040" cy="512956"/>
            <a:chOff x="9072831" y="3648438"/>
            <a:chExt cx="515040" cy="512956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686CBD16-B0AB-A343-B296-16BD77B69BA7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5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6421C08-D149-3643-A02F-B3ED230CCA79}"/>
              </a:ext>
            </a:extLst>
          </p:cNvPr>
          <p:cNvGrpSpPr/>
          <p:nvPr/>
        </p:nvGrpSpPr>
        <p:grpSpPr>
          <a:xfrm>
            <a:off x="4900921" y="2805052"/>
            <a:ext cx="519520" cy="417964"/>
            <a:chOff x="6306388" y="2752620"/>
            <a:chExt cx="519520" cy="417964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FBC79F2-63FA-7548-A115-0DD2E6D94B9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6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A7C3F16-384A-0945-9BF1-73838912D709}"/>
              </a:ext>
            </a:extLst>
          </p:cNvPr>
          <p:cNvGrpSpPr/>
          <p:nvPr/>
        </p:nvGrpSpPr>
        <p:grpSpPr>
          <a:xfrm>
            <a:off x="4900921" y="3844559"/>
            <a:ext cx="519520" cy="417964"/>
            <a:chOff x="6306388" y="2752620"/>
            <a:chExt cx="519520" cy="417964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DB3E3024-23DE-4F4E-9289-7F317B1049B9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7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E82763B-FFA5-A841-939F-2B5D4183F625}"/>
              </a:ext>
            </a:extLst>
          </p:cNvPr>
          <p:cNvGrpSpPr/>
          <p:nvPr/>
        </p:nvGrpSpPr>
        <p:grpSpPr>
          <a:xfrm>
            <a:off x="4900921" y="1758523"/>
            <a:ext cx="519520" cy="417964"/>
            <a:chOff x="6306388" y="2752620"/>
            <a:chExt cx="519520" cy="417964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ADC6C604-2BEB-BA49-AA70-2D06BA02AD2F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8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9A93FFA-8564-0A40-8F88-F010646D513C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5369665" y="196220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BE77976-C797-884C-B3B7-CB9B21669E4F}"/>
              </a:ext>
            </a:extLst>
          </p:cNvPr>
          <p:cNvCxnSpPr>
            <a:cxnSpLocks/>
          </p:cNvCxnSpPr>
          <p:nvPr/>
        </p:nvCxnSpPr>
        <p:spPr>
          <a:xfrm flipH="1">
            <a:off x="536862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01358F59-BDE4-DD40-B4C5-22ADF0547DF1}"/>
              </a:ext>
            </a:extLst>
          </p:cNvPr>
          <p:cNvCxnSpPr>
            <a:cxnSpLocks/>
          </p:cNvCxnSpPr>
          <p:nvPr/>
        </p:nvCxnSpPr>
        <p:spPr>
          <a:xfrm flipH="1">
            <a:off x="5375700" y="404427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9EAD2374-D738-6849-8093-308AEE3BB2E5}"/>
              </a:ext>
            </a:extLst>
          </p:cNvPr>
          <p:cNvCxnSpPr>
            <a:cxnSpLocks/>
          </p:cNvCxnSpPr>
          <p:nvPr/>
        </p:nvCxnSpPr>
        <p:spPr>
          <a:xfrm flipH="1">
            <a:off x="3945463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840506E2-A75E-444B-AEBD-23B1346098A9}"/>
              </a:ext>
            </a:extLst>
          </p:cNvPr>
          <p:cNvCxnSpPr>
            <a:cxnSpLocks/>
          </p:cNvCxnSpPr>
          <p:nvPr/>
        </p:nvCxnSpPr>
        <p:spPr>
          <a:xfrm flipH="1">
            <a:off x="394546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78864767-FED7-364B-A803-675E01E79B4F}"/>
              </a:ext>
            </a:extLst>
          </p:cNvPr>
          <p:cNvCxnSpPr>
            <a:cxnSpLocks/>
          </p:cNvCxnSpPr>
          <p:nvPr/>
        </p:nvCxnSpPr>
        <p:spPr>
          <a:xfrm flipH="1">
            <a:off x="3945463" y="405354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70F03F1D-26AA-5F4C-8B76-CE323F148919}"/>
              </a:ext>
            </a:extLst>
          </p:cNvPr>
          <p:cNvGrpSpPr/>
          <p:nvPr/>
        </p:nvGrpSpPr>
        <p:grpSpPr>
          <a:xfrm>
            <a:off x="3429381" y="1705721"/>
            <a:ext cx="515040" cy="512956"/>
            <a:chOff x="1850815" y="3663170"/>
            <a:chExt cx="515040" cy="512956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9718B925-2F1F-504B-B6E7-9E2744FF2D5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9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E2A797E0-7754-F348-825E-69BE334AC0E0}"/>
              </a:ext>
            </a:extLst>
          </p:cNvPr>
          <p:cNvGrpSpPr/>
          <p:nvPr/>
        </p:nvGrpSpPr>
        <p:grpSpPr>
          <a:xfrm>
            <a:off x="3429381" y="2774806"/>
            <a:ext cx="515040" cy="512956"/>
            <a:chOff x="1850815" y="3663170"/>
            <a:chExt cx="515040" cy="512956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25F3A93-EA67-5547-AFDA-8D04CB5269AD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0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757E3384-3BF7-8C4A-A715-B9D9C063EC62}"/>
              </a:ext>
            </a:extLst>
          </p:cNvPr>
          <p:cNvGrpSpPr/>
          <p:nvPr/>
        </p:nvGrpSpPr>
        <p:grpSpPr>
          <a:xfrm>
            <a:off x="3424386" y="3797063"/>
            <a:ext cx="515040" cy="512956"/>
            <a:chOff x="1850815" y="3663170"/>
            <a:chExt cx="515040" cy="512956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15E7EE50-DB1A-8941-A935-9C013ABB8B3B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1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96428952-A3E7-8A48-9178-618D432F6B12}"/>
              </a:ext>
            </a:extLst>
          </p:cNvPr>
          <p:cNvGrpSpPr/>
          <p:nvPr/>
        </p:nvGrpSpPr>
        <p:grpSpPr>
          <a:xfrm>
            <a:off x="4900921" y="6202476"/>
            <a:ext cx="519520" cy="417964"/>
            <a:chOff x="6306388" y="2752620"/>
            <a:chExt cx="519520" cy="417964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853A9DD3-FD75-F04E-AF81-D0D5330DF99A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31435CD1-61DD-7542-A01E-BCC3C8DDEFA2}"/>
              </a:ext>
            </a:extLst>
          </p:cNvPr>
          <p:cNvCxnSpPr>
            <a:cxnSpLocks/>
          </p:cNvCxnSpPr>
          <p:nvPr/>
        </p:nvCxnSpPr>
        <p:spPr>
          <a:xfrm flipH="1">
            <a:off x="5375700" y="640219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E6D85DCD-A914-B742-9FD5-A7AD78E2FCE2}"/>
              </a:ext>
            </a:extLst>
          </p:cNvPr>
          <p:cNvCxnSpPr>
            <a:cxnSpLocks/>
          </p:cNvCxnSpPr>
          <p:nvPr/>
        </p:nvCxnSpPr>
        <p:spPr>
          <a:xfrm flipH="1">
            <a:off x="3945463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A9103EC8-C0D9-8E43-BDB9-73A60B6B041B}"/>
              </a:ext>
            </a:extLst>
          </p:cNvPr>
          <p:cNvGrpSpPr/>
          <p:nvPr/>
        </p:nvGrpSpPr>
        <p:grpSpPr>
          <a:xfrm>
            <a:off x="3424386" y="6154980"/>
            <a:ext cx="515040" cy="512956"/>
            <a:chOff x="1850815" y="3663170"/>
            <a:chExt cx="515040" cy="512956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E5D9DE9F-FF7F-7A46-A104-65804CC95D2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3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93D21DD5-F503-C349-A350-EA7583EC2146}"/>
              </a:ext>
            </a:extLst>
          </p:cNvPr>
          <p:cNvGrpSpPr/>
          <p:nvPr/>
        </p:nvGrpSpPr>
        <p:grpSpPr>
          <a:xfrm>
            <a:off x="1956485" y="1753217"/>
            <a:ext cx="519520" cy="417964"/>
            <a:chOff x="6306388" y="2752620"/>
            <a:chExt cx="519520" cy="417964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C33AAF80-A321-5742-B51D-CE7C18190F2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4"/>
                  <a:stretch>
                    <a:fillRect l="-4878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F134A487-9165-DB45-86FC-2CA8EC83B9A1}"/>
              </a:ext>
            </a:extLst>
          </p:cNvPr>
          <p:cNvCxnSpPr>
            <a:cxnSpLocks/>
          </p:cNvCxnSpPr>
          <p:nvPr/>
        </p:nvCxnSpPr>
        <p:spPr>
          <a:xfrm flipH="1">
            <a:off x="2418150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3666A9D6-EDA9-2741-928B-76D994786154}"/>
              </a:ext>
            </a:extLst>
          </p:cNvPr>
          <p:cNvGrpSpPr/>
          <p:nvPr/>
        </p:nvGrpSpPr>
        <p:grpSpPr>
          <a:xfrm>
            <a:off x="1948289" y="2840847"/>
            <a:ext cx="519520" cy="417964"/>
            <a:chOff x="6306388" y="2752620"/>
            <a:chExt cx="519520" cy="417964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6DDC5DE6-8AE8-2447-A47F-B8F54F956508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5"/>
                  <a:stretch>
                    <a:fillRect l="-4762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567B0E84-24E5-4841-BEDF-ED3FD8DE1022}"/>
              </a:ext>
            </a:extLst>
          </p:cNvPr>
          <p:cNvCxnSpPr>
            <a:cxnSpLocks/>
          </p:cNvCxnSpPr>
          <p:nvPr/>
        </p:nvCxnSpPr>
        <p:spPr>
          <a:xfrm flipH="1">
            <a:off x="2409954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DFDDDB78-0EBC-B84B-B911-109C88E9098D}"/>
              </a:ext>
            </a:extLst>
          </p:cNvPr>
          <p:cNvGrpSpPr/>
          <p:nvPr/>
        </p:nvGrpSpPr>
        <p:grpSpPr>
          <a:xfrm>
            <a:off x="1961480" y="3854278"/>
            <a:ext cx="519520" cy="417964"/>
            <a:chOff x="6306388" y="2752620"/>
            <a:chExt cx="519520" cy="417964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F062B848-4662-144D-87BF-4A90B281B35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6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88796B52-82BB-8B48-BE78-6546515C75EE}"/>
              </a:ext>
            </a:extLst>
          </p:cNvPr>
          <p:cNvCxnSpPr>
            <a:cxnSpLocks/>
          </p:cNvCxnSpPr>
          <p:nvPr/>
        </p:nvCxnSpPr>
        <p:spPr>
          <a:xfrm flipH="1">
            <a:off x="2423145" y="406326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8FE9BC91-2556-3542-886F-BCF5F7284255}"/>
              </a:ext>
            </a:extLst>
          </p:cNvPr>
          <p:cNvGrpSpPr/>
          <p:nvPr/>
        </p:nvGrpSpPr>
        <p:grpSpPr>
          <a:xfrm>
            <a:off x="1943371" y="6202476"/>
            <a:ext cx="519520" cy="417964"/>
            <a:chOff x="6306388" y="2752620"/>
            <a:chExt cx="519520" cy="417964"/>
          </a:xfrm>
        </p:grpSpPr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6C8DD7A4-19D3-DD41-9FEB-62CB17BB7DD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4878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3C0BA896-971D-094A-A946-5E9EA56CC9D7}"/>
              </a:ext>
            </a:extLst>
          </p:cNvPr>
          <p:cNvCxnSpPr>
            <a:cxnSpLocks/>
          </p:cNvCxnSpPr>
          <p:nvPr/>
        </p:nvCxnSpPr>
        <p:spPr>
          <a:xfrm flipH="1">
            <a:off x="2405036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12C80ECE-589D-3842-98C9-C34AB87CF0D7}"/>
              </a:ext>
            </a:extLst>
          </p:cNvPr>
          <p:cNvGrpSpPr/>
          <p:nvPr/>
        </p:nvGrpSpPr>
        <p:grpSpPr>
          <a:xfrm>
            <a:off x="482183" y="1690688"/>
            <a:ext cx="515040" cy="512956"/>
            <a:chOff x="1850815" y="3663170"/>
            <a:chExt cx="515040" cy="512956"/>
          </a:xfrm>
        </p:grpSpPr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CA88F441-4907-D644-A15B-5FF9E178E979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8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10EE8040-D435-1441-8F0A-10D84C1F58B4}"/>
              </a:ext>
            </a:extLst>
          </p:cNvPr>
          <p:cNvCxnSpPr>
            <a:cxnSpLocks/>
          </p:cNvCxnSpPr>
          <p:nvPr/>
        </p:nvCxnSpPr>
        <p:spPr>
          <a:xfrm flipH="1">
            <a:off x="1001027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35EBDCD-E1F4-F241-9939-8A6FF334332F}"/>
              </a:ext>
            </a:extLst>
          </p:cNvPr>
          <p:cNvGrpSpPr/>
          <p:nvPr/>
        </p:nvGrpSpPr>
        <p:grpSpPr>
          <a:xfrm>
            <a:off x="467950" y="2799550"/>
            <a:ext cx="515040" cy="512956"/>
            <a:chOff x="1850815" y="3663170"/>
            <a:chExt cx="515040" cy="512956"/>
          </a:xfrm>
        </p:grpSpPr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1B255A88-9EC1-8240-8FBD-E907698C9DBF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1ACB2793-31D4-D448-AE67-54C6A1FDB3EA}"/>
              </a:ext>
            </a:extLst>
          </p:cNvPr>
          <p:cNvCxnSpPr>
            <a:cxnSpLocks/>
          </p:cNvCxnSpPr>
          <p:nvPr/>
        </p:nvCxnSpPr>
        <p:spPr>
          <a:xfrm flipH="1">
            <a:off x="986794" y="307106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9E8387A9-1F5F-3249-BCC9-7806342096A1}"/>
              </a:ext>
            </a:extLst>
          </p:cNvPr>
          <p:cNvGrpSpPr/>
          <p:nvPr/>
        </p:nvGrpSpPr>
        <p:grpSpPr>
          <a:xfrm>
            <a:off x="476555" y="3823794"/>
            <a:ext cx="515040" cy="512956"/>
            <a:chOff x="1850815" y="3663170"/>
            <a:chExt cx="515040" cy="512956"/>
          </a:xfrm>
        </p:grpSpPr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5027F39D-3F17-0240-88A5-F7E564BDE79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0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EA16F18D-D93C-1945-8F36-D56BFABA1B8A}"/>
              </a:ext>
            </a:extLst>
          </p:cNvPr>
          <p:cNvCxnSpPr>
            <a:cxnSpLocks/>
          </p:cNvCxnSpPr>
          <p:nvPr/>
        </p:nvCxnSpPr>
        <p:spPr>
          <a:xfrm flipH="1">
            <a:off x="995399" y="4095305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683874F1-7626-724B-A243-3970575395E0}"/>
              </a:ext>
            </a:extLst>
          </p:cNvPr>
          <p:cNvGrpSpPr/>
          <p:nvPr/>
        </p:nvGrpSpPr>
        <p:grpSpPr>
          <a:xfrm>
            <a:off x="482183" y="6153332"/>
            <a:ext cx="515040" cy="512956"/>
            <a:chOff x="1850815" y="3663170"/>
            <a:chExt cx="515040" cy="512956"/>
          </a:xfrm>
        </p:grpSpPr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7B8F14A2-1373-6F44-8409-B613065229A8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1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A09A0C60-70AE-9341-A47D-E6B5D41473FE}"/>
              </a:ext>
            </a:extLst>
          </p:cNvPr>
          <p:cNvCxnSpPr>
            <a:cxnSpLocks/>
          </p:cNvCxnSpPr>
          <p:nvPr/>
        </p:nvCxnSpPr>
        <p:spPr>
          <a:xfrm flipH="1">
            <a:off x="1001027" y="6424843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/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/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/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4CFD0875-4BD3-C744-9C51-C4A9B22B3136}"/>
              </a:ext>
            </a:extLst>
          </p:cNvPr>
          <p:cNvGrpSpPr/>
          <p:nvPr/>
        </p:nvGrpSpPr>
        <p:grpSpPr>
          <a:xfrm>
            <a:off x="7862103" y="1800713"/>
            <a:ext cx="519520" cy="417964"/>
            <a:chOff x="6306388" y="2752620"/>
            <a:chExt cx="519520" cy="417964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7F992D00-39E1-4E41-AC6A-59BC45938B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0" name="直线连接符 189">
            <a:extLst>
              <a:ext uri="{FF2B5EF4-FFF2-40B4-BE49-F238E27FC236}">
                <a16:creationId xmlns:a16="http://schemas.microsoft.com/office/drawing/2014/main" id="{D18F3B5C-8196-8445-9C15-DAE33C6F65F5}"/>
              </a:ext>
            </a:extLst>
          </p:cNvPr>
          <p:cNvCxnSpPr>
            <a:cxnSpLocks/>
          </p:cNvCxnSpPr>
          <p:nvPr/>
        </p:nvCxnSpPr>
        <p:spPr>
          <a:xfrm flipH="1">
            <a:off x="6889899" y="199959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851A72B8-E907-EF48-AA9B-90F5392871A8}"/>
              </a:ext>
            </a:extLst>
          </p:cNvPr>
          <p:cNvGrpSpPr/>
          <p:nvPr/>
        </p:nvGrpSpPr>
        <p:grpSpPr>
          <a:xfrm>
            <a:off x="7860697" y="2840847"/>
            <a:ext cx="519520" cy="417964"/>
            <a:chOff x="6306388" y="2752620"/>
            <a:chExt cx="519520" cy="417964"/>
          </a:xfrm>
        </p:grpSpPr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2E7BA69A-A433-1643-89AF-0FA29DEFEDE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4CEC1C97-8D55-F544-BCD6-7721272B4C65}"/>
              </a:ext>
            </a:extLst>
          </p:cNvPr>
          <p:cNvCxnSpPr>
            <a:cxnSpLocks/>
          </p:cNvCxnSpPr>
          <p:nvPr/>
        </p:nvCxnSpPr>
        <p:spPr>
          <a:xfrm flipH="1">
            <a:off x="6888493" y="3039732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205BBB27-AC51-D94E-92D3-76374E49024B}"/>
              </a:ext>
            </a:extLst>
          </p:cNvPr>
          <p:cNvGrpSpPr/>
          <p:nvPr/>
        </p:nvGrpSpPr>
        <p:grpSpPr>
          <a:xfrm>
            <a:off x="7856916" y="3864252"/>
            <a:ext cx="519520" cy="417964"/>
            <a:chOff x="6306388" y="2752620"/>
            <a:chExt cx="519520" cy="417964"/>
          </a:xfrm>
        </p:grpSpPr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BB42AECB-401C-5A4F-A3D2-C32B6D8B90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FED815F0-6BA9-1348-95ED-2B1218FF24C8}"/>
              </a:ext>
            </a:extLst>
          </p:cNvPr>
          <p:cNvCxnSpPr>
            <a:cxnSpLocks/>
          </p:cNvCxnSpPr>
          <p:nvPr/>
        </p:nvCxnSpPr>
        <p:spPr>
          <a:xfrm flipH="1">
            <a:off x="6884712" y="406313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EEF66BE0-A054-9F48-8989-73FF0ED9F628}"/>
              </a:ext>
            </a:extLst>
          </p:cNvPr>
          <p:cNvGrpSpPr/>
          <p:nvPr/>
        </p:nvGrpSpPr>
        <p:grpSpPr>
          <a:xfrm>
            <a:off x="7806138" y="6180669"/>
            <a:ext cx="519520" cy="435312"/>
            <a:chOff x="6271999" y="2752620"/>
            <a:chExt cx="519520" cy="435312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9202BAFC-CEE6-3B44-88DB-FDAACE47D3E7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27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A826F19F-B6C0-E34F-BF3D-2D1D7AF5170E}"/>
              </a:ext>
            </a:extLst>
          </p:cNvPr>
          <p:cNvCxnSpPr>
            <a:cxnSpLocks/>
          </p:cNvCxnSpPr>
          <p:nvPr/>
        </p:nvCxnSpPr>
        <p:spPr>
          <a:xfrm flipH="1">
            <a:off x="6868323" y="637955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4B9543CF-5C61-B943-AA47-1EB55AE4F1E2}"/>
              </a:ext>
            </a:extLst>
          </p:cNvPr>
          <p:cNvGrpSpPr/>
          <p:nvPr/>
        </p:nvGrpSpPr>
        <p:grpSpPr>
          <a:xfrm>
            <a:off x="8960853" y="1811810"/>
            <a:ext cx="519520" cy="417964"/>
            <a:chOff x="6306388" y="2752620"/>
            <a:chExt cx="519520" cy="417964"/>
          </a:xfrm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9E5CDD7-F42F-FE46-AD4C-A121469786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74D641D6-DFBA-2849-8ACF-69E108FCD43D}"/>
              </a:ext>
            </a:extLst>
          </p:cNvPr>
          <p:cNvGrpSpPr/>
          <p:nvPr/>
        </p:nvGrpSpPr>
        <p:grpSpPr>
          <a:xfrm>
            <a:off x="8959447" y="2851944"/>
            <a:ext cx="519520" cy="417964"/>
            <a:chOff x="6306388" y="2752620"/>
            <a:chExt cx="519520" cy="417964"/>
          </a:xfrm>
        </p:grpSpPr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207258DE-E13C-E048-BB7F-AC34EC39D27B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7650F5D3-5F46-6F49-A882-50E9E5D38E9E}"/>
              </a:ext>
            </a:extLst>
          </p:cNvPr>
          <p:cNvGrpSpPr/>
          <p:nvPr/>
        </p:nvGrpSpPr>
        <p:grpSpPr>
          <a:xfrm>
            <a:off x="8955666" y="3875349"/>
            <a:ext cx="519520" cy="417964"/>
            <a:chOff x="6306388" y="2752620"/>
            <a:chExt cx="519520" cy="417964"/>
          </a:xfrm>
        </p:grpSpPr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A1FA6011-0339-E849-959F-0DCB8FFEA4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30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10CF89EF-359E-374C-8089-B52B07AD63FC}"/>
              </a:ext>
            </a:extLst>
          </p:cNvPr>
          <p:cNvGrpSpPr/>
          <p:nvPr/>
        </p:nvGrpSpPr>
        <p:grpSpPr>
          <a:xfrm>
            <a:off x="8904888" y="6191766"/>
            <a:ext cx="519520" cy="435312"/>
            <a:chOff x="6271999" y="2752620"/>
            <a:chExt cx="519520" cy="435312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B5560073-ABA0-394D-846C-66B0454290D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31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5F905406-DA9C-3945-A065-BC761B90966C}"/>
              </a:ext>
            </a:extLst>
          </p:cNvPr>
          <p:cNvCxnSpPr>
            <a:cxnSpLocks/>
          </p:cNvCxnSpPr>
          <p:nvPr/>
        </p:nvCxnSpPr>
        <p:spPr>
          <a:xfrm flipH="1">
            <a:off x="9425814" y="199629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9CAEEF24-DD85-2A42-9B50-D1B68C1677DB}"/>
              </a:ext>
            </a:extLst>
          </p:cNvPr>
          <p:cNvCxnSpPr>
            <a:cxnSpLocks/>
          </p:cNvCxnSpPr>
          <p:nvPr/>
        </p:nvCxnSpPr>
        <p:spPr>
          <a:xfrm flipH="1">
            <a:off x="9424408" y="303642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ABC05CE2-9F90-4045-8D9C-902589B2BB9A}"/>
              </a:ext>
            </a:extLst>
          </p:cNvPr>
          <p:cNvCxnSpPr>
            <a:cxnSpLocks/>
          </p:cNvCxnSpPr>
          <p:nvPr/>
        </p:nvCxnSpPr>
        <p:spPr>
          <a:xfrm flipH="1">
            <a:off x="9420627" y="405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C93E914C-7B71-4B45-AAE2-858D2C2E5DFF}"/>
              </a:ext>
            </a:extLst>
          </p:cNvPr>
          <p:cNvCxnSpPr>
            <a:cxnSpLocks/>
          </p:cNvCxnSpPr>
          <p:nvPr/>
        </p:nvCxnSpPr>
        <p:spPr>
          <a:xfrm flipH="1">
            <a:off x="9404238" y="6376246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9F4B6231-3C74-0548-BFA4-2E48B7778C5D}"/>
              </a:ext>
            </a:extLst>
          </p:cNvPr>
          <p:cNvGrpSpPr/>
          <p:nvPr/>
        </p:nvGrpSpPr>
        <p:grpSpPr>
          <a:xfrm>
            <a:off x="10411516" y="1741196"/>
            <a:ext cx="515040" cy="512956"/>
            <a:chOff x="1850815" y="3663170"/>
            <a:chExt cx="515040" cy="512956"/>
          </a:xfrm>
        </p:grpSpPr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702312ED-B0D9-4E40-A298-51B85F12AA2A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32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3E7644D6-F530-2F45-8769-B037A28053E6}"/>
              </a:ext>
            </a:extLst>
          </p:cNvPr>
          <p:cNvGrpSpPr/>
          <p:nvPr/>
        </p:nvGrpSpPr>
        <p:grpSpPr>
          <a:xfrm>
            <a:off x="10410474" y="2774806"/>
            <a:ext cx="515040" cy="512956"/>
            <a:chOff x="4338731" y="3663171"/>
            <a:chExt cx="515040" cy="512956"/>
          </a:xfrm>
        </p:grpSpPr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28867833-9C0B-C44E-B606-BDA91A7CAC29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3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DD50C8FA-2FD4-A74A-939C-DD2049035345}"/>
              </a:ext>
            </a:extLst>
          </p:cNvPr>
          <p:cNvGrpSpPr/>
          <p:nvPr/>
        </p:nvGrpSpPr>
        <p:grpSpPr>
          <a:xfrm>
            <a:off x="10411516" y="3795139"/>
            <a:ext cx="515040" cy="512956"/>
            <a:chOff x="6831258" y="3663169"/>
            <a:chExt cx="515040" cy="512956"/>
          </a:xfrm>
        </p:grpSpPr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DECBA42F-567C-6346-840B-A9C8E0764CB4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34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3F56C2F9-DE41-E844-A315-17EF2CCE011E}"/>
              </a:ext>
            </a:extLst>
          </p:cNvPr>
          <p:cNvGrpSpPr/>
          <p:nvPr/>
        </p:nvGrpSpPr>
        <p:grpSpPr>
          <a:xfrm>
            <a:off x="10410474" y="6111543"/>
            <a:ext cx="515040" cy="512956"/>
            <a:chOff x="9072831" y="3648438"/>
            <a:chExt cx="515040" cy="512956"/>
          </a:xfrm>
        </p:grpSpPr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9AAA1F68-E037-6F48-BAC5-A2A0BEF52CE6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35"/>
                  <a:stretch>
                    <a:fillRect r="-26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E55FE2A9-7DB9-C749-A2E6-B1ACBF3AD6F4}"/>
              </a:ext>
            </a:extLst>
          </p:cNvPr>
          <p:cNvSpPr/>
          <p:nvPr/>
        </p:nvSpPr>
        <p:spPr>
          <a:xfrm>
            <a:off x="11507056" y="1458930"/>
            <a:ext cx="369870" cy="5207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/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03CD01DD-F036-1C4F-AFF7-C97321FE4157}"/>
              </a:ext>
            </a:extLst>
          </p:cNvPr>
          <p:cNvCxnSpPr>
            <a:cxnSpLocks/>
            <a:endCxn id="220" idx="6"/>
          </p:cNvCxnSpPr>
          <p:nvPr/>
        </p:nvCxnSpPr>
        <p:spPr>
          <a:xfrm flipH="1" flipV="1">
            <a:off x="10926556" y="1997674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CB86B85E-29C6-0440-B4AD-D9F42FDF477D}"/>
              </a:ext>
            </a:extLst>
          </p:cNvPr>
          <p:cNvCxnSpPr>
            <a:cxnSpLocks/>
          </p:cNvCxnSpPr>
          <p:nvPr/>
        </p:nvCxnSpPr>
        <p:spPr>
          <a:xfrm flipH="1" flipV="1">
            <a:off x="10938551" y="303459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EA70B023-E7BA-664B-9213-5CCF56063540}"/>
              </a:ext>
            </a:extLst>
          </p:cNvPr>
          <p:cNvCxnSpPr>
            <a:cxnSpLocks/>
          </p:cNvCxnSpPr>
          <p:nvPr/>
        </p:nvCxnSpPr>
        <p:spPr>
          <a:xfrm flipH="1" flipV="1">
            <a:off x="10948310" y="4050759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CDBBF96A-43E0-0C40-861E-A558796D98D4}"/>
              </a:ext>
            </a:extLst>
          </p:cNvPr>
          <p:cNvCxnSpPr>
            <a:cxnSpLocks/>
          </p:cNvCxnSpPr>
          <p:nvPr/>
        </p:nvCxnSpPr>
        <p:spPr>
          <a:xfrm flipH="1" flipV="1">
            <a:off x="10945113" y="637241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/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F7C79A1-B91C-D844-B67D-AAC45BBB9B30}"/>
              </a:ext>
            </a:extLst>
          </p:cNvPr>
          <p:cNvCxnSpPr/>
          <p:nvPr/>
        </p:nvCxnSpPr>
        <p:spPr>
          <a:xfrm flipH="1">
            <a:off x="10945113" y="1800713"/>
            <a:ext cx="4013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/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388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620500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9CDDDC2D-3529-1A40-8985-857CDDED6752}"/>
              </a:ext>
            </a:extLst>
          </p:cNvPr>
          <p:cNvGrpSpPr/>
          <p:nvPr/>
        </p:nvGrpSpPr>
        <p:grpSpPr>
          <a:xfrm>
            <a:off x="448730" y="1809084"/>
            <a:ext cx="10407242" cy="2367043"/>
            <a:chOff x="448730" y="1809084"/>
            <a:chExt cx="10407242" cy="2367043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5CBE5ACF-19D7-0045-98A3-0E76327B118C}"/>
                </a:ext>
              </a:extLst>
            </p:cNvPr>
            <p:cNvGrpSpPr/>
            <p:nvPr/>
          </p:nvGrpSpPr>
          <p:grpSpPr>
            <a:xfrm>
              <a:off x="448730" y="1809084"/>
              <a:ext cx="9159601" cy="2367043"/>
              <a:chOff x="448730" y="1809084"/>
              <a:chExt cx="9159601" cy="2367043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D9D0CB8E-DE82-0B42-96B6-DF2B853B3394}"/>
                  </a:ext>
                </a:extLst>
              </p:cNvPr>
              <p:cNvGrpSpPr/>
              <p:nvPr/>
            </p:nvGrpSpPr>
            <p:grpSpPr>
              <a:xfrm>
                <a:off x="659760" y="1823816"/>
                <a:ext cx="4220161" cy="2352311"/>
                <a:chOff x="672639" y="2429123"/>
                <a:chExt cx="4220161" cy="2352311"/>
              </a:xfrm>
            </p:grpSpPr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2C82366D-3BE4-5541-81A4-7C4A4AC74D8D}"/>
                    </a:ext>
                  </a:extLst>
                </p:cNvPr>
                <p:cNvGrpSpPr/>
                <p:nvPr/>
              </p:nvGrpSpPr>
              <p:grpSpPr>
                <a:xfrm>
                  <a:off x="672639" y="2429123"/>
                  <a:ext cx="4194011" cy="986882"/>
                  <a:chOff x="28584" y="2442118"/>
                  <a:chExt cx="4194011" cy="986882"/>
                </a:xfrm>
              </p:grpSpPr>
              <p:grpSp>
                <p:nvGrpSpPr>
                  <p:cNvPr id="7" name="组合 6">
                    <a:extLst>
                      <a:ext uri="{FF2B5EF4-FFF2-40B4-BE49-F238E27FC236}">
                        <a16:creationId xmlns:a16="http://schemas.microsoft.com/office/drawing/2014/main" id="{068567BE-CBF3-1B49-A7AF-95ED2FC7B32D}"/>
                      </a:ext>
                    </a:extLst>
                  </p:cNvPr>
                  <p:cNvGrpSpPr/>
                  <p:nvPr/>
                </p:nvGrpSpPr>
                <p:grpSpPr>
                  <a:xfrm>
                    <a:off x="1226634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5" name="椭圆 4">
                      <a:extLst>
                        <a:ext uri="{FF2B5EF4-FFF2-40B4-BE49-F238E27FC236}">
                          <a16:creationId xmlns:a16="http://schemas.microsoft.com/office/drawing/2014/main" id="{F79CA7CA-B400-1248-852E-5FE06C13FA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8" name="组合 7">
                    <a:extLst>
                      <a:ext uri="{FF2B5EF4-FFF2-40B4-BE49-F238E27FC236}">
                        <a16:creationId xmlns:a16="http://schemas.microsoft.com/office/drawing/2014/main" id="{E39A592F-85BC-E84D-9779-7565160CC067}"/>
                      </a:ext>
                    </a:extLst>
                  </p:cNvPr>
                  <p:cNvGrpSpPr/>
                  <p:nvPr/>
                </p:nvGrpSpPr>
                <p:grpSpPr>
                  <a:xfrm>
                    <a:off x="3709639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9" name="椭圆 8">
                      <a:extLst>
                        <a:ext uri="{FF2B5EF4-FFF2-40B4-BE49-F238E27FC236}">
                          <a16:creationId xmlns:a16="http://schemas.microsoft.com/office/drawing/2014/main" id="{79A59289-E715-EF4A-8E04-B97198DAB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8" name="组合 17">
                    <a:extLst>
                      <a:ext uri="{FF2B5EF4-FFF2-40B4-BE49-F238E27FC236}">
                        <a16:creationId xmlns:a16="http://schemas.microsoft.com/office/drawing/2014/main" id="{A7AF0279-44D2-3141-9367-9245F74C04FA}"/>
                      </a:ext>
                    </a:extLst>
                  </p:cNvPr>
                  <p:cNvGrpSpPr/>
                  <p:nvPr/>
                </p:nvGrpSpPr>
                <p:grpSpPr>
                  <a:xfrm>
                    <a:off x="2511589" y="2504715"/>
                    <a:ext cx="477951" cy="369332"/>
                    <a:chOff x="2511589" y="2504715"/>
                    <a:chExt cx="477951" cy="369332"/>
                  </a:xfrm>
                </p:grpSpPr>
                <p:sp>
                  <p:nvSpPr>
                    <p:cNvPr id="15" name="矩形 14">
                      <a:extLst>
                        <a:ext uri="{FF2B5EF4-FFF2-40B4-BE49-F238E27FC236}">
                          <a16:creationId xmlns:a16="http://schemas.microsoft.com/office/drawing/2014/main" id="{92DB3A6E-AAB2-8C40-AB6E-3D4CE39FFF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9" name="组合 18">
                    <a:extLst>
                      <a:ext uri="{FF2B5EF4-FFF2-40B4-BE49-F238E27FC236}">
                        <a16:creationId xmlns:a16="http://schemas.microsoft.com/office/drawing/2014/main" id="{49D85D3F-DA6B-E946-B117-92E7C05DC11C}"/>
                      </a:ext>
                    </a:extLst>
                  </p:cNvPr>
                  <p:cNvGrpSpPr/>
                  <p:nvPr/>
                </p:nvGrpSpPr>
                <p:grpSpPr>
                  <a:xfrm>
                    <a:off x="28584" y="2504715"/>
                    <a:ext cx="474425" cy="369332"/>
                    <a:chOff x="2511589" y="2504715"/>
                    <a:chExt cx="474425" cy="369332"/>
                  </a:xfrm>
                </p:grpSpPr>
                <p:sp>
                  <p:nvSpPr>
                    <p:cNvPr id="20" name="矩形 19">
                      <a:extLst>
                        <a:ext uri="{FF2B5EF4-FFF2-40B4-BE49-F238E27FC236}">
                          <a16:creationId xmlns:a16="http://schemas.microsoft.com/office/drawing/2014/main" id="{73B41DA8-14D6-7740-80AE-93F03A73C0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26" name="直线连接符 25">
                    <a:extLst>
                      <a:ext uri="{FF2B5EF4-FFF2-40B4-BE49-F238E27FC236}">
                        <a16:creationId xmlns:a16="http://schemas.microsoft.com/office/drawing/2014/main" id="{D97ED5EB-4C3A-FE45-A363-9166339BA456}"/>
                      </a:ext>
                    </a:extLst>
                  </p:cNvPr>
                  <p:cNvCxnSpPr>
                    <a:cxnSpLocks/>
                    <a:endCxn id="5" idx="2"/>
                  </p:cNvCxnSpPr>
                  <p:nvPr/>
                </p:nvCxnSpPr>
                <p:spPr>
                  <a:xfrm>
                    <a:off x="420033" y="2698596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线连接符 27">
                    <a:extLst>
                      <a:ext uri="{FF2B5EF4-FFF2-40B4-BE49-F238E27FC236}">
                        <a16:creationId xmlns:a16="http://schemas.microsoft.com/office/drawing/2014/main" id="{8348621D-AC9B-F046-AC10-C3422BE872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37955" y="268960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线连接符 28">
                    <a:extLst>
                      <a:ext uri="{FF2B5EF4-FFF2-40B4-BE49-F238E27FC236}">
                        <a16:creationId xmlns:a16="http://schemas.microsoft.com/office/drawing/2014/main" id="{172A2D92-AB16-0A4E-AEB2-2DD9AE7CF6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3038" y="268938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线连接符 29">
                    <a:extLst>
                      <a:ext uri="{FF2B5EF4-FFF2-40B4-BE49-F238E27FC236}">
                        <a16:creationId xmlns:a16="http://schemas.microsoft.com/office/drawing/2014/main" id="{5AEC322F-14A5-CE48-9519-0EF92D259F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298" y="2955074"/>
                    <a:ext cx="0" cy="47392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线连接符 39">
                    <a:extLst>
                      <a:ext uri="{FF2B5EF4-FFF2-40B4-BE49-F238E27FC236}">
                        <a16:creationId xmlns:a16="http://schemas.microsoft.com/office/drawing/2014/main" id="{699F1A91-BED8-534B-BC35-C270EF702D3B}"/>
                      </a:ext>
                    </a:extLst>
                  </p:cNvPr>
                  <p:cNvCxnSpPr>
                    <a:cxnSpLocks/>
                    <a:endCxn id="58" idx="0"/>
                  </p:cNvCxnSpPr>
                  <p:nvPr/>
                </p:nvCxnSpPr>
                <p:spPr>
                  <a:xfrm>
                    <a:off x="3966117" y="2955074"/>
                    <a:ext cx="4648" cy="45421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组合 49">
                  <a:extLst>
                    <a:ext uri="{FF2B5EF4-FFF2-40B4-BE49-F238E27FC236}">
                      <a16:creationId xmlns:a16="http://schemas.microsoft.com/office/drawing/2014/main" id="{B813B039-08F9-BE49-9335-57788EEE8759}"/>
                    </a:ext>
                  </a:extLst>
                </p:cNvPr>
                <p:cNvGrpSpPr/>
                <p:nvPr/>
              </p:nvGrpSpPr>
              <p:grpSpPr>
                <a:xfrm>
                  <a:off x="1863694" y="4268477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B7F24821-F5BF-CB48-BBBC-E4FAE2DF5D38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r="-1470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1" name="直线连接符 50">
                  <a:extLst>
                    <a:ext uri="{FF2B5EF4-FFF2-40B4-BE49-F238E27FC236}">
                      <a16:creationId xmlns:a16="http://schemas.microsoft.com/office/drawing/2014/main" id="{F3C7A21E-7B67-CB49-A57A-C456897312F6}"/>
                    </a:ext>
                  </a:extLst>
                </p:cNvPr>
                <p:cNvCxnSpPr>
                  <a:cxnSpLocks/>
                  <a:stCxn id="63" idx="2"/>
                  <a:endCxn id="48" idx="0"/>
                </p:cNvCxnSpPr>
                <p:nvPr/>
              </p:nvCxnSpPr>
              <p:spPr>
                <a:xfrm flipH="1">
                  <a:off x="2122256" y="3814260"/>
                  <a:ext cx="912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" name="组合 51">
                  <a:extLst>
                    <a:ext uri="{FF2B5EF4-FFF2-40B4-BE49-F238E27FC236}">
                      <a16:creationId xmlns:a16="http://schemas.microsoft.com/office/drawing/2014/main" id="{C9741A62-427D-3749-B613-6FEC275CB582}"/>
                    </a:ext>
                  </a:extLst>
                </p:cNvPr>
                <p:cNvGrpSpPr/>
                <p:nvPr/>
              </p:nvGrpSpPr>
              <p:grpSpPr>
                <a:xfrm>
                  <a:off x="4351610" y="4268478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0C8458F6-0BAA-4748-AEB9-F59F3417ADCD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181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5" name="直线连接符 54">
                  <a:extLst>
                    <a:ext uri="{FF2B5EF4-FFF2-40B4-BE49-F238E27FC236}">
                      <a16:creationId xmlns:a16="http://schemas.microsoft.com/office/drawing/2014/main" id="{CD2530B4-C309-564B-B03B-060A8238D60E}"/>
                    </a:ext>
                  </a:extLst>
                </p:cNvPr>
                <p:cNvCxnSpPr>
                  <a:cxnSpLocks/>
                  <a:stCxn id="58" idx="2"/>
                </p:cNvCxnSpPr>
                <p:nvPr/>
              </p:nvCxnSpPr>
              <p:spPr>
                <a:xfrm flipH="1">
                  <a:off x="4610172" y="3814260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E06A2B24-7105-8A43-9040-635E5663C54F}"/>
                    </a:ext>
                  </a:extLst>
                </p:cNvPr>
                <p:cNvGrpSpPr/>
                <p:nvPr/>
              </p:nvGrpSpPr>
              <p:grpSpPr>
                <a:xfrm>
                  <a:off x="4373280" y="3396296"/>
                  <a:ext cx="519520" cy="417964"/>
                  <a:chOff x="6926622" y="3411261"/>
                  <a:chExt cx="519520" cy="417964"/>
                </a:xfrm>
              </p:grpSpPr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02861F38-06BB-5147-B22C-7376FAB9BAB2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4762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7FA2E72B-A5C1-C247-9D39-C7FF4813866B}"/>
                    </a:ext>
                  </a:extLst>
                </p:cNvPr>
                <p:cNvGrpSpPr/>
                <p:nvPr/>
              </p:nvGrpSpPr>
              <p:grpSpPr>
                <a:xfrm>
                  <a:off x="1863694" y="3396296"/>
                  <a:ext cx="519520" cy="417964"/>
                  <a:chOff x="6900472" y="3411261"/>
                  <a:chExt cx="519520" cy="417964"/>
                </a:xfrm>
              </p:grpSpPr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56D0BFE5-5948-B944-B389-CA40B4B26513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381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/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/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5E0A8494-517F-A241-9839-731F082428CD}"/>
                  </a:ext>
                </a:extLst>
              </p:cNvPr>
              <p:cNvGrpSpPr/>
              <p:nvPr/>
            </p:nvGrpSpPr>
            <p:grpSpPr>
              <a:xfrm>
                <a:off x="6026741" y="1823814"/>
                <a:ext cx="1345707" cy="2352311"/>
                <a:chOff x="3686614" y="1976216"/>
                <a:chExt cx="1345707" cy="2352311"/>
              </a:xfrm>
            </p:grpSpPr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86F8205F-FADE-A442-9120-406C67262D9A}"/>
                    </a:ext>
                  </a:extLst>
                </p:cNvPr>
                <p:cNvSpPr/>
                <p:nvPr/>
              </p:nvSpPr>
              <p:spPr>
                <a:xfrm>
                  <a:off x="4493215" y="19762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" name="直线连接符 77">
                  <a:extLst>
                    <a:ext uri="{FF2B5EF4-FFF2-40B4-BE49-F238E27FC236}">
                      <a16:creationId xmlns:a16="http://schemas.microsoft.com/office/drawing/2014/main" id="{CAA3CBFB-10BF-9844-A8AE-C83C2CCEC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6614" y="2223479"/>
                  <a:ext cx="80660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线连接符 78">
                  <a:extLst>
                    <a:ext uri="{FF2B5EF4-FFF2-40B4-BE49-F238E27FC236}">
                      <a16:creationId xmlns:a16="http://schemas.microsoft.com/office/drawing/2014/main" id="{AF6406EA-0DD8-9A48-91CB-47BF6788C56D}"/>
                    </a:ext>
                  </a:extLst>
                </p:cNvPr>
                <p:cNvCxnSpPr>
                  <a:cxnSpLocks/>
                  <a:endCxn id="83" idx="0"/>
                </p:cNvCxnSpPr>
                <p:nvPr/>
              </p:nvCxnSpPr>
              <p:spPr>
                <a:xfrm>
                  <a:off x="4749693" y="2489172"/>
                  <a:ext cx="464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397B0895-E2F5-FD42-A822-5D3B0603A6D0}"/>
                    </a:ext>
                  </a:extLst>
                </p:cNvPr>
                <p:cNvSpPr/>
                <p:nvPr/>
              </p:nvSpPr>
              <p:spPr>
                <a:xfrm>
                  <a:off x="4493215" y="3815571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151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2" name="直线连接符 81">
                  <a:extLst>
                    <a:ext uri="{FF2B5EF4-FFF2-40B4-BE49-F238E27FC236}">
                      <a16:creationId xmlns:a16="http://schemas.microsoft.com/office/drawing/2014/main" id="{7676633F-5A70-3048-8CE2-F2127CE6C619}"/>
                    </a:ext>
                  </a:extLst>
                </p:cNvPr>
                <p:cNvCxnSpPr>
                  <a:cxnSpLocks/>
                  <a:stCxn id="83" idx="2"/>
                </p:cNvCxnSpPr>
                <p:nvPr/>
              </p:nvCxnSpPr>
              <p:spPr>
                <a:xfrm flipH="1">
                  <a:off x="4749693" y="3361353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4213183F-73D6-C445-9F61-1E707A472E32}"/>
                    </a:ext>
                  </a:extLst>
                </p:cNvPr>
                <p:cNvSpPr/>
                <p:nvPr/>
              </p:nvSpPr>
              <p:spPr>
                <a:xfrm>
                  <a:off x="4545359" y="294338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381"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D5059AB5-1A6D-244E-8141-530CD0E97EBF}"/>
                  </a:ext>
                </a:extLst>
              </p:cNvPr>
              <p:cNvGrpSpPr/>
              <p:nvPr/>
            </p:nvGrpSpPr>
            <p:grpSpPr>
              <a:xfrm>
                <a:off x="9071263" y="1809084"/>
                <a:ext cx="537068" cy="2352310"/>
                <a:chOff x="6612659" y="1823816"/>
                <a:chExt cx="537068" cy="2352310"/>
              </a:xfrm>
            </p:grpSpPr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0E0D5052-75EB-C242-AADA-EFBC946DBB75}"/>
                    </a:ext>
                  </a:extLst>
                </p:cNvPr>
                <p:cNvSpPr/>
                <p:nvPr/>
              </p:nvSpPr>
              <p:spPr>
                <a:xfrm>
                  <a:off x="6612659" y="18238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E1A892CF-712A-2741-AA31-E2F5E7AD08A8}"/>
                    </a:ext>
                  </a:extLst>
                </p:cNvPr>
                <p:cNvSpPr/>
                <p:nvPr/>
              </p:nvSpPr>
              <p:spPr>
                <a:xfrm>
                  <a:off x="6688913" y="279295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381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0" name="直线连接符 89">
                  <a:extLst>
                    <a:ext uri="{FF2B5EF4-FFF2-40B4-BE49-F238E27FC236}">
                      <a16:creationId xmlns:a16="http://schemas.microsoft.com/office/drawing/2014/main" id="{FBD4CEC1-0066-AB41-8271-6A365ED580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77696" y="2319033"/>
                  <a:ext cx="0" cy="47392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18D29D87-942B-0049-8DEA-06B5DDE3E324}"/>
                    </a:ext>
                  </a:extLst>
                </p:cNvPr>
                <p:cNvSpPr/>
                <p:nvPr/>
              </p:nvSpPr>
              <p:spPr>
                <a:xfrm>
                  <a:off x="6616311" y="3663170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r="-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3" name="直线连接符 92">
                  <a:extLst>
                    <a:ext uri="{FF2B5EF4-FFF2-40B4-BE49-F238E27FC236}">
                      <a16:creationId xmlns:a16="http://schemas.microsoft.com/office/drawing/2014/main" id="{53F513A1-54E4-0647-B2DD-25B349C08B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72789" y="3208952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/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0E68E0C-BFAC-AF47-AD2C-865464B5AC53}"/>
                  </a:ext>
                </a:extLst>
              </p:cNvPr>
              <p:cNvSpPr/>
              <p:nvPr/>
            </p:nvSpPr>
            <p:spPr>
              <a:xfrm>
                <a:off x="5672696" y="1904623"/>
                <a:ext cx="360117" cy="3601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直线连接符 97">
                <a:extLst>
                  <a:ext uri="{FF2B5EF4-FFF2-40B4-BE49-F238E27FC236}">
                    <a16:creationId xmlns:a16="http://schemas.microsoft.com/office/drawing/2014/main" id="{FAD4B783-B7BD-944E-B28E-9F706FC24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6095" y="2080294"/>
                <a:ext cx="80660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/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/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blipFill>
                  <a:blip r:embed="rId21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/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blipFill>
                  <a:blip r:embed="rId22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/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blipFill>
                  <a:blip r:embed="rId23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/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blipFill>
                  <a:blip r:embed="rId2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5062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952DA94-B367-3E4A-8A3C-471D2AA47260}"/>
              </a:ext>
            </a:extLst>
          </p:cNvPr>
          <p:cNvSpPr txBox="1">
            <a:spLocks/>
          </p:cNvSpPr>
          <p:nvPr/>
        </p:nvSpPr>
        <p:spPr>
          <a:xfrm>
            <a:off x="0" y="-178420"/>
            <a:ext cx="8709102" cy="1179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(Robust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27425C9-6FF0-A544-9496-D097358CD915}"/>
                  </a:ext>
                </a:extLst>
              </p:cNvPr>
              <p:cNvSpPr/>
              <p:nvPr/>
            </p:nvSpPr>
            <p:spPr>
              <a:xfrm>
                <a:off x="6200078" y="1683834"/>
                <a:ext cx="568712" cy="568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27425C9-6FF0-A544-9496-D097358CD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78" y="1683834"/>
                <a:ext cx="568712" cy="56871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98C97B3-657B-084F-9455-D7A1022E7EF3}"/>
                  </a:ext>
                </a:extLst>
              </p:cNvPr>
              <p:cNvSpPr/>
              <p:nvPr/>
            </p:nvSpPr>
            <p:spPr>
              <a:xfrm>
                <a:off x="3114908" y="1683834"/>
                <a:ext cx="568712" cy="568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98C97B3-657B-084F-9455-D7A1022E7E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08" y="1683834"/>
                <a:ext cx="568712" cy="568712"/>
              </a:xfrm>
              <a:prstGeom prst="ellipse">
                <a:avLst/>
              </a:prstGeom>
              <a:blipFill>
                <a:blip r:embed="rId3"/>
                <a:stretch>
                  <a:fillRect l="-408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1487987-E104-DB47-8DFC-5CBEE0877FB8}"/>
                  </a:ext>
                </a:extLst>
              </p:cNvPr>
              <p:cNvSpPr/>
              <p:nvPr/>
            </p:nvSpPr>
            <p:spPr>
              <a:xfrm>
                <a:off x="4657493" y="1722863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1487987-E104-DB47-8DFC-5CBEE0877F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493" y="1722863"/>
                <a:ext cx="568711" cy="4906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308322-DDEB-8845-B09D-CD90EA8D04A7}"/>
                  </a:ext>
                </a:extLst>
              </p:cNvPr>
              <p:cNvSpPr/>
              <p:nvPr/>
            </p:nvSpPr>
            <p:spPr>
              <a:xfrm>
                <a:off x="7742662" y="1722863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308322-DDEB-8845-B09D-CD90EA8D0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662" y="1722863"/>
                <a:ext cx="568711" cy="490654"/>
              </a:xfrm>
              <a:prstGeom prst="rect">
                <a:avLst/>
              </a:prstGeom>
              <a:blipFill>
                <a:blip r:embed="rId5"/>
                <a:stretch>
                  <a:fillRect l="-104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6932250C-4C23-3D44-8590-84996C308FCD}"/>
              </a:ext>
            </a:extLst>
          </p:cNvPr>
          <p:cNvCxnSpPr>
            <a:stCxn id="8" idx="3"/>
            <a:endCxn id="5" idx="2"/>
          </p:cNvCxnSpPr>
          <p:nvPr/>
        </p:nvCxnSpPr>
        <p:spPr>
          <a:xfrm>
            <a:off x="5226204" y="1968190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F5FF0F-7092-9D49-A123-3616A6DD5F73}"/>
              </a:ext>
            </a:extLst>
          </p:cNvPr>
          <p:cNvCxnSpPr/>
          <p:nvPr/>
        </p:nvCxnSpPr>
        <p:spPr>
          <a:xfrm>
            <a:off x="3683620" y="1968190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D63D0B2-3C7B-AC49-8FD3-B0EF9FC8C4D7}"/>
              </a:ext>
            </a:extLst>
          </p:cNvPr>
          <p:cNvCxnSpPr/>
          <p:nvPr/>
        </p:nvCxnSpPr>
        <p:spPr>
          <a:xfrm>
            <a:off x="6768790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48C7624C-E19F-BB4B-8C28-2527C2FC1D70}"/>
              </a:ext>
            </a:extLst>
          </p:cNvPr>
          <p:cNvCxnSpPr/>
          <p:nvPr/>
        </p:nvCxnSpPr>
        <p:spPr>
          <a:xfrm>
            <a:off x="8311374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D02E9-4D54-9F40-9574-3FDE499873AE}"/>
                  </a:ext>
                </a:extLst>
              </p:cNvPr>
              <p:cNvSpPr/>
              <p:nvPr/>
            </p:nvSpPr>
            <p:spPr>
              <a:xfrm>
                <a:off x="6200079" y="2972844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D02E9-4D54-9F40-9574-3FDE49987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79" y="2972844"/>
                <a:ext cx="568711" cy="490654"/>
              </a:xfrm>
              <a:prstGeom prst="rect">
                <a:avLst/>
              </a:prstGeom>
              <a:blipFill>
                <a:blip r:embed="rId6"/>
                <a:stretch>
                  <a:fillRect l="-408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6EC54BE-1976-F844-89E1-787394820871}"/>
              </a:ext>
            </a:extLst>
          </p:cNvPr>
          <p:cNvCxnSpPr>
            <a:stCxn id="5" idx="4"/>
            <a:endCxn id="15" idx="0"/>
          </p:cNvCxnSpPr>
          <p:nvPr/>
        </p:nvCxnSpPr>
        <p:spPr>
          <a:xfrm>
            <a:off x="6484434" y="2252546"/>
            <a:ext cx="1" cy="72029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4B34DA-4010-7D4A-8DC6-58608E01C3AA}"/>
                  </a:ext>
                </a:extLst>
              </p:cNvPr>
              <p:cNvSpPr/>
              <p:nvPr/>
            </p:nvSpPr>
            <p:spPr>
              <a:xfrm>
                <a:off x="3002722" y="2974352"/>
                <a:ext cx="793087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4B34DA-4010-7D4A-8DC6-58608E01C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22" y="2974352"/>
                <a:ext cx="793087" cy="490654"/>
              </a:xfrm>
              <a:prstGeom prst="rect">
                <a:avLst/>
              </a:prstGeom>
              <a:blipFill>
                <a:blip r:embed="rId7"/>
                <a:stretch>
                  <a:fillRect l="-454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DB09BBB3-800D-7F43-ABDF-8809E8B576A8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399266" y="2254054"/>
            <a:ext cx="0" cy="72029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C115AE-0F93-9F48-9D71-BE929C19131A}"/>
                  </a:ext>
                </a:extLst>
              </p:cNvPr>
              <p:cNvSpPr/>
              <p:nvPr/>
            </p:nvSpPr>
            <p:spPr>
              <a:xfrm>
                <a:off x="1572324" y="1721355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C115AE-0F93-9F48-9D71-BE929C191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324" y="1721355"/>
                <a:ext cx="568711" cy="490654"/>
              </a:xfrm>
              <a:prstGeom prst="rect">
                <a:avLst/>
              </a:prstGeom>
              <a:blipFill>
                <a:blip r:embed="rId8"/>
                <a:stretch>
                  <a:fillRect l="-104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BDACA0C8-F3E2-094D-9D8C-4841D1E5C735}"/>
              </a:ext>
            </a:extLst>
          </p:cNvPr>
          <p:cNvCxnSpPr/>
          <p:nvPr/>
        </p:nvCxnSpPr>
        <p:spPr>
          <a:xfrm>
            <a:off x="2141035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ED26FE54-6020-5B49-A7B0-D997A6737263}"/>
              </a:ext>
            </a:extLst>
          </p:cNvPr>
          <p:cNvCxnSpPr/>
          <p:nvPr/>
        </p:nvCxnSpPr>
        <p:spPr>
          <a:xfrm>
            <a:off x="598450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2310EDC-9B54-8748-95C1-2EF6F2D91ABE}"/>
              </a:ext>
            </a:extLst>
          </p:cNvPr>
          <p:cNvCxnSpPr/>
          <p:nvPr/>
        </p:nvCxnSpPr>
        <p:spPr>
          <a:xfrm>
            <a:off x="5426687" y="1756981"/>
            <a:ext cx="669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CE5217B-7F75-C244-B527-8742869F2159}"/>
                  </a:ext>
                </a:extLst>
              </p:cNvPr>
              <p:cNvSpPr txBox="1"/>
              <p:nvPr/>
            </p:nvSpPr>
            <p:spPr>
              <a:xfrm>
                <a:off x="5519321" y="1218143"/>
                <a:ext cx="532132" cy="418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FF000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CE5217B-7F75-C244-B527-8742869F2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321" y="1218143"/>
                <a:ext cx="532132" cy="4182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2DF146BD-EBB6-9B41-9326-93CF25D99818}"/>
              </a:ext>
            </a:extLst>
          </p:cNvPr>
          <p:cNvCxnSpPr>
            <a:cxnSpLocks/>
          </p:cNvCxnSpPr>
          <p:nvPr/>
        </p:nvCxnSpPr>
        <p:spPr>
          <a:xfrm flipH="1">
            <a:off x="3795809" y="1754435"/>
            <a:ext cx="669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FB84F55-D7D8-5B48-8253-21263598049B}"/>
                  </a:ext>
                </a:extLst>
              </p:cNvPr>
              <p:cNvSpPr txBox="1"/>
              <p:nvPr/>
            </p:nvSpPr>
            <p:spPr>
              <a:xfrm>
                <a:off x="3928535" y="1214811"/>
                <a:ext cx="751744" cy="3811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FF000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FB84F55-D7D8-5B48-8253-212635980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535" y="1214811"/>
                <a:ext cx="751744" cy="3811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7AA72F54-8624-654C-9628-231E4B25B802}"/>
              </a:ext>
            </a:extLst>
          </p:cNvPr>
          <p:cNvCxnSpPr/>
          <p:nvPr/>
        </p:nvCxnSpPr>
        <p:spPr>
          <a:xfrm>
            <a:off x="2313372" y="1755473"/>
            <a:ext cx="6693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78B2A8-2973-EB4A-AA55-298303F68C21}"/>
                  </a:ext>
                </a:extLst>
              </p:cNvPr>
              <p:cNvSpPr txBox="1"/>
              <p:nvPr/>
            </p:nvSpPr>
            <p:spPr>
              <a:xfrm>
                <a:off x="2406006" y="1216635"/>
                <a:ext cx="751744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70C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78B2A8-2973-EB4A-AA55-298303F6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006" y="1216635"/>
                <a:ext cx="751744" cy="429220"/>
              </a:xfrm>
              <a:prstGeom prst="rect">
                <a:avLst/>
              </a:prstGeom>
              <a:blipFill>
                <a:blip r:embed="rId11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624A4CB5-6CD3-F04E-89CB-D4CCDDFA9281}"/>
              </a:ext>
            </a:extLst>
          </p:cNvPr>
          <p:cNvCxnSpPr/>
          <p:nvPr/>
        </p:nvCxnSpPr>
        <p:spPr>
          <a:xfrm>
            <a:off x="3838794" y="2134844"/>
            <a:ext cx="6693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D9ED7F0-809F-114A-8655-D1BC96FE1AD2}"/>
                  </a:ext>
                </a:extLst>
              </p:cNvPr>
              <p:cNvSpPr txBox="1"/>
              <p:nvPr/>
            </p:nvSpPr>
            <p:spPr>
              <a:xfrm>
                <a:off x="3905457" y="2212009"/>
                <a:ext cx="751744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70C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D9ED7F0-809F-114A-8655-D1BC96FE1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457" y="2212009"/>
                <a:ext cx="751744" cy="429220"/>
              </a:xfrm>
              <a:prstGeom prst="rect">
                <a:avLst/>
              </a:prstGeom>
              <a:blipFill>
                <a:blip r:embed="rId1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7FB5E15-F945-0F4B-97B9-9689886297AE}"/>
              </a:ext>
            </a:extLst>
          </p:cNvPr>
          <p:cNvCxnSpPr>
            <a:cxnSpLocks/>
          </p:cNvCxnSpPr>
          <p:nvPr/>
        </p:nvCxnSpPr>
        <p:spPr>
          <a:xfrm flipH="1">
            <a:off x="5411900" y="2154976"/>
            <a:ext cx="6693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210396C-F994-BC46-B8A8-3EC5A705BFA1}"/>
                  </a:ext>
                </a:extLst>
              </p:cNvPr>
              <p:cNvSpPr txBox="1"/>
              <p:nvPr/>
            </p:nvSpPr>
            <p:spPr>
              <a:xfrm>
                <a:off x="5507671" y="2246535"/>
                <a:ext cx="53213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B05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210396C-F994-BC46-B8A8-3EC5A705B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671" y="2246535"/>
                <a:ext cx="532132" cy="3742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845078-60A4-C847-94DE-8A7BEAF687B8}"/>
                  </a:ext>
                </a:extLst>
              </p:cNvPr>
              <p:cNvSpPr txBox="1"/>
              <p:nvPr/>
            </p:nvSpPr>
            <p:spPr>
              <a:xfrm>
                <a:off x="6990999" y="1260621"/>
                <a:ext cx="53213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B05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845078-60A4-C847-94DE-8A7BEAF68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999" y="1260621"/>
                <a:ext cx="532132" cy="3742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342E9A61-50BC-7C49-BC40-75B6DE8FCFB8}"/>
              </a:ext>
            </a:extLst>
          </p:cNvPr>
          <p:cNvCxnSpPr>
            <a:cxnSpLocks/>
          </p:cNvCxnSpPr>
          <p:nvPr/>
        </p:nvCxnSpPr>
        <p:spPr>
          <a:xfrm flipH="1">
            <a:off x="6898365" y="1757998"/>
            <a:ext cx="6693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E0101-C718-E14E-9309-3F8C4D9BF553}"/>
                  </a:ext>
                </a:extLst>
              </p:cNvPr>
              <p:cNvSpPr txBox="1"/>
              <p:nvPr/>
            </p:nvSpPr>
            <p:spPr>
              <a:xfrm>
                <a:off x="6758812" y="2496365"/>
                <a:ext cx="96821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E0101-C718-E14E-9309-3F8C4D9BF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812" y="2496365"/>
                <a:ext cx="968214" cy="289182"/>
              </a:xfrm>
              <a:prstGeom prst="rect">
                <a:avLst/>
              </a:prstGeom>
              <a:blipFill>
                <a:blip r:embed="rId15"/>
                <a:stretch>
                  <a:fillRect l="-5195" t="-4167" r="-7792" b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0556C60-2C3B-EC4B-AE53-DCA5824EBCD3}"/>
              </a:ext>
            </a:extLst>
          </p:cNvPr>
          <p:cNvCxnSpPr/>
          <p:nvPr/>
        </p:nvCxnSpPr>
        <p:spPr>
          <a:xfrm flipV="1">
            <a:off x="6638306" y="2421137"/>
            <a:ext cx="0" cy="36441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AB2AFD1C-7CE2-9A4D-B671-40C51687C88D}"/>
              </a:ext>
            </a:extLst>
          </p:cNvPr>
          <p:cNvCxnSpPr>
            <a:cxnSpLocks/>
          </p:cNvCxnSpPr>
          <p:nvPr/>
        </p:nvCxnSpPr>
        <p:spPr>
          <a:xfrm>
            <a:off x="6353249" y="2448592"/>
            <a:ext cx="0" cy="344426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4A126D-9F9F-0F42-915C-6C436BC9E707}"/>
                  </a:ext>
                </a:extLst>
              </p:cNvPr>
              <p:cNvSpPr txBox="1"/>
              <p:nvPr/>
            </p:nvSpPr>
            <p:spPr>
              <a:xfrm>
                <a:off x="5914152" y="2496365"/>
                <a:ext cx="482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4A126D-9F9F-0F42-915C-6C436BC9E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152" y="2496365"/>
                <a:ext cx="482120" cy="276999"/>
              </a:xfrm>
              <a:prstGeom prst="rect">
                <a:avLst/>
              </a:prstGeom>
              <a:blipFill>
                <a:blip r:embed="rId16"/>
                <a:stretch>
                  <a:fillRect l="-5128" t="-4348" r="-2564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1C06D8-01F4-5D4C-96D2-66CA9B22C624}"/>
                  </a:ext>
                </a:extLst>
              </p:cNvPr>
              <p:cNvSpPr txBox="1"/>
              <p:nvPr/>
            </p:nvSpPr>
            <p:spPr>
              <a:xfrm>
                <a:off x="8709102" y="4157561"/>
                <a:ext cx="1602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1C06D8-01F4-5D4C-96D2-66CA9B22C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102" y="4157561"/>
                <a:ext cx="1602939" cy="369332"/>
              </a:xfrm>
              <a:prstGeom prst="rect">
                <a:avLst/>
              </a:prstGeom>
              <a:blipFill>
                <a:blip r:embed="rId17"/>
                <a:stretch>
                  <a:fillRect l="-3125" t="-6667" r="-156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C01FCC2-BF61-3E49-9DF9-6011CA268ABA}"/>
                  </a:ext>
                </a:extLst>
              </p:cNvPr>
              <p:cNvSpPr txBox="1"/>
              <p:nvPr/>
            </p:nvSpPr>
            <p:spPr>
              <a:xfrm>
                <a:off x="8486772" y="4633229"/>
                <a:ext cx="3909532" cy="433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kumimoji="1" lang="en-US" altLang="zh-CN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dirty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CN" b="0" i="0" dirty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kumimoji="1" lang="en-US" altLang="zh-CN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zh-CN" altLang="en-US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C01FCC2-BF61-3E49-9DF9-6011CA26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772" y="4633229"/>
                <a:ext cx="3909532" cy="433004"/>
              </a:xfrm>
              <a:prstGeom prst="rect">
                <a:avLst/>
              </a:prstGeom>
              <a:blipFill>
                <a:blip r:embed="rId18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>
            <a:extLst>
              <a:ext uri="{FF2B5EF4-FFF2-40B4-BE49-F238E27FC236}">
                <a16:creationId xmlns:a16="http://schemas.microsoft.com/office/drawing/2014/main" id="{00DF5AFC-3A51-1A44-B6DD-16D15BD8DBAB}"/>
              </a:ext>
            </a:extLst>
          </p:cNvPr>
          <p:cNvSpPr txBox="1"/>
          <p:nvPr/>
        </p:nvSpPr>
        <p:spPr>
          <a:xfrm>
            <a:off x="247162" y="323566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20F78C-CAAE-624F-AF13-9DEE6268F7A0}"/>
                  </a:ext>
                </a:extLst>
              </p:cNvPr>
              <p:cNvSpPr txBox="1"/>
              <p:nvPr/>
            </p:nvSpPr>
            <p:spPr>
              <a:xfrm>
                <a:off x="49806" y="3588847"/>
                <a:ext cx="8797632" cy="113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20F78C-CAAE-624F-AF13-9DEE6268F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6" y="3588847"/>
                <a:ext cx="8797632" cy="1139414"/>
              </a:xfrm>
              <a:prstGeom prst="rect">
                <a:avLst/>
              </a:prstGeom>
              <a:blipFill>
                <a:blip r:embed="rId19"/>
                <a:stretch>
                  <a:fillRect l="-1873" t="-82418" b="-81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5245CB-9438-6548-82A2-8A5318C4C896}"/>
                  </a:ext>
                </a:extLst>
              </p:cNvPr>
              <p:cNvSpPr txBox="1"/>
              <p:nvPr/>
            </p:nvSpPr>
            <p:spPr>
              <a:xfrm>
                <a:off x="-36921" y="4801307"/>
                <a:ext cx="8414955" cy="113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5245CB-9438-6548-82A2-8A5318C4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921" y="4801307"/>
                <a:ext cx="8414955" cy="1139414"/>
              </a:xfrm>
              <a:prstGeom prst="rect">
                <a:avLst/>
              </a:prstGeom>
              <a:blipFill>
                <a:blip r:embed="rId20"/>
                <a:stretch>
                  <a:fillRect t="-82418" b="-80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A86CD4D-6093-E044-9FD0-3686880C00E8}"/>
                  </a:ext>
                </a:extLst>
              </p:cNvPr>
              <p:cNvSpPr txBox="1"/>
              <p:nvPr/>
            </p:nvSpPr>
            <p:spPr>
              <a:xfrm>
                <a:off x="4508107" y="6067450"/>
                <a:ext cx="4462898" cy="1051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p>
                            <m:s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sSup>
                          <m:sSupPr>
                            <m:ctrlP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d>
                      <m:d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A86CD4D-6093-E044-9FD0-3686880C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107" y="6067450"/>
                <a:ext cx="4462898" cy="105163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43D23965-117E-744A-B3C7-A55243DA07E7}"/>
              </a:ext>
            </a:extLst>
          </p:cNvPr>
          <p:cNvSpPr/>
          <p:nvPr/>
        </p:nvSpPr>
        <p:spPr>
          <a:xfrm>
            <a:off x="6727435" y="2306777"/>
            <a:ext cx="973870" cy="66606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53321F9-D5D3-8E47-BE9E-847141E5FDF1}"/>
              </a:ext>
            </a:extLst>
          </p:cNvPr>
          <p:cNvSpPr txBox="1"/>
          <p:nvPr/>
        </p:nvSpPr>
        <p:spPr>
          <a:xfrm>
            <a:off x="7233020" y="2970458"/>
            <a:ext cx="3095719" cy="369332"/>
          </a:xfrm>
          <a:prstGeom prst="rect">
            <a:avLst/>
          </a:prstGeom>
          <a:noFill/>
          <a:ln w="15875">
            <a:solidFill>
              <a:srgbClr val="FFC000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The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real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value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remains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unknow</a:t>
            </a:r>
            <a:endParaRPr kumimoji="1" lang="zh-CN" altLang="en-US" dirty="0" err="1">
              <a:solidFill>
                <a:srgbClr val="FFC00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469650B-0BEB-9249-A2DE-BCE5C138DEFD}"/>
                  </a:ext>
                </a:extLst>
              </p:cNvPr>
              <p:cNvSpPr txBox="1"/>
              <p:nvPr/>
            </p:nvSpPr>
            <p:spPr>
              <a:xfrm>
                <a:off x="6898365" y="3442876"/>
                <a:ext cx="5049909" cy="697820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latin typeface="Times" pitchFamily="2" charset="0"/>
                  </a:rPr>
                  <a:t>    </a:t>
                </a:r>
                <a:r>
                  <a:rPr kumimoji="1" lang="en-US" altLang="zh-CN" dirty="0">
                    <a:latin typeface="Times" pitchFamily="2" charset="0"/>
                  </a:rPr>
                  <a:t>However,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the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final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message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which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equals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endParaRPr kumimoji="1" lang="en-US" altLang="zh-CN" dirty="0">
                  <a:latin typeface="Times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the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prior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probability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of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i.e.,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469650B-0BEB-9249-A2DE-BCE5C138D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365" y="3442876"/>
                <a:ext cx="5049909" cy="697820"/>
              </a:xfrm>
              <a:prstGeom prst="rect">
                <a:avLst/>
              </a:prstGeom>
              <a:blipFill>
                <a:blip r:embed="rId22"/>
                <a:stretch>
                  <a:fillRect t="-3509" b="-5263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14FC7AF9-6FA5-074D-82D2-C72F08FA2781}"/>
              </a:ext>
            </a:extLst>
          </p:cNvPr>
          <p:cNvSpPr txBox="1"/>
          <p:nvPr/>
        </p:nvSpPr>
        <p:spPr>
          <a:xfrm>
            <a:off x="3579430" y="616213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Where:</a:t>
            </a:r>
            <a:r>
              <a:rPr kumimoji="1" lang="zh-CN" altLang="en-US" dirty="0">
                <a:latin typeface="Time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898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: Angular domain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CSI estimation (Theoretical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Illustratino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Not fully implementing the MIMO channel sparsity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RIS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estimation (RIS System Illustration)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LS-based methods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High dimension, which is lethal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 high frequency </a:t>
            </a:r>
            <a:r>
              <a:rPr kumimoji="1" lang="en-US" altLang="zh-CN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system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 concept: channel extrapolation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AI-based, need training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Angular domain 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Suitable for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channel sparsity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Save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estimation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563592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1" y="188451"/>
            <a:ext cx="4976675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br>
              <a:rPr kumimoji="1" lang="en-US" altLang="zh-CN" dirty="0"/>
            </a:b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1)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/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blipFill>
                <a:blip r:embed="rId2"/>
                <a:stretch>
                  <a:fillRect t="-117188" b="-15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/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blipFill>
                <a:blip r:embed="rId3"/>
                <a:stretch>
                  <a:fillRect t="-119048" b="-160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4F62E307-E58F-1F4B-B70B-37D61002F97D}"/>
              </a:ext>
            </a:extLst>
          </p:cNvPr>
          <p:cNvSpPr txBox="1"/>
          <p:nvPr/>
        </p:nvSpPr>
        <p:spPr>
          <a:xfrm>
            <a:off x="605650" y="175545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/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blipFill>
                <a:blip r:embed="rId4"/>
                <a:stretch>
                  <a:fillRect l="-988" t="-86111" b="-1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/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blipFill>
                <a:blip r:embed="rId5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/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blipFill>
                <a:blip r:embed="rId6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/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blipFill>
                <a:blip r:embed="rId7"/>
                <a:stretch>
                  <a:fillRect l="-3150" r="-2362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/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blipFill>
                <a:blip r:embed="rId8"/>
                <a:stretch>
                  <a:fillRect t="-113636" b="-1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/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blipFill>
                <a:blip r:embed="rId9"/>
                <a:stretch>
                  <a:fillRect l="-1337" t="-100000" b="-1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D7282649-26AF-6B4A-93A8-33668D25BA61}"/>
              </a:ext>
            </a:extLst>
          </p:cNvPr>
          <p:cNvGrpSpPr/>
          <p:nvPr/>
        </p:nvGrpSpPr>
        <p:grpSpPr>
          <a:xfrm>
            <a:off x="4558168" y="224034"/>
            <a:ext cx="6956738" cy="3992067"/>
            <a:chOff x="2847678" y="208226"/>
            <a:chExt cx="6956738" cy="3992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/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286" t="-8696" r="-1224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/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545" t="-4348" r="-10606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4C873E8-CAA5-2C41-8D66-1332AEB11E60}"/>
                </a:ext>
              </a:extLst>
            </p:cNvPr>
            <p:cNvSpPr txBox="1"/>
            <p:nvPr/>
          </p:nvSpPr>
          <p:spPr>
            <a:xfrm>
              <a:off x="6118276" y="208226"/>
              <a:ext cx="1922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Only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need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to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solve</a:t>
              </a:r>
              <a:endParaRPr kumimoji="1" lang="zh-CN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/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4082" t="-4348" r="-12245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/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8955" t="-8696" r="-895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74AA1FB-AA7B-F94E-AF3B-36F5D386C626}"/>
                </a:ext>
              </a:extLst>
            </p:cNvPr>
            <p:cNvSpPr/>
            <p:nvPr/>
          </p:nvSpPr>
          <p:spPr>
            <a:xfrm>
              <a:off x="5246974" y="629897"/>
              <a:ext cx="2012575" cy="4005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9A59289-E715-EF4A-8E04-B97198DAB00A}"/>
                </a:ext>
              </a:extLst>
            </p:cNvPr>
            <p:cNvSpPr/>
            <p:nvPr/>
          </p:nvSpPr>
          <p:spPr>
            <a:xfrm>
              <a:off x="4819362" y="106517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/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2DB3A6E-AAB2-8C40-AB6E-3D4CE39FFFD0}"/>
                </a:ext>
              </a:extLst>
            </p:cNvPr>
            <p:cNvSpPr/>
            <p:nvPr/>
          </p:nvSpPr>
          <p:spPr>
            <a:xfrm>
              <a:off x="3687683" y="1079270"/>
              <a:ext cx="504911" cy="45277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/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8348621D-AC9B-F046-AC10-C3422BE87276}"/>
                </a:ext>
              </a:extLst>
            </p:cNvPr>
            <p:cNvCxnSpPr>
              <a:cxnSpLocks/>
            </p:cNvCxnSpPr>
            <p:nvPr/>
          </p:nvCxnSpPr>
          <p:spPr>
            <a:xfrm>
              <a:off x="2847678" y="1312662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172A2D92-AB16-0A4E-AEB2-2DD9AE7CF64E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4192594" y="1305659"/>
              <a:ext cx="646354" cy="1599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699F1A91-BED8-534B-BC35-C270EF702D3B}"/>
                </a:ext>
              </a:extLst>
            </p:cNvPr>
            <p:cNvCxnSpPr>
              <a:cxnSpLocks/>
              <a:stCxn id="9" idx="4"/>
              <a:endCxn id="58" idx="0"/>
            </p:cNvCxnSpPr>
            <p:nvPr/>
          </p:nvCxnSpPr>
          <p:spPr>
            <a:xfrm flipH="1">
              <a:off x="4904295" y="1578135"/>
              <a:ext cx="171545" cy="113655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0C8458F6-0BAA-4748-AEB9-F59F3417ADCD}"/>
                </a:ext>
              </a:extLst>
            </p:cNvPr>
            <p:cNvSpPr/>
            <p:nvPr/>
          </p:nvSpPr>
          <p:spPr>
            <a:xfrm>
              <a:off x="4599172" y="3590047"/>
              <a:ext cx="610246" cy="6102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/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blipFill>
                  <a:blip r:embed="rId16"/>
                  <a:stretch>
                    <a:fillRect r="-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D2530B4-C309-564B-B03B-060A8238D60E}"/>
                </a:ext>
              </a:extLst>
            </p:cNvPr>
            <p:cNvCxnSpPr>
              <a:cxnSpLocks/>
              <a:stCxn id="58" idx="2"/>
              <a:endCxn id="53" idx="0"/>
            </p:cNvCxnSpPr>
            <p:nvPr/>
          </p:nvCxnSpPr>
          <p:spPr>
            <a:xfrm>
              <a:off x="4904295" y="3132657"/>
              <a:ext cx="0" cy="45739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2861F38-06BB-5147-B22C-7376FAB9BAB2}"/>
                </a:ext>
              </a:extLst>
            </p:cNvPr>
            <p:cNvSpPr/>
            <p:nvPr/>
          </p:nvSpPr>
          <p:spPr>
            <a:xfrm>
              <a:off x="4597075" y="2714693"/>
              <a:ext cx="614440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/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6250" r="-78125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86F8205F-FADE-A442-9120-406C67262D9A}"/>
                </a:ext>
              </a:extLst>
            </p:cNvPr>
            <p:cNvSpPr/>
            <p:nvPr/>
          </p:nvSpPr>
          <p:spPr>
            <a:xfrm>
              <a:off x="7311889" y="1065177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/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线连接符 77">
              <a:extLst>
                <a:ext uri="{FF2B5EF4-FFF2-40B4-BE49-F238E27FC236}">
                  <a16:creationId xmlns:a16="http://schemas.microsoft.com/office/drawing/2014/main" id="{CAA3CBFB-10BF-9844-A8AE-C83C2CCEC33A}"/>
                </a:ext>
              </a:extLst>
            </p:cNvPr>
            <p:cNvCxnSpPr>
              <a:cxnSpLocks/>
            </p:cNvCxnSpPr>
            <p:nvPr/>
          </p:nvCxnSpPr>
          <p:spPr>
            <a:xfrm>
              <a:off x="6505288" y="1312440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AF6406EA-0DD8-9A48-91CB-47BF6788C56D}"/>
                </a:ext>
              </a:extLst>
            </p:cNvPr>
            <p:cNvCxnSpPr>
              <a:cxnSpLocks/>
              <a:stCxn id="76" idx="4"/>
              <a:endCxn id="83" idx="0"/>
            </p:cNvCxnSpPr>
            <p:nvPr/>
          </p:nvCxnSpPr>
          <p:spPr>
            <a:xfrm flipH="1">
              <a:off x="7394897" y="1578133"/>
              <a:ext cx="173470" cy="11311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97B0895-E2F5-FD42-A822-5D3B0603A6D0}"/>
                </a:ext>
              </a:extLst>
            </p:cNvPr>
            <p:cNvSpPr/>
            <p:nvPr/>
          </p:nvSpPr>
          <p:spPr>
            <a:xfrm>
              <a:off x="7133771" y="358142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/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直线连接符 81">
              <a:extLst>
                <a:ext uri="{FF2B5EF4-FFF2-40B4-BE49-F238E27FC236}">
                  <a16:creationId xmlns:a16="http://schemas.microsoft.com/office/drawing/2014/main" id="{7676633F-5A70-3048-8CE2-F2127CE6C619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 flipH="1">
              <a:off x="7390249" y="3127203"/>
              <a:ext cx="4648" cy="440259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213183F-73D6-C445-9F61-1E707A472E32}"/>
                </a:ext>
              </a:extLst>
            </p:cNvPr>
            <p:cNvSpPr/>
            <p:nvPr/>
          </p:nvSpPr>
          <p:spPr>
            <a:xfrm>
              <a:off x="7185915" y="2709239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/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blipFill>
                  <a:blip r:embed="rId20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90E68E0C-BFAC-AF47-AD2C-865464B5AC53}"/>
                </a:ext>
              </a:extLst>
            </p:cNvPr>
            <p:cNvSpPr/>
            <p:nvPr/>
          </p:nvSpPr>
          <p:spPr>
            <a:xfrm>
              <a:off x="6151243" y="1145986"/>
              <a:ext cx="360117" cy="3601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/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直线连接符 97">
              <a:extLst>
                <a:ext uri="{FF2B5EF4-FFF2-40B4-BE49-F238E27FC236}">
                  <a16:creationId xmlns:a16="http://schemas.microsoft.com/office/drawing/2014/main" id="{FAD4B783-B7BD-944E-B28E-9F706FC245B6}"/>
                </a:ext>
              </a:extLst>
            </p:cNvPr>
            <p:cNvCxnSpPr>
              <a:cxnSpLocks/>
            </p:cNvCxnSpPr>
            <p:nvPr/>
          </p:nvCxnSpPr>
          <p:spPr>
            <a:xfrm>
              <a:off x="5344642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/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9E3D1610-3D39-6D4F-B62D-EC7BDFE5ADA4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>
              <a:off x="9138330" y="1326045"/>
              <a:ext cx="66608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7F93E714-E0B4-1F43-BB29-572C0E24773A}"/>
                </a:ext>
              </a:extLst>
            </p:cNvPr>
            <p:cNvSpPr/>
            <p:nvPr/>
          </p:nvSpPr>
          <p:spPr>
            <a:xfrm>
              <a:off x="8625374" y="1145986"/>
              <a:ext cx="512956" cy="36011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/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直线连接符 112">
              <a:extLst>
                <a:ext uri="{FF2B5EF4-FFF2-40B4-BE49-F238E27FC236}">
                  <a16:creationId xmlns:a16="http://schemas.microsoft.com/office/drawing/2014/main" id="{7EB6CCE3-6EED-1F46-AADD-6AD637F3A24D}"/>
                </a:ext>
              </a:extLst>
            </p:cNvPr>
            <p:cNvCxnSpPr>
              <a:cxnSpLocks/>
            </p:cNvCxnSpPr>
            <p:nvPr/>
          </p:nvCxnSpPr>
          <p:spPr>
            <a:xfrm>
              <a:off x="7818773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4DAD1079-3782-9E44-AF93-09049DB114F8}"/>
                </a:ext>
              </a:extLst>
            </p:cNvPr>
            <p:cNvCxnSpPr/>
            <p:nvPr/>
          </p:nvCxnSpPr>
          <p:spPr>
            <a:xfrm>
              <a:off x="6661431" y="1184444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174AC263-5AF9-0D41-B848-3D1030BAF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5723" y="1184444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箭头连接符 115">
              <a:extLst>
                <a:ext uri="{FF2B5EF4-FFF2-40B4-BE49-F238E27FC236}">
                  <a16:creationId xmlns:a16="http://schemas.microsoft.com/office/drawing/2014/main" id="{9FD96659-265F-B84A-80E2-9E3F60BFAEF4}"/>
                </a:ext>
              </a:extLst>
            </p:cNvPr>
            <p:cNvCxnSpPr/>
            <p:nvPr/>
          </p:nvCxnSpPr>
          <p:spPr>
            <a:xfrm>
              <a:off x="5462047" y="1421382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/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4167" t="-4348" r="-8333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C99DE8C1-08F7-2948-9366-57880F58CE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4880" y="143751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/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10909" t="-4348" r="-12727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直线箭头连接符 120">
              <a:extLst>
                <a:ext uri="{FF2B5EF4-FFF2-40B4-BE49-F238E27FC236}">
                  <a16:creationId xmlns:a16="http://schemas.microsoft.com/office/drawing/2014/main" id="{5C8E9DEB-49C8-E249-91C7-A592596B1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8266" y="1186051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>
              <a:extLst>
                <a:ext uri="{FF2B5EF4-FFF2-40B4-BE49-F238E27FC236}">
                  <a16:creationId xmlns:a16="http://schemas.microsoft.com/office/drawing/2014/main" id="{9D9D7560-DE80-5C45-AD9B-4B8DB48CB984}"/>
                </a:ext>
              </a:extLst>
            </p:cNvPr>
            <p:cNvCxnSpPr/>
            <p:nvPr/>
          </p:nvCxnSpPr>
          <p:spPr>
            <a:xfrm>
              <a:off x="7994590" y="1422989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/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5455" t="-4348" r="-1090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DEB56081-E1B3-6B48-BD41-4CD227948C1F}"/>
                </a:ext>
              </a:extLst>
            </p:cNvPr>
            <p:cNvCxnSpPr/>
            <p:nvPr/>
          </p:nvCxnSpPr>
          <p:spPr>
            <a:xfrm>
              <a:off x="4267677" y="1165287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19A76B6D-FB72-384B-B4E3-A2A7055386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126" y="1418361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/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8219" t="-4348" r="-821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直线连接符 135">
              <a:extLst>
                <a:ext uri="{FF2B5EF4-FFF2-40B4-BE49-F238E27FC236}">
                  <a16:creationId xmlns:a16="http://schemas.microsoft.com/office/drawing/2014/main" id="{A6ADFC97-8325-444F-B9B7-00D52FC422B7}"/>
                </a:ext>
              </a:extLst>
            </p:cNvPr>
            <p:cNvCxnSpPr>
              <a:cxnSpLocks/>
              <a:stCxn id="9" idx="4"/>
              <a:endCxn id="140" idx="0"/>
            </p:cNvCxnSpPr>
            <p:nvPr/>
          </p:nvCxnSpPr>
          <p:spPr>
            <a:xfrm>
              <a:off x="5075840" y="1578135"/>
              <a:ext cx="784651" cy="76794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2A4B8BF5-2733-174D-9DF7-19A537498D9F}"/>
                </a:ext>
              </a:extLst>
            </p:cNvPr>
            <p:cNvSpPr txBox="1"/>
            <p:nvPr/>
          </p:nvSpPr>
          <p:spPr>
            <a:xfrm>
              <a:off x="5039225" y="19646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5DD52F73-6752-764E-A503-54E4E8D04491}"/>
                </a:ext>
              </a:extLst>
            </p:cNvPr>
            <p:cNvSpPr/>
            <p:nvPr/>
          </p:nvSpPr>
          <p:spPr>
            <a:xfrm>
              <a:off x="5483375" y="2346076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/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blipFill>
                  <a:blip r:embed="rId28"/>
                  <a:stretch>
                    <a:fillRect l="-3125" r="-103125"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0E6CC465-5818-0146-B9D9-EC28543DA623}"/>
                </a:ext>
              </a:extLst>
            </p:cNvPr>
            <p:cNvSpPr/>
            <p:nvPr/>
          </p:nvSpPr>
          <p:spPr>
            <a:xfrm>
              <a:off x="5560808" y="3230167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/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blipFill>
                  <a:blip r:embed="rId29"/>
                  <a:stretch>
                    <a:fillRect r="-9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直线连接符 146">
              <a:extLst>
                <a:ext uri="{FF2B5EF4-FFF2-40B4-BE49-F238E27FC236}">
                  <a16:creationId xmlns:a16="http://schemas.microsoft.com/office/drawing/2014/main" id="{DF0BC28F-F1F2-7242-9AFC-6C1BE61C81EB}"/>
                </a:ext>
              </a:extLst>
            </p:cNvPr>
            <p:cNvCxnSpPr>
              <a:cxnSpLocks/>
              <a:endCxn id="145" idx="0"/>
            </p:cNvCxnSpPr>
            <p:nvPr/>
          </p:nvCxnSpPr>
          <p:spPr>
            <a:xfrm>
              <a:off x="5865931" y="2772777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线连接符 148">
              <a:extLst>
                <a:ext uri="{FF2B5EF4-FFF2-40B4-BE49-F238E27FC236}">
                  <a16:creationId xmlns:a16="http://schemas.microsoft.com/office/drawing/2014/main" id="{9C7BCFD5-D915-554E-B8D3-1C643E4C86E6}"/>
                </a:ext>
              </a:extLst>
            </p:cNvPr>
            <p:cNvCxnSpPr>
              <a:cxnSpLocks/>
              <a:stCxn id="76" idx="4"/>
              <a:endCxn id="150" idx="0"/>
            </p:cNvCxnSpPr>
            <p:nvPr/>
          </p:nvCxnSpPr>
          <p:spPr>
            <a:xfrm>
              <a:off x="7568367" y="1578133"/>
              <a:ext cx="803474" cy="76442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8297A48C-B0B6-D541-93BE-6C51709F3B85}"/>
                </a:ext>
              </a:extLst>
            </p:cNvPr>
            <p:cNvSpPr/>
            <p:nvPr/>
          </p:nvSpPr>
          <p:spPr>
            <a:xfrm>
              <a:off x="7994725" y="2342562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/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blipFill>
                  <a:blip r:embed="rId30"/>
                  <a:stretch>
                    <a:fillRect l="-3125" r="-46875"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E6437633-2376-E243-A484-8D7CE8D7D34C}"/>
                </a:ext>
              </a:extLst>
            </p:cNvPr>
            <p:cNvSpPr/>
            <p:nvPr/>
          </p:nvSpPr>
          <p:spPr>
            <a:xfrm>
              <a:off x="8072158" y="3226653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/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blipFill>
                  <a:blip r:embed="rId31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直线连接符 153">
              <a:extLst>
                <a:ext uri="{FF2B5EF4-FFF2-40B4-BE49-F238E27FC236}">
                  <a16:creationId xmlns:a16="http://schemas.microsoft.com/office/drawing/2014/main" id="{2DF06C93-7A5E-B14B-B78E-829D7F53744E}"/>
                </a:ext>
              </a:extLst>
            </p:cNvPr>
            <p:cNvCxnSpPr>
              <a:cxnSpLocks/>
              <a:endCxn id="152" idx="0"/>
            </p:cNvCxnSpPr>
            <p:nvPr/>
          </p:nvCxnSpPr>
          <p:spPr>
            <a:xfrm>
              <a:off x="8377281" y="2769263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F48767A0-3CE5-6145-B218-521F7F304135}"/>
                </a:ext>
              </a:extLst>
            </p:cNvPr>
            <p:cNvSpPr txBox="1"/>
            <p:nvPr/>
          </p:nvSpPr>
          <p:spPr>
            <a:xfrm>
              <a:off x="7611024" y="19826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98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4" y="-285330"/>
            <a:ext cx="11620500" cy="1325563"/>
          </a:xfrm>
        </p:spPr>
        <p:txBody>
          <a:bodyPr/>
          <a:lstStyle/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Factor graph Part</a:t>
            </a:r>
            <a:r>
              <a:rPr kumimoji="1"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/>
              <p:nvPr/>
            </p:nvSpPr>
            <p:spPr>
              <a:xfrm>
                <a:off x="290766" y="2124970"/>
                <a:ext cx="7215116" cy="8654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r>
                        <a:rPr lang="zh-CN" alt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2000" b="0" dirty="0">
                  <a:solidFill>
                    <a:srgbClr val="7030A0"/>
                  </a:solidFill>
                  <a:latin typeface="Times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66" y="2124970"/>
                <a:ext cx="7215116" cy="8654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文本框 168">
            <a:extLst>
              <a:ext uri="{FF2B5EF4-FFF2-40B4-BE49-F238E27FC236}">
                <a16:creationId xmlns:a16="http://schemas.microsoft.com/office/drawing/2014/main" id="{A2483038-6750-BD46-801A-71515684E941}"/>
              </a:ext>
            </a:extLst>
          </p:cNvPr>
          <p:cNvSpPr txBox="1"/>
          <p:nvPr/>
        </p:nvSpPr>
        <p:spPr>
          <a:xfrm>
            <a:off x="22903" y="3085881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latin typeface="Times" pitchFamily="2" charset="0"/>
              </a:rPr>
              <a:t>Forward/backward:</a:t>
            </a:r>
            <a:endParaRPr kumimoji="1" lang="zh-CN" altLang="en-US" sz="2400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/>
              <p:nvPr/>
            </p:nvSpPr>
            <p:spPr>
              <a:xfrm>
                <a:off x="-13132" y="3553370"/>
                <a:ext cx="7057765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32" y="3553370"/>
                <a:ext cx="7057765" cy="8647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>
            <a:extLst>
              <a:ext uri="{FF2B5EF4-FFF2-40B4-BE49-F238E27FC236}">
                <a16:creationId xmlns:a16="http://schemas.microsoft.com/office/drawing/2014/main" id="{81B7924C-B72D-784D-8419-73C9A0564232}"/>
              </a:ext>
            </a:extLst>
          </p:cNvPr>
          <p:cNvGrpSpPr/>
          <p:nvPr/>
        </p:nvGrpSpPr>
        <p:grpSpPr>
          <a:xfrm>
            <a:off x="7908972" y="365153"/>
            <a:ext cx="3909696" cy="3304780"/>
            <a:chOff x="5029200" y="903736"/>
            <a:chExt cx="3909696" cy="33047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/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blipFill>
                  <a:blip r:embed="rId5"/>
                  <a:stretch>
                    <a:fillRect l="-7368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/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线连接符 85">
              <a:extLst>
                <a:ext uri="{FF2B5EF4-FFF2-40B4-BE49-F238E27FC236}">
                  <a16:creationId xmlns:a16="http://schemas.microsoft.com/office/drawing/2014/main" id="{1CE4A50B-AA27-C944-9FD4-EEAD1F3EADD8}"/>
                </a:ext>
              </a:extLst>
            </p:cNvPr>
            <p:cNvCxnSpPr>
              <a:cxnSpLocks/>
              <a:stCxn id="3" idx="6"/>
              <a:endCxn id="85" idx="1"/>
            </p:cNvCxnSpPr>
            <p:nvPr/>
          </p:nvCxnSpPr>
          <p:spPr>
            <a:xfrm>
              <a:off x="5570297" y="3699000"/>
              <a:ext cx="105140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8215EDE4-44E5-A84D-ABC8-B23BDBB7A6C9}"/>
                </a:ext>
              </a:extLst>
            </p:cNvPr>
            <p:cNvCxnSpPr>
              <a:cxnSpLocks/>
              <a:stCxn id="85" idx="0"/>
              <a:endCxn id="87" idx="5"/>
            </p:cNvCxnSpPr>
            <p:nvPr/>
          </p:nvCxnSpPr>
          <p:spPr>
            <a:xfrm flipH="1" flipV="1">
              <a:off x="6016758" y="2548646"/>
              <a:ext cx="951147" cy="880354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/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E88036F-7583-4C41-948E-91A022DEC787}"/>
                </a:ext>
              </a:extLst>
            </p:cNvPr>
            <p:cNvSpPr txBox="1"/>
            <p:nvPr/>
          </p:nvSpPr>
          <p:spPr>
            <a:xfrm>
              <a:off x="6725507" y="25766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BF0A7792-D7B7-2442-9E52-C5C66F854BE7}"/>
                </a:ext>
              </a:extLst>
            </p:cNvPr>
            <p:cNvCxnSpPr>
              <a:cxnSpLocks/>
              <a:stCxn id="85" idx="0"/>
              <a:endCxn id="92" idx="3"/>
            </p:cNvCxnSpPr>
            <p:nvPr/>
          </p:nvCxnSpPr>
          <p:spPr>
            <a:xfrm flipV="1">
              <a:off x="6967905" y="2551585"/>
              <a:ext cx="881849" cy="877415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/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blipFill>
                  <a:blip r:embed="rId9"/>
                  <a:stretch>
                    <a:fillRect l="-8696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直线连接符 101">
              <a:extLst>
                <a:ext uri="{FF2B5EF4-FFF2-40B4-BE49-F238E27FC236}">
                  <a16:creationId xmlns:a16="http://schemas.microsoft.com/office/drawing/2014/main" id="{1A37E2E3-DDCB-5E41-86FF-35CE6E795383}"/>
                </a:ext>
              </a:extLst>
            </p:cNvPr>
            <p:cNvCxnSpPr>
              <a:cxnSpLocks/>
              <a:stCxn id="85" idx="3"/>
            </p:cNvCxnSpPr>
            <p:nvPr/>
          </p:nvCxnSpPr>
          <p:spPr>
            <a:xfrm>
              <a:off x="7314105" y="3699000"/>
              <a:ext cx="105120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/>
                <p:nvPr/>
              </p:nvSpPr>
              <p:spPr>
                <a:xfrm>
                  <a:off x="8365305" y="3429000"/>
                  <a:ext cx="573591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305" y="3429000"/>
                  <a:ext cx="573591" cy="5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22AEAB19-477C-4647-92B4-A61C3A774C7E}"/>
                </a:ext>
              </a:extLst>
            </p:cNvPr>
            <p:cNvCxnSpPr>
              <a:stCxn id="87" idx="0"/>
            </p:cNvCxnSpPr>
            <p:nvPr/>
          </p:nvCxnSpPr>
          <p:spPr>
            <a:xfrm flipH="1" flipV="1">
              <a:off x="5825451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>
              <a:extLst>
                <a:ext uri="{FF2B5EF4-FFF2-40B4-BE49-F238E27FC236}">
                  <a16:creationId xmlns:a16="http://schemas.microsoft.com/office/drawing/2014/main" id="{2654C4AE-F049-114E-A622-1BDE365B190B}"/>
                </a:ext>
              </a:extLst>
            </p:cNvPr>
            <p:cNvCxnSpPr/>
            <p:nvPr/>
          </p:nvCxnSpPr>
          <p:spPr>
            <a:xfrm flipH="1" flipV="1">
              <a:off x="8041060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/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kumimoji="1"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/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/>
                <p:nvPr/>
              </p:nvSpPr>
              <p:spPr>
                <a:xfrm>
                  <a:off x="7541496" y="3148500"/>
                  <a:ext cx="6601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1496" y="3148500"/>
                  <a:ext cx="66011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774" t="-4348" r="-11321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/>
                <p:nvPr/>
              </p:nvSpPr>
              <p:spPr>
                <a:xfrm>
                  <a:off x="5740985" y="3159000"/>
                  <a:ext cx="885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985" y="3159000"/>
                  <a:ext cx="88582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0000" t="-8696" r="-8571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直线箭头连接符 162">
              <a:extLst>
                <a:ext uri="{FF2B5EF4-FFF2-40B4-BE49-F238E27FC236}">
                  <a16:creationId xmlns:a16="http://schemas.microsoft.com/office/drawing/2014/main" id="{C1E40DE4-6A9A-384E-889D-6FE43AAF5910}"/>
                </a:ext>
              </a:extLst>
            </p:cNvPr>
            <p:cNvCxnSpPr/>
            <p:nvPr/>
          </p:nvCxnSpPr>
          <p:spPr>
            <a:xfrm>
              <a:off x="7635895" y="3545077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箭头连接符 163">
              <a:extLst>
                <a:ext uri="{FF2B5EF4-FFF2-40B4-BE49-F238E27FC236}">
                  <a16:creationId xmlns:a16="http://schemas.microsoft.com/office/drawing/2014/main" id="{8510703F-9342-7341-B460-1ABF129FC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7143" y="3555577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箭头连接符 164">
              <a:extLst>
                <a:ext uri="{FF2B5EF4-FFF2-40B4-BE49-F238E27FC236}">
                  <a16:creationId xmlns:a16="http://schemas.microsoft.com/office/drawing/2014/main" id="{CC26FF9B-1652-AC4A-A427-966EC1D239F8}"/>
                </a:ext>
              </a:extLst>
            </p:cNvPr>
            <p:cNvCxnSpPr/>
            <p:nvPr/>
          </p:nvCxnSpPr>
          <p:spPr>
            <a:xfrm>
              <a:off x="5846982" y="3862998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/>
                <p:nvPr/>
              </p:nvSpPr>
              <p:spPr>
                <a:xfrm>
                  <a:off x="5692615" y="3931517"/>
                  <a:ext cx="884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615" y="3931517"/>
                  <a:ext cx="884216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4286" t="-8696" r="-10000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直线箭头连接符 166">
              <a:extLst>
                <a:ext uri="{FF2B5EF4-FFF2-40B4-BE49-F238E27FC236}">
                  <a16:creationId xmlns:a16="http://schemas.microsoft.com/office/drawing/2014/main" id="{7DBF75B6-F960-014C-AD9D-E33487A170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9344" y="386299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/>
                <p:nvPr/>
              </p:nvSpPr>
              <p:spPr>
                <a:xfrm>
                  <a:off x="7635895" y="3927329"/>
                  <a:ext cx="6673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5895" y="3927329"/>
                  <a:ext cx="667362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1321" t="-9091" r="-13208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BD8F8B7F-8600-C94B-BFBC-3625870C11EA}"/>
                </a:ext>
              </a:extLst>
            </p:cNvPr>
            <p:cNvCxnSpPr/>
            <p:nvPr/>
          </p:nvCxnSpPr>
          <p:spPr>
            <a:xfrm>
              <a:off x="6296399" y="2548646"/>
              <a:ext cx="671506" cy="599854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/>
                <p:nvPr/>
              </p:nvSpPr>
              <p:spPr>
                <a:xfrm>
                  <a:off x="6374000" y="2405224"/>
                  <a:ext cx="674928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4000" y="2405224"/>
                  <a:ext cx="674928" cy="38151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直线箭头连接符 170">
              <a:extLst>
                <a:ext uri="{FF2B5EF4-FFF2-40B4-BE49-F238E27FC236}">
                  <a16:creationId xmlns:a16="http://schemas.microsoft.com/office/drawing/2014/main" id="{AD339708-DD3C-5A4C-8935-0CC1B8E927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5007" y="2582963"/>
              <a:ext cx="597337" cy="564068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/>
                <p:nvPr/>
              </p:nvSpPr>
              <p:spPr>
                <a:xfrm>
                  <a:off x="7037805" y="2395055"/>
                  <a:ext cx="747705" cy="3937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805" y="2395055"/>
                  <a:ext cx="747705" cy="3937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/>
                <p:nvPr/>
              </p:nvSpPr>
              <p:spPr>
                <a:xfrm>
                  <a:off x="5994581" y="1542215"/>
                  <a:ext cx="667234" cy="412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581" y="1542215"/>
                  <a:ext cx="667234" cy="41280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直线箭头连接符 173">
              <a:extLst>
                <a:ext uri="{FF2B5EF4-FFF2-40B4-BE49-F238E27FC236}">
                  <a16:creationId xmlns:a16="http://schemas.microsoft.com/office/drawing/2014/main" id="{F2074E06-3329-7948-AB0D-26BC02B0B8E2}"/>
                </a:ext>
              </a:extLst>
            </p:cNvPr>
            <p:cNvCxnSpPr>
              <a:cxnSpLocks/>
            </p:cNvCxnSpPr>
            <p:nvPr/>
          </p:nvCxnSpPr>
          <p:spPr>
            <a:xfrm>
              <a:off x="5925997" y="1542793"/>
              <a:ext cx="0" cy="446246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/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直线箭头连接符 175">
              <a:extLst>
                <a:ext uri="{FF2B5EF4-FFF2-40B4-BE49-F238E27FC236}">
                  <a16:creationId xmlns:a16="http://schemas.microsoft.com/office/drawing/2014/main" id="{DE3F8004-C2CB-A14B-97B4-041D426D0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434" y="1517939"/>
              <a:ext cx="8677" cy="437081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/>
              <p:nvPr/>
            </p:nvSpPr>
            <p:spPr>
              <a:xfrm>
                <a:off x="-131571" y="4301707"/>
                <a:ext cx="7208447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571" y="4301707"/>
                <a:ext cx="7208447" cy="8647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文本框 178">
            <a:extLst>
              <a:ext uri="{FF2B5EF4-FFF2-40B4-BE49-F238E27FC236}">
                <a16:creationId xmlns:a16="http://schemas.microsoft.com/office/drawing/2014/main" id="{C11A604F-C5F6-574C-87AF-E0BABFC039C7}"/>
              </a:ext>
            </a:extLst>
          </p:cNvPr>
          <p:cNvSpPr txBox="1"/>
          <p:nvPr/>
        </p:nvSpPr>
        <p:spPr>
          <a:xfrm>
            <a:off x="7044633" y="432201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Where: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/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/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blipFill>
                <a:blip r:embed="rId24"/>
                <a:stretch>
                  <a:fillRect l="-3937" r="-1575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/>
              <p:nvPr/>
            </p:nvSpPr>
            <p:spPr>
              <a:xfrm>
                <a:off x="5437636" y="5681599"/>
                <a:ext cx="6736266" cy="1213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636" y="5681599"/>
                <a:ext cx="6736266" cy="121334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C813178-E56E-42AF-A493-B56D6DF0161C}"/>
                  </a:ext>
                </a:extLst>
              </p:cNvPr>
              <p:cNvSpPr txBox="1"/>
              <p:nvPr/>
            </p:nvSpPr>
            <p:spPr>
              <a:xfrm>
                <a:off x="-414904" y="5081112"/>
                <a:ext cx="7208446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 </m:t>
                                  </m:r>
                                </m:e>
                              </m:nary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∣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C813178-E56E-42AF-A493-B56D6DF01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4904" y="5081112"/>
                <a:ext cx="7208446" cy="97661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550EDC3-8C89-4530-89F4-5202F686F792}"/>
                  </a:ext>
                </a:extLst>
              </p:cNvPr>
              <p:cNvSpPr txBox="1"/>
              <p:nvPr/>
            </p:nvSpPr>
            <p:spPr>
              <a:xfrm>
                <a:off x="1385885" y="6180808"/>
                <a:ext cx="2677837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550EDC3-8C89-4530-89F4-5202F686F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885" y="6180808"/>
                <a:ext cx="2677837" cy="61093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5D8917EC-6EFC-4F47-8B11-478925496648}"/>
              </a:ext>
            </a:extLst>
          </p:cNvPr>
          <p:cNvGrpSpPr/>
          <p:nvPr/>
        </p:nvGrpSpPr>
        <p:grpSpPr>
          <a:xfrm>
            <a:off x="22903" y="889315"/>
            <a:ext cx="7303075" cy="1054243"/>
            <a:chOff x="-43244" y="573559"/>
            <a:chExt cx="7303075" cy="1054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18E0FE35-2343-4BF6-8418-ABCC4B282901}"/>
                    </a:ext>
                  </a:extLst>
                </p:cNvPr>
                <p:cNvSpPr txBox="1"/>
                <p:nvPr/>
              </p:nvSpPr>
              <p:spPr>
                <a:xfrm>
                  <a:off x="-43244" y="600149"/>
                  <a:ext cx="7303075" cy="9727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sepChr m:val=",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nary>
                          <m:naryPr>
                            <m:chr m:val="∏"/>
                            <m:limLoc m:val="undOvr"/>
                            <m:grow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∣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nary>
                          <m:naryPr>
                            <m:chr m:val="∏"/>
                            <m:limLoc m:val="undOvr"/>
                            <m:grow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nary>
                              <m:naryPr>
                                <m:chr m:val="∏"/>
                                <m:limLoc m:val="undOvr"/>
                                <m:grow m:val="on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 </m:t>
                                </m:r>
                              </m:e>
                            </m:nary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18E0FE35-2343-4BF6-8418-ABCC4B282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3244" y="600149"/>
                  <a:ext cx="7303075" cy="97270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D60A60B6-0DAD-4901-8D66-02B928BD0807}"/>
                </a:ext>
              </a:extLst>
            </p:cNvPr>
            <p:cNvSpPr/>
            <p:nvPr/>
          </p:nvSpPr>
          <p:spPr>
            <a:xfrm>
              <a:off x="3832177" y="573559"/>
              <a:ext cx="3255763" cy="1054243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9804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3519F56-3AAA-41CD-9434-6B81703E01A2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E-step: Module A &amp; Module B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00F53A3-4ADC-4658-B370-B781BB846F56}"/>
                  </a:ext>
                </a:extLst>
              </p:cNvPr>
              <p:cNvSpPr txBox="1"/>
              <p:nvPr/>
            </p:nvSpPr>
            <p:spPr>
              <a:xfrm>
                <a:off x="778425" y="4180616"/>
                <a:ext cx="4511027" cy="1024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̃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00F53A3-4ADC-4658-B370-B781BB846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25" y="4180616"/>
                <a:ext cx="4511027" cy="1024511"/>
              </a:xfrm>
              <a:prstGeom prst="rect">
                <a:avLst/>
              </a:prstGeom>
              <a:blipFill>
                <a:blip r:embed="rId4"/>
                <a:stretch>
                  <a:fillRect t="-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6E5147DD-8E90-41AE-A6E6-FB86F6346857}"/>
              </a:ext>
            </a:extLst>
          </p:cNvPr>
          <p:cNvSpPr txBox="1"/>
          <p:nvPr/>
        </p:nvSpPr>
        <p:spPr>
          <a:xfrm>
            <a:off x="359563" y="1246633"/>
            <a:ext cx="10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Input: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257109F-D84B-436D-9D3B-E9F8A250D780}"/>
                  </a:ext>
                </a:extLst>
              </p:cNvPr>
              <p:cNvSpPr txBox="1"/>
              <p:nvPr/>
            </p:nvSpPr>
            <p:spPr>
              <a:xfrm>
                <a:off x="972137" y="1516676"/>
                <a:ext cx="1227516" cy="519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257109F-D84B-436D-9D3B-E9F8A250D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137" y="1516676"/>
                <a:ext cx="1227516" cy="519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4E2F7012-AD21-4747-953D-62AD519185E5}"/>
              </a:ext>
            </a:extLst>
          </p:cNvPr>
          <p:cNvSpPr txBox="1"/>
          <p:nvPr/>
        </p:nvSpPr>
        <p:spPr>
          <a:xfrm>
            <a:off x="359563" y="3190515"/>
            <a:ext cx="134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Calculation: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C4D8B33-7390-406A-88B4-FB2823288C36}"/>
                  </a:ext>
                </a:extLst>
              </p:cNvPr>
              <p:cNvSpPr txBox="1"/>
              <p:nvPr/>
            </p:nvSpPr>
            <p:spPr>
              <a:xfrm>
                <a:off x="654867" y="3623531"/>
                <a:ext cx="260056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VBI update 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C4D8B33-7390-406A-88B4-FB2823288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67" y="3623531"/>
                <a:ext cx="2600562" cy="381515"/>
              </a:xfrm>
              <a:prstGeom prst="rect">
                <a:avLst/>
              </a:prstGeom>
              <a:blipFill>
                <a:blip r:embed="rId7"/>
                <a:stretch>
                  <a:fillRect l="-1874" t="-7937"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9122CA0F-D5EA-4DDD-B491-431D249C8531}"/>
              </a:ext>
            </a:extLst>
          </p:cNvPr>
          <p:cNvGrpSpPr/>
          <p:nvPr/>
        </p:nvGrpSpPr>
        <p:grpSpPr>
          <a:xfrm>
            <a:off x="3062111" y="541270"/>
            <a:ext cx="7051645" cy="2987619"/>
            <a:chOff x="3062111" y="541270"/>
            <a:chExt cx="7051645" cy="298761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FB92157-C4B7-448D-874B-F3BA70F9622E}"/>
                </a:ext>
              </a:extLst>
            </p:cNvPr>
            <p:cNvGrpSpPr/>
            <p:nvPr/>
          </p:nvGrpSpPr>
          <p:grpSpPr>
            <a:xfrm>
              <a:off x="3062111" y="1288347"/>
              <a:ext cx="1992137" cy="2006926"/>
              <a:chOff x="1642775" y="2629015"/>
              <a:chExt cx="1992137" cy="2006926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676D2C3-097C-407B-A6B3-69DB9FB881F2}"/>
                  </a:ext>
                </a:extLst>
              </p:cNvPr>
              <p:cNvSpPr/>
              <p:nvPr/>
            </p:nvSpPr>
            <p:spPr>
              <a:xfrm>
                <a:off x="1658924" y="2690578"/>
                <a:ext cx="1975988" cy="194536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993CE2C-4B3B-4C5F-AEB1-76561569AD4F}"/>
                  </a:ext>
                </a:extLst>
              </p:cNvPr>
              <p:cNvSpPr txBox="1"/>
              <p:nvPr/>
            </p:nvSpPr>
            <p:spPr>
              <a:xfrm>
                <a:off x="1642775" y="2629015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</a:rPr>
                  <a:t>Part A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EDF030B-A21F-4CD6-AA4A-45FBBA6F6DAF}"/>
                </a:ext>
              </a:extLst>
            </p:cNvPr>
            <p:cNvGrpSpPr/>
            <p:nvPr/>
          </p:nvGrpSpPr>
          <p:grpSpPr>
            <a:xfrm>
              <a:off x="7515336" y="1349910"/>
              <a:ext cx="1798820" cy="1708879"/>
              <a:chOff x="1836092" y="2690578"/>
              <a:chExt cx="1798820" cy="1708879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3A305C5-8FDE-4171-94D3-0ABC72356CCD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Forward/</a:t>
                </a:r>
              </a:p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Backward</a:t>
                </a:r>
              </a:p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MP</a:t>
                </a:r>
                <a:endParaRPr kumimoji="1" lang="zh-CN" altLang="en-US" sz="24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7F38C74-5EBE-472C-B968-051305762A43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00B050"/>
                    </a:solidFill>
                  </a:rPr>
                  <a:t>Part B</a:t>
                </a:r>
                <a:endParaRPr kumimoji="1"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2F507A0-2112-4E54-B2B1-3DC6C8C9045D}"/>
                    </a:ext>
                  </a:extLst>
                </p:cNvPr>
                <p:cNvSpPr txBox="1"/>
                <p:nvPr/>
              </p:nvSpPr>
              <p:spPr>
                <a:xfrm>
                  <a:off x="6177360" y="987011"/>
                  <a:ext cx="1227516" cy="519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2F507A0-2112-4E54-B2B1-3DC6C8C904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360" y="987011"/>
                  <a:ext cx="1227516" cy="51924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线箭头连接符 14">
              <a:extLst>
                <a:ext uri="{FF2B5EF4-FFF2-40B4-BE49-F238E27FC236}">
                  <a16:creationId xmlns:a16="http://schemas.microsoft.com/office/drawing/2014/main" id="{7557B81A-C048-496B-97E8-2F9FB6E7E5D3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6177360" y="1689952"/>
              <a:ext cx="0" cy="10006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9A4A9CB-9778-455F-949A-2F0BE9FBB5FD}"/>
                </a:ext>
              </a:extLst>
            </p:cNvPr>
            <p:cNvGrpSpPr/>
            <p:nvPr/>
          </p:nvGrpSpPr>
          <p:grpSpPr>
            <a:xfrm>
              <a:off x="5868441" y="2690636"/>
              <a:ext cx="617838" cy="450985"/>
              <a:chOff x="4247618" y="3949465"/>
              <a:chExt cx="617838" cy="45098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CCC3E28-4FAA-4E1A-BA3C-EB398333E506}"/>
                  </a:ext>
                </a:extLst>
              </p:cNvPr>
              <p:cNvSpPr/>
              <p:nvPr/>
            </p:nvSpPr>
            <p:spPr>
              <a:xfrm>
                <a:off x="4247618" y="3949465"/>
                <a:ext cx="617838" cy="4509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FF7EE20-EBFD-45ED-9CE4-BE8CE62C1F93}"/>
                  </a:ext>
                </a:extLst>
              </p:cNvPr>
              <p:cNvSpPr txBox="1"/>
              <p:nvPr/>
            </p:nvSpPr>
            <p:spPr>
              <a:xfrm>
                <a:off x="4317529" y="3990291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>
                    <a:latin typeface="Times" pitchFamily="2" charset="0"/>
                  </a:rPr>
                  <a:t>ext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</p:grpSp>
        <p:cxnSp>
          <p:nvCxnSpPr>
            <p:cNvPr id="14" name="直线箭头连接符 25">
              <a:extLst>
                <a:ext uri="{FF2B5EF4-FFF2-40B4-BE49-F238E27FC236}">
                  <a16:creationId xmlns:a16="http://schemas.microsoft.com/office/drawing/2014/main" id="{A5125E41-8351-499D-9D29-10EC363705BD}"/>
                </a:ext>
              </a:extLst>
            </p:cNvPr>
            <p:cNvCxnSpPr>
              <a:cxnSpLocks/>
              <a:stCxn id="37" idx="3"/>
              <a:endCxn id="17" idx="1"/>
            </p:cNvCxnSpPr>
            <p:nvPr/>
          </p:nvCxnSpPr>
          <p:spPr>
            <a:xfrm>
              <a:off x="4620817" y="2913484"/>
              <a:ext cx="1247624" cy="26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30">
              <a:extLst>
                <a:ext uri="{FF2B5EF4-FFF2-40B4-BE49-F238E27FC236}">
                  <a16:creationId xmlns:a16="http://schemas.microsoft.com/office/drawing/2014/main" id="{5DB1F870-63A1-444A-AE0C-65FFCEC6EC4B}"/>
                </a:ext>
              </a:extLst>
            </p:cNvPr>
            <p:cNvCxnSpPr>
              <a:cxnSpLocks/>
            </p:cNvCxnSpPr>
            <p:nvPr/>
          </p:nvCxnSpPr>
          <p:spPr>
            <a:xfrm>
              <a:off x="6486279" y="2925941"/>
              <a:ext cx="1029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9CC8240-65FF-4E93-8AFB-EBDB1386801B}"/>
                    </a:ext>
                  </a:extLst>
                </p:cNvPr>
                <p:cNvSpPr txBox="1"/>
                <p:nvPr/>
              </p:nvSpPr>
              <p:spPr>
                <a:xfrm>
                  <a:off x="5018478" y="3009644"/>
                  <a:ext cx="1288621" cy="519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9CC8240-65FF-4E93-8AFB-EBDB138680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478" y="3009644"/>
                  <a:ext cx="1288621" cy="519245"/>
                </a:xfrm>
                <a:prstGeom prst="rect">
                  <a:avLst/>
                </a:prstGeom>
                <a:blipFill>
                  <a:blip r:embed="rId9"/>
                  <a:stretch>
                    <a:fillRect b="-23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4919B6B-8427-440E-BC0F-76CBBA16E109}"/>
                </a:ext>
              </a:extLst>
            </p:cNvPr>
            <p:cNvSpPr/>
            <p:nvPr/>
          </p:nvSpPr>
          <p:spPr>
            <a:xfrm>
              <a:off x="6177360" y="1020444"/>
              <a:ext cx="1227516" cy="611207"/>
            </a:xfrm>
            <a:prstGeom prst="ellipse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E3992D62-B79D-4F65-9593-F0834AA03225}"/>
                </a:ext>
              </a:extLst>
            </p:cNvPr>
            <p:cNvCxnSpPr>
              <a:cxnSpLocks/>
              <a:stCxn id="27" idx="7"/>
            </p:cNvCxnSpPr>
            <p:nvPr/>
          </p:nvCxnSpPr>
          <p:spPr>
            <a:xfrm flipV="1">
              <a:off x="7225110" y="928658"/>
              <a:ext cx="330120" cy="181295"/>
            </a:xfrm>
            <a:prstGeom prst="straightConnector1">
              <a:avLst/>
            </a:prstGeom>
            <a:ln w="3810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8B48544-06E8-40F8-A837-4FE996A3AD75}"/>
                    </a:ext>
                  </a:extLst>
                </p:cNvPr>
                <p:cNvSpPr txBox="1"/>
                <p:nvPr/>
              </p:nvSpPr>
              <p:spPr>
                <a:xfrm>
                  <a:off x="7515336" y="541270"/>
                  <a:ext cx="2598420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kumimoji="1" lang="en-US" altLang="zh-CN" dirty="0">
                      <a:latin typeface="Times" pitchFamily="2" charset="0"/>
                    </a:rPr>
                    <a:t>Contains information of</a:t>
                  </a:r>
                </a:p>
                <a:p>
                  <a:pPr algn="l"/>
                  <a:r>
                    <a:rPr kumimoji="1" lang="en-US" altLang="zh-CN" dirty="0">
                      <a:highlight>
                        <a:srgbClr val="FFFF00"/>
                      </a:highlight>
                      <a:latin typeface="Times" pitchFamily="2" charset="0"/>
                    </a:rPr>
                    <a:t>Prior probability </a:t>
                  </a:r>
                  <a:r>
                    <a:rPr kumimoji="1" lang="en-US" altLang="zh-CN" dirty="0">
                      <a:latin typeface="Times" pitchFamily="2" charset="0"/>
                    </a:rPr>
                    <a:t>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8B48544-06E8-40F8-A837-4FE996A3AD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5336" y="541270"/>
                  <a:ext cx="2598420" cy="658514"/>
                </a:xfrm>
                <a:prstGeom prst="rect">
                  <a:avLst/>
                </a:prstGeom>
                <a:blipFill>
                  <a:blip r:embed="rId10"/>
                  <a:stretch>
                    <a:fillRect l="-2113" t="-5556" b="-120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3EECDBD-9C17-462C-8FAD-4191185BB08B}"/>
                </a:ext>
              </a:extLst>
            </p:cNvPr>
            <p:cNvSpPr/>
            <p:nvPr/>
          </p:nvSpPr>
          <p:spPr>
            <a:xfrm>
              <a:off x="3459480" y="2035921"/>
              <a:ext cx="1180019" cy="45098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calculate</a:t>
              </a:r>
              <a:endParaRPr kumimoji="1" lang="zh-CN" altLang="en-US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37" name="流程图: 决策 36">
              <a:extLst>
                <a:ext uri="{FF2B5EF4-FFF2-40B4-BE49-F238E27FC236}">
                  <a16:creationId xmlns:a16="http://schemas.microsoft.com/office/drawing/2014/main" id="{86A855DF-CC62-4BE8-A48D-97D7E24E9708}"/>
                </a:ext>
              </a:extLst>
            </p:cNvPr>
            <p:cNvSpPr/>
            <p:nvPr/>
          </p:nvSpPr>
          <p:spPr>
            <a:xfrm>
              <a:off x="3482400" y="2732400"/>
              <a:ext cx="1138417" cy="362167"/>
            </a:xfrm>
            <a:prstGeom prst="flowChartDecis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5A45316D-E1CD-4C35-B789-D64CC197AA68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 rot="10800000" flipV="1">
              <a:off x="4049491" y="1689953"/>
              <a:ext cx="3465847" cy="345968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C3D67662-8FF9-4DFF-B220-A096E7B1F875}"/>
                </a:ext>
              </a:extLst>
            </p:cNvPr>
            <p:cNvCxnSpPr>
              <a:stCxn id="37" idx="1"/>
            </p:cNvCxnSpPr>
            <p:nvPr/>
          </p:nvCxnSpPr>
          <p:spPr>
            <a:xfrm rot="10800000" flipH="1">
              <a:off x="3482399" y="1690584"/>
              <a:ext cx="548407" cy="1222901"/>
            </a:xfrm>
            <a:prstGeom prst="bentConnector4">
              <a:avLst>
                <a:gd name="adj1" fmla="val -41684"/>
                <a:gd name="adj2" fmla="val 99775"/>
              </a:avLst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7C3C616F-DB01-4AA6-B640-E891E43BD015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>
              <a:off x="4049490" y="2486906"/>
              <a:ext cx="2119" cy="2454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2A29CEA3-9706-49BD-9117-6869BD63F360}"/>
              </a:ext>
            </a:extLst>
          </p:cNvPr>
          <p:cNvSpPr txBox="1"/>
          <p:nvPr/>
        </p:nvSpPr>
        <p:spPr>
          <a:xfrm>
            <a:off x="359563" y="5401522"/>
            <a:ext cx="2299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Output according to the Sum-Product rule: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79D5D4F-7AB4-4E55-9A9C-B87E525FBE98}"/>
                  </a:ext>
                </a:extLst>
              </p:cNvPr>
              <p:cNvSpPr txBox="1"/>
              <p:nvPr/>
            </p:nvSpPr>
            <p:spPr>
              <a:xfrm>
                <a:off x="1031645" y="6047853"/>
                <a:ext cx="5174109" cy="648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79D5D4F-7AB4-4E55-9A9C-B87E525FB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45" y="6047853"/>
                <a:ext cx="5174109" cy="6485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24B8C3D-467F-4993-865E-2CFE3DEB7DC7}"/>
                  </a:ext>
                </a:extLst>
              </p:cNvPr>
              <p:cNvSpPr txBox="1"/>
              <p:nvPr/>
            </p:nvSpPr>
            <p:spPr>
              <a:xfrm>
                <a:off x="-30143" y="2119793"/>
                <a:ext cx="2689364" cy="1101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24B8C3D-467F-4993-865E-2CFE3DEB7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143" y="2119793"/>
                <a:ext cx="2689364" cy="11015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7E21C507-F793-4477-B679-EDDBD583E69D}"/>
              </a:ext>
            </a:extLst>
          </p:cNvPr>
          <p:cNvSpPr txBox="1"/>
          <p:nvPr/>
        </p:nvSpPr>
        <p:spPr>
          <a:xfrm>
            <a:off x="9692654" y="1246633"/>
            <a:ext cx="10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Input: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C71B3BF-655E-4644-B7EE-2D6DF5707D73}"/>
                  </a:ext>
                </a:extLst>
              </p:cNvPr>
              <p:cNvSpPr txBox="1"/>
              <p:nvPr/>
            </p:nvSpPr>
            <p:spPr>
              <a:xfrm>
                <a:off x="7824257" y="1635791"/>
                <a:ext cx="6196518" cy="545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C71B3BF-655E-4644-B7EE-2D6DF5707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257" y="1635791"/>
                <a:ext cx="6196518" cy="54566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03CB1074-0AA0-46A1-8FE7-48705B1A3905}"/>
              </a:ext>
            </a:extLst>
          </p:cNvPr>
          <p:cNvSpPr txBox="1"/>
          <p:nvPr/>
        </p:nvSpPr>
        <p:spPr>
          <a:xfrm>
            <a:off x="9692654" y="2471989"/>
            <a:ext cx="275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 massage passing:</a:t>
            </a:r>
            <a:endParaRPr kumimoji="1" lang="zh-CN" altLang="en-US" dirty="0" err="1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29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3519F56-3AAA-41CD-9434-6B81703E01A2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E-step: Module</a:t>
            </a:r>
            <a:r>
              <a:rPr kumimoji="1"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A 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FBA105E-1F9C-7741-8541-3FD0142F4DBC}"/>
                  </a:ext>
                </a:extLst>
              </p:cNvPr>
              <p:cNvSpPr txBox="1"/>
              <p:nvPr/>
            </p:nvSpPr>
            <p:spPr>
              <a:xfrm>
                <a:off x="267855" y="997527"/>
                <a:ext cx="7889556" cy="98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First initialize the estimation of posteriors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kumimoji="1" lang="en-US" altLang="zh-CN" dirty="0">
                  <a:latin typeface="Times" pitchFamily="2" charset="0"/>
                </a:endParaRPr>
              </a:p>
              <a:p>
                <a:r>
                  <a:rPr kumimoji="1" lang="en-US" altLang="zh-CN" dirty="0">
                    <a:latin typeface="Times" pitchFamily="2" charset="0"/>
                  </a:rPr>
                  <a:t>(in the first outer-iteration, according to the prior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)</a:t>
                </a:r>
              </a:p>
              <a:p>
                <a:r>
                  <a:rPr kumimoji="1" lang="en-US" altLang="zh-CN" dirty="0">
                    <a:latin typeface="Times" pitchFamily="2" charset="0"/>
                  </a:rPr>
                  <a:t>(in the rest outer-iterations, according to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) in the last iteration</a:t>
                </a:r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FBA105E-1F9C-7741-8541-3FD0142F4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55" y="997527"/>
                <a:ext cx="7889556" cy="982641"/>
              </a:xfrm>
              <a:prstGeom prst="rect">
                <a:avLst/>
              </a:prstGeom>
              <a:blipFill>
                <a:blip r:embed="rId3"/>
                <a:stretch>
                  <a:fillRect l="-643" t="-1282" b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11036D95-4965-3449-8D04-238C3B947329}"/>
              </a:ext>
            </a:extLst>
          </p:cNvPr>
          <p:cNvSpPr txBox="1"/>
          <p:nvPr/>
        </p:nvSpPr>
        <p:spPr>
          <a:xfrm>
            <a:off x="267855" y="2323090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Initialization (first step): 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140D0FE-BC3A-224E-9587-6A7FD6069F6A}"/>
                  </a:ext>
                </a:extLst>
              </p:cNvPr>
              <p:cNvSpPr txBox="1"/>
              <p:nvPr/>
            </p:nvSpPr>
            <p:spPr>
              <a:xfrm>
                <a:off x="6248400" y="2027351"/>
                <a:ext cx="5029201" cy="521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140D0FE-BC3A-224E-9587-6A7FD6069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027351"/>
                <a:ext cx="5029201" cy="5216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B1D2192-44F8-B747-8A3C-C4EE784CC215}"/>
                  </a:ext>
                </a:extLst>
              </p:cNvPr>
              <p:cNvSpPr txBox="1"/>
              <p:nvPr/>
            </p:nvSpPr>
            <p:spPr>
              <a:xfrm>
                <a:off x="6248400" y="3410527"/>
                <a:ext cx="343131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B1D2192-44F8-B747-8A3C-C4EE784CC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410527"/>
                <a:ext cx="3431310" cy="404983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E44B997-C8FD-F645-8FF5-A3C6BCEB26B8}"/>
                  </a:ext>
                </a:extLst>
              </p:cNvPr>
              <p:cNvSpPr txBox="1"/>
              <p:nvPr/>
            </p:nvSpPr>
            <p:spPr>
              <a:xfrm>
                <a:off x="6904183" y="3809876"/>
                <a:ext cx="437341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E44B997-C8FD-F645-8FF5-A3C6BCEB2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3809876"/>
                <a:ext cx="4373418" cy="404983"/>
              </a:xfrm>
              <a:prstGeom prst="rect">
                <a:avLst/>
              </a:prstGeom>
              <a:blipFill>
                <a:blip r:embed="rId6"/>
                <a:stretch>
                  <a:fillRect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EE69163-673E-3347-B9E1-92B4A31F880C}"/>
                  </a:ext>
                </a:extLst>
              </p:cNvPr>
              <p:cNvSpPr txBox="1"/>
              <p:nvPr/>
            </p:nvSpPr>
            <p:spPr>
              <a:xfrm>
                <a:off x="6904183" y="4214859"/>
                <a:ext cx="5370945" cy="45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EE69163-673E-3347-B9E1-92B4A31F8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4214859"/>
                <a:ext cx="5370945" cy="4596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B6E0C2E-97D2-DC4D-8501-73500D7786AE}"/>
                  </a:ext>
                </a:extLst>
              </p:cNvPr>
              <p:cNvSpPr txBox="1"/>
              <p:nvPr/>
            </p:nvSpPr>
            <p:spPr>
              <a:xfrm>
                <a:off x="6248400" y="4820613"/>
                <a:ext cx="5370945" cy="690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𝒞𝒩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B6E0C2E-97D2-DC4D-8501-73500D778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820613"/>
                <a:ext cx="5370945" cy="6907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8719A0A-9B0D-8F4E-A3FB-CD5092D69088}"/>
                  </a:ext>
                </a:extLst>
              </p:cNvPr>
              <p:cNvSpPr txBox="1"/>
              <p:nvPr/>
            </p:nvSpPr>
            <p:spPr>
              <a:xfrm>
                <a:off x="6904183" y="5111952"/>
                <a:ext cx="5370944" cy="1135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diag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f>
                                        <m:f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diag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zh-CN" dirty="0"/>
              </a:p>
              <a:p>
                <a:pPr algn="l"/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8719A0A-9B0D-8F4E-A3FB-CD5092D69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5111952"/>
                <a:ext cx="5370944" cy="11353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FCEA6B6-33CC-4B44-A47C-18165FEF3C93}"/>
                  </a:ext>
                </a:extLst>
              </p:cNvPr>
              <p:cNvSpPr txBox="1"/>
              <p:nvPr/>
            </p:nvSpPr>
            <p:spPr>
              <a:xfrm>
                <a:off x="6904183" y="5948730"/>
                <a:ext cx="231794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diag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𝜿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FCEA6B6-33CC-4B44-A47C-18165FEF3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5948730"/>
                <a:ext cx="2317942" cy="391261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6CDBD92-5A31-8142-9390-46CA42E8541A}"/>
                  </a:ext>
                </a:extLst>
              </p:cNvPr>
              <p:cNvSpPr txBox="1"/>
              <p:nvPr/>
            </p:nvSpPr>
            <p:spPr>
              <a:xfrm>
                <a:off x="6904183" y="2454163"/>
                <a:ext cx="5301672" cy="806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6CDBD92-5A31-8142-9390-46CA42E85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2454163"/>
                <a:ext cx="5301672" cy="8066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201B394-BBB0-0A4E-9532-49A19FAD6C3F}"/>
                  </a:ext>
                </a:extLst>
              </p:cNvPr>
              <p:cNvSpPr txBox="1"/>
              <p:nvPr/>
            </p:nvSpPr>
            <p:spPr>
              <a:xfrm>
                <a:off x="385010" y="2790565"/>
                <a:ext cx="3546292" cy="489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201B394-BBB0-0A4E-9532-49A19FAD6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" y="2790565"/>
                <a:ext cx="3546292" cy="48955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61962B6-813E-394C-8E1A-DAF5484EE945}"/>
                  </a:ext>
                </a:extLst>
              </p:cNvPr>
              <p:cNvSpPr txBox="1"/>
              <p:nvPr/>
            </p:nvSpPr>
            <p:spPr>
              <a:xfrm>
                <a:off x="385010" y="3442893"/>
                <a:ext cx="3302314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61962B6-813E-394C-8E1A-DAF5484EE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" y="3442893"/>
                <a:ext cx="3302314" cy="404983"/>
              </a:xfrm>
              <a:prstGeom prst="rect">
                <a:avLst/>
              </a:prstGeom>
              <a:blipFill>
                <a:blip r:embed="rId1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3A8556B-7081-D541-891A-285E4443E45C}"/>
                  </a:ext>
                </a:extLst>
              </p:cNvPr>
              <p:cNvSpPr txBox="1"/>
              <p:nvPr/>
            </p:nvSpPr>
            <p:spPr>
              <a:xfrm>
                <a:off x="940407" y="3861243"/>
                <a:ext cx="437341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3A8556B-7081-D541-891A-285E4443E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07" y="3861243"/>
                <a:ext cx="4373418" cy="404983"/>
              </a:xfrm>
              <a:prstGeom prst="rect">
                <a:avLst/>
              </a:prstGeom>
              <a:blipFill>
                <a:blip r:embed="rId14"/>
                <a:stretch>
                  <a:fillRect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495DDA5-0FCB-1B45-8B15-91B716531966}"/>
                  </a:ext>
                </a:extLst>
              </p:cNvPr>
              <p:cNvSpPr txBox="1"/>
              <p:nvPr/>
            </p:nvSpPr>
            <p:spPr>
              <a:xfrm>
                <a:off x="940407" y="4266226"/>
                <a:ext cx="5370945" cy="45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495DDA5-0FCB-1B45-8B15-91B716531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07" y="4266226"/>
                <a:ext cx="5370945" cy="459678"/>
              </a:xfrm>
              <a:prstGeom prst="rect">
                <a:avLst/>
              </a:prstGeom>
              <a:blipFill>
                <a:blip r:embed="rId1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CC17F3A-2F0D-2D44-9272-D89961FCD4A1}"/>
                  </a:ext>
                </a:extLst>
              </p:cNvPr>
              <p:cNvSpPr txBox="1"/>
              <p:nvPr/>
            </p:nvSpPr>
            <p:spPr>
              <a:xfrm>
                <a:off x="385010" y="4831264"/>
                <a:ext cx="2971801" cy="394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𝒞𝒩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CC17F3A-2F0D-2D44-9272-D89961FCD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" y="4831264"/>
                <a:ext cx="2971801" cy="3942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A036F927-0DF6-BD4D-8EEC-E31DFF14B618}"/>
              </a:ext>
            </a:extLst>
          </p:cNvPr>
          <p:cNvSpPr txBox="1"/>
          <p:nvPr/>
        </p:nvSpPr>
        <p:spPr>
          <a:xfrm>
            <a:off x="8884621" y="484373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First update</a:t>
            </a:r>
            <a:endParaRPr kumimoji="1" lang="zh-CN" altLang="en-US" dirty="0" err="1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C87C45F-4BFC-2048-BD94-F6C3A0303740}"/>
              </a:ext>
            </a:extLst>
          </p:cNvPr>
          <p:cNvSpPr txBox="1"/>
          <p:nvPr/>
        </p:nvSpPr>
        <p:spPr>
          <a:xfrm>
            <a:off x="9222125" y="344054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Second update</a:t>
            </a:r>
            <a:endParaRPr kumimoji="1" lang="zh-CN" altLang="en-US" dirty="0" err="1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E929387-2BD6-B146-8A6C-F74B21289CA5}"/>
              </a:ext>
            </a:extLst>
          </p:cNvPr>
          <p:cNvSpPr txBox="1"/>
          <p:nvPr/>
        </p:nvSpPr>
        <p:spPr>
          <a:xfrm>
            <a:off x="9740001" y="208981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 last update</a:t>
            </a:r>
            <a:endParaRPr kumimoji="1" lang="zh-CN" altLang="en-US" dirty="0" err="1">
              <a:solidFill>
                <a:srgbClr val="FF0000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902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EA4473E7-8C12-3C4F-A2A3-7C85F81B90A4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A&amp;B</a:t>
            </a:r>
            <a:r>
              <a:rPr kumimoji="1" lang="zh-CN" altLang="en-US" dirty="0"/>
              <a:t> </a:t>
            </a: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3)(</a:t>
            </a:r>
            <a:r>
              <a:rPr kumimoji="1" lang="en-US" altLang="zh-CN" dirty="0">
                <a:solidFill>
                  <a:srgbClr val="FF0000"/>
                </a:solidFill>
              </a:rPr>
              <a:t>not available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AB89FF59-862E-41EC-8E51-077F26BEE589}"/>
              </a:ext>
            </a:extLst>
          </p:cNvPr>
          <p:cNvGrpSpPr/>
          <p:nvPr/>
        </p:nvGrpSpPr>
        <p:grpSpPr>
          <a:xfrm>
            <a:off x="107661" y="935295"/>
            <a:ext cx="11869070" cy="5665673"/>
            <a:chOff x="107661" y="935295"/>
            <a:chExt cx="11869070" cy="566567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6399C91-5B2A-2049-8ECB-E59069896F59}"/>
                </a:ext>
              </a:extLst>
            </p:cNvPr>
            <p:cNvSpPr/>
            <p:nvPr/>
          </p:nvSpPr>
          <p:spPr>
            <a:xfrm>
              <a:off x="1822977" y="935295"/>
              <a:ext cx="6054810" cy="4547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C21C79-CAEA-F246-B80E-47AA94D5628F}"/>
                </a:ext>
              </a:extLst>
            </p:cNvPr>
            <p:cNvSpPr/>
            <p:nvPr/>
          </p:nvSpPr>
          <p:spPr>
            <a:xfrm>
              <a:off x="107661" y="2053681"/>
              <a:ext cx="6054810" cy="45472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5393BC5-9430-FA44-B0F6-66C37AEB6BF4}"/>
                </a:ext>
              </a:extLst>
            </p:cNvPr>
            <p:cNvSpPr txBox="1"/>
            <p:nvPr/>
          </p:nvSpPr>
          <p:spPr>
            <a:xfrm>
              <a:off x="328867" y="2197896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k=1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4244D42-3EDB-3E4B-9017-8F4AC68C9612}"/>
                    </a:ext>
                  </a:extLst>
                </p:cNvPr>
                <p:cNvSpPr txBox="1"/>
                <p:nvPr/>
              </p:nvSpPr>
              <p:spPr>
                <a:xfrm rot="2392493">
                  <a:off x="6453893" y="3674436"/>
                  <a:ext cx="3145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zh-CN" b="0" dirty="0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4244D42-3EDB-3E4B-9017-8F4AC68C9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92493">
                  <a:off x="6453893" y="3674436"/>
                  <a:ext cx="31451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59D2F2A-24D2-0D44-AC67-0323AEE844D0}"/>
                    </a:ext>
                  </a:extLst>
                </p:cNvPr>
                <p:cNvSpPr txBox="1"/>
                <p:nvPr/>
              </p:nvSpPr>
              <p:spPr>
                <a:xfrm rot="2586480">
                  <a:off x="6479211" y="5602637"/>
                  <a:ext cx="3145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zh-CN" b="0" dirty="0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59D2F2A-24D2-0D44-AC67-0323AEE84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586480">
                  <a:off x="6479211" y="5602637"/>
                  <a:ext cx="31451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149AB7C-B407-F64B-AD0C-E2FA851D937A}"/>
                </a:ext>
              </a:extLst>
            </p:cNvPr>
            <p:cNvSpPr txBox="1"/>
            <p:nvPr/>
          </p:nvSpPr>
          <p:spPr>
            <a:xfrm>
              <a:off x="2087603" y="101108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k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8573777-3401-4D47-A14D-46632E658306}"/>
                </a:ext>
              </a:extLst>
            </p:cNvPr>
            <p:cNvGrpSpPr/>
            <p:nvPr/>
          </p:nvGrpSpPr>
          <p:grpSpPr>
            <a:xfrm>
              <a:off x="8424115" y="2053681"/>
              <a:ext cx="2337975" cy="4191168"/>
              <a:chOff x="8054137" y="1664732"/>
              <a:chExt cx="2337975" cy="4191168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6B85D0BC-4842-7441-95A1-92AA04A39D5F}"/>
                  </a:ext>
                </a:extLst>
              </p:cNvPr>
              <p:cNvGrpSpPr/>
              <p:nvPr/>
            </p:nvGrpSpPr>
            <p:grpSpPr>
              <a:xfrm>
                <a:off x="9672112" y="1664732"/>
                <a:ext cx="720000" cy="4191168"/>
                <a:chOff x="6256368" y="1630281"/>
                <a:chExt cx="720000" cy="41911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A16B057B-0CB0-FB42-A729-6E9B95A78D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1630281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A16B057B-0CB0-FB42-A729-6E9B95A78D9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1630281"/>
                      <a:ext cx="720000" cy="72000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椭圆 28">
                      <a:extLst>
                        <a:ext uri="{FF2B5EF4-FFF2-40B4-BE49-F238E27FC236}">
                          <a16:creationId xmlns:a16="http://schemas.microsoft.com/office/drawing/2014/main" id="{452E5819-F8AC-8C4E-B8F8-58D0983231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3365865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椭圆 28">
                      <a:extLst>
                        <a:ext uri="{FF2B5EF4-FFF2-40B4-BE49-F238E27FC236}">
                          <a16:creationId xmlns:a16="http://schemas.microsoft.com/office/drawing/2014/main" id="{452E5819-F8AC-8C4E-B8F8-58D09832312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3365865"/>
                      <a:ext cx="720000" cy="72000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椭圆 29">
                      <a:extLst>
                        <a:ext uri="{FF2B5EF4-FFF2-40B4-BE49-F238E27FC236}">
                          <a16:creationId xmlns:a16="http://schemas.microsoft.com/office/drawing/2014/main" id="{D76A6561-DABA-DC4E-8747-55A98C7671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5101449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椭圆 29">
                      <a:extLst>
                        <a:ext uri="{FF2B5EF4-FFF2-40B4-BE49-F238E27FC236}">
                          <a16:creationId xmlns:a16="http://schemas.microsoft.com/office/drawing/2014/main" id="{D76A6561-DABA-DC4E-8747-55A98C76719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5101449"/>
                      <a:ext cx="720000" cy="72000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0CF17B8B-003D-BC48-87FA-8670B6359C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9113" y="2673407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0CF17B8B-003D-BC48-87FA-8670B6359C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9113" y="2673407"/>
                      <a:ext cx="31451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B9DF1BD7-00CC-B243-A163-BFD71AF128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9113" y="4408991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B9DF1BD7-00CC-B243-A163-BFD71AF128D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9113" y="4408991"/>
                      <a:ext cx="314510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6915D88C-D9E4-2642-BE72-D207A5ACD884}"/>
                  </a:ext>
                </a:extLst>
              </p:cNvPr>
              <p:cNvGrpSpPr/>
              <p:nvPr/>
            </p:nvGrpSpPr>
            <p:grpSpPr>
              <a:xfrm>
                <a:off x="8054137" y="1754732"/>
                <a:ext cx="900000" cy="4011168"/>
                <a:chOff x="5810421" y="1720281"/>
                <a:chExt cx="900000" cy="40111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A8E1D6F9-58BF-A249-9945-6E58006012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1720281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A8E1D6F9-58BF-A249-9945-6E58006012D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1720281"/>
                      <a:ext cx="900000" cy="54000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62A6CFB2-48ED-1245-B6CC-C6D709BB5D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3455865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62A6CFB2-48ED-1245-B6CC-C6D709BB5DB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3455865"/>
                      <a:ext cx="900000" cy="54000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D9BEFB8F-9F5F-BC4E-A69F-870F380E9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5191449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D9BEFB8F-9F5F-BC4E-A69F-870F380E9F5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5191449"/>
                      <a:ext cx="900000" cy="54000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16837C67-A77D-5447-924E-40A9DC0C40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3166" y="2673407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16837C67-A77D-5447-924E-40A9DC0C40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03166" y="2673407"/>
                      <a:ext cx="31451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DC529171-CFF3-114E-A7B6-9C51CCB55B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3166" y="4408991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DC529171-CFF3-114E-A7B6-9C51CCB55B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03166" y="4408991"/>
                      <a:ext cx="314510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B5260F8-5A43-4F5D-A125-43AF5D97A8FA}"/>
                </a:ext>
              </a:extLst>
            </p:cNvPr>
            <p:cNvGrpSpPr/>
            <p:nvPr/>
          </p:nvGrpSpPr>
          <p:grpSpPr>
            <a:xfrm>
              <a:off x="5107479" y="2260858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77C68715-8C60-472F-815C-535E2667B451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77C68715-8C60-472F-815C-535E2667B4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83B51667-C45D-45F6-B141-29A15AA1A65F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83B51667-C45D-45F6-B141-29A15AA1A6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D9CA9D88-BD6B-4B22-AAA2-0E27859F3234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D9CA9D88-BD6B-4B22-AAA2-0E27859F32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35EB3FA3-272C-44B8-BAED-DE21B147F29C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35EB3FA3-272C-44B8-BAED-DE21B147F2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8EDC4B84-EFB5-4DF5-AB98-C70C9F453B34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8EDC4B84-EFB5-4DF5-AB98-C70C9F453B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F33DF10-385D-4621-9D58-07ACE79D4C2A}"/>
                </a:ext>
              </a:extLst>
            </p:cNvPr>
            <p:cNvGrpSpPr/>
            <p:nvPr/>
          </p:nvGrpSpPr>
          <p:grpSpPr>
            <a:xfrm>
              <a:off x="6817979" y="1113354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椭圆 53">
                    <a:extLst>
                      <a:ext uri="{FF2B5EF4-FFF2-40B4-BE49-F238E27FC236}">
                        <a16:creationId xmlns:a16="http://schemas.microsoft.com/office/drawing/2014/main" id="{B2890B16-31C9-4ABC-8E18-F468CC2308A5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4" name="椭圆 53">
                    <a:extLst>
                      <a:ext uri="{FF2B5EF4-FFF2-40B4-BE49-F238E27FC236}">
                        <a16:creationId xmlns:a16="http://schemas.microsoft.com/office/drawing/2014/main" id="{B2890B16-31C9-4ABC-8E18-F468CC2308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F18D6CA5-F608-4C4C-A099-8900DE386181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F18D6CA5-F608-4C4C-A099-8900DE38618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椭圆 55">
                    <a:extLst>
                      <a:ext uri="{FF2B5EF4-FFF2-40B4-BE49-F238E27FC236}">
                        <a16:creationId xmlns:a16="http://schemas.microsoft.com/office/drawing/2014/main" id="{D0376038-E774-4081-BF49-888AD6C15797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椭圆 55">
                    <a:extLst>
                      <a:ext uri="{FF2B5EF4-FFF2-40B4-BE49-F238E27FC236}">
                        <a16:creationId xmlns:a16="http://schemas.microsoft.com/office/drawing/2014/main" id="{D0376038-E774-4081-BF49-888AD6C157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E41F1D31-0779-462B-BD82-90D979F36BF0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E41F1D31-0779-462B-BD82-90D979F36B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4B201700-8B2C-4674-A8BE-89B61A9BA1E9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4B201700-8B2C-4674-A8BE-89B61A9BA1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54E4EE7-599D-49B1-B8A6-AF6AE4814CBE}"/>
                </a:ext>
              </a:extLst>
            </p:cNvPr>
            <p:cNvCxnSpPr>
              <a:stCxn id="46" idx="6"/>
              <a:endCxn id="37" idx="1"/>
            </p:cNvCxnSpPr>
            <p:nvPr/>
          </p:nvCxnSpPr>
          <p:spPr>
            <a:xfrm flipV="1">
              <a:off x="5827479" y="2413681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60251BDC-8F4A-4012-80D3-855B1A330780}"/>
                </a:ext>
              </a:extLst>
            </p:cNvPr>
            <p:cNvCxnSpPr>
              <a:cxnSpLocks/>
              <a:stCxn id="48" idx="6"/>
              <a:endCxn id="38" idx="1"/>
            </p:cNvCxnSpPr>
            <p:nvPr/>
          </p:nvCxnSpPr>
          <p:spPr>
            <a:xfrm flipV="1">
              <a:off x="5827479" y="4149265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2200DE6-62BF-454C-8D94-C295C34E3D3F}"/>
                </a:ext>
              </a:extLst>
            </p:cNvPr>
            <p:cNvCxnSpPr>
              <a:cxnSpLocks/>
              <a:stCxn id="50" idx="6"/>
              <a:endCxn id="39" idx="1"/>
            </p:cNvCxnSpPr>
            <p:nvPr/>
          </p:nvCxnSpPr>
          <p:spPr>
            <a:xfrm flipV="1">
              <a:off x="5827479" y="5884849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F765C44A-BDD2-472D-B0F4-EFCA17CA63CF}"/>
                </a:ext>
              </a:extLst>
            </p:cNvPr>
            <p:cNvCxnSpPr>
              <a:cxnSpLocks/>
              <a:stCxn id="54" idx="6"/>
              <a:endCxn id="37" idx="1"/>
            </p:cNvCxnSpPr>
            <p:nvPr/>
          </p:nvCxnSpPr>
          <p:spPr>
            <a:xfrm>
              <a:off x="7537979" y="1473354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2297C9A4-597A-426A-B465-C1B114179E16}"/>
                </a:ext>
              </a:extLst>
            </p:cNvPr>
            <p:cNvCxnSpPr>
              <a:cxnSpLocks/>
              <a:stCxn id="55" idx="6"/>
              <a:endCxn id="38" idx="1"/>
            </p:cNvCxnSpPr>
            <p:nvPr/>
          </p:nvCxnSpPr>
          <p:spPr>
            <a:xfrm>
              <a:off x="7537979" y="3208938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BB2C2F6E-4050-4942-A9FF-50A4E5A3EE6C}"/>
                </a:ext>
              </a:extLst>
            </p:cNvPr>
            <p:cNvCxnSpPr>
              <a:cxnSpLocks/>
              <a:stCxn id="56" idx="6"/>
              <a:endCxn id="39" idx="1"/>
            </p:cNvCxnSpPr>
            <p:nvPr/>
          </p:nvCxnSpPr>
          <p:spPr>
            <a:xfrm>
              <a:off x="7537979" y="4944522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7ED9B4DC-7A1A-41F0-BFBF-9EBA9AF50ABA}"/>
                </a:ext>
              </a:extLst>
            </p:cNvPr>
            <p:cNvCxnSpPr>
              <a:cxnSpLocks/>
              <a:stCxn id="37" idx="3"/>
              <a:endCxn id="28" idx="2"/>
            </p:cNvCxnSpPr>
            <p:nvPr/>
          </p:nvCxnSpPr>
          <p:spPr>
            <a:xfrm>
              <a:off x="9324115" y="2413681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FF5B7267-CA7A-4EF8-B0C5-70A11004D69F}"/>
                </a:ext>
              </a:extLst>
            </p:cNvPr>
            <p:cNvCxnSpPr>
              <a:cxnSpLocks/>
              <a:stCxn id="38" idx="3"/>
              <a:endCxn id="29" idx="2"/>
            </p:cNvCxnSpPr>
            <p:nvPr/>
          </p:nvCxnSpPr>
          <p:spPr>
            <a:xfrm>
              <a:off x="9324115" y="4149265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6E2BDD01-8E8D-4E90-B590-83DBE63BEA23}"/>
                </a:ext>
              </a:extLst>
            </p:cNvPr>
            <p:cNvCxnSpPr>
              <a:cxnSpLocks/>
              <a:stCxn id="39" idx="3"/>
              <a:endCxn id="30" idx="2"/>
            </p:cNvCxnSpPr>
            <p:nvPr/>
          </p:nvCxnSpPr>
          <p:spPr>
            <a:xfrm>
              <a:off x="9324115" y="5884849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3958C3C5-5746-4A10-A493-0FAC06DBB657}"/>
                    </a:ext>
                  </a:extLst>
                </p:cNvPr>
                <p:cNvSpPr/>
                <p:nvPr/>
              </p:nvSpPr>
              <p:spPr>
                <a:xfrm>
                  <a:off x="11420260" y="1924650"/>
                  <a:ext cx="556471" cy="444922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zh-CN" alt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3958C3C5-5746-4A10-A493-0FAC06DBB6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20260" y="1924650"/>
                  <a:ext cx="556471" cy="444922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275EB4FA-63E9-44E6-993F-2F6D82D5A275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10762090" y="2413681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ACC302-EA99-4866-846F-2C7F15426BE9}"/>
                </a:ext>
              </a:extLst>
            </p:cNvPr>
            <p:cNvCxnSpPr>
              <a:cxnSpLocks/>
            </p:cNvCxnSpPr>
            <p:nvPr/>
          </p:nvCxnSpPr>
          <p:spPr>
            <a:xfrm>
              <a:off x="10762090" y="4149265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67073F4-77C8-4929-AE73-C1AC4A92EF2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2090" y="5883576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6B808BB7-7D66-4FFD-8AEF-311C301E77EF}"/>
                </a:ext>
              </a:extLst>
            </p:cNvPr>
            <p:cNvGrpSpPr/>
            <p:nvPr/>
          </p:nvGrpSpPr>
          <p:grpSpPr>
            <a:xfrm>
              <a:off x="3795423" y="2354991"/>
              <a:ext cx="900000" cy="4011168"/>
              <a:chOff x="3745627" y="2350858"/>
              <a:chExt cx="900000" cy="401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E9E1339B-A069-4D2D-B240-961CFE2BF629}"/>
                      </a:ext>
                    </a:extLst>
                  </p:cNvPr>
                  <p:cNvSpPr/>
                  <p:nvPr/>
                </p:nvSpPr>
                <p:spPr>
                  <a:xfrm>
                    <a:off x="3745627" y="2350858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E9E1339B-A069-4D2D-B240-961CFE2BF6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2350858"/>
                    <a:ext cx="900000" cy="540000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7BB519B2-7D2D-47F1-AE60-1B8810A51A8E}"/>
                      </a:ext>
                    </a:extLst>
                  </p:cNvPr>
                  <p:cNvSpPr/>
                  <p:nvPr/>
                </p:nvSpPr>
                <p:spPr>
                  <a:xfrm>
                    <a:off x="3745627" y="4086442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7BB519B2-7D2D-47F1-AE60-1B8810A51A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4086442"/>
                    <a:ext cx="900000" cy="54000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698ABE31-C46C-4D28-93D4-889D18EB6655}"/>
                      </a:ext>
                    </a:extLst>
                  </p:cNvPr>
                  <p:cNvSpPr/>
                  <p:nvPr/>
                </p:nvSpPr>
                <p:spPr>
                  <a:xfrm>
                    <a:off x="3745627" y="5822026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698ABE31-C46C-4D28-93D4-889D18EB66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5822026"/>
                    <a:ext cx="900000" cy="540000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B647AE95-9B40-4269-BCD4-DF8791922F5B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372" y="3303984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B647AE95-9B40-4269-BCD4-DF8791922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372" y="3303984"/>
                    <a:ext cx="314510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C72B9893-7F43-4943-9C2D-770AFBC9C8B8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372" y="5039568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C72B9893-7F43-4943-9C2D-770AFBC9C8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372" y="5039568"/>
                    <a:ext cx="314510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C8E1D5CF-DCBF-48D9-B067-038771A7A694}"/>
                </a:ext>
              </a:extLst>
            </p:cNvPr>
            <p:cNvGrpSpPr/>
            <p:nvPr/>
          </p:nvGrpSpPr>
          <p:grpSpPr>
            <a:xfrm>
              <a:off x="2574242" y="2260858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椭圆 96">
                    <a:extLst>
                      <a:ext uri="{FF2B5EF4-FFF2-40B4-BE49-F238E27FC236}">
                        <a16:creationId xmlns:a16="http://schemas.microsoft.com/office/drawing/2014/main" id="{139BEB50-AA1C-49D6-A5BF-8A1DFF98091D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椭圆 96">
                    <a:extLst>
                      <a:ext uri="{FF2B5EF4-FFF2-40B4-BE49-F238E27FC236}">
                        <a16:creationId xmlns:a16="http://schemas.microsoft.com/office/drawing/2014/main" id="{139BEB50-AA1C-49D6-A5BF-8A1DFF9809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ACFC7014-B8D6-411E-820A-7DB444F18E37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ACFC7014-B8D6-411E-820A-7DB444F18E3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AD4FCCA4-E251-41AB-98A3-A4E22167F59E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AD4FCCA4-E251-41AB-98A3-A4E22167F5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852DE4D9-36F0-4AD4-BBBF-50CC37732E3D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852DE4D9-36F0-4AD4-BBBF-50CC37732E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E8A38FCF-EFA8-4842-AB71-E9F881332F04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E8A38FCF-EFA8-4842-AB71-E9F881332F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7717D223-0BC6-4D56-ABE8-C027BC83AC00}"/>
                </a:ext>
              </a:extLst>
            </p:cNvPr>
            <p:cNvCxnSpPr>
              <a:stCxn id="97" idx="6"/>
              <a:endCxn id="90" idx="1"/>
            </p:cNvCxnSpPr>
            <p:nvPr/>
          </p:nvCxnSpPr>
          <p:spPr>
            <a:xfrm>
              <a:off x="3294242" y="2620858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613C937D-5326-4F27-BE5E-306570DBBBD2}"/>
                </a:ext>
              </a:extLst>
            </p:cNvPr>
            <p:cNvCxnSpPr>
              <a:cxnSpLocks/>
            </p:cNvCxnSpPr>
            <p:nvPr/>
          </p:nvCxnSpPr>
          <p:spPr>
            <a:xfrm>
              <a:off x="4695423" y="2620858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9B8A30CB-FC38-451C-91CB-F3BF23DCD448}"/>
                </a:ext>
              </a:extLst>
            </p:cNvPr>
            <p:cNvCxnSpPr/>
            <p:nvPr/>
          </p:nvCxnSpPr>
          <p:spPr>
            <a:xfrm>
              <a:off x="3294241" y="4356442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E432CE79-4CB2-4D30-9B6B-C7EB4180E565}"/>
                </a:ext>
              </a:extLst>
            </p:cNvPr>
            <p:cNvCxnSpPr>
              <a:cxnSpLocks/>
            </p:cNvCxnSpPr>
            <p:nvPr/>
          </p:nvCxnSpPr>
          <p:spPr>
            <a:xfrm>
              <a:off x="4695422" y="4356442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D01CFF11-D76C-40A9-9D5D-CBA370FACA3A}"/>
                </a:ext>
              </a:extLst>
            </p:cNvPr>
            <p:cNvCxnSpPr/>
            <p:nvPr/>
          </p:nvCxnSpPr>
          <p:spPr>
            <a:xfrm>
              <a:off x="3312770" y="6092026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A06131E-1BA0-4026-811F-C65F7ABFE841}"/>
                </a:ext>
              </a:extLst>
            </p:cNvPr>
            <p:cNvCxnSpPr>
              <a:cxnSpLocks/>
            </p:cNvCxnSpPr>
            <p:nvPr/>
          </p:nvCxnSpPr>
          <p:spPr>
            <a:xfrm>
              <a:off x="4713951" y="6092026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7044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A183D-A0E8-4214-90AA-8B7B45392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M-step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88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1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986605-1D03-6A45-A425-5E028173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F74684-695E-B548-ADCF-C2B606D5FA1E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6" name="图片 5" descr="手机屏幕截图&#10;&#10;中度可信度描述已自动生成">
            <a:extLst>
              <a:ext uri="{FF2B5EF4-FFF2-40B4-BE49-F238E27FC236}">
                <a16:creationId xmlns:a16="http://schemas.microsoft.com/office/drawing/2014/main" id="{1DFBC8F0-CD3E-A34E-A3FD-AB8EBB23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pic>
        <p:nvPicPr>
          <p:cNvPr id="7" name="图片 6" descr="形状, 正方形&#10;&#10;描述已自动生成">
            <a:extLst>
              <a:ext uri="{FF2B5EF4-FFF2-40B4-BE49-F238E27FC236}">
                <a16:creationId xmlns:a16="http://schemas.microsoft.com/office/drawing/2014/main" id="{B835E776-1C30-1941-99AD-8A9DAE4B8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pic>
        <p:nvPicPr>
          <p:cNvPr id="8" name="图片 7" descr="背景图案&#10;&#10;描述已自动生成">
            <a:extLst>
              <a:ext uri="{FF2B5EF4-FFF2-40B4-BE49-F238E27FC236}">
                <a16:creationId xmlns:a16="http://schemas.microsoft.com/office/drawing/2014/main" id="{9FE1EEA7-29E1-DE44-9EAB-484F41769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9685458-B5A3-CA4D-BB9B-C99C96B40340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2BC1B947-2FBB-164A-8219-F4CA72C67E31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2027012F-9569-1D4F-89D3-2068FAC5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11C7F863-E73E-704A-992C-676595B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40E398F4-CCC9-AD4E-8CE1-C24E33483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8E57F23-DD93-3843-BD4C-262E11A0526A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4A5C217A-3323-C948-A6DD-8D286877F67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B846F69B-B000-AC48-AD93-1E868CFAC2D7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6F26B46-0D01-1846-A896-36E267BF6CF2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181222C-F633-E54E-ADC9-42A5B2ADAF48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A55C331B-570C-1747-8883-3BA52A694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8FA7655-6A44-C846-977F-472F428AC597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353716B1-3540-304D-92F4-4758525B4CFF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26E8C92A-5F17-894D-9950-D893916B8F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1815A270-D8AE-684C-8F50-ACD447DF7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555B05D-36F6-F740-8A91-AE783F46B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860F352-419C-1D4A-9BC0-CB930FD93268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3B201A84-C4D0-9146-B593-78611EA7293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A79D075-BB44-BF40-BFF5-AB8109E3D6D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9E4E444-5489-414F-82FA-362F53AEA3C8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2FC2634-0493-9944-B24B-A6249B7E4027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F053CA22-2BC3-3543-9E47-02EF30A56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AFE7CA2D-88E4-514A-B61A-50201141A08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sp>
        <p:nvSpPr>
          <p:cNvPr id="32" name="三角形 31">
            <a:extLst>
              <a:ext uri="{FF2B5EF4-FFF2-40B4-BE49-F238E27FC236}">
                <a16:creationId xmlns:a16="http://schemas.microsoft.com/office/drawing/2014/main" id="{1C1CF557-9076-0B47-8E6C-F22467750C97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8FB5C44-9F37-D74F-9FDE-66B7E36E5052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74C358F3-56A8-8347-898C-EEB82B38B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E323A03-37E7-B44C-AFC8-A4C3DA25AB78}"/>
              </a:ext>
            </a:extLst>
          </p:cNvPr>
          <p:cNvCxnSpPr>
            <a:cxnSpLocks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3DB0BB87-AC98-5848-9172-C635AD870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554" y="2896054"/>
            <a:ext cx="3162300" cy="6985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B3F8A91-E058-E24C-9985-FE9E31E94C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919" y="3585915"/>
            <a:ext cx="2476839" cy="167169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20EB624-92CE-4943-ABC2-6E1BAFCE2B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2040" y="5252618"/>
            <a:ext cx="5156200" cy="1003300"/>
          </a:xfrm>
          <a:prstGeom prst="rect">
            <a:avLst/>
          </a:prstGeom>
        </p:spPr>
      </p:pic>
      <p:sp>
        <p:nvSpPr>
          <p:cNvPr id="39" name="椭圆 38">
            <a:extLst>
              <a:ext uri="{FF2B5EF4-FFF2-40B4-BE49-F238E27FC236}">
                <a16:creationId xmlns:a16="http://schemas.microsoft.com/office/drawing/2014/main" id="{D278FC1F-B4F3-D146-8E5E-1154D1779124}"/>
              </a:ext>
            </a:extLst>
          </p:cNvPr>
          <p:cNvSpPr/>
          <p:nvPr/>
        </p:nvSpPr>
        <p:spPr>
          <a:xfrm>
            <a:off x="4206284" y="3590171"/>
            <a:ext cx="166191" cy="16619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2D452A0-F838-9C4E-966D-460F4AFB4B00}"/>
              </a:ext>
            </a:extLst>
          </p:cNvPr>
          <p:cNvCxnSpPr>
            <a:cxnSpLocks/>
          </p:cNvCxnSpPr>
          <p:nvPr/>
        </p:nvCxnSpPr>
        <p:spPr>
          <a:xfrm flipV="1">
            <a:off x="2899100" y="3756362"/>
            <a:ext cx="1307184" cy="185484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8CA604A-1D6E-5F4D-9E95-601D2A35DF1A}"/>
              </a:ext>
            </a:extLst>
          </p:cNvPr>
          <p:cNvSpPr/>
          <p:nvPr/>
        </p:nvSpPr>
        <p:spPr>
          <a:xfrm>
            <a:off x="3567973" y="5299244"/>
            <a:ext cx="2662553" cy="835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55A1247-7F71-854A-A676-1C191D0E33D3}"/>
              </a:ext>
            </a:extLst>
          </p:cNvPr>
          <p:cNvSpPr txBox="1"/>
          <p:nvPr/>
        </p:nvSpPr>
        <p:spPr>
          <a:xfrm>
            <a:off x="4111413" y="616874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Scaled path loss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2F0476-CE97-D64B-94C9-484B4C2737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8809" y="18112"/>
            <a:ext cx="5383191" cy="9980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4884854-87A9-0640-82D4-B6AE1D92AA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13505" y="1896474"/>
            <a:ext cx="1445651" cy="353723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865355D2-DF3E-C24E-A6F2-20F7F593D641}"/>
              </a:ext>
            </a:extLst>
          </p:cNvPr>
          <p:cNvSpPr txBox="1"/>
          <p:nvPr/>
        </p:nvSpPr>
        <p:spPr>
          <a:xfrm>
            <a:off x="9837739" y="1439612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Compress Sensing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61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2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836975-847D-E94C-ABEF-CDC8B1AE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1406" y="1302419"/>
            <a:ext cx="7493000" cy="1943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191E6D-62A7-3C45-94DB-30918190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613904"/>
            <a:ext cx="5181600" cy="30690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B0BB62-B200-7C45-BB62-4A819CCF88C1}"/>
              </a:ext>
            </a:extLst>
          </p:cNvPr>
          <p:cNvSpPr txBox="1"/>
          <p:nvPr/>
        </p:nvSpPr>
        <p:spPr>
          <a:xfrm>
            <a:off x="1876926" y="3465095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Let                         be the only variables 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EB53A9-9837-584E-BE8F-99CC9A10A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29" y="3414625"/>
            <a:ext cx="444500" cy="406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4F2994-796B-5E4D-B89D-7F59FB4736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75" b="20000"/>
          <a:stretch/>
        </p:blipFill>
        <p:spPr>
          <a:xfrm>
            <a:off x="3112476" y="3409282"/>
            <a:ext cx="520212" cy="406400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89396E4-346E-7841-949C-1E3489030495}"/>
              </a:ext>
            </a:extLst>
          </p:cNvPr>
          <p:cNvCxnSpPr/>
          <p:nvPr/>
        </p:nvCxnSpPr>
        <p:spPr>
          <a:xfrm flipV="1">
            <a:off x="6001407" y="1027906"/>
            <a:ext cx="1210187" cy="2655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6B6B70B-6ACF-8544-91F1-F208E59A63CA}"/>
              </a:ext>
            </a:extLst>
          </p:cNvPr>
          <p:cNvCxnSpPr>
            <a:cxnSpLocks/>
          </p:cNvCxnSpPr>
          <p:nvPr/>
        </p:nvCxnSpPr>
        <p:spPr>
          <a:xfrm>
            <a:off x="8795895" y="3601479"/>
            <a:ext cx="0" cy="450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E2ED104-A3CC-374E-8191-91867DE73179}"/>
              </a:ext>
            </a:extLst>
          </p:cNvPr>
          <p:cNvSpPr txBox="1"/>
          <p:nvPr/>
        </p:nvSpPr>
        <p:spPr>
          <a:xfrm>
            <a:off x="9044529" y="368292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Pilot design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016DD02-66C5-F846-BA33-6F49BEE50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890" y="4052257"/>
            <a:ext cx="3972910" cy="10489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168F772-4D0A-DE43-9C6D-5CE98A22DC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8502" y="5101180"/>
            <a:ext cx="2157686" cy="1388610"/>
          </a:xfrm>
          <a:prstGeom prst="rect">
            <a:avLst/>
          </a:prstGeom>
        </p:spPr>
      </p:pic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C2A5F17-A33A-C349-84EE-F7004CF3F4DC}"/>
              </a:ext>
            </a:extLst>
          </p:cNvPr>
          <p:cNvCxnSpPr>
            <a:cxnSpLocks/>
          </p:cNvCxnSpPr>
          <p:nvPr/>
        </p:nvCxnSpPr>
        <p:spPr>
          <a:xfrm flipH="1" flipV="1">
            <a:off x="6495393" y="5555581"/>
            <a:ext cx="130328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17887045-1E2E-A841-B6C6-517C500D29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0139" y="4960888"/>
            <a:ext cx="3546633" cy="71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13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646E0-4B78-BE4B-97C9-4D55287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Lemma 3/Appendix 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F97BC-08DB-B84E-8425-9D39AC0E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872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E2A3-0787-3949-A78D-46A300B8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004E-F5C1-014D-8154-CAB27486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71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2: single RF antenna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computational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Relatively low estimation accuracy, surfer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from“</a:t>
            </a:r>
            <a:r>
              <a:rPr kumimoji="1" lang="en-US" altLang="zh-CN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Angular Domain Distortion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” (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Proved in Lemma 3/Appendix C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semi-active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system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price and power consumption (It contradicts the original intention of RIS)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Impossible in practical</a:t>
            </a: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Proposed: RIS 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 just ONE RF antenna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Huge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performance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increasement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compared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full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passive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(Cascade CSI)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Much lower price and system complexity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606253-3DEC-5A4B-BCCC-8C4BA07B9761}"/>
              </a:ext>
            </a:extLst>
          </p:cNvPr>
          <p:cNvSpPr/>
          <p:nvPr/>
        </p:nvSpPr>
        <p:spPr>
          <a:xfrm>
            <a:off x="3198821" y="2858814"/>
            <a:ext cx="3727496" cy="294290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32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3: EM alg. &amp; VB Inf. (Waiting)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Challenge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assisted system introduced high dimension CSI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Advantages in angle-domain design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Opportunity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EM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VBI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in MIMO</a:t>
            </a: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VS.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LASSO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AMP</a:t>
            </a: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v.youku.com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v_show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/id_XMTM1Njc5NzkxNg==.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html?spm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=a2hbt.13141534.1_2.d_1_22&amp;f=51634930&amp;scm=20140719.apircmd.46307.video_XMTM1Njc5NzkxNg==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5EACFA-7F11-8040-A965-589589F3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56" y="3546010"/>
            <a:ext cx="6114120" cy="1133566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21D3442-4715-5941-871A-5A70624DB99B}"/>
              </a:ext>
            </a:extLst>
          </p:cNvPr>
          <p:cNvCxnSpPr>
            <a:cxnSpLocks/>
          </p:cNvCxnSpPr>
          <p:nvPr/>
        </p:nvCxnSpPr>
        <p:spPr>
          <a:xfrm flipH="1">
            <a:off x="3920648" y="4338918"/>
            <a:ext cx="1870055" cy="558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288AA891-F7F1-2544-8E35-5AFEFD0B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91" y="1685419"/>
            <a:ext cx="381000" cy="4318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B478988D-2D47-BB4B-99E5-34AA0684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15" y="1875971"/>
            <a:ext cx="457200" cy="45720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03370CA-59A9-8E42-8F72-7264F5F2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396" y="2360675"/>
            <a:ext cx="533400" cy="4318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162953EC-4219-3845-8D04-865F30CD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083FCA2-AD17-3C4C-BC0E-C015C727F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72" y="1875354"/>
            <a:ext cx="647700" cy="4699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44E19B7-4AFF-9F48-983D-7E6DC6F8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471" y="1610125"/>
            <a:ext cx="374225" cy="396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FBBD57-8708-0048-828B-98DCEF0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Model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8206B-A73B-F946-8BAE-C81904E103ED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0" name="图片 9" descr="手机屏幕截图&#10;&#10;中度可信度描述已自动生成">
            <a:extLst>
              <a:ext uri="{FF2B5EF4-FFF2-40B4-BE49-F238E27FC236}">
                <a16:creationId xmlns:a16="http://schemas.microsoft.com/office/drawing/2014/main" id="{0B615560-F42E-DF41-A1B0-C11C6A7B3D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363053-3D18-4A43-A38D-07D3F81CAEDC}"/>
              </a:ext>
            </a:extLst>
          </p:cNvPr>
          <p:cNvSpPr txBox="1"/>
          <p:nvPr/>
        </p:nvSpPr>
        <p:spPr>
          <a:xfrm>
            <a:off x="5563991" y="293103"/>
            <a:ext cx="471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single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RF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Antenna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M-ULA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3" name="图片 12" descr="形状, 正方形&#10;&#10;描述已自动生成">
            <a:extLst>
              <a:ext uri="{FF2B5EF4-FFF2-40B4-BE49-F238E27FC236}">
                <a16:creationId xmlns:a16="http://schemas.microsoft.com/office/drawing/2014/main" id="{C8FAE8DC-25C7-3F4B-93DC-467EB633C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8F84B23-BDA0-E944-AF0E-A3CD339E15ED}"/>
              </a:ext>
            </a:extLst>
          </p:cNvPr>
          <p:cNvCxnSpPr>
            <a:cxnSpLocks/>
          </p:cNvCxnSpPr>
          <p:nvPr/>
        </p:nvCxnSpPr>
        <p:spPr>
          <a:xfrm flipH="1">
            <a:off x="2249291" y="1690688"/>
            <a:ext cx="4753676" cy="785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背景图案&#10;&#10;描述已自动生成">
            <a:extLst>
              <a:ext uri="{FF2B5EF4-FFF2-40B4-BE49-F238E27FC236}">
                <a16:creationId xmlns:a16="http://schemas.microsoft.com/office/drawing/2014/main" id="{9FE215A4-32FB-0D4A-B0EE-F71CA7E43B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414DA30-E624-F340-B1D5-F8B72D3A22F7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C363C91-6BAB-FC46-947C-102440CE1809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89C7130-D883-5443-ABC8-170772FEF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956E56C-6B07-424A-987B-9CF86C815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A90A009-0FFB-6E4C-AAEE-CE064BA04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1BF06C7-5695-E746-858F-5B8E9B639F2F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620929D-9407-984A-9ECC-8CAC4F01E62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F50789E-1EAB-C34C-A0F8-C2C7ED4B7D1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0B5FDB6-2664-E44E-B17A-306F4FF1B964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739C85D-1324-404A-B3B0-6F533CA4BDFC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5913BA89-23BF-F643-8C1C-9E73FD95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34D118-A900-124E-AEB3-AF3AC879A4F3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5BD1FB44-2FB3-7344-8799-16B2DBE05E25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D6328932-0490-3947-AFE4-247515B8E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1283BEC-D707-4643-B9E7-97DF2D288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A1307EDA-4863-844F-B7F1-B239D713A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3E17705-200C-6449-94D7-32B8AC71B6CC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23DE760-0E92-2446-8011-8562E244D10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71FA053-9525-BB4D-8856-43CD234038E1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8E9142D-ED4C-A04E-B7F4-A9E4557EDC06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034F520-ACD1-914A-9644-E93DEC251C65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206472A-94D6-7840-83DF-60021633B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097DB9AC-CBAF-2B4D-9C10-EC13FC53BF2F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0989" y="3235039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C0C42332-DB7A-0043-A156-0EA45AE43189}"/>
              </a:ext>
            </a:extLst>
          </p:cNvPr>
          <p:cNvCxnSpPr>
            <a:cxnSpLocks/>
          </p:cNvCxnSpPr>
          <p:nvPr/>
        </p:nvCxnSpPr>
        <p:spPr>
          <a:xfrm flipV="1">
            <a:off x="9999353" y="4511614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FAEEC19-D518-774D-A766-BBD3ED04CEE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8890D5B-8822-5648-B9F8-44807A71E2D1}"/>
              </a:ext>
            </a:extLst>
          </p:cNvPr>
          <p:cNvCxnSpPr>
            <a:cxnSpLocks/>
          </p:cNvCxnSpPr>
          <p:nvPr/>
        </p:nvCxnSpPr>
        <p:spPr>
          <a:xfrm flipH="1" flipV="1">
            <a:off x="8390460" y="1756636"/>
            <a:ext cx="861489" cy="2493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形状&#10;&#10;描述已自动生成">
            <a:extLst>
              <a:ext uri="{FF2B5EF4-FFF2-40B4-BE49-F238E27FC236}">
                <a16:creationId xmlns:a16="http://schemas.microsoft.com/office/drawing/2014/main" id="{624F525D-589F-BE41-9B01-418B76A827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389032" y="3503704"/>
            <a:ext cx="1801040" cy="2184413"/>
          </a:xfrm>
          <a:prstGeom prst="rect">
            <a:avLst/>
          </a:prstGeom>
        </p:spPr>
      </p:pic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4D0006E-8DDC-2F46-B127-D68175963D65}"/>
              </a:ext>
            </a:extLst>
          </p:cNvPr>
          <p:cNvCxnSpPr>
            <a:cxnSpLocks/>
          </p:cNvCxnSpPr>
          <p:nvPr/>
        </p:nvCxnSpPr>
        <p:spPr>
          <a:xfrm flipH="1" flipV="1">
            <a:off x="6237039" y="4670678"/>
            <a:ext cx="2178260" cy="30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十字形 65">
            <a:extLst>
              <a:ext uri="{FF2B5EF4-FFF2-40B4-BE49-F238E27FC236}">
                <a16:creationId xmlns:a16="http://schemas.microsoft.com/office/drawing/2014/main" id="{7242A4AF-987E-BE43-ABC8-FE4B3929826F}"/>
              </a:ext>
            </a:extLst>
          </p:cNvPr>
          <p:cNvSpPr/>
          <p:nvPr/>
        </p:nvSpPr>
        <p:spPr>
          <a:xfrm rot="2719444">
            <a:off x="5196094" y="4051782"/>
            <a:ext cx="1197429" cy="1202732"/>
          </a:xfrm>
          <a:prstGeom prst="plus">
            <a:avLst>
              <a:gd name="adj" fmla="val 442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AF9C09-3883-FD48-92BF-961740A8710C}"/>
              </a:ext>
            </a:extLst>
          </p:cNvPr>
          <p:cNvSpPr txBox="1"/>
          <p:nvPr/>
        </p:nvSpPr>
        <p:spPr>
          <a:xfrm>
            <a:off x="6237040" y="4859139"/>
            <a:ext cx="17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Direct link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680AF0DE-37FB-D741-B834-01433EC8B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4867" y="2514791"/>
            <a:ext cx="419100" cy="533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CE2E30C4-6ABF-E84C-B411-7D82117CF0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9264" y="3888916"/>
            <a:ext cx="622300" cy="508000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6278149A-54BB-5248-A4ED-02D5D1848D84}"/>
              </a:ext>
            </a:extLst>
          </p:cNvPr>
          <p:cNvGrpSpPr/>
          <p:nvPr/>
        </p:nvGrpSpPr>
        <p:grpSpPr>
          <a:xfrm>
            <a:off x="4618562" y="2205963"/>
            <a:ext cx="45719" cy="359370"/>
            <a:chOff x="3307229" y="2523890"/>
            <a:chExt cx="45719" cy="35937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60104EE-F82D-4D4D-966E-CC0826D3647D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14181A4-2141-AF48-8526-3E0348FB245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B12FE3B-146C-D045-80B5-793E5A2C0A96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D96EDD0-7F10-774A-83D7-83E81866F44C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906AEF5-243C-214B-9485-C5513C3FC38C}"/>
              </a:ext>
            </a:extLst>
          </p:cNvPr>
          <p:cNvCxnSpPr>
            <a:cxnSpLocks/>
          </p:cNvCxnSpPr>
          <p:nvPr/>
        </p:nvCxnSpPr>
        <p:spPr>
          <a:xfrm flipH="1" flipV="1">
            <a:off x="2334867" y="2559543"/>
            <a:ext cx="2291262" cy="4567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9B4A3B27-644F-DE47-A65F-57C12F091C96}"/>
              </a:ext>
            </a:extLst>
          </p:cNvPr>
          <p:cNvCxnSpPr>
            <a:cxnSpLocks/>
          </p:cNvCxnSpPr>
          <p:nvPr/>
        </p:nvCxnSpPr>
        <p:spPr>
          <a:xfrm flipH="1">
            <a:off x="4719922" y="1838846"/>
            <a:ext cx="2283045" cy="11329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19D66BA-F556-6843-A297-664B07168B9D}"/>
              </a:ext>
            </a:extLst>
          </p:cNvPr>
          <p:cNvSpPr txBox="1"/>
          <p:nvPr/>
        </p:nvSpPr>
        <p:spPr>
          <a:xfrm>
            <a:off x="3551297" y="1515012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C2C7E61-421A-A949-8A16-EFB689617C51}"/>
              </a:ext>
            </a:extLst>
          </p:cNvPr>
          <p:cNvGrpSpPr/>
          <p:nvPr/>
        </p:nvGrpSpPr>
        <p:grpSpPr>
          <a:xfrm rot="4324211">
            <a:off x="9198103" y="2844399"/>
            <a:ext cx="45719" cy="359370"/>
            <a:chOff x="3307229" y="2523890"/>
            <a:chExt cx="45719" cy="35937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241449C-181B-684E-9A02-C8C820836FDF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67DB145-6314-7841-8E63-516928097DB9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704843A-1D85-5049-8199-2580D63063BA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31DE83B-18B4-364D-86B5-A9A0D677E88B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0620780-82B6-8941-B43B-98D84429AFA7}"/>
              </a:ext>
            </a:extLst>
          </p:cNvPr>
          <p:cNvCxnSpPr>
            <a:cxnSpLocks/>
          </p:cNvCxnSpPr>
          <p:nvPr/>
        </p:nvCxnSpPr>
        <p:spPr>
          <a:xfrm flipH="1" flipV="1">
            <a:off x="8628892" y="1761695"/>
            <a:ext cx="1305375" cy="64363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D5580A1-97BA-CB4F-A21C-915FC04E36D6}"/>
              </a:ext>
            </a:extLst>
          </p:cNvPr>
          <p:cNvCxnSpPr>
            <a:cxnSpLocks/>
          </p:cNvCxnSpPr>
          <p:nvPr/>
        </p:nvCxnSpPr>
        <p:spPr>
          <a:xfrm flipV="1">
            <a:off x="9370171" y="2475327"/>
            <a:ext cx="629182" cy="16184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113B719-2F2E-154B-BCC6-BA6B4EDCDBFE}"/>
              </a:ext>
            </a:extLst>
          </p:cNvPr>
          <p:cNvSpPr txBox="1"/>
          <p:nvPr/>
        </p:nvSpPr>
        <p:spPr>
          <a:xfrm>
            <a:off x="9317588" y="1640481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C529B25-3F12-394C-9CA5-1271FAFA49F9}"/>
              </a:ext>
            </a:extLst>
          </p:cNvPr>
          <p:cNvSpPr txBox="1"/>
          <p:nvPr/>
        </p:nvSpPr>
        <p:spPr>
          <a:xfrm>
            <a:off x="2183459" y="2914837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5106CB-E998-FE42-B567-87033477E069}"/>
              </a:ext>
            </a:extLst>
          </p:cNvPr>
          <p:cNvSpPr txBox="1"/>
          <p:nvPr/>
        </p:nvSpPr>
        <p:spPr>
          <a:xfrm>
            <a:off x="5726445" y="1778031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1902563-3B73-7A4E-AFD4-D4551AD12EF9}"/>
              </a:ext>
            </a:extLst>
          </p:cNvPr>
          <p:cNvSpPr txBox="1"/>
          <p:nvPr/>
        </p:nvSpPr>
        <p:spPr>
          <a:xfrm>
            <a:off x="8572307" y="2236188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576F00B-D8EE-5F4B-9DEA-23D230A164E2}"/>
              </a:ext>
            </a:extLst>
          </p:cNvPr>
          <p:cNvSpPr txBox="1"/>
          <p:nvPr/>
        </p:nvSpPr>
        <p:spPr>
          <a:xfrm>
            <a:off x="9338007" y="4217075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8862C597-6313-BB47-9991-B4E788183D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1123" y="2865069"/>
            <a:ext cx="393700" cy="419100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359D5ACB-DCD5-C04A-90A3-9AE316113FDD}"/>
              </a:ext>
            </a:extLst>
          </p:cNvPr>
          <p:cNvSpPr txBox="1"/>
          <p:nvPr/>
        </p:nvSpPr>
        <p:spPr>
          <a:xfrm>
            <a:off x="5618279" y="286113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A6799EC-0114-C945-8743-1912C2CAECA2}"/>
              </a:ext>
            </a:extLst>
          </p:cNvPr>
          <p:cNvSpPr txBox="1"/>
          <p:nvPr/>
        </p:nvSpPr>
        <p:spPr>
          <a:xfrm>
            <a:off x="10413016" y="296604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34EA94E6-66B9-F442-AC60-0E5857843A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516" y="2852329"/>
            <a:ext cx="571500" cy="508000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0423602A-7C65-6644-9627-8F0F15FDEDF2}"/>
              </a:ext>
            </a:extLst>
          </p:cNvPr>
          <p:cNvSpPr txBox="1"/>
          <p:nvPr/>
        </p:nvSpPr>
        <p:spPr>
          <a:xfrm>
            <a:off x="9841516" y="5077996"/>
            <a:ext cx="179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Suffer from doppler effect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9" name="三角形 118">
            <a:extLst>
              <a:ext uri="{FF2B5EF4-FFF2-40B4-BE49-F238E27FC236}">
                <a16:creationId xmlns:a16="http://schemas.microsoft.com/office/drawing/2014/main" id="{2D992454-B1EE-4E41-9FDD-F132427CCE7E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0CC3AF47-A50E-514C-89F1-ED80A0B09D58}"/>
              </a:ext>
            </a:extLst>
          </p:cNvPr>
          <p:cNvCxnSpPr/>
          <p:nvPr/>
        </p:nvCxnSpPr>
        <p:spPr>
          <a:xfrm flipV="1">
            <a:off x="7742240" y="1452752"/>
            <a:ext cx="0" cy="432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363C9EF6-A70F-354C-89C4-8521E24EAB8F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>
            <a:extLst>
              <a:ext uri="{FF2B5EF4-FFF2-40B4-BE49-F238E27FC236}">
                <a16:creationId xmlns:a16="http://schemas.microsoft.com/office/drawing/2014/main" id="{B3099226-E7B7-214D-A2A1-6AD9735566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F7B2E92A-B920-EB48-8D35-6BC4E6CC624E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87C60-D252-BF4F-A61F-8B05E6E8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6" y="1936750"/>
            <a:ext cx="4394200" cy="468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6F9030-5BFC-824A-B443-82FF41B8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49" y="1999721"/>
            <a:ext cx="27432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2476A8-4B19-1649-A90B-81662ED2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690688"/>
            <a:ext cx="4419600" cy="1231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D5897F-42D6-2741-830B-1FC10B9D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3286125"/>
            <a:ext cx="3289300" cy="59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C3B1A-B4EB-B24F-999F-0EE450F1B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900" y="2897717"/>
            <a:ext cx="4737100" cy="13462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827C1D8-242F-F94C-BB94-870C7933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616449" y="4749800"/>
            <a:ext cx="2425700" cy="48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D54690-4A54-AE40-8A36-FCA11804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6332" y="4699000"/>
            <a:ext cx="3238500" cy="533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1168D2-F8F9-9E4A-8F4F-5213A6111D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858" y="5864225"/>
            <a:ext cx="2616200" cy="469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99946F-B2A6-4944-8678-FB9EE944F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2532" y="5864225"/>
            <a:ext cx="3162300" cy="482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6D3420-0CC6-294C-BC38-22B158F763D9}"/>
              </a:ext>
            </a:extLst>
          </p:cNvPr>
          <p:cNvSpPr txBox="1"/>
          <p:nvPr/>
        </p:nvSpPr>
        <p:spPr>
          <a:xfrm>
            <a:off x="5672476" y="261909"/>
            <a:ext cx="498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Angular Domain Expressions and Components</a:t>
            </a:r>
            <a:endParaRPr kumimoji="1"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BD0C177-1A51-E440-8DEF-EA85CDB31F6E}"/>
              </a:ext>
            </a:extLst>
          </p:cNvPr>
          <p:cNvSpPr/>
          <p:nvPr/>
        </p:nvSpPr>
        <p:spPr>
          <a:xfrm rot="5400000">
            <a:off x="7935191" y="-2008666"/>
            <a:ext cx="673099" cy="6989621"/>
          </a:xfrm>
          <a:prstGeom prst="leftBrace">
            <a:avLst>
              <a:gd name="adj1" fmla="val 88890"/>
              <a:gd name="adj2" fmla="val 498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0139D8-60F7-094C-8445-5DA56443615F}"/>
              </a:ext>
            </a:extLst>
          </p:cNvPr>
          <p:cNvSpPr/>
          <p:nvPr/>
        </p:nvSpPr>
        <p:spPr>
          <a:xfrm>
            <a:off x="360323" y="4423444"/>
            <a:ext cx="4071486" cy="206943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CA89B7-75DF-E54E-8E52-E76261E7CA10}"/>
              </a:ext>
            </a:extLst>
          </p:cNvPr>
          <p:cNvSpPr txBox="1"/>
          <p:nvPr/>
        </p:nvSpPr>
        <p:spPr>
          <a:xfrm>
            <a:off x="427566" y="405411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first</a:t>
            </a:r>
            <a:endParaRPr kumimoji="1"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EC94D-50D9-CA45-AC39-6F70CFA56F51}"/>
              </a:ext>
            </a:extLst>
          </p:cNvPr>
          <p:cNvSpPr/>
          <p:nvPr/>
        </p:nvSpPr>
        <p:spPr>
          <a:xfrm>
            <a:off x="360323" y="1861650"/>
            <a:ext cx="4071486" cy="206943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E26221-A581-D840-9F8E-4998A8CCA9DC}"/>
              </a:ext>
            </a:extLst>
          </p:cNvPr>
          <p:cNvSpPr txBox="1"/>
          <p:nvPr/>
        </p:nvSpPr>
        <p:spPr>
          <a:xfrm>
            <a:off x="49146" y="145336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with known     &amp;</a:t>
            </a:r>
            <a:endParaRPr kumimoji="1" lang="zh-CN" altLang="en-US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E95E215-6DB1-4341-9F53-1FBD9FD6B7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8530" y="1519463"/>
            <a:ext cx="461548" cy="2731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5885155-7A9F-304C-90D9-7A4946D02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6453" y="1451965"/>
            <a:ext cx="50048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5EC68D3-6FE1-324C-A8E4-B97C0C96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08" y="3642634"/>
            <a:ext cx="1054100" cy="546100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FCEAC9B6-842E-A04C-A701-86E13E8953E5}"/>
              </a:ext>
            </a:extLst>
          </p:cNvPr>
          <p:cNvSpPr/>
          <p:nvPr/>
        </p:nvSpPr>
        <p:spPr>
          <a:xfrm>
            <a:off x="2116256" y="3311627"/>
            <a:ext cx="3367011" cy="1204489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2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D47D0B-A58E-0143-9D4F-C101A8A3A42F}"/>
              </a:ext>
            </a:extLst>
          </p:cNvPr>
          <p:cNvSpPr txBox="1"/>
          <p:nvPr/>
        </p:nvSpPr>
        <p:spPr>
          <a:xfrm>
            <a:off x="5980784" y="159355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flipH="1">
            <a:off x="1021794" y="3589821"/>
            <a:ext cx="942328" cy="762000"/>
          </a:xfrm>
          <a:prstGeom prst="arc">
            <a:avLst>
              <a:gd name="adj1" fmla="val 16200000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01" y="2962432"/>
            <a:ext cx="292100" cy="5207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D80E4B9-B11C-7E4C-B6B2-DAEB4973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5688" y="4891011"/>
            <a:ext cx="1473200" cy="393700"/>
          </a:xfrm>
          <a:prstGeom prst="rect">
            <a:avLst/>
          </a:prstGeom>
        </p:spPr>
      </p:pic>
      <p:sp>
        <p:nvSpPr>
          <p:cNvPr id="51" name="左大括号 50">
            <a:extLst>
              <a:ext uri="{FF2B5EF4-FFF2-40B4-BE49-F238E27FC236}">
                <a16:creationId xmlns:a16="http://schemas.microsoft.com/office/drawing/2014/main" id="{6D69108B-C28C-1545-8D6A-5F1937684BB9}"/>
              </a:ext>
            </a:extLst>
          </p:cNvPr>
          <p:cNvSpPr/>
          <p:nvPr/>
        </p:nvSpPr>
        <p:spPr>
          <a:xfrm>
            <a:off x="3007578" y="3453585"/>
            <a:ext cx="284426" cy="950234"/>
          </a:xfrm>
          <a:prstGeom prst="leftBrace">
            <a:avLst>
              <a:gd name="adj1" fmla="val 38284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A3BF5CC-ADDD-2F47-A7DA-4301A4D64910}"/>
              </a:ext>
            </a:extLst>
          </p:cNvPr>
          <p:cNvSpPr txBox="1"/>
          <p:nvPr/>
        </p:nvSpPr>
        <p:spPr>
          <a:xfrm>
            <a:off x="3307965" y="385842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501F4E-A7F0-2B40-9BF4-4B04104946C6}"/>
              </a:ext>
            </a:extLst>
          </p:cNvPr>
          <p:cNvSpPr txBox="1"/>
          <p:nvPr/>
        </p:nvSpPr>
        <p:spPr>
          <a:xfrm>
            <a:off x="3297727" y="341698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Nyquist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0C9B07-A447-FE48-83C9-F08B3601710A}"/>
              </a:ext>
            </a:extLst>
          </p:cNvPr>
          <p:cNvSpPr txBox="1"/>
          <p:nvPr/>
        </p:nvSpPr>
        <p:spPr>
          <a:xfrm>
            <a:off x="4188214" y="416715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04B0ACE5-6835-F04D-A4B7-AC9F801A80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600" y="2581711"/>
            <a:ext cx="2324100" cy="6096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28BF4C4-A69E-8E4D-9A78-AE23127A6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8600" y="4592188"/>
            <a:ext cx="2362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6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1CC598C5-2DFA-824F-9302-54185851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1335088"/>
            <a:ext cx="3759200" cy="711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8AAAF24-025D-494E-9ED2-0E70E7DD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28" y="2810760"/>
            <a:ext cx="4143133" cy="4109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5704313-477C-BF4C-8B00-4FFCE6365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215" y="3388449"/>
            <a:ext cx="4081900" cy="78582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29728C0-AF32-6B40-8F51-18316F1BF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497" y="4428030"/>
            <a:ext cx="3263900" cy="8890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2099BEEC-24E6-F247-8EAE-E23056F22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0194" y="5295814"/>
            <a:ext cx="3911600" cy="850900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82E46AEF-6075-A345-89A1-4180F48DEE33}"/>
              </a:ext>
            </a:extLst>
          </p:cNvPr>
          <p:cNvSpPr/>
          <p:nvPr/>
        </p:nvSpPr>
        <p:spPr>
          <a:xfrm>
            <a:off x="7908599" y="1403429"/>
            <a:ext cx="4143133" cy="516553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3 (Angular Domain)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rot="8720844">
            <a:off x="5009375" y="2440317"/>
            <a:ext cx="420829" cy="451379"/>
          </a:xfrm>
          <a:prstGeom prst="arc">
            <a:avLst>
              <a:gd name="adj1" fmla="val 17314412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807" y="2954974"/>
            <a:ext cx="176779" cy="31512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3AFF40-3986-EE46-B468-035918E8D907}"/>
              </a:ext>
            </a:extLst>
          </p:cNvPr>
          <p:cNvSpPr txBox="1"/>
          <p:nvPr/>
        </p:nvSpPr>
        <p:spPr>
          <a:xfrm>
            <a:off x="8107957" y="1389741"/>
            <a:ext cx="37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an equitization column</a:t>
            </a: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“x”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discrete time index: 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then the FFT of this vector has only one non-zero element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condition that:</a:t>
            </a: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CD04C61-93E6-1F43-91A6-4131A71E1D17}"/>
              </a:ext>
            </a:extLst>
          </p:cNvPr>
          <p:cNvGrpSpPr/>
          <p:nvPr/>
        </p:nvGrpSpPr>
        <p:grpSpPr>
          <a:xfrm>
            <a:off x="5292644" y="2121400"/>
            <a:ext cx="2208270" cy="221209"/>
            <a:chOff x="3512633" y="4714671"/>
            <a:chExt cx="2208270" cy="221209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F2D6CF81-FDC2-8A48-B46E-AC4F22028FB4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51C78638-7881-C34D-9266-53758A799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4220215E-D6B1-464D-8D0A-0867F0778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57A3B4A5-8E30-964D-8317-AFF0CA613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CC084D6-E2B7-7942-9470-24AA1AC0C001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E58AEFE-7898-F949-8116-9187F086EEE7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226C412-4479-9243-8DFE-235BD2EF670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B200041-1F0C-8343-8766-160CE54225CC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02DCC07-87B6-8D4B-9617-E8EF7571F3DB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65D2887D-51C8-6448-B79C-D78877215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A93692A-A222-3244-830F-08053EBFE4D3}"/>
              </a:ext>
            </a:extLst>
          </p:cNvPr>
          <p:cNvCxnSpPr>
            <a:cxnSpLocks/>
          </p:cNvCxnSpPr>
          <p:nvPr/>
        </p:nvCxnSpPr>
        <p:spPr>
          <a:xfrm>
            <a:off x="5276249" y="2368970"/>
            <a:ext cx="2060243" cy="755230"/>
          </a:xfrm>
          <a:prstGeom prst="straightConnector1">
            <a:avLst/>
          </a:prstGeom>
          <a:ln w="28575">
            <a:solidFill>
              <a:srgbClr val="FF0000">
                <a:alpha val="27000"/>
              </a:srgb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2AB87AD-2476-0A43-9249-825C48E40924}"/>
              </a:ext>
            </a:extLst>
          </p:cNvPr>
          <p:cNvCxnSpPr>
            <a:cxnSpLocks/>
          </p:cNvCxnSpPr>
          <p:nvPr/>
        </p:nvCxnSpPr>
        <p:spPr>
          <a:xfrm flipV="1">
            <a:off x="4852353" y="2369578"/>
            <a:ext cx="428637" cy="979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4805BD66-5058-4A4E-B445-F4BC0252F207}"/>
              </a:ext>
            </a:extLst>
          </p:cNvPr>
          <p:cNvCxnSpPr>
            <a:cxnSpLocks/>
          </p:cNvCxnSpPr>
          <p:nvPr/>
        </p:nvCxnSpPr>
        <p:spPr>
          <a:xfrm flipV="1">
            <a:off x="5416420" y="2459474"/>
            <a:ext cx="104786" cy="23817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EA6AC31-152A-0F4F-A2EB-17DE6E00A4C4}"/>
              </a:ext>
            </a:extLst>
          </p:cNvPr>
          <p:cNvCxnSpPr>
            <a:cxnSpLocks/>
          </p:cNvCxnSpPr>
          <p:nvPr/>
        </p:nvCxnSpPr>
        <p:spPr>
          <a:xfrm flipH="1" flipV="1">
            <a:off x="5191586" y="2588243"/>
            <a:ext cx="239675" cy="10059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2F96B9E-E6A3-AF45-8587-C8851E03F09A}"/>
              </a:ext>
            </a:extLst>
          </p:cNvPr>
          <p:cNvSpPr txBox="1"/>
          <p:nvPr/>
        </p:nvSpPr>
        <p:spPr>
          <a:xfrm>
            <a:off x="3393805" y="2779776"/>
            <a:ext cx="174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signal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4FDC29D5-CE86-2F46-A1F4-11AF91D53D6B}"/>
              </a:ext>
            </a:extLst>
          </p:cNvPr>
          <p:cNvCxnSpPr>
            <a:cxnSpLocks/>
          </p:cNvCxnSpPr>
          <p:nvPr/>
        </p:nvCxnSpPr>
        <p:spPr>
          <a:xfrm>
            <a:off x="5292644" y="2329616"/>
            <a:ext cx="0" cy="1153516"/>
          </a:xfrm>
          <a:prstGeom prst="straightConnector1">
            <a:avLst/>
          </a:prstGeom>
          <a:ln w="28575">
            <a:solidFill>
              <a:schemeClr val="accent1">
                <a:alpha val="27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E2FFAEB-7F51-D045-AAA7-4A953E269F42}"/>
              </a:ext>
            </a:extLst>
          </p:cNvPr>
          <p:cNvSpPr txBox="1"/>
          <p:nvPr/>
        </p:nvSpPr>
        <p:spPr>
          <a:xfrm>
            <a:off x="7944428" y="6126135"/>
            <a:ext cx="12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9FE2553-9464-7A40-B3EF-FAD4742039B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566" t="31148" r="35263" b="16092"/>
          <a:stretch/>
        </p:blipFill>
        <p:spPr>
          <a:xfrm rot="5400000">
            <a:off x="5718816" y="3600494"/>
            <a:ext cx="947433" cy="4453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0755F37-EAB1-B04F-8D73-336201AA5AAE}"/>
              </a:ext>
            </a:extLst>
          </p:cNvPr>
          <p:cNvSpPr txBox="1"/>
          <p:nvPr/>
        </p:nvSpPr>
        <p:spPr>
          <a:xfrm>
            <a:off x="5377796" y="36241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089E089-4FB8-B846-8B95-80D296ED7A09}"/>
              </a:ext>
            </a:extLst>
          </p:cNvPr>
          <p:cNvSpPr txBox="1"/>
          <p:nvPr/>
        </p:nvSpPr>
        <p:spPr>
          <a:xfrm>
            <a:off x="9212501" y="315775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139F91A-90FC-6444-83ED-B7FE5692271D}"/>
              </a:ext>
            </a:extLst>
          </p:cNvPr>
          <p:cNvSpPr txBox="1"/>
          <p:nvPr/>
        </p:nvSpPr>
        <p:spPr>
          <a:xfrm>
            <a:off x="9683392" y="414009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2B8B7B2-29F1-9243-A120-06ACF8D381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351" y="4120395"/>
            <a:ext cx="4064940" cy="446697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EB723730-A9D9-1F40-BE4F-B2C77A1E3B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9789" y="4690307"/>
            <a:ext cx="1130300" cy="508000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E7CFE636-EE39-1844-9777-D0729FDF8B18}"/>
              </a:ext>
            </a:extLst>
          </p:cNvPr>
          <p:cNvSpPr txBox="1"/>
          <p:nvPr/>
        </p:nvSpPr>
        <p:spPr>
          <a:xfrm>
            <a:off x="3766010" y="4733225"/>
            <a:ext cx="17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A05AEB8F-943A-3149-BE8F-E48033CCFA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47182" y="5110728"/>
            <a:ext cx="2476839" cy="16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9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79844-BEA0-A146-B881-BE116AAF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 Design</a:t>
            </a:r>
            <a:r>
              <a:rPr kumimoji="1" lang="zh-CN" altLang="en-US" dirty="0"/>
              <a:t> </a:t>
            </a:r>
            <a:r>
              <a:rPr kumimoji="1" lang="zh-CN" altLang="en-US" sz="2800" dirty="0"/>
              <a:t>提出完方案，往后放？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B926D-3B47-E047-AD9C-8B8C44BBF7D4}"/>
              </a:ext>
            </a:extLst>
          </p:cNvPr>
          <p:cNvSpPr/>
          <p:nvPr/>
        </p:nvSpPr>
        <p:spPr>
          <a:xfrm>
            <a:off x="83820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1F937F-4211-414F-BCE7-CE20CCAFAA0A}"/>
              </a:ext>
            </a:extLst>
          </p:cNvPr>
          <p:cNvSpPr txBox="1"/>
          <p:nvPr/>
        </p:nvSpPr>
        <p:spPr>
          <a:xfrm>
            <a:off x="83820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1</a:t>
            </a:r>
            <a:endParaRPr kumimoji="1"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D681F4-139A-F24F-9430-183E7F15AAFD}"/>
              </a:ext>
            </a:extLst>
          </p:cNvPr>
          <p:cNvSpPr/>
          <p:nvPr/>
        </p:nvSpPr>
        <p:spPr>
          <a:xfrm>
            <a:off x="4448175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6E7DDE-F0D0-1B47-BCB6-817981381680}"/>
              </a:ext>
            </a:extLst>
          </p:cNvPr>
          <p:cNvSpPr txBox="1"/>
          <p:nvPr/>
        </p:nvSpPr>
        <p:spPr>
          <a:xfrm>
            <a:off x="4448175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2</a:t>
            </a:r>
            <a:endParaRPr kumimoji="1"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CC6704-EE45-E943-8F1A-78EB4E3A86AD}"/>
              </a:ext>
            </a:extLst>
          </p:cNvPr>
          <p:cNvSpPr/>
          <p:nvPr/>
        </p:nvSpPr>
        <p:spPr>
          <a:xfrm>
            <a:off x="805815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B0CD2D-9D9A-4D4D-AF70-AC67BE98D451}"/>
              </a:ext>
            </a:extLst>
          </p:cNvPr>
          <p:cNvSpPr txBox="1"/>
          <p:nvPr/>
        </p:nvSpPr>
        <p:spPr>
          <a:xfrm>
            <a:off x="805815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3</a:t>
            </a:r>
            <a:endParaRPr kumimoji="1" lang="zh-CN" altLang="en-US" sz="2800" dirty="0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B98EC8A-F730-784F-A5CA-9851C77ACF6D}"/>
              </a:ext>
            </a:extLst>
          </p:cNvPr>
          <p:cNvGrpSpPr/>
          <p:nvPr/>
        </p:nvGrpSpPr>
        <p:grpSpPr>
          <a:xfrm>
            <a:off x="838200" y="2650733"/>
            <a:ext cx="3151288" cy="1486796"/>
            <a:chOff x="838200" y="2650733"/>
            <a:chExt cx="3151288" cy="148679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9FF0C8-FEF9-D44E-A5FF-B7ABE450ECE9}"/>
                </a:ext>
              </a:extLst>
            </p:cNvPr>
            <p:cNvSpPr txBox="1"/>
            <p:nvPr/>
          </p:nvSpPr>
          <p:spPr>
            <a:xfrm>
              <a:off x="838200" y="27942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2DE0B3-0125-6A4E-A509-8B809184BF96}"/>
                </a:ext>
              </a:extLst>
            </p:cNvPr>
            <p:cNvSpPr txBox="1"/>
            <p:nvPr/>
          </p:nvSpPr>
          <p:spPr>
            <a:xfrm>
              <a:off x="2133086" y="27942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405711-3A1D-0C46-A386-20E1DB060091}"/>
                </a:ext>
              </a:extLst>
            </p:cNvPr>
            <p:cNvSpPr txBox="1"/>
            <p:nvPr/>
          </p:nvSpPr>
          <p:spPr>
            <a:xfrm>
              <a:off x="3386438" y="27942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4FE6CD0-222B-8A42-B98F-7A067C184A5B}"/>
                </a:ext>
              </a:extLst>
            </p:cNvPr>
            <p:cNvGrpSpPr/>
            <p:nvPr/>
          </p:nvGrpSpPr>
          <p:grpSpPr>
            <a:xfrm>
              <a:off x="1269728" y="2650733"/>
              <a:ext cx="390472" cy="656422"/>
              <a:chOff x="1269728" y="2650733"/>
              <a:chExt cx="390472" cy="656422"/>
            </a:xfrm>
          </p:grpSpPr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943C0CB0-AACE-9B4B-A966-9946E8C41E12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417B155-70DF-F945-956C-A9943873A5C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3B14729F-D404-A940-87AC-C5147C6E9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EAB4933-53BC-C54F-BD45-ACE5A92144EF}"/>
                </a:ext>
              </a:extLst>
            </p:cNvPr>
            <p:cNvGrpSpPr/>
            <p:nvPr/>
          </p:nvGrpSpPr>
          <p:grpSpPr>
            <a:xfrm>
              <a:off x="2567320" y="2650733"/>
              <a:ext cx="390472" cy="656422"/>
              <a:chOff x="2567320" y="2650733"/>
              <a:chExt cx="390472" cy="656422"/>
            </a:xfrm>
          </p:grpSpPr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F71A1D12-1BB2-3446-81B0-9B870E721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D8E2D3EB-27D8-5A42-9B7B-82862E99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29E406F-5CF7-3443-B623-69A975D7B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D590F9D-A275-8449-9DB2-24E23D75AEA6}"/>
                </a:ext>
              </a:extLst>
            </p:cNvPr>
            <p:cNvGrpSpPr/>
            <p:nvPr/>
          </p:nvGrpSpPr>
          <p:grpSpPr>
            <a:xfrm flipH="1">
              <a:off x="3076881" y="2650733"/>
              <a:ext cx="390472" cy="656422"/>
              <a:chOff x="2567320" y="2650733"/>
              <a:chExt cx="390472" cy="656422"/>
            </a:xfrm>
          </p:grpSpPr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D87B8213-2E6D-394F-B9D5-D3A802F1C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6BE20533-9DFF-A545-8643-547EAC66E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BEBE4B68-FA1A-6043-BEC4-76DC96212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7F6243A-B387-AE44-9298-AFF649963C6E}"/>
                </a:ext>
              </a:extLst>
            </p:cNvPr>
            <p:cNvGrpSpPr/>
            <p:nvPr/>
          </p:nvGrpSpPr>
          <p:grpSpPr>
            <a:xfrm flipH="1">
              <a:off x="1785775" y="2650733"/>
              <a:ext cx="380298" cy="656422"/>
              <a:chOff x="2567320" y="2650733"/>
              <a:chExt cx="390472" cy="656422"/>
            </a:xfrm>
          </p:grpSpPr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A131C519-78F2-5F45-BD38-AA3CA21F4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FC453F00-5F92-5345-AFB3-EC4D5147C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AEB920AF-3C3D-654B-9303-A859693B6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7A4AD229-5595-B24D-B539-1A717FAF6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6653" y="3797985"/>
              <a:ext cx="369181" cy="307651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EFAF31F-1F9F-964D-912B-5127909F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3595" y="3768103"/>
              <a:ext cx="497922" cy="369426"/>
            </a:xfrm>
            <a:prstGeom prst="rect">
              <a:avLst/>
            </a:prstGeom>
          </p:spPr>
        </p:pic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E192831-5116-AE41-AB22-D50A043BC0AA}"/>
              </a:ext>
            </a:extLst>
          </p:cNvPr>
          <p:cNvGrpSpPr/>
          <p:nvPr/>
        </p:nvGrpSpPr>
        <p:grpSpPr>
          <a:xfrm>
            <a:off x="4507421" y="2636137"/>
            <a:ext cx="3151288" cy="1480155"/>
            <a:chOff x="990600" y="2803133"/>
            <a:chExt cx="3151288" cy="1480155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F61A697-EC39-1748-89E6-9B692C58EAE1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2E8F4E1-5D1D-BC41-B468-0381AEB86DB0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5D45700-6F52-684D-AC15-6E1811C5E251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8BE3E182-A480-2C46-B2FB-B3575AF8E93A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151" name="直线连接符 150">
                <a:extLst>
                  <a:ext uri="{FF2B5EF4-FFF2-40B4-BE49-F238E27FC236}">
                    <a16:creationId xmlns:a16="http://schemas.microsoft.com/office/drawing/2014/main" id="{55A3B3AD-53CE-7C47-BA93-3AA4855C6B1B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DF6BEC06-2CC2-1345-8D4A-F854DB64B168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3650DC42-59F1-754B-81BD-F0374E678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FF9DE821-03C6-7349-8F09-714AE1BF793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1F39FFCA-3F59-3B4A-92C6-5A21C1C78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>
                <a:extLst>
                  <a:ext uri="{FF2B5EF4-FFF2-40B4-BE49-F238E27FC236}">
                    <a16:creationId xmlns:a16="http://schemas.microsoft.com/office/drawing/2014/main" id="{CCB7FAC2-CC06-1B4C-828A-C70A987522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56">
                <a:extLst>
                  <a:ext uri="{FF2B5EF4-FFF2-40B4-BE49-F238E27FC236}">
                    <a16:creationId xmlns:a16="http://schemas.microsoft.com/office/drawing/2014/main" id="{A0AC37DE-6BA4-4C44-BFD4-60A5D2282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92E2A393-4C28-964E-AAA9-770FAEE02DA4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9" name="直线连接符 158">
                <a:extLst>
                  <a:ext uri="{FF2B5EF4-FFF2-40B4-BE49-F238E27FC236}">
                    <a16:creationId xmlns:a16="http://schemas.microsoft.com/office/drawing/2014/main" id="{930AD344-0E97-F942-AE20-6BBC8B7D3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连接符 159">
                <a:extLst>
                  <a:ext uri="{FF2B5EF4-FFF2-40B4-BE49-F238E27FC236}">
                    <a16:creationId xmlns:a16="http://schemas.microsoft.com/office/drawing/2014/main" id="{7E45639D-F2A5-5B43-9DAB-2EEE1B309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E821FF6D-B6CA-5744-B022-B41C42635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F36FF9F2-6097-FE42-BDBC-F051415A33E4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163" name="直线连接符 162">
                <a:extLst>
                  <a:ext uri="{FF2B5EF4-FFF2-40B4-BE49-F238E27FC236}">
                    <a16:creationId xmlns:a16="http://schemas.microsoft.com/office/drawing/2014/main" id="{8A18C6F3-2625-E842-A065-5CCAC68FD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线连接符 163">
                <a:extLst>
                  <a:ext uri="{FF2B5EF4-FFF2-40B4-BE49-F238E27FC236}">
                    <a16:creationId xmlns:a16="http://schemas.microsoft.com/office/drawing/2014/main" id="{63E5DC80-410F-9447-931A-2B739ABE1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>
                <a:extLst>
                  <a:ext uri="{FF2B5EF4-FFF2-40B4-BE49-F238E27FC236}">
                    <a16:creationId xmlns:a16="http://schemas.microsoft.com/office/drawing/2014/main" id="{45D45DA6-DD37-0749-A089-A09DD887D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92DBB98B-E3C4-1040-84B5-31F43BA07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20695CAC-9D71-3C48-9AFA-458A6A2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3517" y="3486201"/>
              <a:ext cx="497922" cy="383017"/>
            </a:xfrm>
            <a:prstGeom prst="rect">
              <a:avLst/>
            </a:prstGeom>
          </p:spPr>
        </p:pic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268FB70D-4D9A-8648-8707-4544A8FE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C9D07D40-9DEB-7D48-997D-2635E3F7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1439" y="3864651"/>
              <a:ext cx="589239" cy="410682"/>
            </a:xfrm>
            <a:prstGeom prst="rect">
              <a:avLst/>
            </a:prstGeom>
          </p:spPr>
        </p:pic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C482C4F1-A50E-BD4B-8233-EC649134A88A}"/>
              </a:ext>
            </a:extLst>
          </p:cNvPr>
          <p:cNvGrpSpPr/>
          <p:nvPr/>
        </p:nvGrpSpPr>
        <p:grpSpPr>
          <a:xfrm>
            <a:off x="8102761" y="2563757"/>
            <a:ext cx="3151288" cy="1486796"/>
            <a:chOff x="990600" y="2803133"/>
            <a:chExt cx="3151288" cy="1486796"/>
          </a:xfrm>
        </p:grpSpPr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536D60BB-13CF-AA4D-A32A-AE221DFFDC49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92A36E8-5A65-6647-98E8-54D50CB7C5EC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80AE8B0E-75E1-F24F-A419-58609AAA7FA8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0938437E-EDAE-2D44-A96F-4D5642B6F2CD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222" name="直线连接符 221">
                <a:extLst>
                  <a:ext uri="{FF2B5EF4-FFF2-40B4-BE49-F238E27FC236}">
                    <a16:creationId xmlns:a16="http://schemas.microsoft.com/office/drawing/2014/main" id="{B8D16FC3-423D-EB44-96E3-5B5E568B1573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连接符 222">
                <a:extLst>
                  <a:ext uri="{FF2B5EF4-FFF2-40B4-BE49-F238E27FC236}">
                    <a16:creationId xmlns:a16="http://schemas.microsoft.com/office/drawing/2014/main" id="{A31DF89F-8B18-BB4E-A5B6-D6F240CA80A0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线连接符 223">
                <a:extLst>
                  <a:ext uri="{FF2B5EF4-FFF2-40B4-BE49-F238E27FC236}">
                    <a16:creationId xmlns:a16="http://schemas.microsoft.com/office/drawing/2014/main" id="{4E28250E-5CC5-1F4E-B545-AF5A52143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48B9FECD-D62D-C345-8CD1-59A8CFE975F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9" name="直线连接符 218">
                <a:extLst>
                  <a:ext uri="{FF2B5EF4-FFF2-40B4-BE49-F238E27FC236}">
                    <a16:creationId xmlns:a16="http://schemas.microsoft.com/office/drawing/2014/main" id="{07D57181-1B27-9949-8354-6A0EC5EBF9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线连接符 219">
                <a:extLst>
                  <a:ext uri="{FF2B5EF4-FFF2-40B4-BE49-F238E27FC236}">
                    <a16:creationId xmlns:a16="http://schemas.microsoft.com/office/drawing/2014/main" id="{F6F4ECF8-029D-004C-B7FC-6F9BE055A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连接符 220">
                <a:extLst>
                  <a:ext uri="{FF2B5EF4-FFF2-40B4-BE49-F238E27FC236}">
                    <a16:creationId xmlns:a16="http://schemas.microsoft.com/office/drawing/2014/main" id="{CE07B206-DE42-7844-B042-EAB0E593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B15A3A5D-AC68-6D42-B420-E2DF3D9BE8C2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6" name="直线连接符 215">
                <a:extLst>
                  <a:ext uri="{FF2B5EF4-FFF2-40B4-BE49-F238E27FC236}">
                    <a16:creationId xmlns:a16="http://schemas.microsoft.com/office/drawing/2014/main" id="{C91D2615-4BEB-1C41-8F5F-4AAA790B90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3DC50CE3-6A1F-0A43-B8B5-2B105D4E9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连接符 217">
                <a:extLst>
                  <a:ext uri="{FF2B5EF4-FFF2-40B4-BE49-F238E27FC236}">
                    <a16:creationId xmlns:a16="http://schemas.microsoft.com/office/drawing/2014/main" id="{46D05E5C-DD3D-764B-A82F-DA546F88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F6284728-CA96-0A44-9454-B11948DFA595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213" name="直线连接符 212">
                <a:extLst>
                  <a:ext uri="{FF2B5EF4-FFF2-40B4-BE49-F238E27FC236}">
                    <a16:creationId xmlns:a16="http://schemas.microsoft.com/office/drawing/2014/main" id="{A291889D-708F-2F46-93E7-5A3AE71A6D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C4249BD2-CCCF-3641-B2A8-D7F26F1C9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>
                <a:extLst>
                  <a:ext uri="{FF2B5EF4-FFF2-40B4-BE49-F238E27FC236}">
                    <a16:creationId xmlns:a16="http://schemas.microsoft.com/office/drawing/2014/main" id="{8C62EF5E-54E5-1F48-8674-279549D33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7" name="图片 206">
              <a:extLst>
                <a:ext uri="{FF2B5EF4-FFF2-40B4-BE49-F238E27FC236}">
                  <a16:creationId xmlns:a16="http://schemas.microsoft.com/office/drawing/2014/main" id="{2AC9AFE7-2ADC-5C45-86D1-62C16E21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208" name="图片 207">
              <a:extLst>
                <a:ext uri="{FF2B5EF4-FFF2-40B4-BE49-F238E27FC236}">
                  <a16:creationId xmlns:a16="http://schemas.microsoft.com/office/drawing/2014/main" id="{AAA5AB31-4F9C-FE4C-A333-350628CD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9053" y="3950385"/>
              <a:ext cx="369181" cy="307651"/>
            </a:xfrm>
            <a:prstGeom prst="rect">
              <a:avLst/>
            </a:prstGeom>
          </p:spPr>
        </p:pic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A835F947-A47C-DE47-9089-8BC36C12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211" name="图片 210">
              <a:extLst>
                <a:ext uri="{FF2B5EF4-FFF2-40B4-BE49-F238E27FC236}">
                  <a16:creationId xmlns:a16="http://schemas.microsoft.com/office/drawing/2014/main" id="{7667A500-6DD1-3846-9B1B-65FFAFD24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995" y="3920503"/>
              <a:ext cx="497922" cy="369426"/>
            </a:xfrm>
            <a:prstGeom prst="rect">
              <a:avLst/>
            </a:prstGeom>
          </p:spPr>
        </p:pic>
      </p:grpSp>
      <p:pic>
        <p:nvPicPr>
          <p:cNvPr id="225" name="图片 224">
            <a:extLst>
              <a:ext uri="{FF2B5EF4-FFF2-40B4-BE49-F238E27FC236}">
                <a16:creationId xmlns:a16="http://schemas.microsoft.com/office/drawing/2014/main" id="{096CE7D4-C88F-2144-B868-13763B0341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008" y="3746145"/>
            <a:ext cx="358254" cy="382138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4578BDE2-4178-0A40-AD03-0B9475440A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5083" y="3343035"/>
            <a:ext cx="401426" cy="367974"/>
          </a:xfrm>
          <a:prstGeom prst="rect">
            <a:avLst/>
          </a:prstGeom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5B69C069-3D27-DE45-8F96-86DE86EB45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2044" y="3342824"/>
            <a:ext cx="532367" cy="410683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CBCFD902-6449-1743-B6F2-F6F1307E8F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9387" y="3756537"/>
            <a:ext cx="541982" cy="390546"/>
          </a:xfrm>
          <a:prstGeom prst="rect">
            <a:avLst/>
          </a:prstGeom>
        </p:spPr>
      </p:pic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84241FB7-82F0-754F-978C-2310251DAE38}"/>
              </a:ext>
            </a:extLst>
          </p:cNvPr>
          <p:cNvCxnSpPr/>
          <p:nvPr/>
        </p:nvCxnSpPr>
        <p:spPr>
          <a:xfrm flipH="1">
            <a:off x="1170827" y="2563757"/>
            <a:ext cx="105500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6FB0EC63-6A79-2543-83EE-12172CC9A9BD}"/>
              </a:ext>
            </a:extLst>
          </p:cNvPr>
          <p:cNvCxnSpPr>
            <a:cxnSpLocks/>
          </p:cNvCxnSpPr>
          <p:nvPr/>
        </p:nvCxnSpPr>
        <p:spPr>
          <a:xfrm>
            <a:off x="2486025" y="2554132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B137D91-3BD6-E847-ABA3-D14E53B35E9A}"/>
              </a:ext>
            </a:extLst>
          </p:cNvPr>
          <p:cNvSpPr txBox="1"/>
          <p:nvPr/>
        </p:nvSpPr>
        <p:spPr>
          <a:xfrm>
            <a:off x="1882130" y="21120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37" name="图片 236">
            <a:extLst>
              <a:ext uri="{FF2B5EF4-FFF2-40B4-BE49-F238E27FC236}">
                <a16:creationId xmlns:a16="http://schemas.microsoft.com/office/drawing/2014/main" id="{F5E4E643-8AF6-0147-B53A-71FF002F49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6296" y="3754009"/>
            <a:ext cx="436884" cy="368924"/>
          </a:xfrm>
          <a:prstGeom prst="rect">
            <a:avLst/>
          </a:prstGeom>
        </p:spPr>
      </p:pic>
      <p:pic>
        <p:nvPicPr>
          <p:cNvPr id="238" name="图片 237">
            <a:extLst>
              <a:ext uri="{FF2B5EF4-FFF2-40B4-BE49-F238E27FC236}">
                <a16:creationId xmlns:a16="http://schemas.microsoft.com/office/drawing/2014/main" id="{4A72947A-EE34-A94F-957B-0D6A582C98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7106" y="3748158"/>
            <a:ext cx="623432" cy="379114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6049C19F-E239-884A-992C-30DA209CDB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7117" y="3253180"/>
            <a:ext cx="589239" cy="384642"/>
          </a:xfrm>
          <a:prstGeom prst="rect">
            <a:avLst/>
          </a:prstGeom>
        </p:spPr>
      </p:pic>
      <p:pic>
        <p:nvPicPr>
          <p:cNvPr id="240" name="图片 239">
            <a:extLst>
              <a:ext uri="{FF2B5EF4-FFF2-40B4-BE49-F238E27FC236}">
                <a16:creationId xmlns:a16="http://schemas.microsoft.com/office/drawing/2014/main" id="{B5E2D174-067A-9640-B77D-B54AEE5B3A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12535" y="3697655"/>
            <a:ext cx="497922" cy="368462"/>
          </a:xfrm>
          <a:prstGeom prst="rect">
            <a:avLst/>
          </a:prstGeom>
        </p:spPr>
      </p:pic>
      <p:sp>
        <p:nvSpPr>
          <p:cNvPr id="241" name="文本框 240">
            <a:extLst>
              <a:ext uri="{FF2B5EF4-FFF2-40B4-BE49-F238E27FC236}">
                <a16:creationId xmlns:a16="http://schemas.microsoft.com/office/drawing/2014/main" id="{03F7A6BD-793A-414A-A1B5-7657E8E12EBC}"/>
              </a:ext>
            </a:extLst>
          </p:cNvPr>
          <p:cNvSpPr txBox="1"/>
          <p:nvPr/>
        </p:nvSpPr>
        <p:spPr>
          <a:xfrm>
            <a:off x="6704602" y="199020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F80422FF-4E71-C244-975C-233D40797E3F}"/>
              </a:ext>
            </a:extLst>
          </p:cNvPr>
          <p:cNvCxnSpPr>
            <a:cxnSpLocks/>
          </p:cNvCxnSpPr>
          <p:nvPr/>
        </p:nvCxnSpPr>
        <p:spPr>
          <a:xfrm flipH="1">
            <a:off x="4773031" y="2554132"/>
            <a:ext cx="25498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B3BFF588-2716-DE49-92A0-319667D8560D}"/>
              </a:ext>
            </a:extLst>
          </p:cNvPr>
          <p:cNvCxnSpPr>
            <a:cxnSpLocks/>
          </p:cNvCxnSpPr>
          <p:nvPr/>
        </p:nvCxnSpPr>
        <p:spPr>
          <a:xfrm>
            <a:off x="9762914" y="2528985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ACF94B3-6AC2-2C4D-AE15-043EF84BE674}"/>
              </a:ext>
            </a:extLst>
          </p:cNvPr>
          <p:cNvSpPr txBox="1"/>
          <p:nvPr/>
        </p:nvSpPr>
        <p:spPr>
          <a:xfrm>
            <a:off x="9167616" y="206434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C058E9-FD22-954A-BC1E-6F51E72DF28B}"/>
              </a:ext>
            </a:extLst>
          </p:cNvPr>
          <p:cNvGrpSpPr/>
          <p:nvPr/>
        </p:nvGrpSpPr>
        <p:grpSpPr>
          <a:xfrm>
            <a:off x="1936781" y="5567359"/>
            <a:ext cx="8675753" cy="670125"/>
            <a:chOff x="1936781" y="5567359"/>
            <a:chExt cx="8675753" cy="670125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0049825D-C576-8B4E-A432-1AADD7E6B619}"/>
                </a:ext>
              </a:extLst>
            </p:cNvPr>
            <p:cNvSpPr/>
            <p:nvPr/>
          </p:nvSpPr>
          <p:spPr>
            <a:xfrm>
              <a:off x="1936781" y="5581158"/>
              <a:ext cx="8675753" cy="6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2E5FF078-8C1A-904A-AC91-67808C90407C}"/>
                </a:ext>
              </a:extLst>
            </p:cNvPr>
            <p:cNvSpPr/>
            <p:nvPr/>
          </p:nvSpPr>
          <p:spPr>
            <a:xfrm>
              <a:off x="1958058" y="5578218"/>
              <a:ext cx="289053" cy="653387"/>
            </a:xfrm>
            <a:prstGeom prst="rect">
              <a:avLst/>
            </a:prstGeom>
            <a:solidFill>
              <a:srgbClr val="FF0000">
                <a:alpha val="2598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1C310851-2942-2E42-805C-BE67F39E120C}"/>
                </a:ext>
              </a:extLst>
            </p:cNvPr>
            <p:cNvSpPr/>
            <p:nvPr/>
          </p:nvSpPr>
          <p:spPr>
            <a:xfrm>
              <a:off x="2268388" y="5578218"/>
              <a:ext cx="289053" cy="653387"/>
            </a:xfrm>
            <a:prstGeom prst="rect">
              <a:avLst/>
            </a:prstGeom>
            <a:solidFill>
              <a:schemeClr val="accent5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340CAC8F-C042-7E40-ABFC-A183DFA35273}"/>
                </a:ext>
              </a:extLst>
            </p:cNvPr>
            <p:cNvCxnSpPr/>
            <p:nvPr/>
          </p:nvCxnSpPr>
          <p:spPr>
            <a:xfrm>
              <a:off x="2247111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线连接符 250">
              <a:extLst>
                <a:ext uri="{FF2B5EF4-FFF2-40B4-BE49-F238E27FC236}">
                  <a16:creationId xmlns:a16="http://schemas.microsoft.com/office/drawing/2014/main" id="{D0912AD3-B004-4D4F-9E9A-C3DE64F6FEB7}"/>
                </a:ext>
              </a:extLst>
            </p:cNvPr>
            <p:cNvCxnSpPr/>
            <p:nvPr/>
          </p:nvCxnSpPr>
          <p:spPr>
            <a:xfrm>
              <a:off x="254770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A8B2421-C16B-FC45-8184-3C214102935A}"/>
                </a:ext>
              </a:extLst>
            </p:cNvPr>
            <p:cNvSpPr/>
            <p:nvPr/>
          </p:nvSpPr>
          <p:spPr>
            <a:xfrm>
              <a:off x="4581525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3" name="直线连接符 252">
              <a:extLst>
                <a:ext uri="{FF2B5EF4-FFF2-40B4-BE49-F238E27FC236}">
                  <a16:creationId xmlns:a16="http://schemas.microsoft.com/office/drawing/2014/main" id="{B2A2074F-B6FD-4744-BDCE-AAA7A08730FB}"/>
                </a:ext>
              </a:extLst>
            </p:cNvPr>
            <p:cNvCxnSpPr/>
            <p:nvPr/>
          </p:nvCxnSpPr>
          <p:spPr>
            <a:xfrm>
              <a:off x="456024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线连接符 253">
              <a:extLst>
                <a:ext uri="{FF2B5EF4-FFF2-40B4-BE49-F238E27FC236}">
                  <a16:creationId xmlns:a16="http://schemas.microsoft.com/office/drawing/2014/main" id="{360720F9-9BA4-354B-83D2-99DE6E6DFEAC}"/>
                </a:ext>
              </a:extLst>
            </p:cNvPr>
            <p:cNvCxnSpPr/>
            <p:nvPr/>
          </p:nvCxnSpPr>
          <p:spPr>
            <a:xfrm>
              <a:off x="4860845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5467333E-44E5-9643-B802-FCD658B3E5BE}"/>
                </a:ext>
              </a:extLst>
            </p:cNvPr>
            <p:cNvSpPr/>
            <p:nvPr/>
          </p:nvSpPr>
          <p:spPr>
            <a:xfrm>
              <a:off x="6883733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连接符 255">
              <a:extLst>
                <a:ext uri="{FF2B5EF4-FFF2-40B4-BE49-F238E27FC236}">
                  <a16:creationId xmlns:a16="http://schemas.microsoft.com/office/drawing/2014/main" id="{95F309F1-58DF-194C-8763-B260F64231AF}"/>
                </a:ext>
              </a:extLst>
            </p:cNvPr>
            <p:cNvCxnSpPr/>
            <p:nvPr/>
          </p:nvCxnSpPr>
          <p:spPr>
            <a:xfrm>
              <a:off x="6862456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连接符 256">
              <a:extLst>
                <a:ext uri="{FF2B5EF4-FFF2-40B4-BE49-F238E27FC236}">
                  <a16:creationId xmlns:a16="http://schemas.microsoft.com/office/drawing/2014/main" id="{A3943845-6D25-6B42-9696-B94CAC1112E0}"/>
                </a:ext>
              </a:extLst>
            </p:cNvPr>
            <p:cNvCxnSpPr/>
            <p:nvPr/>
          </p:nvCxnSpPr>
          <p:spPr>
            <a:xfrm>
              <a:off x="7163053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D379CF21-CD4A-C941-84C4-48FE548884CD}"/>
                </a:ext>
              </a:extLst>
            </p:cNvPr>
            <p:cNvGrpSpPr/>
            <p:nvPr/>
          </p:nvGrpSpPr>
          <p:grpSpPr>
            <a:xfrm rot="5400000">
              <a:off x="7762317" y="5748087"/>
              <a:ext cx="45719" cy="359370"/>
              <a:chOff x="3307229" y="2523890"/>
              <a:chExt cx="45719" cy="359370"/>
            </a:xfrm>
          </p:grpSpPr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159E9F49-56AF-CE42-9EF1-99BC83D57188}"/>
                  </a:ext>
                </a:extLst>
              </p:cNvPr>
              <p:cNvSpPr/>
              <p:nvPr/>
            </p:nvSpPr>
            <p:spPr>
              <a:xfrm rot="5400000">
                <a:off x="3307229" y="252389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EDE472B8-AE9D-AB4E-B691-C342BB5C003D}"/>
                  </a:ext>
                </a:extLst>
              </p:cNvPr>
              <p:cNvSpPr/>
              <p:nvPr/>
            </p:nvSpPr>
            <p:spPr>
              <a:xfrm rot="5400000">
                <a:off x="3307229" y="2630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8E3366A9-E595-3D4A-8965-5901BA53A9E3}"/>
                  </a:ext>
                </a:extLst>
              </p:cNvPr>
              <p:cNvSpPr/>
              <p:nvPr/>
            </p:nvSpPr>
            <p:spPr>
              <a:xfrm rot="5400000">
                <a:off x="3307229" y="27314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2E02340A-C425-C44A-9E11-1CD9EAB631F8}"/>
                  </a:ext>
                </a:extLst>
              </p:cNvPr>
              <p:cNvSpPr/>
              <p:nvPr/>
            </p:nvSpPr>
            <p:spPr>
              <a:xfrm rot="5400000">
                <a:off x="3307229" y="28375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2927F2E3-56CA-A948-8783-BFC82DA32129}"/>
                </a:ext>
              </a:extLst>
            </p:cNvPr>
            <p:cNvSpPr/>
            <p:nvPr/>
          </p:nvSpPr>
          <p:spPr>
            <a:xfrm>
              <a:off x="8439431" y="5567359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64" name="直线连接符 263">
              <a:extLst>
                <a:ext uri="{FF2B5EF4-FFF2-40B4-BE49-F238E27FC236}">
                  <a16:creationId xmlns:a16="http://schemas.microsoft.com/office/drawing/2014/main" id="{6003A4F1-597F-6F4A-B4D6-2932DAB17429}"/>
                </a:ext>
              </a:extLst>
            </p:cNvPr>
            <p:cNvCxnSpPr/>
            <p:nvPr/>
          </p:nvCxnSpPr>
          <p:spPr>
            <a:xfrm>
              <a:off x="8418154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6133408D-565B-FA44-9E10-867811F499B0}"/>
                </a:ext>
              </a:extLst>
            </p:cNvPr>
            <p:cNvCxnSpPr/>
            <p:nvPr/>
          </p:nvCxnSpPr>
          <p:spPr>
            <a:xfrm>
              <a:off x="8718751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476E4F2D-A09D-9641-9688-F530BFF387B9}"/>
                </a:ext>
              </a:extLst>
            </p:cNvPr>
            <p:cNvSpPr txBox="1"/>
            <p:nvPr/>
          </p:nvSpPr>
          <p:spPr>
            <a:xfrm>
              <a:off x="2746909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99014307-9C5D-3349-A854-A12DBB20A833}"/>
                </a:ext>
              </a:extLst>
            </p:cNvPr>
            <p:cNvSpPr txBox="1"/>
            <p:nvPr/>
          </p:nvSpPr>
          <p:spPr>
            <a:xfrm>
              <a:off x="5000424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F1E63D82-7737-7343-B76E-47B57F64D3CC}"/>
                </a:ext>
              </a:extLst>
            </p:cNvPr>
            <p:cNvSpPr txBox="1"/>
            <p:nvPr/>
          </p:nvSpPr>
          <p:spPr>
            <a:xfrm>
              <a:off x="8851873" y="570166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269" name="矩形 268">
            <a:extLst>
              <a:ext uri="{FF2B5EF4-FFF2-40B4-BE49-F238E27FC236}">
                <a16:creationId xmlns:a16="http://schemas.microsoft.com/office/drawing/2014/main" id="{65B04510-9B6C-B245-AD62-04C617DDA3F6}"/>
              </a:ext>
            </a:extLst>
          </p:cNvPr>
          <p:cNvSpPr/>
          <p:nvPr/>
        </p:nvSpPr>
        <p:spPr>
          <a:xfrm>
            <a:off x="218534" y="5055999"/>
            <a:ext cx="289053" cy="29832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0FF3A8E-6517-AA45-9B78-3126DDE96C3C}"/>
              </a:ext>
            </a:extLst>
          </p:cNvPr>
          <p:cNvSpPr/>
          <p:nvPr/>
        </p:nvSpPr>
        <p:spPr>
          <a:xfrm>
            <a:off x="218534" y="5552503"/>
            <a:ext cx="289053" cy="29832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D4A6F195-D106-8944-B1C4-8FD0240C8EDF}"/>
              </a:ext>
            </a:extLst>
          </p:cNvPr>
          <p:cNvSpPr/>
          <p:nvPr/>
        </p:nvSpPr>
        <p:spPr>
          <a:xfrm>
            <a:off x="218534" y="6050676"/>
            <a:ext cx="289053" cy="29832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AD7E42FF-F221-9B48-ADC1-4BD16C4A0CF8}"/>
              </a:ext>
            </a:extLst>
          </p:cNvPr>
          <p:cNvSpPr txBox="1"/>
          <p:nvPr/>
        </p:nvSpPr>
        <p:spPr>
          <a:xfrm>
            <a:off x="517580" y="49849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1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4DF316EA-D5FC-5347-A034-B72B1E82A959}"/>
              </a:ext>
            </a:extLst>
          </p:cNvPr>
          <p:cNvSpPr txBox="1"/>
          <p:nvPr/>
        </p:nvSpPr>
        <p:spPr>
          <a:xfrm>
            <a:off x="517580" y="55105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2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A436C5B7-50EB-2C40-B132-463EF0E0EAF9}"/>
              </a:ext>
            </a:extLst>
          </p:cNvPr>
          <p:cNvSpPr txBox="1"/>
          <p:nvPr/>
        </p:nvSpPr>
        <p:spPr>
          <a:xfrm>
            <a:off x="507587" y="597966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3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F6E2436B-2C0C-C340-B1EC-0ED134617394}"/>
              </a:ext>
            </a:extLst>
          </p:cNvPr>
          <p:cNvSpPr txBox="1"/>
          <p:nvPr/>
        </p:nvSpPr>
        <p:spPr>
          <a:xfrm>
            <a:off x="8851873" y="46207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Red: estimation target</a:t>
            </a:r>
            <a:endParaRPr kumimoji="1" lang="zh-CN" altLang="en-US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FAE632DC-793B-9E40-A533-8CE674ECCD71}"/>
              </a:ext>
            </a:extLst>
          </p:cNvPr>
          <p:cNvSpPr txBox="1"/>
          <p:nvPr/>
        </p:nvSpPr>
        <p:spPr>
          <a:xfrm>
            <a:off x="2166073" y="1501028"/>
            <a:ext cx="188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One hop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5A519DF-DBA6-2E45-98BC-A8E585CEDB6B}"/>
              </a:ext>
            </a:extLst>
          </p:cNvPr>
          <p:cNvSpPr txBox="1"/>
          <p:nvPr/>
        </p:nvSpPr>
        <p:spPr>
          <a:xfrm>
            <a:off x="5802307" y="1523378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AB559165-08F7-B047-98BB-0F142F0A3F57}"/>
              </a:ext>
            </a:extLst>
          </p:cNvPr>
          <p:cNvSpPr txBox="1"/>
          <p:nvPr/>
        </p:nvSpPr>
        <p:spPr>
          <a:xfrm>
            <a:off x="9397647" y="1483604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 compensation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42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kumimoji="1" b="0" i="1">
            <a:solidFill>
              <a:schemeClr val="tx1"/>
            </a:solidFill>
            <a:latin typeface="Cambria Math" panose="020405030504060302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err="1" smtClean="0">
            <a:latin typeface="Times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19228</TotalTime>
  <Words>1473</Words>
  <Application>Microsoft Office PowerPoint</Application>
  <PresentationFormat>宽屏</PresentationFormat>
  <Paragraphs>451</Paragraphs>
  <Slides>29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等线</vt:lpstr>
      <vt:lpstr>等线 Light</vt:lpstr>
      <vt:lpstr>SimSun</vt:lpstr>
      <vt:lpstr>Arial</vt:lpstr>
      <vt:lpstr>Cambria Math</vt:lpstr>
      <vt:lpstr>Times</vt:lpstr>
      <vt:lpstr>Times New Roman</vt:lpstr>
      <vt:lpstr>Office 主题​​</vt:lpstr>
      <vt:lpstr> 进度汇报 RIS Angular Domain Divided CSI Estimation and Doppler Compensation in mmWave MIMO</vt:lpstr>
      <vt:lpstr>Motivation 1 : Angular domain</vt:lpstr>
      <vt:lpstr>Motivation 2: single RF antenna design</vt:lpstr>
      <vt:lpstr>Motivation 3: EM alg. &amp; VB Inf. (Waiting)</vt:lpstr>
      <vt:lpstr>System Model</vt:lpstr>
      <vt:lpstr>Channel model</vt:lpstr>
      <vt:lpstr>Channel model 2</vt:lpstr>
      <vt:lpstr>Channel model 3 (Angular Domain)</vt:lpstr>
      <vt:lpstr>Frame Design 提出完方案，往后放？</vt:lpstr>
      <vt:lpstr>Structured Sparse-1 BS-RIS</vt:lpstr>
      <vt:lpstr>EM alg.</vt:lpstr>
      <vt:lpstr>VBI explain</vt:lpstr>
      <vt:lpstr>Belief propagation-1</vt:lpstr>
      <vt:lpstr>Belief propagation-2</vt:lpstr>
      <vt:lpstr>Belief propagation-3</vt:lpstr>
      <vt:lpstr>Module A &amp; Module B</vt:lpstr>
      <vt:lpstr>Factor graph Part A &amp; B</vt:lpstr>
      <vt:lpstr>Factor graph Part B</vt:lpstr>
      <vt:lpstr>PowerPoint 演示文稿</vt:lpstr>
      <vt:lpstr>Factor graph Part B (pattern 1)</vt:lpstr>
      <vt:lpstr>Factor graph Part B</vt:lpstr>
      <vt:lpstr>PowerPoint 演示文稿</vt:lpstr>
      <vt:lpstr>PowerPoint 演示文稿</vt:lpstr>
      <vt:lpstr>PowerPoint 演示文稿</vt:lpstr>
      <vt:lpstr>M-step</vt:lpstr>
      <vt:lpstr>Phase 1</vt:lpstr>
      <vt:lpstr>Phase 2</vt:lpstr>
      <vt:lpstr>Lemma 3/Appendix C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Trans进度汇报 RIS Angular Domain Divide CSI Estimation and Doppler Compensation</dc:title>
  <dc:creator>郭旭沨</dc:creator>
  <cp:lastModifiedBy>xufeng guo</cp:lastModifiedBy>
  <cp:revision>102</cp:revision>
  <dcterms:created xsi:type="dcterms:W3CDTF">2021-10-07T05:11:57Z</dcterms:created>
  <dcterms:modified xsi:type="dcterms:W3CDTF">2021-12-03T06:21:39Z</dcterms:modified>
</cp:coreProperties>
</file>