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2" r:id="rId23"/>
    <p:sldId id="281" r:id="rId24"/>
    <p:sldId id="263" r:id="rId25"/>
    <p:sldId id="270" r:id="rId26"/>
    <p:sldId id="26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/>
    <p:restoredTop sz="94757"/>
  </p:normalViewPr>
  <p:slideViewPr>
    <p:cSldViewPr snapToGrid="0" snapToObjects="1">
      <p:cViewPr>
        <p:scale>
          <a:sx n="100" d="100"/>
          <a:sy n="100" d="100"/>
        </p:scale>
        <p:origin x="422" y="46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51.png"/><Relationship Id="rId26" Type="http://schemas.openxmlformats.org/officeDocument/2006/relationships/image" Target="../media/image260.png"/><Relationship Id="rId3" Type="http://schemas.openxmlformats.org/officeDocument/2006/relationships/image" Target="../media/image241.png"/><Relationship Id="rId21" Type="http://schemas.openxmlformats.org/officeDocument/2006/relationships/image" Target="../media/image255.png"/><Relationship Id="rId34" Type="http://schemas.openxmlformats.org/officeDocument/2006/relationships/image" Target="../media/image268.png"/><Relationship Id="rId12" Type="http://schemas.openxmlformats.org/officeDocument/2006/relationships/image" Target="../media/image250.png"/><Relationship Id="rId17" Type="http://schemas.openxmlformats.org/officeDocument/2006/relationships/image" Target="../media/image245.png"/><Relationship Id="rId25" Type="http://schemas.openxmlformats.org/officeDocument/2006/relationships/image" Target="../media/image259.png"/><Relationship Id="rId33" Type="http://schemas.openxmlformats.org/officeDocument/2006/relationships/image" Target="../media/image267.png"/><Relationship Id="rId2" Type="http://schemas.openxmlformats.org/officeDocument/2006/relationships/image" Target="../media/image240.png"/><Relationship Id="rId16" Type="http://schemas.openxmlformats.org/officeDocument/2006/relationships/image" Target="../media/image254.png"/><Relationship Id="rId20" Type="http://schemas.openxmlformats.org/officeDocument/2006/relationships/image" Target="../media/image253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.png"/><Relationship Id="rId24" Type="http://schemas.openxmlformats.org/officeDocument/2006/relationships/image" Target="../media/image258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44.png"/><Relationship Id="rId23" Type="http://schemas.openxmlformats.org/officeDocument/2006/relationships/image" Target="../media/image257.png"/><Relationship Id="rId28" Type="http://schemas.openxmlformats.org/officeDocument/2006/relationships/image" Target="../media/image262.png"/><Relationship Id="rId36" Type="http://schemas.openxmlformats.org/officeDocument/2006/relationships/image" Target="../media/image270.png"/><Relationship Id="rId10" Type="http://schemas.openxmlformats.org/officeDocument/2006/relationships/image" Target="../media/image248.png"/><Relationship Id="rId19" Type="http://schemas.openxmlformats.org/officeDocument/2006/relationships/image" Target="../media/image252.png"/><Relationship Id="rId31" Type="http://schemas.openxmlformats.org/officeDocument/2006/relationships/image" Target="../media/image265.png"/><Relationship Id="rId9" Type="http://schemas.openxmlformats.org/officeDocument/2006/relationships/image" Target="../media/image247.png"/><Relationship Id="rId14" Type="http://schemas.openxmlformats.org/officeDocument/2006/relationships/image" Target="../media/image243.png"/><Relationship Id="rId22" Type="http://schemas.openxmlformats.org/officeDocument/2006/relationships/image" Target="../media/image256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35101" cy="3304780"/>
            <a:chOff x="1703795" y="903736"/>
            <a:chExt cx="7235101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45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5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32119" y="3699000"/>
              <a:ext cx="98171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4672-88AC-3947-A25E-07807387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89AE-502B-0E43-B3EA-5717EA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2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11754</TotalTime>
  <Words>1224</Words>
  <Application>Microsoft Office PowerPoint</Application>
  <PresentationFormat>宽屏</PresentationFormat>
  <Paragraphs>404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 (pattern 2)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82</cp:revision>
  <dcterms:created xsi:type="dcterms:W3CDTF">2021-10-07T05:11:57Z</dcterms:created>
  <dcterms:modified xsi:type="dcterms:W3CDTF">2021-11-25T08:55:59Z</dcterms:modified>
</cp:coreProperties>
</file>