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71" r:id="rId11"/>
    <p:sldId id="269" r:id="rId12"/>
    <p:sldId id="268" r:id="rId13"/>
    <p:sldId id="272" r:id="rId14"/>
    <p:sldId id="273" r:id="rId15"/>
    <p:sldId id="274" r:id="rId16"/>
    <p:sldId id="275" r:id="rId17"/>
    <p:sldId id="277" r:id="rId18"/>
    <p:sldId id="276" r:id="rId19"/>
    <p:sldId id="280" r:id="rId20"/>
    <p:sldId id="278" r:id="rId21"/>
    <p:sldId id="279" r:id="rId22"/>
    <p:sldId id="283" r:id="rId23"/>
    <p:sldId id="282" r:id="rId24"/>
    <p:sldId id="263" r:id="rId25"/>
    <p:sldId id="270" r:id="rId26"/>
    <p:sldId id="264" r:id="rId27"/>
    <p:sldId id="26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/>
    <p:restoredTop sz="94757"/>
  </p:normalViewPr>
  <p:slideViewPr>
    <p:cSldViewPr snapToGrid="0" snapToObjects="1">
      <p:cViewPr varScale="1">
        <p:scale>
          <a:sx n="62" d="100"/>
          <a:sy n="62" d="100"/>
        </p:scale>
        <p:origin x="-110" y="1238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29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48.png"/><Relationship Id="rId7" Type="http://schemas.openxmlformats.org/officeDocument/2006/relationships/image" Target="../media/image245.png"/><Relationship Id="rId12" Type="http://schemas.openxmlformats.org/officeDocument/2006/relationships/image" Target="../media/image2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6.png"/><Relationship Id="rId5" Type="http://schemas.openxmlformats.org/officeDocument/2006/relationships/image" Target="../media/image243.png"/><Relationship Id="rId10" Type="http://schemas.openxmlformats.org/officeDocument/2006/relationships/image" Target="../media/image244.png"/><Relationship Id="rId4" Type="http://schemas.openxmlformats.org/officeDocument/2006/relationships/image" Target="../media/image242.png"/><Relationship Id="rId9" Type="http://schemas.openxmlformats.org/officeDocument/2006/relationships/image" Target="../media/image241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.png"/><Relationship Id="rId18" Type="http://schemas.openxmlformats.org/officeDocument/2006/relationships/image" Target="../media/image2510.png"/><Relationship Id="rId26" Type="http://schemas.openxmlformats.org/officeDocument/2006/relationships/image" Target="../media/image260.png"/><Relationship Id="rId3" Type="http://schemas.openxmlformats.org/officeDocument/2006/relationships/image" Target="../media/image2410.png"/><Relationship Id="rId21" Type="http://schemas.openxmlformats.org/officeDocument/2006/relationships/image" Target="../media/image255.png"/><Relationship Id="rId34" Type="http://schemas.openxmlformats.org/officeDocument/2006/relationships/image" Target="../media/image268.png"/><Relationship Id="rId12" Type="http://schemas.openxmlformats.org/officeDocument/2006/relationships/image" Target="../media/image250.png"/><Relationship Id="rId17" Type="http://schemas.openxmlformats.org/officeDocument/2006/relationships/image" Target="../media/image2450.png"/><Relationship Id="rId25" Type="http://schemas.openxmlformats.org/officeDocument/2006/relationships/image" Target="../media/image259.png"/><Relationship Id="rId33" Type="http://schemas.openxmlformats.org/officeDocument/2006/relationships/image" Target="../media/image267.png"/><Relationship Id="rId2" Type="http://schemas.openxmlformats.org/officeDocument/2006/relationships/image" Target="../media/image2400.png"/><Relationship Id="rId16" Type="http://schemas.openxmlformats.org/officeDocument/2006/relationships/image" Target="../media/image254.png"/><Relationship Id="rId20" Type="http://schemas.openxmlformats.org/officeDocument/2006/relationships/image" Target="../media/image2530.png"/><Relationship Id="rId29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9.png"/><Relationship Id="rId24" Type="http://schemas.openxmlformats.org/officeDocument/2006/relationships/image" Target="../media/image258.png"/><Relationship Id="rId32" Type="http://schemas.openxmlformats.org/officeDocument/2006/relationships/image" Target="../media/image266.png"/><Relationship Id="rId37" Type="http://schemas.openxmlformats.org/officeDocument/2006/relationships/image" Target="../media/image271.png"/><Relationship Id="rId15" Type="http://schemas.openxmlformats.org/officeDocument/2006/relationships/image" Target="../media/image253.png"/><Relationship Id="rId23" Type="http://schemas.openxmlformats.org/officeDocument/2006/relationships/image" Target="../media/image257.png"/><Relationship Id="rId28" Type="http://schemas.openxmlformats.org/officeDocument/2006/relationships/image" Target="../media/image262.png"/><Relationship Id="rId36" Type="http://schemas.openxmlformats.org/officeDocument/2006/relationships/image" Target="../media/image270.png"/><Relationship Id="rId10" Type="http://schemas.openxmlformats.org/officeDocument/2006/relationships/image" Target="../media/image2480.png"/><Relationship Id="rId19" Type="http://schemas.openxmlformats.org/officeDocument/2006/relationships/image" Target="../media/image2520.png"/><Relationship Id="rId31" Type="http://schemas.openxmlformats.org/officeDocument/2006/relationships/image" Target="../media/image265.png"/><Relationship Id="rId9" Type="http://schemas.openxmlformats.org/officeDocument/2006/relationships/image" Target="../media/image2470.png"/><Relationship Id="rId14" Type="http://schemas.openxmlformats.org/officeDocument/2006/relationships/image" Target="../media/image252.png"/><Relationship Id="rId22" Type="http://schemas.openxmlformats.org/officeDocument/2006/relationships/image" Target="../media/image256.png"/><Relationship Id="rId27" Type="http://schemas.openxmlformats.org/officeDocument/2006/relationships/image" Target="../media/image261.png"/><Relationship Id="rId30" Type="http://schemas.openxmlformats.org/officeDocument/2006/relationships/image" Target="../media/image264.png"/><Relationship Id="rId35" Type="http://schemas.openxmlformats.org/officeDocument/2006/relationships/image" Target="../media/image269.png"/><Relationship Id="rId8" Type="http://schemas.openxmlformats.org/officeDocument/2006/relationships/image" Target="../media/image24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27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74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27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blipFill>
                <a:blip r:embed="rId15"/>
                <a:stretch>
                  <a:fillRect l="-5195" t="-4167" r="-7792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blipFill>
                <a:blip r:embed="rId17"/>
                <a:stretch>
                  <a:fillRect l="-3125" t="-6667" r="-156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blipFill>
                <a:blip r:embed="rId1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blipFill>
                <a:blip r:embed="rId19"/>
                <a:stretch>
                  <a:fillRect l="-1873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blipFill>
                <a:blip r:embed="rId22"/>
                <a:stretch>
                  <a:fillRect t="-3509" b="-52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112262"/>
            <a:ext cx="11620500" cy="1325563"/>
          </a:xfrm>
        </p:spPr>
        <p:txBody>
          <a:bodyPr/>
          <a:lstStyle/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Factor graph Part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350743" y="1401389"/>
                <a:ext cx="4768208" cy="14417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zh-CN" altLang="en-US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kumimoji="1" lang="zh-CN" alt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zh-CN" alt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43" y="1401389"/>
                <a:ext cx="4768208" cy="1441741"/>
              </a:xfrm>
              <a:prstGeom prst="rect">
                <a:avLst/>
              </a:prstGeom>
              <a:blipFill>
                <a:blip r:embed="rId3"/>
                <a:stretch>
                  <a:fillRect l="-1061" t="-28947" b="-10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350743" y="367660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0" y="4016697"/>
                <a:ext cx="700967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6697"/>
                <a:ext cx="7009675" cy="864789"/>
              </a:xfrm>
              <a:prstGeom prst="rect">
                <a:avLst/>
              </a:prstGeom>
              <a:blipFill>
                <a:blip r:embed="rId4"/>
                <a:stretch>
                  <a:fillRect t="-100000" b="-1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3989795" y="710671"/>
            <a:ext cx="7235101" cy="3304780"/>
            <a:chOff x="1703795" y="903736"/>
            <a:chExt cx="7235101" cy="3304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19DB7D-7B02-2945-9E72-0E2A47E49283}"/>
                    </a:ext>
                  </a:extLst>
                </p:cNvPr>
                <p:cNvSpPr/>
                <p:nvPr/>
              </p:nvSpPr>
              <p:spPr>
                <a:xfrm>
                  <a:off x="3213832" y="3429000"/>
                  <a:ext cx="762095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19DB7D-7B02-2945-9E72-0E2A47E49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832" y="3429000"/>
                  <a:ext cx="762095" cy="540000"/>
                </a:xfrm>
                <a:prstGeom prst="rect">
                  <a:avLst/>
                </a:prstGeom>
                <a:blipFill>
                  <a:blip r:embed="rId6"/>
                  <a:stretch>
                    <a:fillRect l="-458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286DBC02-A89F-7842-9B5F-6F32FCDF69A7}"/>
                </a:ext>
              </a:extLst>
            </p:cNvPr>
            <p:cNvCxnSpPr>
              <a:cxnSpLocks/>
              <a:stCxn id="4" idx="3"/>
              <a:endCxn id="3" idx="2"/>
            </p:cNvCxnSpPr>
            <p:nvPr/>
          </p:nvCxnSpPr>
          <p:spPr>
            <a:xfrm>
              <a:off x="3975927" y="3699000"/>
              <a:ext cx="105327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blipFill>
                  <a:blip r:embed="rId10"/>
                  <a:stretch>
                    <a:fillRect l="-500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直线连接符 134">
              <a:extLst>
                <a:ext uri="{FF2B5EF4-FFF2-40B4-BE49-F238E27FC236}">
                  <a16:creationId xmlns:a16="http://schemas.microsoft.com/office/drawing/2014/main" id="{A2A0316D-00BA-194A-9B48-F3712B09416D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2232119" y="3699000"/>
              <a:ext cx="98171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B1FB383-3A5C-584F-A222-5D257530C4FA}"/>
                    </a:ext>
                  </a:extLst>
                </p:cNvPr>
                <p:cNvSpPr/>
                <p:nvPr/>
              </p:nvSpPr>
              <p:spPr>
                <a:xfrm>
                  <a:off x="1703795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B1FB383-3A5C-584F-A222-5D257530C4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795" y="3429000"/>
                  <a:ext cx="541097" cy="540000"/>
                </a:xfrm>
                <a:prstGeom prst="ellipse">
                  <a:avLst/>
                </a:prstGeom>
                <a:blipFill>
                  <a:blip r:embed="rId13"/>
                  <a:stretch>
                    <a:fillRect l="-6383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74" t="-4348" r="-1132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8696" r="-857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846982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86" t="-8696" r="-10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321" t="-9091" r="-1320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79601" y="4848688"/>
                <a:ext cx="716035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601" y="4848688"/>
                <a:ext cx="7160357" cy="864789"/>
              </a:xfrm>
              <a:prstGeom prst="rect">
                <a:avLst/>
              </a:prstGeom>
              <a:blipFill>
                <a:blip r:embed="rId22"/>
                <a:stretch>
                  <a:fillRect t="-100000" b="-1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643374" y="5642121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374" y="5642121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 l="-6780" t="-45833" b="-10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 A &amp; Module 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/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blipFill>
                <a:blip r:embed="rId4"/>
                <a:stretch>
                  <a:fillRect t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E5147DD-8E90-41AE-A6E6-FB86F6346857}"/>
              </a:ext>
            </a:extLst>
          </p:cNvPr>
          <p:cNvSpPr txBox="1"/>
          <p:nvPr/>
        </p:nvSpPr>
        <p:spPr>
          <a:xfrm>
            <a:off x="359563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/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E2F7012-AD21-4747-953D-62AD519185E5}"/>
              </a:ext>
            </a:extLst>
          </p:cNvPr>
          <p:cNvSpPr txBox="1"/>
          <p:nvPr/>
        </p:nvSpPr>
        <p:spPr>
          <a:xfrm>
            <a:off x="359563" y="3190515"/>
            <a:ext cx="13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Calculation: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/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VBI update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blipFill>
                <a:blip r:embed="rId7"/>
                <a:stretch>
                  <a:fillRect l="-1874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9122CA0F-D5EA-4DDD-B491-431D249C8531}"/>
              </a:ext>
            </a:extLst>
          </p:cNvPr>
          <p:cNvGrpSpPr/>
          <p:nvPr/>
        </p:nvGrpSpPr>
        <p:grpSpPr>
          <a:xfrm>
            <a:off x="3062111" y="541270"/>
            <a:ext cx="7051645" cy="2987619"/>
            <a:chOff x="3062111" y="541270"/>
            <a:chExt cx="7051645" cy="29876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FB92157-C4B7-448D-874B-F3BA70F9622E}"/>
                </a:ext>
              </a:extLst>
            </p:cNvPr>
            <p:cNvGrpSpPr/>
            <p:nvPr/>
          </p:nvGrpSpPr>
          <p:grpSpPr>
            <a:xfrm>
              <a:off x="3062111" y="1288347"/>
              <a:ext cx="1992137" cy="2006926"/>
              <a:chOff x="1642775" y="2629015"/>
              <a:chExt cx="1992137" cy="200692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676D2C3-097C-407B-A6B3-69DB9FB881F2}"/>
                  </a:ext>
                </a:extLst>
              </p:cNvPr>
              <p:cNvSpPr/>
              <p:nvPr/>
            </p:nvSpPr>
            <p:spPr>
              <a:xfrm>
                <a:off x="1658924" y="2690578"/>
                <a:ext cx="1975988" cy="19453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93CE2C-4B3B-4C5F-AEB1-76561569AD4F}"/>
                  </a:ext>
                </a:extLst>
              </p:cNvPr>
              <p:cNvSpPr txBox="1"/>
              <p:nvPr/>
            </p:nvSpPr>
            <p:spPr>
              <a:xfrm>
                <a:off x="1642775" y="2629015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DF030B-A21F-4CD6-AA4A-45FBBA6F6DAF}"/>
                </a:ext>
              </a:extLst>
            </p:cNvPr>
            <p:cNvGrpSpPr/>
            <p:nvPr/>
          </p:nvGrpSpPr>
          <p:grpSpPr>
            <a:xfrm>
              <a:off x="7515336" y="1349910"/>
              <a:ext cx="1798820" cy="1708879"/>
              <a:chOff x="1836092" y="2690578"/>
              <a:chExt cx="1798820" cy="170887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A305C5-8FDE-4171-94D3-0ABC72356CCD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Forward/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Backward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MP</a:t>
                </a:r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F38C74-5EBE-472C-B968-051305762A43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/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线箭头连接符 14">
              <a:extLst>
                <a:ext uri="{FF2B5EF4-FFF2-40B4-BE49-F238E27FC236}">
                  <a16:creationId xmlns:a16="http://schemas.microsoft.com/office/drawing/2014/main" id="{7557B81A-C048-496B-97E8-2F9FB6E7E5D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177360" y="1689952"/>
              <a:ext cx="0" cy="1000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9A4A9CB-9778-455F-949A-2F0BE9FBB5FD}"/>
                </a:ext>
              </a:extLst>
            </p:cNvPr>
            <p:cNvGrpSpPr/>
            <p:nvPr/>
          </p:nvGrpSpPr>
          <p:grpSpPr>
            <a:xfrm>
              <a:off x="5868441" y="2690636"/>
              <a:ext cx="617838" cy="450985"/>
              <a:chOff x="4247618" y="3949465"/>
              <a:chExt cx="617838" cy="45098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CC3E28-4FAA-4E1A-BA3C-EB398333E506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F7EE20-EBFD-45ED-9CE4-BE8CE62C1F93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14" name="直线箭头连接符 25">
              <a:extLst>
                <a:ext uri="{FF2B5EF4-FFF2-40B4-BE49-F238E27FC236}">
                  <a16:creationId xmlns:a16="http://schemas.microsoft.com/office/drawing/2014/main" id="{A5125E41-8351-499D-9D29-10EC363705BD}"/>
                </a:ext>
              </a:extLst>
            </p:cNvPr>
            <p:cNvCxnSpPr>
              <a:cxnSpLocks/>
              <a:stCxn id="37" idx="3"/>
              <a:endCxn id="17" idx="1"/>
            </p:cNvCxnSpPr>
            <p:nvPr/>
          </p:nvCxnSpPr>
          <p:spPr>
            <a:xfrm>
              <a:off x="4620817" y="2913484"/>
              <a:ext cx="1247624" cy="2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30">
              <a:extLst>
                <a:ext uri="{FF2B5EF4-FFF2-40B4-BE49-F238E27FC236}">
                  <a16:creationId xmlns:a16="http://schemas.microsoft.com/office/drawing/2014/main" id="{5DB1F870-63A1-444A-AE0C-65FFCEC6EC4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279" y="2925941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/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blipFill>
                  <a:blip r:embed="rId9"/>
                  <a:stretch>
                    <a:fillRect b="-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4919B6B-8427-440E-BC0F-76CBBA16E109}"/>
                </a:ext>
              </a:extLst>
            </p:cNvPr>
            <p:cNvSpPr/>
            <p:nvPr/>
          </p:nvSpPr>
          <p:spPr>
            <a:xfrm>
              <a:off x="6177360" y="1020444"/>
              <a:ext cx="1227516" cy="611207"/>
            </a:xfrm>
            <a:prstGeom prst="ellipse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3992D62-B79D-4F65-9593-F0834AA03225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7225110" y="928658"/>
              <a:ext cx="330120" cy="181295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/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dirty="0">
                      <a:latin typeface="Times" pitchFamily="2" charset="0"/>
                    </a:rPr>
                    <a:t>Contains information of</a:t>
                  </a:r>
                </a:p>
                <a:p>
                  <a:pPr algn="l"/>
                  <a:r>
                    <a:rPr kumimoji="1" lang="en-US" altLang="zh-CN" dirty="0">
                      <a:highlight>
                        <a:srgbClr val="FFFF00"/>
                      </a:highlight>
                      <a:latin typeface="Times" pitchFamily="2" charset="0"/>
                    </a:rPr>
                    <a:t>Prior probability </a:t>
                  </a:r>
                  <a:r>
                    <a:rPr kumimoji="1" lang="en-US" altLang="zh-CN" dirty="0">
                      <a:latin typeface="Times" pitchFamily="2" charset="0"/>
                    </a:rPr>
                    <a:t>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blipFill>
                  <a:blip r:embed="rId10"/>
                  <a:stretch>
                    <a:fillRect l="-2113" t="-5556" b="-120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3EECDBD-9C17-462C-8FAD-4191185BB08B}"/>
                </a:ext>
              </a:extLst>
            </p:cNvPr>
            <p:cNvSpPr/>
            <p:nvPr/>
          </p:nvSpPr>
          <p:spPr>
            <a:xfrm>
              <a:off x="3459480" y="2035921"/>
              <a:ext cx="1180019" cy="4509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calculate</a:t>
              </a:r>
              <a:endParaRPr kumimoji="1" lang="zh-CN" alt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7" name="流程图: 决策 36">
              <a:extLst>
                <a:ext uri="{FF2B5EF4-FFF2-40B4-BE49-F238E27FC236}">
                  <a16:creationId xmlns:a16="http://schemas.microsoft.com/office/drawing/2014/main" id="{86A855DF-CC62-4BE8-A48D-97D7E24E9708}"/>
                </a:ext>
              </a:extLst>
            </p:cNvPr>
            <p:cNvSpPr/>
            <p:nvPr/>
          </p:nvSpPr>
          <p:spPr>
            <a:xfrm>
              <a:off x="3482400" y="2732400"/>
              <a:ext cx="1138417" cy="36216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5A45316D-E1CD-4C35-B789-D64CC197AA68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rot="10800000" flipV="1">
              <a:off x="4049491" y="1689953"/>
              <a:ext cx="3465847" cy="34596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C3D67662-8FF9-4DFF-B220-A096E7B1F875}"/>
                </a:ext>
              </a:extLst>
            </p:cNvPr>
            <p:cNvCxnSpPr>
              <a:stCxn id="37" idx="1"/>
            </p:cNvCxnSpPr>
            <p:nvPr/>
          </p:nvCxnSpPr>
          <p:spPr>
            <a:xfrm rot="10800000" flipH="1">
              <a:off x="3482399" y="1690584"/>
              <a:ext cx="548407" cy="1222901"/>
            </a:xfrm>
            <a:prstGeom prst="bentConnector4">
              <a:avLst>
                <a:gd name="adj1" fmla="val -41684"/>
                <a:gd name="adj2" fmla="val 99775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C3C616F-DB01-4AA6-B640-E891E43BD015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049490" y="2486906"/>
              <a:ext cx="2119" cy="24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A29CEA3-9706-49BD-9117-6869BD63F360}"/>
              </a:ext>
            </a:extLst>
          </p:cNvPr>
          <p:cNvSpPr txBox="1"/>
          <p:nvPr/>
        </p:nvSpPr>
        <p:spPr>
          <a:xfrm>
            <a:off x="359563" y="5401522"/>
            <a:ext cx="2299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Output according to the Sum-Product rule: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/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/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7E21C507-F793-4477-B679-EDDBD583E69D}"/>
              </a:ext>
            </a:extLst>
          </p:cNvPr>
          <p:cNvSpPr txBox="1"/>
          <p:nvPr/>
        </p:nvSpPr>
        <p:spPr>
          <a:xfrm>
            <a:off x="9692654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/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03CB1074-0AA0-46A1-8FE7-48705B1A3905}"/>
              </a:ext>
            </a:extLst>
          </p:cNvPr>
          <p:cNvSpPr txBox="1"/>
          <p:nvPr/>
        </p:nvSpPr>
        <p:spPr>
          <a:xfrm>
            <a:off x="9692654" y="2471989"/>
            <a:ext cx="27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 massage passing:</a:t>
            </a:r>
            <a:endParaRPr kumimoji="1" lang="zh-CN" altLang="en-US" dirty="0" err="1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29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A4473E7-8C12-3C4F-A2A3-7C85F81B90A4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A&amp;B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3)(</a:t>
            </a:r>
            <a:r>
              <a:rPr kumimoji="1" lang="en-US" altLang="zh-CN" dirty="0">
                <a:solidFill>
                  <a:srgbClr val="FF0000"/>
                </a:solidFill>
              </a:rPr>
              <a:t>not available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89FF59-862E-41EC-8E51-077F26BEE589}"/>
              </a:ext>
            </a:extLst>
          </p:cNvPr>
          <p:cNvGrpSpPr/>
          <p:nvPr/>
        </p:nvGrpSpPr>
        <p:grpSpPr>
          <a:xfrm>
            <a:off x="107661" y="935295"/>
            <a:ext cx="11869070" cy="5665673"/>
            <a:chOff x="107661" y="935295"/>
            <a:chExt cx="11869070" cy="56656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399C91-5B2A-2049-8ECB-E59069896F59}"/>
                </a:ext>
              </a:extLst>
            </p:cNvPr>
            <p:cNvSpPr/>
            <p:nvPr/>
          </p:nvSpPr>
          <p:spPr>
            <a:xfrm>
              <a:off x="1822977" y="935295"/>
              <a:ext cx="6054810" cy="4547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C21C79-CAEA-F246-B80E-47AA94D5628F}"/>
                </a:ext>
              </a:extLst>
            </p:cNvPr>
            <p:cNvSpPr/>
            <p:nvPr/>
          </p:nvSpPr>
          <p:spPr>
            <a:xfrm>
              <a:off x="107661" y="2053681"/>
              <a:ext cx="6054810" cy="45472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393BC5-9430-FA44-B0F6-66C37AEB6BF4}"/>
                </a:ext>
              </a:extLst>
            </p:cNvPr>
            <p:cNvSpPr txBox="1"/>
            <p:nvPr/>
          </p:nvSpPr>
          <p:spPr>
            <a:xfrm>
              <a:off x="328867" y="2197896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k=1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/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/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49AB7C-B407-F64B-AD0C-E2FA851D937A}"/>
                </a:ext>
              </a:extLst>
            </p:cNvPr>
            <p:cNvSpPr txBox="1"/>
            <p:nvPr/>
          </p:nvSpPr>
          <p:spPr>
            <a:xfrm>
              <a:off x="2087603" y="10110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8573777-3401-4D47-A14D-46632E658306}"/>
                </a:ext>
              </a:extLst>
            </p:cNvPr>
            <p:cNvGrpSpPr/>
            <p:nvPr/>
          </p:nvGrpSpPr>
          <p:grpSpPr>
            <a:xfrm>
              <a:off x="8424115" y="2053681"/>
              <a:ext cx="2337975" cy="4191168"/>
              <a:chOff x="8054137" y="1664732"/>
              <a:chExt cx="2337975" cy="419116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B85D0BC-4842-7441-95A1-92AA04A39D5F}"/>
                  </a:ext>
                </a:extLst>
              </p:cNvPr>
              <p:cNvGrpSpPr/>
              <p:nvPr/>
            </p:nvGrpSpPr>
            <p:grpSpPr>
              <a:xfrm>
                <a:off x="9672112" y="1664732"/>
                <a:ext cx="720000" cy="4191168"/>
                <a:chOff x="6256368" y="1630281"/>
                <a:chExt cx="720000" cy="419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915D88C-D9E4-2642-BE72-D207A5ACD884}"/>
                  </a:ext>
                </a:extLst>
              </p:cNvPr>
              <p:cNvGrpSpPr/>
              <p:nvPr/>
            </p:nvGrpSpPr>
            <p:grpSpPr>
              <a:xfrm>
                <a:off x="8054137" y="1754732"/>
                <a:ext cx="900000" cy="4011168"/>
                <a:chOff x="5810421" y="1720281"/>
                <a:chExt cx="900000" cy="401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B5260F8-5A43-4F5D-A125-43AF5D97A8FA}"/>
                </a:ext>
              </a:extLst>
            </p:cNvPr>
            <p:cNvGrpSpPr/>
            <p:nvPr/>
          </p:nvGrpSpPr>
          <p:grpSpPr>
            <a:xfrm>
              <a:off x="5107479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F33DF10-385D-4621-9D58-07ACE79D4C2A}"/>
                </a:ext>
              </a:extLst>
            </p:cNvPr>
            <p:cNvGrpSpPr/>
            <p:nvPr/>
          </p:nvGrpSpPr>
          <p:grpSpPr>
            <a:xfrm>
              <a:off x="6817979" y="1113354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54E4EE7-599D-49B1-B8A6-AF6AE4814CBE}"/>
                </a:ext>
              </a:extLst>
            </p:cNvPr>
            <p:cNvCxnSpPr>
              <a:stCxn id="46" idx="6"/>
              <a:endCxn id="37" idx="1"/>
            </p:cNvCxnSpPr>
            <p:nvPr/>
          </p:nvCxnSpPr>
          <p:spPr>
            <a:xfrm flipV="1">
              <a:off x="5827479" y="2413681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0251BDC-8F4A-4012-80D3-855B1A330780}"/>
                </a:ext>
              </a:extLst>
            </p:cNvPr>
            <p:cNvCxnSpPr>
              <a:cxnSpLocks/>
              <a:stCxn id="48" idx="6"/>
              <a:endCxn id="38" idx="1"/>
            </p:cNvCxnSpPr>
            <p:nvPr/>
          </p:nvCxnSpPr>
          <p:spPr>
            <a:xfrm flipV="1">
              <a:off x="5827479" y="4149265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200DE6-62BF-454C-8D94-C295C34E3D3F}"/>
                </a:ext>
              </a:extLst>
            </p:cNvPr>
            <p:cNvCxnSpPr>
              <a:cxnSpLocks/>
              <a:stCxn id="50" idx="6"/>
              <a:endCxn id="39" idx="1"/>
            </p:cNvCxnSpPr>
            <p:nvPr/>
          </p:nvCxnSpPr>
          <p:spPr>
            <a:xfrm flipV="1">
              <a:off x="5827479" y="5884849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765C44A-BDD2-472D-B0F4-EFCA17CA63CF}"/>
                </a:ext>
              </a:extLst>
            </p:cNvPr>
            <p:cNvCxnSpPr>
              <a:cxnSpLocks/>
              <a:stCxn id="54" idx="6"/>
              <a:endCxn id="37" idx="1"/>
            </p:cNvCxnSpPr>
            <p:nvPr/>
          </p:nvCxnSpPr>
          <p:spPr>
            <a:xfrm>
              <a:off x="7537979" y="1473354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297C9A4-597A-426A-B465-C1B114179E16}"/>
                </a:ext>
              </a:extLst>
            </p:cNvPr>
            <p:cNvCxnSpPr>
              <a:cxnSpLocks/>
              <a:stCxn id="55" idx="6"/>
              <a:endCxn id="38" idx="1"/>
            </p:cNvCxnSpPr>
            <p:nvPr/>
          </p:nvCxnSpPr>
          <p:spPr>
            <a:xfrm>
              <a:off x="7537979" y="3208938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B2C2F6E-4050-4942-A9FF-50A4E5A3EE6C}"/>
                </a:ext>
              </a:extLst>
            </p:cNvPr>
            <p:cNvCxnSpPr>
              <a:cxnSpLocks/>
              <a:stCxn id="56" idx="6"/>
              <a:endCxn id="39" idx="1"/>
            </p:cNvCxnSpPr>
            <p:nvPr/>
          </p:nvCxnSpPr>
          <p:spPr>
            <a:xfrm>
              <a:off x="7537979" y="4944522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ED9B4DC-7A1A-41F0-BFBF-9EBA9AF50ABA}"/>
                </a:ext>
              </a:extLst>
            </p:cNvPr>
            <p:cNvCxnSpPr>
              <a:cxnSpLocks/>
              <a:stCxn id="37" idx="3"/>
              <a:endCxn id="28" idx="2"/>
            </p:cNvCxnSpPr>
            <p:nvPr/>
          </p:nvCxnSpPr>
          <p:spPr>
            <a:xfrm>
              <a:off x="9324115" y="2413681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F5B7267-CA7A-4EF8-B0C5-70A11004D69F}"/>
                </a:ext>
              </a:extLst>
            </p:cNvPr>
            <p:cNvCxnSpPr>
              <a:cxnSpLocks/>
              <a:stCxn id="38" idx="3"/>
              <a:endCxn id="29" idx="2"/>
            </p:cNvCxnSpPr>
            <p:nvPr/>
          </p:nvCxnSpPr>
          <p:spPr>
            <a:xfrm>
              <a:off x="9324115" y="4149265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E2BDD01-8E8D-4E90-B590-83DBE63BEA23}"/>
                </a:ext>
              </a:extLst>
            </p:cNvPr>
            <p:cNvCxnSpPr>
              <a:cxnSpLocks/>
              <a:stCxn id="39" idx="3"/>
              <a:endCxn id="30" idx="2"/>
            </p:cNvCxnSpPr>
            <p:nvPr/>
          </p:nvCxnSpPr>
          <p:spPr>
            <a:xfrm>
              <a:off x="9324115" y="5884849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/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75EB4FA-63E9-44E6-993F-2F6D82D5A275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10762090" y="2413681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ACC302-EA99-4866-846F-2C7F15426B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4149265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67073F4-77C8-4929-AE73-C1AC4A92EF2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5883576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6B808BB7-7D66-4FFD-8AEF-311C301E77EF}"/>
                </a:ext>
              </a:extLst>
            </p:cNvPr>
            <p:cNvGrpSpPr/>
            <p:nvPr/>
          </p:nvGrpSpPr>
          <p:grpSpPr>
            <a:xfrm>
              <a:off x="3795423" y="2354991"/>
              <a:ext cx="900000" cy="4011168"/>
              <a:chOff x="3745627" y="2350858"/>
              <a:chExt cx="900000" cy="401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/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/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/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8E1D5CF-DCBF-48D9-B067-038771A7A694}"/>
                </a:ext>
              </a:extLst>
            </p:cNvPr>
            <p:cNvGrpSpPr/>
            <p:nvPr/>
          </p:nvGrpSpPr>
          <p:grpSpPr>
            <a:xfrm>
              <a:off x="2574242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17D223-0BC6-4D56-ABE8-C027BC83AC00}"/>
                </a:ext>
              </a:extLst>
            </p:cNvPr>
            <p:cNvCxnSpPr>
              <a:stCxn id="97" idx="6"/>
              <a:endCxn id="90" idx="1"/>
            </p:cNvCxnSpPr>
            <p:nvPr/>
          </p:nvCxnSpPr>
          <p:spPr>
            <a:xfrm>
              <a:off x="3294242" y="2620858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13C937D-5326-4F27-BE5E-306570DBBBD2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3" y="2620858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B8A30CB-FC38-451C-91CB-F3BF23DCD448}"/>
                </a:ext>
              </a:extLst>
            </p:cNvPr>
            <p:cNvCxnSpPr/>
            <p:nvPr/>
          </p:nvCxnSpPr>
          <p:spPr>
            <a:xfrm>
              <a:off x="3294241" y="4356442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432CE79-4CB2-4D30-9B6B-C7EB4180E565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2" y="4356442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01CFF11-D76C-40A9-9D5D-CBA370FACA3A}"/>
                </a:ext>
              </a:extLst>
            </p:cNvPr>
            <p:cNvCxnSpPr/>
            <p:nvPr/>
          </p:nvCxnSpPr>
          <p:spPr>
            <a:xfrm>
              <a:off x="3312770" y="6092026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A06131E-1BA0-4026-811F-C65F7ABFE84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951" y="6092026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44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kumimoji="1" b="0" i="1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err="1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15339</TotalTime>
  <Words>1299</Words>
  <Application>Microsoft Office PowerPoint</Application>
  <PresentationFormat>宽屏</PresentationFormat>
  <Paragraphs>428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</vt:lpstr>
      <vt:lpstr>PowerPoint 演示文稿</vt:lpstr>
      <vt:lpstr>PowerPoint 演示文稿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xufeng guo</cp:lastModifiedBy>
  <cp:revision>90</cp:revision>
  <dcterms:created xsi:type="dcterms:W3CDTF">2021-10-07T05:11:57Z</dcterms:created>
  <dcterms:modified xsi:type="dcterms:W3CDTF">2021-11-28T13:31:16Z</dcterms:modified>
</cp:coreProperties>
</file>