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60" r:id="rId3"/>
    <p:sldId id="261" r:id="rId4"/>
    <p:sldId id="262" r:id="rId5"/>
    <p:sldId id="257" r:id="rId6"/>
    <p:sldId id="258" r:id="rId7"/>
    <p:sldId id="259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3"/>
    <p:restoredTop sz="94643"/>
  </p:normalViewPr>
  <p:slideViewPr>
    <p:cSldViewPr snapToGrid="0" snapToObjects="1">
      <p:cViewPr>
        <p:scale>
          <a:sx n="73" d="100"/>
          <a:sy n="73" d="100"/>
        </p:scale>
        <p:origin x="872" y="8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81D415-6A2C-0845-8471-1E507F90D7EF}" type="datetimeFigureOut">
              <a:rPr kumimoji="1" lang="zh-CN" altLang="en-US" smtClean="0"/>
              <a:t>2021/10/7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741004-C71F-4F43-AD9C-C1500B5EA0C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556242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41004-C71F-4F43-AD9C-C1500B5EA0C5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231710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BCDCA9-1B21-BC4F-9F58-4395A5E945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FC5527E-C58E-8D49-9D05-91242EC59A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78AFAD-5CD9-204C-AF33-F6F30C9EB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24F02-9B59-7149-9D63-411B09DD1C0A}" type="datetimeFigureOut">
              <a:rPr kumimoji="1" lang="zh-CN" altLang="en-US" smtClean="0"/>
              <a:t>2021/10/7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211597-5638-B54D-89DC-5B82E83E9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6D3626-4DD5-AB42-A1A0-3A737605F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D8063-FAB9-A142-ABFC-E568A4C865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85846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04E61-8B95-D74F-B6C2-3F253CBD7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09585E8-55CD-4A4C-9D65-4906794EFC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B4EBF7-B39A-1241-9408-BEF5D213F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24F02-9B59-7149-9D63-411B09DD1C0A}" type="datetimeFigureOut">
              <a:rPr kumimoji="1" lang="zh-CN" altLang="en-US" smtClean="0"/>
              <a:t>2021/10/7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A208F4-B9CF-A64F-A66F-B4EAFAD0F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B2013E-C0FA-4346-A8EC-234882E52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D8063-FAB9-A142-ABFC-E568A4C865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53482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36ED8A6-13C2-0641-B032-B30C13B1BD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4C5C71A-B4AF-C643-BD31-CCAD261E36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5B109F-7DF7-4545-9716-DA7B226CB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24F02-9B59-7149-9D63-411B09DD1C0A}" type="datetimeFigureOut">
              <a:rPr kumimoji="1" lang="zh-CN" altLang="en-US" smtClean="0"/>
              <a:t>2021/10/7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21756A-E968-254C-A38B-1D8F9FAA2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512A9E-F12A-9B47-B0AF-750253B0B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D8063-FAB9-A142-ABFC-E568A4C865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05944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0200C9-AB2D-0543-9E97-581D792A3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72AC38-457E-7B4A-8643-6243FF06A1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2B50D9-F412-7743-9E6A-4FF4BED86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24F02-9B59-7149-9D63-411B09DD1C0A}" type="datetimeFigureOut">
              <a:rPr kumimoji="1" lang="zh-CN" altLang="en-US" smtClean="0"/>
              <a:t>2021/10/7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E46EFD-2ADC-C34F-BB45-730ED7CEB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623AC3-31E9-124D-8507-950E08E3B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D8063-FAB9-A142-ABFC-E568A4C865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44490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68AA18-C9DD-CA43-838B-6168C7E76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085405B-B3BC-8641-AE0B-6911547919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ACB8C1-36D9-C544-B7F4-DBB3852E4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24F02-9B59-7149-9D63-411B09DD1C0A}" type="datetimeFigureOut">
              <a:rPr kumimoji="1" lang="zh-CN" altLang="en-US" smtClean="0"/>
              <a:t>2021/10/7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186C75-9ACF-F64C-95BA-6F34E8E23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1901F9-3CB0-2849-95FC-BDB23C9C5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D8063-FAB9-A142-ABFC-E568A4C865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64618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8EE0C8-6A68-F943-9334-6B479ABD7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4A87B4-6937-724A-B964-754B75478A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07D8429-B11A-E84E-A801-2246F41674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AF64C69-DABC-F741-8AF1-239C07E61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24F02-9B59-7149-9D63-411B09DD1C0A}" type="datetimeFigureOut">
              <a:rPr kumimoji="1" lang="zh-CN" altLang="en-US" smtClean="0"/>
              <a:t>2021/10/7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AB6B925-7DEF-8F4A-AC4D-05196A6D1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6493927-D874-3F46-A484-185D5CBAF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D8063-FAB9-A142-ABFC-E568A4C865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88808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85A535-328E-4D47-8A87-46D26E319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361FB7B-7F9F-4A42-AA92-A51A69EC5C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B10BA6F-B0EA-714E-AF65-15674CA69D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400C6DF-DA02-EE49-9156-8A835058D2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8FF18A3-670D-8E48-A677-F21BF7AF88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11B6178-462C-6640-BC64-D68202076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24F02-9B59-7149-9D63-411B09DD1C0A}" type="datetimeFigureOut">
              <a:rPr kumimoji="1" lang="zh-CN" altLang="en-US" smtClean="0"/>
              <a:t>2021/10/7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89B5A4E-0B97-8A4A-A438-A2AC2E271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D6DF118-42A0-6346-AEA9-489BB2FC7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D8063-FAB9-A142-ABFC-E568A4C865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31083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9295F2-DFA4-8D41-A454-4D374D1E7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AA4C968-501A-454E-921B-B16457D26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24F02-9B59-7149-9D63-411B09DD1C0A}" type="datetimeFigureOut">
              <a:rPr kumimoji="1" lang="zh-CN" altLang="en-US" smtClean="0"/>
              <a:t>2021/10/7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765CD87-8E74-914E-8EF6-B97BDD3F9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31AE4BF-A251-964E-A801-183C1D305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D8063-FAB9-A142-ABFC-E568A4C865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27588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B555FC3-BD97-CA49-A0BE-A1713BFD2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24F02-9B59-7149-9D63-411B09DD1C0A}" type="datetimeFigureOut">
              <a:rPr kumimoji="1" lang="zh-CN" altLang="en-US" smtClean="0"/>
              <a:t>2021/10/7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8FA6B80-BBA8-F544-B3A0-DFE680A61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D26A03B-B602-5D41-A990-E2B9C60B3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D8063-FAB9-A142-ABFC-E568A4C865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29634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60488F-D5D0-3D46-B3C6-DC85A81C1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0D7ADE-4102-D846-B357-35CB25D423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45B8947-EE34-BD46-805D-2E7A147AF8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187D0A2-FAE6-8349-9F90-B2EEC182E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24F02-9B59-7149-9D63-411B09DD1C0A}" type="datetimeFigureOut">
              <a:rPr kumimoji="1" lang="zh-CN" altLang="en-US" smtClean="0"/>
              <a:t>2021/10/7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6C0F532-7662-9945-9A45-9B29061A5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1CCA4D2-3360-2648-A11E-9DFCAB19B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D8063-FAB9-A142-ABFC-E568A4C865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81236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8C6AFB-3C36-6246-B64C-DFB324049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7C58605-3832-5743-A656-9FE79725BE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CD0AC7C-184B-A84C-BAF6-B451937C02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2E11CCE-6CF8-C242-A0C0-CC8A9DAD6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24F02-9B59-7149-9D63-411B09DD1C0A}" type="datetimeFigureOut">
              <a:rPr kumimoji="1" lang="zh-CN" altLang="en-US" smtClean="0"/>
              <a:t>2021/10/7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31878E8-2FBF-5A43-8B64-540323F16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5C1350B-5DCE-3D4E-8E40-C16F5CC66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D8063-FAB9-A142-ABFC-E568A4C865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48778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0016185-B68D-1248-9419-FBA48876F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BAC11A6-CACD-614E-AC91-6828AB3A37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739283-DD75-6A4E-95F4-3F0D0E20FB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24F02-9B59-7149-9D63-411B09DD1C0A}" type="datetimeFigureOut">
              <a:rPr kumimoji="1" lang="zh-CN" altLang="en-US" smtClean="0"/>
              <a:t>2021/10/7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07828C-E182-5C43-957D-3A1CC963B0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23C75F-DA5C-524A-82F8-C99443516F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2D8063-FAB9-A142-ABFC-E568A4C865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8844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8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12" Type="http://schemas.openxmlformats.org/officeDocument/2006/relationships/image" Target="../media/image37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5" Type="http://schemas.openxmlformats.org/officeDocument/2006/relationships/image" Target="../media/image4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Relationship Id="rId14" Type="http://schemas.openxmlformats.org/officeDocument/2006/relationships/image" Target="../media/image3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9E188D-600E-5E4B-A455-ADC5C94BC9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2416" y="1261872"/>
            <a:ext cx="10107168" cy="3168047"/>
          </a:xfrm>
        </p:spPr>
        <p:txBody>
          <a:bodyPr>
            <a:normAutofit fontScale="90000"/>
          </a:bodyPr>
          <a:lstStyle/>
          <a:p>
            <a:b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</a:b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Trans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进度汇报</a:t>
            </a:r>
            <a:b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</a:b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RIS Angular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Domain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Divide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CSI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Estimation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and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Doppler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Compensation in </a:t>
            </a:r>
            <a:r>
              <a:rPr kumimoji="1" lang="en-US" altLang="zh-CN" dirty="0" err="1">
                <a:latin typeface="SimSun" panose="02010600030101010101" pitchFamily="2" charset="-122"/>
                <a:ea typeface="SimSun" panose="02010600030101010101" pitchFamily="2" charset="-122"/>
              </a:rPr>
              <a:t>mmWave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 MIMO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92CA68F-2B01-B34A-ABDA-E53384C4A9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68966"/>
            <a:ext cx="9144000" cy="1655762"/>
          </a:xfrm>
        </p:spPr>
        <p:txBody>
          <a:bodyPr/>
          <a:lstStyle/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郭旭沨</a:t>
            </a:r>
          </a:p>
        </p:txBody>
      </p:sp>
    </p:spTree>
    <p:extLst>
      <p:ext uri="{BB962C8B-B14F-4D97-AF65-F5344CB8AC3E}">
        <p14:creationId xmlns:p14="http://schemas.microsoft.com/office/powerpoint/2010/main" val="643465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F1E2A3-0787-3949-A78D-46A300B82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B0004E-F5C1-014D-8154-CAB27486C9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66713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54FE8F-696B-A54E-9D70-12CF0D4C9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Motivation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1</a:t>
            </a:r>
            <a:r>
              <a:rPr kumimoji="1" lang="zh-CN" altLang="en-US" dirty="0"/>
              <a:t> </a:t>
            </a:r>
            <a:r>
              <a:rPr kumimoji="1" lang="en-US" altLang="zh-CN" dirty="0"/>
              <a:t>: Angular domain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22ED0B-6663-CA4E-8BB5-F71B99B45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Traditional CSI estimation (Theoretical </a:t>
            </a:r>
            <a:r>
              <a:rPr kumimoji="1" lang="en-US" altLang="zh-CN" dirty="0" err="1">
                <a:latin typeface="SimSun" panose="02010600030101010101" pitchFamily="2" charset="-122"/>
                <a:ea typeface="SimSun" panose="02010600030101010101" pitchFamily="2" charset="-122"/>
              </a:rPr>
              <a:t>Illustratino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)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Higher pilot cost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Not fully implementing the MIMO channel sparsity</a:t>
            </a:r>
          </a:p>
          <a:p>
            <a:pPr marL="457200" lvl="1" indent="0">
              <a:buNone/>
            </a:pPr>
            <a:endParaRPr kumimoji="1"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lvl="0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Traditional RIS </a:t>
            </a:r>
            <a:r>
              <a:rPr kumimoji="1" lang="en-US" altLang="zh-CN" dirty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CSI</a:t>
            </a:r>
            <a:r>
              <a:rPr kumimoji="1" lang="zh-CN" altLang="en-US" dirty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estimation (RIS System Illustration)</a:t>
            </a:r>
          </a:p>
          <a:p>
            <a:pPr lvl="1"/>
            <a:r>
              <a:rPr kumimoji="1" lang="en-US" altLang="zh-CN" dirty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LS-based methods</a:t>
            </a:r>
          </a:p>
          <a:p>
            <a:pPr lvl="2"/>
            <a:r>
              <a:rPr kumimoji="1" lang="en-US" altLang="zh-CN" dirty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High dimension, which is lethal</a:t>
            </a:r>
            <a:r>
              <a:rPr kumimoji="1" lang="zh-CN" altLang="en-US" dirty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in high frequency </a:t>
            </a:r>
            <a:r>
              <a:rPr kumimoji="1" lang="en-US" altLang="zh-CN" dirty="0" err="1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mmWave</a:t>
            </a:r>
            <a:r>
              <a:rPr kumimoji="1" lang="en-US" altLang="zh-CN" dirty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system</a:t>
            </a:r>
          </a:p>
          <a:p>
            <a:pPr lvl="1"/>
            <a:r>
              <a:rPr kumimoji="1" lang="en-US" altLang="zh-CN" dirty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New concept: channel extrapolation</a:t>
            </a:r>
          </a:p>
          <a:p>
            <a:pPr lvl="2"/>
            <a:r>
              <a:rPr kumimoji="1" lang="en-US" altLang="zh-CN" dirty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AI-based, need training</a:t>
            </a:r>
          </a:p>
          <a:p>
            <a:pPr marL="457200" lvl="1" indent="0">
              <a:buNone/>
            </a:pPr>
            <a:endParaRPr kumimoji="1"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Angular domain CSI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estimation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Suitable for </a:t>
            </a:r>
            <a:r>
              <a:rPr kumimoji="1" lang="en-US" altLang="zh-CN" dirty="0" err="1">
                <a:latin typeface="SimSun" panose="02010600030101010101" pitchFamily="2" charset="-122"/>
                <a:ea typeface="SimSun" panose="02010600030101010101" pitchFamily="2" charset="-122"/>
              </a:rPr>
              <a:t>mmWave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 channel sparsity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Save pilot cost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Higher estimation accuracy</a:t>
            </a:r>
          </a:p>
        </p:txBody>
      </p:sp>
    </p:spTree>
    <p:extLst>
      <p:ext uri="{BB962C8B-B14F-4D97-AF65-F5344CB8AC3E}">
        <p14:creationId xmlns:p14="http://schemas.microsoft.com/office/powerpoint/2010/main" val="1563592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54FE8F-696B-A54E-9D70-12CF0D4C9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Motivation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2: single RF antenna design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22ED0B-6663-CA4E-8BB5-F71B99B45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RIS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cascade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CSI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estimation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Low pilot cost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High computational complexity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Relatively low estimation accuracy, surfer </a:t>
            </a:r>
            <a:r>
              <a:rPr kumimoji="1" lang="en-US" altLang="zh-CN" dirty="0" err="1">
                <a:latin typeface="SimSun" panose="02010600030101010101" pitchFamily="2" charset="-122"/>
                <a:ea typeface="SimSun" panose="02010600030101010101" pitchFamily="2" charset="-122"/>
              </a:rPr>
              <a:t>from“</a:t>
            </a:r>
            <a:r>
              <a:rPr kumimoji="1" lang="en-US" altLang="zh-CN" dirty="0" err="1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Cascade</a:t>
            </a:r>
            <a:r>
              <a:rPr kumimoji="1" lang="en-US" altLang="zh-CN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Angular Domain Distortion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” (</a:t>
            </a:r>
            <a:r>
              <a:rPr kumimoji="1" lang="en-US" altLang="zh-CN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Proved in Lemma 3/Appendix C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)</a:t>
            </a:r>
          </a:p>
          <a:p>
            <a:pPr lvl="1"/>
            <a:endParaRPr kumimoji="1"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Active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&amp;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semi-active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RIS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CSI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estimation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High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system complexity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High price and power consumption (It contradicts the original intention of RIS)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Impossible in practical</a:t>
            </a:r>
          </a:p>
          <a:p>
            <a:endParaRPr kumimoji="1"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Proposed: RIS </a:t>
            </a:r>
            <a:r>
              <a:rPr kumimoji="1" lang="en-US" altLang="zh-CN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with just ONE RF antenna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Huge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performance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increasement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compared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with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full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passive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RIS (Cascade CSI)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Much lower price and system complexity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29326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54FE8F-696B-A54E-9D70-12CF0D4C9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Motivation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3: EM alg. &amp; VB Inf. (Waiting)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22ED0B-6663-CA4E-8BB5-F71B99B45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Challenge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RIS assisted system introduced high dimension CSI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Advantages in angle-domain design</a:t>
            </a:r>
          </a:p>
          <a:p>
            <a:pPr lvl="1"/>
            <a:endParaRPr kumimoji="1"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Opportunity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EM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VBI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9255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图片 74">
            <a:extLst>
              <a:ext uri="{FF2B5EF4-FFF2-40B4-BE49-F238E27FC236}">
                <a16:creationId xmlns:a16="http://schemas.microsoft.com/office/drawing/2014/main" id="{288AA891-F7F1-2544-8E35-5AFEFD0BF8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2391" y="1685419"/>
            <a:ext cx="381000" cy="431800"/>
          </a:xfrm>
          <a:prstGeom prst="rect">
            <a:avLst/>
          </a:prstGeom>
        </p:spPr>
      </p:pic>
      <p:pic>
        <p:nvPicPr>
          <p:cNvPr id="117" name="图片 116">
            <a:extLst>
              <a:ext uri="{FF2B5EF4-FFF2-40B4-BE49-F238E27FC236}">
                <a16:creationId xmlns:a16="http://schemas.microsoft.com/office/drawing/2014/main" id="{B478988D-2D47-BB4B-99E5-34AA06848D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1215" y="1875971"/>
            <a:ext cx="457200" cy="457200"/>
          </a:xfrm>
          <a:prstGeom prst="rect">
            <a:avLst/>
          </a:prstGeom>
        </p:spPr>
      </p:pic>
      <p:pic>
        <p:nvPicPr>
          <p:cNvPr id="118" name="图片 117">
            <a:extLst>
              <a:ext uri="{FF2B5EF4-FFF2-40B4-BE49-F238E27FC236}">
                <a16:creationId xmlns:a16="http://schemas.microsoft.com/office/drawing/2014/main" id="{D03370CA-59A9-8E42-8F72-7264F5F2EA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3396" y="2360675"/>
            <a:ext cx="533400" cy="431800"/>
          </a:xfrm>
          <a:prstGeom prst="rect">
            <a:avLst/>
          </a:prstGeom>
        </p:spPr>
      </p:pic>
      <p:pic>
        <p:nvPicPr>
          <p:cNvPr id="127" name="图片 126">
            <a:extLst>
              <a:ext uri="{FF2B5EF4-FFF2-40B4-BE49-F238E27FC236}">
                <a16:creationId xmlns:a16="http://schemas.microsoft.com/office/drawing/2014/main" id="{162953EC-4219-3845-8D04-865F30CDF8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09026" y="3501173"/>
            <a:ext cx="609600" cy="457200"/>
          </a:xfrm>
          <a:prstGeom prst="rect">
            <a:avLst/>
          </a:prstGeom>
        </p:spPr>
      </p:pic>
      <p:pic>
        <p:nvPicPr>
          <p:cNvPr id="76" name="图片 75">
            <a:extLst>
              <a:ext uri="{FF2B5EF4-FFF2-40B4-BE49-F238E27FC236}">
                <a16:creationId xmlns:a16="http://schemas.microsoft.com/office/drawing/2014/main" id="{6083FCA2-AD17-3C4C-BC0E-C015C727F44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28572" y="1875354"/>
            <a:ext cx="647700" cy="469900"/>
          </a:xfrm>
          <a:prstGeom prst="rect">
            <a:avLst/>
          </a:prstGeom>
        </p:spPr>
      </p:pic>
      <p:pic>
        <p:nvPicPr>
          <p:cNvPr id="105" name="图片 104">
            <a:extLst>
              <a:ext uri="{FF2B5EF4-FFF2-40B4-BE49-F238E27FC236}">
                <a16:creationId xmlns:a16="http://schemas.microsoft.com/office/drawing/2014/main" id="{F44E19B7-4AFF-9F48-983D-7E6DC6F8CE4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80471" y="1610125"/>
            <a:ext cx="374225" cy="396238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4FFBBD57-8708-0048-828B-98DCEF0DF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System Model</a:t>
            </a:r>
            <a:endParaRPr kumimoji="1"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788206B-A73B-F946-8BAE-C81904E103ED}"/>
              </a:ext>
            </a:extLst>
          </p:cNvPr>
          <p:cNvSpPr txBox="1"/>
          <p:nvPr/>
        </p:nvSpPr>
        <p:spPr>
          <a:xfrm>
            <a:off x="564293" y="3807901"/>
            <a:ext cx="19452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latin typeface="SimSun" panose="02010600030101010101" pitchFamily="2" charset="-122"/>
                <a:ea typeface="SimSun" panose="02010600030101010101" pitchFamily="2" charset="-122"/>
              </a:rPr>
              <a:t>BS</a:t>
            </a:r>
          </a:p>
          <a:p>
            <a:pPr algn="ctr"/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（</a:t>
            </a:r>
            <a:r>
              <a:rPr kumimoji="1" lang="en-US" altLang="zh-CN" sz="2400" dirty="0">
                <a:latin typeface="SimSun" panose="02010600030101010101" pitchFamily="2" charset="-122"/>
                <a:ea typeface="SimSun" panose="02010600030101010101" pitchFamily="2" charset="-122"/>
              </a:rPr>
              <a:t>N-ULA</a:t>
            </a:r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）</a:t>
            </a:r>
          </a:p>
        </p:txBody>
      </p:sp>
      <p:pic>
        <p:nvPicPr>
          <p:cNvPr id="10" name="图片 9" descr="手机屏幕截图&#10;&#10;中度可信度描述已自动生成">
            <a:extLst>
              <a:ext uri="{FF2B5EF4-FFF2-40B4-BE49-F238E27FC236}">
                <a16:creationId xmlns:a16="http://schemas.microsoft.com/office/drawing/2014/main" id="{0B615560-F42E-DF41-A1B0-C11C6A7B3DE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31225" y="2111949"/>
            <a:ext cx="811371" cy="169019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65363053-3D18-4A43-A38D-07D3F81CAEDC}"/>
              </a:ext>
            </a:extLst>
          </p:cNvPr>
          <p:cNvSpPr txBox="1"/>
          <p:nvPr/>
        </p:nvSpPr>
        <p:spPr>
          <a:xfrm>
            <a:off x="5563991" y="293103"/>
            <a:ext cx="47138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latin typeface="SimSun" panose="02010600030101010101" pitchFamily="2" charset="-122"/>
                <a:ea typeface="SimSun" panose="02010600030101010101" pitchFamily="2" charset="-122"/>
              </a:rPr>
              <a:t>RIS</a:t>
            </a:r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sz="2400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with</a:t>
            </a:r>
            <a:r>
              <a:rPr kumimoji="1" lang="zh-CN" altLang="en-US" sz="2400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sz="2400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a</a:t>
            </a:r>
            <a:r>
              <a:rPr kumimoji="1" lang="zh-CN" altLang="en-US" sz="2400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sz="2400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single</a:t>
            </a:r>
            <a:r>
              <a:rPr kumimoji="1" lang="zh-CN" altLang="en-US" sz="2400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sz="2400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RF</a:t>
            </a:r>
            <a:r>
              <a:rPr kumimoji="1" lang="zh-CN" altLang="en-US" sz="2400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sz="2400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Antenna</a:t>
            </a:r>
          </a:p>
          <a:p>
            <a:pPr algn="ctr"/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（</a:t>
            </a:r>
            <a:r>
              <a:rPr kumimoji="1" lang="en-US" altLang="zh-CN" sz="2400" dirty="0">
                <a:latin typeface="SimSun" panose="02010600030101010101" pitchFamily="2" charset="-122"/>
                <a:ea typeface="SimSun" panose="02010600030101010101" pitchFamily="2" charset="-122"/>
              </a:rPr>
              <a:t>M-ULA</a:t>
            </a:r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）</a:t>
            </a:r>
          </a:p>
        </p:txBody>
      </p:sp>
      <p:pic>
        <p:nvPicPr>
          <p:cNvPr id="13" name="图片 12" descr="形状, 正方形&#10;&#10;描述已自动生成">
            <a:extLst>
              <a:ext uri="{FF2B5EF4-FFF2-40B4-BE49-F238E27FC236}">
                <a16:creationId xmlns:a16="http://schemas.microsoft.com/office/drawing/2014/main" id="{C8FAE8DC-25C7-3F4B-93DC-467EB633C1E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77776" y="1141092"/>
            <a:ext cx="3074174" cy="318763"/>
          </a:xfrm>
          <a:prstGeom prst="rect">
            <a:avLst/>
          </a:prstGeom>
        </p:spPr>
      </p:pic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38F84B23-BDA0-E944-AF0E-A3CD339E15ED}"/>
              </a:ext>
            </a:extLst>
          </p:cNvPr>
          <p:cNvCxnSpPr>
            <a:cxnSpLocks/>
          </p:cNvCxnSpPr>
          <p:nvPr/>
        </p:nvCxnSpPr>
        <p:spPr>
          <a:xfrm flipH="1">
            <a:off x="2249291" y="1690688"/>
            <a:ext cx="4753676" cy="78560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图片 17" descr="背景图案&#10;&#10;描述已自动生成">
            <a:extLst>
              <a:ext uri="{FF2B5EF4-FFF2-40B4-BE49-F238E27FC236}">
                <a16:creationId xmlns:a16="http://schemas.microsoft.com/office/drawing/2014/main" id="{9FE215A4-32FB-0D4A-B0EE-F71CA7E43BF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972299" y="4859139"/>
            <a:ext cx="559302" cy="1078010"/>
          </a:xfrm>
          <a:prstGeom prst="rect">
            <a:avLst/>
          </a:prstGeom>
        </p:spPr>
      </p:pic>
      <p:grpSp>
        <p:nvGrpSpPr>
          <p:cNvPr id="32" name="组合 31">
            <a:extLst>
              <a:ext uri="{FF2B5EF4-FFF2-40B4-BE49-F238E27FC236}">
                <a16:creationId xmlns:a16="http://schemas.microsoft.com/office/drawing/2014/main" id="{F414DA30-E624-F340-B1D5-F8B72D3A22F7}"/>
              </a:ext>
            </a:extLst>
          </p:cNvPr>
          <p:cNvGrpSpPr/>
          <p:nvPr/>
        </p:nvGrpSpPr>
        <p:grpSpPr>
          <a:xfrm>
            <a:off x="8226038" y="4519470"/>
            <a:ext cx="2208270" cy="221209"/>
            <a:chOff x="3512633" y="4714671"/>
            <a:chExt cx="2208270" cy="221209"/>
          </a:xfrm>
        </p:grpSpPr>
        <p:cxnSp>
          <p:nvCxnSpPr>
            <p:cNvPr id="20" name="直线连接符 19">
              <a:extLst>
                <a:ext uri="{FF2B5EF4-FFF2-40B4-BE49-F238E27FC236}">
                  <a16:creationId xmlns:a16="http://schemas.microsoft.com/office/drawing/2014/main" id="{0C363C91-6BAB-FC46-947C-102440CE1809}"/>
                </a:ext>
              </a:extLst>
            </p:cNvPr>
            <p:cNvCxnSpPr/>
            <p:nvPr/>
          </p:nvCxnSpPr>
          <p:spPr>
            <a:xfrm>
              <a:off x="3512633" y="4935879"/>
              <a:ext cx="205182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线连接符 20">
              <a:extLst>
                <a:ext uri="{FF2B5EF4-FFF2-40B4-BE49-F238E27FC236}">
                  <a16:creationId xmlns:a16="http://schemas.microsoft.com/office/drawing/2014/main" id="{589C7130-D883-5443-ABC8-170772FEF55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12633" y="4714672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线连接符 23">
              <a:extLst>
                <a:ext uri="{FF2B5EF4-FFF2-40B4-BE49-F238E27FC236}">
                  <a16:creationId xmlns:a16="http://schemas.microsoft.com/office/drawing/2014/main" id="{4956E56C-6B07-424A-987B-9CF86C815AF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9412" y="4714672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线连接符 24">
              <a:extLst>
                <a:ext uri="{FF2B5EF4-FFF2-40B4-BE49-F238E27FC236}">
                  <a16:creationId xmlns:a16="http://schemas.microsoft.com/office/drawing/2014/main" id="{2A90A009-0FFB-6E4C-AAEE-CE064BA043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06191" y="4714671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C1BF06C7-5695-E746-858F-5B8E9B639F2F}"/>
                </a:ext>
              </a:extLst>
            </p:cNvPr>
            <p:cNvGrpSpPr/>
            <p:nvPr/>
          </p:nvGrpSpPr>
          <p:grpSpPr>
            <a:xfrm>
              <a:off x="4589461" y="4802630"/>
              <a:ext cx="359370" cy="45719"/>
              <a:chOff x="4432434" y="4817419"/>
              <a:chExt cx="359370" cy="45719"/>
            </a:xfrm>
          </p:grpSpPr>
          <p:sp>
            <p:nvSpPr>
              <p:cNvPr id="26" name="椭圆 25">
                <a:extLst>
                  <a:ext uri="{FF2B5EF4-FFF2-40B4-BE49-F238E27FC236}">
                    <a16:creationId xmlns:a16="http://schemas.microsoft.com/office/drawing/2014/main" id="{6620929D-9407-984A-9ECC-8CAC4F01E62C}"/>
                  </a:ext>
                </a:extLst>
              </p:cNvPr>
              <p:cNvSpPr/>
              <p:nvPr/>
            </p:nvSpPr>
            <p:spPr>
              <a:xfrm>
                <a:off x="4432434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7" name="椭圆 26">
                <a:extLst>
                  <a:ext uri="{FF2B5EF4-FFF2-40B4-BE49-F238E27FC236}">
                    <a16:creationId xmlns:a16="http://schemas.microsoft.com/office/drawing/2014/main" id="{6F50789E-1EAB-C34C-A0F8-C2C7ED4B7D1C}"/>
                  </a:ext>
                </a:extLst>
              </p:cNvPr>
              <p:cNvSpPr/>
              <p:nvPr/>
            </p:nvSpPr>
            <p:spPr>
              <a:xfrm>
                <a:off x="4538545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8" name="椭圆 27">
                <a:extLst>
                  <a:ext uri="{FF2B5EF4-FFF2-40B4-BE49-F238E27FC236}">
                    <a16:creationId xmlns:a16="http://schemas.microsoft.com/office/drawing/2014/main" id="{80B5FDB6-2664-E44E-B17A-306F4FF1B964}"/>
                  </a:ext>
                </a:extLst>
              </p:cNvPr>
              <p:cNvSpPr/>
              <p:nvPr/>
            </p:nvSpPr>
            <p:spPr>
              <a:xfrm>
                <a:off x="4639974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9" name="椭圆 28">
                <a:extLst>
                  <a:ext uri="{FF2B5EF4-FFF2-40B4-BE49-F238E27FC236}">
                    <a16:creationId xmlns:a16="http://schemas.microsoft.com/office/drawing/2014/main" id="{3739C85D-1324-404A-B3B0-6F533CA4BDFC}"/>
                  </a:ext>
                </a:extLst>
              </p:cNvPr>
              <p:cNvSpPr/>
              <p:nvPr/>
            </p:nvSpPr>
            <p:spPr>
              <a:xfrm>
                <a:off x="4746085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cxnSp>
          <p:nvCxnSpPr>
            <p:cNvPr id="31" name="直线连接符 30">
              <a:extLst>
                <a:ext uri="{FF2B5EF4-FFF2-40B4-BE49-F238E27FC236}">
                  <a16:creationId xmlns:a16="http://schemas.microsoft.com/office/drawing/2014/main" id="{5913BA89-23BF-F643-8C1C-9E73FD95DE4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56481" y="4714671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E934D118-A900-124E-AEB3-AF3AC879A4F3}"/>
              </a:ext>
            </a:extLst>
          </p:cNvPr>
          <p:cNvGrpSpPr/>
          <p:nvPr/>
        </p:nvGrpSpPr>
        <p:grpSpPr>
          <a:xfrm rot="5400000">
            <a:off x="949065" y="2453386"/>
            <a:ext cx="2208270" cy="221209"/>
            <a:chOff x="3512633" y="4714671"/>
            <a:chExt cx="2208270" cy="221209"/>
          </a:xfrm>
        </p:grpSpPr>
        <p:cxnSp>
          <p:nvCxnSpPr>
            <p:cNvPr id="34" name="直线连接符 33">
              <a:extLst>
                <a:ext uri="{FF2B5EF4-FFF2-40B4-BE49-F238E27FC236}">
                  <a16:creationId xmlns:a16="http://schemas.microsoft.com/office/drawing/2014/main" id="{5BD1FB44-2FB3-7344-8799-16B2DBE05E25}"/>
                </a:ext>
              </a:extLst>
            </p:cNvPr>
            <p:cNvCxnSpPr/>
            <p:nvPr/>
          </p:nvCxnSpPr>
          <p:spPr>
            <a:xfrm>
              <a:off x="3512633" y="4935879"/>
              <a:ext cx="205182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线连接符 34">
              <a:extLst>
                <a:ext uri="{FF2B5EF4-FFF2-40B4-BE49-F238E27FC236}">
                  <a16:creationId xmlns:a16="http://schemas.microsoft.com/office/drawing/2014/main" id="{D6328932-0490-3947-AFE4-247515B8ED8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12633" y="4714672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线连接符 35">
              <a:extLst>
                <a:ext uri="{FF2B5EF4-FFF2-40B4-BE49-F238E27FC236}">
                  <a16:creationId xmlns:a16="http://schemas.microsoft.com/office/drawing/2014/main" id="{F1283BEC-D707-4643-B9E7-97DF2D2882E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9412" y="4714672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线连接符 36">
              <a:extLst>
                <a:ext uri="{FF2B5EF4-FFF2-40B4-BE49-F238E27FC236}">
                  <a16:creationId xmlns:a16="http://schemas.microsoft.com/office/drawing/2014/main" id="{A1307EDA-4863-844F-B7F1-B239D713A9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06191" y="4714671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8" name="组合 37">
              <a:extLst>
                <a:ext uri="{FF2B5EF4-FFF2-40B4-BE49-F238E27FC236}">
                  <a16:creationId xmlns:a16="http://schemas.microsoft.com/office/drawing/2014/main" id="{73E17705-200C-6449-94D7-32B8AC71B6CC}"/>
                </a:ext>
              </a:extLst>
            </p:cNvPr>
            <p:cNvGrpSpPr/>
            <p:nvPr/>
          </p:nvGrpSpPr>
          <p:grpSpPr>
            <a:xfrm>
              <a:off x="4589461" y="4802630"/>
              <a:ext cx="359370" cy="45719"/>
              <a:chOff x="4432434" y="4817419"/>
              <a:chExt cx="359370" cy="45719"/>
            </a:xfrm>
          </p:grpSpPr>
          <p:sp>
            <p:nvSpPr>
              <p:cNvPr id="40" name="椭圆 39">
                <a:extLst>
                  <a:ext uri="{FF2B5EF4-FFF2-40B4-BE49-F238E27FC236}">
                    <a16:creationId xmlns:a16="http://schemas.microsoft.com/office/drawing/2014/main" id="{523DE760-0E92-2446-8011-8562E244D102}"/>
                  </a:ext>
                </a:extLst>
              </p:cNvPr>
              <p:cNvSpPr/>
              <p:nvPr/>
            </p:nvSpPr>
            <p:spPr>
              <a:xfrm>
                <a:off x="4432434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1" name="椭圆 40">
                <a:extLst>
                  <a:ext uri="{FF2B5EF4-FFF2-40B4-BE49-F238E27FC236}">
                    <a16:creationId xmlns:a16="http://schemas.microsoft.com/office/drawing/2014/main" id="{271FA053-9525-BB4D-8856-43CD234038E1}"/>
                  </a:ext>
                </a:extLst>
              </p:cNvPr>
              <p:cNvSpPr/>
              <p:nvPr/>
            </p:nvSpPr>
            <p:spPr>
              <a:xfrm>
                <a:off x="4538545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2" name="椭圆 41">
                <a:extLst>
                  <a:ext uri="{FF2B5EF4-FFF2-40B4-BE49-F238E27FC236}">
                    <a16:creationId xmlns:a16="http://schemas.microsoft.com/office/drawing/2014/main" id="{28E9142D-ED4C-A04E-B7F4-A9E4557EDC06}"/>
                  </a:ext>
                </a:extLst>
              </p:cNvPr>
              <p:cNvSpPr/>
              <p:nvPr/>
            </p:nvSpPr>
            <p:spPr>
              <a:xfrm>
                <a:off x="4639974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3" name="椭圆 42">
                <a:extLst>
                  <a:ext uri="{FF2B5EF4-FFF2-40B4-BE49-F238E27FC236}">
                    <a16:creationId xmlns:a16="http://schemas.microsoft.com/office/drawing/2014/main" id="{3034F520-ACD1-914A-9644-E93DEC251C65}"/>
                  </a:ext>
                </a:extLst>
              </p:cNvPr>
              <p:cNvSpPr/>
              <p:nvPr/>
            </p:nvSpPr>
            <p:spPr>
              <a:xfrm>
                <a:off x="4746085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cxnSp>
          <p:nvCxnSpPr>
            <p:cNvPr id="39" name="直线连接符 38">
              <a:extLst>
                <a:ext uri="{FF2B5EF4-FFF2-40B4-BE49-F238E27FC236}">
                  <a16:creationId xmlns:a16="http://schemas.microsoft.com/office/drawing/2014/main" id="{4206472A-94D6-7840-83DF-60021633BE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56481" y="4714671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097DB9AC-CBAF-2B4D-9C10-EC13FC53BF2F}"/>
              </a:ext>
            </a:extLst>
          </p:cNvPr>
          <p:cNvCxnSpPr>
            <a:cxnSpLocks/>
          </p:cNvCxnSpPr>
          <p:nvPr/>
        </p:nvCxnSpPr>
        <p:spPr>
          <a:xfrm rot="5400000" flipV="1">
            <a:off x="1970989" y="3235039"/>
            <a:ext cx="164422" cy="2212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线连接符 56">
            <a:extLst>
              <a:ext uri="{FF2B5EF4-FFF2-40B4-BE49-F238E27FC236}">
                <a16:creationId xmlns:a16="http://schemas.microsoft.com/office/drawing/2014/main" id="{C0C42332-DB7A-0043-A156-0EA45AE43189}"/>
              </a:ext>
            </a:extLst>
          </p:cNvPr>
          <p:cNvCxnSpPr>
            <a:cxnSpLocks/>
          </p:cNvCxnSpPr>
          <p:nvPr/>
        </p:nvCxnSpPr>
        <p:spPr>
          <a:xfrm flipV="1">
            <a:off x="9999353" y="4511614"/>
            <a:ext cx="164422" cy="2212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>
            <a:extLst>
              <a:ext uri="{FF2B5EF4-FFF2-40B4-BE49-F238E27FC236}">
                <a16:creationId xmlns:a16="http://schemas.microsoft.com/office/drawing/2014/main" id="{0FAEEC19-D518-774D-A766-BBD3ED04CEED}"/>
              </a:ext>
            </a:extLst>
          </p:cNvPr>
          <p:cNvSpPr txBox="1"/>
          <p:nvPr/>
        </p:nvSpPr>
        <p:spPr>
          <a:xfrm>
            <a:off x="8279333" y="5831802"/>
            <a:ext cx="19452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latin typeface="SimSun" panose="02010600030101010101" pitchFamily="2" charset="-122"/>
                <a:ea typeface="SimSun" panose="02010600030101010101" pitchFamily="2" charset="-122"/>
              </a:rPr>
              <a:t>k-</a:t>
            </a:r>
            <a:r>
              <a:rPr kumimoji="1" lang="en-US" altLang="zh-CN" sz="2400" dirty="0" err="1">
                <a:latin typeface="SimSun" panose="02010600030101010101" pitchFamily="2" charset="-122"/>
                <a:ea typeface="SimSun" panose="02010600030101010101" pitchFamily="2" charset="-122"/>
              </a:rPr>
              <a:t>th</a:t>
            </a:r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sz="2400" dirty="0">
                <a:latin typeface="SimSun" panose="02010600030101010101" pitchFamily="2" charset="-122"/>
                <a:ea typeface="SimSun" panose="02010600030101010101" pitchFamily="2" charset="-122"/>
              </a:rPr>
              <a:t>User</a:t>
            </a:r>
          </a:p>
          <a:p>
            <a:pPr algn="ctr"/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（</a:t>
            </a:r>
            <a:r>
              <a:rPr kumimoji="1" lang="en-US" altLang="zh-CN" sz="2400" dirty="0">
                <a:latin typeface="SimSun" panose="02010600030101010101" pitchFamily="2" charset="-122"/>
                <a:ea typeface="SimSun" panose="02010600030101010101" pitchFamily="2" charset="-122"/>
              </a:rPr>
              <a:t>A-ULA</a:t>
            </a:r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）</a:t>
            </a:r>
          </a:p>
        </p:txBody>
      </p:sp>
      <p:cxnSp>
        <p:nvCxnSpPr>
          <p:cNvPr id="59" name="直线箭头连接符 58">
            <a:extLst>
              <a:ext uri="{FF2B5EF4-FFF2-40B4-BE49-F238E27FC236}">
                <a16:creationId xmlns:a16="http://schemas.microsoft.com/office/drawing/2014/main" id="{68890D5B-8822-5648-B9F8-44807A71E2D1}"/>
              </a:ext>
            </a:extLst>
          </p:cNvPr>
          <p:cNvCxnSpPr>
            <a:cxnSpLocks/>
          </p:cNvCxnSpPr>
          <p:nvPr/>
        </p:nvCxnSpPr>
        <p:spPr>
          <a:xfrm flipH="1" flipV="1">
            <a:off x="8390460" y="1756636"/>
            <a:ext cx="861489" cy="249334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3" name="图片 62" descr="形状&#10;&#10;描述已自动生成">
            <a:extLst>
              <a:ext uri="{FF2B5EF4-FFF2-40B4-BE49-F238E27FC236}">
                <a16:creationId xmlns:a16="http://schemas.microsoft.com/office/drawing/2014/main" id="{624F525D-589F-BE41-9B01-418B76A8272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flipH="1">
            <a:off x="4389032" y="3503704"/>
            <a:ext cx="1801040" cy="2184413"/>
          </a:xfrm>
          <a:prstGeom prst="rect">
            <a:avLst/>
          </a:prstGeom>
        </p:spPr>
      </p:pic>
      <p:cxnSp>
        <p:nvCxnSpPr>
          <p:cNvPr id="64" name="直线箭头连接符 63">
            <a:extLst>
              <a:ext uri="{FF2B5EF4-FFF2-40B4-BE49-F238E27FC236}">
                <a16:creationId xmlns:a16="http://schemas.microsoft.com/office/drawing/2014/main" id="{14D0006E-8DDC-2F46-B127-D68175963D65}"/>
              </a:ext>
            </a:extLst>
          </p:cNvPr>
          <p:cNvCxnSpPr>
            <a:cxnSpLocks/>
          </p:cNvCxnSpPr>
          <p:nvPr/>
        </p:nvCxnSpPr>
        <p:spPr>
          <a:xfrm flipH="1" flipV="1">
            <a:off x="6237039" y="4670678"/>
            <a:ext cx="2178260" cy="30939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十字形 65">
            <a:extLst>
              <a:ext uri="{FF2B5EF4-FFF2-40B4-BE49-F238E27FC236}">
                <a16:creationId xmlns:a16="http://schemas.microsoft.com/office/drawing/2014/main" id="{7242A4AF-987E-BE43-ABC8-FE4B3929826F}"/>
              </a:ext>
            </a:extLst>
          </p:cNvPr>
          <p:cNvSpPr/>
          <p:nvPr/>
        </p:nvSpPr>
        <p:spPr>
          <a:xfrm rot="2719444">
            <a:off x="5196094" y="4051782"/>
            <a:ext cx="1197429" cy="1202732"/>
          </a:xfrm>
          <a:prstGeom prst="plus">
            <a:avLst>
              <a:gd name="adj" fmla="val 44214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56AF9C09-3883-FD48-92BF-961740A8710C}"/>
              </a:ext>
            </a:extLst>
          </p:cNvPr>
          <p:cNvSpPr txBox="1"/>
          <p:nvPr/>
        </p:nvSpPr>
        <p:spPr>
          <a:xfrm>
            <a:off x="6237040" y="4859139"/>
            <a:ext cx="1718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Direct link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pic>
        <p:nvPicPr>
          <p:cNvPr id="74" name="图片 73">
            <a:extLst>
              <a:ext uri="{FF2B5EF4-FFF2-40B4-BE49-F238E27FC236}">
                <a16:creationId xmlns:a16="http://schemas.microsoft.com/office/drawing/2014/main" id="{680AF0DE-37FB-D741-B834-01433EC8B06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334867" y="2514791"/>
            <a:ext cx="419100" cy="533400"/>
          </a:xfrm>
          <a:prstGeom prst="rect">
            <a:avLst/>
          </a:prstGeom>
        </p:spPr>
      </p:pic>
      <p:pic>
        <p:nvPicPr>
          <p:cNvPr id="77" name="图片 76">
            <a:extLst>
              <a:ext uri="{FF2B5EF4-FFF2-40B4-BE49-F238E27FC236}">
                <a16:creationId xmlns:a16="http://schemas.microsoft.com/office/drawing/2014/main" id="{CE2E30C4-6ABF-E84C-B411-7D82117CF03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459264" y="3888916"/>
            <a:ext cx="622300" cy="508000"/>
          </a:xfrm>
          <a:prstGeom prst="rect">
            <a:avLst/>
          </a:prstGeom>
        </p:spPr>
      </p:pic>
      <p:grpSp>
        <p:nvGrpSpPr>
          <p:cNvPr id="82" name="组合 81">
            <a:extLst>
              <a:ext uri="{FF2B5EF4-FFF2-40B4-BE49-F238E27FC236}">
                <a16:creationId xmlns:a16="http://schemas.microsoft.com/office/drawing/2014/main" id="{6278149A-54BB-5248-A4ED-02D5D1848D84}"/>
              </a:ext>
            </a:extLst>
          </p:cNvPr>
          <p:cNvGrpSpPr/>
          <p:nvPr/>
        </p:nvGrpSpPr>
        <p:grpSpPr>
          <a:xfrm>
            <a:off x="4618562" y="2205963"/>
            <a:ext cx="45719" cy="359370"/>
            <a:chOff x="3307229" y="2523890"/>
            <a:chExt cx="45719" cy="359370"/>
          </a:xfrm>
        </p:grpSpPr>
        <p:sp>
          <p:nvSpPr>
            <p:cNvPr id="78" name="椭圆 77">
              <a:extLst>
                <a:ext uri="{FF2B5EF4-FFF2-40B4-BE49-F238E27FC236}">
                  <a16:creationId xmlns:a16="http://schemas.microsoft.com/office/drawing/2014/main" id="{360104EE-F82D-4D4D-966E-CC0826D3647D}"/>
                </a:ext>
              </a:extLst>
            </p:cNvPr>
            <p:cNvSpPr/>
            <p:nvPr/>
          </p:nvSpPr>
          <p:spPr>
            <a:xfrm rot="5400000">
              <a:off x="3307229" y="25238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A14181A4-2141-AF48-8526-3E0348FB245D}"/>
                </a:ext>
              </a:extLst>
            </p:cNvPr>
            <p:cNvSpPr/>
            <p:nvPr/>
          </p:nvSpPr>
          <p:spPr>
            <a:xfrm rot="5400000">
              <a:off x="3307229" y="263000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0" name="椭圆 79">
              <a:extLst>
                <a:ext uri="{FF2B5EF4-FFF2-40B4-BE49-F238E27FC236}">
                  <a16:creationId xmlns:a16="http://schemas.microsoft.com/office/drawing/2014/main" id="{8B12FE3B-146C-D045-80B5-793E5A2C0A96}"/>
                </a:ext>
              </a:extLst>
            </p:cNvPr>
            <p:cNvSpPr/>
            <p:nvPr/>
          </p:nvSpPr>
          <p:spPr>
            <a:xfrm rot="5400000">
              <a:off x="3307229" y="273143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1" name="椭圆 80">
              <a:extLst>
                <a:ext uri="{FF2B5EF4-FFF2-40B4-BE49-F238E27FC236}">
                  <a16:creationId xmlns:a16="http://schemas.microsoft.com/office/drawing/2014/main" id="{8D96EDD0-7F10-774A-83D7-83E81866F44C}"/>
                </a:ext>
              </a:extLst>
            </p:cNvPr>
            <p:cNvSpPr/>
            <p:nvPr/>
          </p:nvSpPr>
          <p:spPr>
            <a:xfrm rot="5400000">
              <a:off x="3307229" y="283754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cxnSp>
        <p:nvCxnSpPr>
          <p:cNvPr id="83" name="直线箭头连接符 82">
            <a:extLst>
              <a:ext uri="{FF2B5EF4-FFF2-40B4-BE49-F238E27FC236}">
                <a16:creationId xmlns:a16="http://schemas.microsoft.com/office/drawing/2014/main" id="{6906AEF5-243C-214B-9485-C5513C3FC38C}"/>
              </a:ext>
            </a:extLst>
          </p:cNvPr>
          <p:cNvCxnSpPr>
            <a:cxnSpLocks/>
          </p:cNvCxnSpPr>
          <p:nvPr/>
        </p:nvCxnSpPr>
        <p:spPr>
          <a:xfrm flipH="1" flipV="1">
            <a:off x="2334867" y="2559543"/>
            <a:ext cx="2291262" cy="456709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线箭头连接符 84">
            <a:extLst>
              <a:ext uri="{FF2B5EF4-FFF2-40B4-BE49-F238E27FC236}">
                <a16:creationId xmlns:a16="http://schemas.microsoft.com/office/drawing/2014/main" id="{9B4A3B27-644F-DE47-A65F-57C12F091C96}"/>
              </a:ext>
            </a:extLst>
          </p:cNvPr>
          <p:cNvCxnSpPr>
            <a:cxnSpLocks/>
          </p:cNvCxnSpPr>
          <p:nvPr/>
        </p:nvCxnSpPr>
        <p:spPr>
          <a:xfrm flipH="1">
            <a:off x="4719922" y="1838846"/>
            <a:ext cx="2283045" cy="113296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文本框 91">
            <a:extLst>
              <a:ext uri="{FF2B5EF4-FFF2-40B4-BE49-F238E27FC236}">
                <a16:creationId xmlns:a16="http://schemas.microsoft.com/office/drawing/2014/main" id="{319D66BA-F556-6843-A297-664B07168B9D}"/>
              </a:ext>
            </a:extLst>
          </p:cNvPr>
          <p:cNvSpPr txBox="1"/>
          <p:nvPr/>
        </p:nvSpPr>
        <p:spPr>
          <a:xfrm>
            <a:off x="3551297" y="1515012"/>
            <a:ext cx="1791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L multi-paths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grpSp>
        <p:nvGrpSpPr>
          <p:cNvPr id="93" name="组合 92">
            <a:extLst>
              <a:ext uri="{FF2B5EF4-FFF2-40B4-BE49-F238E27FC236}">
                <a16:creationId xmlns:a16="http://schemas.microsoft.com/office/drawing/2014/main" id="{9C2C7E61-421A-A949-8A16-EFB689617C51}"/>
              </a:ext>
            </a:extLst>
          </p:cNvPr>
          <p:cNvGrpSpPr/>
          <p:nvPr/>
        </p:nvGrpSpPr>
        <p:grpSpPr>
          <a:xfrm rot="4324211">
            <a:off x="9198103" y="2844399"/>
            <a:ext cx="45719" cy="359370"/>
            <a:chOff x="3307229" y="2523890"/>
            <a:chExt cx="45719" cy="359370"/>
          </a:xfrm>
        </p:grpSpPr>
        <p:sp>
          <p:nvSpPr>
            <p:cNvPr id="94" name="椭圆 93">
              <a:extLst>
                <a:ext uri="{FF2B5EF4-FFF2-40B4-BE49-F238E27FC236}">
                  <a16:creationId xmlns:a16="http://schemas.microsoft.com/office/drawing/2014/main" id="{C241449C-181B-684E-9A02-C8C820836FDF}"/>
                </a:ext>
              </a:extLst>
            </p:cNvPr>
            <p:cNvSpPr/>
            <p:nvPr/>
          </p:nvSpPr>
          <p:spPr>
            <a:xfrm rot="5400000">
              <a:off x="3307229" y="25238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5" name="椭圆 94">
              <a:extLst>
                <a:ext uri="{FF2B5EF4-FFF2-40B4-BE49-F238E27FC236}">
                  <a16:creationId xmlns:a16="http://schemas.microsoft.com/office/drawing/2014/main" id="{867DB145-6314-7841-8E63-516928097DB9}"/>
                </a:ext>
              </a:extLst>
            </p:cNvPr>
            <p:cNvSpPr/>
            <p:nvPr/>
          </p:nvSpPr>
          <p:spPr>
            <a:xfrm rot="5400000">
              <a:off x="3307229" y="263000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6" name="椭圆 95">
              <a:extLst>
                <a:ext uri="{FF2B5EF4-FFF2-40B4-BE49-F238E27FC236}">
                  <a16:creationId xmlns:a16="http://schemas.microsoft.com/office/drawing/2014/main" id="{9704843A-1D85-5049-8199-2580D63063BA}"/>
                </a:ext>
              </a:extLst>
            </p:cNvPr>
            <p:cNvSpPr/>
            <p:nvPr/>
          </p:nvSpPr>
          <p:spPr>
            <a:xfrm rot="5400000">
              <a:off x="3307229" y="273143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7" name="椭圆 96">
              <a:extLst>
                <a:ext uri="{FF2B5EF4-FFF2-40B4-BE49-F238E27FC236}">
                  <a16:creationId xmlns:a16="http://schemas.microsoft.com/office/drawing/2014/main" id="{731DE83B-18B4-364D-86B5-A9A0D677E88B}"/>
                </a:ext>
              </a:extLst>
            </p:cNvPr>
            <p:cNvSpPr/>
            <p:nvPr/>
          </p:nvSpPr>
          <p:spPr>
            <a:xfrm rot="5400000">
              <a:off x="3307229" y="283754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cxnSp>
        <p:nvCxnSpPr>
          <p:cNvPr id="98" name="直线箭头连接符 97">
            <a:extLst>
              <a:ext uri="{FF2B5EF4-FFF2-40B4-BE49-F238E27FC236}">
                <a16:creationId xmlns:a16="http://schemas.microsoft.com/office/drawing/2014/main" id="{B0620780-82B6-8941-B43B-98D84429AFA7}"/>
              </a:ext>
            </a:extLst>
          </p:cNvPr>
          <p:cNvCxnSpPr>
            <a:cxnSpLocks/>
          </p:cNvCxnSpPr>
          <p:nvPr/>
        </p:nvCxnSpPr>
        <p:spPr>
          <a:xfrm flipH="1" flipV="1">
            <a:off x="8628892" y="1761695"/>
            <a:ext cx="1305375" cy="643631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线箭头连接符 100">
            <a:extLst>
              <a:ext uri="{FF2B5EF4-FFF2-40B4-BE49-F238E27FC236}">
                <a16:creationId xmlns:a16="http://schemas.microsoft.com/office/drawing/2014/main" id="{1D5580A1-97BA-CB4F-A21C-915FC04E36D6}"/>
              </a:ext>
            </a:extLst>
          </p:cNvPr>
          <p:cNvCxnSpPr>
            <a:cxnSpLocks/>
          </p:cNvCxnSpPr>
          <p:nvPr/>
        </p:nvCxnSpPr>
        <p:spPr>
          <a:xfrm flipV="1">
            <a:off x="9370171" y="2475327"/>
            <a:ext cx="629182" cy="1618412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文本框 103">
            <a:extLst>
              <a:ext uri="{FF2B5EF4-FFF2-40B4-BE49-F238E27FC236}">
                <a16:creationId xmlns:a16="http://schemas.microsoft.com/office/drawing/2014/main" id="{A113B719-2F2E-154B-BCC6-BA6B4EDCDBFE}"/>
              </a:ext>
            </a:extLst>
          </p:cNvPr>
          <p:cNvSpPr txBox="1"/>
          <p:nvPr/>
        </p:nvSpPr>
        <p:spPr>
          <a:xfrm>
            <a:off x="9317588" y="1640481"/>
            <a:ext cx="1791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 multi-paths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06" name="文本框 105">
            <a:extLst>
              <a:ext uri="{FF2B5EF4-FFF2-40B4-BE49-F238E27FC236}">
                <a16:creationId xmlns:a16="http://schemas.microsoft.com/office/drawing/2014/main" id="{6C529B25-3F12-394C-9CA5-1271FAFA49F9}"/>
              </a:ext>
            </a:extLst>
          </p:cNvPr>
          <p:cNvSpPr txBox="1"/>
          <p:nvPr/>
        </p:nvSpPr>
        <p:spPr>
          <a:xfrm>
            <a:off x="2183459" y="2914837"/>
            <a:ext cx="720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AoA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07" name="文本框 106">
            <a:extLst>
              <a:ext uri="{FF2B5EF4-FFF2-40B4-BE49-F238E27FC236}">
                <a16:creationId xmlns:a16="http://schemas.microsoft.com/office/drawing/2014/main" id="{E15106CB-E998-FE42-B567-87033477E069}"/>
              </a:ext>
            </a:extLst>
          </p:cNvPr>
          <p:cNvSpPr txBox="1"/>
          <p:nvPr/>
        </p:nvSpPr>
        <p:spPr>
          <a:xfrm>
            <a:off x="5726445" y="1778031"/>
            <a:ext cx="720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AoD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41902563-3B73-7A4E-AFD4-D4551AD12EF9}"/>
              </a:ext>
            </a:extLst>
          </p:cNvPr>
          <p:cNvSpPr txBox="1"/>
          <p:nvPr/>
        </p:nvSpPr>
        <p:spPr>
          <a:xfrm>
            <a:off x="8572307" y="2236188"/>
            <a:ext cx="720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AoA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10" name="文本框 109">
            <a:extLst>
              <a:ext uri="{FF2B5EF4-FFF2-40B4-BE49-F238E27FC236}">
                <a16:creationId xmlns:a16="http://schemas.microsoft.com/office/drawing/2014/main" id="{0576F00B-D8EE-5F4B-9DEA-23D230A164E2}"/>
              </a:ext>
            </a:extLst>
          </p:cNvPr>
          <p:cNvSpPr txBox="1"/>
          <p:nvPr/>
        </p:nvSpPr>
        <p:spPr>
          <a:xfrm>
            <a:off x="9338007" y="4217075"/>
            <a:ext cx="720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AoD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pic>
        <p:nvPicPr>
          <p:cNvPr id="111" name="图片 110">
            <a:extLst>
              <a:ext uri="{FF2B5EF4-FFF2-40B4-BE49-F238E27FC236}">
                <a16:creationId xmlns:a16="http://schemas.microsoft.com/office/drawing/2014/main" id="{8862C597-6313-BB47-9991-B4E788183D5F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241123" y="2865069"/>
            <a:ext cx="393700" cy="419100"/>
          </a:xfrm>
          <a:prstGeom prst="rect">
            <a:avLst/>
          </a:prstGeom>
        </p:spPr>
      </p:pic>
      <p:sp>
        <p:nvSpPr>
          <p:cNvPr id="112" name="文本框 111">
            <a:extLst>
              <a:ext uri="{FF2B5EF4-FFF2-40B4-BE49-F238E27FC236}">
                <a16:creationId xmlns:a16="http://schemas.microsoft.com/office/drawing/2014/main" id="{359D5ACB-DCD5-C04A-90A3-9AE316113FDD}"/>
              </a:ext>
            </a:extLst>
          </p:cNvPr>
          <p:cNvSpPr txBox="1"/>
          <p:nvPr/>
        </p:nvSpPr>
        <p:spPr>
          <a:xfrm>
            <a:off x="5618279" y="2861134"/>
            <a:ext cx="1263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Path loss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13" name="文本框 112">
            <a:extLst>
              <a:ext uri="{FF2B5EF4-FFF2-40B4-BE49-F238E27FC236}">
                <a16:creationId xmlns:a16="http://schemas.microsoft.com/office/drawing/2014/main" id="{7A6799EC-0114-C945-8743-1912C2CAECA2}"/>
              </a:ext>
            </a:extLst>
          </p:cNvPr>
          <p:cNvSpPr txBox="1"/>
          <p:nvPr/>
        </p:nvSpPr>
        <p:spPr>
          <a:xfrm>
            <a:off x="10413016" y="2966044"/>
            <a:ext cx="1263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Path loss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pic>
        <p:nvPicPr>
          <p:cNvPr id="114" name="图片 113">
            <a:extLst>
              <a:ext uri="{FF2B5EF4-FFF2-40B4-BE49-F238E27FC236}">
                <a16:creationId xmlns:a16="http://schemas.microsoft.com/office/drawing/2014/main" id="{34EA94E6-66B9-F442-AC60-0E5857843A53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841516" y="2852329"/>
            <a:ext cx="571500" cy="508000"/>
          </a:xfrm>
          <a:prstGeom prst="rect">
            <a:avLst/>
          </a:prstGeom>
        </p:spPr>
      </p:pic>
      <p:sp>
        <p:nvSpPr>
          <p:cNvPr id="115" name="文本框 114">
            <a:extLst>
              <a:ext uri="{FF2B5EF4-FFF2-40B4-BE49-F238E27FC236}">
                <a16:creationId xmlns:a16="http://schemas.microsoft.com/office/drawing/2014/main" id="{0423602A-7C65-6644-9627-8F0F15FDEDF2}"/>
              </a:ext>
            </a:extLst>
          </p:cNvPr>
          <p:cNvSpPr txBox="1"/>
          <p:nvPr/>
        </p:nvSpPr>
        <p:spPr>
          <a:xfrm>
            <a:off x="9841516" y="5077996"/>
            <a:ext cx="17914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Suffer from doppler effect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19" name="三角形 118">
            <a:extLst>
              <a:ext uri="{FF2B5EF4-FFF2-40B4-BE49-F238E27FC236}">
                <a16:creationId xmlns:a16="http://schemas.microsoft.com/office/drawing/2014/main" id="{2D992454-B1EE-4E41-9FDD-F132427CCE7E}"/>
              </a:ext>
            </a:extLst>
          </p:cNvPr>
          <p:cNvSpPr/>
          <p:nvPr/>
        </p:nvSpPr>
        <p:spPr>
          <a:xfrm>
            <a:off x="7568843" y="1555209"/>
            <a:ext cx="346795" cy="353736"/>
          </a:xfrm>
          <a:prstGeom prst="triangl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23" name="直线连接符 122">
            <a:extLst>
              <a:ext uri="{FF2B5EF4-FFF2-40B4-BE49-F238E27FC236}">
                <a16:creationId xmlns:a16="http://schemas.microsoft.com/office/drawing/2014/main" id="{0CC3AF47-A50E-514C-89F1-ED80A0B09D58}"/>
              </a:ext>
            </a:extLst>
          </p:cNvPr>
          <p:cNvCxnSpPr/>
          <p:nvPr/>
        </p:nvCxnSpPr>
        <p:spPr>
          <a:xfrm flipV="1">
            <a:off x="7742240" y="1452752"/>
            <a:ext cx="0" cy="43215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线箭头连接符 123">
            <a:extLst>
              <a:ext uri="{FF2B5EF4-FFF2-40B4-BE49-F238E27FC236}">
                <a16:creationId xmlns:a16="http://schemas.microsoft.com/office/drawing/2014/main" id="{363C9EF6-A70F-354C-89C4-8521E24EAB8F}"/>
              </a:ext>
            </a:extLst>
          </p:cNvPr>
          <p:cNvCxnSpPr>
            <a:cxnSpLocks/>
          </p:cNvCxnSpPr>
          <p:nvPr/>
        </p:nvCxnSpPr>
        <p:spPr>
          <a:xfrm flipH="1" flipV="1">
            <a:off x="7808224" y="1990191"/>
            <a:ext cx="1395717" cy="2280876"/>
          </a:xfrm>
          <a:prstGeom prst="straightConnector1">
            <a:avLst/>
          </a:prstGeom>
          <a:ln w="28575">
            <a:solidFill>
              <a:srgbClr val="FF0000">
                <a:alpha val="3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8" name="图片 127">
            <a:extLst>
              <a:ext uri="{FF2B5EF4-FFF2-40B4-BE49-F238E27FC236}">
                <a16:creationId xmlns:a16="http://schemas.microsoft.com/office/drawing/2014/main" id="{B3099226-E7B7-214D-A2A1-6AD973556613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907994" y="2042132"/>
            <a:ext cx="546100" cy="419100"/>
          </a:xfrm>
          <a:prstGeom prst="rect">
            <a:avLst/>
          </a:prstGeom>
        </p:spPr>
      </p:pic>
      <p:cxnSp>
        <p:nvCxnSpPr>
          <p:cNvPr id="129" name="直线箭头连接符 128">
            <a:extLst>
              <a:ext uri="{FF2B5EF4-FFF2-40B4-BE49-F238E27FC236}">
                <a16:creationId xmlns:a16="http://schemas.microsoft.com/office/drawing/2014/main" id="{F7B2E92A-B920-EB48-8D35-6BC4E6CC624E}"/>
              </a:ext>
            </a:extLst>
          </p:cNvPr>
          <p:cNvCxnSpPr>
            <a:cxnSpLocks/>
            <a:stCxn id="74" idx="0"/>
          </p:cNvCxnSpPr>
          <p:nvPr/>
        </p:nvCxnSpPr>
        <p:spPr>
          <a:xfrm flipV="1">
            <a:off x="2544417" y="2009400"/>
            <a:ext cx="5129741" cy="505391"/>
          </a:xfrm>
          <a:prstGeom prst="straightConnector1">
            <a:avLst/>
          </a:prstGeom>
          <a:ln w="28575">
            <a:solidFill>
              <a:srgbClr val="FF0000">
                <a:alpha val="3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78961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090F5F-9C22-FD48-93EE-F0C2DB7A8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Channel model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0487C60-D252-BF4F-A61F-8B05E6E8FD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566" y="1936750"/>
            <a:ext cx="4394200" cy="46863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F6F9030-5BFC-824A-B443-82FF41B8A2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6449" y="1999721"/>
            <a:ext cx="2743200" cy="6731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F2476A8-4B19-1649-A90B-81662ED25C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72400" y="1690688"/>
            <a:ext cx="4419600" cy="12319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6FD5897F-42D6-2741-830B-1FC10B9D153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51350" y="3286125"/>
            <a:ext cx="3289300" cy="5969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F3BC3B1A-B4EB-B24F-999F-0EE450F1B6B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54900" y="2897717"/>
            <a:ext cx="4737100" cy="1346200"/>
          </a:xfrm>
          <a:prstGeom prst="rect">
            <a:avLst/>
          </a:prstGeom>
        </p:spPr>
      </p:pic>
      <p:pic>
        <p:nvPicPr>
          <p:cNvPr id="11" name="内容占位符 10">
            <a:extLst>
              <a:ext uri="{FF2B5EF4-FFF2-40B4-BE49-F238E27FC236}">
                <a16:creationId xmlns:a16="http://schemas.microsoft.com/office/drawing/2014/main" id="{5827C1D8-242F-F94C-BB94-870C7933FB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8"/>
          <a:stretch>
            <a:fillRect/>
          </a:stretch>
        </p:blipFill>
        <p:spPr>
          <a:xfrm>
            <a:off x="4616449" y="4749800"/>
            <a:ext cx="2425700" cy="48260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62D54690-4A54-AE40-8A36-FCA1180497E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992532" y="4505854"/>
            <a:ext cx="3238500" cy="53340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281168D2-F8F9-9E4A-8F4F-5213A6111D0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623858" y="5864225"/>
            <a:ext cx="2616200" cy="46990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8F99946F-B2A6-4944-8678-FB9EE944FCA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992532" y="5864225"/>
            <a:ext cx="3162300" cy="482600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2D6D3420-0CC6-294C-BC38-22B158F763D9}"/>
              </a:ext>
            </a:extLst>
          </p:cNvPr>
          <p:cNvSpPr txBox="1"/>
          <p:nvPr/>
        </p:nvSpPr>
        <p:spPr>
          <a:xfrm>
            <a:off x="5672476" y="261909"/>
            <a:ext cx="498923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b="1" dirty="0">
                <a:latin typeface="SimSun" panose="02010600030101010101" pitchFamily="2" charset="-122"/>
                <a:ea typeface="SimSun" panose="02010600030101010101" pitchFamily="2" charset="-122"/>
              </a:rPr>
              <a:t>Angular Domain Expressions and Components</a:t>
            </a:r>
            <a:endParaRPr kumimoji="1" lang="zh-CN" altLang="en-US" sz="2800" b="1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6" name="左大括号 15">
            <a:extLst>
              <a:ext uri="{FF2B5EF4-FFF2-40B4-BE49-F238E27FC236}">
                <a16:creationId xmlns:a16="http://schemas.microsoft.com/office/drawing/2014/main" id="{4BD0C177-1A51-E440-8DEF-EA85CDB31F6E}"/>
              </a:ext>
            </a:extLst>
          </p:cNvPr>
          <p:cNvSpPr/>
          <p:nvPr/>
        </p:nvSpPr>
        <p:spPr>
          <a:xfrm rot="5400000">
            <a:off x="7935191" y="-2008666"/>
            <a:ext cx="673099" cy="6989621"/>
          </a:xfrm>
          <a:prstGeom prst="leftBrace">
            <a:avLst>
              <a:gd name="adj1" fmla="val 88890"/>
              <a:gd name="adj2" fmla="val 49882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360139D8-60F7-094C-8445-5DA56443615F}"/>
              </a:ext>
            </a:extLst>
          </p:cNvPr>
          <p:cNvSpPr/>
          <p:nvPr/>
        </p:nvSpPr>
        <p:spPr>
          <a:xfrm>
            <a:off x="360323" y="4423444"/>
            <a:ext cx="4071486" cy="2069431"/>
          </a:xfrm>
          <a:prstGeom prst="rect">
            <a:avLst/>
          </a:prstGeom>
          <a:solidFill>
            <a:srgbClr val="FF0000">
              <a:alpha val="25985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F9CA89B7-75DF-E54E-8E52-E76261E7CA10}"/>
              </a:ext>
            </a:extLst>
          </p:cNvPr>
          <p:cNvSpPr txBox="1"/>
          <p:nvPr/>
        </p:nvSpPr>
        <p:spPr>
          <a:xfrm>
            <a:off x="427566" y="4054112"/>
            <a:ext cx="3551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b="1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Estimated first</a:t>
            </a:r>
            <a:endParaRPr kumimoji="1" lang="zh-CN" altLang="en-US" b="1" dirty="0">
              <a:solidFill>
                <a:srgbClr val="FF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A71EC94D-50D9-CA45-AC39-6F70CFA56F51}"/>
              </a:ext>
            </a:extLst>
          </p:cNvPr>
          <p:cNvSpPr/>
          <p:nvPr/>
        </p:nvSpPr>
        <p:spPr>
          <a:xfrm>
            <a:off x="360323" y="1861650"/>
            <a:ext cx="4071486" cy="2069431"/>
          </a:xfrm>
          <a:prstGeom prst="rect">
            <a:avLst/>
          </a:prstGeom>
          <a:solidFill>
            <a:schemeClr val="accent1">
              <a:alpha val="25985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54E26221-A581-D840-9F8E-4998A8CCA9DC}"/>
              </a:ext>
            </a:extLst>
          </p:cNvPr>
          <p:cNvSpPr txBox="1"/>
          <p:nvPr/>
        </p:nvSpPr>
        <p:spPr>
          <a:xfrm>
            <a:off x="49146" y="1453362"/>
            <a:ext cx="3551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b="1" dirty="0">
                <a:solidFill>
                  <a:schemeClr val="accent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Estimated with known     &amp;</a:t>
            </a:r>
            <a:endParaRPr kumimoji="1" lang="zh-CN" altLang="en-US" b="1" dirty="0">
              <a:solidFill>
                <a:schemeClr val="accent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AE95E215-6DB1-4341-9F53-1FBD9FD6B74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678530" y="1519463"/>
            <a:ext cx="461548" cy="273161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85885155-7A9F-304C-90D9-7A4946D02C2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346453" y="1451965"/>
            <a:ext cx="500484" cy="370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3470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D79844-BEA0-A146-B881-BE116AAF4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Frame Design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ADB926D-3B47-E047-AD9C-8B8C44BBF7D4}"/>
              </a:ext>
            </a:extLst>
          </p:cNvPr>
          <p:cNvSpPr/>
          <p:nvPr/>
        </p:nvSpPr>
        <p:spPr>
          <a:xfrm>
            <a:off x="838200" y="1488557"/>
            <a:ext cx="3295650" cy="315553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C1F937F-4211-414F-BCE7-CE20CCAFAA0A}"/>
              </a:ext>
            </a:extLst>
          </p:cNvPr>
          <p:cNvSpPr txBox="1"/>
          <p:nvPr/>
        </p:nvSpPr>
        <p:spPr>
          <a:xfrm>
            <a:off x="838200" y="1455724"/>
            <a:ext cx="13773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/>
              <a:t>Phase 1</a:t>
            </a:r>
            <a:endParaRPr kumimoji="1" lang="zh-CN" altLang="en-US" sz="28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7D681F4-139A-F24F-9430-183E7F15AAFD}"/>
              </a:ext>
            </a:extLst>
          </p:cNvPr>
          <p:cNvSpPr/>
          <p:nvPr/>
        </p:nvSpPr>
        <p:spPr>
          <a:xfrm>
            <a:off x="4448175" y="1488557"/>
            <a:ext cx="3295650" cy="315553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06E7DDE-F0D0-1B47-BCB6-817981381680}"/>
              </a:ext>
            </a:extLst>
          </p:cNvPr>
          <p:cNvSpPr txBox="1"/>
          <p:nvPr/>
        </p:nvSpPr>
        <p:spPr>
          <a:xfrm>
            <a:off x="4448175" y="1455724"/>
            <a:ext cx="13773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/>
              <a:t>Phase 2</a:t>
            </a:r>
            <a:endParaRPr kumimoji="1" lang="zh-CN" altLang="en-US" sz="28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4CC6704-EE45-E943-8F1A-78EB4E3A86AD}"/>
              </a:ext>
            </a:extLst>
          </p:cNvPr>
          <p:cNvSpPr/>
          <p:nvPr/>
        </p:nvSpPr>
        <p:spPr>
          <a:xfrm>
            <a:off x="8058150" y="1488557"/>
            <a:ext cx="3295650" cy="315553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3B0CD2D-9D9A-4D4D-AF70-AC67BE98D451}"/>
              </a:ext>
            </a:extLst>
          </p:cNvPr>
          <p:cNvSpPr txBox="1"/>
          <p:nvPr/>
        </p:nvSpPr>
        <p:spPr>
          <a:xfrm>
            <a:off x="8058150" y="1455724"/>
            <a:ext cx="13773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/>
              <a:t>Phase 3</a:t>
            </a:r>
            <a:endParaRPr kumimoji="1" lang="zh-CN" altLang="en-US" sz="2800" dirty="0"/>
          </a:p>
        </p:txBody>
      </p:sp>
      <p:grpSp>
        <p:nvGrpSpPr>
          <p:cNvPr id="173" name="组合 172">
            <a:extLst>
              <a:ext uri="{FF2B5EF4-FFF2-40B4-BE49-F238E27FC236}">
                <a16:creationId xmlns:a16="http://schemas.microsoft.com/office/drawing/2014/main" id="{DB98EC8A-F730-784F-A5CA-9851C77ACF6D}"/>
              </a:ext>
            </a:extLst>
          </p:cNvPr>
          <p:cNvGrpSpPr/>
          <p:nvPr/>
        </p:nvGrpSpPr>
        <p:grpSpPr>
          <a:xfrm>
            <a:off x="838200" y="2650733"/>
            <a:ext cx="3151288" cy="1486796"/>
            <a:chOff x="838200" y="2650733"/>
            <a:chExt cx="3151288" cy="1486796"/>
          </a:xfrm>
        </p:grpSpPr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FB9FF0C8-FEF9-D44E-A5FF-B7ABE450ECE9}"/>
                </a:ext>
              </a:extLst>
            </p:cNvPr>
            <p:cNvSpPr txBox="1"/>
            <p:nvPr/>
          </p:nvSpPr>
          <p:spPr>
            <a:xfrm>
              <a:off x="838200" y="2794278"/>
              <a:ext cx="4315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BS</a:t>
              </a:r>
              <a:endParaRPr kumimoji="1" lang="zh-CN" altLang="en-US" dirty="0"/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C92DE0B3-0125-6A4E-A509-8B809184BF96}"/>
                </a:ext>
              </a:extLst>
            </p:cNvPr>
            <p:cNvSpPr txBox="1"/>
            <p:nvPr/>
          </p:nvSpPr>
          <p:spPr>
            <a:xfrm>
              <a:off x="2133086" y="2794278"/>
              <a:ext cx="4940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RIS</a:t>
              </a:r>
              <a:endParaRPr kumimoji="1" lang="zh-CN" altLang="en-US" dirty="0"/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60405711-3A1D-0C46-A386-20E1DB060091}"/>
                </a:ext>
              </a:extLst>
            </p:cNvPr>
            <p:cNvSpPr txBox="1"/>
            <p:nvPr/>
          </p:nvSpPr>
          <p:spPr>
            <a:xfrm>
              <a:off x="3386438" y="2794278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user</a:t>
              </a:r>
              <a:endParaRPr kumimoji="1" lang="zh-CN" altLang="en-US" dirty="0"/>
            </a:p>
          </p:txBody>
        </p:sp>
        <p:grpSp>
          <p:nvGrpSpPr>
            <p:cNvPr id="38" name="组合 37">
              <a:extLst>
                <a:ext uri="{FF2B5EF4-FFF2-40B4-BE49-F238E27FC236}">
                  <a16:creationId xmlns:a16="http://schemas.microsoft.com/office/drawing/2014/main" id="{64FE6CD0-222B-8A42-B98F-7A067C184A5B}"/>
                </a:ext>
              </a:extLst>
            </p:cNvPr>
            <p:cNvGrpSpPr/>
            <p:nvPr/>
          </p:nvGrpSpPr>
          <p:grpSpPr>
            <a:xfrm>
              <a:off x="1269728" y="2650733"/>
              <a:ext cx="390472" cy="656422"/>
              <a:chOff x="1269728" y="2650733"/>
              <a:chExt cx="390472" cy="656422"/>
            </a:xfrm>
          </p:grpSpPr>
          <p:cxnSp>
            <p:nvCxnSpPr>
              <p:cNvPr id="14" name="直线连接符 13">
                <a:extLst>
                  <a:ext uri="{FF2B5EF4-FFF2-40B4-BE49-F238E27FC236}">
                    <a16:creationId xmlns:a16="http://schemas.microsoft.com/office/drawing/2014/main" id="{943C0CB0-AACE-9B4B-A966-9946E8C41E12}"/>
                  </a:ext>
                </a:extLst>
              </p:cNvPr>
              <p:cNvCxnSpPr>
                <a:cxnSpLocks/>
                <a:stCxn id="10" idx="3"/>
              </p:cNvCxnSpPr>
              <p:nvPr/>
            </p:nvCxnSpPr>
            <p:spPr>
              <a:xfrm flipV="1">
                <a:off x="1269728" y="2650733"/>
                <a:ext cx="390472" cy="328211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线连接符 15">
                <a:extLst>
                  <a:ext uri="{FF2B5EF4-FFF2-40B4-BE49-F238E27FC236}">
                    <a16:creationId xmlns:a16="http://schemas.microsoft.com/office/drawing/2014/main" id="{D417B155-70DF-F945-956C-A9943873A5C8}"/>
                  </a:ext>
                </a:extLst>
              </p:cNvPr>
              <p:cNvCxnSpPr>
                <a:cxnSpLocks/>
                <a:stCxn id="10" idx="3"/>
              </p:cNvCxnSpPr>
              <p:nvPr/>
            </p:nvCxnSpPr>
            <p:spPr>
              <a:xfrm flipV="1">
                <a:off x="1269728" y="2814838"/>
                <a:ext cx="390472" cy="164106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线连接符 20">
                <a:extLst>
                  <a:ext uri="{FF2B5EF4-FFF2-40B4-BE49-F238E27FC236}">
                    <a16:creationId xmlns:a16="http://schemas.microsoft.com/office/drawing/2014/main" id="{3B14729F-D404-A940-87AC-C5147C6E94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69728" y="2999504"/>
                <a:ext cx="390472" cy="307651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EEAB4933-53BC-C54F-BD45-ACE5A92144EF}"/>
                </a:ext>
              </a:extLst>
            </p:cNvPr>
            <p:cNvGrpSpPr/>
            <p:nvPr/>
          </p:nvGrpSpPr>
          <p:grpSpPr>
            <a:xfrm>
              <a:off x="2567320" y="2650733"/>
              <a:ext cx="390472" cy="656422"/>
              <a:chOff x="2567320" y="2650733"/>
              <a:chExt cx="390472" cy="656422"/>
            </a:xfrm>
          </p:grpSpPr>
          <p:cxnSp>
            <p:nvCxnSpPr>
              <p:cNvPr id="23" name="直线连接符 22">
                <a:extLst>
                  <a:ext uri="{FF2B5EF4-FFF2-40B4-BE49-F238E27FC236}">
                    <a16:creationId xmlns:a16="http://schemas.microsoft.com/office/drawing/2014/main" id="{F71A1D12-1BB2-3446-81B0-9B870E721FA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650733"/>
                <a:ext cx="390472" cy="328211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线连接符 23">
                <a:extLst>
                  <a:ext uri="{FF2B5EF4-FFF2-40B4-BE49-F238E27FC236}">
                    <a16:creationId xmlns:a16="http://schemas.microsoft.com/office/drawing/2014/main" id="{D8E2D3EB-27D8-5A42-9B7B-82862E992D8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814838"/>
                <a:ext cx="390472" cy="164106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线连接符 24">
                <a:extLst>
                  <a:ext uri="{FF2B5EF4-FFF2-40B4-BE49-F238E27FC236}">
                    <a16:creationId xmlns:a16="http://schemas.microsoft.com/office/drawing/2014/main" id="{729E406F-5CF7-3443-B623-69A975D7BFC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67320" y="2999504"/>
                <a:ext cx="390472" cy="307651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8D590F9D-A275-8449-9DB2-24E23D75AEA6}"/>
                </a:ext>
              </a:extLst>
            </p:cNvPr>
            <p:cNvGrpSpPr/>
            <p:nvPr/>
          </p:nvGrpSpPr>
          <p:grpSpPr>
            <a:xfrm flipH="1">
              <a:off x="3076881" y="2650733"/>
              <a:ext cx="390472" cy="656422"/>
              <a:chOff x="2567320" y="2650733"/>
              <a:chExt cx="390472" cy="656422"/>
            </a:xfrm>
          </p:grpSpPr>
          <p:cxnSp>
            <p:nvCxnSpPr>
              <p:cNvPr id="31" name="直线连接符 30">
                <a:extLst>
                  <a:ext uri="{FF2B5EF4-FFF2-40B4-BE49-F238E27FC236}">
                    <a16:creationId xmlns:a16="http://schemas.microsoft.com/office/drawing/2014/main" id="{D87B8213-2E6D-394F-B9D5-D3A802F1C8C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650733"/>
                <a:ext cx="390472" cy="328211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线连接符 31">
                <a:extLst>
                  <a:ext uri="{FF2B5EF4-FFF2-40B4-BE49-F238E27FC236}">
                    <a16:creationId xmlns:a16="http://schemas.microsoft.com/office/drawing/2014/main" id="{6BE20533-9DFF-A545-8643-547EAC66E1D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814838"/>
                <a:ext cx="390472" cy="164106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线连接符 32">
                <a:extLst>
                  <a:ext uri="{FF2B5EF4-FFF2-40B4-BE49-F238E27FC236}">
                    <a16:creationId xmlns:a16="http://schemas.microsoft.com/office/drawing/2014/main" id="{BEBE4B68-FA1A-6043-BEC4-76DC962120C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67320" y="2999504"/>
                <a:ext cx="390472" cy="307651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C7F6243A-B387-AE44-9298-AFF649963C6E}"/>
                </a:ext>
              </a:extLst>
            </p:cNvPr>
            <p:cNvGrpSpPr/>
            <p:nvPr/>
          </p:nvGrpSpPr>
          <p:grpSpPr>
            <a:xfrm flipH="1">
              <a:off x="1785775" y="2650733"/>
              <a:ext cx="380298" cy="656422"/>
              <a:chOff x="2567320" y="2650733"/>
              <a:chExt cx="390472" cy="656422"/>
            </a:xfrm>
          </p:grpSpPr>
          <p:cxnSp>
            <p:nvCxnSpPr>
              <p:cNvPr id="35" name="直线连接符 34">
                <a:extLst>
                  <a:ext uri="{FF2B5EF4-FFF2-40B4-BE49-F238E27FC236}">
                    <a16:creationId xmlns:a16="http://schemas.microsoft.com/office/drawing/2014/main" id="{A131C519-78F2-5F45-BD38-AA3CA21F4C2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650733"/>
                <a:ext cx="390472" cy="328211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线连接符 35">
                <a:extLst>
                  <a:ext uri="{FF2B5EF4-FFF2-40B4-BE49-F238E27FC236}">
                    <a16:creationId xmlns:a16="http://schemas.microsoft.com/office/drawing/2014/main" id="{FC453F00-5F92-5345-AFB3-EC4D5147CF3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814838"/>
                <a:ext cx="390472" cy="164106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线连接符 36">
                <a:extLst>
                  <a:ext uri="{FF2B5EF4-FFF2-40B4-BE49-F238E27FC236}">
                    <a16:creationId xmlns:a16="http://schemas.microsoft.com/office/drawing/2014/main" id="{AEB920AF-3C3D-654B-9303-A859693B60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67320" y="2999504"/>
                <a:ext cx="390472" cy="307651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40" name="图片 39">
              <a:extLst>
                <a:ext uri="{FF2B5EF4-FFF2-40B4-BE49-F238E27FC236}">
                  <a16:creationId xmlns:a16="http://schemas.microsoft.com/office/drawing/2014/main" id="{7A4AD229-5595-B24D-B539-1A717FAF63F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56653" y="3797985"/>
              <a:ext cx="369181" cy="307651"/>
            </a:xfrm>
            <a:prstGeom prst="rect">
              <a:avLst/>
            </a:prstGeom>
          </p:spPr>
        </p:pic>
        <p:pic>
          <p:nvPicPr>
            <p:cNvPr id="44" name="图片 43">
              <a:extLst>
                <a:ext uri="{FF2B5EF4-FFF2-40B4-BE49-F238E27FC236}">
                  <a16:creationId xmlns:a16="http://schemas.microsoft.com/office/drawing/2014/main" id="{FEFAF31F-1F9F-964D-912B-5127909FE62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13595" y="3768103"/>
              <a:ext cx="497922" cy="369426"/>
            </a:xfrm>
            <a:prstGeom prst="rect">
              <a:avLst/>
            </a:prstGeom>
          </p:spPr>
        </p:pic>
      </p:grpSp>
      <p:grpSp>
        <p:nvGrpSpPr>
          <p:cNvPr id="172" name="组合 171">
            <a:extLst>
              <a:ext uri="{FF2B5EF4-FFF2-40B4-BE49-F238E27FC236}">
                <a16:creationId xmlns:a16="http://schemas.microsoft.com/office/drawing/2014/main" id="{AE192831-5116-AE41-AB22-D50A043BC0AA}"/>
              </a:ext>
            </a:extLst>
          </p:cNvPr>
          <p:cNvGrpSpPr/>
          <p:nvPr/>
        </p:nvGrpSpPr>
        <p:grpSpPr>
          <a:xfrm>
            <a:off x="4507421" y="2636137"/>
            <a:ext cx="3151288" cy="1480155"/>
            <a:chOff x="990600" y="2803133"/>
            <a:chExt cx="3151288" cy="1480155"/>
          </a:xfrm>
        </p:grpSpPr>
        <p:sp>
          <p:nvSpPr>
            <p:cNvPr id="147" name="文本框 146">
              <a:extLst>
                <a:ext uri="{FF2B5EF4-FFF2-40B4-BE49-F238E27FC236}">
                  <a16:creationId xmlns:a16="http://schemas.microsoft.com/office/drawing/2014/main" id="{0F61A697-EC39-1748-89E6-9B692C58EAE1}"/>
                </a:ext>
              </a:extLst>
            </p:cNvPr>
            <p:cNvSpPr txBox="1"/>
            <p:nvPr/>
          </p:nvSpPr>
          <p:spPr>
            <a:xfrm>
              <a:off x="990600" y="2946678"/>
              <a:ext cx="4315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BS</a:t>
              </a:r>
              <a:endParaRPr kumimoji="1" lang="zh-CN" altLang="en-US" dirty="0"/>
            </a:p>
          </p:txBody>
        </p:sp>
        <p:sp>
          <p:nvSpPr>
            <p:cNvPr id="148" name="文本框 147">
              <a:extLst>
                <a:ext uri="{FF2B5EF4-FFF2-40B4-BE49-F238E27FC236}">
                  <a16:creationId xmlns:a16="http://schemas.microsoft.com/office/drawing/2014/main" id="{82E8F4E1-5D1D-BC41-B468-0381AEB86DB0}"/>
                </a:ext>
              </a:extLst>
            </p:cNvPr>
            <p:cNvSpPr txBox="1"/>
            <p:nvPr/>
          </p:nvSpPr>
          <p:spPr>
            <a:xfrm>
              <a:off x="2285486" y="2946678"/>
              <a:ext cx="4940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RIS</a:t>
              </a:r>
              <a:endParaRPr kumimoji="1" lang="zh-CN" altLang="en-US" dirty="0"/>
            </a:p>
          </p:txBody>
        </p:sp>
        <p:sp>
          <p:nvSpPr>
            <p:cNvPr id="149" name="文本框 148">
              <a:extLst>
                <a:ext uri="{FF2B5EF4-FFF2-40B4-BE49-F238E27FC236}">
                  <a16:creationId xmlns:a16="http://schemas.microsoft.com/office/drawing/2014/main" id="{95D45700-6F52-684D-AC15-6E1811C5E251}"/>
                </a:ext>
              </a:extLst>
            </p:cNvPr>
            <p:cNvSpPr txBox="1"/>
            <p:nvPr/>
          </p:nvSpPr>
          <p:spPr>
            <a:xfrm>
              <a:off x="3538838" y="2946678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user</a:t>
              </a:r>
              <a:endParaRPr kumimoji="1" lang="zh-CN" altLang="en-US" dirty="0"/>
            </a:p>
          </p:txBody>
        </p:sp>
        <p:grpSp>
          <p:nvGrpSpPr>
            <p:cNvPr id="150" name="组合 149">
              <a:extLst>
                <a:ext uri="{FF2B5EF4-FFF2-40B4-BE49-F238E27FC236}">
                  <a16:creationId xmlns:a16="http://schemas.microsoft.com/office/drawing/2014/main" id="{8BE3E182-A480-2C46-B2FB-B3575AF8E93A}"/>
                </a:ext>
              </a:extLst>
            </p:cNvPr>
            <p:cNvGrpSpPr/>
            <p:nvPr/>
          </p:nvGrpSpPr>
          <p:grpSpPr>
            <a:xfrm>
              <a:off x="1422128" y="2803133"/>
              <a:ext cx="390472" cy="656422"/>
              <a:chOff x="1269728" y="2650733"/>
              <a:chExt cx="390472" cy="656422"/>
            </a:xfrm>
          </p:grpSpPr>
          <p:cxnSp>
            <p:nvCxnSpPr>
              <p:cNvPr id="151" name="直线连接符 150">
                <a:extLst>
                  <a:ext uri="{FF2B5EF4-FFF2-40B4-BE49-F238E27FC236}">
                    <a16:creationId xmlns:a16="http://schemas.microsoft.com/office/drawing/2014/main" id="{55A3B3AD-53CE-7C47-BA93-3AA4855C6B1B}"/>
                  </a:ext>
                </a:extLst>
              </p:cNvPr>
              <p:cNvCxnSpPr>
                <a:cxnSpLocks/>
                <a:stCxn id="147" idx="3"/>
              </p:cNvCxnSpPr>
              <p:nvPr/>
            </p:nvCxnSpPr>
            <p:spPr>
              <a:xfrm flipV="1">
                <a:off x="1269728" y="2650733"/>
                <a:ext cx="390472" cy="328211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直线连接符 151">
                <a:extLst>
                  <a:ext uri="{FF2B5EF4-FFF2-40B4-BE49-F238E27FC236}">
                    <a16:creationId xmlns:a16="http://schemas.microsoft.com/office/drawing/2014/main" id="{DF6BEC06-2CC2-1345-8D4A-F854DB64B168}"/>
                  </a:ext>
                </a:extLst>
              </p:cNvPr>
              <p:cNvCxnSpPr>
                <a:cxnSpLocks/>
                <a:stCxn id="147" idx="3"/>
              </p:cNvCxnSpPr>
              <p:nvPr/>
            </p:nvCxnSpPr>
            <p:spPr>
              <a:xfrm flipV="1">
                <a:off x="1269728" y="2814838"/>
                <a:ext cx="390472" cy="164106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直线连接符 152">
                <a:extLst>
                  <a:ext uri="{FF2B5EF4-FFF2-40B4-BE49-F238E27FC236}">
                    <a16:creationId xmlns:a16="http://schemas.microsoft.com/office/drawing/2014/main" id="{3650DC42-59F1-754B-81BD-F0374E67844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69728" y="2999504"/>
                <a:ext cx="390472" cy="307651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4" name="组合 153">
              <a:extLst>
                <a:ext uri="{FF2B5EF4-FFF2-40B4-BE49-F238E27FC236}">
                  <a16:creationId xmlns:a16="http://schemas.microsoft.com/office/drawing/2014/main" id="{FF9DE821-03C6-7349-8F09-714AE1BF7935}"/>
                </a:ext>
              </a:extLst>
            </p:cNvPr>
            <p:cNvGrpSpPr/>
            <p:nvPr/>
          </p:nvGrpSpPr>
          <p:grpSpPr>
            <a:xfrm>
              <a:off x="2719720" y="2803133"/>
              <a:ext cx="390472" cy="656422"/>
              <a:chOff x="2567320" y="2650733"/>
              <a:chExt cx="390472" cy="656422"/>
            </a:xfrm>
          </p:grpSpPr>
          <p:cxnSp>
            <p:nvCxnSpPr>
              <p:cNvPr id="155" name="直线连接符 154">
                <a:extLst>
                  <a:ext uri="{FF2B5EF4-FFF2-40B4-BE49-F238E27FC236}">
                    <a16:creationId xmlns:a16="http://schemas.microsoft.com/office/drawing/2014/main" id="{1F39FFCA-3F59-3B4A-92C6-5A21C1C7805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650733"/>
                <a:ext cx="390472" cy="328211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直线连接符 155">
                <a:extLst>
                  <a:ext uri="{FF2B5EF4-FFF2-40B4-BE49-F238E27FC236}">
                    <a16:creationId xmlns:a16="http://schemas.microsoft.com/office/drawing/2014/main" id="{CCB7FAC2-CC06-1B4C-828A-C70A9875220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814838"/>
                <a:ext cx="390472" cy="164106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直线连接符 156">
                <a:extLst>
                  <a:ext uri="{FF2B5EF4-FFF2-40B4-BE49-F238E27FC236}">
                    <a16:creationId xmlns:a16="http://schemas.microsoft.com/office/drawing/2014/main" id="{A0AC37DE-6BA4-4C44-BFD4-60A5D22820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67320" y="2999504"/>
                <a:ext cx="390472" cy="307651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8" name="组合 157">
              <a:extLst>
                <a:ext uri="{FF2B5EF4-FFF2-40B4-BE49-F238E27FC236}">
                  <a16:creationId xmlns:a16="http://schemas.microsoft.com/office/drawing/2014/main" id="{92E2A393-4C28-964E-AAA9-770FAEE02DA4}"/>
                </a:ext>
              </a:extLst>
            </p:cNvPr>
            <p:cNvGrpSpPr/>
            <p:nvPr/>
          </p:nvGrpSpPr>
          <p:grpSpPr>
            <a:xfrm flipH="1">
              <a:off x="3229281" y="2803133"/>
              <a:ext cx="390472" cy="656422"/>
              <a:chOff x="2567320" y="2650733"/>
              <a:chExt cx="390472" cy="656422"/>
            </a:xfrm>
          </p:grpSpPr>
          <p:cxnSp>
            <p:nvCxnSpPr>
              <p:cNvPr id="159" name="直线连接符 158">
                <a:extLst>
                  <a:ext uri="{FF2B5EF4-FFF2-40B4-BE49-F238E27FC236}">
                    <a16:creationId xmlns:a16="http://schemas.microsoft.com/office/drawing/2014/main" id="{930AD344-0E97-F942-AE20-6BBC8B7D304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650733"/>
                <a:ext cx="390472" cy="328211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直线连接符 159">
                <a:extLst>
                  <a:ext uri="{FF2B5EF4-FFF2-40B4-BE49-F238E27FC236}">
                    <a16:creationId xmlns:a16="http://schemas.microsoft.com/office/drawing/2014/main" id="{7E45639D-F2A5-5B43-9DAB-2EEE1B30942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814838"/>
                <a:ext cx="390472" cy="164106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直线连接符 160">
                <a:extLst>
                  <a:ext uri="{FF2B5EF4-FFF2-40B4-BE49-F238E27FC236}">
                    <a16:creationId xmlns:a16="http://schemas.microsoft.com/office/drawing/2014/main" id="{E821FF6D-B6CA-5744-B022-B41C426352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67320" y="2999504"/>
                <a:ext cx="390472" cy="307651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2" name="组合 161">
              <a:extLst>
                <a:ext uri="{FF2B5EF4-FFF2-40B4-BE49-F238E27FC236}">
                  <a16:creationId xmlns:a16="http://schemas.microsoft.com/office/drawing/2014/main" id="{F36FF9F2-6097-FE42-BDBC-F051415A33E4}"/>
                </a:ext>
              </a:extLst>
            </p:cNvPr>
            <p:cNvGrpSpPr/>
            <p:nvPr/>
          </p:nvGrpSpPr>
          <p:grpSpPr>
            <a:xfrm flipH="1">
              <a:off x="1938175" y="2803133"/>
              <a:ext cx="380298" cy="656422"/>
              <a:chOff x="2567320" y="2650733"/>
              <a:chExt cx="390472" cy="656422"/>
            </a:xfrm>
          </p:grpSpPr>
          <p:cxnSp>
            <p:nvCxnSpPr>
              <p:cNvPr id="163" name="直线连接符 162">
                <a:extLst>
                  <a:ext uri="{FF2B5EF4-FFF2-40B4-BE49-F238E27FC236}">
                    <a16:creationId xmlns:a16="http://schemas.microsoft.com/office/drawing/2014/main" id="{8A18C6F3-2625-E842-A065-5CCAC68FDD7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650733"/>
                <a:ext cx="390472" cy="328211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直线连接符 163">
                <a:extLst>
                  <a:ext uri="{FF2B5EF4-FFF2-40B4-BE49-F238E27FC236}">
                    <a16:creationId xmlns:a16="http://schemas.microsoft.com/office/drawing/2014/main" id="{63E5DC80-410F-9447-931A-2B739ABE1E1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814838"/>
                <a:ext cx="390472" cy="164106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直线连接符 164">
                <a:extLst>
                  <a:ext uri="{FF2B5EF4-FFF2-40B4-BE49-F238E27FC236}">
                    <a16:creationId xmlns:a16="http://schemas.microsoft.com/office/drawing/2014/main" id="{45D45DA6-DD37-0749-A089-A09DD887D8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67320" y="2999504"/>
                <a:ext cx="390472" cy="307651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66" name="图片 165">
              <a:extLst>
                <a:ext uri="{FF2B5EF4-FFF2-40B4-BE49-F238E27FC236}">
                  <a16:creationId xmlns:a16="http://schemas.microsoft.com/office/drawing/2014/main" id="{92DBB98B-E3C4-1040-84B5-31F43BA07EC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83527" y="3889588"/>
              <a:ext cx="279400" cy="393700"/>
            </a:xfrm>
            <a:prstGeom prst="rect">
              <a:avLst/>
            </a:prstGeom>
          </p:spPr>
        </p:pic>
        <p:pic>
          <p:nvPicPr>
            <p:cNvPr id="168" name="图片 167">
              <a:extLst>
                <a:ext uri="{FF2B5EF4-FFF2-40B4-BE49-F238E27FC236}">
                  <a16:creationId xmlns:a16="http://schemas.microsoft.com/office/drawing/2014/main" id="{20695CAC-9D71-3C48-9AFA-458A6A2C80C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013517" y="3486201"/>
              <a:ext cx="497922" cy="383017"/>
            </a:xfrm>
            <a:prstGeom prst="rect">
              <a:avLst/>
            </a:prstGeom>
          </p:spPr>
        </p:pic>
        <p:pic>
          <p:nvPicPr>
            <p:cNvPr id="169" name="图片 168">
              <a:extLst>
                <a:ext uri="{FF2B5EF4-FFF2-40B4-BE49-F238E27FC236}">
                  <a16:creationId xmlns:a16="http://schemas.microsoft.com/office/drawing/2014/main" id="{268FB70D-4D9A-8648-8707-4544A8FE75D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674125" y="3510856"/>
              <a:ext cx="327933" cy="368924"/>
            </a:xfrm>
            <a:prstGeom prst="rect">
              <a:avLst/>
            </a:prstGeom>
          </p:spPr>
        </p:pic>
        <p:pic>
          <p:nvPicPr>
            <p:cNvPr id="171" name="图片 170">
              <a:extLst>
                <a:ext uri="{FF2B5EF4-FFF2-40B4-BE49-F238E27FC236}">
                  <a16:creationId xmlns:a16="http://schemas.microsoft.com/office/drawing/2014/main" id="{C9D07D40-9DEB-7D48-997D-2635E3F7C60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511439" y="3864651"/>
              <a:ext cx="589239" cy="410682"/>
            </a:xfrm>
            <a:prstGeom prst="rect">
              <a:avLst/>
            </a:prstGeom>
          </p:spPr>
        </p:pic>
      </p:grpSp>
      <p:grpSp>
        <p:nvGrpSpPr>
          <p:cNvPr id="199" name="组合 198">
            <a:extLst>
              <a:ext uri="{FF2B5EF4-FFF2-40B4-BE49-F238E27FC236}">
                <a16:creationId xmlns:a16="http://schemas.microsoft.com/office/drawing/2014/main" id="{C482C4F1-A50E-BD4B-8233-EC649134A88A}"/>
              </a:ext>
            </a:extLst>
          </p:cNvPr>
          <p:cNvGrpSpPr/>
          <p:nvPr/>
        </p:nvGrpSpPr>
        <p:grpSpPr>
          <a:xfrm>
            <a:off x="8102761" y="2563757"/>
            <a:ext cx="3151288" cy="1486796"/>
            <a:chOff x="990600" y="2803133"/>
            <a:chExt cx="3151288" cy="1486796"/>
          </a:xfrm>
        </p:grpSpPr>
        <p:sp>
          <p:nvSpPr>
            <p:cNvPr id="200" name="文本框 199">
              <a:extLst>
                <a:ext uri="{FF2B5EF4-FFF2-40B4-BE49-F238E27FC236}">
                  <a16:creationId xmlns:a16="http://schemas.microsoft.com/office/drawing/2014/main" id="{536D60BB-13CF-AA4D-A32A-AE221DFFDC49}"/>
                </a:ext>
              </a:extLst>
            </p:cNvPr>
            <p:cNvSpPr txBox="1"/>
            <p:nvPr/>
          </p:nvSpPr>
          <p:spPr>
            <a:xfrm>
              <a:off x="990600" y="2946678"/>
              <a:ext cx="4315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BS</a:t>
              </a:r>
              <a:endParaRPr kumimoji="1" lang="zh-CN" altLang="en-US" dirty="0"/>
            </a:p>
          </p:txBody>
        </p:sp>
        <p:sp>
          <p:nvSpPr>
            <p:cNvPr id="201" name="文本框 200">
              <a:extLst>
                <a:ext uri="{FF2B5EF4-FFF2-40B4-BE49-F238E27FC236}">
                  <a16:creationId xmlns:a16="http://schemas.microsoft.com/office/drawing/2014/main" id="{492A36E8-5A65-6647-98E8-54D50CB7C5EC}"/>
                </a:ext>
              </a:extLst>
            </p:cNvPr>
            <p:cNvSpPr txBox="1"/>
            <p:nvPr/>
          </p:nvSpPr>
          <p:spPr>
            <a:xfrm>
              <a:off x="2285486" y="2946678"/>
              <a:ext cx="4940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RIS</a:t>
              </a:r>
              <a:endParaRPr kumimoji="1" lang="zh-CN" altLang="en-US" dirty="0"/>
            </a:p>
          </p:txBody>
        </p:sp>
        <p:sp>
          <p:nvSpPr>
            <p:cNvPr id="202" name="文本框 201">
              <a:extLst>
                <a:ext uri="{FF2B5EF4-FFF2-40B4-BE49-F238E27FC236}">
                  <a16:creationId xmlns:a16="http://schemas.microsoft.com/office/drawing/2014/main" id="{80AE8B0E-75E1-F24F-A419-58609AAA7FA8}"/>
                </a:ext>
              </a:extLst>
            </p:cNvPr>
            <p:cNvSpPr txBox="1"/>
            <p:nvPr/>
          </p:nvSpPr>
          <p:spPr>
            <a:xfrm>
              <a:off x="3538838" y="2946678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user</a:t>
              </a:r>
              <a:endParaRPr kumimoji="1" lang="zh-CN" altLang="en-US" dirty="0"/>
            </a:p>
          </p:txBody>
        </p:sp>
        <p:grpSp>
          <p:nvGrpSpPr>
            <p:cNvPr id="203" name="组合 202">
              <a:extLst>
                <a:ext uri="{FF2B5EF4-FFF2-40B4-BE49-F238E27FC236}">
                  <a16:creationId xmlns:a16="http://schemas.microsoft.com/office/drawing/2014/main" id="{0938437E-EDAE-2D44-A96F-4D5642B6F2CD}"/>
                </a:ext>
              </a:extLst>
            </p:cNvPr>
            <p:cNvGrpSpPr/>
            <p:nvPr/>
          </p:nvGrpSpPr>
          <p:grpSpPr>
            <a:xfrm>
              <a:off x="1422128" y="2803133"/>
              <a:ext cx="390472" cy="656422"/>
              <a:chOff x="1269728" y="2650733"/>
              <a:chExt cx="390472" cy="656422"/>
            </a:xfrm>
          </p:grpSpPr>
          <p:cxnSp>
            <p:nvCxnSpPr>
              <p:cNvPr id="222" name="直线连接符 221">
                <a:extLst>
                  <a:ext uri="{FF2B5EF4-FFF2-40B4-BE49-F238E27FC236}">
                    <a16:creationId xmlns:a16="http://schemas.microsoft.com/office/drawing/2014/main" id="{B8D16FC3-423D-EB44-96E3-5B5E568B1573}"/>
                  </a:ext>
                </a:extLst>
              </p:cNvPr>
              <p:cNvCxnSpPr>
                <a:cxnSpLocks/>
                <a:stCxn id="200" idx="3"/>
              </p:cNvCxnSpPr>
              <p:nvPr/>
            </p:nvCxnSpPr>
            <p:spPr>
              <a:xfrm flipV="1">
                <a:off x="1269728" y="2650733"/>
                <a:ext cx="390472" cy="328211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直线连接符 222">
                <a:extLst>
                  <a:ext uri="{FF2B5EF4-FFF2-40B4-BE49-F238E27FC236}">
                    <a16:creationId xmlns:a16="http://schemas.microsoft.com/office/drawing/2014/main" id="{A31DF89F-8B18-BB4E-A5B6-D6F240CA80A0}"/>
                  </a:ext>
                </a:extLst>
              </p:cNvPr>
              <p:cNvCxnSpPr>
                <a:cxnSpLocks/>
                <a:stCxn id="200" idx="3"/>
              </p:cNvCxnSpPr>
              <p:nvPr/>
            </p:nvCxnSpPr>
            <p:spPr>
              <a:xfrm flipV="1">
                <a:off x="1269728" y="2814838"/>
                <a:ext cx="390472" cy="164106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直线连接符 223">
                <a:extLst>
                  <a:ext uri="{FF2B5EF4-FFF2-40B4-BE49-F238E27FC236}">
                    <a16:creationId xmlns:a16="http://schemas.microsoft.com/office/drawing/2014/main" id="{4E28250E-5CC5-1F4E-B545-AF5A521432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69728" y="2999504"/>
                <a:ext cx="390472" cy="307651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4" name="组合 203">
              <a:extLst>
                <a:ext uri="{FF2B5EF4-FFF2-40B4-BE49-F238E27FC236}">
                  <a16:creationId xmlns:a16="http://schemas.microsoft.com/office/drawing/2014/main" id="{48B9FECD-D62D-C345-8CD1-59A8CFE975F5}"/>
                </a:ext>
              </a:extLst>
            </p:cNvPr>
            <p:cNvGrpSpPr/>
            <p:nvPr/>
          </p:nvGrpSpPr>
          <p:grpSpPr>
            <a:xfrm>
              <a:off x="2719720" y="2803133"/>
              <a:ext cx="390472" cy="656422"/>
              <a:chOff x="2567320" y="2650733"/>
              <a:chExt cx="390472" cy="656422"/>
            </a:xfrm>
          </p:grpSpPr>
          <p:cxnSp>
            <p:nvCxnSpPr>
              <p:cNvPr id="219" name="直线连接符 218">
                <a:extLst>
                  <a:ext uri="{FF2B5EF4-FFF2-40B4-BE49-F238E27FC236}">
                    <a16:creationId xmlns:a16="http://schemas.microsoft.com/office/drawing/2014/main" id="{07D57181-1B27-9949-8354-6A0EC5EBF92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650733"/>
                <a:ext cx="390472" cy="328211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直线连接符 219">
                <a:extLst>
                  <a:ext uri="{FF2B5EF4-FFF2-40B4-BE49-F238E27FC236}">
                    <a16:creationId xmlns:a16="http://schemas.microsoft.com/office/drawing/2014/main" id="{F6F4ECF8-029D-004C-B7FC-6F9BE055A36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814838"/>
                <a:ext cx="390472" cy="164106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直线连接符 220">
                <a:extLst>
                  <a:ext uri="{FF2B5EF4-FFF2-40B4-BE49-F238E27FC236}">
                    <a16:creationId xmlns:a16="http://schemas.microsoft.com/office/drawing/2014/main" id="{CE07B206-DE42-7844-B042-EAB0E593A47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67320" y="2999504"/>
                <a:ext cx="390472" cy="307651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5" name="组合 204">
              <a:extLst>
                <a:ext uri="{FF2B5EF4-FFF2-40B4-BE49-F238E27FC236}">
                  <a16:creationId xmlns:a16="http://schemas.microsoft.com/office/drawing/2014/main" id="{B15A3A5D-AC68-6D42-B420-E2DF3D9BE8C2}"/>
                </a:ext>
              </a:extLst>
            </p:cNvPr>
            <p:cNvGrpSpPr/>
            <p:nvPr/>
          </p:nvGrpSpPr>
          <p:grpSpPr>
            <a:xfrm flipH="1">
              <a:off x="3229281" y="2803133"/>
              <a:ext cx="390472" cy="656422"/>
              <a:chOff x="2567320" y="2650733"/>
              <a:chExt cx="390472" cy="656422"/>
            </a:xfrm>
          </p:grpSpPr>
          <p:cxnSp>
            <p:nvCxnSpPr>
              <p:cNvPr id="216" name="直线连接符 215">
                <a:extLst>
                  <a:ext uri="{FF2B5EF4-FFF2-40B4-BE49-F238E27FC236}">
                    <a16:creationId xmlns:a16="http://schemas.microsoft.com/office/drawing/2014/main" id="{C91D2615-4BEB-1C41-8F5F-4AAA790B904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650733"/>
                <a:ext cx="390472" cy="328211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直线连接符 216">
                <a:extLst>
                  <a:ext uri="{FF2B5EF4-FFF2-40B4-BE49-F238E27FC236}">
                    <a16:creationId xmlns:a16="http://schemas.microsoft.com/office/drawing/2014/main" id="{3DC50CE3-6A1F-0A43-B8B5-2B105D4E92B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814838"/>
                <a:ext cx="390472" cy="164106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直线连接符 217">
                <a:extLst>
                  <a:ext uri="{FF2B5EF4-FFF2-40B4-BE49-F238E27FC236}">
                    <a16:creationId xmlns:a16="http://schemas.microsoft.com/office/drawing/2014/main" id="{46D05E5C-DD3D-764B-A82F-DA546F8844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67320" y="2999504"/>
                <a:ext cx="390472" cy="307651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6" name="组合 205">
              <a:extLst>
                <a:ext uri="{FF2B5EF4-FFF2-40B4-BE49-F238E27FC236}">
                  <a16:creationId xmlns:a16="http://schemas.microsoft.com/office/drawing/2014/main" id="{F6284728-CA96-0A44-9454-B11948DFA595}"/>
                </a:ext>
              </a:extLst>
            </p:cNvPr>
            <p:cNvGrpSpPr/>
            <p:nvPr/>
          </p:nvGrpSpPr>
          <p:grpSpPr>
            <a:xfrm flipH="1">
              <a:off x="1938175" y="2803133"/>
              <a:ext cx="380298" cy="656422"/>
              <a:chOff x="2567320" y="2650733"/>
              <a:chExt cx="390472" cy="656422"/>
            </a:xfrm>
          </p:grpSpPr>
          <p:cxnSp>
            <p:nvCxnSpPr>
              <p:cNvPr id="213" name="直线连接符 212">
                <a:extLst>
                  <a:ext uri="{FF2B5EF4-FFF2-40B4-BE49-F238E27FC236}">
                    <a16:creationId xmlns:a16="http://schemas.microsoft.com/office/drawing/2014/main" id="{A291889D-708F-2F46-93E7-5A3AE71A6D6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650733"/>
                <a:ext cx="390472" cy="328211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直线连接符 213">
                <a:extLst>
                  <a:ext uri="{FF2B5EF4-FFF2-40B4-BE49-F238E27FC236}">
                    <a16:creationId xmlns:a16="http://schemas.microsoft.com/office/drawing/2014/main" id="{C4249BD2-CCCF-3641-B2A8-D7F26F1C933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814838"/>
                <a:ext cx="390472" cy="164106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直线连接符 214">
                <a:extLst>
                  <a:ext uri="{FF2B5EF4-FFF2-40B4-BE49-F238E27FC236}">
                    <a16:creationId xmlns:a16="http://schemas.microsoft.com/office/drawing/2014/main" id="{8C62EF5E-54E5-1F48-8674-279549D3388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67320" y="2999504"/>
                <a:ext cx="390472" cy="307651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07" name="图片 206">
              <a:extLst>
                <a:ext uri="{FF2B5EF4-FFF2-40B4-BE49-F238E27FC236}">
                  <a16:creationId xmlns:a16="http://schemas.microsoft.com/office/drawing/2014/main" id="{2AC9AFE7-2ADC-5C45-86D1-62C16E21EA1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83527" y="3889588"/>
              <a:ext cx="279400" cy="393700"/>
            </a:xfrm>
            <a:prstGeom prst="rect">
              <a:avLst/>
            </a:prstGeom>
          </p:spPr>
        </p:pic>
        <p:pic>
          <p:nvPicPr>
            <p:cNvPr id="208" name="图片 207">
              <a:extLst>
                <a:ext uri="{FF2B5EF4-FFF2-40B4-BE49-F238E27FC236}">
                  <a16:creationId xmlns:a16="http://schemas.microsoft.com/office/drawing/2014/main" id="{AAA5AB31-4F9C-FE4C-A333-350628CDC04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09053" y="3950385"/>
              <a:ext cx="369181" cy="307651"/>
            </a:xfrm>
            <a:prstGeom prst="rect">
              <a:avLst/>
            </a:prstGeom>
          </p:spPr>
        </p:pic>
        <p:pic>
          <p:nvPicPr>
            <p:cNvPr id="210" name="图片 209">
              <a:extLst>
                <a:ext uri="{FF2B5EF4-FFF2-40B4-BE49-F238E27FC236}">
                  <a16:creationId xmlns:a16="http://schemas.microsoft.com/office/drawing/2014/main" id="{A835F947-A47C-DE47-9089-8BC36C12623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674125" y="3510856"/>
              <a:ext cx="327933" cy="368924"/>
            </a:xfrm>
            <a:prstGeom prst="rect">
              <a:avLst/>
            </a:prstGeom>
          </p:spPr>
        </p:pic>
        <p:pic>
          <p:nvPicPr>
            <p:cNvPr id="211" name="图片 210">
              <a:extLst>
                <a:ext uri="{FF2B5EF4-FFF2-40B4-BE49-F238E27FC236}">
                  <a16:creationId xmlns:a16="http://schemas.microsoft.com/office/drawing/2014/main" id="{7667A500-6DD1-3846-9B1B-65FFAFD246E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65995" y="3920503"/>
              <a:ext cx="497922" cy="369426"/>
            </a:xfrm>
            <a:prstGeom prst="rect">
              <a:avLst/>
            </a:prstGeom>
          </p:spPr>
        </p:pic>
      </p:grpSp>
      <p:pic>
        <p:nvPicPr>
          <p:cNvPr id="225" name="图片 224">
            <a:extLst>
              <a:ext uri="{FF2B5EF4-FFF2-40B4-BE49-F238E27FC236}">
                <a16:creationId xmlns:a16="http://schemas.microsoft.com/office/drawing/2014/main" id="{096CE7D4-C88F-2144-B868-13763B03419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33008" y="3746145"/>
            <a:ext cx="358254" cy="382138"/>
          </a:xfrm>
          <a:prstGeom prst="rect">
            <a:avLst/>
          </a:prstGeom>
        </p:spPr>
      </p:pic>
      <p:pic>
        <p:nvPicPr>
          <p:cNvPr id="226" name="图片 225">
            <a:extLst>
              <a:ext uri="{FF2B5EF4-FFF2-40B4-BE49-F238E27FC236}">
                <a16:creationId xmlns:a16="http://schemas.microsoft.com/office/drawing/2014/main" id="{4578BDE2-4178-0A40-AD03-0B9475440A2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15083" y="3343035"/>
            <a:ext cx="401426" cy="367974"/>
          </a:xfrm>
          <a:prstGeom prst="rect">
            <a:avLst/>
          </a:prstGeom>
        </p:spPr>
      </p:pic>
      <p:pic>
        <p:nvPicPr>
          <p:cNvPr id="227" name="图片 226">
            <a:extLst>
              <a:ext uri="{FF2B5EF4-FFF2-40B4-BE49-F238E27FC236}">
                <a16:creationId xmlns:a16="http://schemas.microsoft.com/office/drawing/2014/main" id="{5B69C069-3D27-DE45-8F96-86DE86EB458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882044" y="3342824"/>
            <a:ext cx="532367" cy="410683"/>
          </a:xfrm>
          <a:prstGeom prst="rect">
            <a:avLst/>
          </a:prstGeom>
        </p:spPr>
      </p:pic>
      <p:pic>
        <p:nvPicPr>
          <p:cNvPr id="228" name="图片 227">
            <a:extLst>
              <a:ext uri="{FF2B5EF4-FFF2-40B4-BE49-F238E27FC236}">
                <a16:creationId xmlns:a16="http://schemas.microsoft.com/office/drawing/2014/main" id="{CBCFD902-6449-1743-B6F2-F6F1307E8FB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279387" y="3756537"/>
            <a:ext cx="541982" cy="390546"/>
          </a:xfrm>
          <a:prstGeom prst="rect">
            <a:avLst/>
          </a:prstGeom>
        </p:spPr>
      </p:pic>
      <p:cxnSp>
        <p:nvCxnSpPr>
          <p:cNvPr id="230" name="直线箭头连接符 229">
            <a:extLst>
              <a:ext uri="{FF2B5EF4-FFF2-40B4-BE49-F238E27FC236}">
                <a16:creationId xmlns:a16="http://schemas.microsoft.com/office/drawing/2014/main" id="{84241FB7-82F0-754F-978C-2310251DAE38}"/>
              </a:ext>
            </a:extLst>
          </p:cNvPr>
          <p:cNvCxnSpPr/>
          <p:nvPr/>
        </p:nvCxnSpPr>
        <p:spPr>
          <a:xfrm flipH="1">
            <a:off x="1170827" y="2563757"/>
            <a:ext cx="1055007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直线箭头连接符 232">
            <a:extLst>
              <a:ext uri="{FF2B5EF4-FFF2-40B4-BE49-F238E27FC236}">
                <a16:creationId xmlns:a16="http://schemas.microsoft.com/office/drawing/2014/main" id="{6FB0EC63-6A79-2543-83EE-12172CC9A9BD}"/>
              </a:ext>
            </a:extLst>
          </p:cNvPr>
          <p:cNvCxnSpPr>
            <a:cxnSpLocks/>
          </p:cNvCxnSpPr>
          <p:nvPr/>
        </p:nvCxnSpPr>
        <p:spPr>
          <a:xfrm>
            <a:off x="2486025" y="2554132"/>
            <a:ext cx="1098582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文本框 235">
            <a:extLst>
              <a:ext uri="{FF2B5EF4-FFF2-40B4-BE49-F238E27FC236}">
                <a16:creationId xmlns:a16="http://schemas.microsoft.com/office/drawing/2014/main" id="{9B137D91-3BD6-E847-ABA3-D14E53B35E9A}"/>
              </a:ext>
            </a:extLst>
          </p:cNvPr>
          <p:cNvSpPr txBox="1"/>
          <p:nvPr/>
        </p:nvSpPr>
        <p:spPr>
          <a:xfrm>
            <a:off x="1882130" y="2112009"/>
            <a:ext cx="954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>
                <a:solidFill>
                  <a:schemeClr val="accent6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pilot</a:t>
            </a:r>
            <a:endParaRPr kumimoji="1" lang="zh-CN" altLang="en-US" sz="2400" b="1" dirty="0">
              <a:solidFill>
                <a:schemeClr val="accent6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pic>
        <p:nvPicPr>
          <p:cNvPr id="237" name="图片 236">
            <a:extLst>
              <a:ext uri="{FF2B5EF4-FFF2-40B4-BE49-F238E27FC236}">
                <a16:creationId xmlns:a16="http://schemas.microsoft.com/office/drawing/2014/main" id="{F5E4E643-8AF6-0147-B53A-71FF002F49B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416296" y="3754009"/>
            <a:ext cx="436884" cy="368924"/>
          </a:xfrm>
          <a:prstGeom prst="rect">
            <a:avLst/>
          </a:prstGeom>
        </p:spPr>
      </p:pic>
      <p:pic>
        <p:nvPicPr>
          <p:cNvPr id="238" name="图片 237">
            <a:extLst>
              <a:ext uri="{FF2B5EF4-FFF2-40B4-BE49-F238E27FC236}">
                <a16:creationId xmlns:a16="http://schemas.microsoft.com/office/drawing/2014/main" id="{4A72947A-EE34-A94F-957B-0D6A582C98F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027106" y="3748158"/>
            <a:ext cx="623432" cy="379114"/>
          </a:xfrm>
          <a:prstGeom prst="rect">
            <a:avLst/>
          </a:prstGeom>
        </p:spPr>
      </p:pic>
      <p:pic>
        <p:nvPicPr>
          <p:cNvPr id="239" name="图片 238">
            <a:extLst>
              <a:ext uri="{FF2B5EF4-FFF2-40B4-BE49-F238E27FC236}">
                <a16:creationId xmlns:a16="http://schemas.microsoft.com/office/drawing/2014/main" id="{6049C19F-E239-884A-992C-30DA209CDB0B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027117" y="3253180"/>
            <a:ext cx="589239" cy="384642"/>
          </a:xfrm>
          <a:prstGeom prst="rect">
            <a:avLst/>
          </a:prstGeom>
        </p:spPr>
      </p:pic>
      <p:pic>
        <p:nvPicPr>
          <p:cNvPr id="240" name="图片 239">
            <a:extLst>
              <a:ext uri="{FF2B5EF4-FFF2-40B4-BE49-F238E27FC236}">
                <a16:creationId xmlns:a16="http://schemas.microsoft.com/office/drawing/2014/main" id="{B5E2D174-067A-9640-B77D-B54AEE5B3A8D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0612535" y="3697655"/>
            <a:ext cx="497922" cy="368462"/>
          </a:xfrm>
          <a:prstGeom prst="rect">
            <a:avLst/>
          </a:prstGeom>
        </p:spPr>
      </p:pic>
      <p:sp>
        <p:nvSpPr>
          <p:cNvPr id="241" name="文本框 240">
            <a:extLst>
              <a:ext uri="{FF2B5EF4-FFF2-40B4-BE49-F238E27FC236}">
                <a16:creationId xmlns:a16="http://schemas.microsoft.com/office/drawing/2014/main" id="{03F7A6BD-793A-414A-A1B5-7657E8E12EBC}"/>
              </a:ext>
            </a:extLst>
          </p:cNvPr>
          <p:cNvSpPr txBox="1"/>
          <p:nvPr/>
        </p:nvSpPr>
        <p:spPr>
          <a:xfrm>
            <a:off x="6704602" y="1990207"/>
            <a:ext cx="954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>
                <a:solidFill>
                  <a:schemeClr val="accent6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pilot</a:t>
            </a:r>
            <a:endParaRPr kumimoji="1" lang="zh-CN" altLang="en-US" sz="2400" b="1" dirty="0">
              <a:solidFill>
                <a:schemeClr val="accent6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cxnSp>
        <p:nvCxnSpPr>
          <p:cNvPr id="242" name="直线箭头连接符 241">
            <a:extLst>
              <a:ext uri="{FF2B5EF4-FFF2-40B4-BE49-F238E27FC236}">
                <a16:creationId xmlns:a16="http://schemas.microsoft.com/office/drawing/2014/main" id="{F80422FF-4E71-C244-975C-233D40797E3F}"/>
              </a:ext>
            </a:extLst>
          </p:cNvPr>
          <p:cNvCxnSpPr>
            <a:cxnSpLocks/>
          </p:cNvCxnSpPr>
          <p:nvPr/>
        </p:nvCxnSpPr>
        <p:spPr>
          <a:xfrm flipH="1">
            <a:off x="4773031" y="2554132"/>
            <a:ext cx="2549848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直线箭头连接符 243">
            <a:extLst>
              <a:ext uri="{FF2B5EF4-FFF2-40B4-BE49-F238E27FC236}">
                <a16:creationId xmlns:a16="http://schemas.microsoft.com/office/drawing/2014/main" id="{B3BFF588-2716-DE49-92A0-319667D8560D}"/>
              </a:ext>
            </a:extLst>
          </p:cNvPr>
          <p:cNvCxnSpPr>
            <a:cxnSpLocks/>
          </p:cNvCxnSpPr>
          <p:nvPr/>
        </p:nvCxnSpPr>
        <p:spPr>
          <a:xfrm>
            <a:off x="9762914" y="2528985"/>
            <a:ext cx="1098582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文本框 244">
            <a:extLst>
              <a:ext uri="{FF2B5EF4-FFF2-40B4-BE49-F238E27FC236}">
                <a16:creationId xmlns:a16="http://schemas.microsoft.com/office/drawing/2014/main" id="{FACF94B3-6AC2-2C4D-AE15-043EF84BE674}"/>
              </a:ext>
            </a:extLst>
          </p:cNvPr>
          <p:cNvSpPr txBox="1"/>
          <p:nvPr/>
        </p:nvSpPr>
        <p:spPr>
          <a:xfrm>
            <a:off x="9167616" y="2064348"/>
            <a:ext cx="954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>
                <a:solidFill>
                  <a:schemeClr val="accent6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pilot</a:t>
            </a:r>
            <a:endParaRPr kumimoji="1" lang="zh-CN" altLang="en-US" sz="2400" b="1" dirty="0">
              <a:solidFill>
                <a:schemeClr val="accent6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246" name="矩形 245">
            <a:extLst>
              <a:ext uri="{FF2B5EF4-FFF2-40B4-BE49-F238E27FC236}">
                <a16:creationId xmlns:a16="http://schemas.microsoft.com/office/drawing/2014/main" id="{0049825D-C576-8B4E-A432-1AADD7E6B619}"/>
              </a:ext>
            </a:extLst>
          </p:cNvPr>
          <p:cNvSpPr/>
          <p:nvPr/>
        </p:nvSpPr>
        <p:spPr>
          <a:xfrm>
            <a:off x="1936781" y="5581158"/>
            <a:ext cx="8675753" cy="65338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7" name="矩形 246">
            <a:extLst>
              <a:ext uri="{FF2B5EF4-FFF2-40B4-BE49-F238E27FC236}">
                <a16:creationId xmlns:a16="http://schemas.microsoft.com/office/drawing/2014/main" id="{2E5FF078-8C1A-904A-AC91-67808C90407C}"/>
              </a:ext>
            </a:extLst>
          </p:cNvPr>
          <p:cNvSpPr/>
          <p:nvPr/>
        </p:nvSpPr>
        <p:spPr>
          <a:xfrm>
            <a:off x="1958058" y="5578218"/>
            <a:ext cx="289053" cy="653387"/>
          </a:xfrm>
          <a:prstGeom prst="rect">
            <a:avLst/>
          </a:prstGeom>
          <a:solidFill>
            <a:srgbClr val="FF0000">
              <a:alpha val="25985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8" name="矩形 247">
            <a:extLst>
              <a:ext uri="{FF2B5EF4-FFF2-40B4-BE49-F238E27FC236}">
                <a16:creationId xmlns:a16="http://schemas.microsoft.com/office/drawing/2014/main" id="{1C310851-2942-2E42-805C-BE67F39E120C}"/>
              </a:ext>
            </a:extLst>
          </p:cNvPr>
          <p:cNvSpPr/>
          <p:nvPr/>
        </p:nvSpPr>
        <p:spPr>
          <a:xfrm>
            <a:off x="2268388" y="5578218"/>
            <a:ext cx="289053" cy="653387"/>
          </a:xfrm>
          <a:prstGeom prst="rect">
            <a:avLst/>
          </a:prstGeom>
          <a:solidFill>
            <a:schemeClr val="accent5">
              <a:alpha val="25985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50" name="直线连接符 249">
            <a:extLst>
              <a:ext uri="{FF2B5EF4-FFF2-40B4-BE49-F238E27FC236}">
                <a16:creationId xmlns:a16="http://schemas.microsoft.com/office/drawing/2014/main" id="{340CAC8F-C042-7E40-ABFC-A183DFA35273}"/>
              </a:ext>
            </a:extLst>
          </p:cNvPr>
          <p:cNvCxnSpPr/>
          <p:nvPr/>
        </p:nvCxnSpPr>
        <p:spPr>
          <a:xfrm>
            <a:off x="2247111" y="5578218"/>
            <a:ext cx="0" cy="65926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直线连接符 250">
            <a:extLst>
              <a:ext uri="{FF2B5EF4-FFF2-40B4-BE49-F238E27FC236}">
                <a16:creationId xmlns:a16="http://schemas.microsoft.com/office/drawing/2014/main" id="{D0912AD3-B004-4D4F-9E9A-C3DE64F6FEB7}"/>
              </a:ext>
            </a:extLst>
          </p:cNvPr>
          <p:cNvCxnSpPr/>
          <p:nvPr/>
        </p:nvCxnSpPr>
        <p:spPr>
          <a:xfrm>
            <a:off x="2547708" y="5578218"/>
            <a:ext cx="0" cy="65926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矩形 251">
            <a:extLst>
              <a:ext uri="{FF2B5EF4-FFF2-40B4-BE49-F238E27FC236}">
                <a16:creationId xmlns:a16="http://schemas.microsoft.com/office/drawing/2014/main" id="{DA8B2421-C16B-FC45-8184-3C214102935A}"/>
              </a:ext>
            </a:extLst>
          </p:cNvPr>
          <p:cNvSpPr/>
          <p:nvPr/>
        </p:nvSpPr>
        <p:spPr>
          <a:xfrm>
            <a:off x="4581525" y="5578218"/>
            <a:ext cx="289053" cy="653387"/>
          </a:xfrm>
          <a:prstGeom prst="rect">
            <a:avLst/>
          </a:prstGeom>
          <a:solidFill>
            <a:schemeClr val="accent6">
              <a:alpha val="25985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53" name="直线连接符 252">
            <a:extLst>
              <a:ext uri="{FF2B5EF4-FFF2-40B4-BE49-F238E27FC236}">
                <a16:creationId xmlns:a16="http://schemas.microsoft.com/office/drawing/2014/main" id="{B2A2074F-B6FD-4744-BDCE-AAA7A08730FB}"/>
              </a:ext>
            </a:extLst>
          </p:cNvPr>
          <p:cNvCxnSpPr/>
          <p:nvPr/>
        </p:nvCxnSpPr>
        <p:spPr>
          <a:xfrm>
            <a:off x="4560248" y="5578218"/>
            <a:ext cx="0" cy="65926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直线连接符 253">
            <a:extLst>
              <a:ext uri="{FF2B5EF4-FFF2-40B4-BE49-F238E27FC236}">
                <a16:creationId xmlns:a16="http://schemas.microsoft.com/office/drawing/2014/main" id="{360720F9-9BA4-354B-83D2-99DE6E6DFEAC}"/>
              </a:ext>
            </a:extLst>
          </p:cNvPr>
          <p:cNvCxnSpPr/>
          <p:nvPr/>
        </p:nvCxnSpPr>
        <p:spPr>
          <a:xfrm>
            <a:off x="4860845" y="5578218"/>
            <a:ext cx="0" cy="65926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矩形 254">
            <a:extLst>
              <a:ext uri="{FF2B5EF4-FFF2-40B4-BE49-F238E27FC236}">
                <a16:creationId xmlns:a16="http://schemas.microsoft.com/office/drawing/2014/main" id="{5467333E-44E5-9643-B802-FCD658B3E5BE}"/>
              </a:ext>
            </a:extLst>
          </p:cNvPr>
          <p:cNvSpPr/>
          <p:nvPr/>
        </p:nvSpPr>
        <p:spPr>
          <a:xfrm>
            <a:off x="6883733" y="5578218"/>
            <a:ext cx="289053" cy="653387"/>
          </a:xfrm>
          <a:prstGeom prst="rect">
            <a:avLst/>
          </a:prstGeom>
          <a:solidFill>
            <a:schemeClr val="accent6">
              <a:alpha val="25985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56" name="直线连接符 255">
            <a:extLst>
              <a:ext uri="{FF2B5EF4-FFF2-40B4-BE49-F238E27FC236}">
                <a16:creationId xmlns:a16="http://schemas.microsoft.com/office/drawing/2014/main" id="{95F309F1-58DF-194C-8763-B260F64231AF}"/>
              </a:ext>
            </a:extLst>
          </p:cNvPr>
          <p:cNvCxnSpPr/>
          <p:nvPr/>
        </p:nvCxnSpPr>
        <p:spPr>
          <a:xfrm>
            <a:off x="6862456" y="5578218"/>
            <a:ext cx="0" cy="65926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直线连接符 256">
            <a:extLst>
              <a:ext uri="{FF2B5EF4-FFF2-40B4-BE49-F238E27FC236}">
                <a16:creationId xmlns:a16="http://schemas.microsoft.com/office/drawing/2014/main" id="{A3943845-6D25-6B42-9696-B94CAC1112E0}"/>
              </a:ext>
            </a:extLst>
          </p:cNvPr>
          <p:cNvCxnSpPr/>
          <p:nvPr/>
        </p:nvCxnSpPr>
        <p:spPr>
          <a:xfrm>
            <a:off x="7163053" y="5578218"/>
            <a:ext cx="0" cy="65926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8" name="组合 257">
            <a:extLst>
              <a:ext uri="{FF2B5EF4-FFF2-40B4-BE49-F238E27FC236}">
                <a16:creationId xmlns:a16="http://schemas.microsoft.com/office/drawing/2014/main" id="{D379CF21-CD4A-C941-84C4-48FE548884CD}"/>
              </a:ext>
            </a:extLst>
          </p:cNvPr>
          <p:cNvGrpSpPr/>
          <p:nvPr/>
        </p:nvGrpSpPr>
        <p:grpSpPr>
          <a:xfrm rot="5400000">
            <a:off x="7762317" y="5748087"/>
            <a:ext cx="45719" cy="359370"/>
            <a:chOff x="3307229" y="2523890"/>
            <a:chExt cx="45719" cy="359370"/>
          </a:xfrm>
        </p:grpSpPr>
        <p:sp>
          <p:nvSpPr>
            <p:cNvPr id="259" name="椭圆 258">
              <a:extLst>
                <a:ext uri="{FF2B5EF4-FFF2-40B4-BE49-F238E27FC236}">
                  <a16:creationId xmlns:a16="http://schemas.microsoft.com/office/drawing/2014/main" id="{159E9F49-56AF-CE42-9EF1-99BC83D57188}"/>
                </a:ext>
              </a:extLst>
            </p:cNvPr>
            <p:cNvSpPr/>
            <p:nvPr/>
          </p:nvSpPr>
          <p:spPr>
            <a:xfrm rot="5400000">
              <a:off x="3307229" y="25238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0" name="椭圆 259">
              <a:extLst>
                <a:ext uri="{FF2B5EF4-FFF2-40B4-BE49-F238E27FC236}">
                  <a16:creationId xmlns:a16="http://schemas.microsoft.com/office/drawing/2014/main" id="{EDE472B8-AE9D-AB4E-B691-C342BB5C003D}"/>
                </a:ext>
              </a:extLst>
            </p:cNvPr>
            <p:cNvSpPr/>
            <p:nvPr/>
          </p:nvSpPr>
          <p:spPr>
            <a:xfrm rot="5400000">
              <a:off x="3307229" y="263000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1" name="椭圆 260">
              <a:extLst>
                <a:ext uri="{FF2B5EF4-FFF2-40B4-BE49-F238E27FC236}">
                  <a16:creationId xmlns:a16="http://schemas.microsoft.com/office/drawing/2014/main" id="{8E3366A9-E595-3D4A-8965-5901BA53A9E3}"/>
                </a:ext>
              </a:extLst>
            </p:cNvPr>
            <p:cNvSpPr/>
            <p:nvPr/>
          </p:nvSpPr>
          <p:spPr>
            <a:xfrm rot="5400000">
              <a:off x="3307229" y="273143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2" name="椭圆 261">
              <a:extLst>
                <a:ext uri="{FF2B5EF4-FFF2-40B4-BE49-F238E27FC236}">
                  <a16:creationId xmlns:a16="http://schemas.microsoft.com/office/drawing/2014/main" id="{2E02340A-C425-C44A-9E11-1CD9EAB631F8}"/>
                </a:ext>
              </a:extLst>
            </p:cNvPr>
            <p:cNvSpPr/>
            <p:nvPr/>
          </p:nvSpPr>
          <p:spPr>
            <a:xfrm rot="5400000">
              <a:off x="3307229" y="283754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63" name="矩形 262">
            <a:extLst>
              <a:ext uri="{FF2B5EF4-FFF2-40B4-BE49-F238E27FC236}">
                <a16:creationId xmlns:a16="http://schemas.microsoft.com/office/drawing/2014/main" id="{2927F2E3-56CA-A948-8783-BFC82DA32129}"/>
              </a:ext>
            </a:extLst>
          </p:cNvPr>
          <p:cNvSpPr/>
          <p:nvPr/>
        </p:nvSpPr>
        <p:spPr>
          <a:xfrm>
            <a:off x="8439431" y="5567359"/>
            <a:ext cx="289053" cy="653387"/>
          </a:xfrm>
          <a:prstGeom prst="rect">
            <a:avLst/>
          </a:prstGeom>
          <a:solidFill>
            <a:schemeClr val="accent6">
              <a:alpha val="25985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64" name="直线连接符 263">
            <a:extLst>
              <a:ext uri="{FF2B5EF4-FFF2-40B4-BE49-F238E27FC236}">
                <a16:creationId xmlns:a16="http://schemas.microsoft.com/office/drawing/2014/main" id="{6003A4F1-597F-6F4A-B4D6-2932DAB17429}"/>
              </a:ext>
            </a:extLst>
          </p:cNvPr>
          <p:cNvCxnSpPr/>
          <p:nvPr/>
        </p:nvCxnSpPr>
        <p:spPr>
          <a:xfrm>
            <a:off x="8418154" y="5567359"/>
            <a:ext cx="0" cy="65926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直线连接符 264">
            <a:extLst>
              <a:ext uri="{FF2B5EF4-FFF2-40B4-BE49-F238E27FC236}">
                <a16:creationId xmlns:a16="http://schemas.microsoft.com/office/drawing/2014/main" id="{6133408D-565B-FA44-9E10-867811F499B0}"/>
              </a:ext>
            </a:extLst>
          </p:cNvPr>
          <p:cNvCxnSpPr/>
          <p:nvPr/>
        </p:nvCxnSpPr>
        <p:spPr>
          <a:xfrm>
            <a:off x="8718751" y="5567359"/>
            <a:ext cx="0" cy="65926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" name="文本框 265">
            <a:extLst>
              <a:ext uri="{FF2B5EF4-FFF2-40B4-BE49-F238E27FC236}">
                <a16:creationId xmlns:a16="http://schemas.microsoft.com/office/drawing/2014/main" id="{476E4F2D-A09D-9641-9688-F530BFF387B9}"/>
              </a:ext>
            </a:extLst>
          </p:cNvPr>
          <p:cNvSpPr txBox="1"/>
          <p:nvPr/>
        </p:nvSpPr>
        <p:spPr>
          <a:xfrm>
            <a:off x="2746909" y="5709386"/>
            <a:ext cx="1588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latin typeface="SimSun" panose="02010600030101010101" pitchFamily="2" charset="-122"/>
                <a:ea typeface="SimSun" panose="02010600030101010101" pitchFamily="2" charset="-122"/>
              </a:rPr>
              <a:t>transmission</a:t>
            </a:r>
            <a:endParaRPr kumimoji="1" lang="zh-CN" altLang="en-US" b="1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267" name="文本框 266">
            <a:extLst>
              <a:ext uri="{FF2B5EF4-FFF2-40B4-BE49-F238E27FC236}">
                <a16:creationId xmlns:a16="http://schemas.microsoft.com/office/drawing/2014/main" id="{99014307-9C5D-3349-A854-A12DBB20A833}"/>
              </a:ext>
            </a:extLst>
          </p:cNvPr>
          <p:cNvSpPr txBox="1"/>
          <p:nvPr/>
        </p:nvSpPr>
        <p:spPr>
          <a:xfrm>
            <a:off x="5000424" y="5709386"/>
            <a:ext cx="1588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latin typeface="SimSun" panose="02010600030101010101" pitchFamily="2" charset="-122"/>
                <a:ea typeface="SimSun" panose="02010600030101010101" pitchFamily="2" charset="-122"/>
              </a:rPr>
              <a:t>transmission</a:t>
            </a:r>
            <a:endParaRPr kumimoji="1" lang="zh-CN" altLang="en-US" b="1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268" name="文本框 267">
            <a:extLst>
              <a:ext uri="{FF2B5EF4-FFF2-40B4-BE49-F238E27FC236}">
                <a16:creationId xmlns:a16="http://schemas.microsoft.com/office/drawing/2014/main" id="{F1E63D82-7737-7343-B76E-47B57F64D3CC}"/>
              </a:ext>
            </a:extLst>
          </p:cNvPr>
          <p:cNvSpPr txBox="1"/>
          <p:nvPr/>
        </p:nvSpPr>
        <p:spPr>
          <a:xfrm>
            <a:off x="8851873" y="5701664"/>
            <a:ext cx="1588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latin typeface="SimSun" panose="02010600030101010101" pitchFamily="2" charset="-122"/>
                <a:ea typeface="SimSun" panose="02010600030101010101" pitchFamily="2" charset="-122"/>
              </a:rPr>
              <a:t>transmission</a:t>
            </a:r>
            <a:endParaRPr kumimoji="1" lang="zh-CN" altLang="en-US" b="1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269" name="矩形 268">
            <a:extLst>
              <a:ext uri="{FF2B5EF4-FFF2-40B4-BE49-F238E27FC236}">
                <a16:creationId xmlns:a16="http://schemas.microsoft.com/office/drawing/2014/main" id="{65B04510-9B6C-B245-AD62-04C617DDA3F6}"/>
              </a:ext>
            </a:extLst>
          </p:cNvPr>
          <p:cNvSpPr/>
          <p:nvPr/>
        </p:nvSpPr>
        <p:spPr>
          <a:xfrm>
            <a:off x="218534" y="5055999"/>
            <a:ext cx="289053" cy="298321"/>
          </a:xfrm>
          <a:prstGeom prst="rect">
            <a:avLst/>
          </a:prstGeom>
          <a:solidFill>
            <a:srgbClr val="FF0000">
              <a:alpha val="25985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70" name="矩形 269">
            <a:extLst>
              <a:ext uri="{FF2B5EF4-FFF2-40B4-BE49-F238E27FC236}">
                <a16:creationId xmlns:a16="http://schemas.microsoft.com/office/drawing/2014/main" id="{E0FF3A8E-6517-AA45-9B78-3126DDE96C3C}"/>
              </a:ext>
            </a:extLst>
          </p:cNvPr>
          <p:cNvSpPr/>
          <p:nvPr/>
        </p:nvSpPr>
        <p:spPr>
          <a:xfrm>
            <a:off x="218534" y="5552503"/>
            <a:ext cx="289053" cy="298321"/>
          </a:xfrm>
          <a:prstGeom prst="rect">
            <a:avLst/>
          </a:prstGeom>
          <a:solidFill>
            <a:schemeClr val="accent1">
              <a:alpha val="25985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1" name="矩形 270">
            <a:extLst>
              <a:ext uri="{FF2B5EF4-FFF2-40B4-BE49-F238E27FC236}">
                <a16:creationId xmlns:a16="http://schemas.microsoft.com/office/drawing/2014/main" id="{D4A6F195-D106-8944-B1C4-8FD0240C8EDF}"/>
              </a:ext>
            </a:extLst>
          </p:cNvPr>
          <p:cNvSpPr/>
          <p:nvPr/>
        </p:nvSpPr>
        <p:spPr>
          <a:xfrm>
            <a:off x="218534" y="6050676"/>
            <a:ext cx="289053" cy="298321"/>
          </a:xfrm>
          <a:prstGeom prst="rect">
            <a:avLst/>
          </a:prstGeom>
          <a:solidFill>
            <a:schemeClr val="accent6">
              <a:alpha val="25985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2" name="文本框 271">
            <a:extLst>
              <a:ext uri="{FF2B5EF4-FFF2-40B4-BE49-F238E27FC236}">
                <a16:creationId xmlns:a16="http://schemas.microsoft.com/office/drawing/2014/main" id="{AD7E42FF-F221-9B48-ADC1-4BD16C4A0CF8}"/>
              </a:ext>
            </a:extLst>
          </p:cNvPr>
          <p:cNvSpPr txBox="1"/>
          <p:nvPr/>
        </p:nvSpPr>
        <p:spPr>
          <a:xfrm>
            <a:off x="517580" y="4984988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latin typeface="SimSun" panose="02010600030101010101" pitchFamily="2" charset="-122"/>
                <a:ea typeface="SimSun" panose="02010600030101010101" pitchFamily="2" charset="-122"/>
              </a:rPr>
              <a:t>Phase 1</a:t>
            </a:r>
            <a:endParaRPr kumimoji="1" lang="zh-CN" altLang="en-US" b="1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274" name="文本框 273">
            <a:extLst>
              <a:ext uri="{FF2B5EF4-FFF2-40B4-BE49-F238E27FC236}">
                <a16:creationId xmlns:a16="http://schemas.microsoft.com/office/drawing/2014/main" id="{4DF316EA-D5FC-5347-A034-B72B1E82A959}"/>
              </a:ext>
            </a:extLst>
          </p:cNvPr>
          <p:cNvSpPr txBox="1"/>
          <p:nvPr/>
        </p:nvSpPr>
        <p:spPr>
          <a:xfrm>
            <a:off x="517580" y="5510550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latin typeface="SimSun" panose="02010600030101010101" pitchFamily="2" charset="-122"/>
                <a:ea typeface="SimSun" panose="02010600030101010101" pitchFamily="2" charset="-122"/>
              </a:rPr>
              <a:t>Phase 2</a:t>
            </a:r>
            <a:endParaRPr kumimoji="1" lang="zh-CN" altLang="en-US" b="1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275" name="文本框 274">
            <a:extLst>
              <a:ext uri="{FF2B5EF4-FFF2-40B4-BE49-F238E27FC236}">
                <a16:creationId xmlns:a16="http://schemas.microsoft.com/office/drawing/2014/main" id="{A436C5B7-50EB-2C40-B132-463EF0E0EAF9}"/>
              </a:ext>
            </a:extLst>
          </p:cNvPr>
          <p:cNvSpPr txBox="1"/>
          <p:nvPr/>
        </p:nvSpPr>
        <p:spPr>
          <a:xfrm>
            <a:off x="507587" y="5979665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latin typeface="SimSun" panose="02010600030101010101" pitchFamily="2" charset="-122"/>
                <a:ea typeface="SimSun" panose="02010600030101010101" pitchFamily="2" charset="-122"/>
              </a:rPr>
              <a:t>Phase 3</a:t>
            </a:r>
            <a:endParaRPr kumimoji="1" lang="zh-CN" altLang="en-US" b="1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276" name="文本框 275">
            <a:extLst>
              <a:ext uri="{FF2B5EF4-FFF2-40B4-BE49-F238E27FC236}">
                <a16:creationId xmlns:a16="http://schemas.microsoft.com/office/drawing/2014/main" id="{F6E2436B-2C0C-C340-B1EC-0ED134617394}"/>
              </a:ext>
            </a:extLst>
          </p:cNvPr>
          <p:cNvSpPr txBox="1"/>
          <p:nvPr/>
        </p:nvSpPr>
        <p:spPr>
          <a:xfrm>
            <a:off x="8851873" y="4620743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Red: estimation target</a:t>
            </a:r>
            <a:endParaRPr kumimoji="1" lang="zh-CN" altLang="en-US" dirty="0">
              <a:solidFill>
                <a:srgbClr val="FF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277" name="文本框 276">
            <a:extLst>
              <a:ext uri="{FF2B5EF4-FFF2-40B4-BE49-F238E27FC236}">
                <a16:creationId xmlns:a16="http://schemas.microsoft.com/office/drawing/2014/main" id="{FAE632DC-793B-9E40-A533-8CE674ECCD71}"/>
              </a:ext>
            </a:extLst>
          </p:cNvPr>
          <p:cNvSpPr txBox="1"/>
          <p:nvPr/>
        </p:nvSpPr>
        <p:spPr>
          <a:xfrm>
            <a:off x="2166073" y="1501028"/>
            <a:ext cx="18859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One hop estimation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279" name="文本框 278">
            <a:extLst>
              <a:ext uri="{FF2B5EF4-FFF2-40B4-BE49-F238E27FC236}">
                <a16:creationId xmlns:a16="http://schemas.microsoft.com/office/drawing/2014/main" id="{85A519DF-DBA6-2E45-98BC-A8E585CEDB6B}"/>
              </a:ext>
            </a:extLst>
          </p:cNvPr>
          <p:cNvSpPr txBox="1"/>
          <p:nvPr/>
        </p:nvSpPr>
        <p:spPr>
          <a:xfrm>
            <a:off x="5802307" y="1523378"/>
            <a:ext cx="1705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Cascade estimation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280" name="文本框 279">
            <a:extLst>
              <a:ext uri="{FF2B5EF4-FFF2-40B4-BE49-F238E27FC236}">
                <a16:creationId xmlns:a16="http://schemas.microsoft.com/office/drawing/2014/main" id="{AB559165-08F7-B047-98BB-0F142F0A3F57}"/>
              </a:ext>
            </a:extLst>
          </p:cNvPr>
          <p:cNvSpPr txBox="1"/>
          <p:nvPr/>
        </p:nvSpPr>
        <p:spPr>
          <a:xfrm>
            <a:off x="9397647" y="1483604"/>
            <a:ext cx="1705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Doppler compensation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864233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1CE4DB-79AB-714C-9B65-9DD0541E9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Phase 1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368899-9A08-1B42-AB8B-9766D5CF75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693610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A646E0-4B78-BE4B-97C9-4D552876F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Lemma 3/Appendix C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FF97BC-08DB-B84E-8425-9D39AC0EF6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28729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</TotalTime>
  <Words>306</Words>
  <Application>Microsoft Macintosh PowerPoint</Application>
  <PresentationFormat>宽屏</PresentationFormat>
  <Paragraphs>91</Paragraphs>
  <Slides>10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等线</vt:lpstr>
      <vt:lpstr>等线 Light</vt:lpstr>
      <vt:lpstr>SimSun</vt:lpstr>
      <vt:lpstr>Arial</vt:lpstr>
      <vt:lpstr>Office 主题​​</vt:lpstr>
      <vt:lpstr> Trans进度汇报 RIS Angular Domain Divide CSI Estimation and Doppler Compensation in mmWave MIMO</vt:lpstr>
      <vt:lpstr>Motivation 1 : Angular domain</vt:lpstr>
      <vt:lpstr>Motivation 2: single RF antenna design</vt:lpstr>
      <vt:lpstr>Motivation 3: EM alg. &amp; VB Inf. (Waiting)</vt:lpstr>
      <vt:lpstr>System Model</vt:lpstr>
      <vt:lpstr>Channel model</vt:lpstr>
      <vt:lpstr>Frame Design</vt:lpstr>
      <vt:lpstr>Phase 1</vt:lpstr>
      <vt:lpstr>Lemma 3/Appendix C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Trans进度汇报 RIS Angular Domain Divide CSI Estimation and Doppler Compensation</dc:title>
  <dc:creator>郭旭沨</dc:creator>
  <cp:lastModifiedBy>郭旭沨</cp:lastModifiedBy>
  <cp:revision>20</cp:revision>
  <dcterms:created xsi:type="dcterms:W3CDTF">2021-10-07T05:11:57Z</dcterms:created>
  <dcterms:modified xsi:type="dcterms:W3CDTF">2021-10-07T08:47:45Z</dcterms:modified>
</cp:coreProperties>
</file>