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85" r:id="rId10"/>
    <p:sldId id="259" r:id="rId11"/>
    <p:sldId id="271" r:id="rId12"/>
    <p:sldId id="269" r:id="rId13"/>
    <p:sldId id="268" r:id="rId14"/>
    <p:sldId id="272" r:id="rId15"/>
    <p:sldId id="273" r:id="rId16"/>
    <p:sldId id="274" r:id="rId17"/>
    <p:sldId id="275" r:id="rId18"/>
    <p:sldId id="277" r:id="rId19"/>
    <p:sldId id="276" r:id="rId20"/>
    <p:sldId id="280" r:id="rId21"/>
    <p:sldId id="278" r:id="rId22"/>
    <p:sldId id="279" r:id="rId23"/>
    <p:sldId id="283" r:id="rId24"/>
    <p:sldId id="284" r:id="rId25"/>
    <p:sldId id="282" r:id="rId26"/>
    <p:sldId id="263" r:id="rId27"/>
    <p:sldId id="270" r:id="rId28"/>
    <p:sldId id="286" r:id="rId29"/>
    <p:sldId id="264" r:id="rId30"/>
    <p:sldId id="287" r:id="rId31"/>
    <p:sldId id="26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5"/>
    <p:restoredTop sz="94856"/>
  </p:normalViewPr>
  <p:slideViewPr>
    <p:cSldViewPr snapToGrid="0" snapToObjects="1">
      <p:cViewPr>
        <p:scale>
          <a:sx n="78" d="100"/>
          <a:sy n="78" d="100"/>
        </p:scale>
        <p:origin x="384" y="1080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29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55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0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3.png"/><Relationship Id="rId5" Type="http://schemas.openxmlformats.org/officeDocument/2006/relationships/image" Target="../media/image670.png"/><Relationship Id="rId10" Type="http://schemas.openxmlformats.org/officeDocument/2006/relationships/image" Target="../media/image72.png"/><Relationship Id="rId4" Type="http://schemas.openxmlformats.org/officeDocument/2006/relationships/image" Target="../media/image660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8" Type="http://schemas.openxmlformats.org/officeDocument/2006/relationships/image" Target="../media/image232.png"/><Relationship Id="rId26" Type="http://schemas.openxmlformats.org/officeDocument/2006/relationships/image" Target="../media/image236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28" Type="http://schemas.openxmlformats.org/officeDocument/2006/relationships/image" Target="../media/image240.png"/><Relationship Id="rId10" Type="http://schemas.openxmlformats.org/officeDocument/2006/relationships/image" Target="../media/image220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24.png"/><Relationship Id="rId27" Type="http://schemas.openxmlformats.org/officeDocument/2006/relationships/image" Target="../media/image2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1.png"/><Relationship Id="rId13" Type="http://schemas.openxmlformats.org/officeDocument/2006/relationships/image" Target="../media/image248.png"/><Relationship Id="rId7" Type="http://schemas.openxmlformats.org/officeDocument/2006/relationships/image" Target="../media/image245.png"/><Relationship Id="rId12" Type="http://schemas.openxmlformats.org/officeDocument/2006/relationships/image" Target="../media/image2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0" Type="http://schemas.openxmlformats.org/officeDocument/2006/relationships/image" Target="../media/image244.png"/><Relationship Id="rId4" Type="http://schemas.openxmlformats.org/officeDocument/2006/relationships/image" Target="../media/image242.png"/><Relationship Id="rId9" Type="http://schemas.openxmlformats.org/officeDocument/2006/relationships/image" Target="../media/image2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1.png"/><Relationship Id="rId18" Type="http://schemas.openxmlformats.org/officeDocument/2006/relationships/image" Target="../media/image2510.png"/><Relationship Id="rId26" Type="http://schemas.openxmlformats.org/officeDocument/2006/relationships/image" Target="../media/image2600.png"/><Relationship Id="rId3" Type="http://schemas.openxmlformats.org/officeDocument/2006/relationships/image" Target="../media/image2410.png"/><Relationship Id="rId21" Type="http://schemas.openxmlformats.org/officeDocument/2006/relationships/image" Target="../media/image2550.png"/><Relationship Id="rId34" Type="http://schemas.openxmlformats.org/officeDocument/2006/relationships/image" Target="../media/image268.png"/><Relationship Id="rId12" Type="http://schemas.openxmlformats.org/officeDocument/2006/relationships/image" Target="../media/image2500.png"/><Relationship Id="rId17" Type="http://schemas.openxmlformats.org/officeDocument/2006/relationships/image" Target="../media/image2450.png"/><Relationship Id="rId25" Type="http://schemas.openxmlformats.org/officeDocument/2006/relationships/image" Target="../media/image2590.png"/><Relationship Id="rId33" Type="http://schemas.openxmlformats.org/officeDocument/2006/relationships/image" Target="../media/image267.png"/><Relationship Id="rId2" Type="http://schemas.openxmlformats.org/officeDocument/2006/relationships/image" Target="../media/image2400.png"/><Relationship Id="rId16" Type="http://schemas.openxmlformats.org/officeDocument/2006/relationships/image" Target="../media/image2540.png"/><Relationship Id="rId20" Type="http://schemas.openxmlformats.org/officeDocument/2006/relationships/image" Target="../media/image2530.png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0.png"/><Relationship Id="rId24" Type="http://schemas.openxmlformats.org/officeDocument/2006/relationships/image" Target="../media/image2580.png"/><Relationship Id="rId32" Type="http://schemas.openxmlformats.org/officeDocument/2006/relationships/image" Target="../media/image266.png"/><Relationship Id="rId37" Type="http://schemas.openxmlformats.org/officeDocument/2006/relationships/image" Target="../media/image271.png"/><Relationship Id="rId15" Type="http://schemas.openxmlformats.org/officeDocument/2006/relationships/image" Target="../media/image2531.png"/><Relationship Id="rId23" Type="http://schemas.openxmlformats.org/officeDocument/2006/relationships/image" Target="../media/image2570.png"/><Relationship Id="rId28" Type="http://schemas.openxmlformats.org/officeDocument/2006/relationships/image" Target="../media/image2620.png"/><Relationship Id="rId36" Type="http://schemas.openxmlformats.org/officeDocument/2006/relationships/image" Target="../media/image270.png"/><Relationship Id="rId10" Type="http://schemas.openxmlformats.org/officeDocument/2006/relationships/image" Target="../media/image2480.png"/><Relationship Id="rId19" Type="http://schemas.openxmlformats.org/officeDocument/2006/relationships/image" Target="../media/image2520.png"/><Relationship Id="rId31" Type="http://schemas.openxmlformats.org/officeDocument/2006/relationships/image" Target="../media/image265.png"/><Relationship Id="rId9" Type="http://schemas.openxmlformats.org/officeDocument/2006/relationships/image" Target="../media/image2470.png"/><Relationship Id="rId14" Type="http://schemas.openxmlformats.org/officeDocument/2006/relationships/image" Target="../media/image2521.png"/><Relationship Id="rId22" Type="http://schemas.openxmlformats.org/officeDocument/2006/relationships/image" Target="../media/image2560.png"/><Relationship Id="rId27" Type="http://schemas.openxmlformats.org/officeDocument/2006/relationships/image" Target="../media/image2610.png"/><Relationship Id="rId30" Type="http://schemas.openxmlformats.org/officeDocument/2006/relationships/image" Target="../media/image264.png"/><Relationship Id="rId35" Type="http://schemas.openxmlformats.org/officeDocument/2006/relationships/image" Target="../media/image269.png"/><Relationship Id="rId8" Type="http://schemas.openxmlformats.org/officeDocument/2006/relationships/image" Target="../media/image24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4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5" Type="http://schemas.openxmlformats.org/officeDocument/2006/relationships/image" Target="../media/image285.png"/><Relationship Id="rId10" Type="http://schemas.openxmlformats.org/officeDocument/2006/relationships/image" Target="../media/image290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93.png"/><Relationship Id="rId7" Type="http://schemas.openxmlformats.org/officeDocument/2006/relationships/image" Target="../media/image297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6.png"/><Relationship Id="rId5" Type="http://schemas.openxmlformats.org/officeDocument/2006/relationships/image" Target="../media/image295.png"/><Relationship Id="rId4" Type="http://schemas.openxmlformats.org/officeDocument/2006/relationships/image" Target="../media/image29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285330"/>
            <a:ext cx="11620500" cy="1325563"/>
          </a:xfrm>
        </p:spPr>
        <p:txBody>
          <a:bodyPr/>
          <a:lstStyle/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Factor graph Part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22903" y="3085881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Times" pitchFamily="2" charset="0"/>
              </a:rPr>
              <a:t>Forward/backward:</a:t>
            </a:r>
            <a:endParaRPr kumimoji="1" lang="zh-CN" altLang="en-US" sz="2400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7908972" y="365153"/>
            <a:ext cx="3909696" cy="3304780"/>
            <a:chOff x="5029200" y="903736"/>
            <a:chExt cx="3909696" cy="3304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 l="-7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/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/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8917EC-6EFC-4F47-8B11-478925496648}"/>
              </a:ext>
            </a:extLst>
          </p:cNvPr>
          <p:cNvGrpSpPr/>
          <p:nvPr/>
        </p:nvGrpSpPr>
        <p:grpSpPr>
          <a:xfrm>
            <a:off x="22903" y="889315"/>
            <a:ext cx="7303075" cy="1054243"/>
            <a:chOff x="-43244" y="573559"/>
            <a:chExt cx="7303075" cy="1054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/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sepChr m:val=",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nary>
                              <m:naryPr>
                                <m:chr m:val="∏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 </m:t>
                                </m:r>
                              </m:e>
                            </m:nary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60A60B6-0DAD-4901-8D66-02B928BD0807}"/>
                </a:ext>
              </a:extLst>
            </p:cNvPr>
            <p:cNvSpPr/>
            <p:nvPr/>
          </p:nvSpPr>
          <p:spPr>
            <a:xfrm>
              <a:off x="3832177" y="573559"/>
              <a:ext cx="3255763" cy="105424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 A &amp; Module 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/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blipFill>
                <a:blip r:embed="rId4"/>
                <a:stretch>
                  <a:fillRect t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E5147DD-8E90-41AE-A6E6-FB86F6346857}"/>
              </a:ext>
            </a:extLst>
          </p:cNvPr>
          <p:cNvSpPr txBox="1"/>
          <p:nvPr/>
        </p:nvSpPr>
        <p:spPr>
          <a:xfrm>
            <a:off x="359563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/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E2F7012-AD21-4747-953D-62AD519185E5}"/>
              </a:ext>
            </a:extLst>
          </p:cNvPr>
          <p:cNvSpPr txBox="1"/>
          <p:nvPr/>
        </p:nvSpPr>
        <p:spPr>
          <a:xfrm>
            <a:off x="359563" y="3190515"/>
            <a:ext cx="13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Calculation: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/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VBI update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blipFill>
                <a:blip r:embed="rId7"/>
                <a:stretch>
                  <a:fillRect l="-1874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122CA0F-D5EA-4DDD-B491-431D249C8531}"/>
              </a:ext>
            </a:extLst>
          </p:cNvPr>
          <p:cNvGrpSpPr/>
          <p:nvPr/>
        </p:nvGrpSpPr>
        <p:grpSpPr>
          <a:xfrm>
            <a:off x="3062111" y="541270"/>
            <a:ext cx="7051645" cy="2987619"/>
            <a:chOff x="3062111" y="541270"/>
            <a:chExt cx="7051645" cy="29876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FB92157-C4B7-448D-874B-F3BA70F9622E}"/>
                </a:ext>
              </a:extLst>
            </p:cNvPr>
            <p:cNvGrpSpPr/>
            <p:nvPr/>
          </p:nvGrpSpPr>
          <p:grpSpPr>
            <a:xfrm>
              <a:off x="3062111" y="1288347"/>
              <a:ext cx="1992137" cy="2006926"/>
              <a:chOff x="1642775" y="2629015"/>
              <a:chExt cx="1992137" cy="20069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76D2C3-097C-407B-A6B3-69DB9FB881F2}"/>
                  </a:ext>
                </a:extLst>
              </p:cNvPr>
              <p:cNvSpPr/>
              <p:nvPr/>
            </p:nvSpPr>
            <p:spPr>
              <a:xfrm>
                <a:off x="1658924" y="2690578"/>
                <a:ext cx="1975988" cy="19453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93CE2C-4B3B-4C5F-AEB1-76561569AD4F}"/>
                  </a:ext>
                </a:extLst>
              </p:cNvPr>
              <p:cNvSpPr txBox="1"/>
              <p:nvPr/>
            </p:nvSpPr>
            <p:spPr>
              <a:xfrm>
                <a:off x="1642775" y="2629015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DF030B-A21F-4CD6-AA4A-45FBBA6F6DAF}"/>
                </a:ext>
              </a:extLst>
            </p:cNvPr>
            <p:cNvGrpSpPr/>
            <p:nvPr/>
          </p:nvGrpSpPr>
          <p:grpSpPr>
            <a:xfrm>
              <a:off x="7515336" y="1349910"/>
              <a:ext cx="1798820" cy="1708879"/>
              <a:chOff x="1836092" y="2690578"/>
              <a:chExt cx="1798820" cy="170887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A305C5-8FDE-4171-94D3-0ABC72356CCD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Forward/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Backward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MP</a:t>
                </a:r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F38C74-5EBE-472C-B968-051305762A43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/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14">
              <a:extLst>
                <a:ext uri="{FF2B5EF4-FFF2-40B4-BE49-F238E27FC236}">
                  <a16:creationId xmlns:a16="http://schemas.microsoft.com/office/drawing/2014/main" id="{7557B81A-C048-496B-97E8-2F9FB6E7E5D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177360" y="1689952"/>
              <a:ext cx="0" cy="1000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9A4A9CB-9778-455F-949A-2F0BE9FBB5FD}"/>
                </a:ext>
              </a:extLst>
            </p:cNvPr>
            <p:cNvGrpSpPr/>
            <p:nvPr/>
          </p:nvGrpSpPr>
          <p:grpSpPr>
            <a:xfrm>
              <a:off x="5868441" y="2690636"/>
              <a:ext cx="617838" cy="450985"/>
              <a:chOff x="4247618" y="3949465"/>
              <a:chExt cx="617838" cy="45098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CC3E28-4FAA-4E1A-BA3C-EB398333E506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F7EE20-EBFD-45ED-9CE4-BE8CE62C1F93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14" name="直线箭头连接符 25">
              <a:extLst>
                <a:ext uri="{FF2B5EF4-FFF2-40B4-BE49-F238E27FC236}">
                  <a16:creationId xmlns:a16="http://schemas.microsoft.com/office/drawing/2014/main" id="{A5125E41-8351-499D-9D29-10EC363705BD}"/>
                </a:ext>
              </a:extLst>
            </p:cNvPr>
            <p:cNvCxnSpPr>
              <a:cxnSpLocks/>
              <a:stCxn id="37" idx="3"/>
              <a:endCxn id="17" idx="1"/>
            </p:cNvCxnSpPr>
            <p:nvPr/>
          </p:nvCxnSpPr>
          <p:spPr>
            <a:xfrm>
              <a:off x="4620817" y="2913484"/>
              <a:ext cx="1247624" cy="2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30">
              <a:extLst>
                <a:ext uri="{FF2B5EF4-FFF2-40B4-BE49-F238E27FC236}">
                  <a16:creationId xmlns:a16="http://schemas.microsoft.com/office/drawing/2014/main" id="{5DB1F870-63A1-444A-AE0C-65FFCEC6EC4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279" y="2925941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/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blipFill>
                  <a:blip r:embed="rId9"/>
                  <a:stretch>
                    <a:fillRect b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4919B6B-8427-440E-BC0F-76CBBA16E109}"/>
                </a:ext>
              </a:extLst>
            </p:cNvPr>
            <p:cNvSpPr/>
            <p:nvPr/>
          </p:nvSpPr>
          <p:spPr>
            <a:xfrm>
              <a:off x="6177360" y="1020444"/>
              <a:ext cx="1227516" cy="611207"/>
            </a:xfrm>
            <a:prstGeom prst="ellipse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3992D62-B79D-4F65-9593-F0834AA03225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7225110" y="928658"/>
              <a:ext cx="330120" cy="181295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/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Times" pitchFamily="2" charset="0"/>
                    </a:rPr>
                    <a:t>Contains information of</a:t>
                  </a:r>
                </a:p>
                <a:p>
                  <a:pPr algn="l"/>
                  <a:r>
                    <a:rPr kumimoji="1" lang="en-US" altLang="zh-CN" dirty="0">
                      <a:highlight>
                        <a:srgbClr val="FFFF00"/>
                      </a:highlight>
                      <a:latin typeface="Times" pitchFamily="2" charset="0"/>
                    </a:rPr>
                    <a:t>Prior probability </a:t>
                  </a:r>
                  <a:r>
                    <a:rPr kumimoji="1" lang="en-US" altLang="zh-CN" dirty="0">
                      <a:latin typeface="Times" pitchFamily="2" charset="0"/>
                    </a:rPr>
                    <a:t>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blipFill>
                  <a:blip r:embed="rId10"/>
                  <a:stretch>
                    <a:fillRect l="-2113" t="-5556" b="-120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3EECDBD-9C17-462C-8FAD-4191185BB08B}"/>
                </a:ext>
              </a:extLst>
            </p:cNvPr>
            <p:cNvSpPr/>
            <p:nvPr/>
          </p:nvSpPr>
          <p:spPr>
            <a:xfrm>
              <a:off x="3459480" y="2035921"/>
              <a:ext cx="1180019" cy="4509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calculate</a:t>
              </a:r>
              <a:endParaRPr kumimoji="1" lang="zh-CN" alt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7" name="流程图: 决策 36">
              <a:extLst>
                <a:ext uri="{FF2B5EF4-FFF2-40B4-BE49-F238E27FC236}">
                  <a16:creationId xmlns:a16="http://schemas.microsoft.com/office/drawing/2014/main" id="{86A855DF-CC62-4BE8-A48D-97D7E24E9708}"/>
                </a:ext>
              </a:extLst>
            </p:cNvPr>
            <p:cNvSpPr/>
            <p:nvPr/>
          </p:nvSpPr>
          <p:spPr>
            <a:xfrm>
              <a:off x="3482400" y="2732400"/>
              <a:ext cx="1138417" cy="36216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A45316D-E1CD-4C35-B789-D64CC197AA68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rot="10800000" flipV="1">
              <a:off x="4049491" y="1689953"/>
              <a:ext cx="3465847" cy="34596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C3D67662-8FF9-4DFF-B220-A096E7B1F875}"/>
                </a:ext>
              </a:extLst>
            </p:cNvPr>
            <p:cNvCxnSpPr>
              <a:stCxn id="37" idx="1"/>
            </p:cNvCxnSpPr>
            <p:nvPr/>
          </p:nvCxnSpPr>
          <p:spPr>
            <a:xfrm rot="10800000" flipH="1">
              <a:off x="3482399" y="1690584"/>
              <a:ext cx="548407" cy="1222901"/>
            </a:xfrm>
            <a:prstGeom prst="bentConnector4">
              <a:avLst>
                <a:gd name="adj1" fmla="val -41684"/>
                <a:gd name="adj2" fmla="val 99775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3C616F-DB01-4AA6-B640-E891E43BD015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049490" y="2486906"/>
              <a:ext cx="2119" cy="24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A29CEA3-9706-49BD-9117-6869BD63F360}"/>
              </a:ext>
            </a:extLst>
          </p:cNvPr>
          <p:cNvSpPr txBox="1"/>
          <p:nvPr/>
        </p:nvSpPr>
        <p:spPr>
          <a:xfrm>
            <a:off x="359563" y="5401522"/>
            <a:ext cx="2299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 according to the Sum-Product rule: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/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/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7E21C507-F793-4477-B679-EDDBD583E69D}"/>
              </a:ext>
            </a:extLst>
          </p:cNvPr>
          <p:cNvSpPr txBox="1"/>
          <p:nvPr/>
        </p:nvSpPr>
        <p:spPr>
          <a:xfrm>
            <a:off x="9692654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/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03CB1074-0AA0-46A1-8FE7-48705B1A3905}"/>
              </a:ext>
            </a:extLst>
          </p:cNvPr>
          <p:cNvSpPr txBox="1"/>
          <p:nvPr/>
        </p:nvSpPr>
        <p:spPr>
          <a:xfrm>
            <a:off x="9692654" y="2471989"/>
            <a:ext cx="27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 massage passing:</a:t>
            </a:r>
            <a:endParaRPr kumimoji="1" lang="zh-CN" altLang="en-US" dirty="0" err="1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29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/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First initialize the estimation of posteriors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dirty="0">
                  <a:latin typeface="Times" pitchFamily="2" charset="0"/>
                </a:endParaRPr>
              </a:p>
              <a:p>
                <a:r>
                  <a:rPr kumimoji="1" lang="en-US" altLang="zh-CN" dirty="0">
                    <a:latin typeface="Times" pitchFamily="2" charset="0"/>
                  </a:rPr>
                  <a:t>(in the first outer-iteration, according to the prior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(in the rest outer-iterations, according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 in the last iteration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blipFill>
                <a:blip r:embed="rId3"/>
                <a:stretch>
                  <a:fillRect l="-643" t="-1282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1036D95-4965-3449-8D04-238C3B947329}"/>
              </a:ext>
            </a:extLst>
          </p:cNvPr>
          <p:cNvSpPr txBox="1"/>
          <p:nvPr/>
        </p:nvSpPr>
        <p:spPr>
          <a:xfrm>
            <a:off x="267855" y="232309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Initialization (first step): 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/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/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/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blipFill>
                <a:blip r:embed="rId6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/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/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/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  <a:p>
                <a:pPr algn="l"/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/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/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/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/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/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blipFill>
                <a:blip r:embed="rId1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/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/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A036F927-0DF6-BD4D-8EEC-E31DFF14B618}"/>
              </a:ext>
            </a:extLst>
          </p:cNvPr>
          <p:cNvSpPr txBox="1"/>
          <p:nvPr/>
        </p:nvSpPr>
        <p:spPr>
          <a:xfrm>
            <a:off x="8884621" y="484373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First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C87C45F-4BFC-2048-BD94-F6C3A0303740}"/>
              </a:ext>
            </a:extLst>
          </p:cNvPr>
          <p:cNvSpPr txBox="1"/>
          <p:nvPr/>
        </p:nvSpPr>
        <p:spPr>
          <a:xfrm>
            <a:off x="9222125" y="344054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Second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E929387-2BD6-B146-8A6C-F74B21289CA5}"/>
              </a:ext>
            </a:extLst>
          </p:cNvPr>
          <p:cNvSpPr txBox="1"/>
          <p:nvPr/>
        </p:nvSpPr>
        <p:spPr>
          <a:xfrm>
            <a:off x="9740001" y="208981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 last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0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A4473E7-8C12-3C4F-A2A3-7C85F81B90A4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A&amp;B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3)(</a:t>
            </a:r>
            <a:r>
              <a:rPr kumimoji="1" lang="en-US" altLang="zh-CN" dirty="0">
                <a:solidFill>
                  <a:srgbClr val="FF0000"/>
                </a:solidFill>
              </a:rPr>
              <a:t>not available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89FF59-862E-41EC-8E51-077F26BEE589}"/>
              </a:ext>
            </a:extLst>
          </p:cNvPr>
          <p:cNvGrpSpPr/>
          <p:nvPr/>
        </p:nvGrpSpPr>
        <p:grpSpPr>
          <a:xfrm>
            <a:off x="107661" y="935295"/>
            <a:ext cx="11869070" cy="5665673"/>
            <a:chOff x="107661" y="935295"/>
            <a:chExt cx="11869070" cy="56656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399C91-5B2A-2049-8ECB-E59069896F59}"/>
                </a:ext>
              </a:extLst>
            </p:cNvPr>
            <p:cNvSpPr/>
            <p:nvPr/>
          </p:nvSpPr>
          <p:spPr>
            <a:xfrm>
              <a:off x="1822977" y="935295"/>
              <a:ext cx="6054810" cy="4547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C21C79-CAEA-F246-B80E-47AA94D5628F}"/>
                </a:ext>
              </a:extLst>
            </p:cNvPr>
            <p:cNvSpPr/>
            <p:nvPr/>
          </p:nvSpPr>
          <p:spPr>
            <a:xfrm>
              <a:off x="107661" y="2053681"/>
              <a:ext cx="6054810" cy="4547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93BC5-9430-FA44-B0F6-66C37AEB6BF4}"/>
                </a:ext>
              </a:extLst>
            </p:cNvPr>
            <p:cNvSpPr txBox="1"/>
            <p:nvPr/>
          </p:nvSpPr>
          <p:spPr>
            <a:xfrm>
              <a:off x="328867" y="2197896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k=1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/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/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49AB7C-B407-F64B-AD0C-E2FA851D937A}"/>
                </a:ext>
              </a:extLst>
            </p:cNvPr>
            <p:cNvSpPr txBox="1"/>
            <p:nvPr/>
          </p:nvSpPr>
          <p:spPr>
            <a:xfrm>
              <a:off x="2087603" y="10110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8573777-3401-4D47-A14D-46632E658306}"/>
                </a:ext>
              </a:extLst>
            </p:cNvPr>
            <p:cNvGrpSpPr/>
            <p:nvPr/>
          </p:nvGrpSpPr>
          <p:grpSpPr>
            <a:xfrm>
              <a:off x="8424115" y="2053681"/>
              <a:ext cx="2337975" cy="4191168"/>
              <a:chOff x="8054137" y="1664732"/>
              <a:chExt cx="2337975" cy="419116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B85D0BC-4842-7441-95A1-92AA04A39D5F}"/>
                  </a:ext>
                </a:extLst>
              </p:cNvPr>
              <p:cNvGrpSpPr/>
              <p:nvPr/>
            </p:nvGrpSpPr>
            <p:grpSpPr>
              <a:xfrm>
                <a:off x="9672112" y="1664732"/>
                <a:ext cx="720000" cy="4191168"/>
                <a:chOff x="6256368" y="1630281"/>
                <a:chExt cx="720000" cy="419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915D88C-D9E4-2642-BE72-D207A5ACD884}"/>
                  </a:ext>
                </a:extLst>
              </p:cNvPr>
              <p:cNvGrpSpPr/>
              <p:nvPr/>
            </p:nvGrpSpPr>
            <p:grpSpPr>
              <a:xfrm>
                <a:off x="8054137" y="1754732"/>
                <a:ext cx="900000" cy="4011168"/>
                <a:chOff x="5810421" y="1720281"/>
                <a:chExt cx="900000" cy="401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5260F8-5A43-4F5D-A125-43AF5D97A8FA}"/>
                </a:ext>
              </a:extLst>
            </p:cNvPr>
            <p:cNvGrpSpPr/>
            <p:nvPr/>
          </p:nvGrpSpPr>
          <p:grpSpPr>
            <a:xfrm>
              <a:off x="5107479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33DF10-385D-4621-9D58-07ACE79D4C2A}"/>
                </a:ext>
              </a:extLst>
            </p:cNvPr>
            <p:cNvGrpSpPr/>
            <p:nvPr/>
          </p:nvGrpSpPr>
          <p:grpSpPr>
            <a:xfrm>
              <a:off x="6817979" y="1113354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4E4EE7-599D-49B1-B8A6-AF6AE4814CBE}"/>
                </a:ext>
              </a:extLst>
            </p:cNvPr>
            <p:cNvCxnSpPr>
              <a:stCxn id="46" idx="6"/>
              <a:endCxn id="37" idx="1"/>
            </p:cNvCxnSpPr>
            <p:nvPr/>
          </p:nvCxnSpPr>
          <p:spPr>
            <a:xfrm flipV="1">
              <a:off x="5827479" y="2413681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0251BDC-8F4A-4012-80D3-855B1A330780}"/>
                </a:ext>
              </a:extLst>
            </p:cNvPr>
            <p:cNvCxnSpPr>
              <a:cxnSpLocks/>
              <a:stCxn id="48" idx="6"/>
              <a:endCxn id="38" idx="1"/>
            </p:cNvCxnSpPr>
            <p:nvPr/>
          </p:nvCxnSpPr>
          <p:spPr>
            <a:xfrm flipV="1">
              <a:off x="5827479" y="4149265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200DE6-62BF-454C-8D94-C295C34E3D3F}"/>
                </a:ext>
              </a:extLst>
            </p:cNvPr>
            <p:cNvCxnSpPr>
              <a:cxnSpLocks/>
              <a:stCxn id="50" idx="6"/>
              <a:endCxn id="39" idx="1"/>
            </p:cNvCxnSpPr>
            <p:nvPr/>
          </p:nvCxnSpPr>
          <p:spPr>
            <a:xfrm flipV="1">
              <a:off x="5827479" y="5884849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65C44A-BDD2-472D-B0F4-EFCA17CA63CF}"/>
                </a:ext>
              </a:extLst>
            </p:cNvPr>
            <p:cNvCxnSpPr>
              <a:cxnSpLocks/>
              <a:stCxn id="54" idx="6"/>
              <a:endCxn id="37" idx="1"/>
            </p:cNvCxnSpPr>
            <p:nvPr/>
          </p:nvCxnSpPr>
          <p:spPr>
            <a:xfrm>
              <a:off x="7537979" y="1473354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97C9A4-597A-426A-B465-C1B114179E16}"/>
                </a:ext>
              </a:extLst>
            </p:cNvPr>
            <p:cNvCxnSpPr>
              <a:cxnSpLocks/>
              <a:stCxn id="55" idx="6"/>
              <a:endCxn id="38" idx="1"/>
            </p:cNvCxnSpPr>
            <p:nvPr/>
          </p:nvCxnSpPr>
          <p:spPr>
            <a:xfrm>
              <a:off x="7537979" y="3208938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B2C2F6E-4050-4942-A9FF-50A4E5A3EE6C}"/>
                </a:ext>
              </a:extLst>
            </p:cNvPr>
            <p:cNvCxnSpPr>
              <a:cxnSpLocks/>
              <a:stCxn id="56" idx="6"/>
              <a:endCxn id="39" idx="1"/>
            </p:cNvCxnSpPr>
            <p:nvPr/>
          </p:nvCxnSpPr>
          <p:spPr>
            <a:xfrm>
              <a:off x="7537979" y="4944522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ED9B4DC-7A1A-41F0-BFBF-9EBA9AF50ABA}"/>
                </a:ext>
              </a:extLst>
            </p:cNvPr>
            <p:cNvCxnSpPr>
              <a:cxnSpLocks/>
              <a:stCxn id="37" idx="3"/>
              <a:endCxn id="28" idx="2"/>
            </p:cNvCxnSpPr>
            <p:nvPr/>
          </p:nvCxnSpPr>
          <p:spPr>
            <a:xfrm>
              <a:off x="9324115" y="2413681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F5B7267-CA7A-4EF8-B0C5-70A11004D69F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>
              <a:off x="9324115" y="4149265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E2BDD01-8E8D-4E90-B590-83DBE63BEA23}"/>
                </a:ext>
              </a:extLst>
            </p:cNvPr>
            <p:cNvCxnSpPr>
              <a:cxnSpLocks/>
              <a:stCxn id="39" idx="3"/>
              <a:endCxn id="30" idx="2"/>
            </p:cNvCxnSpPr>
            <p:nvPr/>
          </p:nvCxnSpPr>
          <p:spPr>
            <a:xfrm>
              <a:off x="9324115" y="5884849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/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75EB4FA-63E9-44E6-993F-2F6D82D5A275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10762090" y="2413681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ACC302-EA99-4866-846F-2C7F1542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4149265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67073F4-77C8-4929-AE73-C1AC4A92EF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5883576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B808BB7-7D66-4FFD-8AEF-311C301E77EF}"/>
                </a:ext>
              </a:extLst>
            </p:cNvPr>
            <p:cNvGrpSpPr/>
            <p:nvPr/>
          </p:nvGrpSpPr>
          <p:grpSpPr>
            <a:xfrm>
              <a:off x="3795423" y="2354991"/>
              <a:ext cx="900000" cy="4011168"/>
              <a:chOff x="3745627" y="2350858"/>
              <a:chExt cx="900000" cy="401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/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/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/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8E1D5CF-DCBF-48D9-B067-038771A7A694}"/>
                </a:ext>
              </a:extLst>
            </p:cNvPr>
            <p:cNvGrpSpPr/>
            <p:nvPr/>
          </p:nvGrpSpPr>
          <p:grpSpPr>
            <a:xfrm>
              <a:off x="2574242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17D223-0BC6-4D56-ABE8-C027BC83AC00}"/>
                </a:ext>
              </a:extLst>
            </p:cNvPr>
            <p:cNvCxnSpPr>
              <a:stCxn id="97" idx="6"/>
              <a:endCxn id="90" idx="1"/>
            </p:cNvCxnSpPr>
            <p:nvPr/>
          </p:nvCxnSpPr>
          <p:spPr>
            <a:xfrm>
              <a:off x="3294242" y="2620858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13C937D-5326-4F27-BE5E-306570DBBBD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3" y="2620858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B8A30CB-FC38-451C-91CB-F3BF23DCD448}"/>
                </a:ext>
              </a:extLst>
            </p:cNvPr>
            <p:cNvCxnSpPr/>
            <p:nvPr/>
          </p:nvCxnSpPr>
          <p:spPr>
            <a:xfrm>
              <a:off x="3294241" y="4356442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432CE79-4CB2-4D30-9B6B-C7EB4180E565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2" y="4356442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01CFF11-D76C-40A9-9D5D-CBA370FACA3A}"/>
                </a:ext>
              </a:extLst>
            </p:cNvPr>
            <p:cNvCxnSpPr/>
            <p:nvPr/>
          </p:nvCxnSpPr>
          <p:spPr>
            <a:xfrm>
              <a:off x="3312770" y="6092026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A06131E-1BA0-4026-811F-C65F7ABFE84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951" y="6092026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44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1ABF-BA2F-4BD0-A864-EBBA5C0C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Armijo Rule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E1868B1-AF79-4AEF-88D6-688A9D5729AB}"/>
              </a:ext>
            </a:extLst>
          </p:cNvPr>
          <p:cNvGrpSpPr/>
          <p:nvPr/>
        </p:nvGrpSpPr>
        <p:grpSpPr>
          <a:xfrm>
            <a:off x="55759" y="1690688"/>
            <a:ext cx="5685126" cy="5903368"/>
            <a:chOff x="461756" y="1554480"/>
            <a:chExt cx="5685126" cy="5903368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356CA34-2A95-49B3-8AE6-7CC8633ED439}"/>
                </a:ext>
              </a:extLst>
            </p:cNvPr>
            <p:cNvCxnSpPr>
              <a:cxnSpLocks/>
            </p:cNvCxnSpPr>
            <p:nvPr/>
          </p:nvCxnSpPr>
          <p:spPr>
            <a:xfrm>
              <a:off x="996545" y="4732182"/>
              <a:ext cx="44085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110C667-1A5F-42B9-B9E5-C83D9AAE5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225" y="1690688"/>
              <a:ext cx="0" cy="3539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011DB431-4E02-4B43-A1BE-DE829609B900}"/>
                </a:ext>
              </a:extLst>
            </p:cNvPr>
            <p:cNvSpPr/>
            <p:nvPr/>
          </p:nvSpPr>
          <p:spPr>
            <a:xfrm>
              <a:off x="1542292" y="2243329"/>
              <a:ext cx="3566156" cy="5214519"/>
            </a:xfrm>
            <a:prstGeom prst="arc">
              <a:avLst>
                <a:gd name="adj1" fmla="val 11062004"/>
                <a:gd name="adj2" fmla="val 17286772"/>
              </a:avLst>
            </a:prstGeom>
            <a:ln w="349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7270F5D-4EA1-4B7D-A80A-B4F1B1A68E5A}"/>
                </a:ext>
              </a:extLst>
            </p:cNvPr>
            <p:cNvCxnSpPr/>
            <p:nvPr/>
          </p:nvCxnSpPr>
          <p:spPr>
            <a:xfrm>
              <a:off x="1810512" y="3541776"/>
              <a:ext cx="0" cy="119040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5A7A438-5D7F-48B0-99F1-2116B0501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225" y="3541776"/>
              <a:ext cx="2682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73EFB12-309F-4DB1-940F-790C017B9ED9}"/>
                    </a:ext>
                  </a:extLst>
                </p:cNvPr>
                <p:cNvSpPr txBox="1"/>
                <p:nvPr/>
              </p:nvSpPr>
              <p:spPr>
                <a:xfrm>
                  <a:off x="1618335" y="4781100"/>
                  <a:ext cx="577659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73EFB12-309F-4DB1-940F-790C017B9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335" y="4781100"/>
                  <a:ext cx="577659" cy="352661"/>
                </a:xfrm>
                <a:prstGeom prst="rect">
                  <a:avLst/>
                </a:prstGeom>
                <a:blipFill>
                  <a:blip r:embed="rId2"/>
                  <a:stretch>
                    <a:fillRect l="-6316" t="-5263" b="-1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DA0C224-807B-48F5-91BB-940D901C8B0C}"/>
                </a:ext>
              </a:extLst>
            </p:cNvPr>
            <p:cNvCxnSpPr/>
            <p:nvPr/>
          </p:nvCxnSpPr>
          <p:spPr>
            <a:xfrm flipV="1">
              <a:off x="1752445" y="1554480"/>
              <a:ext cx="935891" cy="1987296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38B3B59-1B2E-44A3-8372-23782EB75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511" y="1896968"/>
              <a:ext cx="2590801" cy="1644807"/>
            </a:xfrm>
            <a:prstGeom prst="line">
              <a:avLst/>
            </a:prstGeom>
            <a:ln w="381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3C2A96-33C9-42EB-9A43-90BB2868933B}"/>
                    </a:ext>
                  </a:extLst>
                </p:cNvPr>
                <p:cNvSpPr txBox="1"/>
                <p:nvPr/>
              </p:nvSpPr>
              <p:spPr>
                <a:xfrm>
                  <a:off x="2578565" y="4830985"/>
                  <a:ext cx="2392065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3C2A96-33C9-42EB-9A43-90BB28689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565" y="4830985"/>
                  <a:ext cx="2392065" cy="352661"/>
                </a:xfrm>
                <a:prstGeom prst="rect">
                  <a:avLst/>
                </a:prstGeom>
                <a:blipFill>
                  <a:blip r:embed="rId3"/>
                  <a:stretch>
                    <a:fillRect l="-763" t="-5172" r="-1781" b="-86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6A0E923-EA5C-4019-A81B-13A79122DFC0}"/>
                    </a:ext>
                  </a:extLst>
                </p:cNvPr>
                <p:cNvSpPr txBox="1"/>
                <p:nvPr/>
              </p:nvSpPr>
              <p:spPr>
                <a:xfrm>
                  <a:off x="2011380" y="1683993"/>
                  <a:ext cx="608022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6A0E923-EA5C-4019-A81B-13A79122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380" y="1683993"/>
                  <a:ext cx="60802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1020935-19F1-43D9-92C7-2CD56F26E029}"/>
                    </a:ext>
                  </a:extLst>
                </p:cNvPr>
                <p:cNvSpPr txBox="1"/>
                <p:nvPr/>
              </p:nvSpPr>
              <p:spPr>
                <a:xfrm>
                  <a:off x="3559764" y="1690688"/>
                  <a:ext cx="84154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1020935-19F1-43D9-92C7-2CD56F26E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764" y="1690688"/>
                  <a:ext cx="8415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2FEFB1F-5ADB-4C45-AB05-7AE1B7C2BAF7}"/>
                    </a:ext>
                  </a:extLst>
                </p:cNvPr>
                <p:cNvSpPr txBox="1"/>
                <p:nvPr/>
              </p:nvSpPr>
              <p:spPr>
                <a:xfrm>
                  <a:off x="461756" y="3397536"/>
                  <a:ext cx="975460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2FEFB1F-5ADB-4C45-AB05-7AE1B7C2B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56" y="3397536"/>
                  <a:ext cx="975460" cy="352661"/>
                </a:xfrm>
                <a:prstGeom prst="rect">
                  <a:avLst/>
                </a:prstGeom>
                <a:blipFill>
                  <a:blip r:embed="rId6"/>
                  <a:stretch>
                    <a:fillRect l="-9375" t="-5172" r="-3750" b="-344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27748CB-5AD5-4ED7-B1E6-F452EC3BBCDD}"/>
                </a:ext>
              </a:extLst>
            </p:cNvPr>
            <p:cNvCxnSpPr>
              <a:cxnSpLocks/>
            </p:cNvCxnSpPr>
            <p:nvPr/>
          </p:nvCxnSpPr>
          <p:spPr>
            <a:xfrm>
              <a:off x="3105911" y="2243329"/>
              <a:ext cx="0" cy="248885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695282-41C9-4366-B4DB-703CB1F6DD52}"/>
                </a:ext>
              </a:extLst>
            </p:cNvPr>
            <p:cNvSpPr txBox="1"/>
            <p:nvPr/>
          </p:nvSpPr>
          <p:spPr>
            <a:xfrm rot="19691552">
              <a:off x="1979152" y="2563785"/>
              <a:ext cx="1415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b="1" dirty="0">
                  <a:latin typeface="Times" pitchFamily="2" charset="0"/>
                </a:rPr>
                <a:t>Safe zoom</a:t>
              </a:r>
              <a:endParaRPr kumimoji="1" lang="zh-CN" altLang="en-US" sz="2200" b="1" dirty="0" err="1">
                <a:latin typeface="Times" pitchFamily="2" charset="0"/>
              </a:endParaRPr>
            </a:p>
          </p:txBody>
        </p:sp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368A7187-9309-45F6-AE6C-55F2A9931BAB}"/>
                </a:ext>
              </a:extLst>
            </p:cNvPr>
            <p:cNvSpPr/>
            <p:nvPr/>
          </p:nvSpPr>
          <p:spPr>
            <a:xfrm rot="16200000">
              <a:off x="2314957" y="3921951"/>
              <a:ext cx="286509" cy="1295399"/>
            </a:xfrm>
            <a:prstGeom prst="rightBrace">
              <a:avLst>
                <a:gd name="adj1" fmla="val 38918"/>
                <a:gd name="adj2" fmla="val 50000"/>
              </a:avLst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E1EF86E-9433-4CC5-98A0-563CD3D1047F}"/>
                    </a:ext>
                  </a:extLst>
                </p:cNvPr>
                <p:cNvSpPr txBox="1"/>
                <p:nvPr/>
              </p:nvSpPr>
              <p:spPr>
                <a:xfrm>
                  <a:off x="1898749" y="4074125"/>
                  <a:ext cx="1295400" cy="4449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E1EF86E-9433-4CC5-98A0-563CD3D10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749" y="4074125"/>
                  <a:ext cx="1295400" cy="4449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E5A8A0-FEE6-4607-B0B2-ED7E49A6ED87}"/>
                    </a:ext>
                  </a:extLst>
                </p:cNvPr>
                <p:cNvSpPr txBox="1"/>
                <p:nvPr/>
              </p:nvSpPr>
              <p:spPr>
                <a:xfrm>
                  <a:off x="3034870" y="3267622"/>
                  <a:ext cx="3112012" cy="8065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E5A8A0-FEE6-4607-B0B2-ED7E49A6E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870" y="3267622"/>
                  <a:ext cx="3112012" cy="806503"/>
                </a:xfrm>
                <a:prstGeom prst="rect">
                  <a:avLst/>
                </a:prstGeom>
                <a:blipFill>
                  <a:blip r:embed="rId8"/>
                  <a:stretch>
                    <a:fillRect b="-82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F24F3ED-EBB9-4B8C-8965-62A1EBDADFA4}"/>
              </a:ext>
            </a:extLst>
          </p:cNvPr>
          <p:cNvGrpSpPr/>
          <p:nvPr/>
        </p:nvGrpSpPr>
        <p:grpSpPr>
          <a:xfrm>
            <a:off x="5404063" y="1257289"/>
            <a:ext cx="5949737" cy="4841389"/>
            <a:chOff x="5830844" y="426550"/>
            <a:chExt cx="5949737" cy="4841389"/>
          </a:xfrm>
        </p:grpSpPr>
        <p:sp>
          <p:nvSpPr>
            <p:cNvPr id="38" name="流程图: 决策 37">
              <a:extLst>
                <a:ext uri="{FF2B5EF4-FFF2-40B4-BE49-F238E27FC236}">
                  <a16:creationId xmlns:a16="http://schemas.microsoft.com/office/drawing/2014/main" id="{DCF4BB8A-CDAE-43B7-B2F3-8BB46242182B}"/>
                </a:ext>
              </a:extLst>
            </p:cNvPr>
            <p:cNvSpPr/>
            <p:nvPr/>
          </p:nvSpPr>
          <p:spPr>
            <a:xfrm>
              <a:off x="5830844" y="2772734"/>
              <a:ext cx="2631440" cy="120691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If safe?</a:t>
              </a:r>
              <a:endParaRPr kumimoji="1" lang="zh-CN" altLang="en-US" sz="28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BE955FA-F563-4A4F-AD11-6833895E0C96}"/>
                </a:ext>
              </a:extLst>
            </p:cNvPr>
            <p:cNvSpPr txBox="1"/>
            <p:nvPr/>
          </p:nvSpPr>
          <p:spPr>
            <a:xfrm>
              <a:off x="7268484" y="3979651"/>
              <a:ext cx="594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Yes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C238F63-9073-4366-8062-CB87D032BCEA}"/>
                </a:ext>
              </a:extLst>
            </p:cNvPr>
            <p:cNvCxnSpPr>
              <a:cxnSpLocks/>
              <a:stCxn id="38" idx="3"/>
              <a:endCxn id="52" idx="1"/>
            </p:cNvCxnSpPr>
            <p:nvPr/>
          </p:nvCxnSpPr>
          <p:spPr>
            <a:xfrm>
              <a:off x="8462284" y="3376193"/>
              <a:ext cx="686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170FA57-D478-428D-BD52-A27E6A5A64E3}"/>
                    </a:ext>
                  </a:extLst>
                </p:cNvPr>
                <p:cNvSpPr/>
                <p:nvPr/>
              </p:nvSpPr>
              <p:spPr>
                <a:xfrm>
                  <a:off x="9149141" y="2976103"/>
                  <a:ext cx="2163998" cy="8001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170FA57-D478-428D-BD52-A27E6A5A64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141" y="2976103"/>
                  <a:ext cx="2163998" cy="8001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7EABCCF9-3712-4586-B8E9-0C7EF3BDBFD1}"/>
                </a:ext>
              </a:extLst>
            </p:cNvPr>
            <p:cNvCxnSpPr>
              <a:stCxn id="52" idx="0"/>
            </p:cNvCxnSpPr>
            <p:nvPr/>
          </p:nvCxnSpPr>
          <p:spPr>
            <a:xfrm rot="16200000" flipV="1">
              <a:off x="8261588" y="1006551"/>
              <a:ext cx="854529" cy="308457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02CC6F4-3976-4B4D-A896-276B4D0CDD2A}"/>
                </a:ext>
              </a:extLst>
            </p:cNvPr>
            <p:cNvSpPr txBox="1"/>
            <p:nvPr/>
          </p:nvSpPr>
          <p:spPr>
            <a:xfrm>
              <a:off x="8424196" y="2943977"/>
              <a:ext cx="5293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No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C7645FB-6AB8-4BB6-9AC2-23B29247E4C7}"/>
                    </a:ext>
                  </a:extLst>
                </p:cNvPr>
                <p:cNvSpPr/>
                <p:nvPr/>
              </p:nvSpPr>
              <p:spPr>
                <a:xfrm>
                  <a:off x="6064565" y="4467759"/>
                  <a:ext cx="3084576" cy="8001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C7645FB-6AB8-4BB6-9AC2-23B29247E4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565" y="4467759"/>
                  <a:ext cx="3084576" cy="8001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流程图: 决策 61">
              <a:extLst>
                <a:ext uri="{FF2B5EF4-FFF2-40B4-BE49-F238E27FC236}">
                  <a16:creationId xmlns:a16="http://schemas.microsoft.com/office/drawing/2014/main" id="{A3ACE90E-F830-4F0C-8E54-08E9877F5DAC}"/>
                </a:ext>
              </a:extLst>
            </p:cNvPr>
            <p:cNvSpPr/>
            <p:nvPr/>
          </p:nvSpPr>
          <p:spPr>
            <a:xfrm>
              <a:off x="9149141" y="426550"/>
              <a:ext cx="2631440" cy="120691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Conver.?</a:t>
              </a:r>
              <a:endParaRPr kumimoji="1" lang="zh-CN" altLang="en-US" sz="28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B57A84B5-DB59-46FA-883F-8B8E6AAD43E1}"/>
                </a:ext>
              </a:extLst>
            </p:cNvPr>
            <p:cNvCxnSpPr>
              <a:cxnSpLocks/>
              <a:stCxn id="62" idx="1"/>
              <a:endCxn id="38" idx="0"/>
            </p:cNvCxnSpPr>
            <p:nvPr/>
          </p:nvCxnSpPr>
          <p:spPr>
            <a:xfrm rot="10800000" flipV="1">
              <a:off x="7146565" y="1030008"/>
              <a:ext cx="2002577" cy="174272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FC8A830-DB85-4CDD-8C55-20D28675B81E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7146564" y="3979651"/>
              <a:ext cx="1" cy="4881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1E68BEAC-73AD-4029-9D3B-D0DBE9AB1FC1}"/>
                </a:ext>
              </a:extLst>
            </p:cNvPr>
            <p:cNvCxnSpPr>
              <a:cxnSpLocks/>
              <a:stCxn id="58" idx="2"/>
              <a:endCxn id="62" idx="3"/>
            </p:cNvCxnSpPr>
            <p:nvPr/>
          </p:nvCxnSpPr>
          <p:spPr>
            <a:xfrm rot="5400000" flipH="1" flipV="1">
              <a:off x="7574752" y="1062110"/>
              <a:ext cx="4237930" cy="4173728"/>
            </a:xfrm>
            <a:prstGeom prst="bentConnector4">
              <a:avLst>
                <a:gd name="adj1" fmla="val -5394"/>
                <a:gd name="adj2" fmla="val 10547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6FFAE88-B939-4033-9E98-CC187A719CC1}"/>
                </a:ext>
              </a:extLst>
            </p:cNvPr>
            <p:cNvSpPr txBox="1"/>
            <p:nvPr/>
          </p:nvSpPr>
          <p:spPr>
            <a:xfrm>
              <a:off x="8566432" y="570511"/>
              <a:ext cx="5293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No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94A78816-819B-450E-92F4-028CE8D58B19}"/>
              </a:ext>
            </a:extLst>
          </p:cNvPr>
          <p:cNvSpPr txBox="1"/>
          <p:nvPr/>
        </p:nvSpPr>
        <p:spPr>
          <a:xfrm>
            <a:off x="10038080" y="741372"/>
            <a:ext cx="594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Yes</a:t>
            </a:r>
            <a:endParaRPr kumimoji="1" lang="zh-CN" altLang="en-US" sz="2200" dirty="0" err="1">
              <a:latin typeface="Times" pitchFamily="2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D0548AC-F504-4FE9-ABAE-D5521007D25D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0038080" y="698857"/>
            <a:ext cx="0" cy="558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E1A9EA-B8F9-43E4-AF79-B7BAAA043500}"/>
                  </a:ext>
                </a:extLst>
              </p:cNvPr>
              <p:cNvSpPr txBox="1"/>
              <p:nvPr/>
            </p:nvSpPr>
            <p:spPr>
              <a:xfrm>
                <a:off x="9339245" y="270091"/>
                <a:ext cx="1547113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E1A9EA-B8F9-43E4-AF79-B7BAAA043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245" y="270091"/>
                <a:ext cx="154711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231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3F6F7BD-D4DA-4CC8-8BDD-50EE5C49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Overall Alg.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9C478E5-D5C8-4B09-8DCB-BBB977AD3DD2}"/>
              </a:ext>
            </a:extLst>
          </p:cNvPr>
          <p:cNvGrpSpPr/>
          <p:nvPr/>
        </p:nvGrpSpPr>
        <p:grpSpPr>
          <a:xfrm>
            <a:off x="919264" y="1332865"/>
            <a:ext cx="10048672" cy="5339759"/>
            <a:chOff x="919264" y="1332865"/>
            <a:chExt cx="10048672" cy="533975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4734760-782F-42FA-B8D0-B915DD428C04}"/>
                </a:ext>
              </a:extLst>
            </p:cNvPr>
            <p:cNvGrpSpPr/>
            <p:nvPr/>
          </p:nvGrpSpPr>
          <p:grpSpPr>
            <a:xfrm>
              <a:off x="919264" y="2902468"/>
              <a:ext cx="10048672" cy="2253575"/>
              <a:chOff x="838200" y="2626468"/>
              <a:chExt cx="10048672" cy="225357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B29A5EB-8673-44CB-974E-6EA9CD6804DA}"/>
                  </a:ext>
                </a:extLst>
              </p:cNvPr>
              <p:cNvSpPr/>
              <p:nvPr/>
            </p:nvSpPr>
            <p:spPr>
              <a:xfrm>
                <a:off x="838200" y="2629711"/>
                <a:ext cx="3696510" cy="2250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7E66A73-9FBC-4E70-BCF5-492FA0BC97A9}"/>
                  </a:ext>
                </a:extLst>
              </p:cNvPr>
              <p:cNvSpPr/>
              <p:nvPr/>
            </p:nvSpPr>
            <p:spPr>
              <a:xfrm>
                <a:off x="7190362" y="2629711"/>
                <a:ext cx="3696510" cy="2250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A693BA3-8025-482F-96BE-099BAA22B33D}"/>
                  </a:ext>
                </a:extLst>
              </p:cNvPr>
              <p:cNvSpPr txBox="1"/>
              <p:nvPr/>
            </p:nvSpPr>
            <p:spPr>
              <a:xfrm>
                <a:off x="852119" y="2629711"/>
                <a:ext cx="148630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200" dirty="0">
                    <a:latin typeface="Times" pitchFamily="2" charset="0"/>
                  </a:rPr>
                  <a:t>E-step-VBI</a:t>
                </a:r>
                <a:endParaRPr kumimoji="1" lang="zh-CN" altLang="en-US" sz="2200" dirty="0">
                  <a:latin typeface="Times" pitchFamily="2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DE3B868-EED7-4236-A8A0-F86DA5C7C7AB}"/>
                  </a:ext>
                </a:extLst>
              </p:cNvPr>
              <p:cNvSpPr txBox="1"/>
              <p:nvPr/>
            </p:nvSpPr>
            <p:spPr>
              <a:xfrm>
                <a:off x="7190362" y="2626468"/>
                <a:ext cx="157767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200" dirty="0">
                    <a:latin typeface="Times" pitchFamily="2" charset="0"/>
                  </a:rPr>
                  <a:t>M-step-MM</a:t>
                </a:r>
                <a:endParaRPr kumimoji="1" lang="zh-CN" altLang="en-US" sz="2200" dirty="0">
                  <a:latin typeface="Times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2ECF6B5-5D34-4B6F-9B01-650F9EC9C021}"/>
                    </a:ext>
                  </a:extLst>
                </p:cNvPr>
                <p:cNvSpPr/>
                <p:nvPr/>
              </p:nvSpPr>
              <p:spPr>
                <a:xfrm>
                  <a:off x="3805136" y="5687104"/>
                  <a:ext cx="914400" cy="49276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2ECF6B5-5D34-4B6F-9B01-650F9EC9C0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136" y="5687104"/>
                  <a:ext cx="914400" cy="49276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2FDBF1F-A5A5-42A6-880A-0AE2705350DC}"/>
                    </a:ext>
                  </a:extLst>
                </p:cNvPr>
                <p:cNvSpPr/>
                <p:nvPr/>
              </p:nvSpPr>
              <p:spPr>
                <a:xfrm>
                  <a:off x="5607934" y="6179864"/>
                  <a:ext cx="914400" cy="49276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i="1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2FDBF1F-A5A5-42A6-880A-0AE270535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934" y="6179864"/>
                  <a:ext cx="914400" cy="492760"/>
                </a:xfrm>
                <a:prstGeom prst="roundRect">
                  <a:avLst/>
                </a:prstGeom>
                <a:blipFill>
                  <a:blip r:embed="rId3"/>
                  <a:stretch>
                    <a:fillRect b="-344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D20FCD29-9DD1-4C18-BBB7-41749FB28434}"/>
                    </a:ext>
                  </a:extLst>
                </p:cNvPr>
                <p:cNvSpPr/>
                <p:nvPr/>
              </p:nvSpPr>
              <p:spPr>
                <a:xfrm>
                  <a:off x="5607934" y="5194345"/>
                  <a:ext cx="914400" cy="49276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i="1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D20FCD29-9DD1-4C18-BBB7-41749FB28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934" y="5194345"/>
                  <a:ext cx="914400" cy="49276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1A8B3E01-3322-443C-8B2C-5DADB7F82143}"/>
                </a:ext>
              </a:extLst>
            </p:cNvPr>
            <p:cNvCxnSpPr>
              <a:cxnSpLocks/>
              <a:stCxn id="15" idx="1"/>
              <a:endCxn id="13" idx="3"/>
            </p:cNvCxnSpPr>
            <p:nvPr/>
          </p:nvCxnSpPr>
          <p:spPr>
            <a:xfrm rot="10800000">
              <a:off x="4719536" y="5933484"/>
              <a:ext cx="888398" cy="4927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A5343BDC-9206-4D4E-9720-D366CBAF6354}"/>
                </a:ext>
              </a:extLst>
            </p:cNvPr>
            <p:cNvCxnSpPr>
              <a:cxnSpLocks/>
              <a:stCxn id="16" idx="1"/>
              <a:endCxn id="13" idx="3"/>
            </p:cNvCxnSpPr>
            <p:nvPr/>
          </p:nvCxnSpPr>
          <p:spPr>
            <a:xfrm rot="10800000" flipV="1">
              <a:off x="4719536" y="5440724"/>
              <a:ext cx="888398" cy="49275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B0241E92-0626-4B74-BCA0-DAC3B8FD93B5}"/>
                </a:ext>
              </a:extLst>
            </p:cNvPr>
            <p:cNvCxnSpPr>
              <a:stCxn id="13" idx="1"/>
              <a:endCxn id="8" idx="2"/>
            </p:cNvCxnSpPr>
            <p:nvPr/>
          </p:nvCxnSpPr>
          <p:spPr>
            <a:xfrm rot="10800000">
              <a:off x="2767520" y="5156044"/>
              <a:ext cx="1037617" cy="77744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40974120-CCED-49A6-AB77-3C2F1CD054E5}"/>
                    </a:ext>
                  </a:extLst>
                </p:cNvPr>
                <p:cNvSpPr/>
                <p:nvPr/>
              </p:nvSpPr>
              <p:spPr>
                <a:xfrm>
                  <a:off x="5638800" y="2183447"/>
                  <a:ext cx="914400" cy="49276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40974120-CCED-49A6-AB77-3C2F1CD054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2183447"/>
                  <a:ext cx="914400" cy="492760"/>
                </a:xfrm>
                <a:prstGeom prst="roundRect">
                  <a:avLst/>
                </a:prstGeom>
                <a:blipFill>
                  <a:blip r:embed="rId5"/>
                  <a:stretch>
                    <a:fillRect b="-114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4F926571-785A-4B9F-A9F4-C258902B5B69}"/>
                    </a:ext>
                  </a:extLst>
                </p:cNvPr>
                <p:cNvSpPr/>
                <p:nvPr/>
              </p:nvSpPr>
              <p:spPr>
                <a:xfrm>
                  <a:off x="5638800" y="1332865"/>
                  <a:ext cx="914400" cy="49276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4F926571-785A-4B9F-A9F4-C258902B5B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1332865"/>
                  <a:ext cx="914400" cy="49276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3E04402C-C2F1-4923-8290-2D82CFAAD8ED}"/>
                </a:ext>
              </a:extLst>
            </p:cNvPr>
            <p:cNvCxnSpPr>
              <a:cxnSpLocks/>
              <a:stCxn id="8" idx="0"/>
              <a:endCxn id="42" idx="1"/>
            </p:cNvCxnSpPr>
            <p:nvPr/>
          </p:nvCxnSpPr>
          <p:spPr>
            <a:xfrm rot="5400000" flipH="1" flipV="1">
              <a:off x="2782202" y="1996998"/>
              <a:ext cx="894030" cy="92339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B372BC54-4785-4A54-BF3A-17E24AD10100}"/>
                </a:ext>
              </a:extLst>
            </p:cNvPr>
            <p:cNvSpPr/>
            <p:nvPr/>
          </p:nvSpPr>
          <p:spPr>
            <a:xfrm>
              <a:off x="3690916" y="1765301"/>
              <a:ext cx="1528783" cy="4927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P</a:t>
              </a:r>
              <a:r>
                <a:rPr kumimoji="1" lang="en-US" altLang="zh-CN" sz="2400" b="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osterior</a:t>
              </a:r>
              <a:endParaRPr kumimoji="1" lang="zh-CN" altLang="en-US" sz="24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4A7378D4-5D32-4CEC-86F3-A9C7BA218E55}"/>
                </a:ext>
              </a:extLst>
            </p:cNvPr>
            <p:cNvCxnSpPr>
              <a:stCxn id="42" idx="3"/>
              <a:endCxn id="39" idx="1"/>
            </p:cNvCxnSpPr>
            <p:nvPr/>
          </p:nvCxnSpPr>
          <p:spPr>
            <a:xfrm flipV="1">
              <a:off x="5219699" y="1579245"/>
              <a:ext cx="419101" cy="432436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4251A318-8B4D-45D3-A87E-4444DDA876D8}"/>
                </a:ext>
              </a:extLst>
            </p:cNvPr>
            <p:cNvCxnSpPr>
              <a:stCxn id="38" idx="1"/>
              <a:endCxn id="42" idx="3"/>
            </p:cNvCxnSpPr>
            <p:nvPr/>
          </p:nvCxnSpPr>
          <p:spPr>
            <a:xfrm rot="10800000">
              <a:off x="5219700" y="2011681"/>
              <a:ext cx="419101" cy="418146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72066FAC-60FF-4D6F-9BDD-D1D1CC02F52F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6553200" y="1579245"/>
              <a:ext cx="670560" cy="360045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8B519406-9C25-41D2-B032-EB269D7EB8B3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6553200" y="1939290"/>
              <a:ext cx="670560" cy="490537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B3236C2C-C834-429D-A661-C2881911E021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7223760" y="1939290"/>
              <a:ext cx="1895921" cy="96642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9AA739F3-97E8-4E00-8C1C-AD086AB37C0A}"/>
                </a:ext>
              </a:extLst>
            </p:cNvPr>
            <p:cNvCxnSpPr>
              <a:stCxn id="9" idx="2"/>
            </p:cNvCxnSpPr>
            <p:nvPr/>
          </p:nvCxnSpPr>
          <p:spPr>
            <a:xfrm rot="5400000">
              <a:off x="7892381" y="4706185"/>
              <a:ext cx="777443" cy="167715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7339D178-6BEF-4D3B-AD1B-E261FBD4F4D2}"/>
                </a:ext>
              </a:extLst>
            </p:cNvPr>
            <p:cNvCxnSpPr>
              <a:endCxn id="16" idx="3"/>
            </p:cNvCxnSpPr>
            <p:nvPr/>
          </p:nvCxnSpPr>
          <p:spPr>
            <a:xfrm rot="10800000">
              <a:off x="6522335" y="5440726"/>
              <a:ext cx="920189" cy="492759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16EFC424-1E9D-46EE-9D28-C75E50D56E86}"/>
                </a:ext>
              </a:extLst>
            </p:cNvPr>
            <p:cNvCxnSpPr>
              <a:endCxn id="15" idx="3"/>
            </p:cNvCxnSpPr>
            <p:nvPr/>
          </p:nvCxnSpPr>
          <p:spPr>
            <a:xfrm rot="10800000" flipV="1">
              <a:off x="6522334" y="5933486"/>
              <a:ext cx="920190" cy="49275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: 圆角 14">
                <a:extLst>
                  <a:ext uri="{FF2B5EF4-FFF2-40B4-BE49-F238E27FC236}">
                    <a16:creationId xmlns:a16="http://schemas.microsoft.com/office/drawing/2014/main" id="{BD412459-29B4-344E-9F1B-51CE8455676A}"/>
                  </a:ext>
                </a:extLst>
              </p:cNvPr>
              <p:cNvSpPr/>
              <p:nvPr/>
            </p:nvSpPr>
            <p:spPr>
              <a:xfrm>
                <a:off x="9309453" y="3429861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29" name="矩形: 圆角 14">
                <a:extLst>
                  <a:ext uri="{FF2B5EF4-FFF2-40B4-BE49-F238E27FC236}">
                    <a16:creationId xmlns:a16="http://schemas.microsoft.com/office/drawing/2014/main" id="{BD412459-29B4-344E-9F1B-51CE84556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453" y="3429861"/>
                <a:ext cx="914400" cy="49276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: 圆角 15">
                <a:extLst>
                  <a:ext uri="{FF2B5EF4-FFF2-40B4-BE49-F238E27FC236}">
                    <a16:creationId xmlns:a16="http://schemas.microsoft.com/office/drawing/2014/main" id="{7A586645-79ED-EB46-9467-13CC8DAD832E}"/>
                  </a:ext>
                </a:extLst>
              </p:cNvPr>
              <p:cNvSpPr/>
              <p:nvPr/>
            </p:nvSpPr>
            <p:spPr>
              <a:xfrm>
                <a:off x="9309453" y="4298703"/>
                <a:ext cx="914400" cy="49276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2400" i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0" name="矩形: 圆角 15">
                <a:extLst>
                  <a:ext uri="{FF2B5EF4-FFF2-40B4-BE49-F238E27FC236}">
                    <a16:creationId xmlns:a16="http://schemas.microsoft.com/office/drawing/2014/main" id="{7A586645-79ED-EB46-9467-13CC8DAD8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453" y="4298703"/>
                <a:ext cx="914400" cy="4927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D7AD1A34-9D6C-8A4C-849B-D7F0269C7BB0}"/>
              </a:ext>
            </a:extLst>
          </p:cNvPr>
          <p:cNvSpPr txBox="1"/>
          <p:nvPr/>
        </p:nvSpPr>
        <p:spPr>
          <a:xfrm>
            <a:off x="8608114" y="3460797"/>
            <a:ext cx="6399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first</a:t>
            </a:r>
            <a:endParaRPr kumimoji="1" lang="zh-CN" altLang="en-US" sz="2200" dirty="0">
              <a:latin typeface="Times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EC0EA8-8A60-3B43-9F91-6E2AF05DBE26}"/>
              </a:ext>
            </a:extLst>
          </p:cNvPr>
          <p:cNvSpPr txBox="1"/>
          <p:nvPr/>
        </p:nvSpPr>
        <p:spPr>
          <a:xfrm>
            <a:off x="8281102" y="4317907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second</a:t>
            </a:r>
            <a:endParaRPr kumimoji="1" lang="zh-CN" altLang="en-US" sz="2200" dirty="0">
              <a:latin typeface="Times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343EF4-2490-2045-99E5-EDA2D8D7381B}"/>
              </a:ext>
            </a:extLst>
          </p:cNvPr>
          <p:cNvSpPr/>
          <p:nvPr/>
        </p:nvSpPr>
        <p:spPr>
          <a:xfrm>
            <a:off x="1149684" y="3687148"/>
            <a:ext cx="1308789" cy="1061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Part</a:t>
            </a:r>
            <a:r>
              <a: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A</a:t>
            </a:r>
          </a:p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mbria Math" panose="02040503050406030204" pitchFamily="18" charset="0"/>
              </a:rPr>
              <a:t>VBI</a:t>
            </a:r>
            <a:endParaRPr kumimoji="1" lang="zh-CN" altLang="en-US" b="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57FED0C-5AE4-3149-BD79-F9EA3BFDC7F5}"/>
              </a:ext>
            </a:extLst>
          </p:cNvPr>
          <p:cNvSpPr/>
          <p:nvPr/>
        </p:nvSpPr>
        <p:spPr>
          <a:xfrm>
            <a:off x="3110489" y="3687148"/>
            <a:ext cx="1308789" cy="1061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Part</a:t>
            </a:r>
            <a:r>
              <a: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Cambria Math" panose="02040503050406030204" pitchFamily="18" charset="0"/>
              </a:rPr>
              <a:t>B</a:t>
            </a:r>
          </a:p>
          <a:p>
            <a:pPr algn="ctr"/>
            <a:r>
              <a:rPr kumimoji="1" lang="en-US" altLang="zh-CN" b="0" i="1" dirty="0">
                <a:solidFill>
                  <a:schemeClr val="tx1"/>
                </a:solidFill>
                <a:latin typeface="Cambria Math" panose="02040503050406030204" pitchFamily="18" charset="0"/>
              </a:rPr>
              <a:t>Factor-graph</a:t>
            </a:r>
            <a:endParaRPr kumimoji="1" lang="zh-CN" altLang="en-US" b="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D0034D-5EA2-DB4C-9A46-899A1C9175E3}"/>
              </a:ext>
            </a:extLst>
          </p:cNvPr>
          <p:cNvCxnSpPr/>
          <p:nvPr/>
        </p:nvCxnSpPr>
        <p:spPr>
          <a:xfrm>
            <a:off x="2458473" y="3891684"/>
            <a:ext cx="652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7F2C60F9-9362-F242-A958-71436BDEC959}"/>
              </a:ext>
            </a:extLst>
          </p:cNvPr>
          <p:cNvCxnSpPr>
            <a:cxnSpLocks/>
          </p:cNvCxnSpPr>
          <p:nvPr/>
        </p:nvCxnSpPr>
        <p:spPr>
          <a:xfrm flipH="1">
            <a:off x="2458473" y="4533350"/>
            <a:ext cx="652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364B04D-397D-8C4D-A427-85AF61C4F159}"/>
              </a:ext>
            </a:extLst>
          </p:cNvPr>
          <p:cNvSpPr/>
          <p:nvPr/>
        </p:nvSpPr>
        <p:spPr>
          <a:xfrm>
            <a:off x="4830594" y="5030436"/>
            <a:ext cx="2469079" cy="176289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980F6B-7191-C94E-94FB-DFC9F848DFCE}"/>
              </a:ext>
            </a:extLst>
          </p:cNvPr>
          <p:cNvSpPr txBox="1"/>
          <p:nvPr/>
        </p:nvSpPr>
        <p:spPr>
          <a:xfrm>
            <a:off x="5107223" y="4554553"/>
            <a:ext cx="19094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Initial</a:t>
            </a:r>
            <a:r>
              <a:rPr kumimoji="1" lang="zh-CN" altLang="en-US" sz="22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position</a:t>
            </a:r>
            <a:endParaRPr kumimoji="1" lang="zh-CN" alt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95C549BD-D96F-B543-A020-EBB143918A2B}"/>
              </a:ext>
            </a:extLst>
          </p:cNvPr>
          <p:cNvCxnSpPr>
            <a:stCxn id="19" idx="3"/>
          </p:cNvCxnSpPr>
          <p:nvPr/>
        </p:nvCxnSpPr>
        <p:spPr>
          <a:xfrm rot="5400000" flipH="1">
            <a:off x="914655" y="2257637"/>
            <a:ext cx="3632696" cy="4922359"/>
          </a:xfrm>
          <a:prstGeom prst="bentConnector4">
            <a:avLst>
              <a:gd name="adj1" fmla="val 722"/>
              <a:gd name="adj2" fmla="val 99958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FFDA181-C119-314B-AF65-1B22D5FDC591}"/>
              </a:ext>
            </a:extLst>
          </p:cNvPr>
          <p:cNvSpPr txBox="1"/>
          <p:nvPr/>
        </p:nvSpPr>
        <p:spPr>
          <a:xfrm>
            <a:off x="390290" y="6045095"/>
            <a:ext cx="2010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FF0000"/>
                </a:solidFill>
                <a:latin typeface="Times" pitchFamily="2" charset="0"/>
              </a:rPr>
              <a:t>First calculation</a:t>
            </a:r>
            <a:endParaRPr kumimoji="1" lang="zh-CN" altLang="en-US" sz="2200" dirty="0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9815B-7778-4CEE-A128-D57A7B3F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AD8D7-FC31-4A95-A214-FE7C9925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20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1A46F-A27D-4089-BC54-56320CE0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29"/>
            <a:ext cx="10515600" cy="1325563"/>
          </a:xfrm>
        </p:spPr>
        <p:txBody>
          <a:bodyPr/>
          <a:lstStyle/>
          <a:p>
            <a:r>
              <a:rPr lang="en-US" altLang="zh-CN" dirty="0"/>
              <a:t>Compare Mea. &amp; Sim.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5A9BC-000A-4587-B226-A6DC9784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43" y="14529"/>
            <a:ext cx="6576630" cy="3116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D39522-6A81-439E-8EB7-7D7E01A0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6674"/>
            <a:ext cx="4633976" cy="10666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17E127-5315-4ACD-A7EA-A62A352DD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6" y="4134259"/>
            <a:ext cx="4633976" cy="9748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B299C3-8EAC-44A9-8C92-FDF297577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131379"/>
            <a:ext cx="3482079" cy="32768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07E18-F807-4229-8846-308EB5104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894" y="3322806"/>
            <a:ext cx="3257475" cy="28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7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2200" dirty="0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16912</TotalTime>
  <Words>1549</Words>
  <Application>Microsoft Macintosh PowerPoint</Application>
  <PresentationFormat>宽屏</PresentationFormat>
  <Paragraphs>487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Compare Mea. &amp; Sim.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</vt:lpstr>
      <vt:lpstr>PowerPoint 演示文稿</vt:lpstr>
      <vt:lpstr>PowerPoint 演示文稿</vt:lpstr>
      <vt:lpstr>PowerPoint 演示文稿</vt:lpstr>
      <vt:lpstr>Phase 1</vt:lpstr>
      <vt:lpstr>Phase 2</vt:lpstr>
      <vt:lpstr>Armijo Rule</vt:lpstr>
      <vt:lpstr>Overall Alg.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xufeng guo</cp:lastModifiedBy>
  <cp:revision>108</cp:revision>
  <dcterms:created xsi:type="dcterms:W3CDTF">2021-10-07T05:11:57Z</dcterms:created>
  <dcterms:modified xsi:type="dcterms:W3CDTF">2021-12-16T01:40:01Z</dcterms:modified>
</cp:coreProperties>
</file>