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77" r:id="rId18"/>
    <p:sldId id="276" r:id="rId19"/>
    <p:sldId id="280" r:id="rId20"/>
    <p:sldId id="278" r:id="rId21"/>
    <p:sldId id="279" r:id="rId22"/>
    <p:sldId id="282" r:id="rId23"/>
    <p:sldId id="281" r:id="rId24"/>
    <p:sldId id="263" r:id="rId25"/>
    <p:sldId id="270" r:id="rId26"/>
    <p:sldId id="264" r:id="rId27"/>
    <p:sldId id="26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/>
    <p:restoredTop sz="94757"/>
  </p:normalViewPr>
  <p:slideViewPr>
    <p:cSldViewPr snapToGrid="0" snapToObjects="1">
      <p:cViewPr>
        <p:scale>
          <a:sx n="74" d="100"/>
          <a:sy n="74" d="100"/>
        </p:scale>
        <p:origin x="664" y="824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251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12" Type="http://schemas.openxmlformats.org/officeDocument/2006/relationships/image" Target="../media/image250.png"/><Relationship Id="rId2" Type="http://schemas.openxmlformats.org/officeDocument/2006/relationships/image" Target="../media/image240.png"/><Relationship Id="rId16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1" Type="http://schemas.openxmlformats.org/officeDocument/2006/relationships/image" Target="../media/image249.png"/><Relationship Id="rId5" Type="http://schemas.openxmlformats.org/officeDocument/2006/relationships/image" Target="../media/image243.png"/><Relationship Id="rId15" Type="http://schemas.openxmlformats.org/officeDocument/2006/relationships/image" Target="../media/image253.png"/><Relationship Id="rId10" Type="http://schemas.openxmlformats.org/officeDocument/2006/relationships/image" Target="../media/image248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Relationship Id="rId14" Type="http://schemas.openxmlformats.org/officeDocument/2006/relationships/image" Target="../media/image25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57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png"/><Relationship Id="rId3" Type="http://schemas.openxmlformats.org/officeDocument/2006/relationships/image" Target="../media/image259.png"/><Relationship Id="rId7" Type="http://schemas.openxmlformats.org/officeDocument/2006/relationships/image" Target="../media/image263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5" Type="http://schemas.openxmlformats.org/officeDocument/2006/relationships/image" Target="../media/image261.png"/><Relationship Id="rId4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112262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2)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zh-CN" alt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blipFill>
                <a:blip r:embed="rId3"/>
                <a:stretch>
                  <a:fillRect l="-1061" t="-28947" b="-10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350743" y="367660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0" y="4016697"/>
                <a:ext cx="700967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6697"/>
                <a:ext cx="7009675" cy="864789"/>
              </a:xfrm>
              <a:prstGeom prst="rect">
                <a:avLst/>
              </a:prstGeom>
              <a:blipFill>
                <a:blip r:embed="rId4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3989795" y="710671"/>
            <a:ext cx="7202607" cy="3304780"/>
            <a:chOff x="1703795" y="903736"/>
            <a:chExt cx="7202607" cy="33047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/>
                <p:nvPr/>
              </p:nvSpPr>
              <p:spPr>
                <a:xfrm>
                  <a:off x="3283527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527" y="3429000"/>
                  <a:ext cx="692400" cy="540000"/>
                </a:xfrm>
                <a:prstGeom prst="rect">
                  <a:avLst/>
                </a:prstGeom>
                <a:blipFill>
                  <a:blip r:embed="rId6"/>
                  <a:stretch>
                    <a:fillRect l="-10345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286DBC02-A89F-7842-9B5F-6F32FCDF69A7}"/>
                </a:ext>
              </a:extLst>
            </p:cNvPr>
            <p:cNvCxnSpPr>
              <a:cxnSpLocks/>
              <a:stCxn id="4" idx="3"/>
              <a:endCxn id="3" idx="2"/>
            </p:cNvCxnSpPr>
            <p:nvPr/>
          </p:nvCxnSpPr>
          <p:spPr>
            <a:xfrm>
              <a:off x="3975927" y="3699000"/>
              <a:ext cx="105327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41097" cy="540000"/>
                </a:xfrm>
                <a:prstGeom prst="ellipse">
                  <a:avLst/>
                </a:prstGeom>
                <a:blipFill>
                  <a:blip r:embed="rId10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线连接符 134">
              <a:extLst>
                <a:ext uri="{FF2B5EF4-FFF2-40B4-BE49-F238E27FC236}">
                  <a16:creationId xmlns:a16="http://schemas.microsoft.com/office/drawing/2014/main" id="{A2A0316D-00BA-194A-9B48-F3712B09416D}"/>
                </a:ext>
              </a:extLst>
            </p:cNvPr>
            <p:cNvCxnSpPr>
              <a:cxnSpLocks/>
            </p:cNvCxnSpPr>
            <p:nvPr/>
          </p:nvCxnSpPr>
          <p:spPr>
            <a:xfrm>
              <a:off x="2232119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/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blipFill>
                  <a:blip r:embed="rId13"/>
                  <a:stretch>
                    <a:fillRect l="-6383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79601" y="4848688"/>
                <a:ext cx="716035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601" y="4848688"/>
                <a:ext cx="7160357" cy="864789"/>
              </a:xfrm>
              <a:prstGeom prst="rect">
                <a:avLst/>
              </a:prstGeom>
              <a:blipFill>
                <a:blip r:embed="rId22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 l="-6780" t="-45833" b="-10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6399C91-5B2A-2049-8ECB-E59069896F59}"/>
              </a:ext>
            </a:extLst>
          </p:cNvPr>
          <p:cNvSpPr/>
          <p:nvPr/>
        </p:nvSpPr>
        <p:spPr>
          <a:xfrm>
            <a:off x="2025722" y="914162"/>
            <a:ext cx="6054810" cy="454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C21C79-CAEA-F246-B80E-47AA94D5628F}"/>
              </a:ext>
            </a:extLst>
          </p:cNvPr>
          <p:cNvSpPr/>
          <p:nvPr/>
        </p:nvSpPr>
        <p:spPr>
          <a:xfrm>
            <a:off x="310406" y="2032548"/>
            <a:ext cx="6054810" cy="45472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93BC5-9430-FA44-B0F6-66C37AEB6BF4}"/>
              </a:ext>
            </a:extLst>
          </p:cNvPr>
          <p:cNvSpPr txBox="1"/>
          <p:nvPr/>
        </p:nvSpPr>
        <p:spPr>
          <a:xfrm>
            <a:off x="531612" y="217676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k=1</a:t>
            </a:r>
            <a:endParaRPr kumimoji="1" lang="zh-CN" altLang="en-US" dirty="0" err="1">
              <a:latin typeface="Times" pitchFamily="2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D708683-CEE9-9F48-A327-8087F87C5D44}"/>
              </a:ext>
            </a:extLst>
          </p:cNvPr>
          <p:cNvGrpSpPr/>
          <p:nvPr/>
        </p:nvGrpSpPr>
        <p:grpSpPr>
          <a:xfrm>
            <a:off x="5082859" y="2294732"/>
            <a:ext cx="900000" cy="4011168"/>
            <a:chOff x="5810421" y="1720281"/>
            <a:chExt cx="900000" cy="40111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3CA14598-9B90-164D-9D83-96E86826DC2B}"/>
                    </a:ext>
                  </a:extLst>
                </p:cNvPr>
                <p:cNvSpPr/>
                <p:nvPr/>
              </p:nvSpPr>
              <p:spPr>
                <a:xfrm>
                  <a:off x="5810421" y="1720281"/>
                  <a:ext cx="900000" cy="5400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3CA14598-9B90-164D-9D83-96E86826D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421" y="1720281"/>
                  <a:ext cx="900000" cy="5400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0D736F3-DB60-DA4C-9047-8C7A49F90464}"/>
                    </a:ext>
                  </a:extLst>
                </p:cNvPr>
                <p:cNvSpPr/>
                <p:nvPr/>
              </p:nvSpPr>
              <p:spPr>
                <a:xfrm>
                  <a:off x="5810421" y="3455865"/>
                  <a:ext cx="900000" cy="5400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0D736F3-DB60-DA4C-9047-8C7A49F904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421" y="3455865"/>
                  <a:ext cx="900000" cy="54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CF7A63B-F1A9-234A-A6D9-E5C510D29FBF}"/>
                    </a:ext>
                  </a:extLst>
                </p:cNvPr>
                <p:cNvSpPr/>
                <p:nvPr/>
              </p:nvSpPr>
              <p:spPr>
                <a:xfrm>
                  <a:off x="5810421" y="5191449"/>
                  <a:ext cx="900000" cy="5400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CF7A63B-F1A9-234A-A6D9-E5C510D29F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421" y="5191449"/>
                  <a:ext cx="900000" cy="54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343E87E-4E63-AC4B-87A3-C30D1526F698}"/>
                    </a:ext>
                  </a:extLst>
                </p:cNvPr>
                <p:cNvSpPr txBox="1"/>
                <p:nvPr/>
              </p:nvSpPr>
              <p:spPr>
                <a:xfrm>
                  <a:off x="6103166" y="267340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343E87E-4E63-AC4B-87A3-C30D1526F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166" y="2673407"/>
                  <a:ext cx="3145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036344C-3A96-A349-9379-0DB4B65E28CB}"/>
                    </a:ext>
                  </a:extLst>
                </p:cNvPr>
                <p:cNvSpPr txBox="1"/>
                <p:nvPr/>
              </p:nvSpPr>
              <p:spPr>
                <a:xfrm>
                  <a:off x="6103166" y="4408991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036344C-3A96-A349-9379-0DB4B65E2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166" y="4408991"/>
                  <a:ext cx="3145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244D42-3EDB-3E4B-9017-8F4AC68C9612}"/>
                  </a:ext>
                </a:extLst>
              </p:cNvPr>
              <p:cNvSpPr txBox="1"/>
              <p:nvPr/>
            </p:nvSpPr>
            <p:spPr>
              <a:xfrm rot="2392493">
                <a:off x="6447038" y="3996337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244D42-3EDB-3E4B-9017-8F4AC68C9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92493">
                <a:off x="6447038" y="3996337"/>
                <a:ext cx="3145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59D2F2A-24D2-0D44-AC67-0323AEE844D0}"/>
                  </a:ext>
                </a:extLst>
              </p:cNvPr>
              <p:cNvSpPr txBox="1"/>
              <p:nvPr/>
            </p:nvSpPr>
            <p:spPr>
              <a:xfrm rot="2586480">
                <a:off x="6720704" y="5726344"/>
                <a:ext cx="314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59D2F2A-24D2-0D44-AC67-0323AEE84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86480">
                <a:off x="6720704" y="5726344"/>
                <a:ext cx="314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6B85D0BC-4842-7441-95A1-92AA04A39D5F}"/>
              </a:ext>
            </a:extLst>
          </p:cNvPr>
          <p:cNvGrpSpPr/>
          <p:nvPr/>
        </p:nvGrpSpPr>
        <p:grpSpPr>
          <a:xfrm>
            <a:off x="8718997" y="2032548"/>
            <a:ext cx="720000" cy="4191168"/>
            <a:chOff x="6256368" y="1630281"/>
            <a:chExt cx="720000" cy="41911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16B057B-0CB0-FB42-A729-6E9B95A78D9F}"/>
                    </a:ext>
                  </a:extLst>
                </p:cNvPr>
                <p:cNvSpPr/>
                <p:nvPr/>
              </p:nvSpPr>
              <p:spPr>
                <a:xfrm>
                  <a:off x="6256368" y="1630281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16B057B-0CB0-FB42-A729-6E9B95A78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368" y="1630281"/>
                  <a:ext cx="720000" cy="72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452E5819-F8AC-8C4E-B8F8-58D098323128}"/>
                    </a:ext>
                  </a:extLst>
                </p:cNvPr>
                <p:cNvSpPr/>
                <p:nvPr/>
              </p:nvSpPr>
              <p:spPr>
                <a:xfrm>
                  <a:off x="6256368" y="3365865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452E5819-F8AC-8C4E-B8F8-58D0983231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368" y="3365865"/>
                  <a:ext cx="720000" cy="72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D76A6561-DABA-DC4E-8747-55A98C76719E}"/>
                    </a:ext>
                  </a:extLst>
                </p:cNvPr>
                <p:cNvSpPr/>
                <p:nvPr/>
              </p:nvSpPr>
              <p:spPr>
                <a:xfrm>
                  <a:off x="6256368" y="5101449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D76A6561-DABA-DC4E-8747-55A98C767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368" y="5101449"/>
                  <a:ext cx="720000" cy="72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0CF17B8B-003D-BC48-87FA-8670B6359CA6}"/>
                    </a:ext>
                  </a:extLst>
                </p:cNvPr>
                <p:cNvSpPr txBox="1"/>
                <p:nvPr/>
              </p:nvSpPr>
              <p:spPr>
                <a:xfrm>
                  <a:off x="6459113" y="267340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0CF17B8B-003D-BC48-87FA-8670B6359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113" y="2673407"/>
                  <a:ext cx="31451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9DF1BD7-00CC-B243-A163-BFD71AF128DC}"/>
                    </a:ext>
                  </a:extLst>
                </p:cNvPr>
                <p:cNvSpPr txBox="1"/>
                <p:nvPr/>
              </p:nvSpPr>
              <p:spPr>
                <a:xfrm>
                  <a:off x="6459113" y="4408991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9DF1BD7-00CC-B243-A163-BFD71AF12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113" y="4408991"/>
                  <a:ext cx="3145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5149AB7C-B407-F64B-AD0C-E2FA851D937A}"/>
              </a:ext>
            </a:extLst>
          </p:cNvPr>
          <p:cNvSpPr txBox="1"/>
          <p:nvPr/>
        </p:nvSpPr>
        <p:spPr>
          <a:xfrm>
            <a:off x="2290348" y="989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k</a:t>
            </a:r>
            <a:endParaRPr kumimoji="1" lang="zh-CN" altLang="en-US" dirty="0" err="1">
              <a:latin typeface="Times" pitchFamily="2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915D88C-D9E4-2642-BE72-D207A5ACD884}"/>
              </a:ext>
            </a:extLst>
          </p:cNvPr>
          <p:cNvGrpSpPr/>
          <p:nvPr/>
        </p:nvGrpSpPr>
        <p:grpSpPr>
          <a:xfrm>
            <a:off x="6912548" y="1156940"/>
            <a:ext cx="900000" cy="4011168"/>
            <a:chOff x="5810421" y="1720281"/>
            <a:chExt cx="900000" cy="40111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A8E1D6F9-58BF-A249-9945-6E58006012DA}"/>
                    </a:ext>
                  </a:extLst>
                </p:cNvPr>
                <p:cNvSpPr/>
                <p:nvPr/>
              </p:nvSpPr>
              <p:spPr>
                <a:xfrm>
                  <a:off x="5810421" y="1720281"/>
                  <a:ext cx="900000" cy="5400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A8E1D6F9-58BF-A249-9945-6E58006012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421" y="1720281"/>
                  <a:ext cx="900000" cy="54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62A6CFB2-48ED-1245-B6CC-C6D709BB5DB1}"/>
                    </a:ext>
                  </a:extLst>
                </p:cNvPr>
                <p:cNvSpPr/>
                <p:nvPr/>
              </p:nvSpPr>
              <p:spPr>
                <a:xfrm>
                  <a:off x="5810421" y="3455865"/>
                  <a:ext cx="900000" cy="5400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62A6CFB2-48ED-1245-B6CC-C6D709BB5D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421" y="3455865"/>
                  <a:ext cx="900000" cy="54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D9BEFB8F-9F5F-BC4E-A69F-870F380E9F59}"/>
                    </a:ext>
                  </a:extLst>
                </p:cNvPr>
                <p:cNvSpPr/>
                <p:nvPr/>
              </p:nvSpPr>
              <p:spPr>
                <a:xfrm>
                  <a:off x="5810421" y="5191449"/>
                  <a:ext cx="900000" cy="5400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D9BEFB8F-9F5F-BC4E-A69F-870F380E9F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421" y="5191449"/>
                  <a:ext cx="900000" cy="54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6837C67-A77D-5447-924E-40A9DC0C403B}"/>
                    </a:ext>
                  </a:extLst>
                </p:cNvPr>
                <p:cNvSpPr txBox="1"/>
                <p:nvPr/>
              </p:nvSpPr>
              <p:spPr>
                <a:xfrm>
                  <a:off x="6103166" y="267340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6837C67-A77D-5447-924E-40A9DC0C4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166" y="2673407"/>
                  <a:ext cx="31451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DC529171-CFF3-114E-A7B6-9C51CCB55B91}"/>
                    </a:ext>
                  </a:extLst>
                </p:cNvPr>
                <p:cNvSpPr txBox="1"/>
                <p:nvPr/>
              </p:nvSpPr>
              <p:spPr>
                <a:xfrm>
                  <a:off x="6103166" y="4408991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DC529171-CFF3-114E-A7B6-9C51CCB55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166" y="4408991"/>
                  <a:ext cx="31451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CB9FBF91-26F2-6143-8D26-0981F04BC408}"/>
              </a:ext>
            </a:extLst>
          </p:cNvPr>
          <p:cNvCxnSpPr>
            <a:cxnSpLocks/>
            <a:stCxn id="12" idx="3"/>
            <a:endCxn id="28" idx="2"/>
          </p:cNvCxnSpPr>
          <p:nvPr/>
        </p:nvCxnSpPr>
        <p:spPr>
          <a:xfrm flipV="1">
            <a:off x="5982859" y="2392548"/>
            <a:ext cx="2736138" cy="17218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A4701BF9-5122-C84F-875F-C8A63D24F4C7}"/>
              </a:ext>
            </a:extLst>
          </p:cNvPr>
          <p:cNvCxnSpPr>
            <a:stCxn id="13" idx="3"/>
            <a:endCxn id="29" idx="2"/>
          </p:cNvCxnSpPr>
          <p:nvPr/>
        </p:nvCxnSpPr>
        <p:spPr>
          <a:xfrm flipV="1">
            <a:off x="5982859" y="4128132"/>
            <a:ext cx="2736138" cy="17218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93C83AF4-612E-754D-911F-533FFE97DB38}"/>
              </a:ext>
            </a:extLst>
          </p:cNvPr>
          <p:cNvCxnSpPr>
            <a:stCxn id="14" idx="3"/>
            <a:endCxn id="30" idx="2"/>
          </p:cNvCxnSpPr>
          <p:nvPr/>
        </p:nvCxnSpPr>
        <p:spPr>
          <a:xfrm flipV="1">
            <a:off x="5982859" y="5863716"/>
            <a:ext cx="2736138" cy="17218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D4672-88AC-3947-A25E-07807387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C89AE-502B-0E43-B3EA-5717EA2A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429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11719</TotalTime>
  <Words>1210</Words>
  <Application>Microsoft Macintosh PowerPoint</Application>
  <PresentationFormat>宽屏</PresentationFormat>
  <Paragraphs>388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 (pattern 2)</vt:lpstr>
      <vt:lpstr>PowerPoint 演示文稿</vt:lpstr>
      <vt:lpstr>PowerPoint 演示文稿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78</cp:revision>
  <dcterms:created xsi:type="dcterms:W3CDTF">2021-10-07T05:11:57Z</dcterms:created>
  <dcterms:modified xsi:type="dcterms:W3CDTF">2021-11-25T08:20:13Z</dcterms:modified>
</cp:coreProperties>
</file>