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87"/>
  </p:normalViewPr>
  <p:slideViewPr>
    <p:cSldViewPr snapToGrid="0" snapToObjects="1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6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504</Words>
  <Application>Microsoft Macintosh PowerPoint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SimSun</vt:lpstr>
      <vt:lpstr>Arial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EM alg.</vt:lpstr>
      <vt:lpstr>VBI explain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43</cp:revision>
  <dcterms:created xsi:type="dcterms:W3CDTF">2021-10-07T05:11:57Z</dcterms:created>
  <dcterms:modified xsi:type="dcterms:W3CDTF">2021-10-18T12:57:15Z</dcterms:modified>
</cp:coreProperties>
</file>