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AEF0F-FA80-914F-BE9C-959C2ED3A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C235F0-98AA-8F48-908E-D403A6DF5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17638-493E-FA4E-9B59-928FE6E2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BD41E-1EEF-1D4A-A7A2-846B9844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AAD0A-8B24-3B42-AD03-0205E83C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8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852B-E6EC-7441-BB73-DB6B3F40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831BD-E221-1E4D-9A42-4F7BDAAC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AB167-60AC-CD45-AE87-BE94529B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273EF-63A7-F942-9872-DAE0FE9E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67C0C-C733-CA4D-99DB-700CC9F7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27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701DEF-8A59-5B4E-B021-D7C3EB2BD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C8DAF-1E7A-244C-B497-C2B6F1EBE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3A20A-00FC-1647-BF68-3F289B4F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F2569-9D68-0E4F-8385-81884364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C0A55-18C5-6F4A-B07A-9E072CC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69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8B4F6-B6A5-EF40-8E09-53C274A4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33A47-B52E-A544-823A-DFC9AF86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1FEDC-5A68-754D-BBB9-1F50ED17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8CBB8-2489-BD4A-B9FB-0D37FECC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2409F-7689-2B4D-A708-0EBDA22C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4FB8-DA23-7840-8058-6A926F82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F34BF-6EE5-CE4B-A3E6-82BC89AF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16D6-B99D-7A47-A763-6C4373E0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D4BFB-E406-7D49-BCAA-506441C9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AB2CC-623B-8B40-9A3E-26E9ED6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0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5153-07F7-2345-AEB0-58A1AD7A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12083-A21D-4648-B929-24B12C3F3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1106B-5658-0643-99C0-60B63180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6DA50-1513-564C-B591-FCE1462E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87233-1028-D441-84C1-480915C4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540C4-CC75-F14B-8F33-BEDA543B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2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1119-C55E-644F-826E-3D75B537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F81C3-2878-9F42-A60A-81C9CBAD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6A62D-421B-344B-A490-A780BC7B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E91ED-7C8D-0D4A-B2DE-F49BF42A6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F209D7-934D-B54C-81DE-A44F0939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A0C4A-4468-6C4A-A33F-F54471DC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19F8AF-9E20-CF4B-A790-E01B189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A85090-F06D-7243-A2F0-F7E13308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5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B9F40-0CCE-E14A-9EBC-D913953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EEE4A-6858-F34A-B72B-E4AC8902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1C6A5-C53B-D64D-BB68-CB67ECE8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808DD-FAC6-3149-A933-8991C07D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4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C1D1A-5777-674D-A5BC-2E000015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98C41-9157-D54E-B121-10AFCFC7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9F1D-2D94-0F49-A528-F9651E13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9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76A90-0B88-674E-8748-CF596A15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3F199-EF58-AF40-B2A0-D191569F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F138E-C86D-E748-93E4-068B9D43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B7E4E-5CF6-F34C-A85A-3F180C7C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F1B2F-E53F-014C-909B-9088D462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E17CC-857A-FA4C-8D9D-35F94C14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94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7BD80-8191-CD41-B085-95DAE2E2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DA7FAB-6F6F-4D4E-9A04-E4FD066D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B9742-CE67-024C-A300-FBFC6F883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0A1C1-C711-8D48-810C-12604229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4EBC0-3309-D642-B566-F5548DDE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D3159-FCB0-B14C-80B6-B1D8974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9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E844A7-A92E-8E4B-9888-66186FED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47083-BABD-1B43-9545-56424A8C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CFE4C-8AD8-8C46-8F60-6C5A6648B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6059-8152-3144-B04A-86240020BA3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113B9-01FE-7749-9996-196FD72E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1F0FB-CAA0-1C46-A051-D49FAAA60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DC01-25E3-144D-A94A-5A607BE88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3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2"/>
                <a:stretch>
                  <a:fillRect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437020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185257" y="4699425"/>
                <a:ext cx="5944512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7" y="4699425"/>
                <a:ext cx="5944512" cy="864789"/>
              </a:xfrm>
              <a:prstGeom prst="rect">
                <a:avLst/>
              </a:prstGeom>
              <a:blipFill>
                <a:blip r:embed="rId3"/>
                <a:stretch>
                  <a:fillRect t="-100000" b="-146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02607" cy="3304780"/>
            <a:chOff x="1703795" y="903736"/>
            <a:chExt cx="7202607" cy="33047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blipFill>
                  <a:blip r:embed="rId5"/>
                  <a:stretch>
                    <a:fillRect l="-862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</p:cNvCxnSpPr>
            <p:nvPr/>
          </p:nvCxnSpPr>
          <p:spPr>
            <a:xfrm>
              <a:off x="2232119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2"/>
                  <a:stretch>
                    <a:fillRect l="-212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1651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000" t="-4348" r="-12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3773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606" t="-8696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740985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36126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478" t="-8696" r="-895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1811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2245" t="-9091" r="-14286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2683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26838" cy="3815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699614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699614" cy="39376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1914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19144" cy="41280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42504" y="5545848"/>
                <a:ext cx="6175601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" y="5545848"/>
                <a:ext cx="6175601" cy="864789"/>
              </a:xfrm>
              <a:prstGeom prst="rect">
                <a:avLst/>
              </a:prstGeom>
              <a:blipFill>
                <a:blip r:embed="rId21"/>
                <a:stretch>
                  <a:fillRect t="-98551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3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925997" y="5584235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97" y="5584235"/>
                <a:ext cx="6736266" cy="1213345"/>
              </a:xfrm>
              <a:prstGeom prst="rect">
                <a:avLst/>
              </a:prstGeom>
              <a:blipFill>
                <a:blip r:embed="rId24"/>
                <a:stretch>
                  <a:fillRect t="-44330" b="-10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Macintosh PowerPoint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</vt:lpstr>
      <vt:lpstr>Office 主题​​</vt:lpstr>
      <vt:lpstr>Factor graph Part B</vt:lpstr>
      <vt:lpstr>Factor graph Part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graph Part B</dc:title>
  <dc:creator>郭旭沨</dc:creator>
  <cp:lastModifiedBy>郭旭沨</cp:lastModifiedBy>
  <cp:revision>1</cp:revision>
  <dcterms:created xsi:type="dcterms:W3CDTF">2021-11-24T04:15:30Z</dcterms:created>
  <dcterms:modified xsi:type="dcterms:W3CDTF">2021-11-24T04:16:42Z</dcterms:modified>
</cp:coreProperties>
</file>