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9" r:id="rId11"/>
    <p:sldId id="268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4650"/>
  </p:normalViewPr>
  <p:slideViewPr>
    <p:cSldViewPr snapToGrid="0" snapToObjects="1">
      <p:cViewPr varScale="1">
        <p:scale>
          <a:sx n="87" d="100"/>
          <a:sy n="87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29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3950E-9C9A-3547-80BF-5C7BCB5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E16A6-1EE6-8449-81A6-D67645CC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0" r="10364"/>
          <a:stretch/>
        </p:blipFill>
        <p:spPr>
          <a:xfrm>
            <a:off x="10285313" y="0"/>
            <a:ext cx="1906687" cy="19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vs MIMO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049825D-C576-8B4E-A432-1AADD7E6B619}"/>
              </a:ext>
            </a:extLst>
          </p:cNvPr>
          <p:cNvSpPr/>
          <p:nvPr/>
        </p:nvSpPr>
        <p:spPr>
          <a:xfrm>
            <a:off x="1936781" y="5581158"/>
            <a:ext cx="8675753" cy="6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E5FF078-8C1A-904A-AC91-67808C90407C}"/>
              </a:ext>
            </a:extLst>
          </p:cNvPr>
          <p:cNvSpPr/>
          <p:nvPr/>
        </p:nvSpPr>
        <p:spPr>
          <a:xfrm>
            <a:off x="1958058" y="5578218"/>
            <a:ext cx="289053" cy="653387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C310851-2942-2E42-805C-BE67F39E120C}"/>
              </a:ext>
            </a:extLst>
          </p:cNvPr>
          <p:cNvSpPr/>
          <p:nvPr/>
        </p:nvSpPr>
        <p:spPr>
          <a:xfrm>
            <a:off x="2268388" y="5578218"/>
            <a:ext cx="289053" cy="653387"/>
          </a:xfrm>
          <a:prstGeom prst="rect">
            <a:avLst/>
          </a:prstGeom>
          <a:solidFill>
            <a:schemeClr val="accent5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340CAC8F-C042-7E40-ABFC-A183DFA35273}"/>
              </a:ext>
            </a:extLst>
          </p:cNvPr>
          <p:cNvCxnSpPr/>
          <p:nvPr/>
        </p:nvCxnSpPr>
        <p:spPr>
          <a:xfrm>
            <a:off x="2247111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D0912AD3-B004-4D4F-9E9A-C3DE64F6FEB7}"/>
              </a:ext>
            </a:extLst>
          </p:cNvPr>
          <p:cNvCxnSpPr/>
          <p:nvPr/>
        </p:nvCxnSpPr>
        <p:spPr>
          <a:xfrm>
            <a:off x="254770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A8B2421-C16B-FC45-8184-3C214102935A}"/>
              </a:ext>
            </a:extLst>
          </p:cNvPr>
          <p:cNvSpPr/>
          <p:nvPr/>
        </p:nvSpPr>
        <p:spPr>
          <a:xfrm>
            <a:off x="4581525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B2A2074F-B6FD-4744-BDCE-AAA7A08730FB}"/>
              </a:ext>
            </a:extLst>
          </p:cNvPr>
          <p:cNvCxnSpPr/>
          <p:nvPr/>
        </p:nvCxnSpPr>
        <p:spPr>
          <a:xfrm>
            <a:off x="456024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360720F9-9BA4-354B-83D2-99DE6E6DFEAC}"/>
              </a:ext>
            </a:extLst>
          </p:cNvPr>
          <p:cNvCxnSpPr/>
          <p:nvPr/>
        </p:nvCxnSpPr>
        <p:spPr>
          <a:xfrm>
            <a:off x="4860845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467333E-44E5-9643-B802-FCD658B3E5BE}"/>
              </a:ext>
            </a:extLst>
          </p:cNvPr>
          <p:cNvSpPr/>
          <p:nvPr/>
        </p:nvSpPr>
        <p:spPr>
          <a:xfrm>
            <a:off x="6883733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95F309F1-58DF-194C-8763-B260F64231AF}"/>
              </a:ext>
            </a:extLst>
          </p:cNvPr>
          <p:cNvCxnSpPr/>
          <p:nvPr/>
        </p:nvCxnSpPr>
        <p:spPr>
          <a:xfrm>
            <a:off x="6862456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A3943845-6D25-6B42-9696-B94CAC1112E0}"/>
              </a:ext>
            </a:extLst>
          </p:cNvPr>
          <p:cNvCxnSpPr/>
          <p:nvPr/>
        </p:nvCxnSpPr>
        <p:spPr>
          <a:xfrm>
            <a:off x="7163053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D379CF21-CD4A-C941-84C4-48FE548884CD}"/>
              </a:ext>
            </a:extLst>
          </p:cNvPr>
          <p:cNvGrpSpPr/>
          <p:nvPr/>
        </p:nvGrpSpPr>
        <p:grpSpPr>
          <a:xfrm rot="5400000">
            <a:off x="7762317" y="5748087"/>
            <a:ext cx="45719" cy="359370"/>
            <a:chOff x="3307229" y="2523890"/>
            <a:chExt cx="45719" cy="359370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159E9F49-56AF-CE42-9EF1-99BC83D57188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DE472B8-AE9D-AB4E-B691-C342BB5C003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E3366A9-E595-3D4A-8965-5901BA53A9E3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E02340A-C425-C44A-9E11-1CD9EAB631F8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2927F2E3-56CA-A948-8783-BFC82DA32129}"/>
              </a:ext>
            </a:extLst>
          </p:cNvPr>
          <p:cNvSpPr/>
          <p:nvPr/>
        </p:nvSpPr>
        <p:spPr>
          <a:xfrm>
            <a:off x="8439431" y="5567359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6003A4F1-597F-6F4A-B4D6-2932DAB17429}"/>
              </a:ext>
            </a:extLst>
          </p:cNvPr>
          <p:cNvCxnSpPr/>
          <p:nvPr/>
        </p:nvCxnSpPr>
        <p:spPr>
          <a:xfrm>
            <a:off x="8418154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6133408D-565B-FA44-9E10-867811F499B0}"/>
              </a:ext>
            </a:extLst>
          </p:cNvPr>
          <p:cNvCxnSpPr/>
          <p:nvPr/>
        </p:nvCxnSpPr>
        <p:spPr>
          <a:xfrm>
            <a:off x="8718751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76E4F2D-A09D-9641-9688-F530BFF387B9}"/>
              </a:ext>
            </a:extLst>
          </p:cNvPr>
          <p:cNvSpPr txBox="1"/>
          <p:nvPr/>
        </p:nvSpPr>
        <p:spPr>
          <a:xfrm>
            <a:off x="2746909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99014307-9C5D-3349-A854-A12DBB20A833}"/>
              </a:ext>
            </a:extLst>
          </p:cNvPr>
          <p:cNvSpPr txBox="1"/>
          <p:nvPr/>
        </p:nvSpPr>
        <p:spPr>
          <a:xfrm>
            <a:off x="5000424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1E63D82-7737-7343-B76E-47B57F64D3CC}"/>
              </a:ext>
            </a:extLst>
          </p:cNvPr>
          <p:cNvSpPr txBox="1"/>
          <p:nvPr/>
        </p:nvSpPr>
        <p:spPr>
          <a:xfrm>
            <a:off x="8851873" y="5701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430</Words>
  <Application>Microsoft Macintosh PowerPoint</Application>
  <PresentationFormat>宽屏</PresentationFormat>
  <Paragraphs>117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SimSun</vt:lpstr>
      <vt:lpstr>Arial</vt:lpstr>
      <vt:lpstr>Times New Roman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</vt:lpstr>
      <vt:lpstr>EM alg.</vt:lpstr>
      <vt:lpstr>VBI explain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28</cp:revision>
  <dcterms:created xsi:type="dcterms:W3CDTF">2021-10-07T05:11:57Z</dcterms:created>
  <dcterms:modified xsi:type="dcterms:W3CDTF">2021-10-10T04:05:57Z</dcterms:modified>
</cp:coreProperties>
</file>