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69" r:id="rId11"/>
    <p:sldId id="268" r:id="rId12"/>
    <p:sldId id="263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1"/>
    <p:restoredTop sz="94609"/>
  </p:normalViewPr>
  <p:slideViewPr>
    <p:cSldViewPr snapToGrid="0" snapToObjects="1">
      <p:cViewPr>
        <p:scale>
          <a:sx n="94" d="100"/>
          <a:sy n="94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png"/><Relationship Id="rId7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vs MIMO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498</Words>
  <Application>Microsoft Macintosh PowerPoint</Application>
  <PresentationFormat>宽屏</PresentationFormat>
  <Paragraphs>132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SimSun</vt:lpstr>
      <vt:lpstr>Arial</vt:lpstr>
      <vt:lpstr>Times</vt:lpstr>
      <vt:lpstr>Times New Roman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EM alg.</vt:lpstr>
      <vt:lpstr>VBI explain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36</cp:revision>
  <dcterms:created xsi:type="dcterms:W3CDTF">2021-10-07T05:11:57Z</dcterms:created>
  <dcterms:modified xsi:type="dcterms:W3CDTF">2021-10-17T13:31:03Z</dcterms:modified>
</cp:coreProperties>
</file>