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63" r:id="rId20"/>
    <p:sldId id="270" r:id="rId21"/>
    <p:sldId id="264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9"/>
    <p:restoredTop sz="94757"/>
  </p:normalViewPr>
  <p:slideViewPr>
    <p:cSldViewPr snapToGrid="0" snapToObjects="1">
      <p:cViewPr>
        <p:scale>
          <a:sx n="130" d="100"/>
          <a:sy n="130" d="100"/>
        </p:scale>
        <p:origin x="-296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1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68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/>
                            <m:t>1−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10141</TotalTime>
  <Words>878</Words>
  <Application>Microsoft Macintosh PowerPoint</Application>
  <PresentationFormat>宽屏</PresentationFormat>
  <Paragraphs>276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61</cp:revision>
  <dcterms:created xsi:type="dcterms:W3CDTF">2021-10-07T05:11:57Z</dcterms:created>
  <dcterms:modified xsi:type="dcterms:W3CDTF">2021-11-24T01:59:46Z</dcterms:modified>
</cp:coreProperties>
</file>