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vs MIMO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425</Words>
  <Application>Microsoft Macintosh PowerPoint</Application>
  <PresentationFormat>宽屏</PresentationFormat>
  <Paragraphs>115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27</cp:revision>
  <dcterms:created xsi:type="dcterms:W3CDTF">2021-10-07T05:11:57Z</dcterms:created>
  <dcterms:modified xsi:type="dcterms:W3CDTF">2021-10-09T09:58:24Z</dcterms:modified>
</cp:coreProperties>
</file>