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6"/>
  </p:normalViewPr>
  <p:slideViewPr>
    <p:cSldViewPr snapToGrid="0" snapToObjects="1">
      <p:cViewPr>
        <p:scale>
          <a:sx n="68" d="100"/>
          <a:sy n="68" d="100"/>
        </p:scale>
        <p:origin x="108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Trans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2532" y="4505854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4821765" y="592667"/>
            <a:ext cx="8098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Angular Domain Expressions and Components</a:t>
            </a:r>
            <a:endParaRPr kumimoji="1" lang="zh-CN" altLang="en-US" sz="2800" dirty="0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43915-EFDC-7047-B001-D825C9199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247</Words>
  <Application>Microsoft Macintosh PowerPoint</Application>
  <PresentationFormat>宽屏</PresentationFormat>
  <Paragraphs>58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SimSun</vt:lpstr>
      <vt:lpstr>Arial</vt:lpstr>
      <vt:lpstr>Office 主题​​</vt:lpstr>
      <vt:lpstr> Trans进度汇报 RIS Angular Domain Divide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Frame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郭旭沨</cp:lastModifiedBy>
  <cp:revision>13</cp:revision>
  <dcterms:created xsi:type="dcterms:W3CDTF">2021-10-07T05:11:57Z</dcterms:created>
  <dcterms:modified xsi:type="dcterms:W3CDTF">2021-10-07T06:52:33Z</dcterms:modified>
</cp:coreProperties>
</file>