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9" autoAdjust="0"/>
    <p:restoredTop sz="94660"/>
  </p:normalViewPr>
  <p:slideViewPr>
    <p:cSldViewPr snapToGrid="0">
      <p:cViewPr>
        <p:scale>
          <a:sx n="100" d="100"/>
          <a:sy n="100" d="100"/>
        </p:scale>
        <p:origin x="-480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e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53078-A9B8-4EA3-B38E-13135E616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DC8133-09D7-47F0-8683-A9A9E1271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2A839-07EF-407F-A689-81102AFB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7EB0-378D-4CC7-82F2-FE9376335C4E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A83F0-CD4E-4A73-A924-D63D8A9B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45390-793D-457D-9C0E-D9CB7417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EE68-6800-4797-A217-6EE2559DC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07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3B38B-FBF7-453F-AFCD-92EA7567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8C8676-79FA-435F-9345-44F60DD56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D374C4-B1B7-44AB-ADA2-96CB28A03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7EB0-378D-4CC7-82F2-FE9376335C4E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6421E-8E29-437F-AF0A-F195031C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3B719-1758-4660-ACB0-22CF587C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EE68-6800-4797-A217-6EE2559DC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82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00C42D-D1EC-4D4F-9825-96FBBECA3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5BBE2B-48BE-464C-99DE-2F1F2AABF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7471E-2602-4F8A-BE26-755792EC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7EB0-378D-4CC7-82F2-FE9376335C4E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817BE7-E0FD-470C-B99D-CFCE5935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F7ADB0-ADFA-42E0-81B6-9D359413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EE68-6800-4797-A217-6EE2559DC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57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C07C2-6237-4CB5-81F5-0632A753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B93B5D-EAB1-4008-9054-B90413485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E1386-3C68-4186-9223-C0B63A50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7EB0-378D-4CC7-82F2-FE9376335C4E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AC9FD-27F3-45CB-8961-F8B4ADA2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BD0EA-E665-4E77-818B-14D2411C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EE68-6800-4797-A217-6EE2559DC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40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E9662-2F03-47F6-8276-A6690BF5F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E5D257-4593-4025-A2F9-71777FAFD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FA3DC-F008-4FC6-AAE0-0345E187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7EB0-378D-4CC7-82F2-FE9376335C4E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62B56F-2773-4BD3-8996-23C7E63FB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26C1DE-8328-427C-8C26-34855C16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EE68-6800-4797-A217-6EE2559DC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96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F8C2B-BCA3-4249-AE65-67190E3A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DCE50-BB5E-4CF8-BBAE-59520259F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20E592-07D6-47B7-9415-84D6DB97A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F0AA46-4F57-4793-8E87-06C957D6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7EB0-378D-4CC7-82F2-FE9376335C4E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7B62D2-819C-4FF8-92A4-98AB4FF5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9CF49A-4D86-408B-B4B2-30CCD2F2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EE68-6800-4797-A217-6EE2559DC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17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8C07F-7FE1-432D-BD28-43BB6265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BBB205-30AC-44E4-8659-2F63E4B17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E5D660-35D8-4145-89FF-D75719340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797D17-38A6-4F59-9F68-7AB4B5F5B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A0E0CD-8F5E-4559-95CA-463776805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67E21B-72BD-45A3-9108-F4735BDB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7EB0-378D-4CC7-82F2-FE9376335C4E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43678D-D65C-4F4D-AE2B-B47757F6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7AEE2C-E856-47ED-B548-A6A02DD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EE68-6800-4797-A217-6EE2559DC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82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8F469-4FD2-4167-BDE0-70853213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37B917-9406-44EB-BFC1-83A57E09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7EB0-378D-4CC7-82F2-FE9376335C4E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E2F8CD-81B8-4BF0-A9F0-75A00B93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A890BD-551E-40C2-94F4-C65E30A9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EE68-6800-4797-A217-6EE2559DC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50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C67760-7466-45FD-8DC1-BF1BD4D1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7EB0-378D-4CC7-82F2-FE9376335C4E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82078D-298F-49EB-9B81-B6052E21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9550B1-9B76-4766-8AAB-49D36784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EE68-6800-4797-A217-6EE2559DC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28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BB65F-AE88-4E22-BCA4-0103F49F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5C8F3-B6DC-43B4-A1AD-D32C70DCB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AF1F67-E983-4A69-8A5C-5CF742DEF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0FEC18-080A-4D99-9056-530612B9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7EB0-378D-4CC7-82F2-FE9376335C4E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429C39-48D3-4088-A45B-FB664B731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AA22EE-3703-4C0A-A52C-572F4B0C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EE68-6800-4797-A217-6EE2559DC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77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CCC39-3683-4B1E-9F25-D18C2249D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2451C3-0D19-49D4-93B9-11C54C62E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024FCE-BFA0-4C8A-BBB3-2DF47389A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AC24BA-E55B-47A2-86E0-9AC5C73E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7EB0-378D-4CC7-82F2-FE9376335C4E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FCCA72-A778-41DC-AFE1-111B76E82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DC4CEB-71B0-4A36-A030-3D256104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EE68-6800-4797-A217-6EE2559DC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33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AEC111-F97D-4B13-BBEB-5E80A1E1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B7CB4C-2F14-4BDA-BF6F-BACCC62B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CF8A8-4144-4D9E-90A0-AB67C3B9D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77EB0-378D-4CC7-82F2-FE9376335C4E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3AE66-D17B-4736-86DD-93C4A360F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9C57FD-245B-4A55-90D6-45D4CC405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EE68-6800-4797-A217-6EE2559DC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0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4.bin"/><Relationship Id="rId5" Type="http://schemas.openxmlformats.org/officeDocument/2006/relationships/image" Target="../media/image5.png"/><Relationship Id="rId10" Type="http://schemas.openxmlformats.org/officeDocument/2006/relationships/image" Target="../media/image3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85EC79C-5D25-47DA-90A4-20BB8DDF9350}"/>
              </a:ext>
            </a:extLst>
          </p:cNvPr>
          <p:cNvGrpSpPr/>
          <p:nvPr/>
        </p:nvGrpSpPr>
        <p:grpSpPr>
          <a:xfrm>
            <a:off x="735825" y="665242"/>
            <a:ext cx="1817914" cy="4472816"/>
            <a:chOff x="1356310" y="376770"/>
            <a:chExt cx="1817914" cy="447281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79941C0-6991-4FE9-914E-C87BBA9EB11D}"/>
                </a:ext>
              </a:extLst>
            </p:cNvPr>
            <p:cNvSpPr/>
            <p:nvPr/>
          </p:nvSpPr>
          <p:spPr>
            <a:xfrm>
              <a:off x="1569622" y="990599"/>
              <a:ext cx="1391292" cy="3858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8C4919A-B9A7-4CB4-98DC-2F5B7FE8DBC8}"/>
                </a:ext>
              </a:extLst>
            </p:cNvPr>
            <p:cNvSpPr txBox="1"/>
            <p:nvPr/>
          </p:nvSpPr>
          <p:spPr>
            <a:xfrm>
              <a:off x="1356310" y="376770"/>
              <a:ext cx="1817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Bottom layer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DF785D7-593F-4215-B91D-4B63F20E46DE}"/>
              </a:ext>
            </a:extLst>
          </p:cNvPr>
          <p:cNvGrpSpPr/>
          <p:nvPr/>
        </p:nvGrpSpPr>
        <p:grpSpPr>
          <a:xfrm>
            <a:off x="95744" y="5334342"/>
            <a:ext cx="4245479" cy="646331"/>
            <a:chOff x="95744" y="5334342"/>
            <a:chExt cx="4245479" cy="646331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D4F58DB-C0CD-428C-815A-7CE448F79A25}"/>
                </a:ext>
              </a:extLst>
            </p:cNvPr>
            <p:cNvSpPr txBox="1"/>
            <p:nvPr/>
          </p:nvSpPr>
          <p:spPr>
            <a:xfrm>
              <a:off x="95744" y="5334342"/>
              <a:ext cx="42454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Parameters:</a:t>
              </a: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Markov transition</a:t>
              </a:r>
            </a:p>
          </p:txBody>
        </p:sp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9D1580A2-AB86-42BC-9C1D-D2B605811B1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5801752"/>
                </p:ext>
              </p:extLst>
            </p:nvPr>
          </p:nvGraphicFramePr>
          <p:xfrm>
            <a:off x="2642870" y="5619531"/>
            <a:ext cx="670742" cy="326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Equation" r:id="rId3" imgW="469800" imgH="228600" progId="Equation.DSMT4">
                    <p:embed/>
                  </p:oleObj>
                </mc:Choice>
                <mc:Fallback>
                  <p:oleObj name="Equation" r:id="rId3" imgW="4698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42870" y="5619531"/>
                          <a:ext cx="670742" cy="3263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CEA6E05-762F-4EB4-98DC-638EFACB9E67}"/>
              </a:ext>
            </a:extLst>
          </p:cNvPr>
          <p:cNvGrpSpPr/>
          <p:nvPr/>
        </p:nvGrpSpPr>
        <p:grpSpPr>
          <a:xfrm>
            <a:off x="4219253" y="665242"/>
            <a:ext cx="1817914" cy="4472816"/>
            <a:chOff x="1356310" y="376770"/>
            <a:chExt cx="1817914" cy="447281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2CD1909-B303-4835-A0D3-1C238FA2E622}"/>
                </a:ext>
              </a:extLst>
            </p:cNvPr>
            <p:cNvSpPr/>
            <p:nvPr/>
          </p:nvSpPr>
          <p:spPr>
            <a:xfrm>
              <a:off x="1569622" y="990599"/>
              <a:ext cx="1391292" cy="3858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D570403-F4B2-4F1B-A17F-B3A50B0C1D06}"/>
                </a:ext>
              </a:extLst>
            </p:cNvPr>
            <p:cNvSpPr txBox="1"/>
            <p:nvPr/>
          </p:nvSpPr>
          <p:spPr>
            <a:xfrm>
              <a:off x="1356310" y="376770"/>
              <a:ext cx="1817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Middle layer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A0BA19B-B98B-4097-AFDB-EC8ACD197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441861" y="2348560"/>
              <a:ext cx="3646811" cy="1143063"/>
            </a:xfrm>
            <a:prstGeom prst="rect">
              <a:avLst/>
            </a:prstGeom>
          </p:spPr>
        </p:pic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AD121F5B-D43A-400A-A1C4-16A546BBD3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-262941" y="2694223"/>
            <a:ext cx="3815446" cy="1072224"/>
          </a:xfrm>
          <a:prstGeom prst="rect">
            <a:avLst/>
          </a:prstGeom>
        </p:spPr>
      </p:pic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C42F4DA-367F-4775-A07C-FEC3E5E80A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75503"/>
              </p:ext>
            </p:extLst>
          </p:nvPr>
        </p:nvGraphicFramePr>
        <p:xfrm>
          <a:off x="4519162" y="5117709"/>
          <a:ext cx="2200952" cy="660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7" imgW="1491788" imgH="447068" progId="Equation.DSMT4">
                  <p:embed/>
                </p:oleObj>
              </mc:Choice>
              <mc:Fallback>
                <p:oleObj name="Equation" r:id="rId7" imgW="1491788" imgH="44706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19162" y="5117709"/>
                        <a:ext cx="2200952" cy="660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45A6593-12A5-4552-8047-493FFB4422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863715"/>
              </p:ext>
            </p:extLst>
          </p:nvPr>
        </p:nvGraphicFramePr>
        <p:xfrm>
          <a:off x="4447079" y="6001409"/>
          <a:ext cx="323351" cy="29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9" imgW="152280" imgH="139680" progId="Equation.DSMT4">
                  <p:embed/>
                </p:oleObj>
              </mc:Choice>
              <mc:Fallback>
                <p:oleObj name="Equation" r:id="rId9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47079" y="6001409"/>
                        <a:ext cx="323351" cy="296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1ED957A-329C-4597-9814-399DDB7964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91656"/>
              </p:ext>
            </p:extLst>
          </p:nvPr>
        </p:nvGraphicFramePr>
        <p:xfrm>
          <a:off x="4475788" y="6345984"/>
          <a:ext cx="323351" cy="431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11" imgW="152280" imgH="203040" progId="Equation.DSMT4">
                  <p:embed/>
                </p:oleObj>
              </mc:Choice>
              <mc:Fallback>
                <p:oleObj name="Equation" r:id="rId11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75788" y="6345984"/>
                        <a:ext cx="323351" cy="431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EF4334A2-E103-4A7A-B66A-15C03CE30CB5}"/>
              </a:ext>
            </a:extLst>
          </p:cNvPr>
          <p:cNvSpPr txBox="1"/>
          <p:nvPr/>
        </p:nvSpPr>
        <p:spPr>
          <a:xfrm>
            <a:off x="4773331" y="5928482"/>
            <a:ext cx="83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shape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B72E524-906A-4A61-9324-EE553BB56EF0}"/>
              </a:ext>
            </a:extLst>
          </p:cNvPr>
          <p:cNvSpPr txBox="1"/>
          <p:nvPr/>
        </p:nvSpPr>
        <p:spPr>
          <a:xfrm>
            <a:off x="4773331" y="6345984"/>
            <a:ext cx="83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scale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63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10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Wingdings</vt:lpstr>
      <vt:lpstr>Office 主题​​</vt:lpstr>
      <vt:lpstr>Equation</vt:lpstr>
      <vt:lpstr>MathType 7.0 Equation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xufeng guo</dc:creator>
  <cp:lastModifiedBy>xufeng guo</cp:lastModifiedBy>
  <cp:revision>8</cp:revision>
  <dcterms:created xsi:type="dcterms:W3CDTF">2022-08-21T07:22:39Z</dcterms:created>
  <dcterms:modified xsi:type="dcterms:W3CDTF">2022-08-22T09:07:44Z</dcterms:modified>
</cp:coreProperties>
</file>