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0232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997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38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6432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992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6862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1615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466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942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541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987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91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306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582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2AC24A9-CCB6-4F8D-B8DB-C2F3692CFA5A}"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66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971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231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2AC24A9-CCB6-4F8D-B8DB-C2F3692CFA5A}" type="datetimeFigureOut">
              <a:rPr lang="en-US" smtClean="0"/>
              <a:t>5/3/2023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1530286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DA70F40A-D18F-4F05-A106-6D2CB24DC7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olorized light photo effects">
            <a:extLst>
              <a:ext uri="{FF2B5EF4-FFF2-40B4-BE49-F238E27FC236}">
                <a16:creationId xmlns:a16="http://schemas.microsoft.com/office/drawing/2014/main" id="{0D515CC3-6BF4-3D63-B553-4E617BC360AF}"/>
              </a:ext>
            </a:extLst>
          </p:cNvPr>
          <p:cNvPicPr>
            <a:picLocks noChangeAspect="1"/>
          </p:cNvPicPr>
          <p:nvPr/>
        </p:nvPicPr>
        <p:blipFill rotWithShape="1">
          <a:blip r:embed="rId3">
            <a:duotone>
              <a:schemeClr val="bg2">
                <a:shade val="45000"/>
                <a:satMod val="135000"/>
              </a:schemeClr>
              <a:prstClr val="white"/>
            </a:duotone>
            <a:alphaModFix amt="25000"/>
          </a:blip>
          <a:srcRect t="1922" b="13808"/>
          <a:stretch/>
        </p:blipFill>
        <p:spPr>
          <a:xfrm>
            <a:off x="20" y="10"/>
            <a:ext cx="12191980" cy="6857990"/>
          </a:xfrm>
          <a:prstGeom prst="rect">
            <a:avLst/>
          </a:prstGeom>
        </p:spPr>
      </p:pic>
      <p:pic>
        <p:nvPicPr>
          <p:cNvPr id="16" name="Picture 12">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AFF926C-3CAA-ADE1-AD0B-749C99C9C0CE}"/>
              </a:ext>
            </a:extLst>
          </p:cNvPr>
          <p:cNvSpPr>
            <a:spLocks noGrp="1"/>
          </p:cNvSpPr>
          <p:nvPr>
            <p:ph type="ctrTitle"/>
          </p:nvPr>
        </p:nvSpPr>
        <p:spPr>
          <a:xfrm>
            <a:off x="1751012" y="510547"/>
            <a:ext cx="9099868" cy="1432558"/>
          </a:xfrm>
        </p:spPr>
        <p:txBody>
          <a:bodyPr>
            <a:normAutofit/>
          </a:bodyPr>
          <a:lstStyle/>
          <a:p>
            <a:r>
              <a:rPr lang="en-US" dirty="0">
                <a:solidFill>
                  <a:schemeClr val="bg2">
                    <a:lumMod val="75000"/>
                  </a:schemeClr>
                </a:solidFill>
              </a:rPr>
              <a:t>THE Chef’s Laundry</a:t>
            </a:r>
          </a:p>
        </p:txBody>
      </p:sp>
      <p:sp>
        <p:nvSpPr>
          <p:cNvPr id="3" name="Subtitle 2">
            <a:extLst>
              <a:ext uri="{FF2B5EF4-FFF2-40B4-BE49-F238E27FC236}">
                <a16:creationId xmlns:a16="http://schemas.microsoft.com/office/drawing/2014/main" id="{C4B5CB2A-D978-0ED7-4801-C9ED1CA03E1D}"/>
              </a:ext>
            </a:extLst>
          </p:cNvPr>
          <p:cNvSpPr>
            <a:spLocks noGrp="1"/>
          </p:cNvSpPr>
          <p:nvPr>
            <p:ph type="subTitle" idx="1"/>
          </p:nvPr>
        </p:nvSpPr>
        <p:spPr>
          <a:xfrm>
            <a:off x="1751012" y="2656840"/>
            <a:ext cx="9099868" cy="2509213"/>
          </a:xfrm>
        </p:spPr>
        <p:txBody>
          <a:bodyPr>
            <a:normAutofit lnSpcReduction="10000"/>
          </a:bodyPr>
          <a:lstStyle/>
          <a:p>
            <a:r>
              <a:rPr lang="en-US" dirty="0">
                <a:solidFill>
                  <a:schemeClr val="bg2">
                    <a:lumMod val="75000"/>
                  </a:schemeClr>
                </a:solidFill>
              </a:rPr>
              <a:t>The </a:t>
            </a:r>
            <a:r>
              <a:rPr lang="en-US" dirty="0" err="1">
                <a:solidFill>
                  <a:schemeClr val="bg2">
                    <a:lumMod val="75000"/>
                  </a:schemeClr>
                </a:solidFill>
              </a:rPr>
              <a:t>darth</a:t>
            </a:r>
            <a:r>
              <a:rPr lang="en-US" dirty="0">
                <a:solidFill>
                  <a:schemeClr val="bg2">
                    <a:lumMod val="75000"/>
                  </a:schemeClr>
                </a:solidFill>
              </a:rPr>
              <a:t> Side:</a:t>
            </a:r>
          </a:p>
          <a:p>
            <a:r>
              <a:rPr lang="en-US" dirty="0" err="1">
                <a:solidFill>
                  <a:schemeClr val="bg2">
                    <a:lumMod val="75000"/>
                  </a:schemeClr>
                </a:solidFill>
              </a:rPr>
              <a:t>Jaleta</a:t>
            </a:r>
            <a:r>
              <a:rPr lang="en-US" dirty="0">
                <a:solidFill>
                  <a:schemeClr val="bg2">
                    <a:lumMod val="75000"/>
                  </a:schemeClr>
                </a:solidFill>
              </a:rPr>
              <a:t> </a:t>
            </a:r>
            <a:r>
              <a:rPr lang="en-US" dirty="0" err="1">
                <a:solidFill>
                  <a:schemeClr val="bg2">
                    <a:lumMod val="75000"/>
                  </a:schemeClr>
                </a:solidFill>
              </a:rPr>
              <a:t>Tesgera</a:t>
            </a:r>
            <a:endParaRPr lang="en-US" dirty="0">
              <a:solidFill>
                <a:schemeClr val="bg2">
                  <a:lumMod val="75000"/>
                </a:schemeClr>
              </a:solidFill>
            </a:endParaRPr>
          </a:p>
          <a:p>
            <a:r>
              <a:rPr lang="en-US" dirty="0" err="1">
                <a:solidFill>
                  <a:schemeClr val="bg2">
                    <a:lumMod val="75000"/>
                  </a:schemeClr>
                </a:solidFill>
              </a:rPr>
              <a:t>Segni</a:t>
            </a:r>
            <a:r>
              <a:rPr lang="en-US" dirty="0">
                <a:solidFill>
                  <a:schemeClr val="bg2">
                    <a:lumMod val="75000"/>
                  </a:schemeClr>
                </a:solidFill>
              </a:rPr>
              <a:t> Tulu</a:t>
            </a:r>
          </a:p>
          <a:p>
            <a:r>
              <a:rPr lang="en-US" dirty="0">
                <a:solidFill>
                  <a:schemeClr val="bg2">
                    <a:lumMod val="75000"/>
                  </a:schemeClr>
                </a:solidFill>
              </a:rPr>
              <a:t>Brook Gebreeyesus</a:t>
            </a:r>
          </a:p>
          <a:p>
            <a:r>
              <a:rPr lang="en-US" dirty="0">
                <a:solidFill>
                  <a:schemeClr val="bg2">
                    <a:lumMod val="75000"/>
                  </a:schemeClr>
                </a:solidFill>
              </a:rPr>
              <a:t>Pedro </a:t>
            </a:r>
            <a:r>
              <a:rPr lang="en-US" dirty="0" err="1">
                <a:solidFill>
                  <a:schemeClr val="bg2">
                    <a:lumMod val="75000"/>
                  </a:schemeClr>
                </a:solidFill>
              </a:rPr>
              <a:t>OChoa</a:t>
            </a:r>
            <a:endParaRPr lang="en-US" dirty="0">
              <a:solidFill>
                <a:schemeClr val="bg2">
                  <a:lumMod val="75000"/>
                </a:schemeClr>
              </a:solidFill>
            </a:endParaRPr>
          </a:p>
          <a:p>
            <a:endParaRPr lang="en-US" dirty="0">
              <a:solidFill>
                <a:schemeClr val="tx1">
                  <a:lumMod val="65000"/>
                  <a:lumOff val="35000"/>
                </a:schemeClr>
              </a:solidFill>
            </a:endParaRPr>
          </a:p>
        </p:txBody>
      </p:sp>
    </p:spTree>
    <p:extLst>
      <p:ext uri="{BB962C8B-B14F-4D97-AF65-F5344CB8AC3E}">
        <p14:creationId xmlns:p14="http://schemas.microsoft.com/office/powerpoint/2010/main" val="128093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DFD6-7D42-B7EA-41F1-A9872DDEB9FB}"/>
              </a:ext>
            </a:extLst>
          </p:cNvPr>
          <p:cNvSpPr>
            <a:spLocks noGrp="1"/>
          </p:cNvSpPr>
          <p:nvPr>
            <p:ph type="title"/>
          </p:nvPr>
        </p:nvSpPr>
        <p:spPr/>
        <p:txBody>
          <a:bodyPr/>
          <a:lstStyle/>
          <a:p>
            <a:r>
              <a:rPr lang="en-US" dirty="0">
                <a:solidFill>
                  <a:schemeClr val="bg2">
                    <a:lumMod val="75000"/>
                  </a:schemeClr>
                </a:solidFill>
              </a:rPr>
              <a:t>Introduction</a:t>
            </a:r>
          </a:p>
        </p:txBody>
      </p:sp>
      <p:sp>
        <p:nvSpPr>
          <p:cNvPr id="3" name="Content Placeholder 2">
            <a:extLst>
              <a:ext uri="{FF2B5EF4-FFF2-40B4-BE49-F238E27FC236}">
                <a16:creationId xmlns:a16="http://schemas.microsoft.com/office/drawing/2014/main" id="{2DCEFB09-D1AE-FC92-0ADA-F532D566A9DB}"/>
              </a:ext>
            </a:extLst>
          </p:cNvPr>
          <p:cNvSpPr>
            <a:spLocks noGrp="1"/>
          </p:cNvSpPr>
          <p:nvPr>
            <p:ph sz="quarter" idx="13"/>
          </p:nvPr>
        </p:nvSpPr>
        <p:spPr/>
        <p:txBody>
          <a:bodyPr>
            <a:normAutofit fontScale="92500" lnSpcReduction="20000"/>
          </a:bodyPr>
          <a:lstStyle/>
          <a:p>
            <a:r>
              <a:rPr lang="en-US" dirty="0">
                <a:solidFill>
                  <a:schemeClr val="bg2">
                    <a:lumMod val="75000"/>
                  </a:schemeClr>
                </a:solidFill>
              </a:rPr>
              <a:t>We were Working on a restaurant game which simulates making sandwich orders</a:t>
            </a:r>
          </a:p>
          <a:p>
            <a:r>
              <a:rPr lang="en-US" dirty="0">
                <a:solidFill>
                  <a:schemeClr val="bg2">
                    <a:lumMod val="75000"/>
                  </a:schemeClr>
                </a:solidFill>
              </a:rPr>
              <a:t>In the game the user takes on the role or a chef, where the chef is responsible for making sandwiches within a time limit.</a:t>
            </a:r>
          </a:p>
          <a:p>
            <a:r>
              <a:rPr lang="en-US" dirty="0">
                <a:solidFill>
                  <a:schemeClr val="bg2">
                    <a:lumMod val="75000"/>
                  </a:schemeClr>
                </a:solidFill>
              </a:rPr>
              <a:t>The entire game is 1 minute, and 40 seconds and each order is 10 seconds.</a:t>
            </a:r>
          </a:p>
          <a:p>
            <a:r>
              <a:rPr lang="en-US" dirty="0">
                <a:solidFill>
                  <a:schemeClr val="bg2">
                    <a:lumMod val="75000"/>
                  </a:schemeClr>
                </a:solidFill>
              </a:rPr>
              <a:t>After making a sandwich you the option of submitting or trashing the sandwich.</a:t>
            </a:r>
          </a:p>
          <a:p>
            <a:r>
              <a:rPr lang="en-US" dirty="0">
                <a:solidFill>
                  <a:schemeClr val="bg2">
                    <a:lumMod val="75000"/>
                  </a:schemeClr>
                </a:solidFill>
              </a:rPr>
              <a:t>Each time you get an order right you get 10 points, each time you get it wrong you lose 10 points and each time you trash it you lose 5 points.</a:t>
            </a:r>
          </a:p>
          <a:p>
            <a:r>
              <a:rPr lang="en-US" dirty="0">
                <a:solidFill>
                  <a:schemeClr val="bg2">
                    <a:lumMod val="75000"/>
                  </a:schemeClr>
                </a:solidFill>
              </a:rPr>
              <a:t>At the end of the game your score will be added to high score table where you can compare and see with other players</a:t>
            </a:r>
          </a:p>
          <a:p>
            <a:endParaRPr lang="en-US" dirty="0"/>
          </a:p>
        </p:txBody>
      </p:sp>
    </p:spTree>
    <p:extLst>
      <p:ext uri="{BB962C8B-B14F-4D97-AF65-F5344CB8AC3E}">
        <p14:creationId xmlns:p14="http://schemas.microsoft.com/office/powerpoint/2010/main" val="90156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1A9-C1C0-F67F-A56E-7C6CBEC4C674}"/>
              </a:ext>
            </a:extLst>
          </p:cNvPr>
          <p:cNvSpPr>
            <a:spLocks noGrp="1"/>
          </p:cNvSpPr>
          <p:nvPr>
            <p:ph type="title"/>
          </p:nvPr>
        </p:nvSpPr>
        <p:spPr/>
        <p:txBody>
          <a:bodyPr/>
          <a:lstStyle/>
          <a:p>
            <a:r>
              <a:rPr lang="en-US" dirty="0">
                <a:solidFill>
                  <a:schemeClr val="bg2">
                    <a:lumMod val="75000"/>
                  </a:schemeClr>
                </a:solidFill>
              </a:rPr>
              <a:t>Work Performed</a:t>
            </a:r>
          </a:p>
        </p:txBody>
      </p:sp>
      <p:sp>
        <p:nvSpPr>
          <p:cNvPr id="3" name="Content Placeholder 2">
            <a:extLst>
              <a:ext uri="{FF2B5EF4-FFF2-40B4-BE49-F238E27FC236}">
                <a16:creationId xmlns:a16="http://schemas.microsoft.com/office/drawing/2014/main" id="{C06FB74D-F151-81C1-F106-291BE998425D}"/>
              </a:ext>
            </a:extLst>
          </p:cNvPr>
          <p:cNvSpPr>
            <a:spLocks noGrp="1"/>
          </p:cNvSpPr>
          <p:nvPr>
            <p:ph sz="quarter" idx="13"/>
          </p:nvPr>
        </p:nvSpPr>
        <p:spPr>
          <a:xfrm>
            <a:off x="913774" y="2367092"/>
            <a:ext cx="10364450" cy="4389308"/>
          </a:xfrm>
        </p:spPr>
        <p:txBody>
          <a:bodyPr/>
          <a:lstStyle/>
          <a:p>
            <a:r>
              <a:rPr lang="en-US" dirty="0">
                <a:solidFill>
                  <a:schemeClr val="bg2">
                    <a:lumMod val="75000"/>
                  </a:schemeClr>
                </a:solidFill>
              </a:rPr>
              <a:t>In the game we made a Welcome Page which gives the user the option to play the game, go to settings and the high score page</a:t>
            </a:r>
          </a:p>
          <a:p>
            <a:r>
              <a:rPr lang="en-US" dirty="0">
                <a:solidFill>
                  <a:schemeClr val="bg2">
                    <a:lumMod val="75000"/>
                  </a:schemeClr>
                </a:solidFill>
              </a:rPr>
              <a:t>We also have a Name Page which will allow the user to put in their name</a:t>
            </a:r>
          </a:p>
          <a:p>
            <a:r>
              <a:rPr lang="en-US" dirty="0">
                <a:solidFill>
                  <a:schemeClr val="bg2">
                    <a:lumMod val="75000"/>
                  </a:schemeClr>
                </a:solidFill>
              </a:rPr>
              <a:t>This is then followed by the game page where you can play the game</a:t>
            </a:r>
          </a:p>
          <a:p>
            <a:r>
              <a:rPr lang="en-US" dirty="0">
                <a:solidFill>
                  <a:schemeClr val="bg2">
                    <a:lumMod val="75000"/>
                  </a:schemeClr>
                </a:solidFill>
              </a:rPr>
              <a:t>Once that’s done you will be led to a scores page which will tell you what your score is. It will also give you the option to play again, view the high scores or exit the game.</a:t>
            </a:r>
          </a:p>
          <a:p>
            <a:r>
              <a:rPr lang="en-US" dirty="0">
                <a:solidFill>
                  <a:schemeClr val="bg2">
                    <a:lumMod val="75000"/>
                  </a:schemeClr>
                </a:solidFill>
              </a:rPr>
              <a:t>Among the transitions between the pages, we also have a loading screen</a:t>
            </a:r>
          </a:p>
        </p:txBody>
      </p:sp>
    </p:spTree>
    <p:extLst>
      <p:ext uri="{BB962C8B-B14F-4D97-AF65-F5344CB8AC3E}">
        <p14:creationId xmlns:p14="http://schemas.microsoft.com/office/powerpoint/2010/main" val="61870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9D51-C923-B93E-4685-94F363E68C74}"/>
              </a:ext>
            </a:extLst>
          </p:cNvPr>
          <p:cNvSpPr>
            <a:spLocks noGrp="1"/>
          </p:cNvSpPr>
          <p:nvPr>
            <p:ph type="title"/>
          </p:nvPr>
        </p:nvSpPr>
        <p:spPr/>
        <p:txBody>
          <a:bodyPr/>
          <a:lstStyle/>
          <a:p>
            <a:r>
              <a:rPr lang="en-US" dirty="0">
                <a:solidFill>
                  <a:schemeClr val="bg2">
                    <a:lumMod val="75000"/>
                  </a:schemeClr>
                </a:solidFill>
              </a:rPr>
              <a:t>What Went Well</a:t>
            </a:r>
          </a:p>
        </p:txBody>
      </p:sp>
      <p:sp>
        <p:nvSpPr>
          <p:cNvPr id="3" name="Content Placeholder 2">
            <a:extLst>
              <a:ext uri="{FF2B5EF4-FFF2-40B4-BE49-F238E27FC236}">
                <a16:creationId xmlns:a16="http://schemas.microsoft.com/office/drawing/2014/main" id="{40059280-810F-F271-5441-A908B2A56F26}"/>
              </a:ext>
            </a:extLst>
          </p:cNvPr>
          <p:cNvSpPr>
            <a:spLocks noGrp="1"/>
          </p:cNvSpPr>
          <p:nvPr>
            <p:ph sz="quarter" idx="13"/>
          </p:nvPr>
        </p:nvSpPr>
        <p:spPr/>
        <p:txBody>
          <a:bodyPr>
            <a:normAutofit/>
          </a:bodyPr>
          <a:lstStyle/>
          <a:p>
            <a:r>
              <a:rPr lang="en-US" dirty="0">
                <a:solidFill>
                  <a:schemeClr val="bg2">
                    <a:lumMod val="75000"/>
                  </a:schemeClr>
                </a:solidFill>
              </a:rPr>
              <a:t>Communication: There was very good communication among the group members throughout the semester and good discourse among each other. </a:t>
            </a:r>
          </a:p>
          <a:p>
            <a:r>
              <a:rPr lang="en-US" dirty="0">
                <a:solidFill>
                  <a:schemeClr val="bg2">
                    <a:lumMod val="75000"/>
                  </a:schemeClr>
                </a:solidFill>
              </a:rPr>
              <a:t>Task Delegations: Tasks were Delegated in a manner that made it easier to work on the project. Each member had a specific task and parts of the project to work on. Once finished we merged all together.</a:t>
            </a:r>
          </a:p>
          <a:p>
            <a:r>
              <a:rPr lang="en-US" dirty="0">
                <a:solidFill>
                  <a:schemeClr val="bg2">
                    <a:lumMod val="75000"/>
                  </a:schemeClr>
                </a:solidFill>
              </a:rPr>
              <a:t>Collaboration: We all looked to each other when we were struggling and helped each other when we could.</a:t>
            </a:r>
          </a:p>
          <a:p>
            <a:endParaRPr lang="en-US" dirty="0"/>
          </a:p>
        </p:txBody>
      </p:sp>
    </p:spTree>
    <p:extLst>
      <p:ext uri="{BB962C8B-B14F-4D97-AF65-F5344CB8AC3E}">
        <p14:creationId xmlns:p14="http://schemas.microsoft.com/office/powerpoint/2010/main" val="379209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6011-D2D7-3E3F-9CBA-C3197912AB13}"/>
              </a:ext>
            </a:extLst>
          </p:cNvPr>
          <p:cNvSpPr>
            <a:spLocks noGrp="1"/>
          </p:cNvSpPr>
          <p:nvPr>
            <p:ph type="title"/>
          </p:nvPr>
        </p:nvSpPr>
        <p:spPr/>
        <p:txBody>
          <a:bodyPr/>
          <a:lstStyle/>
          <a:p>
            <a:r>
              <a:rPr lang="en-US" dirty="0">
                <a:solidFill>
                  <a:schemeClr val="bg2">
                    <a:lumMod val="75000"/>
                  </a:schemeClr>
                </a:solidFill>
              </a:rPr>
              <a:t>Challenges</a:t>
            </a:r>
          </a:p>
        </p:txBody>
      </p:sp>
      <p:sp>
        <p:nvSpPr>
          <p:cNvPr id="3" name="Content Placeholder 2">
            <a:extLst>
              <a:ext uri="{FF2B5EF4-FFF2-40B4-BE49-F238E27FC236}">
                <a16:creationId xmlns:a16="http://schemas.microsoft.com/office/drawing/2014/main" id="{F8857D2B-02FE-1109-A99E-BD939383B2DC}"/>
              </a:ext>
            </a:extLst>
          </p:cNvPr>
          <p:cNvSpPr>
            <a:spLocks noGrp="1"/>
          </p:cNvSpPr>
          <p:nvPr>
            <p:ph sz="quarter" idx="13"/>
          </p:nvPr>
        </p:nvSpPr>
        <p:spPr/>
        <p:txBody>
          <a:bodyPr/>
          <a:lstStyle/>
          <a:p>
            <a:r>
              <a:rPr lang="en-US" dirty="0">
                <a:solidFill>
                  <a:schemeClr val="bg2">
                    <a:lumMod val="75000"/>
                  </a:schemeClr>
                </a:solidFill>
              </a:rPr>
              <a:t>Time management: this was the biggest challenge we had. Due to our busy class schedule, it was hard giving the project as much time as we could. We would all have commitments outside of the class that we would have to attend to, creating a few problems.</a:t>
            </a:r>
          </a:p>
          <a:p>
            <a:r>
              <a:rPr lang="en-US" dirty="0">
                <a:solidFill>
                  <a:schemeClr val="bg2">
                    <a:lumMod val="75000"/>
                  </a:schemeClr>
                </a:solidFill>
              </a:rPr>
              <a:t>Android Studio: We did find Android Studio a little difficult to Use. It was very tedious and correcting Errors was a difficult task.</a:t>
            </a:r>
          </a:p>
        </p:txBody>
      </p:sp>
    </p:spTree>
    <p:extLst>
      <p:ext uri="{BB962C8B-B14F-4D97-AF65-F5344CB8AC3E}">
        <p14:creationId xmlns:p14="http://schemas.microsoft.com/office/powerpoint/2010/main" val="198477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F0BD-7169-12CC-A5C4-2418D32347D0}"/>
              </a:ext>
            </a:extLst>
          </p:cNvPr>
          <p:cNvSpPr>
            <a:spLocks noGrp="1"/>
          </p:cNvSpPr>
          <p:nvPr>
            <p:ph type="title"/>
          </p:nvPr>
        </p:nvSpPr>
        <p:spPr/>
        <p:txBody>
          <a:bodyPr/>
          <a:lstStyle/>
          <a:p>
            <a:r>
              <a:rPr lang="en-US" dirty="0">
                <a:solidFill>
                  <a:schemeClr val="bg2">
                    <a:lumMod val="75000"/>
                  </a:schemeClr>
                </a:solidFill>
              </a:rPr>
              <a:t>Improvements and Future work</a:t>
            </a:r>
          </a:p>
        </p:txBody>
      </p:sp>
      <p:sp>
        <p:nvSpPr>
          <p:cNvPr id="3" name="Content Placeholder 2">
            <a:extLst>
              <a:ext uri="{FF2B5EF4-FFF2-40B4-BE49-F238E27FC236}">
                <a16:creationId xmlns:a16="http://schemas.microsoft.com/office/drawing/2014/main" id="{4766D0F9-64DE-1286-4903-AAFA3F1E34B2}"/>
              </a:ext>
            </a:extLst>
          </p:cNvPr>
          <p:cNvSpPr>
            <a:spLocks noGrp="1"/>
          </p:cNvSpPr>
          <p:nvPr>
            <p:ph sz="quarter" idx="13"/>
          </p:nvPr>
        </p:nvSpPr>
        <p:spPr/>
        <p:txBody>
          <a:bodyPr/>
          <a:lstStyle/>
          <a:p>
            <a:r>
              <a:rPr lang="en-US" dirty="0">
                <a:solidFill>
                  <a:schemeClr val="bg2">
                    <a:lumMod val="75000"/>
                  </a:schemeClr>
                </a:solidFill>
              </a:rPr>
              <a:t>Difficulty levels: We would like to add different difficulty levels for the game to make it more entertaining. A potential idea is changing around the time for each order. The harder the level the less the time.</a:t>
            </a:r>
          </a:p>
          <a:p>
            <a:r>
              <a:rPr lang="en-US" dirty="0">
                <a:solidFill>
                  <a:schemeClr val="bg2">
                    <a:lumMod val="75000"/>
                  </a:schemeClr>
                </a:solidFill>
              </a:rPr>
              <a:t>Animated: We would also like to make the game look more animated and make it feel you are playing a mobile game.</a:t>
            </a:r>
          </a:p>
          <a:p>
            <a:r>
              <a:rPr lang="en-US" dirty="0">
                <a:solidFill>
                  <a:schemeClr val="bg2">
                    <a:lumMod val="75000"/>
                  </a:schemeClr>
                </a:solidFill>
              </a:rPr>
              <a:t>Tutorial: The addition of a tutorial page is something we are looking to add as well. As of right now the instructions on how to play the game is on the Help/</a:t>
            </a:r>
            <a:r>
              <a:rPr lang="en-US" dirty="0" err="1">
                <a:solidFill>
                  <a:schemeClr val="bg2">
                    <a:lumMod val="75000"/>
                  </a:schemeClr>
                </a:solidFill>
              </a:rPr>
              <a:t>Faq</a:t>
            </a:r>
            <a:r>
              <a:rPr lang="en-US" dirty="0">
                <a:solidFill>
                  <a:schemeClr val="bg2">
                    <a:lumMod val="75000"/>
                  </a:schemeClr>
                </a:solidFill>
              </a:rPr>
              <a:t> page.</a:t>
            </a:r>
          </a:p>
        </p:txBody>
      </p:sp>
    </p:spTree>
    <p:extLst>
      <p:ext uri="{BB962C8B-B14F-4D97-AF65-F5344CB8AC3E}">
        <p14:creationId xmlns:p14="http://schemas.microsoft.com/office/powerpoint/2010/main" val="158213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0568-A297-CA14-9D48-C70B4DEC87E6}"/>
              </a:ext>
            </a:extLst>
          </p:cNvPr>
          <p:cNvSpPr>
            <a:spLocks noGrp="1"/>
          </p:cNvSpPr>
          <p:nvPr>
            <p:ph type="title"/>
          </p:nvPr>
        </p:nvSpPr>
        <p:spPr>
          <a:xfrm>
            <a:off x="913774" y="618517"/>
            <a:ext cx="10364451" cy="1596177"/>
          </a:xfrm>
        </p:spPr>
        <p:txBody>
          <a:bodyPr/>
          <a:lstStyle/>
          <a:p>
            <a:r>
              <a:rPr lang="en-US" dirty="0">
                <a:solidFill>
                  <a:schemeClr val="bg2">
                    <a:lumMod val="75000"/>
                  </a:schemeClr>
                </a:solidFill>
              </a:rPr>
              <a:t>conclusion</a:t>
            </a:r>
          </a:p>
        </p:txBody>
      </p:sp>
      <p:sp>
        <p:nvSpPr>
          <p:cNvPr id="3" name="Content Placeholder 2">
            <a:extLst>
              <a:ext uri="{FF2B5EF4-FFF2-40B4-BE49-F238E27FC236}">
                <a16:creationId xmlns:a16="http://schemas.microsoft.com/office/drawing/2014/main" id="{F6BF51C1-1D37-D748-5ADC-39C126304745}"/>
              </a:ext>
            </a:extLst>
          </p:cNvPr>
          <p:cNvSpPr>
            <a:spLocks noGrp="1"/>
          </p:cNvSpPr>
          <p:nvPr>
            <p:ph sz="quarter" idx="13"/>
          </p:nvPr>
        </p:nvSpPr>
        <p:spPr>
          <a:xfrm>
            <a:off x="913774" y="2367093"/>
            <a:ext cx="10516226" cy="2570668"/>
          </a:xfrm>
        </p:spPr>
        <p:txBody>
          <a:bodyPr/>
          <a:lstStyle/>
          <a:p>
            <a:r>
              <a:rPr lang="en-US" dirty="0">
                <a:solidFill>
                  <a:schemeClr val="bg2">
                    <a:lumMod val="75000"/>
                  </a:schemeClr>
                </a:solidFill>
              </a:rPr>
              <a:t>All in all, this was a very enjoyable game to work which challenged in ways we have not been in the past</a:t>
            </a:r>
          </a:p>
          <a:p>
            <a:r>
              <a:rPr lang="en-US" dirty="0">
                <a:solidFill>
                  <a:schemeClr val="bg2">
                    <a:lumMod val="75000"/>
                  </a:schemeClr>
                </a:solidFill>
              </a:rPr>
              <a:t>We are proud to have made a functioning mobile game </a:t>
            </a:r>
          </a:p>
          <a:p>
            <a:r>
              <a:rPr lang="en-US" dirty="0">
                <a:solidFill>
                  <a:schemeClr val="bg2">
                    <a:lumMod val="75000"/>
                  </a:schemeClr>
                </a:solidFill>
              </a:rPr>
              <a:t>We look forward to continue working on the game and make further improvements</a:t>
            </a:r>
          </a:p>
          <a:p>
            <a:pPr marL="3200400" lvl="7" indent="0">
              <a:buNone/>
            </a:pPr>
            <a:endParaRPr lang="en-US" dirty="0"/>
          </a:p>
        </p:txBody>
      </p:sp>
    </p:spTree>
    <p:extLst>
      <p:ext uri="{BB962C8B-B14F-4D97-AF65-F5344CB8AC3E}">
        <p14:creationId xmlns:p14="http://schemas.microsoft.com/office/powerpoint/2010/main" val="24947217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296</TotalTime>
  <Words>573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THE Chef’s Laundry</vt:lpstr>
      <vt:lpstr>Introduction</vt:lpstr>
      <vt:lpstr>Work Performed</vt:lpstr>
      <vt:lpstr>What Went Well</vt:lpstr>
      <vt:lpstr>Challenges</vt:lpstr>
      <vt:lpstr>Improvements and 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Chef’s Laundry</dc:title>
  <dc:creator>Brook Gebreeyesus</dc:creator>
  <cp:lastModifiedBy>Brook Gebreeyesus</cp:lastModifiedBy>
  <cp:revision>1</cp:revision>
  <dcterms:created xsi:type="dcterms:W3CDTF">2023-05-03T15:21:00Z</dcterms:created>
  <dcterms:modified xsi:type="dcterms:W3CDTF">2023-05-04T03:04:41Z</dcterms:modified>
</cp:coreProperties>
</file>