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7" r:id="rId3"/>
    <p:sldId id="259" r:id="rId4"/>
    <p:sldId id="260" r:id="rId5"/>
    <p:sldId id="267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5837"/>
    <a:srgbClr val="B24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7" autoAdjust="0"/>
    <p:restoredTop sz="94660"/>
  </p:normalViewPr>
  <p:slideViewPr>
    <p:cSldViewPr snapToGrid="0">
      <p:cViewPr varScale="1">
        <p:scale>
          <a:sx n="60" d="100"/>
          <a:sy n="60" d="100"/>
        </p:scale>
        <p:origin x="64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934D1-F436-4059-B9EB-875FC9AD579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D3260-B2EF-4EBE-81B2-4884F91B0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56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DD23A-A13A-05F4-D366-66DEAB712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4C05D-7502-810F-92AE-03877A36A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ACF5A-B27E-C80A-4179-08DD865D5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0AAF-8D58-45A6-B571-0E448AC3E982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3819E-EB22-759A-2468-2716CCE1F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 THE FOOTER AND TYPE YOUR FULL NAME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98E55-11E9-4571-883F-C905B7ED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B3B1-8DDE-4D4E-BEB0-091CCD351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7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655FF-1467-AE55-8C31-E3300C558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9EBAB-2223-116D-FB2B-8159DE75E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819B3-5E0E-77DC-F29E-CE87FC7A8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F07E-EC0A-4224-B982-060410CEF57D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4C66A-0F51-FBB1-47C9-2617DD52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 THE FOOTER AND TYPE YOUR FULL NAME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21F36-02BF-7D1C-325F-D8BFE80B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B3B1-8DDE-4D4E-BEB0-091CCD351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8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08727F-D5E1-66A4-ABF9-810946A71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24E63-FB80-EA51-9C0A-78BB88824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6A39B-FADF-07A9-FA72-B2F38EF8B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FA40-AA1B-4B00-A377-CD284DA77AB3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1DADA-4752-9967-5F04-4FABEBC3A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 THE FOOTER AND TYPE YOUR FULL NAME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4BF68-FFD5-40BE-8B38-AB4B57A74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B3B1-8DDE-4D4E-BEB0-091CCD351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6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2536-8E2E-086F-0337-EF2EA9049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5FFB3-618D-92C7-AEFD-2FBFAE26B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6CE5E-EFE2-0441-B079-9988D2B89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8347-EA88-4947-9014-2A11170B5D47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A7CD9-ADED-7369-EC75-BF3CA0FD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 THE FOOTER AND TYPE YOUR FULL NAME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33594-3D8B-1CC8-8E5D-1CF2EDB8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B3B1-8DDE-4D4E-BEB0-091CCD351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2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0ADD2-1B5D-D9AB-DDEB-8398389C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47F4F-DD00-3A90-C9C8-09BC32B0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85AC8-4B8A-5D9A-0E6C-A0DC7090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BD97-EF06-4D29-B629-7227924C60F0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B6752-5799-B8A1-A312-FE5BE078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 THE FOOTER AND TYPE YOUR FULL NAME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0FD97-9E20-3B74-B316-19BBE57C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B3B1-8DDE-4D4E-BEB0-091CCD351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3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6F6C-F079-38FA-5594-667B7C2A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8FC8-7A41-D957-5262-B686EE5CF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411A4-EBD1-0E4E-1D3B-3A8D7A912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1D2B1-8896-0B52-CB5F-1ED81FB9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A9E5-EA55-476B-B4E5-15B8BD573FC6}" type="datetime1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96904-6F28-DB9A-1F8D-9B458EA16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 THE FOOTER AND TYPE YOUR FULL NAME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A4150-FA9F-64C8-4A26-40440199D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B3B1-8DDE-4D4E-BEB0-091CCD351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8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74636-4C24-3698-2D78-D1649C78F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1B881-195B-B464-E8DD-572001D7F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10629-5872-3923-9F7B-694D53E09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93C005-35FA-BE98-C611-3B14FFFB6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FC69CB-85DF-BFDD-96D1-06B70ABDF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48E943-BACD-6AAA-8244-09796073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2DB-471F-4255-AC1B-BC33F1E85A4C}" type="datetime1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F4EA9D-D8C8-E692-B6A4-D7877C0D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 THE FOOTER AND TYPE YOUR FULL NAME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9155AC-7BCB-9822-0126-CC66EF66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B3B1-8DDE-4D4E-BEB0-091CCD351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8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426F1-35CC-D4AB-CFAF-C2A12611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C62A28-1441-D39F-CCB3-B4A61BC7F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D51A-8260-4736-8086-CB43B1530964}" type="datetime1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F2426-3D7C-F1C8-3354-437D73DA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 THE FOOTER AND TYPE YOUR FULL NAME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51712-2F5E-F5AF-97D2-8209A027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B3B1-8DDE-4D4E-BEB0-091CCD351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3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17CB9-2AC1-979C-0CC1-7808D8DE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957C-D9AB-4078-8DFF-85FF5E370981}" type="datetime1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DD4CD7-C893-D650-0463-ADEA81C1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 THE FOOTER AND TYPE YOUR FULL NAME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00632-0508-D60E-517A-08B947602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B3B1-8DDE-4D4E-BEB0-091CCD351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1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4828-966D-88EE-4A75-1BF289CFF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2321B-2709-B28C-4497-59442E383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CD52C-4063-B66E-A1C9-B450D9A73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ED53F-E295-78DA-3C0C-F77E874C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1AD8-9A82-401B-82C2-EB5D0040F26B}" type="datetime1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61169-68F2-AE80-8F19-DFCF1988D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 THE FOOTER AND TYPE YOUR FULL NAME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61C99-A295-4B30-C6BE-D7767192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B3B1-8DDE-4D4E-BEB0-091CCD351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3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7DFD1-CF60-C923-5EA9-79926C71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729DFB-0DA5-31C7-2981-F23539B7C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05B1D-33A0-EF8F-7783-6BD9FD14D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F8B4C-8242-7BD0-C658-138DB129D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B516-D2CE-430E-8B05-378037342CA0}" type="datetime1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EAEB8-392C-1BC8-EFB0-72EBC60A9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 THE FOOTER AND TYPE YOUR FULL NAME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E2CC5-A9FE-EA76-5023-51EA36DA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B3B1-8DDE-4D4E-BEB0-091CCD351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6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27BA3-7B6B-FDDB-856C-D292434F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BE7B-E56E-9BC6-B32A-F1853037F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33BAA-B75B-FEE2-C4BF-32678858C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DA1C7-7B01-4E8F-9BE7-7CC03ADC3B15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BAA9C-AEF2-51C4-A01D-351F0FE1F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EDIT THE FOOTER AND TYPE YOUR FULL NAME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BDDFC-EF3F-918C-FDAD-0D3AF8771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6B3B1-8DDE-4D4E-BEB0-091CCD351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4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ctagon 4">
            <a:extLst>
              <a:ext uri="{FF2B5EF4-FFF2-40B4-BE49-F238E27FC236}">
                <a16:creationId xmlns:a16="http://schemas.microsoft.com/office/drawing/2014/main" id="{5133412D-BF6B-4AD5-8D3B-0D225F5C6738}"/>
              </a:ext>
            </a:extLst>
          </p:cNvPr>
          <p:cNvSpPr/>
          <p:nvPr/>
        </p:nvSpPr>
        <p:spPr>
          <a:xfrm>
            <a:off x="7361604" y="830077"/>
            <a:ext cx="1047591" cy="1047591"/>
          </a:xfrm>
          <a:prstGeom prst="oct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welcomePage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C3A0DA-06BC-EC59-F64C-AC0D97A78E24}"/>
              </a:ext>
            </a:extLst>
          </p:cNvPr>
          <p:cNvSpPr txBox="1"/>
          <p:nvPr/>
        </p:nvSpPr>
        <p:spPr>
          <a:xfrm>
            <a:off x="156958" y="190066"/>
            <a:ext cx="11589982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Welcome Page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74DD0F-19B0-A3D6-478D-F6D3B08D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 THE FOOTER AND TYPE YOUR FULL NAME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044CD2-158E-110E-486F-83A591F1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B3B1-8DDE-4D4E-BEB0-091CCD351B6D}" type="slidenum">
              <a:rPr lang="en-US" smtClean="0"/>
              <a:t>1</a:t>
            </a:fld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789CA6-78DF-5FEB-A3AF-F3146ECB28C8}"/>
              </a:ext>
            </a:extLst>
          </p:cNvPr>
          <p:cNvSpPr/>
          <p:nvPr/>
        </p:nvSpPr>
        <p:spPr>
          <a:xfrm rot="16200000">
            <a:off x="2029406" y="-203211"/>
            <a:ext cx="3599271" cy="64915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E7AB6D-3487-A37E-D2BC-E7F60B5A3494}"/>
              </a:ext>
            </a:extLst>
          </p:cNvPr>
          <p:cNvGrpSpPr/>
          <p:nvPr/>
        </p:nvGrpSpPr>
        <p:grpSpPr>
          <a:xfrm>
            <a:off x="8714113" y="938149"/>
            <a:ext cx="3180745" cy="5048385"/>
            <a:chOff x="4884263" y="959222"/>
            <a:chExt cx="3180745" cy="504838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B79A15-067D-5B9F-2494-CC87A847A03F}"/>
                </a:ext>
              </a:extLst>
            </p:cNvPr>
            <p:cNvSpPr txBox="1"/>
            <p:nvPr/>
          </p:nvSpPr>
          <p:spPr>
            <a:xfrm>
              <a:off x="4884263" y="959222"/>
              <a:ext cx="3171601" cy="50483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Layout Name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AFB69D-C924-C9F6-6C54-BD9D10558491}"/>
                </a:ext>
              </a:extLst>
            </p:cNvPr>
            <p:cNvSpPr/>
            <p:nvPr/>
          </p:nvSpPr>
          <p:spPr>
            <a:xfrm>
              <a:off x="7769172" y="959223"/>
              <a:ext cx="295836" cy="295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062AB9B-1285-4410-A4C0-553EB45B46DD}"/>
                </a:ext>
              </a:extLst>
            </p:cNvPr>
            <p:cNvSpPr/>
            <p:nvPr/>
          </p:nvSpPr>
          <p:spPr>
            <a:xfrm>
              <a:off x="7769172" y="968187"/>
              <a:ext cx="295836" cy="295835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DC4A5F1-09AB-B109-6A21-51B8E45E0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341170"/>
              </p:ext>
            </p:extLst>
          </p:nvPr>
        </p:nvGraphicFramePr>
        <p:xfrm>
          <a:off x="8768976" y="1233986"/>
          <a:ext cx="3061874" cy="4983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89424">
                  <a:extLst>
                    <a:ext uri="{9D8B030D-6E8A-4147-A177-3AD203B41FA5}">
                      <a16:colId xmlns:a16="http://schemas.microsoft.com/office/drawing/2014/main" val="4257260792"/>
                    </a:ext>
                  </a:extLst>
                </a:gridCol>
                <a:gridCol w="1772450">
                  <a:extLst>
                    <a:ext uri="{9D8B030D-6E8A-4147-A177-3AD203B41FA5}">
                      <a16:colId xmlns:a16="http://schemas.microsoft.com/office/drawing/2014/main" val="3452000491"/>
                    </a:ext>
                  </a:extLst>
                </a:gridCol>
              </a:tblGrid>
              <a:tr h="21735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 Type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 ID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727014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1: Title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ChefsLaundry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406430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2: Image View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BackgroundImage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117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3: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TextBox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584180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4: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TextBox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488571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5: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TextBox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203627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6:  Button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signUp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99588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8776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224035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41448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984147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361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949256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23779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600381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424614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99169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46068265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4D14556-C387-1C50-F52A-64CA720A6F1A}"/>
              </a:ext>
            </a:extLst>
          </p:cNvPr>
          <p:cNvSpPr/>
          <p:nvPr/>
        </p:nvSpPr>
        <p:spPr>
          <a:xfrm>
            <a:off x="2068286" y="1409037"/>
            <a:ext cx="3692434" cy="820258"/>
          </a:xfrm>
          <a:prstGeom prst="rect">
            <a:avLst/>
          </a:prstGeom>
          <a:solidFill>
            <a:srgbClr val="D15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1: Title Welcome To Chef’s Laundry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0633AC-89E6-0A5B-4801-8D0FA42BB289}"/>
              </a:ext>
            </a:extLst>
          </p:cNvPr>
          <p:cNvSpPr/>
          <p:nvPr/>
        </p:nvSpPr>
        <p:spPr>
          <a:xfrm>
            <a:off x="2563585" y="2343351"/>
            <a:ext cx="2950029" cy="6422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Component 2: Image View Background Image Logo of Chef’s Laundry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8C89FA-BD9C-3BD7-31A3-16B7243008C6}"/>
              </a:ext>
            </a:extLst>
          </p:cNvPr>
          <p:cNvSpPr/>
          <p:nvPr/>
        </p:nvSpPr>
        <p:spPr>
          <a:xfrm>
            <a:off x="3154984" y="3108710"/>
            <a:ext cx="1452577" cy="2898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Component 3: textbox for name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004AD2-6C14-23DB-10CF-568007F05226}"/>
              </a:ext>
            </a:extLst>
          </p:cNvPr>
          <p:cNvSpPr/>
          <p:nvPr/>
        </p:nvSpPr>
        <p:spPr>
          <a:xfrm>
            <a:off x="3154984" y="3550675"/>
            <a:ext cx="1452577" cy="2898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Component 4: textbox for email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1E4E9C-3CB6-8FA7-D946-EA661C29DDF1}"/>
              </a:ext>
            </a:extLst>
          </p:cNvPr>
          <p:cNvSpPr/>
          <p:nvPr/>
        </p:nvSpPr>
        <p:spPr>
          <a:xfrm>
            <a:off x="3160063" y="4026874"/>
            <a:ext cx="1452576" cy="2898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Component 5: textbox for password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05080A-12E7-3920-340E-E666B2A68F88}"/>
              </a:ext>
            </a:extLst>
          </p:cNvPr>
          <p:cNvSpPr/>
          <p:nvPr/>
        </p:nvSpPr>
        <p:spPr>
          <a:xfrm>
            <a:off x="4749951" y="4355996"/>
            <a:ext cx="1010769" cy="423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Component 6: button Sign up</a:t>
            </a:r>
          </a:p>
        </p:txBody>
      </p:sp>
    </p:spTree>
    <p:extLst>
      <p:ext uri="{BB962C8B-B14F-4D97-AF65-F5344CB8AC3E}">
        <p14:creationId xmlns:p14="http://schemas.microsoft.com/office/powerpoint/2010/main" val="2095619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ctagon 4">
            <a:extLst>
              <a:ext uri="{FF2B5EF4-FFF2-40B4-BE49-F238E27FC236}">
                <a16:creationId xmlns:a16="http://schemas.microsoft.com/office/drawing/2014/main" id="{5133412D-BF6B-4AD5-8D3B-0D225F5C6738}"/>
              </a:ext>
            </a:extLst>
          </p:cNvPr>
          <p:cNvSpPr/>
          <p:nvPr/>
        </p:nvSpPr>
        <p:spPr>
          <a:xfrm>
            <a:off x="7529339" y="927951"/>
            <a:ext cx="1047591" cy="1047591"/>
          </a:xfrm>
          <a:prstGeom prst="oct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termsAndConditions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C3A0DA-06BC-EC59-F64C-AC0D97A78E24}"/>
              </a:ext>
            </a:extLst>
          </p:cNvPr>
          <p:cNvSpPr txBox="1"/>
          <p:nvPr/>
        </p:nvSpPr>
        <p:spPr>
          <a:xfrm>
            <a:off x="297218" y="271554"/>
            <a:ext cx="11589982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Terms and Conditions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74DD0F-19B0-A3D6-478D-F6D3B08D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 THE FOOTER AND TYPE YOUR FULL NAME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044CD2-158E-110E-486F-83A591F1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B3B1-8DDE-4D4E-BEB0-091CCD351B6D}" type="slidenum">
              <a:rPr lang="en-US" smtClean="0"/>
              <a:t>10</a:t>
            </a:fld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789CA6-78DF-5FEB-A3AF-F3146ECB28C8}"/>
              </a:ext>
            </a:extLst>
          </p:cNvPr>
          <p:cNvSpPr/>
          <p:nvPr/>
        </p:nvSpPr>
        <p:spPr>
          <a:xfrm rot="5400000">
            <a:off x="1513171" y="341647"/>
            <a:ext cx="3594298" cy="57464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E7AB6D-3487-A37E-D2BC-E7F60B5A3494}"/>
              </a:ext>
            </a:extLst>
          </p:cNvPr>
          <p:cNvGrpSpPr/>
          <p:nvPr/>
        </p:nvGrpSpPr>
        <p:grpSpPr>
          <a:xfrm>
            <a:off x="8818310" y="959223"/>
            <a:ext cx="3180745" cy="5048385"/>
            <a:chOff x="4884263" y="959222"/>
            <a:chExt cx="3180745" cy="504838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B79A15-067D-5B9F-2494-CC87A847A03F}"/>
                </a:ext>
              </a:extLst>
            </p:cNvPr>
            <p:cNvSpPr txBox="1"/>
            <p:nvPr/>
          </p:nvSpPr>
          <p:spPr>
            <a:xfrm>
              <a:off x="4884263" y="959222"/>
              <a:ext cx="3171601" cy="50483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Layout Name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AFB69D-C924-C9F6-6C54-BD9D10558491}"/>
                </a:ext>
              </a:extLst>
            </p:cNvPr>
            <p:cNvSpPr/>
            <p:nvPr/>
          </p:nvSpPr>
          <p:spPr>
            <a:xfrm>
              <a:off x="7769172" y="959223"/>
              <a:ext cx="295836" cy="295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062AB9B-1285-4410-A4C0-553EB45B46DD}"/>
                </a:ext>
              </a:extLst>
            </p:cNvPr>
            <p:cNvSpPr/>
            <p:nvPr/>
          </p:nvSpPr>
          <p:spPr>
            <a:xfrm>
              <a:off x="7769172" y="968187"/>
              <a:ext cx="295836" cy="295835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DC4A5F1-09AB-B109-6A21-51B8E45E0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234055"/>
              </p:ext>
            </p:extLst>
          </p:nvPr>
        </p:nvGraphicFramePr>
        <p:xfrm>
          <a:off x="8885824" y="1281056"/>
          <a:ext cx="3061874" cy="4770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0608">
                  <a:extLst>
                    <a:ext uri="{9D8B030D-6E8A-4147-A177-3AD203B41FA5}">
                      <a16:colId xmlns:a16="http://schemas.microsoft.com/office/drawing/2014/main" val="4257260792"/>
                    </a:ext>
                  </a:extLst>
                </a:gridCol>
                <a:gridCol w="1851266">
                  <a:extLst>
                    <a:ext uri="{9D8B030D-6E8A-4147-A177-3AD203B41FA5}">
                      <a16:colId xmlns:a16="http://schemas.microsoft.com/office/drawing/2014/main" val="34520004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 Type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 ID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727014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1: Title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TermsAndConditions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406430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2: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TextView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839094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3: Button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Settings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117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584180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488571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203627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99588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8776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224035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41448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984147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361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949256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23779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600381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424614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99169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460682652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03874A8-B809-EAA5-701E-81C49656FF6E}"/>
              </a:ext>
            </a:extLst>
          </p:cNvPr>
          <p:cNvSpPr/>
          <p:nvPr/>
        </p:nvSpPr>
        <p:spPr>
          <a:xfrm>
            <a:off x="1767740" y="1560872"/>
            <a:ext cx="3062177" cy="829339"/>
          </a:xfrm>
          <a:prstGeom prst="rect">
            <a:avLst/>
          </a:prstGeom>
          <a:solidFill>
            <a:srgbClr val="D15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1: Title Terms and Conditions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BE6D7C-B51B-BC43-A0B9-91F60EAB9F53}"/>
              </a:ext>
            </a:extLst>
          </p:cNvPr>
          <p:cNvSpPr/>
          <p:nvPr/>
        </p:nvSpPr>
        <p:spPr>
          <a:xfrm>
            <a:off x="1406179" y="2526333"/>
            <a:ext cx="3808282" cy="2200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Component 2: Text View Terms and Conditions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C28AE3-53B7-4760-605B-7099827FFB33}"/>
              </a:ext>
            </a:extLst>
          </p:cNvPr>
          <p:cNvSpPr/>
          <p:nvPr/>
        </p:nvSpPr>
        <p:spPr>
          <a:xfrm>
            <a:off x="4984743" y="1780262"/>
            <a:ext cx="1111257" cy="506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Component 3: Icon Button Settings</a:t>
            </a:r>
          </a:p>
        </p:txBody>
      </p:sp>
    </p:spTree>
    <p:extLst>
      <p:ext uri="{BB962C8B-B14F-4D97-AF65-F5344CB8AC3E}">
        <p14:creationId xmlns:p14="http://schemas.microsoft.com/office/powerpoint/2010/main" val="35591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ctagon 4">
            <a:extLst>
              <a:ext uri="{FF2B5EF4-FFF2-40B4-BE49-F238E27FC236}">
                <a16:creationId xmlns:a16="http://schemas.microsoft.com/office/drawing/2014/main" id="{5133412D-BF6B-4AD5-8D3B-0D225F5C6738}"/>
              </a:ext>
            </a:extLst>
          </p:cNvPr>
          <p:cNvSpPr/>
          <p:nvPr/>
        </p:nvSpPr>
        <p:spPr>
          <a:xfrm>
            <a:off x="7311479" y="836953"/>
            <a:ext cx="1047591" cy="1047591"/>
          </a:xfrm>
          <a:prstGeom prst="oct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homePage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C3A0DA-06BC-EC59-F64C-AC0D97A78E24}"/>
              </a:ext>
            </a:extLst>
          </p:cNvPr>
          <p:cNvSpPr txBox="1"/>
          <p:nvPr/>
        </p:nvSpPr>
        <p:spPr>
          <a:xfrm>
            <a:off x="297218" y="58903"/>
            <a:ext cx="11589982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Home Page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74DD0F-19B0-A3D6-478D-F6D3B08D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 THE FOOTER AND TYPE YOUR FULL NAME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044CD2-158E-110E-486F-83A591F1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B3B1-8DDE-4D4E-BEB0-091CCD351B6D}" type="slidenum">
              <a:rPr lang="en-US" smtClean="0"/>
              <a:t>2</a:t>
            </a:fld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789CA6-78DF-5FEB-A3AF-F3146ECB28C8}"/>
              </a:ext>
            </a:extLst>
          </p:cNvPr>
          <p:cNvSpPr/>
          <p:nvPr/>
        </p:nvSpPr>
        <p:spPr>
          <a:xfrm rot="16200000">
            <a:off x="1808178" y="251692"/>
            <a:ext cx="3579041" cy="62654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E7AB6D-3487-A37E-D2BC-E7F60B5A3494}"/>
              </a:ext>
            </a:extLst>
          </p:cNvPr>
          <p:cNvGrpSpPr/>
          <p:nvPr/>
        </p:nvGrpSpPr>
        <p:grpSpPr>
          <a:xfrm>
            <a:off x="8610600" y="1001980"/>
            <a:ext cx="3180745" cy="5048385"/>
            <a:chOff x="4884263" y="959222"/>
            <a:chExt cx="3180745" cy="504838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B79A15-067D-5B9F-2494-CC87A847A03F}"/>
                </a:ext>
              </a:extLst>
            </p:cNvPr>
            <p:cNvSpPr txBox="1"/>
            <p:nvPr/>
          </p:nvSpPr>
          <p:spPr>
            <a:xfrm>
              <a:off x="4884263" y="959222"/>
              <a:ext cx="3171601" cy="50483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Layout Name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AFB69D-C924-C9F6-6C54-BD9D10558491}"/>
                </a:ext>
              </a:extLst>
            </p:cNvPr>
            <p:cNvSpPr/>
            <p:nvPr/>
          </p:nvSpPr>
          <p:spPr>
            <a:xfrm>
              <a:off x="7769172" y="959223"/>
              <a:ext cx="295836" cy="295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062AB9B-1285-4410-A4C0-553EB45B46DD}"/>
                </a:ext>
              </a:extLst>
            </p:cNvPr>
            <p:cNvSpPr/>
            <p:nvPr/>
          </p:nvSpPr>
          <p:spPr>
            <a:xfrm>
              <a:off x="7769172" y="968187"/>
              <a:ext cx="295836" cy="295835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DC4A5F1-09AB-B109-6A21-51B8E45E0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995382"/>
              </p:ext>
            </p:extLst>
          </p:nvPr>
        </p:nvGraphicFramePr>
        <p:xfrm>
          <a:off x="8665463" y="1360749"/>
          <a:ext cx="3061874" cy="4617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0608">
                  <a:extLst>
                    <a:ext uri="{9D8B030D-6E8A-4147-A177-3AD203B41FA5}">
                      <a16:colId xmlns:a16="http://schemas.microsoft.com/office/drawing/2014/main" val="4257260792"/>
                    </a:ext>
                  </a:extLst>
                </a:gridCol>
                <a:gridCol w="1851266">
                  <a:extLst>
                    <a:ext uri="{9D8B030D-6E8A-4147-A177-3AD203B41FA5}">
                      <a16:colId xmlns:a16="http://schemas.microsoft.com/office/drawing/2014/main" val="34520004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 Type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 ID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727014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1: Title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406430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2: Button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PlayGame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839094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3: Button 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HighScores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117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4: Button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Settings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584180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488571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203627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99588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8776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224035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41448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984147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361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949256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23779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600381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424614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99169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46068265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D4B3691-24C8-9808-3AA0-5C1F20AB142F}"/>
              </a:ext>
            </a:extLst>
          </p:cNvPr>
          <p:cNvSpPr/>
          <p:nvPr/>
        </p:nvSpPr>
        <p:spPr>
          <a:xfrm>
            <a:off x="2066609" y="1854088"/>
            <a:ext cx="3062177" cy="829339"/>
          </a:xfrm>
          <a:prstGeom prst="rect">
            <a:avLst/>
          </a:prstGeom>
          <a:solidFill>
            <a:srgbClr val="D15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1: Title 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13C70C-AE0C-045C-3B08-C16E9682C4D9}"/>
              </a:ext>
            </a:extLst>
          </p:cNvPr>
          <p:cNvSpPr/>
          <p:nvPr/>
        </p:nvSpPr>
        <p:spPr>
          <a:xfrm>
            <a:off x="2868776" y="2841099"/>
            <a:ext cx="1340015" cy="490729"/>
          </a:xfrm>
          <a:prstGeom prst="rect">
            <a:avLst/>
          </a:prstGeom>
          <a:solidFill>
            <a:srgbClr val="B242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Component 2: Button Play Game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F6F76D-98F1-B11A-DBA8-10DC5156F14A}"/>
              </a:ext>
            </a:extLst>
          </p:cNvPr>
          <p:cNvSpPr/>
          <p:nvPr/>
        </p:nvSpPr>
        <p:spPr>
          <a:xfrm>
            <a:off x="2868777" y="3526172"/>
            <a:ext cx="1340015" cy="490729"/>
          </a:xfrm>
          <a:prstGeom prst="rect">
            <a:avLst/>
          </a:prstGeom>
          <a:solidFill>
            <a:srgbClr val="B242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Component 3: Button High Scores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252214-89B4-5379-946E-2FAD879B898D}"/>
              </a:ext>
            </a:extLst>
          </p:cNvPr>
          <p:cNvSpPr/>
          <p:nvPr/>
        </p:nvSpPr>
        <p:spPr>
          <a:xfrm>
            <a:off x="2868776" y="4199588"/>
            <a:ext cx="1340015" cy="490729"/>
          </a:xfrm>
          <a:prstGeom prst="rect">
            <a:avLst/>
          </a:prstGeom>
          <a:solidFill>
            <a:srgbClr val="B242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Component 4;: Button Settings</a:t>
            </a:r>
          </a:p>
        </p:txBody>
      </p:sp>
    </p:spTree>
    <p:extLst>
      <p:ext uri="{BB962C8B-B14F-4D97-AF65-F5344CB8AC3E}">
        <p14:creationId xmlns:p14="http://schemas.microsoft.com/office/powerpoint/2010/main" val="30122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ctagon 4">
            <a:extLst>
              <a:ext uri="{FF2B5EF4-FFF2-40B4-BE49-F238E27FC236}">
                <a16:creationId xmlns:a16="http://schemas.microsoft.com/office/drawing/2014/main" id="{5133412D-BF6B-4AD5-8D3B-0D225F5C6738}"/>
              </a:ext>
            </a:extLst>
          </p:cNvPr>
          <p:cNvSpPr/>
          <p:nvPr/>
        </p:nvSpPr>
        <p:spPr>
          <a:xfrm>
            <a:off x="7258316" y="959223"/>
            <a:ext cx="1047591" cy="1047591"/>
          </a:xfrm>
          <a:prstGeom prst="oct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loadingPage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C3A0DA-06BC-EC59-F64C-AC0D97A78E24}"/>
              </a:ext>
            </a:extLst>
          </p:cNvPr>
          <p:cNvSpPr txBox="1"/>
          <p:nvPr/>
        </p:nvSpPr>
        <p:spPr>
          <a:xfrm>
            <a:off x="297218" y="271554"/>
            <a:ext cx="11589982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Loading Screen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74DD0F-19B0-A3D6-478D-F6D3B08D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 THE FOOTER AND TYPE YOUR FULL NAME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044CD2-158E-110E-486F-83A591F1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B3B1-8DDE-4D4E-BEB0-091CCD351B6D}" type="slidenum">
              <a:rPr lang="en-US" smtClean="0"/>
              <a:t>3</a:t>
            </a:fld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789CA6-78DF-5FEB-A3AF-F3146ECB28C8}"/>
              </a:ext>
            </a:extLst>
          </p:cNvPr>
          <p:cNvSpPr/>
          <p:nvPr/>
        </p:nvSpPr>
        <p:spPr>
          <a:xfrm rot="16200000">
            <a:off x="1883325" y="120952"/>
            <a:ext cx="3426721" cy="63737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E7AB6D-3487-A37E-D2BC-E7F60B5A3494}"/>
              </a:ext>
            </a:extLst>
          </p:cNvPr>
          <p:cNvGrpSpPr/>
          <p:nvPr/>
        </p:nvGrpSpPr>
        <p:grpSpPr>
          <a:xfrm>
            <a:off x="8610600" y="959223"/>
            <a:ext cx="3180745" cy="5048385"/>
            <a:chOff x="4884263" y="959222"/>
            <a:chExt cx="3180745" cy="504838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B79A15-067D-5B9F-2494-CC87A847A03F}"/>
                </a:ext>
              </a:extLst>
            </p:cNvPr>
            <p:cNvSpPr txBox="1"/>
            <p:nvPr/>
          </p:nvSpPr>
          <p:spPr>
            <a:xfrm>
              <a:off x="4884263" y="959222"/>
              <a:ext cx="3171601" cy="50483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Layout Name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AFB69D-C924-C9F6-6C54-BD9D10558491}"/>
                </a:ext>
              </a:extLst>
            </p:cNvPr>
            <p:cNvSpPr/>
            <p:nvPr/>
          </p:nvSpPr>
          <p:spPr>
            <a:xfrm>
              <a:off x="7769172" y="959223"/>
              <a:ext cx="295836" cy="295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062AB9B-1285-4410-A4C0-553EB45B46DD}"/>
                </a:ext>
              </a:extLst>
            </p:cNvPr>
            <p:cNvSpPr/>
            <p:nvPr/>
          </p:nvSpPr>
          <p:spPr>
            <a:xfrm>
              <a:off x="7769172" y="968187"/>
              <a:ext cx="295836" cy="295835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DC4A5F1-09AB-B109-6A21-51B8E45E0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621939"/>
              </p:ext>
            </p:extLst>
          </p:nvPr>
        </p:nvGraphicFramePr>
        <p:xfrm>
          <a:off x="8665463" y="1317992"/>
          <a:ext cx="3061874" cy="4526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0608">
                  <a:extLst>
                    <a:ext uri="{9D8B030D-6E8A-4147-A177-3AD203B41FA5}">
                      <a16:colId xmlns:a16="http://schemas.microsoft.com/office/drawing/2014/main" val="4257260792"/>
                    </a:ext>
                  </a:extLst>
                </a:gridCol>
                <a:gridCol w="1851266">
                  <a:extLst>
                    <a:ext uri="{9D8B030D-6E8A-4147-A177-3AD203B41FA5}">
                      <a16:colId xmlns:a16="http://schemas.microsoft.com/office/drawing/2014/main" val="34520004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 Type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 ID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727014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1: Title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Loading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839094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2: Image View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BackgroundImage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117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584180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488571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203627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99588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8776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224035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41448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984147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361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949256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23779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600381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424614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99169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46068265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C059C18-FD95-D4BD-AB74-9EB9A79423C5}"/>
              </a:ext>
            </a:extLst>
          </p:cNvPr>
          <p:cNvSpPr/>
          <p:nvPr/>
        </p:nvSpPr>
        <p:spPr>
          <a:xfrm>
            <a:off x="2066609" y="1854088"/>
            <a:ext cx="3062177" cy="829339"/>
          </a:xfrm>
          <a:prstGeom prst="rect">
            <a:avLst/>
          </a:prstGeom>
          <a:solidFill>
            <a:srgbClr val="D15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1: Title Loading…………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326E79-6709-07C8-47EB-B7F0F024B96F}"/>
              </a:ext>
            </a:extLst>
          </p:cNvPr>
          <p:cNvSpPr/>
          <p:nvPr/>
        </p:nvSpPr>
        <p:spPr>
          <a:xfrm>
            <a:off x="2066609" y="2943038"/>
            <a:ext cx="2950029" cy="6422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Component 2: Background Image </a:t>
            </a:r>
          </a:p>
        </p:txBody>
      </p:sp>
    </p:spTree>
    <p:extLst>
      <p:ext uri="{BB962C8B-B14F-4D97-AF65-F5344CB8AC3E}">
        <p14:creationId xmlns:p14="http://schemas.microsoft.com/office/powerpoint/2010/main" val="404616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ctagon 4">
            <a:extLst>
              <a:ext uri="{FF2B5EF4-FFF2-40B4-BE49-F238E27FC236}">
                <a16:creationId xmlns:a16="http://schemas.microsoft.com/office/drawing/2014/main" id="{5133412D-BF6B-4AD5-8D3B-0D225F5C6738}"/>
              </a:ext>
            </a:extLst>
          </p:cNvPr>
          <p:cNvSpPr/>
          <p:nvPr/>
        </p:nvSpPr>
        <p:spPr>
          <a:xfrm>
            <a:off x="7105809" y="915648"/>
            <a:ext cx="1047591" cy="1047591"/>
          </a:xfrm>
          <a:prstGeom prst="oct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pizzaStand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C3A0DA-06BC-EC59-F64C-AC0D97A78E24}"/>
              </a:ext>
            </a:extLst>
          </p:cNvPr>
          <p:cNvSpPr txBox="1"/>
          <p:nvPr/>
        </p:nvSpPr>
        <p:spPr>
          <a:xfrm>
            <a:off x="297218" y="271554"/>
            <a:ext cx="11589982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Pizza Stand 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74DD0F-19B0-A3D6-478D-F6D3B08D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 THE FOOTER AND TYPE YOUR FULL NAME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044CD2-158E-110E-486F-83A591F1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B3B1-8DDE-4D4E-BEB0-091CCD351B6D}" type="slidenum">
              <a:rPr lang="en-US" smtClean="0"/>
              <a:t>4</a:t>
            </a:fld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789CA6-78DF-5FEB-A3AF-F3146ECB28C8}"/>
              </a:ext>
            </a:extLst>
          </p:cNvPr>
          <p:cNvSpPr/>
          <p:nvPr/>
        </p:nvSpPr>
        <p:spPr>
          <a:xfrm rot="5400000">
            <a:off x="1672678" y="78698"/>
            <a:ext cx="3786093" cy="64782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D233F-B5CA-A525-BD69-E652A8F4FA82}"/>
              </a:ext>
            </a:extLst>
          </p:cNvPr>
          <p:cNvSpPr/>
          <p:nvPr/>
        </p:nvSpPr>
        <p:spPr>
          <a:xfrm>
            <a:off x="2104680" y="1546244"/>
            <a:ext cx="2905855" cy="840948"/>
          </a:xfrm>
          <a:prstGeom prst="rect">
            <a:avLst/>
          </a:prstGeom>
          <a:solidFill>
            <a:srgbClr val="D15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1: Title Pizza Stand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1FE77B-A168-AFDC-C7F3-6DC477E1185F}"/>
              </a:ext>
            </a:extLst>
          </p:cNvPr>
          <p:cNvSpPr/>
          <p:nvPr/>
        </p:nvSpPr>
        <p:spPr>
          <a:xfrm>
            <a:off x="3331137" y="2508672"/>
            <a:ext cx="2232838" cy="1138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Component 2: Icon Button Pizza Crusts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F95062-C53F-E5A8-9C8B-D1FD47A8A582}"/>
              </a:ext>
            </a:extLst>
          </p:cNvPr>
          <p:cNvSpPr/>
          <p:nvPr/>
        </p:nvSpPr>
        <p:spPr>
          <a:xfrm>
            <a:off x="1161280" y="2508672"/>
            <a:ext cx="2169857" cy="1138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Component 3: Icon Button Ingredients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7171B2-633A-4D88-2799-7A34C1A6FC7C}"/>
              </a:ext>
            </a:extLst>
          </p:cNvPr>
          <p:cNvSpPr/>
          <p:nvPr/>
        </p:nvSpPr>
        <p:spPr>
          <a:xfrm>
            <a:off x="2302883" y="3816981"/>
            <a:ext cx="2169857" cy="12477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Component 4: Icon Button Workstation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41D856-088A-4773-4603-5195AC7B3100}"/>
              </a:ext>
            </a:extLst>
          </p:cNvPr>
          <p:cNvSpPr/>
          <p:nvPr/>
        </p:nvSpPr>
        <p:spPr>
          <a:xfrm>
            <a:off x="5665661" y="2777551"/>
            <a:ext cx="962987" cy="1511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Component 5: Icon Button Stove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FC4EFE-1C84-D338-08DB-D840487AD5D8}"/>
              </a:ext>
            </a:extLst>
          </p:cNvPr>
          <p:cNvSpPr/>
          <p:nvPr/>
        </p:nvSpPr>
        <p:spPr>
          <a:xfrm>
            <a:off x="4963779" y="4463182"/>
            <a:ext cx="1408525" cy="625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Component 7: Icon Button Move to Sandwich Bar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50C076-2847-1E09-9A26-A7EB9B2F6E00}"/>
              </a:ext>
            </a:extLst>
          </p:cNvPr>
          <p:cNvSpPr/>
          <p:nvPr/>
        </p:nvSpPr>
        <p:spPr>
          <a:xfrm>
            <a:off x="730239" y="4455778"/>
            <a:ext cx="1276638" cy="625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Component 6: Icon Button Move to Burger Grill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B6E9796-3332-A2D7-01EE-11659712CB50}"/>
              </a:ext>
            </a:extLst>
          </p:cNvPr>
          <p:cNvGrpSpPr/>
          <p:nvPr/>
        </p:nvGrpSpPr>
        <p:grpSpPr>
          <a:xfrm>
            <a:off x="8714037" y="943506"/>
            <a:ext cx="3180745" cy="5048385"/>
            <a:chOff x="4884263" y="959222"/>
            <a:chExt cx="3180745" cy="504838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88A7A4-EA23-9C6B-DF24-C9E90421E589}"/>
                </a:ext>
              </a:extLst>
            </p:cNvPr>
            <p:cNvSpPr txBox="1"/>
            <p:nvPr/>
          </p:nvSpPr>
          <p:spPr>
            <a:xfrm>
              <a:off x="4884263" y="959222"/>
              <a:ext cx="3171601" cy="50483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Layout Name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4F93322-B050-83F2-FF57-1644BD1792AB}"/>
                </a:ext>
              </a:extLst>
            </p:cNvPr>
            <p:cNvSpPr/>
            <p:nvPr/>
          </p:nvSpPr>
          <p:spPr>
            <a:xfrm>
              <a:off x="7769172" y="959223"/>
              <a:ext cx="295836" cy="295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E3DF60AA-87A6-0216-E0AA-202234A36BA7}"/>
                </a:ext>
              </a:extLst>
            </p:cNvPr>
            <p:cNvSpPr/>
            <p:nvPr/>
          </p:nvSpPr>
          <p:spPr>
            <a:xfrm>
              <a:off x="7769172" y="968187"/>
              <a:ext cx="295836" cy="295835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5" name="Table 2">
            <a:extLst>
              <a:ext uri="{FF2B5EF4-FFF2-40B4-BE49-F238E27FC236}">
                <a16:creationId xmlns:a16="http://schemas.microsoft.com/office/drawing/2014/main" id="{8DB0C2BB-4263-7367-05C9-5EF263232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042839"/>
              </p:ext>
            </p:extLst>
          </p:nvPr>
        </p:nvGraphicFramePr>
        <p:xfrm>
          <a:off x="8768900" y="1220706"/>
          <a:ext cx="3061874" cy="5684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0608">
                  <a:extLst>
                    <a:ext uri="{9D8B030D-6E8A-4147-A177-3AD203B41FA5}">
                      <a16:colId xmlns:a16="http://schemas.microsoft.com/office/drawing/2014/main" val="4257260792"/>
                    </a:ext>
                  </a:extLst>
                </a:gridCol>
                <a:gridCol w="1851266">
                  <a:extLst>
                    <a:ext uri="{9D8B030D-6E8A-4147-A177-3AD203B41FA5}">
                      <a16:colId xmlns:a16="http://schemas.microsoft.com/office/drawing/2014/main" val="34520004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 Type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 ID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727014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1: Title 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PizzaStand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406430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2: Icon Button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PizzaCrusts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839094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3: Icon Button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Ingredients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117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4: Icon Button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Workstation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584180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5: Icon Button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Stove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488571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6: Icon Button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MoveToBurgerGrill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203627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7: Icon Button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MoveToSandwichBar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99588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8: Icon Button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Settings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8776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224035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41448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984147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361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949256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23779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600381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424614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99169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460682652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4A819C2F-2898-6669-81EB-A813005C13FF}"/>
              </a:ext>
            </a:extLst>
          </p:cNvPr>
          <p:cNvSpPr/>
          <p:nvPr/>
        </p:nvSpPr>
        <p:spPr>
          <a:xfrm>
            <a:off x="5639146" y="1640724"/>
            <a:ext cx="785561" cy="6450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Component 8 : Icon Button Settings</a:t>
            </a:r>
          </a:p>
        </p:txBody>
      </p:sp>
    </p:spTree>
    <p:extLst>
      <p:ext uri="{BB962C8B-B14F-4D97-AF65-F5344CB8AC3E}">
        <p14:creationId xmlns:p14="http://schemas.microsoft.com/office/powerpoint/2010/main" val="387208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ctagon 4">
            <a:extLst>
              <a:ext uri="{FF2B5EF4-FFF2-40B4-BE49-F238E27FC236}">
                <a16:creationId xmlns:a16="http://schemas.microsoft.com/office/drawing/2014/main" id="{5133412D-BF6B-4AD5-8D3B-0D225F5C6738}"/>
              </a:ext>
            </a:extLst>
          </p:cNvPr>
          <p:cNvSpPr/>
          <p:nvPr/>
        </p:nvSpPr>
        <p:spPr>
          <a:xfrm>
            <a:off x="7449701" y="995362"/>
            <a:ext cx="1047591" cy="1047591"/>
          </a:xfrm>
          <a:prstGeom prst="oct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burgerGrill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C3A0DA-06BC-EC59-F64C-AC0D97A78E24}"/>
              </a:ext>
            </a:extLst>
          </p:cNvPr>
          <p:cNvSpPr txBox="1"/>
          <p:nvPr/>
        </p:nvSpPr>
        <p:spPr>
          <a:xfrm>
            <a:off x="297218" y="271554"/>
            <a:ext cx="11589982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Burger Grill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74DD0F-19B0-A3D6-478D-F6D3B08D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 THE FOOTER AND TYPE YOUR FULL NAME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044CD2-158E-110E-486F-83A591F1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B3B1-8DDE-4D4E-BEB0-091CCD351B6D}" type="slidenum">
              <a:rPr lang="en-US" smtClean="0"/>
              <a:t>5</a:t>
            </a:fld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789CA6-78DF-5FEB-A3AF-F3146ECB28C8}"/>
              </a:ext>
            </a:extLst>
          </p:cNvPr>
          <p:cNvSpPr/>
          <p:nvPr/>
        </p:nvSpPr>
        <p:spPr>
          <a:xfrm rot="5400000">
            <a:off x="1636965" y="169675"/>
            <a:ext cx="3701026" cy="659218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E7AB6D-3487-A37E-D2BC-E7F60B5A3494}"/>
              </a:ext>
            </a:extLst>
          </p:cNvPr>
          <p:cNvGrpSpPr/>
          <p:nvPr/>
        </p:nvGrpSpPr>
        <p:grpSpPr>
          <a:xfrm>
            <a:off x="8706455" y="995362"/>
            <a:ext cx="3180745" cy="5048385"/>
            <a:chOff x="4884263" y="959222"/>
            <a:chExt cx="3180745" cy="504838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B79A15-067D-5B9F-2494-CC87A847A03F}"/>
                </a:ext>
              </a:extLst>
            </p:cNvPr>
            <p:cNvSpPr txBox="1"/>
            <p:nvPr/>
          </p:nvSpPr>
          <p:spPr>
            <a:xfrm>
              <a:off x="4884263" y="959222"/>
              <a:ext cx="3171601" cy="50483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Layout Name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AFB69D-C924-C9F6-6C54-BD9D10558491}"/>
                </a:ext>
              </a:extLst>
            </p:cNvPr>
            <p:cNvSpPr/>
            <p:nvPr/>
          </p:nvSpPr>
          <p:spPr>
            <a:xfrm>
              <a:off x="7769172" y="959223"/>
              <a:ext cx="295836" cy="295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062AB9B-1285-4410-A4C0-553EB45B46DD}"/>
                </a:ext>
              </a:extLst>
            </p:cNvPr>
            <p:cNvSpPr/>
            <p:nvPr/>
          </p:nvSpPr>
          <p:spPr>
            <a:xfrm>
              <a:off x="7769172" y="968187"/>
              <a:ext cx="295836" cy="295835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DC4A5F1-09AB-B109-6A21-51B8E45E0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517031"/>
              </p:ext>
            </p:extLst>
          </p:nvPr>
        </p:nvGraphicFramePr>
        <p:xfrm>
          <a:off x="8761318" y="1354131"/>
          <a:ext cx="3061874" cy="5836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0608">
                  <a:extLst>
                    <a:ext uri="{9D8B030D-6E8A-4147-A177-3AD203B41FA5}">
                      <a16:colId xmlns:a16="http://schemas.microsoft.com/office/drawing/2014/main" val="4257260792"/>
                    </a:ext>
                  </a:extLst>
                </a:gridCol>
                <a:gridCol w="1851266">
                  <a:extLst>
                    <a:ext uri="{9D8B030D-6E8A-4147-A177-3AD203B41FA5}">
                      <a16:colId xmlns:a16="http://schemas.microsoft.com/office/drawing/2014/main" val="34520004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 Type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 ID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727014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Button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Button1isNotDescriptive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406430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1: Title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BurgerGrill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839094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2: Icon Button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Ingredients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117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3: Icon Button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Condiments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584180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4: Icon Button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Grill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488571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5: Icon Button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Frier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203627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6: Icon Button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WorkStation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99588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7: Icon Button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MoveToPizzaStand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8776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8: Icon Button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MoveToSandwichBar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224035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9: Icon Button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Settings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41448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984147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361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949256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23779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600381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424614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99169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46068265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F55E815-603B-D8F9-4517-F3418F7BA844}"/>
              </a:ext>
            </a:extLst>
          </p:cNvPr>
          <p:cNvSpPr/>
          <p:nvPr/>
        </p:nvSpPr>
        <p:spPr>
          <a:xfrm>
            <a:off x="1956389" y="1764892"/>
            <a:ext cx="3062177" cy="829339"/>
          </a:xfrm>
          <a:prstGeom prst="rect">
            <a:avLst/>
          </a:prstGeom>
          <a:solidFill>
            <a:srgbClr val="D15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1: Title Burger Grill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4E0E47-9CD8-486E-3D5C-770FF7D194AC}"/>
              </a:ext>
            </a:extLst>
          </p:cNvPr>
          <p:cNvSpPr/>
          <p:nvPr/>
        </p:nvSpPr>
        <p:spPr>
          <a:xfrm>
            <a:off x="1714488" y="2703330"/>
            <a:ext cx="3402419" cy="11394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Component 2: Icon Button Ingredients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D79DB5-1A51-C075-8F82-77D5B9BBCB95}"/>
              </a:ext>
            </a:extLst>
          </p:cNvPr>
          <p:cNvSpPr/>
          <p:nvPr/>
        </p:nvSpPr>
        <p:spPr>
          <a:xfrm>
            <a:off x="297218" y="2538955"/>
            <a:ext cx="1311136" cy="1850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Component 3: Icon Button Condiments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07750E-8736-13C2-1E96-3B48811A27FA}"/>
              </a:ext>
            </a:extLst>
          </p:cNvPr>
          <p:cNvSpPr/>
          <p:nvPr/>
        </p:nvSpPr>
        <p:spPr>
          <a:xfrm>
            <a:off x="5427378" y="2638414"/>
            <a:ext cx="979754" cy="814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Component 4: Icon Button Grill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CD9974-0677-E521-0D14-3F26B85C636E}"/>
              </a:ext>
            </a:extLst>
          </p:cNvPr>
          <p:cNvSpPr/>
          <p:nvPr/>
        </p:nvSpPr>
        <p:spPr>
          <a:xfrm>
            <a:off x="2156554" y="3853258"/>
            <a:ext cx="1984015" cy="1029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Component 6: Icon Button Workstation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25F968-94BE-1406-3529-C5803CB4AD52}"/>
              </a:ext>
            </a:extLst>
          </p:cNvPr>
          <p:cNvSpPr/>
          <p:nvPr/>
        </p:nvSpPr>
        <p:spPr>
          <a:xfrm>
            <a:off x="5427378" y="3463388"/>
            <a:ext cx="979754" cy="860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Component 5: Icon Button Frier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ED1D77-65D7-DA06-FD61-C3885309276F}"/>
              </a:ext>
            </a:extLst>
          </p:cNvPr>
          <p:cNvSpPr/>
          <p:nvPr/>
        </p:nvSpPr>
        <p:spPr>
          <a:xfrm>
            <a:off x="389394" y="4476217"/>
            <a:ext cx="1408525" cy="6115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Component 7: Icon Button Move to Pizza Stand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A64733-06D6-A7C2-F1DA-51013954A6B8}"/>
              </a:ext>
            </a:extLst>
          </p:cNvPr>
          <p:cNvSpPr/>
          <p:nvPr/>
        </p:nvSpPr>
        <p:spPr>
          <a:xfrm>
            <a:off x="5071445" y="4514199"/>
            <a:ext cx="1408525" cy="6115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Component 8: Icon Button Move to Sandwich Bar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713AB3-D337-9A30-7BB4-C2C66A42E345}"/>
              </a:ext>
            </a:extLst>
          </p:cNvPr>
          <p:cNvSpPr/>
          <p:nvPr/>
        </p:nvSpPr>
        <p:spPr>
          <a:xfrm>
            <a:off x="5427378" y="1816944"/>
            <a:ext cx="883761" cy="6309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Component 9 : Icon Button Settings</a:t>
            </a:r>
          </a:p>
        </p:txBody>
      </p:sp>
    </p:spTree>
    <p:extLst>
      <p:ext uri="{BB962C8B-B14F-4D97-AF65-F5344CB8AC3E}">
        <p14:creationId xmlns:p14="http://schemas.microsoft.com/office/powerpoint/2010/main" val="390727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ctagon 4">
            <a:extLst>
              <a:ext uri="{FF2B5EF4-FFF2-40B4-BE49-F238E27FC236}">
                <a16:creationId xmlns:a16="http://schemas.microsoft.com/office/drawing/2014/main" id="{5133412D-BF6B-4AD5-8D3B-0D225F5C6738}"/>
              </a:ext>
            </a:extLst>
          </p:cNvPr>
          <p:cNvSpPr/>
          <p:nvPr/>
        </p:nvSpPr>
        <p:spPr>
          <a:xfrm>
            <a:off x="7449701" y="995362"/>
            <a:ext cx="1047591" cy="1047591"/>
          </a:xfrm>
          <a:prstGeom prst="oct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sandwhichBar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C3A0DA-06BC-EC59-F64C-AC0D97A78E24}"/>
              </a:ext>
            </a:extLst>
          </p:cNvPr>
          <p:cNvSpPr txBox="1"/>
          <p:nvPr/>
        </p:nvSpPr>
        <p:spPr>
          <a:xfrm>
            <a:off x="297218" y="271554"/>
            <a:ext cx="11589982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Sandwich Bar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74DD0F-19B0-A3D6-478D-F6D3B08D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 THE FOOTER AND TYPE YOUR FULL NAME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044CD2-158E-110E-486F-83A591F1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B3B1-8DDE-4D4E-BEB0-091CCD351B6D}" type="slidenum">
              <a:rPr lang="en-US" smtClean="0"/>
              <a:t>6</a:t>
            </a:fld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789CA6-78DF-5FEB-A3AF-F3146ECB28C8}"/>
              </a:ext>
            </a:extLst>
          </p:cNvPr>
          <p:cNvSpPr/>
          <p:nvPr/>
        </p:nvSpPr>
        <p:spPr>
          <a:xfrm rot="5400000">
            <a:off x="1636965" y="169675"/>
            <a:ext cx="3701026" cy="659218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E7AB6D-3487-A37E-D2BC-E7F60B5A3494}"/>
              </a:ext>
            </a:extLst>
          </p:cNvPr>
          <p:cNvGrpSpPr/>
          <p:nvPr/>
        </p:nvGrpSpPr>
        <p:grpSpPr>
          <a:xfrm>
            <a:off x="8706455" y="995362"/>
            <a:ext cx="3180745" cy="5048385"/>
            <a:chOff x="4884263" y="959222"/>
            <a:chExt cx="3180745" cy="504838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B79A15-067D-5B9F-2494-CC87A847A03F}"/>
                </a:ext>
              </a:extLst>
            </p:cNvPr>
            <p:cNvSpPr txBox="1"/>
            <p:nvPr/>
          </p:nvSpPr>
          <p:spPr>
            <a:xfrm>
              <a:off x="4884263" y="959222"/>
              <a:ext cx="3171601" cy="50483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Layout Name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AFB69D-C924-C9F6-6C54-BD9D10558491}"/>
                </a:ext>
              </a:extLst>
            </p:cNvPr>
            <p:cNvSpPr/>
            <p:nvPr/>
          </p:nvSpPr>
          <p:spPr>
            <a:xfrm>
              <a:off x="7769172" y="959223"/>
              <a:ext cx="295836" cy="295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062AB9B-1285-4410-A4C0-553EB45B46DD}"/>
                </a:ext>
              </a:extLst>
            </p:cNvPr>
            <p:cNvSpPr/>
            <p:nvPr/>
          </p:nvSpPr>
          <p:spPr>
            <a:xfrm>
              <a:off x="7769172" y="968187"/>
              <a:ext cx="295836" cy="295835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DC4A5F1-09AB-B109-6A21-51B8E45E0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820830"/>
              </p:ext>
            </p:extLst>
          </p:nvPr>
        </p:nvGraphicFramePr>
        <p:xfrm>
          <a:off x="8761318" y="1354131"/>
          <a:ext cx="3061874" cy="5532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0608">
                  <a:extLst>
                    <a:ext uri="{9D8B030D-6E8A-4147-A177-3AD203B41FA5}">
                      <a16:colId xmlns:a16="http://schemas.microsoft.com/office/drawing/2014/main" val="4257260792"/>
                    </a:ext>
                  </a:extLst>
                </a:gridCol>
                <a:gridCol w="1851266">
                  <a:extLst>
                    <a:ext uri="{9D8B030D-6E8A-4147-A177-3AD203B41FA5}">
                      <a16:colId xmlns:a16="http://schemas.microsoft.com/office/drawing/2014/main" val="34520004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 Type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 ID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727014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1: Title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SandwichBar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406430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2: Icon Button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Ingredients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839094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3: Icon Button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Condiments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117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4: Icon Button 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MoveToPizzaStand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584180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5: Icon Button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Workstation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488571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6: Icon Button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MoveToBurgerGrill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203627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7: Icon Button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Settings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99588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8776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224035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41448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984147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361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949256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23779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600381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424614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99169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46068265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F55E815-603B-D8F9-4517-F3418F7BA844}"/>
              </a:ext>
            </a:extLst>
          </p:cNvPr>
          <p:cNvSpPr/>
          <p:nvPr/>
        </p:nvSpPr>
        <p:spPr>
          <a:xfrm>
            <a:off x="1956389" y="1764892"/>
            <a:ext cx="3062177" cy="829339"/>
          </a:xfrm>
          <a:prstGeom prst="rect">
            <a:avLst/>
          </a:prstGeom>
          <a:solidFill>
            <a:srgbClr val="D15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1: Sandwich Bar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4E0E47-9CD8-486E-3D5C-770FF7D194AC}"/>
              </a:ext>
            </a:extLst>
          </p:cNvPr>
          <p:cNvSpPr/>
          <p:nvPr/>
        </p:nvSpPr>
        <p:spPr>
          <a:xfrm>
            <a:off x="1924490" y="2736939"/>
            <a:ext cx="3402419" cy="11394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Component 2: Icon Button Ingredients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D79DB5-1A51-C075-8F82-77D5B9BBCB95}"/>
              </a:ext>
            </a:extLst>
          </p:cNvPr>
          <p:cNvSpPr/>
          <p:nvPr/>
        </p:nvSpPr>
        <p:spPr>
          <a:xfrm>
            <a:off x="297218" y="2381636"/>
            <a:ext cx="1311136" cy="1850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Component 3: Icon Button Condiments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CD9974-0677-E521-0D14-3F26B85C636E}"/>
              </a:ext>
            </a:extLst>
          </p:cNvPr>
          <p:cNvSpPr/>
          <p:nvPr/>
        </p:nvSpPr>
        <p:spPr>
          <a:xfrm>
            <a:off x="2573072" y="4019108"/>
            <a:ext cx="1984015" cy="1029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Component 5: Icon Button Workstation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ED1D77-65D7-DA06-FD61-C3885309276F}"/>
              </a:ext>
            </a:extLst>
          </p:cNvPr>
          <p:cNvSpPr/>
          <p:nvPr/>
        </p:nvSpPr>
        <p:spPr>
          <a:xfrm>
            <a:off x="5071445" y="4563707"/>
            <a:ext cx="1408525" cy="6115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Component 6: Icon Button Move to Burger Grill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7F8EF-85A8-4330-2C7E-5FE9868E486B}"/>
              </a:ext>
            </a:extLst>
          </p:cNvPr>
          <p:cNvSpPr/>
          <p:nvPr/>
        </p:nvSpPr>
        <p:spPr>
          <a:xfrm>
            <a:off x="5453244" y="1857046"/>
            <a:ext cx="895649" cy="6450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Component 7 : Icon Button Settings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5B29FE-9C83-5E1A-2402-0D2951868247}"/>
              </a:ext>
            </a:extLst>
          </p:cNvPr>
          <p:cNvSpPr/>
          <p:nvPr/>
        </p:nvSpPr>
        <p:spPr>
          <a:xfrm>
            <a:off x="649773" y="4563707"/>
            <a:ext cx="1408525" cy="6115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Component 4: Icon Button Move to Pizza Stand</a:t>
            </a:r>
          </a:p>
        </p:txBody>
      </p:sp>
    </p:spTree>
    <p:extLst>
      <p:ext uri="{BB962C8B-B14F-4D97-AF65-F5344CB8AC3E}">
        <p14:creationId xmlns:p14="http://schemas.microsoft.com/office/powerpoint/2010/main" val="3497373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ctagon 4">
            <a:extLst>
              <a:ext uri="{FF2B5EF4-FFF2-40B4-BE49-F238E27FC236}">
                <a16:creationId xmlns:a16="http://schemas.microsoft.com/office/drawing/2014/main" id="{5133412D-BF6B-4AD5-8D3B-0D225F5C6738}"/>
              </a:ext>
            </a:extLst>
          </p:cNvPr>
          <p:cNvSpPr/>
          <p:nvPr/>
        </p:nvSpPr>
        <p:spPr>
          <a:xfrm>
            <a:off x="7364641" y="943506"/>
            <a:ext cx="1047591" cy="1047591"/>
          </a:xfrm>
          <a:prstGeom prst="oct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C3A0DA-06BC-EC59-F64C-AC0D97A78E24}"/>
              </a:ext>
            </a:extLst>
          </p:cNvPr>
          <p:cNvSpPr txBox="1"/>
          <p:nvPr/>
        </p:nvSpPr>
        <p:spPr>
          <a:xfrm>
            <a:off x="297218" y="271554"/>
            <a:ext cx="11589982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Settings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74DD0F-19B0-A3D6-478D-F6D3B08D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 THE FOOTER AND TYPE YOUR FULL NAME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044CD2-158E-110E-486F-83A591F1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B3B1-8DDE-4D4E-BEB0-091CCD351B6D}" type="slidenum">
              <a:rPr lang="en-US" smtClean="0"/>
              <a:t>7</a:t>
            </a:fld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789CA6-78DF-5FEB-A3AF-F3146ECB28C8}"/>
              </a:ext>
            </a:extLst>
          </p:cNvPr>
          <p:cNvSpPr/>
          <p:nvPr/>
        </p:nvSpPr>
        <p:spPr>
          <a:xfrm rot="5400000">
            <a:off x="1446480" y="441548"/>
            <a:ext cx="3676380" cy="59749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E7AB6D-3487-A37E-D2BC-E7F60B5A3494}"/>
              </a:ext>
            </a:extLst>
          </p:cNvPr>
          <p:cNvGrpSpPr/>
          <p:nvPr/>
        </p:nvGrpSpPr>
        <p:grpSpPr>
          <a:xfrm>
            <a:off x="8714037" y="943506"/>
            <a:ext cx="3180745" cy="5048385"/>
            <a:chOff x="4884263" y="959222"/>
            <a:chExt cx="3180745" cy="504838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B79A15-067D-5B9F-2494-CC87A847A03F}"/>
                </a:ext>
              </a:extLst>
            </p:cNvPr>
            <p:cNvSpPr txBox="1"/>
            <p:nvPr/>
          </p:nvSpPr>
          <p:spPr>
            <a:xfrm>
              <a:off x="4884263" y="959222"/>
              <a:ext cx="3171601" cy="50483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Layout Name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AFB69D-C924-C9F6-6C54-BD9D10558491}"/>
                </a:ext>
              </a:extLst>
            </p:cNvPr>
            <p:cNvSpPr/>
            <p:nvPr/>
          </p:nvSpPr>
          <p:spPr>
            <a:xfrm>
              <a:off x="7769172" y="959223"/>
              <a:ext cx="295836" cy="295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062AB9B-1285-4410-A4C0-553EB45B46DD}"/>
                </a:ext>
              </a:extLst>
            </p:cNvPr>
            <p:cNvSpPr/>
            <p:nvPr/>
          </p:nvSpPr>
          <p:spPr>
            <a:xfrm>
              <a:off x="7769172" y="968187"/>
              <a:ext cx="295836" cy="295835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DC4A5F1-09AB-B109-6A21-51B8E45E0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136991"/>
              </p:ext>
            </p:extLst>
          </p:nvPr>
        </p:nvGraphicFramePr>
        <p:xfrm>
          <a:off x="8768900" y="1376741"/>
          <a:ext cx="3061874" cy="4770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0608">
                  <a:extLst>
                    <a:ext uri="{9D8B030D-6E8A-4147-A177-3AD203B41FA5}">
                      <a16:colId xmlns:a16="http://schemas.microsoft.com/office/drawing/2014/main" val="4257260792"/>
                    </a:ext>
                  </a:extLst>
                </a:gridCol>
                <a:gridCol w="1851266">
                  <a:extLst>
                    <a:ext uri="{9D8B030D-6E8A-4147-A177-3AD203B41FA5}">
                      <a16:colId xmlns:a16="http://schemas.microsoft.com/office/drawing/2014/main" val="34520004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 Type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 ID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727014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1: Title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Button1isNotDescriptive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406430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2: Switch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DarkMode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839094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3: Brightness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Brightness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117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4: Slider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Volume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584180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5: Button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AboutUs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488571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6: Button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TermsAndConditions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203627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7: Button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BackToHome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99588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8776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224035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41448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984147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361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949256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23779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600381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424614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99169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46068265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F00E0EE-8EB3-A8E3-8114-D427954458A4}"/>
              </a:ext>
            </a:extLst>
          </p:cNvPr>
          <p:cNvSpPr/>
          <p:nvPr/>
        </p:nvSpPr>
        <p:spPr>
          <a:xfrm>
            <a:off x="1832729" y="1704450"/>
            <a:ext cx="3062177" cy="829339"/>
          </a:xfrm>
          <a:prstGeom prst="rect">
            <a:avLst/>
          </a:prstGeom>
          <a:solidFill>
            <a:srgbClr val="D15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1: Title Settings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1AD1EB-E19C-76BA-F3E1-FDAB3EABA516}"/>
              </a:ext>
            </a:extLst>
          </p:cNvPr>
          <p:cNvSpPr/>
          <p:nvPr/>
        </p:nvSpPr>
        <p:spPr>
          <a:xfrm>
            <a:off x="792355" y="2647430"/>
            <a:ext cx="1395096" cy="8293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Component 2: Switch Dark mode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22AB62-CA6B-7771-88CC-FEEB3DDF0AF4}"/>
              </a:ext>
            </a:extLst>
          </p:cNvPr>
          <p:cNvSpPr/>
          <p:nvPr/>
        </p:nvSpPr>
        <p:spPr>
          <a:xfrm>
            <a:off x="4548982" y="2684667"/>
            <a:ext cx="1395096" cy="8293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Component 4: Slider Volume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0CA46B-12C8-5C89-5E59-648CC7FC7972}"/>
              </a:ext>
            </a:extLst>
          </p:cNvPr>
          <p:cNvSpPr/>
          <p:nvPr/>
        </p:nvSpPr>
        <p:spPr>
          <a:xfrm>
            <a:off x="2710860" y="2663699"/>
            <a:ext cx="1395096" cy="8293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Component 3: Slider Brightness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CB07D8-13D4-7D28-E3BE-F6B5E7CB0F33}"/>
              </a:ext>
            </a:extLst>
          </p:cNvPr>
          <p:cNvSpPr/>
          <p:nvPr/>
        </p:nvSpPr>
        <p:spPr>
          <a:xfrm>
            <a:off x="1234524" y="4031269"/>
            <a:ext cx="1395096" cy="8293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Component 5: Button About Us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37EA05-5866-6379-5F58-E8441918FDD4}"/>
              </a:ext>
            </a:extLst>
          </p:cNvPr>
          <p:cNvSpPr/>
          <p:nvPr/>
        </p:nvSpPr>
        <p:spPr>
          <a:xfrm>
            <a:off x="3851434" y="4018481"/>
            <a:ext cx="1395096" cy="8293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Component 6: Button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Terms and  Conditions 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C26833-6730-C16B-CF00-BC14702F35ED}"/>
              </a:ext>
            </a:extLst>
          </p:cNvPr>
          <p:cNvSpPr/>
          <p:nvPr/>
        </p:nvSpPr>
        <p:spPr>
          <a:xfrm>
            <a:off x="5024191" y="1871330"/>
            <a:ext cx="972572" cy="6061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Component 7: Button Back to Home</a:t>
            </a:r>
          </a:p>
        </p:txBody>
      </p:sp>
    </p:spTree>
    <p:extLst>
      <p:ext uri="{BB962C8B-B14F-4D97-AF65-F5344CB8AC3E}">
        <p14:creationId xmlns:p14="http://schemas.microsoft.com/office/powerpoint/2010/main" val="2877492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ctagon 4">
            <a:extLst>
              <a:ext uri="{FF2B5EF4-FFF2-40B4-BE49-F238E27FC236}">
                <a16:creationId xmlns:a16="http://schemas.microsoft.com/office/drawing/2014/main" id="{5133412D-BF6B-4AD5-8D3B-0D225F5C6738}"/>
              </a:ext>
            </a:extLst>
          </p:cNvPr>
          <p:cNvSpPr/>
          <p:nvPr/>
        </p:nvSpPr>
        <p:spPr>
          <a:xfrm>
            <a:off x="7300846" y="959223"/>
            <a:ext cx="1047591" cy="1047591"/>
          </a:xfrm>
          <a:prstGeom prst="oct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highScores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C3A0DA-06BC-EC59-F64C-AC0D97A78E24}"/>
              </a:ext>
            </a:extLst>
          </p:cNvPr>
          <p:cNvSpPr txBox="1"/>
          <p:nvPr/>
        </p:nvSpPr>
        <p:spPr>
          <a:xfrm>
            <a:off x="297218" y="271554"/>
            <a:ext cx="11589982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High Scores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74DD0F-19B0-A3D6-478D-F6D3B08D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 THE FOOTER AND TYPE YOUR FULL NAME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044CD2-158E-110E-486F-83A591F1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B3B1-8DDE-4D4E-BEB0-091CCD351B6D}" type="slidenum">
              <a:rPr lang="en-US" smtClean="0"/>
              <a:t>8</a:t>
            </a:fld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789CA6-78DF-5FEB-A3AF-F3146ECB28C8}"/>
              </a:ext>
            </a:extLst>
          </p:cNvPr>
          <p:cNvSpPr/>
          <p:nvPr/>
        </p:nvSpPr>
        <p:spPr>
          <a:xfrm rot="5400000">
            <a:off x="1434655" y="745380"/>
            <a:ext cx="3649162" cy="592403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E7AB6D-3487-A37E-D2BC-E7F60B5A3494}"/>
              </a:ext>
            </a:extLst>
          </p:cNvPr>
          <p:cNvGrpSpPr/>
          <p:nvPr/>
        </p:nvGrpSpPr>
        <p:grpSpPr>
          <a:xfrm>
            <a:off x="8721442" y="931567"/>
            <a:ext cx="3180745" cy="5048385"/>
            <a:chOff x="4884263" y="959222"/>
            <a:chExt cx="3180745" cy="504838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B79A15-067D-5B9F-2494-CC87A847A03F}"/>
                </a:ext>
              </a:extLst>
            </p:cNvPr>
            <p:cNvSpPr txBox="1"/>
            <p:nvPr/>
          </p:nvSpPr>
          <p:spPr>
            <a:xfrm>
              <a:off x="4884263" y="959222"/>
              <a:ext cx="3171601" cy="50483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Layout Name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AFB69D-C924-C9F6-6C54-BD9D10558491}"/>
                </a:ext>
              </a:extLst>
            </p:cNvPr>
            <p:cNvSpPr/>
            <p:nvPr/>
          </p:nvSpPr>
          <p:spPr>
            <a:xfrm>
              <a:off x="7769172" y="959223"/>
              <a:ext cx="295836" cy="295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062AB9B-1285-4410-A4C0-553EB45B46DD}"/>
                </a:ext>
              </a:extLst>
            </p:cNvPr>
            <p:cNvSpPr/>
            <p:nvPr/>
          </p:nvSpPr>
          <p:spPr>
            <a:xfrm>
              <a:off x="7769172" y="968187"/>
              <a:ext cx="295836" cy="295835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DC4A5F1-09AB-B109-6A21-51B8E45E0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907701"/>
              </p:ext>
            </p:extLst>
          </p:nvPr>
        </p:nvGraphicFramePr>
        <p:xfrm>
          <a:off x="8776305" y="1308712"/>
          <a:ext cx="3061874" cy="4770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0608">
                  <a:extLst>
                    <a:ext uri="{9D8B030D-6E8A-4147-A177-3AD203B41FA5}">
                      <a16:colId xmlns:a16="http://schemas.microsoft.com/office/drawing/2014/main" val="4257260792"/>
                    </a:ext>
                  </a:extLst>
                </a:gridCol>
                <a:gridCol w="1851266">
                  <a:extLst>
                    <a:ext uri="{9D8B030D-6E8A-4147-A177-3AD203B41FA5}">
                      <a16:colId xmlns:a16="http://schemas.microsoft.com/office/drawing/2014/main" val="34520004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 Type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 ID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727014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1: Title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HighScores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406430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2: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TableView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TableOfScores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839094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3: Button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BackToHome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117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584180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488571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203627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99588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8776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224035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41448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984147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361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949256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23779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600381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424614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99169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46068265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4BD106A-39B9-28D7-27B2-3DCF1E3CF501}"/>
              </a:ext>
            </a:extLst>
          </p:cNvPr>
          <p:cNvSpPr/>
          <p:nvPr/>
        </p:nvSpPr>
        <p:spPr>
          <a:xfrm>
            <a:off x="1728147" y="2145741"/>
            <a:ext cx="3062177" cy="829339"/>
          </a:xfrm>
          <a:prstGeom prst="rect">
            <a:avLst/>
          </a:prstGeom>
          <a:solidFill>
            <a:srgbClr val="D15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1: Title High Scores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82C4C1DA-36BA-AE9E-B73B-55282A829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797132"/>
              </p:ext>
            </p:extLst>
          </p:nvPr>
        </p:nvGraphicFramePr>
        <p:xfrm>
          <a:off x="783073" y="3293409"/>
          <a:ext cx="495232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163">
                  <a:extLst>
                    <a:ext uri="{9D8B030D-6E8A-4147-A177-3AD203B41FA5}">
                      <a16:colId xmlns:a16="http://schemas.microsoft.com/office/drawing/2014/main" val="3362541437"/>
                    </a:ext>
                  </a:extLst>
                </a:gridCol>
                <a:gridCol w="2476163">
                  <a:extLst>
                    <a:ext uri="{9D8B030D-6E8A-4147-A177-3AD203B41FA5}">
                      <a16:colId xmlns:a16="http://schemas.microsoft.com/office/drawing/2014/main" val="3139319736"/>
                    </a:ext>
                  </a:extLst>
                </a:gridCol>
              </a:tblGrid>
              <a:tr h="412405">
                <a:tc>
                  <a:txBody>
                    <a:bodyPr/>
                    <a:lstStyle/>
                    <a:p>
                      <a:r>
                        <a:rPr lang="en-US" sz="1200" dirty="0"/>
                        <a:t>Component 2: </a:t>
                      </a:r>
                      <a:r>
                        <a:rPr lang="en-US" sz="1200" dirty="0" err="1"/>
                        <a:t>Tableview</a:t>
                      </a:r>
                      <a:r>
                        <a:rPr lang="en-US" sz="1200" dirty="0"/>
                        <a:t> of Rank of Scores in Descending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Tableview</a:t>
                      </a:r>
                      <a:r>
                        <a:rPr lang="en-US" dirty="0"/>
                        <a:t> of the scores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053179"/>
                  </a:ext>
                </a:extLst>
              </a:tr>
              <a:tr h="3485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540809"/>
                  </a:ext>
                </a:extLst>
              </a:tr>
              <a:tr h="3485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73451"/>
                  </a:ext>
                </a:extLst>
              </a:tr>
              <a:tr h="3485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451094"/>
                  </a:ext>
                </a:extLst>
              </a:tr>
              <a:tr h="3485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357776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4164A56E-03C4-ECB1-6FF1-F9A6E866909F}"/>
              </a:ext>
            </a:extLst>
          </p:cNvPr>
          <p:cNvSpPr/>
          <p:nvPr/>
        </p:nvSpPr>
        <p:spPr>
          <a:xfrm>
            <a:off x="4959823" y="2328529"/>
            <a:ext cx="1080595" cy="604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Component 3: Button Back to Home Page</a:t>
            </a:r>
          </a:p>
        </p:txBody>
      </p:sp>
    </p:spTree>
    <p:extLst>
      <p:ext uri="{BB962C8B-B14F-4D97-AF65-F5344CB8AC3E}">
        <p14:creationId xmlns:p14="http://schemas.microsoft.com/office/powerpoint/2010/main" val="3735571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ctagon 4">
            <a:extLst>
              <a:ext uri="{FF2B5EF4-FFF2-40B4-BE49-F238E27FC236}">
                <a16:creationId xmlns:a16="http://schemas.microsoft.com/office/drawing/2014/main" id="{5133412D-BF6B-4AD5-8D3B-0D225F5C6738}"/>
              </a:ext>
            </a:extLst>
          </p:cNvPr>
          <p:cNvSpPr/>
          <p:nvPr/>
        </p:nvSpPr>
        <p:spPr>
          <a:xfrm>
            <a:off x="7529339" y="927951"/>
            <a:ext cx="1047591" cy="1047591"/>
          </a:xfrm>
          <a:prstGeom prst="oct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aboutUs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C3A0DA-06BC-EC59-F64C-AC0D97A78E24}"/>
              </a:ext>
            </a:extLst>
          </p:cNvPr>
          <p:cNvSpPr txBox="1"/>
          <p:nvPr/>
        </p:nvSpPr>
        <p:spPr>
          <a:xfrm>
            <a:off x="297218" y="271554"/>
            <a:ext cx="11589982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About Us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74DD0F-19B0-A3D6-478D-F6D3B08D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 THE FOOTER AND TYPE YOUR FULL NAME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044CD2-158E-110E-486F-83A591F1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B3B1-8DDE-4D4E-BEB0-091CCD351B6D}" type="slidenum">
              <a:rPr lang="en-US" smtClean="0"/>
              <a:t>9</a:t>
            </a:fld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789CA6-78DF-5FEB-A3AF-F3146ECB28C8}"/>
              </a:ext>
            </a:extLst>
          </p:cNvPr>
          <p:cNvSpPr/>
          <p:nvPr/>
        </p:nvSpPr>
        <p:spPr>
          <a:xfrm rot="5400000">
            <a:off x="1421822" y="383598"/>
            <a:ext cx="3594298" cy="57464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E7AB6D-3487-A37E-D2BC-E7F60B5A3494}"/>
              </a:ext>
            </a:extLst>
          </p:cNvPr>
          <p:cNvGrpSpPr/>
          <p:nvPr/>
        </p:nvGrpSpPr>
        <p:grpSpPr>
          <a:xfrm>
            <a:off x="8818310" y="959223"/>
            <a:ext cx="3180745" cy="5048385"/>
            <a:chOff x="4884263" y="959222"/>
            <a:chExt cx="3180745" cy="504838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B79A15-067D-5B9F-2494-CC87A847A03F}"/>
                </a:ext>
              </a:extLst>
            </p:cNvPr>
            <p:cNvSpPr txBox="1"/>
            <p:nvPr/>
          </p:nvSpPr>
          <p:spPr>
            <a:xfrm>
              <a:off x="4884263" y="959222"/>
              <a:ext cx="3171601" cy="50483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Layout Name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AFB69D-C924-C9F6-6C54-BD9D10558491}"/>
                </a:ext>
              </a:extLst>
            </p:cNvPr>
            <p:cNvSpPr/>
            <p:nvPr/>
          </p:nvSpPr>
          <p:spPr>
            <a:xfrm>
              <a:off x="7769172" y="959223"/>
              <a:ext cx="295836" cy="295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062AB9B-1285-4410-A4C0-553EB45B46DD}"/>
                </a:ext>
              </a:extLst>
            </p:cNvPr>
            <p:cNvSpPr/>
            <p:nvPr/>
          </p:nvSpPr>
          <p:spPr>
            <a:xfrm>
              <a:off x="7769172" y="968187"/>
              <a:ext cx="295836" cy="295835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DC4A5F1-09AB-B109-6A21-51B8E45E0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554048"/>
              </p:ext>
            </p:extLst>
          </p:nvPr>
        </p:nvGraphicFramePr>
        <p:xfrm>
          <a:off x="8885824" y="1281056"/>
          <a:ext cx="3061874" cy="5227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0608">
                  <a:extLst>
                    <a:ext uri="{9D8B030D-6E8A-4147-A177-3AD203B41FA5}">
                      <a16:colId xmlns:a16="http://schemas.microsoft.com/office/drawing/2014/main" val="4257260792"/>
                    </a:ext>
                  </a:extLst>
                </a:gridCol>
                <a:gridCol w="1851266">
                  <a:extLst>
                    <a:ext uri="{9D8B030D-6E8A-4147-A177-3AD203B41FA5}">
                      <a16:colId xmlns:a16="http://schemas.microsoft.com/office/drawing/2014/main" val="34520004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 Type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 ID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727014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1: Title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AboutUs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406430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2: Background Image View 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BackgroundImage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839094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3: Textbox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117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4: Icon Button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Settings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584180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488571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203627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99588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8776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224035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41448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984147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361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949256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23779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600381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424614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99169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460682652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03874A8-B809-EAA5-701E-81C49656FF6E}"/>
              </a:ext>
            </a:extLst>
          </p:cNvPr>
          <p:cNvSpPr/>
          <p:nvPr/>
        </p:nvSpPr>
        <p:spPr>
          <a:xfrm>
            <a:off x="1687882" y="1632863"/>
            <a:ext cx="3062177" cy="829339"/>
          </a:xfrm>
          <a:prstGeom prst="rect">
            <a:avLst/>
          </a:prstGeom>
          <a:solidFill>
            <a:srgbClr val="D15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1: Title About 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837D13-4DE7-867A-1CC3-9C3DBF7FEB58}"/>
              </a:ext>
            </a:extLst>
          </p:cNvPr>
          <p:cNvSpPr/>
          <p:nvPr/>
        </p:nvSpPr>
        <p:spPr>
          <a:xfrm>
            <a:off x="2225358" y="2542159"/>
            <a:ext cx="2229703" cy="4273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Component 2: Image View Background Chef’s Laundry Logo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BE6D7C-B51B-BC43-A0B9-91F60EAB9F53}"/>
              </a:ext>
            </a:extLst>
          </p:cNvPr>
          <p:cNvSpPr/>
          <p:nvPr/>
        </p:nvSpPr>
        <p:spPr>
          <a:xfrm>
            <a:off x="1634900" y="3049482"/>
            <a:ext cx="3301965" cy="18499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Component 3: Textbox Description of the makers behind the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59FFC1-9C59-076F-A414-AF1DBB91F984}"/>
              </a:ext>
            </a:extLst>
          </p:cNvPr>
          <p:cNvSpPr/>
          <p:nvPr/>
        </p:nvSpPr>
        <p:spPr>
          <a:xfrm>
            <a:off x="4896416" y="1828448"/>
            <a:ext cx="1002571" cy="569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Component 4: Icon Button  Settings</a:t>
            </a:r>
          </a:p>
        </p:txBody>
      </p:sp>
    </p:spTree>
    <p:extLst>
      <p:ext uri="{BB962C8B-B14F-4D97-AF65-F5344CB8AC3E}">
        <p14:creationId xmlns:p14="http://schemas.microsoft.com/office/powerpoint/2010/main" val="817661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2812</TotalTime>
  <Words>843</Words>
  <Application>Microsoft Office PowerPoint</Application>
  <PresentationFormat>Widescreen</PresentationFormat>
  <Paragraphs>233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Damian Lampl</dc:creator>
  <cp:lastModifiedBy>Brook Gebreeyesus</cp:lastModifiedBy>
  <cp:revision>51</cp:revision>
  <dcterms:created xsi:type="dcterms:W3CDTF">2023-02-02T11:24:49Z</dcterms:created>
  <dcterms:modified xsi:type="dcterms:W3CDTF">2023-03-02T03:35:08Z</dcterms:modified>
</cp:coreProperties>
</file>