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84" d="100"/>
          <a:sy n="84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B393E09-1A90-4066-BB29-B156446C002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889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70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135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775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603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6348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409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0913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03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86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116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69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167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85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066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560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602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93E09-1A90-4066-BB29-B156446C002F}" type="datetimeFigureOut">
              <a:rPr lang="pt-BR" smtClean="0"/>
              <a:t>11/06/2022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4678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27611" y="0"/>
            <a:ext cx="8791575" cy="2387600"/>
          </a:xfrm>
        </p:spPr>
        <p:txBody>
          <a:bodyPr>
            <a:normAutofit/>
          </a:bodyPr>
          <a:lstStyle/>
          <a:p>
            <a:r>
              <a:rPr lang="pt-BR" sz="5400" dirty="0">
                <a:latin typeface="Arial Rounded MT Bold" panose="020F0704030504030204" pitchFamily="34" charset="0"/>
              </a:rPr>
              <a:t>Teen Invest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00725" y="2174620"/>
            <a:ext cx="8791575" cy="1655762"/>
          </a:xfrm>
        </p:spPr>
        <p:txBody>
          <a:bodyPr>
            <a:normAutofit/>
          </a:bodyPr>
          <a:lstStyle/>
          <a:p>
            <a:r>
              <a:rPr lang="pt-BR" dirty="0"/>
              <a:t>Aprenda a investir seu dinheiro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CA4E32A4-65C6-49DC-9004-1DEF7CA7BF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98" y="1304108"/>
            <a:ext cx="2253699" cy="168874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6FB43361-C4C8-400A-9A67-FC6C62A69FBE}"/>
              </a:ext>
            </a:extLst>
          </p:cNvPr>
          <p:cNvSpPr txBox="1"/>
          <p:nvPr/>
        </p:nvSpPr>
        <p:spPr>
          <a:xfrm>
            <a:off x="2537784" y="4549676"/>
            <a:ext cx="5060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cap="all" dirty="0">
                <a:latin typeface="Arial Rounded MT Bold" panose="020F0704030504030204" pitchFamily="34" charset="0"/>
                <a:ea typeface="+mj-ea"/>
                <a:cs typeface="+mj-cs"/>
              </a:rPr>
              <a:t>INTEGRANTES</a:t>
            </a:r>
          </a:p>
          <a:p>
            <a:endParaRPr lang="pt-BR" sz="1400" cap="all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r>
              <a:rPr lang="pt-BR" sz="1200" cap="all" dirty="0">
                <a:solidFill>
                  <a:schemeClr val="tx2"/>
                </a:solidFill>
              </a:rPr>
              <a:t>GUILHERME TALHARI ZANETTI</a:t>
            </a:r>
          </a:p>
          <a:p>
            <a:r>
              <a:rPr lang="pt-BR" sz="1200" cap="all" dirty="0">
                <a:solidFill>
                  <a:schemeClr val="tx2"/>
                </a:solidFill>
              </a:rPr>
              <a:t>LUCAS MENDES CAMPAGNA</a:t>
            </a:r>
          </a:p>
          <a:p>
            <a:r>
              <a:rPr lang="pt-BR" sz="1200" cap="all" dirty="0">
                <a:solidFill>
                  <a:schemeClr val="tx2"/>
                </a:solidFill>
              </a:rPr>
              <a:t>LUCAS RODRIGUES VACARI</a:t>
            </a:r>
          </a:p>
          <a:p>
            <a:endParaRPr lang="pt-BR" sz="1200" cap="all" dirty="0">
              <a:solidFill>
                <a:schemeClr val="tx2"/>
              </a:solidFill>
            </a:endParaRPr>
          </a:p>
          <a:p>
            <a:endParaRPr lang="pt-BR" sz="1200" cap="all" dirty="0">
              <a:solidFill>
                <a:schemeClr val="tx2"/>
              </a:solidFill>
            </a:endParaRPr>
          </a:p>
          <a:p>
            <a:r>
              <a:rPr lang="pt-BR" sz="1400" cap="all" dirty="0">
                <a:latin typeface="Arial Rounded MT Bold" panose="020F0704030504030204" pitchFamily="34" charset="0"/>
                <a:ea typeface="+mj-ea"/>
                <a:cs typeface="+mj-cs"/>
              </a:rPr>
              <a:t>ORIENTADORA</a:t>
            </a:r>
          </a:p>
          <a:p>
            <a:endParaRPr lang="pt-BR" sz="1400" cap="all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r>
              <a:rPr lang="pt-BR" sz="1200" cap="all" dirty="0" err="1">
                <a:solidFill>
                  <a:schemeClr val="tx2"/>
                </a:solidFill>
              </a:rPr>
              <a:t>Profª</a:t>
            </a:r>
            <a:r>
              <a:rPr lang="pt-BR" sz="1200" cap="all" dirty="0">
                <a:solidFill>
                  <a:schemeClr val="tx2"/>
                </a:solidFill>
              </a:rPr>
              <a:t> Esp. ALINE PRISCILA SCHMIDT</a:t>
            </a:r>
          </a:p>
          <a:p>
            <a:endParaRPr lang="pt-BR" sz="1400" cap="all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535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objetivo do nosso projeto é estimular os jovens a desenvolverem o interesse pela educação financeira, disponibilizando ferramentas para que isso aconteça como cursos, algumas informações importantes, simulador, entre outras.</a:t>
            </a:r>
          </a:p>
          <a:p>
            <a:pPr marL="0" indent="0">
              <a:buNone/>
            </a:pPr>
            <a:r>
              <a:rPr lang="pt-BR" dirty="0"/>
              <a:t>E pretendemos melhorar algumas funcionalidades do nosso site como o banco de dados, fazer a melhoria do nosso suporte ao cliente e simulador também implementando um outro tipo de simulador e por fim a correção de alguns bugs do sistema.</a:t>
            </a:r>
          </a:p>
        </p:txBody>
      </p:sp>
    </p:spTree>
    <p:extLst>
      <p:ext uri="{BB962C8B-B14F-4D97-AF65-F5344CB8AC3E}">
        <p14:creationId xmlns:p14="http://schemas.microsoft.com/office/powerpoint/2010/main" val="219189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6165" y="307799"/>
            <a:ext cx="9905998" cy="650989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76166" y="1651248"/>
            <a:ext cx="9905997" cy="4438834"/>
          </a:xfrm>
        </p:spPr>
        <p:txBody>
          <a:bodyPr>
            <a:normAutofit fontScale="25000" lnSpcReduction="20000"/>
          </a:bodyPr>
          <a:lstStyle/>
          <a:p>
            <a:r>
              <a:rPr lang="pt-BR" sz="5600" dirty="0"/>
              <a:t>ALMEIDA, Pauline. </a:t>
            </a:r>
            <a:r>
              <a:rPr lang="pt-BR" sz="5600" b="1" dirty="0"/>
              <a:t>Brasileiros com “nome sujo” devem R$ 4 mil em média, aponta Serasa</a:t>
            </a:r>
            <a:r>
              <a:rPr lang="pt-BR" sz="5600" dirty="0"/>
              <a:t>. Cnnbrasil.com.br. Disponível em: &lt;https://www.cnnbrasil.com.br/business/brasileiros-com-nome-sujo-devem-r-4-mil-em-media-aponta-serasa/#:~:text=S%C3%A3o%2065%2C69%20milh%C3%B5es%20com,rela%C3%A7%C3%A3o%20a%20fevereiro%20deste%20ano.&gt;. Acesso em: 9 jun. 2022.</a:t>
            </a:r>
          </a:p>
          <a:p>
            <a:r>
              <a:rPr lang="pt-BR" sz="5600" dirty="0"/>
              <a:t>HTTPS://WWW.FACEBOOK.COM/FLATICON. </a:t>
            </a:r>
            <a:r>
              <a:rPr lang="pt-BR" sz="5600" dirty="0" err="1"/>
              <a:t>Flaticon</a:t>
            </a:r>
            <a:r>
              <a:rPr lang="pt-BR" sz="5600" dirty="0"/>
              <a:t>. Disponível em: &lt;https://www.flaticon.com/</a:t>
            </a:r>
            <a:r>
              <a:rPr lang="pt-BR" sz="5600" dirty="0" err="1"/>
              <a:t>br</a:t>
            </a:r>
            <a:r>
              <a:rPr lang="pt-BR" sz="5600" dirty="0"/>
              <a:t>/autores/flat-</a:t>
            </a:r>
            <a:r>
              <a:rPr lang="pt-BR" sz="5600" dirty="0" err="1"/>
              <a:t>icons</a:t>
            </a:r>
            <a:r>
              <a:rPr lang="pt-BR" sz="5600" dirty="0"/>
              <a:t>&gt;. Acesso em: 9 jun. 2022.</a:t>
            </a:r>
          </a:p>
          <a:p>
            <a:pPr algn="l"/>
            <a:r>
              <a:rPr lang="en-US" sz="5600" dirty="0"/>
              <a:t>Hack A Facebook Account On </a:t>
            </a:r>
            <a:r>
              <a:rPr lang="en-US" sz="5600" dirty="0" err="1"/>
              <a:t>Xampp</a:t>
            </a:r>
            <a:r>
              <a:rPr lang="en-US" sz="5600" dirty="0"/>
              <a:t>/</a:t>
            </a:r>
            <a:r>
              <a:rPr lang="en-US" sz="5600" dirty="0" err="1"/>
              <a:t>wamp</a:t>
            </a:r>
            <a:r>
              <a:rPr lang="en-US" sz="5600" dirty="0"/>
              <a:t> - </a:t>
            </a:r>
            <a:r>
              <a:rPr lang="en-US" sz="5600" dirty="0" err="1"/>
              <a:t>Wampserver</a:t>
            </a:r>
            <a:r>
              <a:rPr lang="en-US" sz="5600" dirty="0"/>
              <a:t> Logo - Free Transparent PNG Download - </a:t>
            </a:r>
            <a:r>
              <a:rPr lang="en-US" sz="5600" dirty="0" err="1"/>
              <a:t>PNGkey</a:t>
            </a:r>
            <a:r>
              <a:rPr lang="en-US" sz="5600" dirty="0"/>
              <a:t>. </a:t>
            </a:r>
            <a:r>
              <a:rPr lang="en-US" sz="5600" dirty="0" err="1"/>
              <a:t>Disponível</a:t>
            </a:r>
            <a:r>
              <a:rPr lang="en-US" sz="5600" dirty="0"/>
              <a:t> </a:t>
            </a:r>
            <a:r>
              <a:rPr lang="en-US" sz="5600" dirty="0" err="1"/>
              <a:t>em</a:t>
            </a:r>
            <a:r>
              <a:rPr lang="en-US" sz="5600" dirty="0"/>
              <a:t>: &lt;https://www.pngkey.com/detail/u2w7u2q8u2r5e6w7_hack-a-facebook-account-on-xampp-wamp-wampserver/&gt;. </a:t>
            </a:r>
            <a:r>
              <a:rPr lang="en-US" sz="5600" dirty="0" err="1"/>
              <a:t>Acesso</a:t>
            </a:r>
            <a:r>
              <a:rPr lang="en-US" sz="5600" dirty="0"/>
              <a:t> </a:t>
            </a:r>
            <a:r>
              <a:rPr lang="en-US" sz="5600" dirty="0" err="1"/>
              <a:t>em</a:t>
            </a:r>
            <a:r>
              <a:rPr lang="en-US" sz="5600" dirty="0"/>
              <a:t>: 9 jun. 2022.</a:t>
            </a:r>
          </a:p>
          <a:p>
            <a:pPr algn="l"/>
            <a:r>
              <a:rPr lang="pt-BR" sz="5600" dirty="0"/>
              <a:t>Visual Studio </a:t>
            </a:r>
            <a:r>
              <a:rPr lang="pt-BR" sz="5600" dirty="0" err="1"/>
              <a:t>Code-icon</a:t>
            </a:r>
            <a:r>
              <a:rPr lang="pt-BR" sz="5600" dirty="0"/>
              <a:t> | </a:t>
            </a:r>
            <a:r>
              <a:rPr lang="pt-BR" sz="5600" dirty="0" err="1"/>
              <a:t>Brands</a:t>
            </a:r>
            <a:r>
              <a:rPr lang="pt-BR" sz="5600" dirty="0"/>
              <a:t> VA - VZ. Disponível em: &lt;https://vecta.io/</a:t>
            </a:r>
            <a:r>
              <a:rPr lang="pt-BR" sz="5600" dirty="0" err="1"/>
              <a:t>symbols</a:t>
            </a:r>
            <a:r>
              <a:rPr lang="pt-BR" sz="5600" dirty="0"/>
              <a:t>/100/</a:t>
            </a:r>
            <a:r>
              <a:rPr lang="pt-BR" sz="5600" dirty="0" err="1"/>
              <a:t>brands-va-vz</a:t>
            </a:r>
            <a:r>
              <a:rPr lang="pt-BR" sz="5600" dirty="0"/>
              <a:t>/49/visual-</a:t>
            </a:r>
            <a:r>
              <a:rPr lang="pt-BR" sz="5600" dirty="0" err="1"/>
              <a:t>studio</a:t>
            </a:r>
            <a:r>
              <a:rPr lang="pt-BR" sz="5600" dirty="0"/>
              <a:t>-</a:t>
            </a:r>
            <a:r>
              <a:rPr lang="pt-BR" sz="5600" dirty="0" err="1"/>
              <a:t>code-icon</a:t>
            </a:r>
            <a:r>
              <a:rPr lang="pt-BR" sz="5600" dirty="0"/>
              <a:t>&gt;. Acesso em: 9 jun. 2022.</a:t>
            </a:r>
            <a:r>
              <a:rPr lang="pt-BR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‌</a:t>
            </a:r>
          </a:p>
          <a:p>
            <a:pPr algn="l"/>
            <a:r>
              <a:rPr lang="pt-BR" sz="5600" dirty="0"/>
              <a:t>ALURA. Conectando o Workbench ao MySQL no Linux. Disponível em: &lt;https://www.alura.com.br/artigos/conectando-</a:t>
            </a:r>
            <a:r>
              <a:rPr lang="pt-BR" sz="5600" dirty="0" err="1"/>
              <a:t>workbench</a:t>
            </a:r>
            <a:r>
              <a:rPr lang="pt-BR" sz="5600" dirty="0"/>
              <a:t>-</a:t>
            </a:r>
            <a:r>
              <a:rPr lang="pt-BR" sz="5600" dirty="0" err="1"/>
              <a:t>mysql-linux</a:t>
            </a:r>
            <a:r>
              <a:rPr lang="pt-BR" sz="5600" dirty="0"/>
              <a:t>&gt;. Acesso em: 9 jun. 2022.</a:t>
            </a:r>
          </a:p>
          <a:p>
            <a:r>
              <a:rPr lang="pt-BR" sz="5600" dirty="0"/>
              <a:t>File:Dia.svg - </a:t>
            </a:r>
            <a:r>
              <a:rPr lang="pt-BR" sz="5600" dirty="0" err="1"/>
              <a:t>Wikimedia</a:t>
            </a:r>
            <a:r>
              <a:rPr lang="pt-BR" sz="5600" dirty="0"/>
              <a:t> Commons. Disponível em: &lt;https://commons.wikimedia.org/wiki/</a:t>
            </a:r>
            <a:r>
              <a:rPr lang="pt-BR" sz="5600" dirty="0" err="1"/>
              <a:t>File:Dia.svg</a:t>
            </a:r>
            <a:r>
              <a:rPr lang="pt-BR" sz="5600" dirty="0"/>
              <a:t>&gt;. Acesso em: 9 jun. 2022.</a:t>
            </a:r>
          </a:p>
          <a:p>
            <a:pPr algn="l"/>
            <a:r>
              <a:rPr lang="pt-BR" sz="5600" dirty="0" err="1"/>
              <a:t>brModelo</a:t>
            </a:r>
            <a:r>
              <a:rPr lang="pt-BR" sz="5600" dirty="0"/>
              <a:t>. Disponível em: &lt;https://linux.iomg.eu/2018/07/brmodelo.html&gt;. Acesso em: 9 jun. 2022.</a:t>
            </a:r>
          </a:p>
          <a:p>
            <a:pPr marL="0" indent="0" algn="l">
              <a:buNone/>
            </a:pPr>
            <a:endParaRPr lang="pt-BR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600" dirty="0"/>
          </a:p>
          <a:p>
            <a:pPr algn="l"/>
            <a:endParaRPr lang="pt-BR" sz="1600" dirty="0"/>
          </a:p>
          <a:p>
            <a:pPr marL="0" indent="0" algn="l">
              <a:buNone/>
            </a:pPr>
            <a:r>
              <a:rPr lang="pt-B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‌</a:t>
            </a:r>
          </a:p>
          <a:p>
            <a:pPr algn="l"/>
            <a:endParaRPr lang="en-US" sz="1500" dirty="0"/>
          </a:p>
          <a:p>
            <a:pPr algn="l"/>
            <a:endParaRPr lang="en-US" sz="1500" dirty="0"/>
          </a:p>
          <a:p>
            <a:pPr algn="l"/>
            <a:endParaRPr lang="en-US" sz="1500" dirty="0"/>
          </a:p>
          <a:p>
            <a:endParaRPr lang="pt-BR" sz="1600" dirty="0"/>
          </a:p>
          <a:p>
            <a:pPr marL="0" indent="0" algn="l">
              <a:buNone/>
            </a:pPr>
            <a:r>
              <a:rPr lang="pt-B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‌</a:t>
            </a:r>
          </a:p>
          <a:p>
            <a:endParaRPr lang="pt-BR" sz="1600" dirty="0"/>
          </a:p>
          <a:p>
            <a:pPr marL="0" indent="0">
              <a:buNone/>
            </a:pPr>
            <a:r>
              <a:rPr lang="pt-BR" dirty="0"/>
              <a:t>‌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615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nosso objetivo é tentar estimular os jovens e adolescentes a criar interesse pela educação financeira e mostrar alguns caminhos que eles podem seguir para saber a forma correta e que mais se encaixe no seu perfil. Ajudando a conseguir gerar um lucro e uma renda extra e estimulando a querer aprender sempre mais.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2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45" y="745929"/>
            <a:ext cx="4972588" cy="2837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039" y="3851189"/>
            <a:ext cx="5971242" cy="2455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5081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4" y="178571"/>
            <a:ext cx="9905998" cy="827269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DER                            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87" y="1124712"/>
            <a:ext cx="8271851" cy="5148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650044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8261" y="225326"/>
            <a:ext cx="9905998" cy="588490"/>
          </a:xfrm>
        </p:spPr>
        <p:txBody>
          <a:bodyPr/>
          <a:lstStyle/>
          <a:p>
            <a:pPr algn="ctr"/>
            <a:r>
              <a:rPr lang="pt-BR" dirty="0" smtClean="0"/>
              <a:t>DER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89" y="813816"/>
            <a:ext cx="4844966" cy="56875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98262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DIAGRAMA DE CASO DE USO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99" y="1963995"/>
            <a:ext cx="6058425" cy="3878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012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5315" y="282088"/>
            <a:ext cx="9905998" cy="899731"/>
          </a:xfrm>
        </p:spPr>
        <p:txBody>
          <a:bodyPr/>
          <a:lstStyle/>
          <a:p>
            <a:r>
              <a:rPr lang="pt-BR" dirty="0"/>
              <a:t>TECNOLOGIAS USADAS</a:t>
            </a:r>
          </a:p>
        </p:txBody>
      </p:sp>
      <p:pic>
        <p:nvPicPr>
          <p:cNvPr id="10" name="Imagem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609" y="1607525"/>
            <a:ext cx="2209800" cy="876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Imagem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36" y="2708696"/>
            <a:ext cx="2211957" cy="682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m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643" y="815891"/>
            <a:ext cx="2800381" cy="1560394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5" name="Imagem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69" y="3150352"/>
            <a:ext cx="2171581" cy="1577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129" y="2708696"/>
            <a:ext cx="1631950" cy="1152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51" y="1452634"/>
            <a:ext cx="982864" cy="9828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390" y="4568076"/>
            <a:ext cx="1228875" cy="122887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77" y="4602531"/>
            <a:ext cx="1205915" cy="120591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793" y="4486638"/>
            <a:ext cx="1514109" cy="1514109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980" y="4621133"/>
            <a:ext cx="814492" cy="1145719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03" y="4760939"/>
            <a:ext cx="1051365" cy="104750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BCE9027C-6DE3-4E55-BCF1-0A779124239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96" y="3051217"/>
            <a:ext cx="1136451" cy="11364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1B00A8C6-D86D-432B-9BA8-7826A5B39C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71" y="3234572"/>
            <a:ext cx="1136451" cy="11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1141" y="2343801"/>
            <a:ext cx="9905998" cy="1478570"/>
          </a:xfrm>
        </p:spPr>
        <p:txBody>
          <a:bodyPr/>
          <a:lstStyle/>
          <a:p>
            <a:r>
              <a:rPr lang="pt-BR" dirty="0"/>
              <a:t>Demonstração prática</a:t>
            </a:r>
          </a:p>
        </p:txBody>
      </p:sp>
    </p:spTree>
    <p:extLst>
      <p:ext uri="{BB962C8B-B14F-4D97-AF65-F5344CB8AC3E}">
        <p14:creationId xmlns:p14="http://schemas.microsoft.com/office/powerpoint/2010/main" val="4288945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6465" y="845975"/>
            <a:ext cx="9905998" cy="890242"/>
          </a:xfrm>
        </p:spPr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4737" y="244106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Podemos concluir que o conhecimento dos jovens sobre educação financeira é de muita importância, pois assim pode evitar-se que acabe desenvolvendo algum problema financeiro futuramente. Assim quanto mais pessoas possuir conhecimento sobre educação financeira menor será o número de inadimplentes no Brasil que são cerca de 65 milhões de brasileiros.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778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243</TotalTime>
  <Words>231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Times New Roman</vt:lpstr>
      <vt:lpstr>Trebuchet MS</vt:lpstr>
      <vt:lpstr>Tw Cen MT</vt:lpstr>
      <vt:lpstr>Circuito</vt:lpstr>
      <vt:lpstr>Teen Invest</vt:lpstr>
      <vt:lpstr>introdução</vt:lpstr>
      <vt:lpstr>Apresentação do PowerPoint</vt:lpstr>
      <vt:lpstr>DER                            </vt:lpstr>
      <vt:lpstr>DER</vt:lpstr>
      <vt:lpstr>DIAGRAMA DE CASO DE USO</vt:lpstr>
      <vt:lpstr>TECNOLOGIAS USADAS</vt:lpstr>
      <vt:lpstr>Demonstração prática</vt:lpstr>
      <vt:lpstr>Considerações finais</vt:lpstr>
      <vt:lpstr>Considerações finais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Teen Invest</dc:title>
  <dc:creator>Lucas</dc:creator>
  <cp:lastModifiedBy>Lucas</cp:lastModifiedBy>
  <cp:revision>24</cp:revision>
  <dcterms:created xsi:type="dcterms:W3CDTF">2022-06-08T17:45:07Z</dcterms:created>
  <dcterms:modified xsi:type="dcterms:W3CDTF">2022-06-11T21:57:34Z</dcterms:modified>
</cp:coreProperties>
</file>