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ana" initials="R" lastIdx="1" clrIdx="0">
    <p:extLst>
      <p:ext uri="{19B8F6BF-5375-455C-9EA6-DF929625EA0E}">
        <p15:presenceInfo xmlns:p15="http://schemas.microsoft.com/office/powerpoint/2012/main" userId="Ros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8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9F320-57A9-4E8F-9DF1-CDCBAFE10054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EB0BD-F92D-464B-A1B3-C3E23FD61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48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0D19-F7EB-4E6F-A368-3C4E3BEEF50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6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0D19-F7EB-4E6F-A368-3C4E3BEEF50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91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0D19-F7EB-4E6F-A368-3C4E3BEEF50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28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0D19-F7EB-4E6F-A368-3C4E3BEEF50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13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0D19-F7EB-4E6F-A368-3C4E3BEEF50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9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0D19-F7EB-4E6F-A368-3C4E3BEEF50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02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0D19-F7EB-4E6F-A368-3C4E3BEEF50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42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0D19-F7EB-4E6F-A368-3C4E3BEEF50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40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0D19-F7EB-4E6F-A368-3C4E3BEEF50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12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0D19-F7EB-4E6F-A368-3C4E3BEEF50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56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0D19-F7EB-4E6F-A368-3C4E3BEEF50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4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A0D19-F7EB-4E6F-A368-3C4E3BEEF501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9C80A-E105-48AB-9BB4-A784397765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54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/Reference/Global_Objects/String/toUpperCase" TargetMode="External"/><Relationship Id="rId2" Type="http://schemas.openxmlformats.org/officeDocument/2006/relationships/hyperlink" Target="https://developer.mozilla.org/pt-BR/docs/Web/JavaScript/Reference/Global_Objects/String/toLowerCas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Strings</a:t>
            </a:r>
            <a:r>
              <a:rPr lang="pt-BR" dirty="0"/>
              <a:t> 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/>
              <a:t>Profa. </a:t>
            </a:r>
            <a:r>
              <a:rPr lang="pt-BR"/>
              <a:t>Rosana</a:t>
            </a:r>
          </a:p>
        </p:txBody>
      </p:sp>
    </p:spTree>
    <p:extLst>
      <p:ext uri="{BB962C8B-B14F-4D97-AF65-F5344CB8AC3E}">
        <p14:creationId xmlns:p14="http://schemas.microsoft.com/office/powerpoint/2010/main" val="1624547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1BC5D-57A7-47A6-BB38-158544B6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slice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693378-EF22-4200-9D02-850712C8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Extrai uma parte de uma </a:t>
            </a:r>
            <a:r>
              <a:rPr lang="pt-BR" dirty="0" err="1"/>
              <a:t>string</a:t>
            </a:r>
            <a:r>
              <a:rPr lang="pt-BR" dirty="0"/>
              <a:t> e retorna como uma nova </a:t>
            </a:r>
            <a:r>
              <a:rPr lang="pt-BR" dirty="0" err="1"/>
              <a:t>string</a:t>
            </a:r>
            <a:r>
              <a:rPr lang="pt-BR" dirty="0"/>
              <a:t>, sem modificar a </a:t>
            </a:r>
            <a:r>
              <a:rPr lang="pt-BR" dirty="0" err="1"/>
              <a:t>string</a:t>
            </a:r>
            <a:r>
              <a:rPr lang="pt-BR" dirty="0"/>
              <a:t> original.</a:t>
            </a:r>
          </a:p>
          <a:p>
            <a:r>
              <a:rPr lang="pt-BR" dirty="0"/>
              <a:t>O </a:t>
            </a:r>
            <a:r>
              <a:rPr lang="pt-BR" dirty="0" err="1"/>
              <a:t>slice</a:t>
            </a:r>
            <a:r>
              <a:rPr lang="pt-BR" dirty="0"/>
              <a:t> pode ser usado passando 2 valores dentro dos parênteses separados por virgula ou passando 1 valor dentro do parênteses. </a:t>
            </a:r>
          </a:p>
        </p:txBody>
      </p:sp>
    </p:spTree>
    <p:extLst>
      <p:ext uri="{BB962C8B-B14F-4D97-AF65-F5344CB8AC3E}">
        <p14:creationId xmlns:p14="http://schemas.microsoft.com/office/powerpoint/2010/main" val="196626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F44C5-127F-45A7-92DB-41B44613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String5.html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B8EF05A-8CD2-4105-A406-F5B7CD1B5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0808"/>
            <a:ext cx="4612097" cy="4525963"/>
          </a:xfrm>
        </p:spPr>
      </p:pic>
    </p:spTree>
    <p:extLst>
      <p:ext uri="{BB962C8B-B14F-4D97-AF65-F5344CB8AC3E}">
        <p14:creationId xmlns:p14="http://schemas.microsoft.com/office/powerpoint/2010/main" val="105450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5F1E5-3FB1-4BD8-8289-794216352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Converte todos os caracteres de uma </a:t>
            </a:r>
            <a:r>
              <a:rPr lang="pt-BR" dirty="0" err="1"/>
              <a:t>string</a:t>
            </a:r>
            <a:r>
              <a:rPr lang="pt-BR" dirty="0"/>
              <a:t> para minúsculo - ou maiúsculo, respectivamente.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F8ECE4-0A0D-4472-931C-1A3C2C65E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9030"/>
            <a:ext cx="8229600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latin typeface="+mj-lt"/>
              </a:rPr>
              <a:t>Os métodos </a:t>
            </a:r>
            <a:r>
              <a:rPr lang="pt-BR" altLang="pt-BR" dirty="0" err="1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toLowerCase</a:t>
            </a:r>
            <a:r>
              <a:rPr lang="pt-BR" altLang="pt-BR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pt-BR" altLang="pt-BR" dirty="0">
                <a:latin typeface="+mj-lt"/>
              </a:rPr>
              <a:t> </a:t>
            </a:r>
            <a:br>
              <a:rPr lang="pt-BR" altLang="pt-BR" dirty="0">
                <a:latin typeface="+mj-lt"/>
              </a:rPr>
            </a:br>
            <a:r>
              <a:rPr lang="pt-BR" altLang="pt-BR" dirty="0">
                <a:latin typeface="+mj-lt"/>
              </a:rPr>
              <a:t>e </a:t>
            </a:r>
            <a:r>
              <a:rPr lang="pt-BR" altLang="pt-BR" dirty="0" err="1"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toUpperCase</a:t>
            </a:r>
            <a:r>
              <a:rPr lang="pt-BR" altLang="pt-BR" dirty="0"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pt-BR" altLang="pt-BR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022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9FD55-29BE-4819-B84B-65CD071E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String6.html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45CAE67-91A7-4D21-B41E-87486D1FA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700808"/>
            <a:ext cx="5509161" cy="4525963"/>
          </a:xfrm>
        </p:spPr>
      </p:pic>
    </p:spTree>
    <p:extLst>
      <p:ext uri="{BB962C8B-B14F-4D97-AF65-F5344CB8AC3E}">
        <p14:creationId xmlns:p14="http://schemas.microsoft.com/office/powerpoint/2010/main" val="386967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FBFF0-64B6-497B-9062-0D821C72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\n no </a:t>
            </a:r>
            <a:r>
              <a:rPr lang="pt-BR" dirty="0" err="1"/>
              <a:t>alert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AA33F4-6CB8-4EEC-A454-10A46721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\n (contra barra n) é usado para quebra de linha no </a:t>
            </a:r>
            <a:r>
              <a:rPr lang="pt-BR" dirty="0" err="1"/>
              <a:t>alert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323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9CDF8-DD53-4612-8198-377A867C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String1.html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3A862F-4A02-464B-846D-F844D6AF6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4C0B838-3D57-4DAB-B296-27C23E90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4293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4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726FF-D12E-4ADD-AF0E-B5385FD7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length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6E6309-4D70-4C49-9E3F-F3AD0DE2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length</a:t>
            </a:r>
            <a:r>
              <a:rPr lang="pt-BR" dirty="0"/>
              <a:t> retorna o tamanho de uma </a:t>
            </a:r>
            <a:r>
              <a:rPr lang="pt-BR" dirty="0" err="1"/>
              <a:t>string</a:t>
            </a:r>
            <a:r>
              <a:rPr lang="pt-BR" dirty="0"/>
              <a:t> incluindo os espaços em branco.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801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FC772-D612-4E43-AADC-09030CE4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String2.html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DC9A3C-74F9-4CAC-A2EF-D9870A253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3F67B4B-0967-41A0-8ECB-471E7D9FE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2579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5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46FF5-F4C5-4DFB-B157-7BC65554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colchetes []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75A88-6513-4672-8615-8232B9DD1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 o uso do colchetes é possível retornar qualquer caractere de uma </a:t>
            </a:r>
            <a:r>
              <a:rPr lang="pt-BR" dirty="0" err="1"/>
              <a:t>string</a:t>
            </a:r>
            <a:r>
              <a:rPr lang="pt-BR" dirty="0"/>
              <a:t>. Basta colocar [] (no final do nome da variável) .</a:t>
            </a:r>
          </a:p>
          <a:p>
            <a:r>
              <a:rPr lang="pt-BR" dirty="0"/>
              <a:t>Dentro do colchetes deve-se colocar o número (índice) do caractere que desejado. </a:t>
            </a:r>
          </a:p>
          <a:p>
            <a:r>
              <a:rPr lang="pt-BR" dirty="0"/>
              <a:t>O primeiro número (índice) do caractere de uma </a:t>
            </a:r>
            <a:r>
              <a:rPr lang="pt-BR" dirty="0" err="1"/>
              <a:t>string</a:t>
            </a:r>
            <a:r>
              <a:rPr lang="pt-BR" dirty="0"/>
              <a:t> sempre é 0 (zero).</a:t>
            </a:r>
          </a:p>
          <a:p>
            <a:r>
              <a:rPr lang="pt-BR" dirty="0"/>
              <a:t>Sendo assim, o último caractere sempre será o tamanho da </a:t>
            </a:r>
            <a:r>
              <a:rPr lang="pt-BR" dirty="0" err="1"/>
              <a:t>string</a:t>
            </a:r>
            <a:r>
              <a:rPr lang="pt-BR" dirty="0"/>
              <a:t> subtraído de 1. </a:t>
            </a:r>
          </a:p>
        </p:txBody>
      </p:sp>
    </p:spTree>
    <p:extLst>
      <p:ext uri="{BB962C8B-B14F-4D97-AF65-F5344CB8AC3E}">
        <p14:creationId xmlns:p14="http://schemas.microsoft.com/office/powerpoint/2010/main" val="290102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AAC8C-A0ED-4C4D-8E27-C70A33A1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String3.html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D47AF27-C718-4DAA-9D2F-B1D6F9C80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044" y="1417638"/>
            <a:ext cx="6273588" cy="4845864"/>
          </a:xfrm>
        </p:spPr>
      </p:pic>
    </p:spTree>
    <p:extLst>
      <p:ext uri="{BB962C8B-B14F-4D97-AF65-F5344CB8AC3E}">
        <p14:creationId xmlns:p14="http://schemas.microsoft.com/office/powerpoint/2010/main" val="279203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3FD83-3E07-46B4-8738-66529A9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indexOf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76C73-8D89-45B5-BD0D-CB9E74AE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Encontra uma </a:t>
            </a:r>
            <a:r>
              <a:rPr lang="pt-BR" dirty="0" err="1"/>
              <a:t>substring</a:t>
            </a:r>
            <a:r>
              <a:rPr lang="pt-BR" dirty="0"/>
              <a:t> dentro de uma </a:t>
            </a:r>
            <a:r>
              <a:rPr lang="pt-BR" dirty="0" err="1"/>
              <a:t>string</a:t>
            </a:r>
            <a:r>
              <a:rPr lang="pt-BR" dirty="0"/>
              <a:t> e a extrai passando em qual número (índice) a </a:t>
            </a:r>
            <a:r>
              <a:rPr lang="pt-BR" dirty="0" err="1"/>
              <a:t>substring</a:t>
            </a:r>
            <a:r>
              <a:rPr lang="pt-BR" dirty="0"/>
              <a:t> foi encontrada. </a:t>
            </a:r>
          </a:p>
          <a:p>
            <a:r>
              <a:rPr lang="pt-BR" dirty="0"/>
              <a:t>Caso a </a:t>
            </a:r>
            <a:r>
              <a:rPr lang="pt-BR" dirty="0" err="1"/>
              <a:t>subtring</a:t>
            </a:r>
            <a:r>
              <a:rPr lang="pt-BR" dirty="0"/>
              <a:t> não for encontrada é retornado o valor -1.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123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F6FDE-D579-4267-A2B0-EB37E403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String4.html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609A3B4-F206-486C-97C2-EF95357DD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484784"/>
            <a:ext cx="5292946" cy="4525963"/>
          </a:xfrm>
        </p:spPr>
      </p:pic>
    </p:spTree>
    <p:extLst>
      <p:ext uri="{BB962C8B-B14F-4D97-AF65-F5344CB8AC3E}">
        <p14:creationId xmlns:p14="http://schemas.microsoft.com/office/powerpoint/2010/main" val="4126060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985705B971A554D87BD2EC1CEA6B84F" ma:contentTypeVersion="2" ma:contentTypeDescription="Crie um novo documento." ma:contentTypeScope="" ma:versionID="b638eaa0399e2875a30a5a2c5e6f8b97">
  <xsd:schema xmlns:xsd="http://www.w3.org/2001/XMLSchema" xmlns:xs="http://www.w3.org/2001/XMLSchema" xmlns:p="http://schemas.microsoft.com/office/2006/metadata/properties" xmlns:ns2="524b4749-6cfc-4b6e-bb18-e3e6d8c37a13" targetNamespace="http://schemas.microsoft.com/office/2006/metadata/properties" ma:root="true" ma:fieldsID="5e48ac5382f8790340713e8c37973542" ns2:_="">
    <xsd:import namespace="524b4749-6cfc-4b6e-bb18-e3e6d8c37a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b4749-6cfc-4b6e-bb18-e3e6d8c3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4F52EF-DB51-4316-861C-6DB5B4596C55}"/>
</file>

<file path=customXml/itemProps2.xml><?xml version="1.0" encoding="utf-8"?>
<ds:datastoreItem xmlns:ds="http://schemas.openxmlformats.org/officeDocument/2006/customXml" ds:itemID="{3C5C0432-CCEA-4ED4-A7AB-B52B25884209}"/>
</file>

<file path=customXml/itemProps3.xml><?xml version="1.0" encoding="utf-8"?>
<ds:datastoreItem xmlns:ds="http://schemas.openxmlformats.org/officeDocument/2006/customXml" ds:itemID="{5999D627-F876-479E-AD35-322643027012}"/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247</Words>
  <Application>Microsoft Office PowerPoint</Application>
  <PresentationFormat>Apresentação na tela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Strings em JavaScript</vt:lpstr>
      <vt:lpstr>Uso de \n no alert</vt:lpstr>
      <vt:lpstr>String1.html</vt:lpstr>
      <vt:lpstr>Propriedade length</vt:lpstr>
      <vt:lpstr>String2.html</vt:lpstr>
      <vt:lpstr>Notação colchetes []</vt:lpstr>
      <vt:lpstr>String3.html</vt:lpstr>
      <vt:lpstr>Método indexOf()</vt:lpstr>
      <vt:lpstr>String4.html</vt:lpstr>
      <vt:lpstr>Método slice()</vt:lpstr>
      <vt:lpstr>String5.html</vt:lpstr>
      <vt:lpstr>Os métodos toLowerCase()  e toUpperCase() </vt:lpstr>
      <vt:lpstr>String6.html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JavaScript</dc:title>
  <dc:creator>Rosana Regia Gomes Marcelino</dc:creator>
  <cp:lastModifiedBy>Rosana Regia Gomes Marcelino</cp:lastModifiedBy>
  <cp:revision>48</cp:revision>
  <dcterms:created xsi:type="dcterms:W3CDTF">2020-10-20T15:09:14Z</dcterms:created>
  <dcterms:modified xsi:type="dcterms:W3CDTF">2021-07-30T16:25:59Z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0x0101007985705B971A554D87BD2EC1CEA6B84F</vt:lpwstr>
  </property>
</Properties>
</file>