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8" d="100"/>
          <a:sy n="108" d="100"/>
        </p:scale>
        <p:origin x="71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8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7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13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77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0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34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40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91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03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6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16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6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67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85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6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6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02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3E09-1A90-4066-BB29-B156446C002F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768-E31F-4C29-9298-B56CD9F5BA1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678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0058" y="1282161"/>
            <a:ext cx="8791575" cy="2387600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Arial Rounded MT Bold" panose="020F0704030504030204" pitchFamily="34" charset="0"/>
              </a:rPr>
              <a:t>Teen Invest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8734" y="3429000"/>
            <a:ext cx="8791575" cy="1655762"/>
          </a:xfrm>
        </p:spPr>
        <p:txBody>
          <a:bodyPr>
            <a:normAutofit/>
          </a:bodyPr>
          <a:lstStyle/>
          <a:p>
            <a:r>
              <a:rPr lang="pt-BR" dirty="0"/>
              <a:t>Aprenda a investir seu dinheiro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4E32A4-65C6-49DC-9004-1DEF7CA7B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61" y="2475961"/>
            <a:ext cx="2253699" cy="16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6165" y="307799"/>
            <a:ext cx="9905998" cy="650989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6166" y="1651248"/>
            <a:ext cx="9905997" cy="4438834"/>
          </a:xfrm>
        </p:spPr>
        <p:txBody>
          <a:bodyPr>
            <a:normAutofit fontScale="25000" lnSpcReduction="20000"/>
          </a:bodyPr>
          <a:lstStyle/>
          <a:p>
            <a:r>
              <a:rPr lang="pt-BR" sz="5600" dirty="0"/>
              <a:t>ALMEIDA, Pauline. </a:t>
            </a:r>
            <a:r>
              <a:rPr lang="pt-BR" sz="5600" b="1" dirty="0"/>
              <a:t>Brasileiros com “nome sujo” devem R$ 4 mil em média, aponta Serasa</a:t>
            </a:r>
            <a:r>
              <a:rPr lang="pt-BR" sz="5600" dirty="0"/>
              <a:t>. Cnnbrasil.com.br. Disponível em: &lt;https://www.cnnbrasil.com.br/business/brasileiros-com-nome-sujo-devem-r-4-mil-em-media-aponta-serasa/#:~:text=S%C3%A3o%2065%2C69%20milh%C3%B5es%20com,rela%C3%A7%C3%A3o%20a%20fevereiro%20deste%20ano.&gt;. Acesso em: 9 jun. 2022.</a:t>
            </a:r>
          </a:p>
          <a:p>
            <a:r>
              <a:rPr lang="pt-BR" sz="5600" dirty="0"/>
              <a:t>HTTPS://WWW.FACEBOOK.COM/FLATICON. </a:t>
            </a:r>
            <a:r>
              <a:rPr lang="pt-BR" sz="5600" dirty="0" err="1"/>
              <a:t>Flaticon</a:t>
            </a:r>
            <a:r>
              <a:rPr lang="pt-BR" sz="5600" dirty="0"/>
              <a:t>. Disponível em: &lt;https://www.flaticon.com/</a:t>
            </a:r>
            <a:r>
              <a:rPr lang="pt-BR" sz="5600" dirty="0" err="1"/>
              <a:t>br</a:t>
            </a:r>
            <a:r>
              <a:rPr lang="pt-BR" sz="5600" dirty="0"/>
              <a:t>/autores/flat-</a:t>
            </a:r>
            <a:r>
              <a:rPr lang="pt-BR" sz="5600" dirty="0" err="1"/>
              <a:t>icons</a:t>
            </a:r>
            <a:r>
              <a:rPr lang="pt-BR" sz="5600" dirty="0"/>
              <a:t>&gt;. Acesso em: 9 jun. 2022.</a:t>
            </a:r>
          </a:p>
          <a:p>
            <a:pPr algn="l"/>
            <a:r>
              <a:rPr lang="en-US" sz="5600" dirty="0"/>
              <a:t>Hack A Facebook Account On </a:t>
            </a:r>
            <a:r>
              <a:rPr lang="en-US" sz="5600" dirty="0" err="1"/>
              <a:t>Xampp</a:t>
            </a:r>
            <a:r>
              <a:rPr lang="en-US" sz="5600" dirty="0"/>
              <a:t>/</a:t>
            </a:r>
            <a:r>
              <a:rPr lang="en-US" sz="5600" dirty="0" err="1"/>
              <a:t>wamp</a:t>
            </a:r>
            <a:r>
              <a:rPr lang="en-US" sz="5600" dirty="0"/>
              <a:t> - </a:t>
            </a:r>
            <a:r>
              <a:rPr lang="en-US" sz="5600" dirty="0" err="1"/>
              <a:t>Wampserver</a:t>
            </a:r>
            <a:r>
              <a:rPr lang="en-US" sz="5600" dirty="0"/>
              <a:t> Logo - Free Transparent PNG Download - </a:t>
            </a:r>
            <a:r>
              <a:rPr lang="en-US" sz="5600" dirty="0" err="1"/>
              <a:t>PNGkey</a:t>
            </a:r>
            <a:r>
              <a:rPr lang="en-US" sz="5600" dirty="0"/>
              <a:t>. </a:t>
            </a:r>
            <a:r>
              <a:rPr lang="en-US" sz="5600" dirty="0" err="1"/>
              <a:t>Disponível</a:t>
            </a:r>
            <a:r>
              <a:rPr lang="en-US" sz="5600" dirty="0"/>
              <a:t> </a:t>
            </a:r>
            <a:r>
              <a:rPr lang="en-US" sz="5600" dirty="0" err="1"/>
              <a:t>em</a:t>
            </a:r>
            <a:r>
              <a:rPr lang="en-US" sz="5600" dirty="0"/>
              <a:t>: &lt;https://www.pngkey.com/detail/u2w7u2q8u2r5e6w7_hack-a-facebook-account-on-xampp-wamp-wampserver/&gt;. </a:t>
            </a:r>
            <a:r>
              <a:rPr lang="en-US" sz="5600" dirty="0" err="1"/>
              <a:t>Acesso</a:t>
            </a:r>
            <a:r>
              <a:rPr lang="en-US" sz="5600" dirty="0"/>
              <a:t> </a:t>
            </a:r>
            <a:r>
              <a:rPr lang="en-US" sz="5600" dirty="0" err="1"/>
              <a:t>em</a:t>
            </a:r>
            <a:r>
              <a:rPr lang="en-US" sz="5600" dirty="0"/>
              <a:t>: 9 jun. 2022.</a:t>
            </a:r>
          </a:p>
          <a:p>
            <a:pPr algn="l"/>
            <a:r>
              <a:rPr lang="pt-BR" sz="5600" dirty="0"/>
              <a:t>Visual Studio </a:t>
            </a:r>
            <a:r>
              <a:rPr lang="pt-BR" sz="5600" dirty="0" err="1"/>
              <a:t>Code-icon</a:t>
            </a:r>
            <a:r>
              <a:rPr lang="pt-BR" sz="5600" dirty="0"/>
              <a:t> | </a:t>
            </a:r>
            <a:r>
              <a:rPr lang="pt-BR" sz="5600" dirty="0" err="1"/>
              <a:t>Brands</a:t>
            </a:r>
            <a:r>
              <a:rPr lang="pt-BR" sz="5600" dirty="0"/>
              <a:t> VA - VZ. Disponível em: &lt;https://vecta.io/</a:t>
            </a:r>
            <a:r>
              <a:rPr lang="pt-BR" sz="5600" dirty="0" err="1"/>
              <a:t>symbols</a:t>
            </a:r>
            <a:r>
              <a:rPr lang="pt-BR" sz="5600" dirty="0"/>
              <a:t>/100/</a:t>
            </a:r>
            <a:r>
              <a:rPr lang="pt-BR" sz="5600" dirty="0" err="1"/>
              <a:t>brands-va-vz</a:t>
            </a:r>
            <a:r>
              <a:rPr lang="pt-BR" sz="5600" dirty="0"/>
              <a:t>/49/visual-</a:t>
            </a:r>
            <a:r>
              <a:rPr lang="pt-BR" sz="5600" dirty="0" err="1"/>
              <a:t>studio</a:t>
            </a:r>
            <a:r>
              <a:rPr lang="pt-BR" sz="5600" dirty="0"/>
              <a:t>-</a:t>
            </a:r>
            <a:r>
              <a:rPr lang="pt-BR" sz="5600" dirty="0" err="1"/>
              <a:t>code-icon</a:t>
            </a:r>
            <a:r>
              <a:rPr lang="pt-BR" sz="5600" dirty="0"/>
              <a:t>&gt;. Acesso em: 9 jun. 2022.</a:t>
            </a:r>
            <a:r>
              <a:rPr lang="pt-BR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algn="l"/>
            <a:r>
              <a:rPr lang="pt-BR" sz="5600" dirty="0"/>
              <a:t>ALURA. Conectando o Workbench ao MySQL no Linux. Disponível em: &lt;https://www.alura.com.br/artigos/conectando-</a:t>
            </a:r>
            <a:r>
              <a:rPr lang="pt-BR" sz="5600" dirty="0" err="1"/>
              <a:t>workbench</a:t>
            </a:r>
            <a:r>
              <a:rPr lang="pt-BR" sz="5600" dirty="0"/>
              <a:t>-</a:t>
            </a:r>
            <a:r>
              <a:rPr lang="pt-BR" sz="5600" dirty="0" err="1"/>
              <a:t>mysql-linux</a:t>
            </a:r>
            <a:r>
              <a:rPr lang="pt-BR" sz="5600" dirty="0"/>
              <a:t>&gt;. Acesso em: 9 jun. 2022.</a:t>
            </a:r>
          </a:p>
          <a:p>
            <a:r>
              <a:rPr lang="pt-BR" sz="5600" dirty="0"/>
              <a:t>File:Dia.svg - </a:t>
            </a:r>
            <a:r>
              <a:rPr lang="pt-BR" sz="5600" dirty="0" err="1"/>
              <a:t>Wikimedia</a:t>
            </a:r>
            <a:r>
              <a:rPr lang="pt-BR" sz="5600" dirty="0"/>
              <a:t> Commons. Disponível em: &lt;https://commons.wikimedia.org/wiki/</a:t>
            </a:r>
            <a:r>
              <a:rPr lang="pt-BR" sz="5600" dirty="0" err="1"/>
              <a:t>File:Dia.svg</a:t>
            </a:r>
            <a:r>
              <a:rPr lang="pt-BR" sz="5600" dirty="0"/>
              <a:t>&gt;. Acesso em: 9 jun. 2022.</a:t>
            </a:r>
          </a:p>
          <a:p>
            <a:pPr algn="l"/>
            <a:r>
              <a:rPr lang="pt-BR" sz="5600" dirty="0" err="1"/>
              <a:t>brModelo</a:t>
            </a:r>
            <a:r>
              <a:rPr lang="pt-BR" sz="5600" dirty="0"/>
              <a:t>. Disponível em: &lt;https://linux.iomg.eu/2018/07/brmodelo.html&gt;. Acesso em: 9 jun. 2022.</a:t>
            </a:r>
          </a:p>
          <a:p>
            <a:pPr marL="0" indent="0" algn="l">
              <a:buNone/>
            </a:pPr>
            <a:endParaRPr lang="pt-BR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600" dirty="0"/>
          </a:p>
          <a:p>
            <a:pPr algn="l"/>
            <a:endParaRPr lang="pt-BR" sz="1600" dirty="0"/>
          </a:p>
          <a:p>
            <a:pPr marL="0" indent="0" algn="l">
              <a:buNone/>
            </a:pP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endParaRPr lang="pt-BR" sz="1600" dirty="0"/>
          </a:p>
          <a:p>
            <a:pPr marL="0" indent="0" algn="l">
              <a:buNone/>
            </a:pP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dirty="0"/>
              <a:t>‌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615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nosso objetivo é tentar estimular os jovens e adolescentes a criar interesse pela educação financeira e mostrar alguns caminhos que eles podem seguir para saber a forma correta e que mais se encaixe no seu perfil. Ajudando a conseguir gerar um lucro e uma renda extra e estimulando a querer aprender sempre mais.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45" y="745929"/>
            <a:ext cx="4972588" cy="2837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39" y="3851189"/>
            <a:ext cx="5971242" cy="245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08156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78571"/>
            <a:ext cx="9905998" cy="827269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DER                            MER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5" y="1627632"/>
            <a:ext cx="5488050" cy="3415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53" y="1005840"/>
            <a:ext cx="4658092" cy="5468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6500440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CASO DE USO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99" y="1963995"/>
            <a:ext cx="6058425" cy="387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01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5315" y="282088"/>
            <a:ext cx="9905998" cy="899731"/>
          </a:xfrm>
        </p:spPr>
        <p:txBody>
          <a:bodyPr/>
          <a:lstStyle/>
          <a:p>
            <a:r>
              <a:rPr lang="pt-BR" dirty="0"/>
              <a:t>TECNOLOGIAS USADAS</a:t>
            </a:r>
          </a:p>
        </p:txBody>
      </p:sp>
      <p:pic>
        <p:nvPicPr>
          <p:cNvPr id="10" name="Imagem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09" y="1607525"/>
            <a:ext cx="2209800" cy="876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m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36" y="2708696"/>
            <a:ext cx="2211957" cy="68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43" y="815891"/>
            <a:ext cx="2800381" cy="156039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em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69" y="3150352"/>
            <a:ext cx="2171581" cy="1577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129" y="2708696"/>
            <a:ext cx="1631950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51" y="1452634"/>
            <a:ext cx="982864" cy="982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90" y="4568076"/>
            <a:ext cx="1228875" cy="122887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77" y="4602531"/>
            <a:ext cx="1205915" cy="120591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93" y="4486638"/>
            <a:ext cx="1514109" cy="151410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80" y="4621133"/>
            <a:ext cx="814492" cy="114571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03" y="4760939"/>
            <a:ext cx="1051365" cy="104750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CE9027C-6DE3-4E55-BCF1-0A779124239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6" y="3051217"/>
            <a:ext cx="1136451" cy="11364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00A8C6-D86D-432B-9BA8-7826A5B39C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71" y="3234572"/>
            <a:ext cx="1136451" cy="11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1141" y="2343801"/>
            <a:ext cx="9905998" cy="1478570"/>
          </a:xfrm>
        </p:spPr>
        <p:txBody>
          <a:bodyPr/>
          <a:lstStyle/>
          <a:p>
            <a:r>
              <a:rPr lang="pt-BR" dirty="0"/>
              <a:t>Demonstração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4288945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6465" y="845975"/>
            <a:ext cx="9905998" cy="890242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4737" y="244106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Podemos concluir que o conhecimento dos jovens sobre educação financeira é de muita importância, pois assim pode evitar-se que acabe desenvolvendo algum problema financeiro futuramente. Assim quanto mais pessoas possuir conhecimento sobre educação financeira menor será o número de inadimplentes no Brasil que são cerca de 65 milhões de brasileiros.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7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objetivo do nosso projeto é estimular os jovens a desenvolverem o interesse pela educação financeira, disponibilizando ferramentas para que isso aconteça como cursos, algumas informações importantes, simulador, entre outras.</a:t>
            </a:r>
          </a:p>
          <a:p>
            <a:pPr marL="0" indent="0">
              <a:buNone/>
            </a:pPr>
            <a:r>
              <a:rPr lang="pt-BR" dirty="0"/>
              <a:t>E pretendemos melhorar algumas funcionalidades do nosso site como o banco de dados, fazer a melhoria do nosso suporte ao cliente e simulador também implementando um outro tipo de simulador e por fim a correção de alguns bugs do sistema.</a:t>
            </a:r>
          </a:p>
        </p:txBody>
      </p:sp>
    </p:spTree>
    <p:extLst>
      <p:ext uri="{BB962C8B-B14F-4D97-AF65-F5344CB8AC3E}">
        <p14:creationId xmlns:p14="http://schemas.microsoft.com/office/powerpoint/2010/main" val="21918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218</TotalTime>
  <Words>522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Times New Roman</vt:lpstr>
      <vt:lpstr>Tw Cen MT</vt:lpstr>
      <vt:lpstr>Circuito</vt:lpstr>
      <vt:lpstr>Teen Invest</vt:lpstr>
      <vt:lpstr>introdução</vt:lpstr>
      <vt:lpstr>Apresentação do PowerPoint</vt:lpstr>
      <vt:lpstr>DER                            MER</vt:lpstr>
      <vt:lpstr>DIAGRAMA DE CASO DE USO</vt:lpstr>
      <vt:lpstr>TECNOLOGIAS USADAS</vt:lpstr>
      <vt:lpstr>Demonstração prática</vt:lpstr>
      <vt:lpstr>Considerações finais</vt:lpstr>
      <vt:lpstr>Considerações finais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 Invest</dc:title>
  <dc:creator>Lucas</dc:creator>
  <cp:lastModifiedBy>LABINFO</cp:lastModifiedBy>
  <cp:revision>21</cp:revision>
  <dcterms:created xsi:type="dcterms:W3CDTF">2022-06-08T17:45:07Z</dcterms:created>
  <dcterms:modified xsi:type="dcterms:W3CDTF">2022-06-09T23:00:59Z</dcterms:modified>
</cp:coreProperties>
</file>