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A35D-6B96-C6B3-79FD-0E69B155E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6499A-7166-91D6-9EC2-4F03CE7B6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2CEF8-2D01-52B6-8AB5-2E3B1E96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ACD8-3408-4337-AB86-85DCD7D1929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3DA05-1E74-612A-616B-6C14CC95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8D379-66BA-4E31-01A3-97AAEF25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89BE-C1E3-4376-BDDA-D04AB7704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6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FAC08-42FF-C99A-CACD-E4C790B1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B2041-618B-6E90-2758-CF3C67A56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300B2-18AB-D5E0-4423-E5D5533A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ACD8-3408-4337-AB86-85DCD7D1929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40422-12F8-4012-84AC-1963BEFE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FE15F-6320-C8BA-053F-644044A6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89BE-C1E3-4376-BDDA-D04AB7704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4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3EFDE-95A1-732C-E728-5E439379E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2DF53-596C-0994-4DEE-A2A7695E3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1701E-DD0C-DD86-A637-28FA45B27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ACD8-3408-4337-AB86-85DCD7D1929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56917-C048-7BFE-05E3-991CE512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375E1-8EEA-8780-9AFE-1C95C34C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89BE-C1E3-4376-BDDA-D04AB7704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0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2A9E-9FDE-F245-C63D-B39DDB87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BF604-FAB0-8BD4-8E01-C605C28F5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59998-8D3D-6D8F-C439-26D5A553E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ACD8-3408-4337-AB86-85DCD7D1929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BD473-FE5A-A39D-6CE6-A685522A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12987-44F2-D29D-75DC-153B2622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89BE-C1E3-4376-BDDA-D04AB7704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9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C2D53-C782-5DDC-3DBE-9DFA8C396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D8763-4A25-0C56-2E3E-F87148B79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156C5-2428-DF37-6C7D-56D6F078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ACD8-3408-4337-AB86-85DCD7D1929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A8BB5-7520-B5E7-E6F5-257B07B1E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49DCB-CAF7-A316-DB08-D6B31BE9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89BE-C1E3-4376-BDDA-D04AB7704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0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7502-AA4D-C37E-26A3-C43774DD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54802-D7FE-7D87-8F7E-94170060D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69722-E46A-3019-D80E-8001C9207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C4FA4-67D9-9449-1837-F9BC0BD41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ACD8-3408-4337-AB86-85DCD7D1929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943E2-498C-A537-880D-E2376FAE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1FF11-9612-02A5-B644-EF6F3B4E5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89BE-C1E3-4376-BDDA-D04AB7704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6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1C91-19B2-EA4B-E5EE-235F2429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D8730-AEBD-3F21-880D-CB90F005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10BC4-F64B-01CB-E782-FA2432BE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5C8DAB-0334-81E1-8196-5878A0F97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6FF8D-F39F-92EE-C23D-F1157859A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0D002C-9FFF-C57E-4437-878F32B7E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ACD8-3408-4337-AB86-85DCD7D1929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CDE02B-F965-3FBE-27D0-9F13BA49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233602-F1AB-966B-648D-17DBC373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89BE-C1E3-4376-BDDA-D04AB7704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9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D2DC-32C4-6EEF-14B7-D9B61DFD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8EB57-8C11-5883-7610-4F64C4A99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ACD8-3408-4337-AB86-85DCD7D1929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80FFFD-BCA9-DF48-F004-C46891FB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A8C6B-BAE4-997C-E781-285EC39F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89BE-C1E3-4376-BDDA-D04AB7704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3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75DC0-E5C0-2C79-DA3F-0291F2B1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ACD8-3408-4337-AB86-85DCD7D1929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37293-C8EC-6896-90D1-5F4F6FDB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CE83C-00B7-FF9E-FFA2-AE962760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89BE-C1E3-4376-BDDA-D04AB7704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3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C1C5-FF22-8D81-8D1B-28C0E7EF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4C064-39F8-4144-7BF3-80BCA93C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B57E7-5B0D-9922-C34B-8BF66029B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95D03-45F3-4E8D-C409-E141D98A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ACD8-3408-4337-AB86-85DCD7D1929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D3761-6FCF-CE24-76D6-62B225C9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6755B-E341-B847-CABA-3319D7B4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89BE-C1E3-4376-BDDA-D04AB7704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8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6DA1-A782-4ED1-1185-1029058C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D7E242-A770-4E78-D5A1-CB405BF5F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B8D44-CDC4-9E5B-4BA5-DA41FF68F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DB55-2CC4-6325-AE3D-807983570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ACD8-3408-4337-AB86-85DCD7D1929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1DE29-5621-E7BC-C1C3-D0D82772C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3A755-D8AE-ED8D-8E78-7ABBFD11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89BE-C1E3-4376-BDDA-D04AB7704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0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68B3B-A81E-005B-348F-1552187FE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53FA2-B13F-BB61-B0CB-D24ED8910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6ED01-9959-BBB3-5E46-71636C7B0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9DACD8-3408-4337-AB86-85DCD7D1929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8B37F-1294-E0F9-BF7B-282C8EDDE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21AD7-7BF8-AC5D-B454-C26584F93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8689BE-C1E3-4376-BDDA-D04AB7704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46DE1D-FE5D-CF7B-1E7B-4FCBCA59483F}"/>
              </a:ext>
            </a:extLst>
          </p:cNvPr>
          <p:cNvSpPr/>
          <p:nvPr/>
        </p:nvSpPr>
        <p:spPr>
          <a:xfrm>
            <a:off x="0" y="0"/>
            <a:ext cx="12192000" cy="11242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 Webpage,  #1 jQuery  Two custom graphics that switch to each other periodically.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4D364C-43C8-231A-B981-F78055379A2F}"/>
              </a:ext>
            </a:extLst>
          </p:cNvPr>
          <p:cNvSpPr/>
          <p:nvPr/>
        </p:nvSpPr>
        <p:spPr>
          <a:xfrm>
            <a:off x="0" y="1124262"/>
            <a:ext cx="989351" cy="5733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Navigation tabs that change color when hovered over. #2 jQuery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711E1D-868F-1997-25CF-A933E63C2A32}"/>
              </a:ext>
            </a:extLst>
          </p:cNvPr>
          <p:cNvSpPr/>
          <p:nvPr/>
        </p:nvSpPr>
        <p:spPr>
          <a:xfrm>
            <a:off x="1693889" y="1244184"/>
            <a:ext cx="2098623" cy="1933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#3 jQuery Two custom graphics that change back and forth on hovering.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014E17-ED12-0B90-4308-372FB283B1BA}"/>
              </a:ext>
            </a:extLst>
          </p:cNvPr>
          <p:cNvSpPr/>
          <p:nvPr/>
        </p:nvSpPr>
        <p:spPr>
          <a:xfrm>
            <a:off x="4841823" y="1933731"/>
            <a:ext cx="4122295" cy="11242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Content, description of program and why someone might choose this degree.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D846D2-BEBD-8841-81EF-A75BE2BF7BB9}"/>
              </a:ext>
            </a:extLst>
          </p:cNvPr>
          <p:cNvSpPr/>
          <p:nvPr/>
        </p:nvSpPr>
        <p:spPr>
          <a:xfrm>
            <a:off x="5186597" y="1244184"/>
            <a:ext cx="3043003" cy="4796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 Why Applied Animal Science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3BB927-CA96-524C-211C-D8621811AC85}"/>
              </a:ext>
            </a:extLst>
          </p:cNvPr>
          <p:cNvSpPr/>
          <p:nvPr/>
        </p:nvSpPr>
        <p:spPr>
          <a:xfrm>
            <a:off x="1439056" y="3537679"/>
            <a:ext cx="2533337" cy="4197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H2 Job Prospects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7B1013-8FDA-885C-9CF0-F20FFBC1CA08}"/>
              </a:ext>
            </a:extLst>
          </p:cNvPr>
          <p:cNvSpPr/>
          <p:nvPr/>
        </p:nvSpPr>
        <p:spPr>
          <a:xfrm>
            <a:off x="1439056" y="4317167"/>
            <a:ext cx="2533337" cy="16788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Ul</a:t>
            </a:r>
            <a:r>
              <a:rPr lang="en-US" dirty="0"/>
              <a:t> #4 jQuery list of job prospects. When each one is hovered over a small description of the job appears.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4FDA31-D24F-6F5A-9777-0370026882F1}"/>
              </a:ext>
            </a:extLst>
          </p:cNvPr>
          <p:cNvSpPr/>
          <p:nvPr/>
        </p:nvSpPr>
        <p:spPr>
          <a:xfrm>
            <a:off x="4422098" y="3537679"/>
            <a:ext cx="2533337" cy="1888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 custom image.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98C314-C0B0-1A2C-98B2-6A46EC1AAAD7}"/>
              </a:ext>
            </a:extLst>
          </p:cNvPr>
          <p:cNvSpPr/>
          <p:nvPr/>
        </p:nvSpPr>
        <p:spPr>
          <a:xfrm>
            <a:off x="7674963" y="3429000"/>
            <a:ext cx="2533337" cy="5284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H2 Graduation Requirements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764FBC-0372-5607-43D8-4A6B81A689B1}"/>
              </a:ext>
            </a:extLst>
          </p:cNvPr>
          <p:cNvSpPr/>
          <p:nvPr/>
        </p:nvSpPr>
        <p:spPr>
          <a:xfrm>
            <a:off x="7674963" y="4317167"/>
            <a:ext cx="2533337" cy="16788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Ul</a:t>
            </a:r>
            <a:r>
              <a:rPr lang="en-US" dirty="0"/>
              <a:t> list of required courses for the program.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D6C99A-8715-50A1-B642-F0DEEDF522D6}"/>
              </a:ext>
            </a:extLst>
          </p:cNvPr>
          <p:cNvSpPr/>
          <p:nvPr/>
        </p:nvSpPr>
        <p:spPr>
          <a:xfrm>
            <a:off x="4422097" y="5613816"/>
            <a:ext cx="2533337" cy="11242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 to the college website. #5 jQuery changes color when hovered over. </a:t>
            </a:r>
          </a:p>
        </p:txBody>
      </p:sp>
    </p:spTree>
    <p:extLst>
      <p:ext uri="{BB962C8B-B14F-4D97-AF65-F5344CB8AC3E}">
        <p14:creationId xmlns:p14="http://schemas.microsoft.com/office/powerpoint/2010/main" val="3504593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Brooke Brackett</dc:creator>
  <cp:lastModifiedBy>Brooke Brackett</cp:lastModifiedBy>
  <cp:revision>3</cp:revision>
  <dcterms:created xsi:type="dcterms:W3CDTF">2024-09-26T20:37:44Z</dcterms:created>
  <dcterms:modified xsi:type="dcterms:W3CDTF">2024-09-26T20:54:23Z</dcterms:modified>
</cp:coreProperties>
</file>