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1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12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5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03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9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5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6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67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78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7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67E9-AE1E-4A85-B69C-19FD4CC53B25}" type="datetimeFigureOut">
              <a:rPr lang="en-AU" smtClean="0"/>
              <a:t>20/08/21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8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599" cy="580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2572" y="65857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tippers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346700" y="658574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Total number of tips correct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146903" y="2534508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weeks on top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2659" t="23481" r="15235" b="25787"/>
          <a:stretch/>
        </p:blipFill>
        <p:spPr>
          <a:xfrm>
            <a:off x="1498600" y="4543982"/>
            <a:ext cx="8775700" cy="29464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9753" y="5694016"/>
            <a:ext cx="288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weeks on bottom</a:t>
            </a:r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971628" y="633196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Average tips per round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6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 person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925"/>
            <a:ext cx="10299700" cy="4914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8101"/>
          <a:stretch/>
        </p:blipFill>
        <p:spPr>
          <a:xfrm>
            <a:off x="787401" y="1415257"/>
            <a:ext cx="10299700" cy="1076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7472" y="169068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Choose a tipper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561972" y="2556154"/>
            <a:ext cx="23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tips correct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267072" y="2626526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Total margin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8797672" y="2556154"/>
            <a:ext cx="19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Average per round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71" y="3130795"/>
            <a:ext cx="8969629" cy="3618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8072" y="4001294"/>
            <a:ext cx="532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Line graph of tips per week compared to everyone else</a:t>
            </a:r>
          </a:p>
          <a:p>
            <a:r>
              <a:rPr lang="en-AU" dirty="0" smtClean="0"/>
              <a:t>Like a snake in the game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31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Per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3</cp:revision>
  <dcterms:created xsi:type="dcterms:W3CDTF">2021-08-20T07:08:42Z</dcterms:created>
  <dcterms:modified xsi:type="dcterms:W3CDTF">2021-08-20T07:21:25Z</dcterms:modified>
</cp:coreProperties>
</file>