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AC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28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9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3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0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39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8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53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6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02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69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1D06-BD3E-4EB7-A303-0F8D9F707115}" type="datetimeFigureOut">
              <a:rPr lang="en-AU" smtClean="0"/>
              <a:t>30/08/21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9B80-13D7-49C1-A11F-75B4BE80C2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4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430" r="61235" b="9216"/>
          <a:stretch/>
        </p:blipFill>
        <p:spPr>
          <a:xfrm>
            <a:off x="531450" y="983239"/>
            <a:ext cx="8707800" cy="5874761"/>
          </a:xfrm>
          <a:prstGeom prst="rect">
            <a:avLst/>
          </a:prstGeom>
        </p:spPr>
      </p:pic>
      <p:sp>
        <p:nvSpPr>
          <p:cNvPr id="5" name="AutoShape 4" descr="Afl Logo - Afl Football Transparent PNG - 1000x572 - Free Download on  Nice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1943100" y="2474659"/>
            <a:ext cx="3714750" cy="289191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3865245" y="3688336"/>
            <a:ext cx="0" cy="664586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72915" y="3688336"/>
            <a:ext cx="0" cy="664586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63395" y="3688336"/>
            <a:ext cx="0" cy="664586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34715" y="3688336"/>
            <a:ext cx="0" cy="664586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26724" y="3996818"/>
            <a:ext cx="7200000" cy="62990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23235" y="3696020"/>
            <a:ext cx="0" cy="664586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34915" y="3688336"/>
            <a:ext cx="0" cy="664586"/>
          </a:xfrm>
          <a:prstGeom prst="line">
            <a:avLst/>
          </a:prstGeom>
          <a:ln w="76200">
            <a:solidFill>
              <a:srgbClr val="0B5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3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2</cp:revision>
  <dcterms:created xsi:type="dcterms:W3CDTF">2021-08-30T05:10:45Z</dcterms:created>
  <dcterms:modified xsi:type="dcterms:W3CDTF">2021-08-30T05:29:45Z</dcterms:modified>
</cp:coreProperties>
</file>