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0" r:id="rId20"/>
    <p:sldId id="278" r:id="rId21"/>
    <p:sldId id="273" r:id="rId22"/>
    <p:sldId id="274" r:id="rId23"/>
    <p:sldId id="279" r:id="rId24"/>
    <p:sldId id="271" r:id="rId25"/>
    <p:sldId id="272" r:id="rId26"/>
    <p:sldId id="275" r:id="rId27"/>
    <p:sldId id="276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B1E88-1F36-4518-B5BB-DBC4F45F670F}" v="81" dt="2019-11-26T07:07:2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bottam Bhagat" userId="0b314173-9b3e-4272-b02d-94bd2bde63ea" providerId="ADAL" clId="{85BB1E88-1F36-4518-B5BB-DBC4F45F670F}"/>
    <pc:docChg chg="undo custSel addSld delSld modSld">
      <pc:chgData name="Sarbottam Bhagat" userId="0b314173-9b3e-4272-b02d-94bd2bde63ea" providerId="ADAL" clId="{85BB1E88-1F36-4518-B5BB-DBC4F45F670F}" dt="2019-11-26T07:12:05.835" v="1356" actId="113"/>
      <pc:docMkLst>
        <pc:docMk/>
      </pc:docMkLst>
      <pc:sldChg chg="modSp">
        <pc:chgData name="Sarbottam Bhagat" userId="0b314173-9b3e-4272-b02d-94bd2bde63ea" providerId="ADAL" clId="{85BB1E88-1F36-4518-B5BB-DBC4F45F670F}" dt="2019-11-26T07:09:52.092" v="1316" actId="113"/>
        <pc:sldMkLst>
          <pc:docMk/>
          <pc:sldMk cId="3072223943" sldId="256"/>
        </pc:sldMkLst>
        <pc:spChg chg="mod">
          <ac:chgData name="Sarbottam Bhagat" userId="0b314173-9b3e-4272-b02d-94bd2bde63ea" providerId="ADAL" clId="{85BB1E88-1F36-4518-B5BB-DBC4F45F670F}" dt="2019-11-26T07:09:52.092" v="1316" actId="113"/>
          <ac:spMkLst>
            <pc:docMk/>
            <pc:sldMk cId="3072223943" sldId="256"/>
            <ac:spMk id="2" creationId="{CFAA8063-BB35-4EFB-9AE5-39690221B326}"/>
          </ac:spMkLst>
        </pc:spChg>
        <pc:spChg chg="mod">
          <ac:chgData name="Sarbottam Bhagat" userId="0b314173-9b3e-4272-b02d-94bd2bde63ea" providerId="ADAL" clId="{85BB1E88-1F36-4518-B5BB-DBC4F45F670F}" dt="2019-11-26T07:09:38.618" v="1315" actId="20577"/>
          <ac:spMkLst>
            <pc:docMk/>
            <pc:sldMk cId="3072223943" sldId="256"/>
            <ac:spMk id="3" creationId="{5323BBD4-88CA-4A90-9FB8-5E0DC9B509BF}"/>
          </ac:spMkLst>
        </pc:spChg>
      </pc:sldChg>
      <pc:sldChg chg="modSp">
        <pc:chgData name="Sarbottam Bhagat" userId="0b314173-9b3e-4272-b02d-94bd2bde63ea" providerId="ADAL" clId="{85BB1E88-1F36-4518-B5BB-DBC4F45F670F}" dt="2019-11-26T07:09:56.482" v="1317" actId="113"/>
        <pc:sldMkLst>
          <pc:docMk/>
          <pc:sldMk cId="2049908210" sldId="257"/>
        </pc:sldMkLst>
        <pc:spChg chg="mod">
          <ac:chgData name="Sarbottam Bhagat" userId="0b314173-9b3e-4272-b02d-94bd2bde63ea" providerId="ADAL" clId="{85BB1E88-1F36-4518-B5BB-DBC4F45F670F}" dt="2019-11-26T07:09:56.482" v="1317" actId="113"/>
          <ac:spMkLst>
            <pc:docMk/>
            <pc:sldMk cId="2049908210" sldId="257"/>
            <ac:spMk id="2" creationId="{2001ABB6-97B0-4134-9AE7-505F8E3F191F}"/>
          </ac:spMkLst>
        </pc:spChg>
      </pc:sldChg>
      <pc:sldChg chg="modSp">
        <pc:chgData name="Sarbottam Bhagat" userId="0b314173-9b3e-4272-b02d-94bd2bde63ea" providerId="ADAL" clId="{85BB1E88-1F36-4518-B5BB-DBC4F45F670F}" dt="2019-11-26T07:10:03.355" v="1319" actId="123"/>
        <pc:sldMkLst>
          <pc:docMk/>
          <pc:sldMk cId="374000552" sldId="258"/>
        </pc:sldMkLst>
        <pc:spChg chg="mod">
          <ac:chgData name="Sarbottam Bhagat" userId="0b314173-9b3e-4272-b02d-94bd2bde63ea" providerId="ADAL" clId="{85BB1E88-1F36-4518-B5BB-DBC4F45F670F}" dt="2019-11-26T07:09:59.593" v="1318" actId="113"/>
          <ac:spMkLst>
            <pc:docMk/>
            <pc:sldMk cId="374000552" sldId="258"/>
            <ac:spMk id="2" creationId="{2E2A15C8-51BD-4CD3-B0DC-26233B599A09}"/>
          </ac:spMkLst>
        </pc:spChg>
        <pc:spChg chg="mod">
          <ac:chgData name="Sarbottam Bhagat" userId="0b314173-9b3e-4272-b02d-94bd2bde63ea" providerId="ADAL" clId="{85BB1E88-1F36-4518-B5BB-DBC4F45F670F}" dt="2019-11-26T07:10:03.355" v="1319" actId="123"/>
          <ac:spMkLst>
            <pc:docMk/>
            <pc:sldMk cId="374000552" sldId="258"/>
            <ac:spMk id="3" creationId="{1807057D-920D-47BB-A483-70845625CD41}"/>
          </ac:spMkLst>
        </pc:spChg>
      </pc:sldChg>
      <pc:sldChg chg="modSp">
        <pc:chgData name="Sarbottam Bhagat" userId="0b314173-9b3e-4272-b02d-94bd2bde63ea" providerId="ADAL" clId="{85BB1E88-1F36-4518-B5BB-DBC4F45F670F}" dt="2019-11-26T07:10:08.636" v="1321" actId="123"/>
        <pc:sldMkLst>
          <pc:docMk/>
          <pc:sldMk cId="152837188" sldId="259"/>
        </pc:sldMkLst>
        <pc:spChg chg="mod">
          <ac:chgData name="Sarbottam Bhagat" userId="0b314173-9b3e-4272-b02d-94bd2bde63ea" providerId="ADAL" clId="{85BB1E88-1F36-4518-B5BB-DBC4F45F670F}" dt="2019-11-26T07:10:06.388" v="1320" actId="113"/>
          <ac:spMkLst>
            <pc:docMk/>
            <pc:sldMk cId="152837188" sldId="259"/>
            <ac:spMk id="2" creationId="{B7E4547E-A11E-43F7-850F-DB7D9A9FBD3C}"/>
          </ac:spMkLst>
        </pc:spChg>
        <pc:spChg chg="mod">
          <ac:chgData name="Sarbottam Bhagat" userId="0b314173-9b3e-4272-b02d-94bd2bde63ea" providerId="ADAL" clId="{85BB1E88-1F36-4518-B5BB-DBC4F45F670F}" dt="2019-11-26T07:10:08.636" v="1321" actId="123"/>
          <ac:spMkLst>
            <pc:docMk/>
            <pc:sldMk cId="152837188" sldId="259"/>
            <ac:spMk id="3" creationId="{01CDE3D5-7262-48AA-87BD-801B330F3A75}"/>
          </ac:spMkLst>
        </pc:spChg>
      </pc:sldChg>
      <pc:sldChg chg="modSp">
        <pc:chgData name="Sarbottam Bhagat" userId="0b314173-9b3e-4272-b02d-94bd2bde63ea" providerId="ADAL" clId="{85BB1E88-1F36-4518-B5BB-DBC4F45F670F}" dt="2019-11-26T07:10:19.589" v="1323" actId="113"/>
        <pc:sldMkLst>
          <pc:docMk/>
          <pc:sldMk cId="3506783972" sldId="260"/>
        </pc:sldMkLst>
        <pc:spChg chg="mod">
          <ac:chgData name="Sarbottam Bhagat" userId="0b314173-9b3e-4272-b02d-94bd2bde63ea" providerId="ADAL" clId="{85BB1E88-1F36-4518-B5BB-DBC4F45F670F}" dt="2019-11-26T07:10:13.059" v="1322" actId="113"/>
          <ac:spMkLst>
            <pc:docMk/>
            <pc:sldMk cId="3506783972" sldId="260"/>
            <ac:spMk id="2" creationId="{9B282197-C5D1-4942-81AC-85C5D65D0FE9}"/>
          </ac:spMkLst>
        </pc:spChg>
        <pc:spChg chg="mod">
          <ac:chgData name="Sarbottam Bhagat" userId="0b314173-9b3e-4272-b02d-94bd2bde63ea" providerId="ADAL" clId="{85BB1E88-1F36-4518-B5BB-DBC4F45F670F}" dt="2019-11-26T07:10:19.589" v="1323" actId="113"/>
          <ac:spMkLst>
            <pc:docMk/>
            <pc:sldMk cId="3506783972" sldId="260"/>
            <ac:spMk id="3" creationId="{F6BA632B-5402-4C34-B0FF-C2B077F616AA}"/>
          </ac:spMkLst>
        </pc:spChg>
      </pc:sldChg>
      <pc:sldChg chg="modSp">
        <pc:chgData name="Sarbottam Bhagat" userId="0b314173-9b3e-4272-b02d-94bd2bde63ea" providerId="ADAL" clId="{85BB1E88-1F36-4518-B5BB-DBC4F45F670F}" dt="2019-11-26T07:10:30.816" v="1326" actId="123"/>
        <pc:sldMkLst>
          <pc:docMk/>
          <pc:sldMk cId="1600736636" sldId="261"/>
        </pc:sldMkLst>
        <pc:spChg chg="mod">
          <ac:chgData name="Sarbottam Bhagat" userId="0b314173-9b3e-4272-b02d-94bd2bde63ea" providerId="ADAL" clId="{85BB1E88-1F36-4518-B5BB-DBC4F45F670F}" dt="2019-11-26T07:10:26.611" v="1325" actId="404"/>
          <ac:spMkLst>
            <pc:docMk/>
            <pc:sldMk cId="1600736636" sldId="261"/>
            <ac:spMk id="2" creationId="{F826731F-9F0B-41A2-89C9-798C2CF0D60F}"/>
          </ac:spMkLst>
        </pc:spChg>
        <pc:spChg chg="mod">
          <ac:chgData name="Sarbottam Bhagat" userId="0b314173-9b3e-4272-b02d-94bd2bde63ea" providerId="ADAL" clId="{85BB1E88-1F36-4518-B5BB-DBC4F45F670F}" dt="2019-11-26T07:10:30.816" v="1326" actId="123"/>
          <ac:spMkLst>
            <pc:docMk/>
            <pc:sldMk cId="1600736636" sldId="261"/>
            <ac:spMk id="3" creationId="{4B53F761-1104-4095-A01B-9670D5D24596}"/>
          </ac:spMkLst>
        </pc:spChg>
      </pc:sldChg>
      <pc:sldChg chg="addSp delSp modSp modAnim">
        <pc:chgData name="Sarbottam Bhagat" userId="0b314173-9b3e-4272-b02d-94bd2bde63ea" providerId="ADAL" clId="{85BB1E88-1F36-4518-B5BB-DBC4F45F670F}" dt="2019-11-26T07:10:37.128" v="1328" actId="114"/>
        <pc:sldMkLst>
          <pc:docMk/>
          <pc:sldMk cId="405638574" sldId="262"/>
        </pc:sldMkLst>
        <pc:spChg chg="del">
          <ac:chgData name="Sarbottam Bhagat" userId="0b314173-9b3e-4272-b02d-94bd2bde63ea" providerId="ADAL" clId="{85BB1E88-1F36-4518-B5BB-DBC4F45F670F}" dt="2019-11-26T06:10:26.478" v="107" actId="478"/>
          <ac:spMkLst>
            <pc:docMk/>
            <pc:sldMk cId="405638574" sldId="262"/>
            <ac:spMk id="2" creationId="{C11CFC11-46E3-4D8E-A173-EEE1916BA152}"/>
          </ac:spMkLst>
        </pc:spChg>
        <pc:spChg chg="del">
          <ac:chgData name="Sarbottam Bhagat" userId="0b314173-9b3e-4272-b02d-94bd2bde63ea" providerId="ADAL" clId="{85BB1E88-1F36-4518-B5BB-DBC4F45F670F}" dt="2019-11-26T06:15:00.201" v="141" actId="478"/>
          <ac:spMkLst>
            <pc:docMk/>
            <pc:sldMk cId="405638574" sldId="262"/>
            <ac:spMk id="3" creationId="{E0B56258-59A1-4B6F-BB0F-78B8673FFC05}"/>
          </ac:spMkLst>
        </pc:spChg>
        <pc:spChg chg="add mod">
          <ac:chgData name="Sarbottam Bhagat" userId="0b314173-9b3e-4272-b02d-94bd2bde63ea" providerId="ADAL" clId="{85BB1E88-1F36-4518-B5BB-DBC4F45F670F}" dt="2019-11-26T06:10:08.287" v="106" actId="164"/>
          <ac:spMkLst>
            <pc:docMk/>
            <pc:sldMk cId="405638574" sldId="262"/>
            <ac:spMk id="6" creationId="{236BD558-CF35-45D6-8F48-EB614EEEEEBF}"/>
          </ac:spMkLst>
        </pc:spChg>
        <pc:spChg chg="add mod">
          <ac:chgData name="Sarbottam Bhagat" userId="0b314173-9b3e-4272-b02d-94bd2bde63ea" providerId="ADAL" clId="{85BB1E88-1F36-4518-B5BB-DBC4F45F670F}" dt="2019-11-26T06:12:06.402" v="118" actId="20577"/>
          <ac:spMkLst>
            <pc:docMk/>
            <pc:sldMk cId="405638574" sldId="262"/>
            <ac:spMk id="10" creationId="{D4E7A862-A737-4053-9D59-F3ADB76D9209}"/>
          </ac:spMkLst>
        </pc:spChg>
        <pc:spChg chg="add mod">
          <ac:chgData name="Sarbottam Bhagat" userId="0b314173-9b3e-4272-b02d-94bd2bde63ea" providerId="ADAL" clId="{85BB1E88-1F36-4518-B5BB-DBC4F45F670F}" dt="2019-11-26T07:10:37.128" v="1328" actId="114"/>
          <ac:spMkLst>
            <pc:docMk/>
            <pc:sldMk cId="405638574" sldId="262"/>
            <ac:spMk id="11" creationId="{4D87B324-D45F-4A27-865D-7F1AA8D36242}"/>
          </ac:spMkLst>
        </pc:spChg>
        <pc:grpChg chg="add mod">
          <ac:chgData name="Sarbottam Bhagat" userId="0b314173-9b3e-4272-b02d-94bd2bde63ea" providerId="ADAL" clId="{85BB1E88-1F36-4518-B5BB-DBC4F45F670F}" dt="2019-11-26T06:14:36.026" v="131" actId="1076"/>
          <ac:grpSpMkLst>
            <pc:docMk/>
            <pc:sldMk cId="405638574" sldId="262"/>
            <ac:grpSpMk id="9" creationId="{38035320-0CF5-495A-8AA8-E8C038FAEC1C}"/>
          </ac:grpSpMkLst>
        </pc:grpChg>
        <pc:picChg chg="add mod">
          <ac:chgData name="Sarbottam Bhagat" userId="0b314173-9b3e-4272-b02d-94bd2bde63ea" providerId="ADAL" clId="{85BB1E88-1F36-4518-B5BB-DBC4F45F670F}" dt="2019-11-26T06:10:08.287" v="106" actId="164"/>
          <ac:picMkLst>
            <pc:docMk/>
            <pc:sldMk cId="405638574" sldId="262"/>
            <ac:picMk id="4" creationId="{26B57EFE-AC4E-4D3A-81F8-C53C5B9F637A}"/>
          </ac:picMkLst>
        </pc:picChg>
        <pc:picChg chg="add mod">
          <ac:chgData name="Sarbottam Bhagat" userId="0b314173-9b3e-4272-b02d-94bd2bde63ea" providerId="ADAL" clId="{85BB1E88-1F36-4518-B5BB-DBC4F45F670F}" dt="2019-11-26T06:10:08.287" v="106" actId="164"/>
          <ac:picMkLst>
            <pc:docMk/>
            <pc:sldMk cId="405638574" sldId="262"/>
            <ac:picMk id="5" creationId="{DBC1449C-F07C-4465-8FA7-4352B3BED6E7}"/>
          </ac:picMkLst>
        </pc:picChg>
        <pc:picChg chg="add mod">
          <ac:chgData name="Sarbottam Bhagat" userId="0b314173-9b3e-4272-b02d-94bd2bde63ea" providerId="ADAL" clId="{85BB1E88-1F36-4518-B5BB-DBC4F45F670F}" dt="2019-11-26T06:10:08.287" v="106" actId="164"/>
          <ac:picMkLst>
            <pc:docMk/>
            <pc:sldMk cId="405638574" sldId="262"/>
            <ac:picMk id="7" creationId="{016DDB46-BE6B-4A0E-8F4B-03E5997BE089}"/>
          </ac:picMkLst>
        </pc:picChg>
        <pc:picChg chg="add mod">
          <ac:chgData name="Sarbottam Bhagat" userId="0b314173-9b3e-4272-b02d-94bd2bde63ea" providerId="ADAL" clId="{85BB1E88-1F36-4518-B5BB-DBC4F45F670F}" dt="2019-11-26T06:10:08.287" v="106" actId="164"/>
          <ac:picMkLst>
            <pc:docMk/>
            <pc:sldMk cId="405638574" sldId="262"/>
            <ac:picMk id="8" creationId="{012BEC35-4277-4557-BC68-A88A93398E79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0:42.395" v="1330" actId="114"/>
        <pc:sldMkLst>
          <pc:docMk/>
          <pc:sldMk cId="3361816169" sldId="263"/>
        </pc:sldMkLst>
        <pc:spChg chg="del">
          <ac:chgData name="Sarbottam Bhagat" userId="0b314173-9b3e-4272-b02d-94bd2bde63ea" providerId="ADAL" clId="{85BB1E88-1F36-4518-B5BB-DBC4F45F670F}" dt="2019-11-26T06:15:06.074" v="142"/>
          <ac:spMkLst>
            <pc:docMk/>
            <pc:sldMk cId="3361816169" sldId="263"/>
            <ac:spMk id="2" creationId="{A8C38E55-7679-4027-B6A6-958FC3A0F541}"/>
          </ac:spMkLst>
        </pc:spChg>
        <pc:spChg chg="del">
          <ac:chgData name="Sarbottam Bhagat" userId="0b314173-9b3e-4272-b02d-94bd2bde63ea" providerId="ADAL" clId="{85BB1E88-1F36-4518-B5BB-DBC4F45F670F}" dt="2019-11-26T06:12:39.888" v="120"/>
          <ac:spMkLst>
            <pc:docMk/>
            <pc:sldMk cId="3361816169" sldId="263"/>
            <ac:spMk id="3" creationId="{EB9AB4EA-5A44-4151-9A98-3C94593D3593}"/>
          </ac:spMkLst>
        </pc:spChg>
        <pc:spChg chg="add del mod">
          <ac:chgData name="Sarbottam Bhagat" userId="0b314173-9b3e-4272-b02d-94bd2bde63ea" providerId="ADAL" clId="{85BB1E88-1F36-4518-B5BB-DBC4F45F670F}" dt="2019-11-26T06:12:56.214" v="122"/>
          <ac:spMkLst>
            <pc:docMk/>
            <pc:sldMk cId="3361816169" sldId="263"/>
            <ac:spMk id="4" creationId="{A7947698-D609-433C-8C6A-6C6592DB6D8C}"/>
          </ac:spMkLst>
        </pc:spChg>
        <pc:spChg chg="add del mod">
          <ac:chgData name="Sarbottam Bhagat" userId="0b314173-9b3e-4272-b02d-94bd2bde63ea" providerId="ADAL" clId="{85BB1E88-1F36-4518-B5BB-DBC4F45F670F}" dt="2019-11-26T06:14:06.836" v="126"/>
          <ac:spMkLst>
            <pc:docMk/>
            <pc:sldMk cId="3361816169" sldId="263"/>
            <ac:spMk id="7" creationId="{05CCEBC0-FE02-4C6A-AACD-4497B37251CC}"/>
          </ac:spMkLst>
        </pc:spChg>
        <pc:spChg chg="add mod">
          <ac:chgData name="Sarbottam Bhagat" userId="0b314173-9b3e-4272-b02d-94bd2bde63ea" providerId="ADAL" clId="{85BB1E88-1F36-4518-B5BB-DBC4F45F670F}" dt="2019-11-26T06:15:21.730" v="151" actId="1076"/>
          <ac:spMkLst>
            <pc:docMk/>
            <pc:sldMk cId="3361816169" sldId="263"/>
            <ac:spMk id="9" creationId="{F16D1708-1B7C-46D6-BB59-197F4C68B499}"/>
          </ac:spMkLst>
        </pc:spChg>
        <pc:spChg chg="add mod">
          <ac:chgData name="Sarbottam Bhagat" userId="0b314173-9b3e-4272-b02d-94bd2bde63ea" providerId="ADAL" clId="{85BB1E88-1F36-4518-B5BB-DBC4F45F670F}" dt="2019-11-26T07:10:42.395" v="1330" actId="114"/>
          <ac:spMkLst>
            <pc:docMk/>
            <pc:sldMk cId="3361816169" sldId="263"/>
            <ac:spMk id="10" creationId="{D6B4AD7B-A80B-459D-BA78-E356AC89FC04}"/>
          </ac:spMkLst>
        </pc:spChg>
        <pc:picChg chg="add del mod">
          <ac:chgData name="Sarbottam Bhagat" userId="0b314173-9b3e-4272-b02d-94bd2bde63ea" providerId="ADAL" clId="{85BB1E88-1F36-4518-B5BB-DBC4F45F670F}" dt="2019-11-26T06:13:02.556" v="125" actId="478"/>
          <ac:picMkLst>
            <pc:docMk/>
            <pc:sldMk cId="3361816169" sldId="263"/>
            <ac:picMk id="5" creationId="{8E006DD5-9105-477C-B85E-04D922412B11}"/>
          </ac:picMkLst>
        </pc:picChg>
        <pc:picChg chg="add mod">
          <ac:chgData name="Sarbottam Bhagat" userId="0b314173-9b3e-4272-b02d-94bd2bde63ea" providerId="ADAL" clId="{85BB1E88-1F36-4518-B5BB-DBC4F45F670F}" dt="2019-11-26T06:15:18.387" v="150" actId="1076"/>
          <ac:picMkLst>
            <pc:docMk/>
            <pc:sldMk cId="3361816169" sldId="263"/>
            <ac:picMk id="8" creationId="{A550B808-15FE-46BB-9C1B-717C63153BCC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0:53.198" v="1333" actId="123"/>
        <pc:sldMkLst>
          <pc:docMk/>
          <pc:sldMk cId="2776835634" sldId="264"/>
        </pc:sldMkLst>
        <pc:spChg chg="del">
          <ac:chgData name="Sarbottam Bhagat" userId="0b314173-9b3e-4272-b02d-94bd2bde63ea" providerId="ADAL" clId="{85BB1E88-1F36-4518-B5BB-DBC4F45F670F}" dt="2019-11-26T06:16:09.544" v="153" actId="478"/>
          <ac:spMkLst>
            <pc:docMk/>
            <pc:sldMk cId="2776835634" sldId="264"/>
            <ac:spMk id="2" creationId="{913E63BC-9F09-4987-AA9F-2D1F720F4F6A}"/>
          </ac:spMkLst>
        </pc:spChg>
        <pc:spChg chg="mod">
          <ac:chgData name="Sarbottam Bhagat" userId="0b314173-9b3e-4272-b02d-94bd2bde63ea" providerId="ADAL" clId="{85BB1E88-1F36-4518-B5BB-DBC4F45F670F}" dt="2019-11-26T07:10:53.198" v="1333" actId="123"/>
          <ac:spMkLst>
            <pc:docMk/>
            <pc:sldMk cId="2776835634" sldId="264"/>
            <ac:spMk id="3" creationId="{044A71B3-08DC-4DE3-9ABB-09C339FD5965}"/>
          </ac:spMkLst>
        </pc:spChg>
        <pc:spChg chg="add mod">
          <ac:chgData name="Sarbottam Bhagat" userId="0b314173-9b3e-4272-b02d-94bd2bde63ea" providerId="ADAL" clId="{85BB1E88-1F36-4518-B5BB-DBC4F45F670F}" dt="2019-11-26T07:10:51.087" v="1332" actId="114"/>
          <ac:spMkLst>
            <pc:docMk/>
            <pc:sldMk cId="2776835634" sldId="264"/>
            <ac:spMk id="4" creationId="{4E083992-DB34-4FE4-8D82-D1363AAC06DD}"/>
          </ac:spMkLst>
        </pc:spChg>
      </pc:sldChg>
      <pc:sldChg chg="addSp delSp modSp add">
        <pc:chgData name="Sarbottam Bhagat" userId="0b314173-9b3e-4272-b02d-94bd2bde63ea" providerId="ADAL" clId="{85BB1E88-1F36-4518-B5BB-DBC4F45F670F}" dt="2019-11-26T07:10:56.699" v="1335" actId="114"/>
        <pc:sldMkLst>
          <pc:docMk/>
          <pc:sldMk cId="1765127812" sldId="265"/>
        </pc:sldMkLst>
        <pc:spChg chg="del">
          <ac:chgData name="Sarbottam Bhagat" userId="0b314173-9b3e-4272-b02d-94bd2bde63ea" providerId="ADAL" clId="{85BB1E88-1F36-4518-B5BB-DBC4F45F670F}" dt="2019-11-26T06:20:05.022" v="218"/>
          <ac:spMkLst>
            <pc:docMk/>
            <pc:sldMk cId="1765127812" sldId="265"/>
            <ac:spMk id="2" creationId="{8FEC5687-7D07-4CF2-AAA2-A79B7146AF39}"/>
          </ac:spMkLst>
        </pc:spChg>
        <pc:spChg chg="del">
          <ac:chgData name="Sarbottam Bhagat" userId="0b314173-9b3e-4272-b02d-94bd2bde63ea" providerId="ADAL" clId="{85BB1E88-1F36-4518-B5BB-DBC4F45F670F}" dt="2019-11-26T06:19:57.350" v="217"/>
          <ac:spMkLst>
            <pc:docMk/>
            <pc:sldMk cId="1765127812" sldId="265"/>
            <ac:spMk id="3" creationId="{EB1E36E7-5BF1-4144-BB7B-3524EB7B627A}"/>
          </ac:spMkLst>
        </pc:spChg>
        <pc:spChg chg="add mod">
          <ac:chgData name="Sarbottam Bhagat" userId="0b314173-9b3e-4272-b02d-94bd2bde63ea" providerId="ADAL" clId="{85BB1E88-1F36-4518-B5BB-DBC4F45F670F}" dt="2019-11-26T07:10:56.699" v="1335" actId="114"/>
          <ac:spMkLst>
            <pc:docMk/>
            <pc:sldMk cId="1765127812" sldId="265"/>
            <ac:spMk id="5" creationId="{ECEBB3A8-D8FC-4435-9016-65EC4D9B2CA3}"/>
          </ac:spMkLst>
        </pc:spChg>
        <pc:spChg chg="add del mod">
          <ac:chgData name="Sarbottam Bhagat" userId="0b314173-9b3e-4272-b02d-94bd2bde63ea" providerId="ADAL" clId="{85BB1E88-1F36-4518-B5BB-DBC4F45F670F}" dt="2019-11-26T06:20:48.936" v="222"/>
          <ac:spMkLst>
            <pc:docMk/>
            <pc:sldMk cId="1765127812" sldId="265"/>
            <ac:spMk id="7" creationId="{CFBFBCA6-DD8D-44F0-BBD3-D341F25A9739}"/>
          </ac:spMkLst>
        </pc:spChg>
        <pc:spChg chg="add mod">
          <ac:chgData name="Sarbottam Bhagat" userId="0b314173-9b3e-4272-b02d-94bd2bde63ea" providerId="ADAL" clId="{85BB1E88-1F36-4518-B5BB-DBC4F45F670F}" dt="2019-11-26T06:21:11.586" v="229" actId="14100"/>
          <ac:spMkLst>
            <pc:docMk/>
            <pc:sldMk cId="1765127812" sldId="265"/>
            <ac:spMk id="9" creationId="{FF32073B-0670-4B73-A71A-F8EB29240190}"/>
          </ac:spMkLst>
        </pc:spChg>
        <pc:picChg chg="add del mod">
          <ac:chgData name="Sarbottam Bhagat" userId="0b314173-9b3e-4272-b02d-94bd2bde63ea" providerId="ADAL" clId="{85BB1E88-1F36-4518-B5BB-DBC4F45F670F}" dt="2019-11-26T06:20:46.639" v="221" actId="478"/>
          <ac:picMkLst>
            <pc:docMk/>
            <pc:sldMk cId="1765127812" sldId="265"/>
            <ac:picMk id="4" creationId="{E812E8E4-1926-47F6-8C3E-2B5200C8FC13}"/>
          </ac:picMkLst>
        </pc:picChg>
        <pc:picChg chg="add mod">
          <ac:chgData name="Sarbottam Bhagat" userId="0b314173-9b3e-4272-b02d-94bd2bde63ea" providerId="ADAL" clId="{85BB1E88-1F36-4518-B5BB-DBC4F45F670F}" dt="2019-11-26T06:20:58.958" v="226" actId="14100"/>
          <ac:picMkLst>
            <pc:docMk/>
            <pc:sldMk cId="1765127812" sldId="265"/>
            <ac:picMk id="8" creationId="{113FDE03-37A0-4854-82DD-AA4BD0A5A63A}"/>
          </ac:picMkLst>
        </pc:picChg>
      </pc:sldChg>
      <pc:sldChg chg="modSp add">
        <pc:chgData name="Sarbottam Bhagat" userId="0b314173-9b3e-4272-b02d-94bd2bde63ea" providerId="ADAL" clId="{85BB1E88-1F36-4518-B5BB-DBC4F45F670F}" dt="2019-11-26T07:11:02.853" v="1337" actId="123"/>
        <pc:sldMkLst>
          <pc:docMk/>
          <pc:sldMk cId="1188627269" sldId="266"/>
        </pc:sldMkLst>
        <pc:spChg chg="mod">
          <ac:chgData name="Sarbottam Bhagat" userId="0b314173-9b3e-4272-b02d-94bd2bde63ea" providerId="ADAL" clId="{85BB1E88-1F36-4518-B5BB-DBC4F45F670F}" dt="2019-11-26T07:11:00.267" v="1336" actId="113"/>
          <ac:spMkLst>
            <pc:docMk/>
            <pc:sldMk cId="1188627269" sldId="266"/>
            <ac:spMk id="2" creationId="{D167E37A-1A39-4965-8937-CD406C5B4AA0}"/>
          </ac:spMkLst>
        </pc:spChg>
        <pc:spChg chg="mod">
          <ac:chgData name="Sarbottam Bhagat" userId="0b314173-9b3e-4272-b02d-94bd2bde63ea" providerId="ADAL" clId="{85BB1E88-1F36-4518-B5BB-DBC4F45F670F}" dt="2019-11-26T07:11:02.853" v="1337" actId="123"/>
          <ac:spMkLst>
            <pc:docMk/>
            <pc:sldMk cId="1188627269" sldId="266"/>
            <ac:spMk id="3" creationId="{655DB24E-E7CE-46CE-8376-BD0FA94ACB9A}"/>
          </ac:spMkLst>
        </pc:spChg>
      </pc:sldChg>
      <pc:sldChg chg="addSp delSp modSp add">
        <pc:chgData name="Sarbottam Bhagat" userId="0b314173-9b3e-4272-b02d-94bd2bde63ea" providerId="ADAL" clId="{85BB1E88-1F36-4518-B5BB-DBC4F45F670F}" dt="2019-11-26T07:11:11.073" v="1339" actId="123"/>
        <pc:sldMkLst>
          <pc:docMk/>
          <pc:sldMk cId="4042374801" sldId="267"/>
        </pc:sldMkLst>
        <pc:spChg chg="mod">
          <ac:chgData name="Sarbottam Bhagat" userId="0b314173-9b3e-4272-b02d-94bd2bde63ea" providerId="ADAL" clId="{85BB1E88-1F36-4518-B5BB-DBC4F45F670F}" dt="2019-11-26T07:11:07.993" v="1338" actId="113"/>
          <ac:spMkLst>
            <pc:docMk/>
            <pc:sldMk cId="4042374801" sldId="267"/>
            <ac:spMk id="2" creationId="{B4AA4EBD-A9AB-41E1-A501-A942A2D436B2}"/>
          </ac:spMkLst>
        </pc:spChg>
        <pc:spChg chg="mod">
          <ac:chgData name="Sarbottam Bhagat" userId="0b314173-9b3e-4272-b02d-94bd2bde63ea" providerId="ADAL" clId="{85BB1E88-1F36-4518-B5BB-DBC4F45F670F}" dt="2019-11-26T07:11:11.073" v="1339" actId="123"/>
          <ac:spMkLst>
            <pc:docMk/>
            <pc:sldMk cId="4042374801" sldId="267"/>
            <ac:spMk id="3" creationId="{5C9253D5-7C8B-4CCC-89AA-8D16CAB40EAF}"/>
          </ac:spMkLst>
        </pc:spChg>
        <pc:picChg chg="add del mod">
          <ac:chgData name="Sarbottam Bhagat" userId="0b314173-9b3e-4272-b02d-94bd2bde63ea" providerId="ADAL" clId="{85BB1E88-1F36-4518-B5BB-DBC4F45F670F}" dt="2019-11-26T06:26:22.360" v="490" actId="478"/>
          <ac:picMkLst>
            <pc:docMk/>
            <pc:sldMk cId="4042374801" sldId="267"/>
            <ac:picMk id="4" creationId="{321C7E04-E4DC-4A3D-A34F-887790EE6E22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1:17.200" v="1341" actId="114"/>
        <pc:sldMkLst>
          <pc:docMk/>
          <pc:sldMk cId="561775518" sldId="268"/>
        </pc:sldMkLst>
        <pc:spChg chg="mod">
          <ac:chgData name="Sarbottam Bhagat" userId="0b314173-9b3e-4272-b02d-94bd2bde63ea" providerId="ADAL" clId="{85BB1E88-1F36-4518-B5BB-DBC4F45F670F}" dt="2019-11-26T07:11:17.200" v="1341" actId="114"/>
          <ac:spMkLst>
            <pc:docMk/>
            <pc:sldMk cId="561775518" sldId="268"/>
            <ac:spMk id="2" creationId="{6FF65C53-48EC-495D-BF55-4A0885E3282D}"/>
          </ac:spMkLst>
        </pc:spChg>
        <pc:spChg chg="del">
          <ac:chgData name="Sarbottam Bhagat" userId="0b314173-9b3e-4272-b02d-94bd2bde63ea" providerId="ADAL" clId="{85BB1E88-1F36-4518-B5BB-DBC4F45F670F}" dt="2019-11-26T06:27:38.637" v="520"/>
          <ac:spMkLst>
            <pc:docMk/>
            <pc:sldMk cId="561775518" sldId="268"/>
            <ac:spMk id="3" creationId="{C294C753-3A44-4AE8-A9CC-DCD0EB81CDED}"/>
          </ac:spMkLst>
        </pc:spChg>
        <pc:spChg chg="add mod">
          <ac:chgData name="Sarbottam Bhagat" userId="0b314173-9b3e-4272-b02d-94bd2bde63ea" providerId="ADAL" clId="{85BB1E88-1F36-4518-B5BB-DBC4F45F670F}" dt="2019-11-26T06:28:03.371" v="526" actId="1076"/>
          <ac:spMkLst>
            <pc:docMk/>
            <pc:sldMk cId="561775518" sldId="268"/>
            <ac:spMk id="5" creationId="{D54AE05A-522D-4B14-8BED-AE7C3E66758C}"/>
          </ac:spMkLst>
        </pc:spChg>
        <pc:picChg chg="add mod">
          <ac:chgData name="Sarbottam Bhagat" userId="0b314173-9b3e-4272-b02d-94bd2bde63ea" providerId="ADAL" clId="{85BB1E88-1F36-4518-B5BB-DBC4F45F670F}" dt="2019-11-26T06:27:52.183" v="524" actId="1076"/>
          <ac:picMkLst>
            <pc:docMk/>
            <pc:sldMk cId="561775518" sldId="268"/>
            <ac:picMk id="4" creationId="{701F8902-C555-44A2-8C4C-1D7B471C0845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1:26.802" v="1343" actId="14100"/>
        <pc:sldMkLst>
          <pc:docMk/>
          <pc:sldMk cId="4105333745" sldId="269"/>
        </pc:sldMkLst>
        <pc:spChg chg="mod">
          <ac:chgData name="Sarbottam Bhagat" userId="0b314173-9b3e-4272-b02d-94bd2bde63ea" providerId="ADAL" clId="{85BB1E88-1F36-4518-B5BB-DBC4F45F670F}" dt="2019-11-26T07:11:26.802" v="1343" actId="14100"/>
          <ac:spMkLst>
            <pc:docMk/>
            <pc:sldMk cId="4105333745" sldId="269"/>
            <ac:spMk id="2" creationId="{395CA5E2-221D-4249-AA18-3C6550F8475E}"/>
          </ac:spMkLst>
        </pc:spChg>
        <pc:spChg chg="del">
          <ac:chgData name="Sarbottam Bhagat" userId="0b314173-9b3e-4272-b02d-94bd2bde63ea" providerId="ADAL" clId="{85BB1E88-1F36-4518-B5BB-DBC4F45F670F}" dt="2019-11-26T06:28:33.986" v="534"/>
          <ac:spMkLst>
            <pc:docMk/>
            <pc:sldMk cId="4105333745" sldId="269"/>
            <ac:spMk id="3" creationId="{78B39C7C-D43E-4101-A405-1DAC5EF3BD77}"/>
          </ac:spMkLst>
        </pc:spChg>
        <pc:spChg chg="add mod">
          <ac:chgData name="Sarbottam Bhagat" userId="0b314173-9b3e-4272-b02d-94bd2bde63ea" providerId="ADAL" clId="{85BB1E88-1F36-4518-B5BB-DBC4F45F670F}" dt="2019-11-26T06:31:57.114" v="648" actId="1037"/>
          <ac:spMkLst>
            <pc:docMk/>
            <pc:sldMk cId="4105333745" sldId="269"/>
            <ac:spMk id="8" creationId="{A02DCBEC-65C0-4AEE-BF80-767A5215C15A}"/>
          </ac:spMkLst>
        </pc:spChg>
        <pc:picChg chg="add mod">
          <ac:chgData name="Sarbottam Bhagat" userId="0b314173-9b3e-4272-b02d-94bd2bde63ea" providerId="ADAL" clId="{85BB1E88-1F36-4518-B5BB-DBC4F45F670F}" dt="2019-11-26T06:30:54.154" v="610" actId="1076"/>
          <ac:picMkLst>
            <pc:docMk/>
            <pc:sldMk cId="4105333745" sldId="269"/>
            <ac:picMk id="4" creationId="{E5E2E7E3-946B-4846-95D7-9C09E6EEB60B}"/>
          </ac:picMkLst>
        </pc:picChg>
        <pc:picChg chg="add del mod">
          <ac:chgData name="Sarbottam Bhagat" userId="0b314173-9b3e-4272-b02d-94bd2bde63ea" providerId="ADAL" clId="{85BB1E88-1F36-4518-B5BB-DBC4F45F670F}" dt="2019-11-26T06:29:45.432" v="541" actId="478"/>
          <ac:picMkLst>
            <pc:docMk/>
            <pc:sldMk cId="4105333745" sldId="269"/>
            <ac:picMk id="5" creationId="{A4AD8CD6-98C6-4FDB-997A-908974B9792E}"/>
          </ac:picMkLst>
        </pc:picChg>
        <pc:picChg chg="add mod">
          <ac:chgData name="Sarbottam Bhagat" userId="0b314173-9b3e-4272-b02d-94bd2bde63ea" providerId="ADAL" clId="{85BB1E88-1F36-4518-B5BB-DBC4F45F670F}" dt="2019-11-26T06:32:02.381" v="661" actId="1035"/>
          <ac:picMkLst>
            <pc:docMk/>
            <pc:sldMk cId="4105333745" sldId="269"/>
            <ac:picMk id="6" creationId="{6422B554-52EC-40E1-8165-75BECCAB04D2}"/>
          </ac:picMkLst>
        </pc:picChg>
        <pc:picChg chg="add mod">
          <ac:chgData name="Sarbottam Bhagat" userId="0b314173-9b3e-4272-b02d-94bd2bde63ea" providerId="ADAL" clId="{85BB1E88-1F36-4518-B5BB-DBC4F45F670F}" dt="2019-11-26T06:31:33.949" v="622" actId="1035"/>
          <ac:picMkLst>
            <pc:docMk/>
            <pc:sldMk cId="4105333745" sldId="269"/>
            <ac:picMk id="7" creationId="{39504E03-B951-4DFF-929C-5D8321329A81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1:31.928" v="1345" actId="114"/>
        <pc:sldMkLst>
          <pc:docMk/>
          <pc:sldMk cId="3690225450" sldId="270"/>
        </pc:sldMkLst>
        <pc:spChg chg="mod">
          <ac:chgData name="Sarbottam Bhagat" userId="0b314173-9b3e-4272-b02d-94bd2bde63ea" providerId="ADAL" clId="{85BB1E88-1F36-4518-B5BB-DBC4F45F670F}" dt="2019-11-26T07:11:31.928" v="1345" actId="114"/>
          <ac:spMkLst>
            <pc:docMk/>
            <pc:sldMk cId="3690225450" sldId="270"/>
            <ac:spMk id="2" creationId="{128D2CF8-F99C-4211-BC09-2E21161645C6}"/>
          </ac:spMkLst>
        </pc:spChg>
        <pc:spChg chg="del">
          <ac:chgData name="Sarbottam Bhagat" userId="0b314173-9b3e-4272-b02d-94bd2bde63ea" providerId="ADAL" clId="{85BB1E88-1F36-4518-B5BB-DBC4F45F670F}" dt="2019-11-26T06:32:53.419" v="676"/>
          <ac:spMkLst>
            <pc:docMk/>
            <pc:sldMk cId="3690225450" sldId="270"/>
            <ac:spMk id="3" creationId="{D64DDC83-A381-4028-B34B-BD3D8E089BA0}"/>
          </ac:spMkLst>
        </pc:spChg>
        <pc:spChg chg="add mod">
          <ac:chgData name="Sarbottam Bhagat" userId="0b314173-9b3e-4272-b02d-94bd2bde63ea" providerId="ADAL" clId="{85BB1E88-1F36-4518-B5BB-DBC4F45F670F}" dt="2019-11-26T06:33:45.849" v="724" actId="404"/>
          <ac:spMkLst>
            <pc:docMk/>
            <pc:sldMk cId="3690225450" sldId="270"/>
            <ac:spMk id="6" creationId="{B245DCDF-4DF7-4ADF-A709-A167BD5F3D9A}"/>
          </ac:spMkLst>
        </pc:spChg>
        <pc:spChg chg="add mod">
          <ac:chgData name="Sarbottam Bhagat" userId="0b314173-9b3e-4272-b02d-94bd2bde63ea" providerId="ADAL" clId="{85BB1E88-1F36-4518-B5BB-DBC4F45F670F}" dt="2019-11-26T06:34:46.902" v="729" actId="403"/>
          <ac:spMkLst>
            <pc:docMk/>
            <pc:sldMk cId="3690225450" sldId="270"/>
            <ac:spMk id="7" creationId="{E9E330CB-6183-4AF2-A0FB-88A39473C025}"/>
          </ac:spMkLst>
        </pc:spChg>
        <pc:picChg chg="add mod">
          <ac:chgData name="Sarbottam Bhagat" userId="0b314173-9b3e-4272-b02d-94bd2bde63ea" providerId="ADAL" clId="{85BB1E88-1F36-4518-B5BB-DBC4F45F670F}" dt="2019-11-26T06:33:06.841" v="715" actId="1076"/>
          <ac:picMkLst>
            <pc:docMk/>
            <pc:sldMk cId="3690225450" sldId="270"/>
            <ac:picMk id="4" creationId="{250765AF-0467-4E60-AE16-C3BAB34AC906}"/>
          </ac:picMkLst>
        </pc:picChg>
        <pc:picChg chg="add mod">
          <ac:chgData name="Sarbottam Bhagat" userId="0b314173-9b3e-4272-b02d-94bd2bde63ea" providerId="ADAL" clId="{85BB1E88-1F36-4518-B5BB-DBC4F45F670F}" dt="2019-11-26T06:33:29.106" v="719" actId="1076"/>
          <ac:picMkLst>
            <pc:docMk/>
            <pc:sldMk cId="3690225450" sldId="270"/>
            <ac:picMk id="5" creationId="{015051FE-C0A6-4ED9-A616-A668AAAA6D68}"/>
          </ac:picMkLst>
        </pc:picChg>
      </pc:sldChg>
      <pc:sldChg chg="addSp delSp modSp add">
        <pc:chgData name="Sarbottam Bhagat" userId="0b314173-9b3e-4272-b02d-94bd2bde63ea" providerId="ADAL" clId="{85BB1E88-1F36-4518-B5BB-DBC4F45F670F}" dt="2019-11-26T07:11:47.383" v="1352" actId="114"/>
        <pc:sldMkLst>
          <pc:docMk/>
          <pc:sldMk cId="2210996917" sldId="271"/>
        </pc:sldMkLst>
        <pc:spChg chg="mod">
          <ac:chgData name="Sarbottam Bhagat" userId="0b314173-9b3e-4272-b02d-94bd2bde63ea" providerId="ADAL" clId="{85BB1E88-1F36-4518-B5BB-DBC4F45F670F}" dt="2019-11-26T07:11:47.383" v="1352" actId="114"/>
          <ac:spMkLst>
            <pc:docMk/>
            <pc:sldMk cId="2210996917" sldId="271"/>
            <ac:spMk id="2" creationId="{A29D36E3-1D3F-4EE2-AA03-A468AE212C52}"/>
          </ac:spMkLst>
        </pc:spChg>
        <pc:spChg chg="del">
          <ac:chgData name="Sarbottam Bhagat" userId="0b314173-9b3e-4272-b02d-94bd2bde63ea" providerId="ADAL" clId="{85BB1E88-1F36-4518-B5BB-DBC4F45F670F}" dt="2019-11-26T06:43:15.988" v="871"/>
          <ac:spMkLst>
            <pc:docMk/>
            <pc:sldMk cId="2210996917" sldId="271"/>
            <ac:spMk id="3" creationId="{E9F23140-81E0-4BEE-B345-3A7948045918}"/>
          </ac:spMkLst>
        </pc:spChg>
        <pc:spChg chg="add mod">
          <ac:chgData name="Sarbottam Bhagat" userId="0b314173-9b3e-4272-b02d-94bd2bde63ea" providerId="ADAL" clId="{85BB1E88-1F36-4518-B5BB-DBC4F45F670F}" dt="2019-11-26T06:46:03.322" v="919" actId="1076"/>
          <ac:spMkLst>
            <pc:docMk/>
            <pc:sldMk cId="2210996917" sldId="271"/>
            <ac:spMk id="5" creationId="{268347C2-2632-4943-B0EA-14B534E1B7E3}"/>
          </ac:spMkLst>
        </pc:spChg>
        <pc:graphicFrameChg chg="add mod modGraphic">
          <ac:chgData name="Sarbottam Bhagat" userId="0b314173-9b3e-4272-b02d-94bd2bde63ea" providerId="ADAL" clId="{85BB1E88-1F36-4518-B5BB-DBC4F45F670F}" dt="2019-11-26T06:46:30.081" v="924" actId="207"/>
          <ac:graphicFrameMkLst>
            <pc:docMk/>
            <pc:sldMk cId="2210996917" sldId="271"/>
            <ac:graphicFrameMk id="4" creationId="{34949387-9EB0-41EB-8F23-70DD1196D65D}"/>
          </ac:graphicFrameMkLst>
        </pc:graphicFrameChg>
      </pc:sldChg>
      <pc:sldChg chg="addSp delSp modSp add">
        <pc:chgData name="Sarbottam Bhagat" userId="0b314173-9b3e-4272-b02d-94bd2bde63ea" providerId="ADAL" clId="{85BB1E88-1F36-4518-B5BB-DBC4F45F670F}" dt="2019-11-26T07:11:52.494" v="1353" actId="113"/>
        <pc:sldMkLst>
          <pc:docMk/>
          <pc:sldMk cId="1039173445" sldId="272"/>
        </pc:sldMkLst>
        <pc:spChg chg="mod">
          <ac:chgData name="Sarbottam Bhagat" userId="0b314173-9b3e-4272-b02d-94bd2bde63ea" providerId="ADAL" clId="{85BB1E88-1F36-4518-B5BB-DBC4F45F670F}" dt="2019-11-26T07:11:52.494" v="1353" actId="113"/>
          <ac:spMkLst>
            <pc:docMk/>
            <pc:sldMk cId="1039173445" sldId="272"/>
            <ac:spMk id="2" creationId="{7B051681-4283-48D0-AA43-61E8717989F0}"/>
          </ac:spMkLst>
        </pc:spChg>
        <pc:spChg chg="del">
          <ac:chgData name="Sarbottam Bhagat" userId="0b314173-9b3e-4272-b02d-94bd2bde63ea" providerId="ADAL" clId="{85BB1E88-1F36-4518-B5BB-DBC4F45F670F}" dt="2019-11-26T06:47:23.332" v="963"/>
          <ac:spMkLst>
            <pc:docMk/>
            <pc:sldMk cId="1039173445" sldId="272"/>
            <ac:spMk id="3" creationId="{79F233C5-AF76-414F-81E5-60782D73FCA6}"/>
          </ac:spMkLst>
        </pc:spChg>
        <pc:spChg chg="add del mod">
          <ac:chgData name="Sarbottam Bhagat" userId="0b314173-9b3e-4272-b02d-94bd2bde63ea" providerId="ADAL" clId="{85BB1E88-1F36-4518-B5BB-DBC4F45F670F}" dt="2019-11-26T06:49:07.174" v="1002"/>
          <ac:spMkLst>
            <pc:docMk/>
            <pc:sldMk cId="1039173445" sldId="272"/>
            <ac:spMk id="6" creationId="{5A84E443-7542-4239-8D81-A5BB5F430A66}"/>
          </ac:spMkLst>
        </pc:spChg>
        <pc:spChg chg="add mod">
          <ac:chgData name="Sarbottam Bhagat" userId="0b314173-9b3e-4272-b02d-94bd2bde63ea" providerId="ADAL" clId="{85BB1E88-1F36-4518-B5BB-DBC4F45F670F}" dt="2019-11-26T06:52:36.857" v="1068" actId="114"/>
          <ac:spMkLst>
            <pc:docMk/>
            <pc:sldMk cId="1039173445" sldId="272"/>
            <ac:spMk id="8" creationId="{155E8862-2BF6-4B2E-B824-9B7AF5A76EE1}"/>
          </ac:spMkLst>
        </pc:spChg>
        <pc:graphicFrameChg chg="add del mod modGraphic">
          <ac:chgData name="Sarbottam Bhagat" userId="0b314173-9b3e-4272-b02d-94bd2bde63ea" providerId="ADAL" clId="{85BB1E88-1F36-4518-B5BB-DBC4F45F670F}" dt="2019-11-26T06:49:00.125" v="1001" actId="478"/>
          <ac:graphicFrameMkLst>
            <pc:docMk/>
            <pc:sldMk cId="1039173445" sldId="272"/>
            <ac:graphicFrameMk id="4" creationId="{2D37261F-46E4-417D-8956-5CC896BB3094}"/>
          </ac:graphicFrameMkLst>
        </pc:graphicFrameChg>
        <pc:graphicFrameChg chg="add mod modGraphic">
          <ac:chgData name="Sarbottam Bhagat" userId="0b314173-9b3e-4272-b02d-94bd2bde63ea" providerId="ADAL" clId="{85BB1E88-1F36-4518-B5BB-DBC4F45F670F}" dt="2019-11-26T06:52:14.070" v="1062" actId="207"/>
          <ac:graphicFrameMkLst>
            <pc:docMk/>
            <pc:sldMk cId="1039173445" sldId="272"/>
            <ac:graphicFrameMk id="7" creationId="{8C0B6750-CF36-4992-8509-C6604BB8B142}"/>
          </ac:graphicFrameMkLst>
        </pc:graphicFrameChg>
      </pc:sldChg>
      <pc:sldChg chg="addSp delSp modSp add del">
        <pc:chgData name="Sarbottam Bhagat" userId="0b314173-9b3e-4272-b02d-94bd2bde63ea" providerId="ADAL" clId="{85BB1E88-1F36-4518-B5BB-DBC4F45F670F}" dt="2019-11-26T07:11:36.526" v="1347" actId="114"/>
        <pc:sldMkLst>
          <pc:docMk/>
          <pc:sldMk cId="88069426" sldId="273"/>
        </pc:sldMkLst>
        <pc:spChg chg="mod">
          <ac:chgData name="Sarbottam Bhagat" userId="0b314173-9b3e-4272-b02d-94bd2bde63ea" providerId="ADAL" clId="{85BB1E88-1F36-4518-B5BB-DBC4F45F670F}" dt="2019-11-26T07:11:36.526" v="1347" actId="114"/>
          <ac:spMkLst>
            <pc:docMk/>
            <pc:sldMk cId="88069426" sldId="273"/>
            <ac:spMk id="2" creationId="{128D2CF8-F99C-4211-BC09-2E21161645C6}"/>
          </ac:spMkLst>
        </pc:spChg>
        <pc:spChg chg="del">
          <ac:chgData name="Sarbottam Bhagat" userId="0b314173-9b3e-4272-b02d-94bd2bde63ea" providerId="ADAL" clId="{85BB1E88-1F36-4518-B5BB-DBC4F45F670F}" dt="2019-11-26T06:35:13.890" v="732" actId="478"/>
          <ac:spMkLst>
            <pc:docMk/>
            <pc:sldMk cId="88069426" sldId="273"/>
            <ac:spMk id="6" creationId="{B245DCDF-4DF7-4ADF-A709-A167BD5F3D9A}"/>
          </ac:spMkLst>
        </pc:spChg>
        <pc:spChg chg="del">
          <ac:chgData name="Sarbottam Bhagat" userId="0b314173-9b3e-4272-b02d-94bd2bde63ea" providerId="ADAL" clId="{85BB1E88-1F36-4518-B5BB-DBC4F45F670F}" dt="2019-11-26T06:35:16.724" v="733" actId="478"/>
          <ac:spMkLst>
            <pc:docMk/>
            <pc:sldMk cId="88069426" sldId="273"/>
            <ac:spMk id="7" creationId="{E9E330CB-6183-4AF2-A0FB-88A39473C025}"/>
          </ac:spMkLst>
        </pc:spChg>
        <pc:spChg chg="add del mod">
          <ac:chgData name="Sarbottam Bhagat" userId="0b314173-9b3e-4272-b02d-94bd2bde63ea" providerId="ADAL" clId="{85BB1E88-1F36-4518-B5BB-DBC4F45F670F}" dt="2019-11-26T06:36:20.031" v="734"/>
          <ac:spMkLst>
            <pc:docMk/>
            <pc:sldMk cId="88069426" sldId="273"/>
            <ac:spMk id="8" creationId="{881F7621-C7E5-4FBC-8037-06CBCA41E385}"/>
          </ac:spMkLst>
        </pc:spChg>
        <pc:spChg chg="add del mod">
          <ac:chgData name="Sarbottam Bhagat" userId="0b314173-9b3e-4272-b02d-94bd2bde63ea" providerId="ADAL" clId="{85BB1E88-1F36-4518-B5BB-DBC4F45F670F}" dt="2019-11-26T06:39:38.460" v="778"/>
          <ac:spMkLst>
            <pc:docMk/>
            <pc:sldMk cId="88069426" sldId="273"/>
            <ac:spMk id="10" creationId="{5FC2C5E5-8DBD-4E3A-A174-5E2E7E40704B}"/>
          </ac:spMkLst>
        </pc:spChg>
        <pc:spChg chg="add del mod">
          <ac:chgData name="Sarbottam Bhagat" userId="0b314173-9b3e-4272-b02d-94bd2bde63ea" providerId="ADAL" clId="{85BB1E88-1F36-4518-B5BB-DBC4F45F670F}" dt="2019-11-26T06:39:43.804" v="780"/>
          <ac:spMkLst>
            <pc:docMk/>
            <pc:sldMk cId="88069426" sldId="273"/>
            <ac:spMk id="12" creationId="{C5D25DFE-EB71-4BDE-A682-A48526BE7B9B}"/>
          </ac:spMkLst>
        </pc:spChg>
        <pc:spChg chg="add mod">
          <ac:chgData name="Sarbottam Bhagat" userId="0b314173-9b3e-4272-b02d-94bd2bde63ea" providerId="ADAL" clId="{85BB1E88-1F36-4518-B5BB-DBC4F45F670F}" dt="2019-11-26T06:40:28.921" v="819" actId="20577"/>
          <ac:spMkLst>
            <pc:docMk/>
            <pc:sldMk cId="88069426" sldId="273"/>
            <ac:spMk id="14" creationId="{B1C2DE85-B90C-4C46-9B70-A617F5D80773}"/>
          </ac:spMkLst>
        </pc:spChg>
        <pc:picChg chg="del">
          <ac:chgData name="Sarbottam Bhagat" userId="0b314173-9b3e-4272-b02d-94bd2bde63ea" providerId="ADAL" clId="{85BB1E88-1F36-4518-B5BB-DBC4F45F670F}" dt="2019-11-26T06:35:09.077" v="731" actId="478"/>
          <ac:picMkLst>
            <pc:docMk/>
            <pc:sldMk cId="88069426" sldId="273"/>
            <ac:picMk id="4" creationId="{250765AF-0467-4E60-AE16-C3BAB34AC906}"/>
          </ac:picMkLst>
        </pc:picChg>
        <pc:picChg chg="del">
          <ac:chgData name="Sarbottam Bhagat" userId="0b314173-9b3e-4272-b02d-94bd2bde63ea" providerId="ADAL" clId="{85BB1E88-1F36-4518-B5BB-DBC4F45F670F}" dt="2019-11-26T06:35:09.077" v="731" actId="478"/>
          <ac:picMkLst>
            <pc:docMk/>
            <pc:sldMk cId="88069426" sldId="273"/>
            <ac:picMk id="5" creationId="{015051FE-C0A6-4ED9-A616-A668AAAA6D68}"/>
          </ac:picMkLst>
        </pc:picChg>
        <pc:picChg chg="add del mod">
          <ac:chgData name="Sarbottam Bhagat" userId="0b314173-9b3e-4272-b02d-94bd2bde63ea" providerId="ADAL" clId="{85BB1E88-1F36-4518-B5BB-DBC4F45F670F}" dt="2019-11-26T06:39:38.460" v="778"/>
          <ac:picMkLst>
            <pc:docMk/>
            <pc:sldMk cId="88069426" sldId="273"/>
            <ac:picMk id="9" creationId="{261A6D4B-F2D8-427A-8A3C-77587A1C8621}"/>
          </ac:picMkLst>
        </pc:picChg>
        <pc:picChg chg="add del mod">
          <ac:chgData name="Sarbottam Bhagat" userId="0b314173-9b3e-4272-b02d-94bd2bde63ea" providerId="ADAL" clId="{85BB1E88-1F36-4518-B5BB-DBC4F45F670F}" dt="2019-11-26T06:39:42.690" v="779"/>
          <ac:picMkLst>
            <pc:docMk/>
            <pc:sldMk cId="88069426" sldId="273"/>
            <ac:picMk id="11" creationId="{9FA4D20F-0097-4C28-8955-E47D8E383B5E}"/>
          </ac:picMkLst>
        </pc:picChg>
        <pc:picChg chg="add mod">
          <ac:chgData name="Sarbottam Bhagat" userId="0b314173-9b3e-4272-b02d-94bd2bde63ea" providerId="ADAL" clId="{85BB1E88-1F36-4518-B5BB-DBC4F45F670F}" dt="2019-11-26T06:39:46.356" v="781" actId="1076"/>
          <ac:picMkLst>
            <pc:docMk/>
            <pc:sldMk cId="88069426" sldId="273"/>
            <ac:picMk id="13" creationId="{895AD193-71F9-42B9-A5CC-3EF678FC5B21}"/>
          </ac:picMkLst>
        </pc:picChg>
      </pc:sldChg>
      <pc:sldChg chg="delSp modSp add">
        <pc:chgData name="Sarbottam Bhagat" userId="0b314173-9b3e-4272-b02d-94bd2bde63ea" providerId="ADAL" clId="{85BB1E88-1F36-4518-B5BB-DBC4F45F670F}" dt="2019-11-26T07:11:41.729" v="1349" actId="114"/>
        <pc:sldMkLst>
          <pc:docMk/>
          <pc:sldMk cId="419039473" sldId="274"/>
        </pc:sldMkLst>
        <pc:spChg chg="mod">
          <ac:chgData name="Sarbottam Bhagat" userId="0b314173-9b3e-4272-b02d-94bd2bde63ea" providerId="ADAL" clId="{85BB1E88-1F36-4518-B5BB-DBC4F45F670F}" dt="2019-11-26T07:11:41.729" v="1349" actId="114"/>
          <ac:spMkLst>
            <pc:docMk/>
            <pc:sldMk cId="419039473" sldId="274"/>
            <ac:spMk id="2" creationId="{128D2CF8-F99C-4211-BC09-2E21161645C6}"/>
          </ac:spMkLst>
        </pc:spChg>
        <pc:spChg chg="mod">
          <ac:chgData name="Sarbottam Bhagat" userId="0b314173-9b3e-4272-b02d-94bd2bde63ea" providerId="ADAL" clId="{85BB1E88-1F36-4518-B5BB-DBC4F45F670F}" dt="2019-11-26T06:42:52.339" v="854" actId="20577"/>
          <ac:spMkLst>
            <pc:docMk/>
            <pc:sldMk cId="419039473" sldId="274"/>
            <ac:spMk id="10" creationId="{5FC2C5E5-8DBD-4E3A-A174-5E2E7E40704B}"/>
          </ac:spMkLst>
        </pc:spChg>
        <pc:picChg chg="mod">
          <ac:chgData name="Sarbottam Bhagat" userId="0b314173-9b3e-4272-b02d-94bd2bde63ea" providerId="ADAL" clId="{85BB1E88-1F36-4518-B5BB-DBC4F45F670F}" dt="2019-11-26T06:40:52.323" v="852" actId="1076"/>
          <ac:picMkLst>
            <pc:docMk/>
            <pc:sldMk cId="419039473" sldId="274"/>
            <ac:picMk id="9" creationId="{261A6D4B-F2D8-427A-8A3C-77587A1C8621}"/>
          </ac:picMkLst>
        </pc:picChg>
        <pc:picChg chg="del">
          <ac:chgData name="Sarbottam Bhagat" userId="0b314173-9b3e-4272-b02d-94bd2bde63ea" providerId="ADAL" clId="{85BB1E88-1F36-4518-B5BB-DBC4F45F670F}" dt="2019-11-26T06:40:35.304" v="820" actId="478"/>
          <ac:picMkLst>
            <pc:docMk/>
            <pc:sldMk cId="419039473" sldId="274"/>
            <ac:picMk id="11" creationId="{9FA4D20F-0097-4C28-8955-E47D8E383B5E}"/>
          </ac:picMkLst>
        </pc:picChg>
      </pc:sldChg>
      <pc:sldChg chg="modSp add">
        <pc:chgData name="Sarbottam Bhagat" userId="0b314173-9b3e-4272-b02d-94bd2bde63ea" providerId="ADAL" clId="{85BB1E88-1F36-4518-B5BB-DBC4F45F670F}" dt="2019-11-26T07:11:59.361" v="1355" actId="123"/>
        <pc:sldMkLst>
          <pc:docMk/>
          <pc:sldMk cId="2030927403" sldId="275"/>
        </pc:sldMkLst>
        <pc:spChg chg="mod">
          <ac:chgData name="Sarbottam Bhagat" userId="0b314173-9b3e-4272-b02d-94bd2bde63ea" providerId="ADAL" clId="{85BB1E88-1F36-4518-B5BB-DBC4F45F670F}" dt="2019-11-26T07:11:57.259" v="1354" actId="113"/>
          <ac:spMkLst>
            <pc:docMk/>
            <pc:sldMk cId="2030927403" sldId="275"/>
            <ac:spMk id="2" creationId="{C42707D2-B219-4B6C-89C4-09A327B48671}"/>
          </ac:spMkLst>
        </pc:spChg>
        <pc:spChg chg="mod">
          <ac:chgData name="Sarbottam Bhagat" userId="0b314173-9b3e-4272-b02d-94bd2bde63ea" providerId="ADAL" clId="{85BB1E88-1F36-4518-B5BB-DBC4F45F670F}" dt="2019-11-26T07:11:59.361" v="1355" actId="123"/>
          <ac:spMkLst>
            <pc:docMk/>
            <pc:sldMk cId="2030927403" sldId="275"/>
            <ac:spMk id="3" creationId="{79A8D0DE-71BE-4B81-8115-AFD0D92361EF}"/>
          </ac:spMkLst>
        </pc:spChg>
      </pc:sldChg>
      <pc:sldChg chg="modSp add">
        <pc:chgData name="Sarbottam Bhagat" userId="0b314173-9b3e-4272-b02d-94bd2bde63ea" providerId="ADAL" clId="{85BB1E88-1F36-4518-B5BB-DBC4F45F670F}" dt="2019-11-26T07:12:05.835" v="1356" actId="113"/>
        <pc:sldMkLst>
          <pc:docMk/>
          <pc:sldMk cId="504317429" sldId="276"/>
        </pc:sldMkLst>
        <pc:spChg chg="mod">
          <ac:chgData name="Sarbottam Bhagat" userId="0b314173-9b3e-4272-b02d-94bd2bde63ea" providerId="ADAL" clId="{85BB1E88-1F36-4518-B5BB-DBC4F45F670F}" dt="2019-11-26T07:12:05.835" v="1356" actId="113"/>
          <ac:spMkLst>
            <pc:docMk/>
            <pc:sldMk cId="504317429" sldId="276"/>
            <ac:spMk id="2" creationId="{A9E60BDA-2EA9-4AE3-9AF9-E1105F6E08B6}"/>
          </ac:spMkLst>
        </pc:spChg>
        <pc:spChg chg="mod">
          <ac:chgData name="Sarbottam Bhagat" userId="0b314173-9b3e-4272-b02d-94bd2bde63ea" providerId="ADAL" clId="{85BB1E88-1F36-4518-B5BB-DBC4F45F670F}" dt="2019-11-26T07:08:01.085" v="1285" actId="123"/>
          <ac:spMkLst>
            <pc:docMk/>
            <pc:sldMk cId="504317429" sldId="276"/>
            <ac:spMk id="3" creationId="{964974D1-B93B-4202-A5DE-F3684B1C4205}"/>
          </ac:spMkLst>
        </pc:spChg>
      </pc:sldChg>
      <pc:sldChg chg="add del">
        <pc:chgData name="Sarbottam Bhagat" userId="0b314173-9b3e-4272-b02d-94bd2bde63ea" providerId="ADAL" clId="{85BB1E88-1F36-4518-B5BB-DBC4F45F670F}" dt="2019-11-26T07:08:03.551" v="1286" actId="47"/>
        <pc:sldMkLst>
          <pc:docMk/>
          <pc:sldMk cId="1062390595" sldId="277"/>
        </pc:sldMkLst>
      </pc:sldChg>
      <pc:sldChg chg="add del">
        <pc:chgData name="Sarbottam Bhagat" userId="0b314173-9b3e-4272-b02d-94bd2bde63ea" providerId="ADAL" clId="{85BB1E88-1F36-4518-B5BB-DBC4F45F670F}" dt="2019-11-26T07:08:04.479" v="1287" actId="47"/>
        <pc:sldMkLst>
          <pc:docMk/>
          <pc:sldMk cId="68779507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90B3-E6E7-4821-ACB5-E06B18026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7B1CE-17A0-400A-85E6-52477E10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5CC6-2D60-4142-8DBD-92886C0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3F95-906C-4E25-9C09-52DEB7B1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ECED-4905-422D-9E17-80D89B9F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1C35-D195-4DE9-9678-9C8F06A3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870F-D5D9-4294-860C-008D4A228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E4AB-6824-4AF1-923C-B7EB7234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2AD8-AA3E-478B-9EC3-9CA3BE58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E9D7-9AAC-4BA4-84B6-87FAA3F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767E6-6C94-4E21-B1AB-2ABC1A525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F1D4A-B8E6-4042-855A-A44CB997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3ACC-3A27-49A1-9D83-FE6E5673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ED27-8987-4E44-BBA4-8CF4474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EBF0-18C8-437C-8D24-B296511C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F51C-CBA8-42AD-A216-9CBEE5B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4FC5-35D5-4A01-8D4A-E0C697B2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3294-DC95-4B1A-BE41-2C43005F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2C58-A230-4A3F-8C38-09B4E7C4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7776-963F-40BC-96DD-77F894A8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4979-F3AD-4D2B-9008-79717FAB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ACEE-AFB7-4AC7-9E63-6B7348C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3FF0-5500-4C1A-B409-F4BE1501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287D-09FF-4D2A-8290-841B5244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37D1-9F13-48D3-A383-0DA5940C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62F5-5B44-4E63-B36B-C281FC7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9381-EB7A-4902-830F-025F7E92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5541-10AD-44F6-B4F1-2E8B80F4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8679-FF6F-4D7E-B12A-82D4FB1F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9418-1CC8-4D7A-9C2D-96674E56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BA57-DF01-46C3-8EE6-A101246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7565-E5EF-458E-A2C8-ED96DDD1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026C-1EBA-452B-AF80-DEAE93EA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6474-8726-46E1-8EB8-69B7BECC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80588-8954-43D2-B1A2-A9816ECD4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870C3-DD5F-4566-A041-2D342F433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5765B-DBA5-40EC-A76D-E01783BC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E8E20-646A-4690-BDC7-ABE9C258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60EF-AF79-4A70-9E76-A429AB9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B93E-47CD-4934-ADC4-45DAFD78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74659-2EE3-45C6-90FB-EFDFE46A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7C9E7-4387-4C00-8987-36A7261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F3629-5521-4B1C-B52C-AD88D8E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C04B-E649-44BB-9C29-18B38B0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77A8-938D-4178-86DD-AE1A9AF4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D9ED-0A4E-4E45-9310-D1AD0DC3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879-E433-4C56-A4ED-5517BA03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AD05-296D-4B96-B6F7-94491438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E6DCD-4E82-4A38-938C-75B52FBF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EDE5-77A8-486B-9A60-77802FD8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865E-FBC4-4162-A6DD-28ABFD8D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C0E1-907E-45DA-B52F-1090E591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27D-4011-4A35-BD0D-F719BC56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A72E-55D2-4C00-9254-D3D79E9E1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7CB3-5B82-4392-A87D-AE54C928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C9B0-F0C9-4C8A-99CE-62DA71D7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DA78-6C7A-4B23-A064-55236A63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8426-25E4-4C04-B3E7-5AE528FD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EFE3-10DA-4FB6-8CD1-FD1C3470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B771-C709-4A4B-A5FF-72CF6442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6294-8FAC-4D62-A4E3-3AB1BC690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00F6-3687-4CBD-8C4F-8AF0820344F9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E598-9771-4478-8942-F60A96C7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C59F-E120-4C13-8E4B-559CA12A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7796-2EA4-4B34-9A3B-BCF2F624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8063-BB35-4EFB-9AE5-39690221B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122363"/>
            <a:ext cx="10391775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Online News Popularity: Analysis of Articles Published on Mashable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3BBD4-88CA-4A90-9FB8-5E0DC9B50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Sarbottam Bhagat, Abhijeet Kumar, Brooke Woods, Kevin Kim, Sai Rohith</a:t>
            </a:r>
          </a:p>
          <a:p>
            <a:r>
              <a:rPr lang="en-US" dirty="0"/>
              <a:t>Doctoral Group I</a:t>
            </a:r>
          </a:p>
          <a:p>
            <a:r>
              <a:rPr lang="en-US" dirty="0"/>
              <a:t>DSCI 5240</a:t>
            </a:r>
          </a:p>
          <a:p>
            <a:r>
              <a:rPr lang="en-US" b="1" dirty="0"/>
              <a:t>University of North Texas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EBB3A8-D8FC-4435-9016-65EC4D9B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…Data Description, Exploration and Preprocessing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3FDE03-37A0-4854-82DD-AA4BD0A5A6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79551"/>
            <a:ext cx="9525000" cy="461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32073B-0670-4B73-A71A-F8EB29240190}"/>
              </a:ext>
            </a:extLst>
          </p:cNvPr>
          <p:cNvSpPr/>
          <p:nvPr/>
        </p:nvSpPr>
        <p:spPr>
          <a:xfrm>
            <a:off x="752474" y="6155628"/>
            <a:ext cx="9001125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Table 3: Summary statistics of interval variables after transformation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2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E37A-1A39-4965-8937-CD406C5B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B24E-E7CE-46CE-8376-BD0FA94A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Logistic Regression (stepwise)</a:t>
            </a:r>
          </a:p>
          <a:p>
            <a:pPr lvl="1" algn="just"/>
            <a:r>
              <a:rPr lang="en-US" dirty="0"/>
              <a:t>The advantage of logistic regression is that the training and predicting speed is very fast.</a:t>
            </a:r>
          </a:p>
          <a:p>
            <a:pPr algn="just"/>
            <a:r>
              <a:rPr lang="en-US" b="1" dirty="0"/>
              <a:t>Decision Tree </a:t>
            </a:r>
          </a:p>
          <a:p>
            <a:pPr lvl="1" algn="just"/>
            <a:r>
              <a:rPr lang="en-US" dirty="0"/>
              <a:t>The objective of analysis is reflected in this root node as a simple, one-dimensional display in the decision tree interface.</a:t>
            </a:r>
          </a:p>
          <a:p>
            <a:pPr lvl="1" algn="just"/>
            <a:r>
              <a:rPr lang="en-US" dirty="0"/>
              <a:t>Offers variable importance priority table</a:t>
            </a:r>
          </a:p>
          <a:p>
            <a:pPr algn="just"/>
            <a:r>
              <a:rPr lang="en-US" b="1" dirty="0"/>
              <a:t>Neural Network (Auto Neural Network)</a:t>
            </a:r>
          </a:p>
          <a:p>
            <a:pPr lvl="1" algn="just"/>
            <a:r>
              <a:rPr lang="en-US" dirty="0"/>
              <a:t>Offers variable importance priority table via proxy decision tree node</a:t>
            </a:r>
          </a:p>
        </p:txBody>
      </p:sp>
    </p:spTree>
    <p:extLst>
      <p:ext uri="{BB962C8B-B14F-4D97-AF65-F5344CB8AC3E}">
        <p14:creationId xmlns:p14="http://schemas.microsoft.com/office/powerpoint/2010/main" val="118862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4EBD-A9AB-41E1-A501-A942A2D4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53D5-7C8B-4CCC-89AA-8D16CAB4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2606675"/>
          </a:xfrm>
        </p:spPr>
        <p:txBody>
          <a:bodyPr/>
          <a:lstStyle/>
          <a:p>
            <a:pPr algn="just"/>
            <a:r>
              <a:rPr lang="en-US" dirty="0"/>
              <a:t>SAS EM Environment</a:t>
            </a:r>
          </a:p>
          <a:p>
            <a:pPr algn="just"/>
            <a:r>
              <a:rPr lang="en-US" dirty="0"/>
              <a:t>Randomly split or partitioned the dataset into training set (70%), validation set (20%) and testing set (10%)</a:t>
            </a:r>
          </a:p>
          <a:p>
            <a:pPr algn="just"/>
            <a:r>
              <a:rPr lang="en-US" dirty="0"/>
              <a:t>Model Comparison node in order to observe metrics for classifier evaluation</a:t>
            </a:r>
          </a:p>
        </p:txBody>
      </p:sp>
    </p:spTree>
    <p:extLst>
      <p:ext uri="{BB962C8B-B14F-4D97-AF65-F5344CB8AC3E}">
        <p14:creationId xmlns:p14="http://schemas.microsoft.com/office/powerpoint/2010/main" val="404237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5C53-48EC-495D-BF55-4A0885E3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i="1" dirty="0"/>
              <a:t>…Implementation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1F8902-C555-44A2-8C4C-1D7B471C0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0" y="2717488"/>
            <a:ext cx="12166440" cy="3086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AE05A-522D-4B14-8BED-AE7C3E66758C}"/>
              </a:ext>
            </a:extLst>
          </p:cNvPr>
          <p:cNvSpPr/>
          <p:nvPr/>
        </p:nvSpPr>
        <p:spPr>
          <a:xfrm>
            <a:off x="0" y="5803900"/>
            <a:ext cx="499367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i="1" u="sng" dirty="0">
                <a:latin typeface="Arial" panose="020B0604020202020204" pitchFamily="34" charset="0"/>
                <a:ea typeface="Arial" panose="020B0604020202020204" pitchFamily="34" charset="0"/>
              </a:rPr>
              <a:t>Figure 1: Classifier Implementation in SAS EM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A5E2-221D-4249-AA18-3C6550F8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231775"/>
            <a:ext cx="10515600" cy="961329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E2E7E3-946B-4846-95D7-9C09E6EEB6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213742"/>
            <a:ext cx="4448175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2B554-52EC-40E1-8165-75BECCAB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3" y="2444055"/>
            <a:ext cx="7786858" cy="4084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04E03-B951-4DFF-929C-5D832132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432" y="1713805"/>
            <a:ext cx="4091568" cy="480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2DCBEC-65C0-4AEE-BF80-767A5215C15A}"/>
              </a:ext>
            </a:extLst>
          </p:cNvPr>
          <p:cNvSpPr/>
          <p:nvPr/>
        </p:nvSpPr>
        <p:spPr>
          <a:xfrm>
            <a:off x="137890" y="6452824"/>
            <a:ext cx="3514104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1600" i="1" u="sng" dirty="0">
                <a:latin typeface="Arial" panose="020B0604020202020204" pitchFamily="34" charset="0"/>
                <a:ea typeface="Arial" panose="020B0604020202020204" pitchFamily="34" charset="0"/>
              </a:rPr>
              <a:t>Figure 2: Logistic Regression Output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3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08" y="759127"/>
            <a:ext cx="10515600" cy="612386"/>
          </a:xfrm>
        </p:spPr>
        <p:txBody>
          <a:bodyPr>
            <a:normAutofit/>
          </a:bodyPr>
          <a:lstStyle/>
          <a:p>
            <a:pPr algn="r"/>
            <a:r>
              <a:rPr lang="en-US" sz="3200" b="1" i="1" dirty="0"/>
              <a:t>Results (Logistic Regression)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09309"/>
              </p:ext>
            </p:extLst>
          </p:nvPr>
        </p:nvGraphicFramePr>
        <p:xfrm>
          <a:off x="3240537" y="1604427"/>
          <a:ext cx="4083289" cy="5168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1046">
                  <a:extLst>
                    <a:ext uri="{9D8B030D-6E8A-4147-A177-3AD203B41FA5}">
                      <a16:colId xmlns:a16="http://schemas.microsoft.com/office/drawing/2014/main" val="344281903"/>
                    </a:ext>
                  </a:extLst>
                </a:gridCol>
                <a:gridCol w="1172243">
                  <a:extLst>
                    <a:ext uri="{9D8B030D-6E8A-4147-A177-3AD203B41FA5}">
                      <a16:colId xmlns:a16="http://schemas.microsoft.com/office/drawing/2014/main" val="1999816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Effect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Point Estimate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846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Global_subjectivity</a:t>
                      </a:r>
                      <a:r>
                        <a:rPr lang="en-US" sz="1400" u="none" strike="noStrike" dirty="0">
                          <a:effectLst/>
                        </a:rPr>
                        <a:t> (text subjectivity)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3.456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80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Channel is world                          0 vs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2.116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7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Channel is entertainment          0 vs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135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links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4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</a:t>
                      </a:r>
                      <a:r>
                        <a:rPr lang="en-US" sz="1400" u="none" strike="noStrike" dirty="0">
                          <a:effectLst/>
                        </a:rPr>
                        <a:t> of videos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1.395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10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Sentiment Polarity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321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</a:t>
                      </a:r>
                      <a:r>
                        <a:rPr lang="en-US" sz="1400" u="none" strike="noStrike" dirty="0" err="1">
                          <a:effectLst/>
                        </a:rPr>
                        <a:t>imgages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1.246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56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Title Subjectivity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1.116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86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Avg</a:t>
                      </a:r>
                      <a:r>
                        <a:rPr lang="en-US" sz="1400" u="none" strike="noStrike" dirty="0">
                          <a:effectLst/>
                        </a:rPr>
                        <a:t> shares of referenced articles in Mashable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0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keywords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5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words in content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29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words in the 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1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Weekdays_is_Friday                     0 vs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94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Weekdays_is_Saturday                0 vs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74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Channel is tech                              0 vs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56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Avg</a:t>
                      </a:r>
                      <a:r>
                        <a:rPr lang="en-US" sz="1400" u="none" strike="noStrike" dirty="0">
                          <a:effectLst/>
                        </a:rPr>
                        <a:t> Positive Polarity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54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links to other articles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2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Weekend                                          0 vs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61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Channel is sound                            0 vs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74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Rate of non stop words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6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3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2CF8-F99C-4211-BC09-2E21161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7" y="-9346"/>
            <a:ext cx="10515600" cy="993415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…Results (Decision Tree)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0765AF-0467-4E60-AE16-C3BAB34AC9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1" y="984069"/>
            <a:ext cx="707800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051FE-C0A6-4ED9-A616-A668AAAA6D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37" y="984069"/>
            <a:ext cx="4291150" cy="3056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5DCDF-4DF7-4ADF-A709-A167BD5F3D9A}"/>
              </a:ext>
            </a:extLst>
          </p:cNvPr>
          <p:cNvSpPr/>
          <p:nvPr/>
        </p:nvSpPr>
        <p:spPr>
          <a:xfrm>
            <a:off x="7372964" y="4040777"/>
            <a:ext cx="4372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u="sng" dirty="0">
                <a:latin typeface="Arial" panose="020B0604020202020204" pitchFamily="34" charset="0"/>
                <a:ea typeface="Arial" panose="020B0604020202020204" pitchFamily="34" charset="0"/>
              </a:rPr>
              <a:t>Figure 4: Subtree Assessment Plot for Decision Tree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330CB-6183-4AF2-A0FB-88A39473C025}"/>
              </a:ext>
            </a:extLst>
          </p:cNvPr>
          <p:cNvSpPr/>
          <p:nvPr/>
        </p:nvSpPr>
        <p:spPr>
          <a:xfrm>
            <a:off x="116406" y="53354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u="sng" dirty="0">
                <a:latin typeface="Arial" panose="020B0604020202020204" pitchFamily="34" charset="0"/>
                <a:ea typeface="Arial" panose="020B0604020202020204" pitchFamily="34" charset="0"/>
              </a:rPr>
              <a:t>Figure 3: Variable importance as indicated by Decision Tree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022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133045"/>
              </p:ext>
            </p:extLst>
          </p:nvPr>
        </p:nvGraphicFramePr>
        <p:xfrm>
          <a:off x="2216989" y="2208361"/>
          <a:ext cx="5158596" cy="452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674">
                  <a:extLst>
                    <a:ext uri="{9D8B030D-6E8A-4147-A177-3AD203B41FA5}">
                      <a16:colId xmlns:a16="http://schemas.microsoft.com/office/drawing/2014/main" val="4217089147"/>
                    </a:ext>
                  </a:extLst>
                </a:gridCol>
                <a:gridCol w="1348922">
                  <a:extLst>
                    <a:ext uri="{9D8B030D-6E8A-4147-A177-3AD203B41FA5}">
                      <a16:colId xmlns:a16="http://schemas.microsoft.com/office/drawing/2014/main" val="1662364430"/>
                    </a:ext>
                  </a:extLst>
                </a:gridCol>
              </a:tblGrid>
              <a:tr h="123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Validation Importance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3495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shares of referenced articles in Mashable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06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Channel is world                  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9410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Weekend                                          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343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Channel is entertainment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0.7504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462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Channel is business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913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Rate of unique words in the content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36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image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830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links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Rate of non stop unique token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0.1475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15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keywords in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928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Text sentiment polarity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0.1164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796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Text subjectivity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203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Rate of non-stop words in the content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0.0559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4207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28D2CF8-F99C-4211-BC09-2E21161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34" y="680767"/>
            <a:ext cx="10515600" cy="993415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…Results (Decision Tree)</a:t>
            </a:r>
          </a:p>
        </p:txBody>
      </p:sp>
    </p:spTree>
    <p:extLst>
      <p:ext uri="{BB962C8B-B14F-4D97-AF65-F5344CB8AC3E}">
        <p14:creationId xmlns:p14="http://schemas.microsoft.com/office/powerpoint/2010/main" val="222352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2CF8-F99C-4211-BC09-2E21161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61" y="344337"/>
            <a:ext cx="10515600" cy="993415"/>
          </a:xfrm>
        </p:spPr>
        <p:txBody>
          <a:bodyPr>
            <a:normAutofit/>
          </a:bodyPr>
          <a:lstStyle/>
          <a:p>
            <a:pPr algn="r"/>
            <a:r>
              <a:rPr lang="en-US" sz="3200" b="1" i="1" dirty="0"/>
              <a:t>…Results (Neural Network)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5AD193-71F9-42B9-A5CC-3EF678FC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075" y="1597025"/>
            <a:ext cx="10111849" cy="43513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C2DE85-B90C-4C46-9B70-A617F5D80773}"/>
              </a:ext>
            </a:extLst>
          </p:cNvPr>
          <p:cNvSpPr/>
          <p:nvPr/>
        </p:nvSpPr>
        <p:spPr>
          <a:xfrm>
            <a:off x="1040075" y="5948363"/>
            <a:ext cx="6096000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i="1" u="sng" dirty="0">
                <a:latin typeface="Arial" panose="020B0604020202020204" pitchFamily="34" charset="0"/>
                <a:ea typeface="Arial" panose="020B0604020202020204" pitchFamily="34" charset="0"/>
              </a:rPr>
              <a:t>Figure 5: Neural Network Workaround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2CF8-F99C-4211-BC09-2E21161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14" y="206314"/>
            <a:ext cx="10515600" cy="993415"/>
          </a:xfrm>
        </p:spPr>
        <p:txBody>
          <a:bodyPr>
            <a:normAutofit/>
          </a:bodyPr>
          <a:lstStyle/>
          <a:p>
            <a:pPr algn="r"/>
            <a:r>
              <a:rPr lang="en-US" sz="3200" b="1" i="1" dirty="0"/>
              <a:t>…Results (Neural Network)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1A6D4B-F2D8-427A-8A3C-77587A1C86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1" y="1914022"/>
            <a:ext cx="11697899" cy="37247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C2C5E5-8DBD-4E3A-A174-5E2E7E40704B}"/>
              </a:ext>
            </a:extLst>
          </p:cNvPr>
          <p:cNvSpPr/>
          <p:nvPr/>
        </p:nvSpPr>
        <p:spPr>
          <a:xfrm>
            <a:off x="270781" y="5638800"/>
            <a:ext cx="8473169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sz="1600" i="1" u="sng" dirty="0">
                <a:latin typeface="Arial" panose="020B0604020202020204" pitchFamily="34" charset="0"/>
                <a:ea typeface="Arial" panose="020B0604020202020204" pitchFamily="34" charset="0"/>
              </a:rPr>
              <a:t>Figure 6: Variable importance as indicated by the Neural Network Algorithm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ABB6-97B0-4134-9AE7-505F8E3F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023-B2B4-4BE4-BA33-22458FCC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Overview and Problem Statement</a:t>
            </a:r>
          </a:p>
          <a:p>
            <a:r>
              <a:rPr lang="en-US" dirty="0"/>
              <a:t>Study Objectives</a:t>
            </a:r>
          </a:p>
          <a:p>
            <a:r>
              <a:rPr lang="en-US" dirty="0"/>
              <a:t>Evaluation Criteria/Metrics</a:t>
            </a:r>
          </a:p>
          <a:p>
            <a:r>
              <a:rPr lang="en-US" dirty="0"/>
              <a:t>Data Description, Exploration and Preprocessing</a:t>
            </a:r>
          </a:p>
          <a:p>
            <a:r>
              <a:rPr lang="en-US" dirty="0"/>
              <a:t>Algorithms and Techniques Description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Managerial Implications</a:t>
            </a:r>
          </a:p>
          <a:p>
            <a:r>
              <a:rPr lang="en-US" dirty="0"/>
              <a:t>Limitations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907062"/>
              </p:ext>
            </p:extLst>
          </p:nvPr>
        </p:nvGraphicFramePr>
        <p:xfrm>
          <a:off x="2398143" y="2055319"/>
          <a:ext cx="5236234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1668">
                  <a:extLst>
                    <a:ext uri="{9D8B030D-6E8A-4147-A177-3AD203B41FA5}">
                      <a16:colId xmlns:a16="http://schemas.microsoft.com/office/drawing/2014/main" val="2273423672"/>
                    </a:ext>
                  </a:extLst>
                </a:gridCol>
                <a:gridCol w="1164566">
                  <a:extLst>
                    <a:ext uri="{9D8B030D-6E8A-4147-A177-3AD203B41FA5}">
                      <a16:colId xmlns:a16="http://schemas.microsoft.com/office/drawing/2014/main" val="23270367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Validation Importance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434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Avg</a:t>
                      </a:r>
                      <a:r>
                        <a:rPr lang="en-US" sz="1600" u="none" strike="noStrike" dirty="0">
                          <a:effectLst/>
                        </a:rPr>
                        <a:t> shares of referenced articles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20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Weekend                                        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56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is world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19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is entertainment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815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Rate of unique words in the 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65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is social media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0.3850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43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 is business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4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links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93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Rate of non-stop words in the 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0.2770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09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Rate of positive words in the 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20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Rate of unique non-stop words in the content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712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keywords in the metadata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921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 subjectivity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0.0565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65872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8D2CF8-F99C-4211-BC09-2E21161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714" y="353683"/>
            <a:ext cx="10515600" cy="846046"/>
          </a:xfrm>
        </p:spPr>
        <p:txBody>
          <a:bodyPr>
            <a:normAutofit/>
          </a:bodyPr>
          <a:lstStyle/>
          <a:p>
            <a:pPr algn="r"/>
            <a:r>
              <a:rPr lang="en-US" sz="3200" b="1" i="1" dirty="0"/>
              <a:t>…Results (Neural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97431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36E3-1D3F-4EE2-AA03-A468AE21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49387-9EB0-41EB-8F23-70DD1196D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339289"/>
              </p:ext>
            </p:extLst>
          </p:nvPr>
        </p:nvGraphicFramePr>
        <p:xfrm>
          <a:off x="838200" y="1917112"/>
          <a:ext cx="8776064" cy="4109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320">
                  <a:extLst>
                    <a:ext uri="{9D8B030D-6E8A-4147-A177-3AD203B41FA5}">
                      <a16:colId xmlns:a16="http://schemas.microsoft.com/office/drawing/2014/main" val="2453862056"/>
                    </a:ext>
                  </a:extLst>
                </a:gridCol>
                <a:gridCol w="1375954">
                  <a:extLst>
                    <a:ext uri="{9D8B030D-6E8A-4147-A177-3AD203B41FA5}">
                      <a16:colId xmlns:a16="http://schemas.microsoft.com/office/drawing/2014/main" val="3637271541"/>
                    </a:ext>
                  </a:extLst>
                </a:gridCol>
                <a:gridCol w="964283">
                  <a:extLst>
                    <a:ext uri="{9D8B030D-6E8A-4147-A177-3AD203B41FA5}">
                      <a16:colId xmlns:a16="http://schemas.microsoft.com/office/drawing/2014/main" val="742575606"/>
                    </a:ext>
                  </a:extLst>
                </a:gridCol>
                <a:gridCol w="2510437">
                  <a:extLst>
                    <a:ext uri="{9D8B030D-6E8A-4147-A177-3AD203B41FA5}">
                      <a16:colId xmlns:a16="http://schemas.microsoft.com/office/drawing/2014/main" val="2765111592"/>
                    </a:ext>
                  </a:extLst>
                </a:gridCol>
                <a:gridCol w="984070">
                  <a:extLst>
                    <a:ext uri="{9D8B030D-6E8A-4147-A177-3AD203B41FA5}">
                      <a16:colId xmlns:a16="http://schemas.microsoft.com/office/drawing/2014/main" val="668112707"/>
                    </a:ext>
                  </a:extLst>
                </a:gridCol>
              </a:tblGrid>
              <a:tr h="1114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Classifier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Accuracy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F1-Score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Misclassification Rate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AUC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172998"/>
                  </a:ext>
                </a:extLst>
              </a:tr>
              <a:tr h="928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Logistic Regression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0.623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0.611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0.388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0.662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847074"/>
                  </a:ext>
                </a:extLst>
              </a:tr>
              <a:tr h="959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Decision Tree</a:t>
                      </a:r>
                      <a:endParaRPr lang="en-US" sz="4400" b="1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highlight>
                            <a:srgbClr val="00FF00"/>
                          </a:highlight>
                        </a:rPr>
                        <a:t>0.634</a:t>
                      </a:r>
                      <a:endParaRPr lang="en-US" sz="4400" b="1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highlight>
                            <a:srgbClr val="00FF00"/>
                          </a:highlight>
                        </a:rPr>
                        <a:t>0.634</a:t>
                      </a:r>
                      <a:endParaRPr lang="en-US" sz="44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highlight>
                            <a:srgbClr val="00FF00"/>
                          </a:highlight>
                        </a:rPr>
                        <a:t>0.357</a:t>
                      </a:r>
                      <a:endParaRPr lang="en-US" sz="44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highlight>
                            <a:srgbClr val="00FF00"/>
                          </a:highlight>
                        </a:rPr>
                        <a:t>0.689</a:t>
                      </a:r>
                      <a:endParaRPr lang="en-US" sz="44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676358"/>
                  </a:ext>
                </a:extLst>
              </a:tr>
              <a:tr h="1106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Neural Network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0.621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0.628</a:t>
                      </a:r>
                      <a:endParaRPr lang="en-US" sz="4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0.394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0.649</a:t>
                      </a:r>
                      <a:endParaRPr lang="en-US" sz="4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04415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8347C2-2632-4943-B0EA-14B534E1B7E3}"/>
              </a:ext>
            </a:extLst>
          </p:cNvPr>
          <p:cNvSpPr/>
          <p:nvPr/>
        </p:nvSpPr>
        <p:spPr>
          <a:xfrm>
            <a:off x="704056" y="602633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Table 3: Metrics score of three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9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681-4283-48D0-AA43-61E87179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of Model Robustness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0B6750-CF36-4992-8509-C6604BB8B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00057"/>
              </p:ext>
            </p:extLst>
          </p:nvPr>
        </p:nvGraphicFramePr>
        <p:xfrm>
          <a:off x="942705" y="1690688"/>
          <a:ext cx="8315803" cy="406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7595">
                  <a:extLst>
                    <a:ext uri="{9D8B030D-6E8A-4147-A177-3AD203B41FA5}">
                      <a16:colId xmlns:a16="http://schemas.microsoft.com/office/drawing/2014/main" val="407437142"/>
                    </a:ext>
                  </a:extLst>
                </a:gridCol>
                <a:gridCol w="1228408">
                  <a:extLst>
                    <a:ext uri="{9D8B030D-6E8A-4147-A177-3AD203B41FA5}">
                      <a16:colId xmlns:a16="http://schemas.microsoft.com/office/drawing/2014/main" val="3715306093"/>
                    </a:ext>
                  </a:extLst>
                </a:gridCol>
                <a:gridCol w="1198220">
                  <a:extLst>
                    <a:ext uri="{9D8B030D-6E8A-4147-A177-3AD203B41FA5}">
                      <a16:colId xmlns:a16="http://schemas.microsoft.com/office/drawing/2014/main" val="3198246752"/>
                    </a:ext>
                  </a:extLst>
                </a:gridCol>
                <a:gridCol w="2142700">
                  <a:extLst>
                    <a:ext uri="{9D8B030D-6E8A-4147-A177-3AD203B41FA5}">
                      <a16:colId xmlns:a16="http://schemas.microsoft.com/office/drawing/2014/main" val="316212483"/>
                    </a:ext>
                  </a:extLst>
                </a:gridCol>
                <a:gridCol w="1148880">
                  <a:extLst>
                    <a:ext uri="{9D8B030D-6E8A-4147-A177-3AD203B41FA5}">
                      <a16:colId xmlns:a16="http://schemas.microsoft.com/office/drawing/2014/main" val="559461807"/>
                    </a:ext>
                  </a:extLst>
                </a:gridCol>
              </a:tblGrid>
              <a:tr h="1032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Classifier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F1-Score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Misclassification Rate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AUC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9120483"/>
                  </a:ext>
                </a:extLst>
              </a:tr>
              <a:tr h="1011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Logistic Regression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0.616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0.604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0.373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0.673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532086"/>
                  </a:ext>
                </a:extLst>
              </a:tr>
              <a:tr h="1011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Decision Tree</a:t>
                      </a:r>
                      <a:endParaRPr lang="en-US" sz="4000" b="1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highlight>
                            <a:srgbClr val="00FF00"/>
                          </a:highlight>
                        </a:rPr>
                        <a:t>0.630</a:t>
                      </a:r>
                      <a:endParaRPr lang="en-US" sz="40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highlight>
                            <a:srgbClr val="00FF00"/>
                          </a:highlight>
                        </a:rPr>
                        <a:t>0.632</a:t>
                      </a:r>
                      <a:endParaRPr lang="en-US" sz="40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highlight>
                            <a:srgbClr val="00FF00"/>
                          </a:highlight>
                        </a:rPr>
                        <a:t>0.349</a:t>
                      </a:r>
                      <a:endParaRPr lang="en-US" sz="40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highlight>
                            <a:srgbClr val="00FF00"/>
                          </a:highlight>
                        </a:rPr>
                        <a:t>0.692</a:t>
                      </a:r>
                      <a:endParaRPr lang="en-US" sz="4000" b="1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545108"/>
                  </a:ext>
                </a:extLst>
              </a:tr>
              <a:tr h="1011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Neural Network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0.615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0.603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0.387</a:t>
                      </a:r>
                      <a:endParaRPr lang="en-US" sz="4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0.651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86434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55E8862-2BF6-4B2E-B824-9B7AF5A76EE1}"/>
              </a:ext>
            </a:extLst>
          </p:cNvPr>
          <p:cNvSpPr/>
          <p:nvPr/>
        </p:nvSpPr>
        <p:spPr>
          <a:xfrm>
            <a:off x="838200" y="5799261"/>
            <a:ext cx="8420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Table 3: Metrics score of three classifiers with training to validation to testing set at 62:24:14</a:t>
            </a:r>
          </a:p>
        </p:txBody>
      </p:sp>
    </p:spTree>
    <p:extLst>
      <p:ext uri="{BB962C8B-B14F-4D97-AF65-F5344CB8AC3E}">
        <p14:creationId xmlns:p14="http://schemas.microsoft.com/office/powerpoint/2010/main" val="103917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07D2-B219-4B6C-89C4-09A327B4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Managerial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0DE-71BE-4B81-8115-AFD0D923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Offer guidelines to content creators, journalists, editors and advertising agencies to prioritize attributes of online news to gain maximum reach to the audience. </a:t>
            </a:r>
          </a:p>
          <a:p>
            <a:pPr algn="just"/>
            <a:r>
              <a:rPr lang="en-US" dirty="0"/>
              <a:t>Consider combining two or more of the following attributes before publishing online.</a:t>
            </a:r>
          </a:p>
          <a:p>
            <a:pPr algn="just"/>
            <a:endParaRPr lang="en-US" sz="800" dirty="0"/>
          </a:p>
          <a:p>
            <a:pPr lvl="1" algn="just"/>
            <a:r>
              <a:rPr lang="en-US" dirty="0"/>
              <a:t>Links to other online news article on the publisher’s homepage</a:t>
            </a:r>
          </a:p>
          <a:p>
            <a:pPr lvl="1" algn="just"/>
            <a:r>
              <a:rPr lang="en-US" dirty="0"/>
              <a:t>Links to other articles published by Mashable on an article</a:t>
            </a:r>
          </a:p>
          <a:p>
            <a:pPr lvl="1" algn="just"/>
            <a:r>
              <a:rPr lang="en-US" dirty="0"/>
              <a:t>Images that are relevant to the news article</a:t>
            </a:r>
          </a:p>
          <a:p>
            <a:pPr lvl="1" algn="just"/>
            <a:r>
              <a:rPr lang="en-US" dirty="0"/>
              <a:t>Videos that support the news content</a:t>
            </a:r>
          </a:p>
          <a:p>
            <a:pPr lvl="1" algn="just"/>
            <a:r>
              <a:rPr lang="en-US" dirty="0"/>
              <a:t>Relevant and unique keywords in the metadata so the news becomes more visible</a:t>
            </a:r>
          </a:p>
          <a:p>
            <a:pPr lvl="1" algn="just"/>
            <a:r>
              <a:rPr lang="en-US" dirty="0"/>
              <a:t>Tailor the news offering in popular themes such as Entertainment, Social Media, Tech and World</a:t>
            </a:r>
          </a:p>
          <a:p>
            <a:pPr lvl="1" algn="just"/>
            <a:r>
              <a:rPr lang="en-US" dirty="0"/>
              <a:t>Publishing the article either on Friday or weekends </a:t>
            </a:r>
          </a:p>
          <a:p>
            <a:pPr lvl="1" algn="just"/>
            <a:r>
              <a:rPr lang="en-US" dirty="0"/>
              <a:t>Titles and excerpts that resonate positive polarity and subjectivity with the readers. </a:t>
            </a:r>
          </a:p>
        </p:txBody>
      </p:sp>
    </p:spTree>
    <p:extLst>
      <p:ext uri="{BB962C8B-B14F-4D97-AF65-F5344CB8AC3E}">
        <p14:creationId xmlns:p14="http://schemas.microsoft.com/office/powerpoint/2010/main" val="203092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BDA-2EA9-4AE3-9AF9-E1105F6E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and Improvement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74D1-B93B-4202-A5DE-F3684B1C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089"/>
            <a:ext cx="10515600" cy="3234055"/>
          </a:xfrm>
        </p:spPr>
        <p:txBody>
          <a:bodyPr/>
          <a:lstStyle/>
          <a:p>
            <a:pPr algn="just"/>
            <a:r>
              <a:rPr lang="en-US" dirty="0"/>
              <a:t>Not able to achieve the same level of performance as the dataset donors’ original work. </a:t>
            </a:r>
          </a:p>
          <a:p>
            <a:pPr algn="just"/>
            <a:r>
              <a:rPr lang="en-US" dirty="0"/>
              <a:t>Areas of improvement</a:t>
            </a:r>
          </a:p>
          <a:p>
            <a:pPr lvl="1" algn="just"/>
            <a:r>
              <a:rPr lang="en-US" dirty="0"/>
              <a:t>Increasing the size of dataset, allowing decision tree to demonstrate better performance prediction since it has a strong learning capability.</a:t>
            </a:r>
          </a:p>
          <a:p>
            <a:pPr lvl="1" algn="just"/>
            <a:r>
              <a:rPr lang="en-US" dirty="0"/>
              <a:t>Adding more relevant attributes to the original dataset.</a:t>
            </a:r>
          </a:p>
          <a:p>
            <a:pPr lvl="1" algn="just"/>
            <a:r>
              <a:rPr lang="en-US" dirty="0"/>
              <a:t>Using all the texts in news articles, break them into words and implement Naive Bayes algorithm.</a:t>
            </a:r>
          </a:p>
        </p:txBody>
      </p:sp>
    </p:spTree>
    <p:extLst>
      <p:ext uri="{BB962C8B-B14F-4D97-AF65-F5344CB8AC3E}">
        <p14:creationId xmlns:p14="http://schemas.microsoft.com/office/powerpoint/2010/main" val="50431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04" y="27891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 </a:t>
            </a:r>
            <a:r>
              <a:rPr lang="en-US" sz="6000" b="1" dirty="0">
                <a:sym typeface="Wingdings" panose="05000000000000000000" pitchFamily="2" charset="2"/>
              </a:rPr>
              <a:t>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149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5C8-51BD-4CD3-B0DC-26233B59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057D-920D-47BB-A483-70845625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Online news is an integral part of our daily lives.</a:t>
            </a:r>
          </a:p>
          <a:p>
            <a:pPr algn="just"/>
            <a:r>
              <a:rPr lang="en-US" dirty="0"/>
              <a:t>The production and consumption of online news, easy accessibility to the internet and cross platform integration.</a:t>
            </a:r>
          </a:p>
          <a:p>
            <a:pPr algn="just"/>
            <a:r>
              <a:rPr lang="en-US" dirty="0"/>
              <a:t>Popularity depends on theme, content, contemporariness, writing quality, and other latent factors.</a:t>
            </a:r>
          </a:p>
          <a:p>
            <a:pPr algn="just"/>
            <a:r>
              <a:rPr lang="en-US" dirty="0"/>
              <a:t>However, not all online news become equally popular. </a:t>
            </a:r>
          </a:p>
          <a:p>
            <a:pPr algn="just"/>
            <a:r>
              <a:rPr lang="en-US" dirty="0"/>
              <a:t>Popularity prediction before publication will allow content creators, journalists, editors and advertising agencies up their game.</a:t>
            </a:r>
          </a:p>
        </p:txBody>
      </p:sp>
    </p:spTree>
    <p:extLst>
      <p:ext uri="{BB962C8B-B14F-4D97-AF65-F5344CB8AC3E}">
        <p14:creationId xmlns:p14="http://schemas.microsoft.com/office/powerpoint/2010/main" val="3740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547E-A11E-43F7-850F-DB7D9A9F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3D5-7262-48AA-87BD-801B330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454"/>
          </a:xfrm>
        </p:spPr>
        <p:txBody>
          <a:bodyPr/>
          <a:lstStyle/>
          <a:p>
            <a:pPr algn="just"/>
            <a:r>
              <a:rPr lang="en-US" dirty="0"/>
              <a:t>To explore the variables which may affect online news popularity before publication.</a:t>
            </a:r>
          </a:p>
          <a:p>
            <a:pPr algn="just"/>
            <a:r>
              <a:rPr lang="en-US" dirty="0"/>
              <a:t>More specifically, </a:t>
            </a:r>
          </a:p>
          <a:p>
            <a:pPr lvl="1" algn="just"/>
            <a:r>
              <a:rPr lang="en-US" dirty="0"/>
              <a:t>To utilize a list of attributes of the news articles and the best machine learning algorithms to accurately classify the target label (popular / unpopular) of the articles to be published.</a:t>
            </a:r>
          </a:p>
          <a:p>
            <a:pPr lvl="1" algn="just"/>
            <a:r>
              <a:rPr lang="en-US" dirty="0"/>
              <a:t>To evaluate the performance of machine learning models using different metrics/criteria.</a:t>
            </a:r>
          </a:p>
        </p:txBody>
      </p:sp>
    </p:spTree>
    <p:extLst>
      <p:ext uri="{BB962C8B-B14F-4D97-AF65-F5344CB8AC3E}">
        <p14:creationId xmlns:p14="http://schemas.microsoft.com/office/powerpoint/2010/main" val="15283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2197-C5D1-4942-81AC-85C5D65D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Criteria/Metrics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632B-5402-4C34-B0FF-C2B077F6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Accuracy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Accuracy is defined as the proportion of correct classification. It can be calculated as,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/>
              <a:t>Accuracy = (true positives + true negatives)/ total instances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Misclassification Rate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Misclassification rate can be defined as the percentage of incorrectly classified instances (Baughman et al., 1995). It can be calculated as,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/>
              <a:t>Misclassification rate = (false positives + false negatives)/total instances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F1-score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F1-score is defined as unweighted measure for accuracy and is calculated as a harmonic mean of precision and recall (Naga Haritha et al., 2019). It can be calculated as,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/>
              <a:t>F1 = (2 x precision x recall) / (precision + recall)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Area Under Curve (AUC)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 AUC refers to the area under the ROC (Receiver Operating Characteristics) curve. ROC curve is a graphical plot of the True Positive Rate versus the False Positive Rate (Hand &amp; David, 2009).</a:t>
            </a:r>
          </a:p>
        </p:txBody>
      </p:sp>
    </p:spTree>
    <p:extLst>
      <p:ext uri="{BB962C8B-B14F-4D97-AF65-F5344CB8AC3E}">
        <p14:creationId xmlns:p14="http://schemas.microsoft.com/office/powerpoint/2010/main" val="35067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731F-9F0B-41A2-89C9-798C2CF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Description,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F761-1104-4095-A01B-9670D5D2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39,643 news articles from an online news website called Mashable collected over 2 years from Jan 2013 to Jan 2015. </a:t>
            </a:r>
          </a:p>
          <a:p>
            <a:pPr algn="just"/>
            <a:r>
              <a:rPr lang="en-US" dirty="0"/>
              <a:t>Downloaded from UCI Machine Learning Repository.</a:t>
            </a:r>
          </a:p>
          <a:p>
            <a:pPr algn="just"/>
            <a:r>
              <a:rPr lang="en-US" dirty="0"/>
              <a:t>61 attributes; 1 target attribute (number of shares), 58 predictive features and 2 non-predictive features.</a:t>
            </a:r>
          </a:p>
          <a:p>
            <a:pPr algn="just"/>
            <a:r>
              <a:rPr lang="en-US" dirty="0"/>
              <a:t>The dataset has already been initially preprocessed. </a:t>
            </a:r>
          </a:p>
          <a:p>
            <a:pPr algn="just"/>
            <a:r>
              <a:rPr lang="en-US" dirty="0"/>
              <a:t>Exploring the data revealed that target variable (shares) and other input variables were highly skewed (see table 1).</a:t>
            </a:r>
          </a:p>
        </p:txBody>
      </p:sp>
    </p:spTree>
    <p:extLst>
      <p:ext uri="{BB962C8B-B14F-4D97-AF65-F5344CB8AC3E}">
        <p14:creationId xmlns:p14="http://schemas.microsoft.com/office/powerpoint/2010/main" val="16007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035320-0CF5-495A-8AA8-E8C038FAEC1C}"/>
              </a:ext>
            </a:extLst>
          </p:cNvPr>
          <p:cNvGrpSpPr/>
          <p:nvPr/>
        </p:nvGrpSpPr>
        <p:grpSpPr>
          <a:xfrm>
            <a:off x="228599" y="1145566"/>
            <a:ext cx="10684875" cy="5031397"/>
            <a:chOff x="0" y="1397540"/>
            <a:chExt cx="12192001" cy="55523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B57EFE-AC4E-4D3A-81F8-C53C5B9F6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7540"/>
              <a:ext cx="12192001" cy="5552365"/>
            </a:xfrm>
            <a:prstGeom prst="rect">
              <a:avLst/>
            </a:prstGeom>
          </p:spPr>
        </p:pic>
        <p:pic>
          <p:nvPicPr>
            <p:cNvPr id="5" name="Graphic 4" descr="Cursor">
              <a:extLst>
                <a:ext uri="{FF2B5EF4-FFF2-40B4-BE49-F238E27FC236}">
                  <a16:creationId xmlns:a16="http://schemas.microsoft.com/office/drawing/2014/main" id="{DBC1449C-F07C-4465-8FA7-4352B3BED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V="1">
              <a:off x="9557685" y="5351242"/>
              <a:ext cx="1027279" cy="10272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BD558-CF35-45D6-8F48-EB614EEEEEBF}"/>
                </a:ext>
              </a:extLst>
            </p:cNvPr>
            <p:cNvSpPr/>
            <p:nvPr/>
          </p:nvSpPr>
          <p:spPr>
            <a:xfrm rot="10800000" flipV="1">
              <a:off x="9407214" y="4247176"/>
              <a:ext cx="300942" cy="1754326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SKEWED</a:t>
              </a:r>
              <a:endParaRPr lang="en-US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7" name="Graphic 6" descr="Circle with left arrow">
              <a:extLst>
                <a:ext uri="{FF2B5EF4-FFF2-40B4-BE49-F238E27FC236}">
                  <a16:creationId xmlns:a16="http://schemas.microsoft.com/office/drawing/2014/main" id="{016DDB46-BE6B-4A0E-8F4B-03E5997BE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0842" y="4469825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Circle with left arrow">
              <a:extLst>
                <a:ext uri="{FF2B5EF4-FFF2-40B4-BE49-F238E27FC236}">
                  <a16:creationId xmlns:a16="http://schemas.microsoft.com/office/drawing/2014/main" id="{012BEC35-4277-4557-BC68-A88A93398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0842" y="3588408"/>
              <a:ext cx="457200" cy="4572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E7A862-A737-4053-9D59-F3ADB76D9209}"/>
              </a:ext>
            </a:extLst>
          </p:cNvPr>
          <p:cNvSpPr/>
          <p:nvPr/>
        </p:nvSpPr>
        <p:spPr>
          <a:xfrm>
            <a:off x="60959" y="6155628"/>
            <a:ext cx="8856617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Table 1: Summary statistics of input variables before transformation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87B324-D45F-4A27-865D-7F1AA8D3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420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…Data Description, Exploration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56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50B808-15FE-46BB-9C1B-717C6315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0130"/>
            <a:ext cx="6076950" cy="3409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6D1708-1B7C-46D6-BB59-197F4C68B499}"/>
              </a:ext>
            </a:extLst>
          </p:cNvPr>
          <p:cNvSpPr/>
          <p:nvPr/>
        </p:nvSpPr>
        <p:spPr>
          <a:xfrm>
            <a:off x="838200" y="5860080"/>
            <a:ext cx="385272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i="1" dirty="0">
                <a:latin typeface="Arial" panose="020B0604020202020204" pitchFamily="34" charset="0"/>
                <a:ea typeface="Arial" panose="020B0604020202020204" pitchFamily="34" charset="0"/>
              </a:rPr>
              <a:t>Table 2: Statistics of Target Variable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B4AD7B-A80B-459D-BA78-E356AC8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…Data Description, Exploration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3618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71B3-08DC-4DE3-9ABB-09C339FD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order to deal with the skewness in the target variable meaningfully and to discriminate the news as popular vs unpopular</a:t>
            </a:r>
          </a:p>
          <a:p>
            <a:pPr lvl="1" algn="just"/>
            <a:r>
              <a:rPr lang="en-US" dirty="0"/>
              <a:t>Median of target attribute (1400) was set a threshold.</a:t>
            </a:r>
          </a:p>
          <a:p>
            <a:pPr lvl="1" algn="just"/>
            <a:r>
              <a:rPr lang="en-US" dirty="0"/>
              <a:t>Continuous target variable into a Boolean label (1 being popular and 0 being unpopular).</a:t>
            </a:r>
          </a:p>
          <a:p>
            <a:pPr algn="just"/>
            <a:r>
              <a:rPr lang="en-US" dirty="0"/>
              <a:t>Skewed input variables were log transformed in order to keep their skewness between the recommended thresholds of ±3.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83992-DB34-4FE4-8D82-D1363AAC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i="1" dirty="0"/>
              <a:t>…Data Description, Exploration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7683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1C0C6CD533DD4495C1C99DE66190D5" ma:contentTypeVersion="12" ma:contentTypeDescription="Create a new document." ma:contentTypeScope="" ma:versionID="40a0cfa0c95e5edc98fc9eb37d196f6f">
  <xsd:schema xmlns:xsd="http://www.w3.org/2001/XMLSchema" xmlns:xs="http://www.w3.org/2001/XMLSchema" xmlns:p="http://schemas.microsoft.com/office/2006/metadata/properties" xmlns:ns3="acf55b92-4e5e-443d-80db-b3023546f6e3" xmlns:ns4="7ddd77a1-9d50-444b-b05c-3e648d2ee005" targetNamespace="http://schemas.microsoft.com/office/2006/metadata/properties" ma:root="true" ma:fieldsID="1cb11815331df6c2d62ec22208e18704" ns3:_="" ns4:_="">
    <xsd:import namespace="acf55b92-4e5e-443d-80db-b3023546f6e3"/>
    <xsd:import namespace="7ddd77a1-9d50-444b-b05c-3e648d2ee0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55b92-4e5e-443d-80db-b3023546f6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d77a1-9d50-444b-b05c-3e648d2ee00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4ED38-5D5A-40DA-8D02-A5C7CA467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59CB9-AC7A-4DFD-BCCC-535A5448F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55b92-4e5e-443d-80db-b3023546f6e3"/>
    <ds:schemaRef ds:uri="7ddd77a1-9d50-444b-b05c-3e648d2ee0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7E9FB8-A2B9-45B3-9583-F21FD67B29E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7ddd77a1-9d50-444b-b05c-3e648d2ee00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acf55b92-4e5e-443d-80db-b3023546f6e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1326</Words>
  <Application>Microsoft Office PowerPoint</Application>
  <PresentationFormat>Widescreen</PresentationFormat>
  <Paragraphs>244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Predicting Online News Popularity: Analysis of Articles Published on Mashable</vt:lpstr>
      <vt:lpstr>Contents</vt:lpstr>
      <vt:lpstr>Project Overview and Problem Statement</vt:lpstr>
      <vt:lpstr>Study Objectives</vt:lpstr>
      <vt:lpstr>Evaluation Criteria/Metrics</vt:lpstr>
      <vt:lpstr>Data Description, Exploration and Preprocessing</vt:lpstr>
      <vt:lpstr>…Data Description, Exploration and Preprocessing</vt:lpstr>
      <vt:lpstr>…Data Description, Exploration and Preprocessing</vt:lpstr>
      <vt:lpstr>…Data Description, Exploration and Preprocessing</vt:lpstr>
      <vt:lpstr>…Data Description, Exploration and Preprocessing</vt:lpstr>
      <vt:lpstr>Algorithms and Techniques</vt:lpstr>
      <vt:lpstr>Implementation</vt:lpstr>
      <vt:lpstr>…Implementation</vt:lpstr>
      <vt:lpstr>Results</vt:lpstr>
      <vt:lpstr>Results (Logistic Regression) </vt:lpstr>
      <vt:lpstr>…Results (Decision Tree)</vt:lpstr>
      <vt:lpstr>…Results (Decision Tree)</vt:lpstr>
      <vt:lpstr>…Results (Neural Network)</vt:lpstr>
      <vt:lpstr>…Results (Neural Network)</vt:lpstr>
      <vt:lpstr>…Results (Neural Network)</vt:lpstr>
      <vt:lpstr>Model Evaluation</vt:lpstr>
      <vt:lpstr>Test of Model Robustness</vt:lpstr>
      <vt:lpstr>Managerial Implication</vt:lpstr>
      <vt:lpstr>Limitations and Improvement Going Forward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Online News Popularity: Analysis of Articles Published on Mashable</dc:title>
  <dc:creator>Sarbottam Bhagat</dc:creator>
  <cp:lastModifiedBy>Woods, Brooke</cp:lastModifiedBy>
  <cp:revision>18</cp:revision>
  <dcterms:created xsi:type="dcterms:W3CDTF">2019-11-26T05:37:27Z</dcterms:created>
  <dcterms:modified xsi:type="dcterms:W3CDTF">2021-08-17T16:52:44Z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0x010100351C0C6CD533DD4495C1C99DE66190D5</vt:lpwstr>
  </property>
</Properties>
</file>