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0"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0" d="100"/>
          <a:sy n="70" d="100"/>
        </p:scale>
        <p:origin x="1180"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9f43f0a7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9f43f0a7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1FF4-87FB-B1F0-F0B4-8877B1CB00A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313C298-58B0-C07B-3C0D-2DDE38374D4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DFC473A-1DF0-3229-01D8-47FE42C041A1}"/>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D909F9E0-74CA-A843-EBD0-57E84356F6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F5B7B6-4142-9563-3FE0-66E5B0E24B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5758058"/>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1255-507E-1A1A-9EFB-6B072DB75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2BF658-77C2-A629-CC72-45E01BDE2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E801D-E85F-0818-D781-14F80F46C326}"/>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DD10A651-4E30-52C6-8562-6E9B040041A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0AB2DD-E80A-D3D3-A64F-CB9829565A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67932849"/>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0E004A-3BE0-8869-51CF-8D61D734631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17624-9FA7-F718-6B79-7ABA9AC6043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95C8D-91AB-27C8-9D9C-9730973D24A3}"/>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783E662F-C419-F7D8-EA22-C48DCA8B23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EF9D4E-2779-5B82-5064-3CBFAD67FA7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05258199"/>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520396019"/>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45493793"/>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1FF6-455C-DE44-DEDE-E13F3F522E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5CC16F-8221-4AFB-1CAD-CB7156CF04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B83706-5009-0954-1B71-F3D1C28F2051}"/>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D985CB3C-37A8-13AF-C525-7376378339B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26413-219B-55BA-452D-60071123B8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8743979"/>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E638-994F-B2F6-FA81-ECB628E52EA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2C5E30C-51B6-BBEC-973A-EE2F3C7BCB8B}"/>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A45BA-0D06-379A-305E-46583B318B37}"/>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5A348060-F205-0145-3A4B-AF6301D2DF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F785A1-1D3C-D5E1-DE39-3FE1D35BD4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2663009"/>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CB4E-1B0B-98E3-6949-0F8726AD4E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AC861-A59D-6D57-5DB2-533CC2D26D6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CB23D8-CE58-9ADA-938F-F82E813144FE}"/>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AE488-A90A-1A1B-41BB-8FE09D4199F0}"/>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6" name="Footer Placeholder 5">
            <a:extLst>
              <a:ext uri="{FF2B5EF4-FFF2-40B4-BE49-F238E27FC236}">
                <a16:creationId xmlns:a16="http://schemas.microsoft.com/office/drawing/2014/main" id="{2A5B178C-439E-5D02-B4CF-8BA994EA24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AC21F2-64F9-F9C5-D747-E659B399D8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8485712"/>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C5A0C-3BCC-9E56-F6A1-CE4C4354FBD7}"/>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6DE615-C94C-BF87-4D23-021D69A2189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33EADC-F691-5CBE-6D6A-BBD2695007D7}"/>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E787CD-0E21-E705-5399-36C5BF6BA36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7B156-13E9-8CBC-0DB5-9BF1048EA5E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EFB74-28D9-7CBF-E721-AD1706DFCC89}"/>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8" name="Footer Placeholder 7">
            <a:extLst>
              <a:ext uri="{FF2B5EF4-FFF2-40B4-BE49-F238E27FC236}">
                <a16:creationId xmlns:a16="http://schemas.microsoft.com/office/drawing/2014/main" id="{A49B6289-162D-F869-3D2A-B37070096DB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ECCAC2C-70CB-BE25-6A82-2CF31B3AD8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2826311"/>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59CB-DE2F-6DDD-C795-5655FCA166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536914-9D44-2FF9-AE4B-7ECE7652C2CC}"/>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4" name="Footer Placeholder 3">
            <a:extLst>
              <a:ext uri="{FF2B5EF4-FFF2-40B4-BE49-F238E27FC236}">
                <a16:creationId xmlns:a16="http://schemas.microsoft.com/office/drawing/2014/main" id="{F0CAD6A4-1E6E-C46F-B5D0-27847C27ED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52041FE-03DF-0B72-87F1-AD2273B1EA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9313687"/>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B12C7-FD01-7740-1AC4-CB1BFE360C8A}"/>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3" name="Footer Placeholder 2">
            <a:extLst>
              <a:ext uri="{FF2B5EF4-FFF2-40B4-BE49-F238E27FC236}">
                <a16:creationId xmlns:a16="http://schemas.microsoft.com/office/drawing/2014/main" id="{62EA001F-F4C6-F311-5663-B09FFE456DE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E165E4D-2DBA-63D0-928A-556EEB8B43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4407707"/>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D943-254E-4FF7-3F2D-0B2F368CD20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48A0929-5D46-8E6B-446A-5A8EF399BB21}"/>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A8618-F5F8-2281-1D10-B4F7D1E9749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B9D4D3-C52B-1F2E-41B3-7BE1EB894961}"/>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6" name="Footer Placeholder 5">
            <a:extLst>
              <a:ext uri="{FF2B5EF4-FFF2-40B4-BE49-F238E27FC236}">
                <a16:creationId xmlns:a16="http://schemas.microsoft.com/office/drawing/2014/main" id="{77A90EF8-029F-9D28-F3BD-9EDF31A85B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5F7F39-73CF-A4B4-8162-93289F60422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5445753"/>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1B3F1-FE12-4655-D21E-F46543F2680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AEC4EFB-6774-22A6-74B0-1D2457972BB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B2F081A-082A-DDE1-62F3-57750FE9AB9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3976CB3-16C1-16B9-477B-19343A418E0D}"/>
              </a:ext>
            </a:extLst>
          </p:cNvPr>
          <p:cNvSpPr>
            <a:spLocks noGrp="1"/>
          </p:cNvSpPr>
          <p:nvPr>
            <p:ph type="dt" sz="half" idx="10"/>
          </p:nvPr>
        </p:nvSpPr>
        <p:spPr/>
        <p:txBody>
          <a:bodyPr/>
          <a:lstStyle/>
          <a:p>
            <a:fld id="{B61BEF0D-F0BB-DE4B-95CE-6DB70DBA9567}" type="datetimeFigureOut">
              <a:rPr lang="en-US" smtClean="0"/>
              <a:pPr/>
              <a:t>5/25/2022</a:t>
            </a:fld>
            <a:endParaRPr lang="en-US" dirty="0"/>
          </a:p>
        </p:txBody>
      </p:sp>
      <p:sp>
        <p:nvSpPr>
          <p:cNvPr id="6" name="Footer Placeholder 5">
            <a:extLst>
              <a:ext uri="{FF2B5EF4-FFF2-40B4-BE49-F238E27FC236}">
                <a16:creationId xmlns:a16="http://schemas.microsoft.com/office/drawing/2014/main" id="{F3F94BD4-0080-4029-9F14-4AF57B29E26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EBE2D2-17B6-3BA9-4CF4-431C048FA7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77223038"/>
      </p:ext>
    </p:extLst>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DA3E1-9BFF-948A-D1B9-886AE39B0B5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69C3F2-F587-C1B1-482D-0BAB6371008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13738-C7AF-0AE9-3B23-1B3107646145}"/>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5/25/2022</a:t>
            </a:fld>
            <a:endParaRPr lang="en-US" dirty="0"/>
          </a:p>
        </p:txBody>
      </p:sp>
      <p:sp>
        <p:nvSpPr>
          <p:cNvPr id="5" name="Footer Placeholder 4">
            <a:extLst>
              <a:ext uri="{FF2B5EF4-FFF2-40B4-BE49-F238E27FC236}">
                <a16:creationId xmlns:a16="http://schemas.microsoft.com/office/drawing/2014/main" id="{9833DB2B-0433-FCA6-7792-C3B7621C12E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90E42C8-267E-0988-4250-7A8459BB07D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2043276"/>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github.com/LF56/BookSp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101" name="!!BGRectangle">
            <a:extLst>
              <a:ext uri="{FF2B5EF4-FFF2-40B4-BE49-F238E27FC236}">
                <a16:creationId xmlns:a16="http://schemas.microsoft.com/office/drawing/2014/main" id="{F1611BA9-268A-49A6-84F8-FC9153668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Background pattern&#10;&#10;Description automatically generated">
            <a:extLst>
              <a:ext uri="{FF2B5EF4-FFF2-40B4-BE49-F238E27FC236}">
                <a16:creationId xmlns:a16="http://schemas.microsoft.com/office/drawing/2014/main" id="{A4CA71FC-0BD5-E1F8-0810-E84A61AA3C17}"/>
              </a:ext>
            </a:extLst>
          </p:cNvPr>
          <p:cNvPicPr>
            <a:picLocks noChangeAspect="1"/>
          </p:cNvPicPr>
          <p:nvPr/>
        </p:nvPicPr>
        <p:blipFill rotWithShape="1">
          <a:blip r:embed="rId3">
            <a:alphaModFix amt="50000"/>
          </a:blip>
          <a:srcRect t="7865" b="7865"/>
          <a:stretch/>
        </p:blipFill>
        <p:spPr>
          <a:xfrm>
            <a:off x="20" y="10"/>
            <a:ext cx="9143980" cy="5143490"/>
          </a:xfrm>
          <a:prstGeom prst="rect">
            <a:avLst/>
          </a:prstGeom>
          <a:solidFill>
            <a:schemeClr val="bg1"/>
          </a:solidFill>
        </p:spPr>
      </p:pic>
      <p:sp>
        <p:nvSpPr>
          <p:cNvPr id="54" name="Google Shape;54;p13"/>
          <p:cNvSpPr txBox="1">
            <a:spLocks noGrp="1"/>
          </p:cNvSpPr>
          <p:nvPr>
            <p:ph type="ctrTitle"/>
          </p:nvPr>
        </p:nvSpPr>
        <p:spPr>
          <a:xfrm>
            <a:off x="3290511" y="900114"/>
            <a:ext cx="5172879" cy="3343272"/>
          </a:xfrm>
          <a:prstGeom prst="rect">
            <a:avLst/>
          </a:prstGeom>
        </p:spPr>
        <p:txBody>
          <a:bodyPr spcFirstLastPara="1" lIns="91425" tIns="91425" rIns="91425" bIns="91425" anchor="ctr" anchorCtr="0">
            <a:normAutofit/>
          </a:bodyPr>
          <a:lstStyle/>
          <a:p>
            <a:pPr marL="0" lvl="0" indent="0" algn="l" rtl="0">
              <a:spcBef>
                <a:spcPts val="0"/>
              </a:spcBef>
              <a:spcAft>
                <a:spcPts val="0"/>
              </a:spcAft>
              <a:buNone/>
            </a:pPr>
            <a:r>
              <a:rPr lang="en-US" sz="6000" b="1" dirty="0" err="1">
                <a:solidFill>
                  <a:srgbClr val="FFFFFF"/>
                </a:solidFill>
                <a:latin typeface="Open Sans" panose="020B0606030504020204" pitchFamily="34" charset="0"/>
                <a:ea typeface="Open Sans" panose="020B0606030504020204" pitchFamily="34" charset="0"/>
                <a:cs typeface="Open Sans" panose="020B0606030504020204" pitchFamily="34" charset="0"/>
              </a:rPr>
              <a:t>BookSpace</a:t>
            </a:r>
            <a:endParaRPr lang="en-US" sz="60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Subtitle 3">
            <a:extLst>
              <a:ext uri="{FF2B5EF4-FFF2-40B4-BE49-F238E27FC236}">
                <a16:creationId xmlns:a16="http://schemas.microsoft.com/office/drawing/2014/main" id="{66CBC7FE-3B7F-20BA-9041-B6F5B5CA83F5}"/>
              </a:ext>
            </a:extLst>
          </p:cNvPr>
          <p:cNvSpPr>
            <a:spLocks noGrp="1"/>
          </p:cNvSpPr>
          <p:nvPr>
            <p:ph type="subTitle" idx="1"/>
          </p:nvPr>
        </p:nvSpPr>
        <p:spPr>
          <a:xfrm>
            <a:off x="637472" y="900114"/>
            <a:ext cx="2112401" cy="3343272"/>
          </a:xfrm>
        </p:spPr>
        <p:txBody>
          <a:bodyPr anchor="ctr">
            <a:normAutofit/>
          </a:bodyPr>
          <a:lstStyle/>
          <a:p>
            <a:pPr algn="r"/>
            <a:r>
              <a:rPr lang="en-US" sz="2100" dirty="0">
                <a:solidFill>
                  <a:srgbClr val="FFFFFF"/>
                </a:solidFill>
                <a:latin typeface="Open Sans" panose="020B0606030504020204" pitchFamily="34" charset="0"/>
                <a:ea typeface="Open Sans" panose="020B0606030504020204" pitchFamily="34" charset="0"/>
                <a:cs typeface="Open Sans" panose="020B0606030504020204" pitchFamily="34" charset="0"/>
              </a:rPr>
              <a:t>An open-source book club for the modern age.</a:t>
            </a:r>
          </a:p>
        </p:txBody>
      </p:sp>
      <p:sp>
        <p:nvSpPr>
          <p:cNvPr id="102" name="!!Line">
            <a:extLst>
              <a:ext uri="{FF2B5EF4-FFF2-40B4-BE49-F238E27FC236}">
                <a16:creationId xmlns:a16="http://schemas.microsoft.com/office/drawing/2014/main" id="{1825D5AF-D278-4D9A-A4F5-A1A1D3507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2" y="1714500"/>
            <a:ext cx="20574" cy="1714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4" name="Picture 3">
            <a:extLst>
              <a:ext uri="{FF2B5EF4-FFF2-40B4-BE49-F238E27FC236}">
                <a16:creationId xmlns:a16="http://schemas.microsoft.com/office/drawing/2014/main" id="{1B0A9660-C8F5-9DFE-8156-CEB4D0DB7C6A}"/>
              </a:ext>
            </a:extLst>
          </p:cNvPr>
          <p:cNvPicPr>
            <a:picLocks noChangeAspect="1"/>
          </p:cNvPicPr>
          <p:nvPr/>
        </p:nvPicPr>
        <p:blipFill>
          <a:blip r:embed="rId3"/>
          <a:stretch>
            <a:fillRect/>
          </a:stretch>
        </p:blipFill>
        <p:spPr>
          <a:xfrm>
            <a:off x="1354" y="0"/>
            <a:ext cx="9141292" cy="5143500"/>
          </a:xfrm>
          <a:prstGeom prst="rect">
            <a:avLst/>
          </a:prstGeom>
        </p:spPr>
      </p:pic>
      <p:sp>
        <p:nvSpPr>
          <p:cNvPr id="60" name="Google Shape;60;p14"/>
          <p:cNvSpPr txBox="1">
            <a:spLocks noGrp="1"/>
          </p:cNvSpPr>
          <p:nvPr>
            <p:ph type="title"/>
          </p:nvPr>
        </p:nvSpPr>
        <p:spPr>
          <a:xfrm>
            <a:off x="175344" y="430386"/>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Elevator Pitch</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 name="TextBox 1">
            <a:extLst>
              <a:ext uri="{FF2B5EF4-FFF2-40B4-BE49-F238E27FC236}">
                <a16:creationId xmlns:a16="http://schemas.microsoft.com/office/drawing/2014/main" id="{8A2C430A-4AE9-3124-9076-8D9A6176158E}"/>
              </a:ext>
            </a:extLst>
          </p:cNvPr>
          <p:cNvSpPr txBox="1"/>
          <p:nvPr/>
        </p:nvSpPr>
        <p:spPr>
          <a:xfrm>
            <a:off x="448056" y="1508760"/>
            <a:ext cx="8247888" cy="2783454"/>
          </a:xfrm>
          <a:prstGeom prst="rect">
            <a:avLst/>
          </a:prstGeom>
          <a:noFill/>
        </p:spPr>
        <p:txBody>
          <a:bodyPr wrap="square" rtlCol="0">
            <a:spAutoFit/>
          </a:bodyPr>
          <a:lstStyle/>
          <a:p>
            <a:pPr algn="ctr">
              <a:lnSpc>
                <a:spcPct val="200000"/>
              </a:lnSpc>
            </a:pPr>
            <a:r>
              <a:rPr lang="en-US"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BookSpace</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allows enthusiastic readers a place to share their passion of reading with other like-minded individuals. After a user logs in or signs up, they are presented with an open-source community for new books to read, an area where they are able to save books they have already read, and they are able to discuss with others on a thread about the books in question.</a:t>
            </a: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2" name="Picture 1">
            <a:extLst>
              <a:ext uri="{FF2B5EF4-FFF2-40B4-BE49-F238E27FC236}">
                <a16:creationId xmlns:a16="http://schemas.microsoft.com/office/drawing/2014/main" id="{2D8CF4C4-3CA4-E58F-0908-888FB8953269}"/>
              </a:ext>
            </a:extLst>
          </p:cNvPr>
          <p:cNvPicPr>
            <a:picLocks noChangeAspect="1"/>
          </p:cNvPicPr>
          <p:nvPr/>
        </p:nvPicPr>
        <p:blipFill>
          <a:blip r:embed="rId3"/>
          <a:stretch>
            <a:fillRect/>
          </a:stretch>
        </p:blipFill>
        <p:spPr>
          <a:xfrm>
            <a:off x="1354" y="0"/>
            <a:ext cx="9141292" cy="5143500"/>
          </a:xfrm>
          <a:prstGeom prst="rect">
            <a:avLst/>
          </a:prstGeom>
        </p:spPr>
      </p:pic>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Concept</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Google Shape;66;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Description</a:t>
            </a:r>
          </a:p>
          <a:p>
            <a:pPr lvl="1" indent="-342900">
              <a:lnSpc>
                <a:spcPct val="100000"/>
              </a:lnSpc>
              <a:spcBef>
                <a:spcPts val="0"/>
              </a:spcBef>
              <a:buSzPts val="1800"/>
              <a:buChar char="●"/>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 simple SPA for like-minded individuals to connect with others that share the same passion for reading.</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Motivation for development?</a:t>
            </a:r>
          </a:p>
          <a:p>
            <a:pPr lvl="1" indent="-342900">
              <a:lnSpc>
                <a:spcPct val="100000"/>
              </a:lnSpc>
              <a:spcBef>
                <a:spcPts val="0"/>
              </a:spcBef>
              <a:buSzPts val="1800"/>
              <a:buChar char="●"/>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We wanted to create a new, friendly environment with a modern approach to the traditional book club. With COVID and prices for just about everything on the rise, we wanted a space for users to enjoy and take a break from the day-to-day stresses of every-day modern life. </a:t>
            </a:r>
            <a:endParaRPr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User story</a:t>
            </a:r>
          </a:p>
          <a:p>
            <a:pPr lvl="1" indent="-342900">
              <a:lnSpc>
                <a:spcPct val="100000"/>
              </a:lnSpc>
              <a:spcBef>
                <a:spcPts val="0"/>
              </a:spcBef>
              <a:buSzPts val="1800"/>
              <a:buChar char="●"/>
            </a:pPr>
            <a:r>
              <a:rPr lang="en-US" sz="1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AS AN enthusiastic reader</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1" indent="-342900">
              <a:lnSpc>
                <a:spcPct val="100000"/>
              </a:lnSpc>
              <a:spcBef>
                <a:spcPts val="0"/>
              </a:spcBef>
              <a:buSzPts val="1800"/>
              <a:buChar char="●"/>
            </a:pPr>
            <a:r>
              <a:rPr lang="en-US" sz="1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I WANT to search for new books to read</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lvl="1" indent="-342900">
              <a:lnSpc>
                <a:spcPct val="100000"/>
              </a:lnSpc>
              <a:spcBef>
                <a:spcPts val="0"/>
              </a:spcBef>
              <a:buSzPts val="1800"/>
              <a:buChar char="●"/>
            </a:pPr>
            <a:r>
              <a:rPr lang="en-US" sz="1600" b="0" i="0" u="none" strike="noStrike"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SO THAT I can connect with new and previous readers to discuss the book</a:t>
            </a:r>
            <a:endParaRPr lang="en-US" sz="1600" b="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2" name="Picture 1">
            <a:extLst>
              <a:ext uri="{FF2B5EF4-FFF2-40B4-BE49-F238E27FC236}">
                <a16:creationId xmlns:a16="http://schemas.microsoft.com/office/drawing/2014/main" id="{7325EC7A-29BD-88E4-5758-76CABF9E9FF5}"/>
              </a:ext>
            </a:extLst>
          </p:cNvPr>
          <p:cNvPicPr>
            <a:picLocks noChangeAspect="1"/>
          </p:cNvPicPr>
          <p:nvPr/>
        </p:nvPicPr>
        <p:blipFill>
          <a:blip r:embed="rId3"/>
          <a:stretch>
            <a:fillRect/>
          </a:stretch>
        </p:blipFill>
        <p:spPr>
          <a:xfrm>
            <a:off x="1354" y="0"/>
            <a:ext cx="9141292" cy="5143500"/>
          </a:xfrm>
          <a:prstGeom prst="rect">
            <a:avLst/>
          </a:prstGeom>
        </p:spPr>
      </p:pic>
      <p:sp>
        <p:nvSpPr>
          <p:cNvPr id="71" name="Google Shape;7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Process</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2" name="Google Shape;72;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Technologies used:</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Node.js, CSS, ServiceWorkers</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Breakdown of tasks and roles</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Brooke &amp; Heather – Worked on the BE</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Leah – Worked on FE, design, and user story</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Logan – Helped with FE and created presentation</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Schedule alignment, figuring out framework and coming up with the general idea for the project.</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1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Successes</a:t>
            </a:r>
          </a:p>
          <a:p>
            <a:pPr lvl="1" indent="-342900">
              <a:lnSpc>
                <a:spcPct val="100000"/>
              </a:lnSpc>
              <a:spcBef>
                <a:spcPts val="0"/>
              </a:spcBef>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Working as a team, communication and having fun.</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2" name="Picture 1">
            <a:extLst>
              <a:ext uri="{FF2B5EF4-FFF2-40B4-BE49-F238E27FC236}">
                <a16:creationId xmlns:a16="http://schemas.microsoft.com/office/drawing/2014/main" id="{24910A10-B1C6-208F-5DC2-0112306FFBC6}"/>
              </a:ext>
            </a:extLst>
          </p:cNvPr>
          <p:cNvPicPr>
            <a:picLocks noChangeAspect="1"/>
          </p:cNvPicPr>
          <p:nvPr/>
        </p:nvPicPr>
        <p:blipFill>
          <a:blip r:embed="rId3"/>
          <a:stretch>
            <a:fillRect/>
          </a:stretch>
        </p:blipFill>
        <p:spPr>
          <a:xfrm>
            <a:off x="1354" y="0"/>
            <a:ext cx="9141292" cy="5143500"/>
          </a:xfrm>
          <a:prstGeom prst="rect">
            <a:avLst/>
          </a:prstGeom>
        </p:spPr>
      </p:pic>
      <p:sp>
        <p:nvSpPr>
          <p:cNvPr id="77" name="Google Shape;77;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Demo</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2" name="Picture 1">
            <a:extLst>
              <a:ext uri="{FF2B5EF4-FFF2-40B4-BE49-F238E27FC236}">
                <a16:creationId xmlns:a16="http://schemas.microsoft.com/office/drawing/2014/main" id="{706E8484-90A8-3F98-B542-5156A041C171}"/>
              </a:ext>
            </a:extLst>
          </p:cNvPr>
          <p:cNvPicPr>
            <a:picLocks noChangeAspect="1"/>
          </p:cNvPicPr>
          <p:nvPr/>
        </p:nvPicPr>
        <p:blipFill>
          <a:blip r:embed="rId3"/>
          <a:stretch>
            <a:fillRect/>
          </a:stretch>
        </p:blipFill>
        <p:spPr>
          <a:xfrm>
            <a:off x="1354" y="0"/>
            <a:ext cx="9141292" cy="5143500"/>
          </a:xfrm>
          <a:prstGeom prst="rect">
            <a:avLst/>
          </a:prstGeom>
        </p:spPr>
      </p:pic>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Directions for Future Development</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3" name="Google Shape;83;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1600"/>
              </a:spcAft>
              <a:buNone/>
            </a:pP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Our plans for future development include implementing the stripe method for users to donate to the site and also being able to purchase new or used books from other users. We also would like to implement a friending feature where users who share the same interests in reading materials are able to connect more quickly and create an algorithm where the web app will constantly show them books similar to those they have read or searched for.</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2" name="Picture 1">
            <a:extLst>
              <a:ext uri="{FF2B5EF4-FFF2-40B4-BE49-F238E27FC236}">
                <a16:creationId xmlns:a16="http://schemas.microsoft.com/office/drawing/2014/main" id="{F25D1E48-33CB-AAA0-052C-386522E3E1E9}"/>
              </a:ext>
            </a:extLst>
          </p:cNvPr>
          <p:cNvPicPr>
            <a:picLocks noChangeAspect="1"/>
          </p:cNvPicPr>
          <p:nvPr/>
        </p:nvPicPr>
        <p:blipFill>
          <a:blip r:embed="rId3"/>
          <a:stretch>
            <a:fillRect/>
          </a:stretch>
        </p:blipFill>
        <p:spPr>
          <a:xfrm>
            <a:off x="1354" y="0"/>
            <a:ext cx="9141292" cy="5143500"/>
          </a:xfrm>
          <a:prstGeom prst="rect">
            <a:avLst/>
          </a:prstGeom>
        </p:spPr>
      </p:pic>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Links</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9" name="Google Shape;89;p1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Deployed: </a:t>
            </a:r>
            <a:endParaRPr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457200" lvl="0" indent="-342900" algn="l" rtl="0">
              <a:lnSpc>
                <a:spcPct val="200000"/>
              </a:lnSpc>
              <a:spcBef>
                <a:spcPts val="0"/>
              </a:spcBef>
              <a:spcAft>
                <a:spcPts val="0"/>
              </a:spcAft>
              <a:buSzPts val="1800"/>
              <a:buChar char="●"/>
            </a:pPr>
            <a:r>
              <a:rPr lang="en" dirty="0">
                <a:solidFill>
                  <a:schemeClr val="bg1"/>
                </a:solidFill>
                <a:latin typeface="Open Sans" panose="020B0606030504020204" pitchFamily="34" charset="0"/>
                <a:ea typeface="Open Sans" panose="020B0606030504020204" pitchFamily="34" charset="0"/>
                <a:cs typeface="Open Sans" panose="020B0606030504020204" pitchFamily="34" charset="0"/>
              </a:rPr>
              <a:t>GitHub: </a:t>
            </a:r>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rPr>
              <a:t>https://github.com/LF56/BookSpace</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prism dir="r" isContent="1"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357</Words>
  <Application>Microsoft Office PowerPoint</Application>
  <PresentationFormat>On-screen Show (16:9)</PresentationFormat>
  <Paragraphs>30</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BookSpace</vt:lpstr>
      <vt:lpstr>Elevator Pitch</vt:lpstr>
      <vt:lpstr>Concept</vt:lpstr>
      <vt:lpstr>Process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BookSpace</dc:title>
  <dc:creator>Logan Palmer</dc:creator>
  <cp:lastModifiedBy>Logan Palmer</cp:lastModifiedBy>
  <cp:revision>5</cp:revision>
  <dcterms:modified xsi:type="dcterms:W3CDTF">2022-05-25T15:48:12Z</dcterms:modified>
</cp:coreProperties>
</file>