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3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89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A non-profit website for art supplies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b="0" i="0" dirty="0">
                <a:solidFill>
                  <a:srgbClr val="121212"/>
                </a:solidFill>
                <a:effectLst/>
                <a:latin typeface="+mj-lt"/>
              </a:rPr>
              <a:t>Its no secret: the power of the arts and creativity to mitigate stress, anxiety, and trauma</a:t>
            </a:r>
            <a:endParaRPr sz="1800" dirty="0">
              <a:latin typeface="+mj-l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303" y="709435"/>
            <a:ext cx="6477805" cy="1963916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6303" y="2673351"/>
            <a:ext cx="6477804" cy="8033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5343" y="246981"/>
            <a:ext cx="4457751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43295" y="101197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43728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99178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3532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7702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6481709" y="2285187"/>
            <a:ext cx="3497580" cy="116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81644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7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006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48A87A34-81AB-432B-8DAE-1953F412C126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700390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75" y="1317097"/>
            <a:ext cx="6464295" cy="1537549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6875" y="2854647"/>
            <a:ext cx="646429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426295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290" y="718528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6875" y="1624216"/>
            <a:ext cx="3483864" cy="24703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705" y="1628827"/>
            <a:ext cx="3483864" cy="24653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13743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75" y="71500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6875" y="1627296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6875" y="2230836"/>
            <a:ext cx="3483864" cy="18704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0753" y="1629886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0753" y="2228752"/>
            <a:ext cx="3483864" cy="1865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9532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938757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902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19" y="714434"/>
            <a:ext cx="2456260" cy="1741632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2500" y="714434"/>
            <a:ext cx="4509353" cy="33789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219" y="2456065"/>
            <a:ext cx="2456260" cy="1634189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717669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43" y="847135"/>
            <a:ext cx="4391154" cy="144315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185" y="2290291"/>
            <a:ext cx="4384865" cy="1572010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3975" y="4102393"/>
            <a:ext cx="4387204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3975" y="238981"/>
            <a:ext cx="3658364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32596" y="103056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844095" y="482598"/>
            <a:ext cx="4409694" cy="116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97282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4589502"/>
            <a:ext cx="9144000" cy="55721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351577"/>
            <a:ext cx="9144000" cy="423526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459095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7703" y="714994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7703" y="1628827"/>
            <a:ext cx="7202456" cy="2470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24623" y="247778"/>
            <a:ext cx="188654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7703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38558" y="103056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446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l-project-drb.herokuapp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Brookethorson/final-project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8DD2F9-A478-43C3-8D40-BC63C93CB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182" y="721503"/>
            <a:ext cx="7083803" cy="18502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34283"/>
            <a:ext cx="8520600" cy="44249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These challenging times call for healing, a healing of the heart through art (supplies)!</a:t>
            </a:r>
            <a:b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b="1" dirty="0">
                <a:latin typeface="Calibri" panose="020F0502020204030204" pitchFamily="34" charset="0"/>
                <a:cs typeface="Calibri" panose="020F0502020204030204" pitchFamily="34" charset="0"/>
              </a:rPr>
              <a:t>Art for your Heart </a:t>
            </a: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is a non-profit where we leverage our scalable and intuitive site design to help make quality art supplies accessible to all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Description: Art supply inventory management site with user profiles to facilitate re-ordering (especially helpful for big orders)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Motivation for development? A non-profit seeking to provide a positive outlet for creativity with a focus on accessibility for all communities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story: </a:t>
            </a:r>
            <a:r>
              <a:rPr lang="en-US" dirty="0"/>
              <a:t>AS a consumer I Want a website where I can find art supplies for professionals, academics, and/or an individual SO THAT I can browse and purchase art supplies from one location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857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</a:t>
            </a: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415638"/>
            <a:ext cx="8520600" cy="3593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Technologies used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React (front end)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GraphQL (for Stripe)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MongoDb to seed our database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Heroku to deploy w/ inventory supplies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Authentication using JWT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Breakdown of tasks and roles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Duncan – back end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Brooke – front end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Reyna - presentation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Challenges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E</a:t>
            </a:r>
            <a:r>
              <a:rPr lang="en" dirty="0"/>
              <a:t>volving idea for the application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Different schedules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Successes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Easy to collab (3</a:t>
            </a:r>
            <a:r>
              <a:rPr lang="en" baseline="30000" dirty="0"/>
              <a:t>rd</a:t>
            </a:r>
            <a:r>
              <a:rPr lang="en" dirty="0"/>
              <a:t> project we worked on)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We leveraged our tutors individually to bring solutions to our project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D6EE9A-4DA3-4445-87F8-E22310B6A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242" y="141941"/>
            <a:ext cx="4864608" cy="4443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F48745-F277-4ABB-A380-EFB8E800E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928828" y="1803863"/>
            <a:ext cx="4288536" cy="11201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8DA121-9A45-4B05-AFBA-6893BC957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061384" y="1803863"/>
            <a:ext cx="4288536" cy="11201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Rating system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Customer Reviews/Comments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E-mail confirmation of order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Reminder for supply re-order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Search bar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Product favorites </a:t>
            </a:r>
          </a:p>
          <a:p>
            <a:pPr marL="285750" indent="-285750">
              <a:spcAft>
                <a:spcPts val="1600"/>
              </a:spcAft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 dirty="0"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Deployed: </a:t>
            </a:r>
            <a:r>
              <a:rPr lang="en-US" dirty="0">
                <a:hlinkClick r:id="rId3"/>
              </a:rPr>
              <a:t>https://final-project-drb.herokuapp.com/</a:t>
            </a:r>
            <a:r>
              <a:rPr lang="en-US" dirty="0"/>
              <a:t>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GitHub repo: </a:t>
            </a:r>
            <a:r>
              <a:rPr lang="en-US" dirty="0">
                <a:hlinkClick r:id="rId4"/>
              </a:rPr>
              <a:t>https://github.com/Brookethorson/final-project-1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</TotalTime>
  <Words>270</Words>
  <Application>Microsoft Office PowerPoint</Application>
  <PresentationFormat>On-screen Show (16:9)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Gallery</vt:lpstr>
      <vt:lpstr>PowerPoint Presentation</vt:lpstr>
      <vt:lpstr>These challenging times call for healing, a healing of the heart through art (supplies)!  Art for your Heart is a non-profit where we leverage our scalable and intuitive site design to help make quality art supplies accessible to all</vt:lpstr>
      <vt:lpstr>Concept</vt:lpstr>
      <vt:lpstr>Process</vt:lpstr>
      <vt:lpstr>PowerPoint Presentation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Rainacorn O</cp:lastModifiedBy>
  <cp:revision>2</cp:revision>
  <dcterms:modified xsi:type="dcterms:W3CDTF">2022-01-13T05:08:24Z</dcterms:modified>
</cp:coreProperties>
</file>