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8" r:id="rId3"/>
    <p:sldId id="257"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20160-7BB8-4293-9FBB-C416ABE1341E}" v="780" dt="2023-04-08T00:02:03.562"/>
    <p1510:client id="{CA4FD939-A8C0-57CC-4163-5C5D23FCEB0D}" v="71" dt="2023-04-19T02:25:30.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elix Brooks" userId="S::wantyp@ferris.edu::2dadf651-e39b-4f8b-94a8-4f82a9d2eec1" providerId="AD" clId="Web-{76C20160-7BB8-4293-9FBB-C416ABE1341E}"/>
    <pc:docChg chg="addSld modSld addMainMaster delMainMaster">
      <pc:chgData name="Phelix Brooks" userId="S::wantyp@ferris.edu::2dadf651-e39b-4f8b-94a8-4f82a9d2eec1" providerId="AD" clId="Web-{76C20160-7BB8-4293-9FBB-C416ABE1341E}" dt="2023-04-08T00:02:03.562" v="783" actId="20577"/>
      <pc:docMkLst>
        <pc:docMk/>
      </pc:docMkLst>
      <pc:sldChg chg="addSp delSp modSp mod setBg modClrScheme addAnim delAnim setClrOvrMap delDesignElem chgLayout">
        <pc:chgData name="Phelix Brooks" userId="S::wantyp@ferris.edu::2dadf651-e39b-4f8b-94a8-4f82a9d2eec1" providerId="AD" clId="Web-{76C20160-7BB8-4293-9FBB-C416ABE1341E}" dt="2023-04-07T23:42:41.723" v="244"/>
        <pc:sldMkLst>
          <pc:docMk/>
          <pc:sldMk cId="109857222" sldId="256"/>
        </pc:sldMkLst>
        <pc:spChg chg="mod ord">
          <ac:chgData name="Phelix Brooks" userId="S::wantyp@ferris.edu::2dadf651-e39b-4f8b-94a8-4f82a9d2eec1" providerId="AD" clId="Web-{76C20160-7BB8-4293-9FBB-C416ABE1341E}" dt="2023-04-07T23:42:41.723" v="244"/>
          <ac:spMkLst>
            <pc:docMk/>
            <pc:sldMk cId="109857222" sldId="256"/>
            <ac:spMk id="2" creationId="{00000000-0000-0000-0000-000000000000}"/>
          </ac:spMkLst>
        </pc:spChg>
        <pc:spChg chg="mod ord">
          <ac:chgData name="Phelix Brooks" userId="S::wantyp@ferris.edu::2dadf651-e39b-4f8b-94a8-4f82a9d2eec1" providerId="AD" clId="Web-{76C20160-7BB8-4293-9FBB-C416ABE1341E}" dt="2023-04-07T23:42:41.723" v="244"/>
          <ac:spMkLst>
            <pc:docMk/>
            <pc:sldMk cId="109857222" sldId="256"/>
            <ac:spMk id="3" creationId="{00000000-0000-0000-0000-000000000000}"/>
          </ac:spMkLst>
        </pc:spChg>
        <pc:spChg chg="add del mod">
          <ac:chgData name="Phelix Brooks" userId="S::wantyp@ferris.edu::2dadf651-e39b-4f8b-94a8-4f82a9d2eec1" providerId="AD" clId="Web-{76C20160-7BB8-4293-9FBB-C416ABE1341E}" dt="2023-04-07T23:32:45.971" v="9"/>
          <ac:spMkLst>
            <pc:docMk/>
            <pc:sldMk cId="109857222" sldId="256"/>
            <ac:spMk id="6" creationId="{A41B1D99-62ED-4EC4-58EC-B829EBEB6F18}"/>
          </ac:spMkLst>
        </pc:spChg>
        <pc:spChg chg="add del">
          <ac:chgData name="Phelix Brooks" userId="S::wantyp@ferris.edu::2dadf651-e39b-4f8b-94a8-4f82a9d2eec1" providerId="AD" clId="Web-{76C20160-7BB8-4293-9FBB-C416ABE1341E}" dt="2023-04-07T23:42:23.145" v="228"/>
          <ac:spMkLst>
            <pc:docMk/>
            <pc:sldMk cId="109857222" sldId="256"/>
            <ac:spMk id="7" creationId="{C1DD1A8A-57D5-4A81-AD04-532B043C5611}"/>
          </ac:spMkLst>
        </pc:spChg>
        <pc:spChg chg="add del">
          <ac:chgData name="Phelix Brooks" userId="S::wantyp@ferris.edu::2dadf651-e39b-4f8b-94a8-4f82a9d2eec1" providerId="AD" clId="Web-{76C20160-7BB8-4293-9FBB-C416ABE1341E}" dt="2023-04-07T23:32:07.666" v="1"/>
          <ac:spMkLst>
            <pc:docMk/>
            <pc:sldMk cId="109857222" sldId="256"/>
            <ac:spMk id="9" creationId="{0B243D86-12F0-453D-A6EB-74BDD2269252}"/>
          </ac:spMkLst>
        </pc:spChg>
        <pc:spChg chg="add del">
          <ac:chgData name="Phelix Brooks" userId="S::wantyp@ferris.edu::2dadf651-e39b-4f8b-94a8-4f82a9d2eec1" providerId="AD" clId="Web-{76C20160-7BB8-4293-9FBB-C416ABE1341E}" dt="2023-04-07T23:42:23.145" v="228"/>
          <ac:spMkLst>
            <pc:docMk/>
            <pc:sldMk cId="109857222" sldId="256"/>
            <ac:spMk id="10" creationId="{007891EC-4501-44ED-A8C8-B11B6DB767AB}"/>
          </ac:spMkLst>
        </pc:spChg>
        <pc:spChg chg="add del">
          <ac:chgData name="Phelix Brooks" userId="S::wantyp@ferris.edu::2dadf651-e39b-4f8b-94a8-4f82a9d2eec1" providerId="AD" clId="Web-{76C20160-7BB8-4293-9FBB-C416ABE1341E}" dt="2023-04-07T23:42:26.020" v="234"/>
          <ac:spMkLst>
            <pc:docMk/>
            <pc:sldMk cId="109857222" sldId="256"/>
            <ac:spMk id="12" creationId="{C1DD1A8A-57D5-4A81-AD04-532B043C5611}"/>
          </ac:spMkLst>
        </pc:spChg>
        <pc:spChg chg="add del">
          <ac:chgData name="Phelix Brooks" userId="S::wantyp@ferris.edu::2dadf651-e39b-4f8b-94a8-4f82a9d2eec1" providerId="AD" clId="Web-{76C20160-7BB8-4293-9FBB-C416ABE1341E}" dt="2023-04-07T23:32:10.853" v="3"/>
          <ac:spMkLst>
            <pc:docMk/>
            <pc:sldMk cId="109857222" sldId="256"/>
            <ac:spMk id="13" creationId="{2AB36DB5-F10D-4EDB-87E2-ECB9301FFC62}"/>
          </ac:spMkLst>
        </pc:spChg>
        <pc:spChg chg="add del">
          <ac:chgData name="Phelix Brooks" userId="S::wantyp@ferris.edu::2dadf651-e39b-4f8b-94a8-4f82a9d2eec1" providerId="AD" clId="Web-{76C20160-7BB8-4293-9FBB-C416ABE1341E}" dt="2023-04-07T23:32:10.853" v="3"/>
          <ac:spMkLst>
            <pc:docMk/>
            <pc:sldMk cId="109857222" sldId="256"/>
            <ac:spMk id="14" creationId="{F619DE0E-F039-443E-AF60-E4B6AA72D29F}"/>
          </ac:spMkLst>
        </pc:spChg>
        <pc:spChg chg="add del">
          <ac:chgData name="Phelix Brooks" userId="S::wantyp@ferris.edu::2dadf651-e39b-4f8b-94a8-4f82a9d2eec1" providerId="AD" clId="Web-{76C20160-7BB8-4293-9FBB-C416ABE1341E}" dt="2023-04-07T23:32:10.853" v="3"/>
          <ac:spMkLst>
            <pc:docMk/>
            <pc:sldMk cId="109857222" sldId="256"/>
            <ac:spMk id="15" creationId="{446F195D-95DC-419E-BBC1-E2B601A6067B}"/>
          </ac:spMkLst>
        </pc:spChg>
        <pc:spChg chg="add del">
          <ac:chgData name="Phelix Brooks" userId="S::wantyp@ferris.edu::2dadf651-e39b-4f8b-94a8-4f82a9d2eec1" providerId="AD" clId="Web-{76C20160-7BB8-4293-9FBB-C416ABE1341E}" dt="2023-04-07T23:32:10.853" v="3"/>
          <ac:spMkLst>
            <pc:docMk/>
            <pc:sldMk cId="109857222" sldId="256"/>
            <ac:spMk id="16" creationId="{AA065953-3D69-4CD4-80C3-DF10DEB4C761}"/>
          </ac:spMkLst>
        </pc:spChg>
        <pc:spChg chg="add del">
          <ac:chgData name="Phelix Brooks" userId="S::wantyp@ferris.edu::2dadf651-e39b-4f8b-94a8-4f82a9d2eec1" providerId="AD" clId="Web-{76C20160-7BB8-4293-9FBB-C416ABE1341E}" dt="2023-04-07T23:32:10.853" v="3"/>
          <ac:spMkLst>
            <pc:docMk/>
            <pc:sldMk cId="109857222" sldId="256"/>
            <ac:spMk id="17" creationId="{55993D72-5628-4E5E-BB9F-96066414EEFD}"/>
          </ac:spMkLst>
        </pc:spChg>
        <pc:spChg chg="add del">
          <ac:chgData name="Phelix Brooks" userId="S::wantyp@ferris.edu::2dadf651-e39b-4f8b-94a8-4f82a9d2eec1" providerId="AD" clId="Web-{76C20160-7BB8-4293-9FBB-C416ABE1341E}" dt="2023-04-07T23:40:33.526" v="219"/>
          <ac:spMkLst>
            <pc:docMk/>
            <pc:sldMk cId="109857222" sldId="256"/>
            <ac:spMk id="20" creationId="{C4F049F8-87E1-403E-2A50-2F4544BF8589}"/>
          </ac:spMkLst>
        </pc:spChg>
        <pc:spChg chg="add del">
          <ac:chgData name="Phelix Brooks" userId="S::wantyp@ferris.edu::2dadf651-e39b-4f8b-94a8-4f82a9d2eec1" providerId="AD" clId="Web-{76C20160-7BB8-4293-9FBB-C416ABE1341E}" dt="2023-04-07T23:40:33.526" v="219"/>
          <ac:spMkLst>
            <pc:docMk/>
            <pc:sldMk cId="109857222" sldId="256"/>
            <ac:spMk id="22" creationId="{DD29B6E1-6E86-A1A0-2491-E5B84B3AAD7B}"/>
          </ac:spMkLst>
        </pc:spChg>
        <pc:spChg chg="add del">
          <ac:chgData name="Phelix Brooks" userId="S::wantyp@ferris.edu::2dadf651-e39b-4f8b-94a8-4f82a9d2eec1" providerId="AD" clId="Web-{76C20160-7BB8-4293-9FBB-C416ABE1341E}" dt="2023-04-07T23:42:26.020" v="234"/>
          <ac:spMkLst>
            <pc:docMk/>
            <pc:sldMk cId="109857222" sldId="256"/>
            <ac:spMk id="23" creationId="{007891EC-4501-44ED-A8C8-B11B6DB767AB}"/>
          </ac:spMkLst>
        </pc:spChg>
        <pc:spChg chg="add del">
          <ac:chgData name="Phelix Brooks" userId="S::wantyp@ferris.edu::2dadf651-e39b-4f8b-94a8-4f82a9d2eec1" providerId="AD" clId="Web-{76C20160-7BB8-4293-9FBB-C416ABE1341E}" dt="2023-04-07T23:42:28.707" v="240"/>
          <ac:spMkLst>
            <pc:docMk/>
            <pc:sldMk cId="109857222" sldId="256"/>
            <ac:spMk id="25" creationId="{71B2258F-86CA-4D4D-8270-BC05FCDEBFB3}"/>
          </ac:spMkLst>
        </pc:spChg>
        <pc:spChg chg="add del">
          <ac:chgData name="Phelix Brooks" userId="S::wantyp@ferris.edu::2dadf651-e39b-4f8b-94a8-4f82a9d2eec1" providerId="AD" clId="Web-{76C20160-7BB8-4293-9FBB-C416ABE1341E}" dt="2023-04-07T23:41:18.894" v="222"/>
          <ac:spMkLst>
            <pc:docMk/>
            <pc:sldMk cId="109857222" sldId="256"/>
            <ac:spMk id="26" creationId="{C00D9662-5CF3-4BF8-85EE-E1503E35D04B}"/>
          </ac:spMkLst>
        </pc:spChg>
        <pc:spChg chg="add del">
          <ac:chgData name="Phelix Brooks" userId="S::wantyp@ferris.edu::2dadf651-e39b-4f8b-94a8-4f82a9d2eec1" providerId="AD" clId="Web-{76C20160-7BB8-4293-9FBB-C416ABE1341E}" dt="2023-04-07T23:42:41.723" v="244"/>
          <ac:spMkLst>
            <pc:docMk/>
            <pc:sldMk cId="109857222" sldId="256"/>
            <ac:spMk id="29" creationId="{C1DD1A8A-57D5-4A81-AD04-532B043C5611}"/>
          </ac:spMkLst>
        </pc:spChg>
        <pc:spChg chg="add del">
          <ac:chgData name="Phelix Brooks" userId="S::wantyp@ferris.edu::2dadf651-e39b-4f8b-94a8-4f82a9d2eec1" providerId="AD" clId="Web-{76C20160-7BB8-4293-9FBB-C416ABE1341E}" dt="2023-04-07T23:41:18.894" v="222"/>
          <ac:spMkLst>
            <pc:docMk/>
            <pc:sldMk cId="109857222" sldId="256"/>
            <ac:spMk id="32" creationId="{5BF951FB-3496-4321-9E03-62C6C49A2952}"/>
          </ac:spMkLst>
        </pc:spChg>
        <pc:spChg chg="add del">
          <ac:chgData name="Phelix Brooks" userId="S::wantyp@ferris.edu::2dadf651-e39b-4f8b-94a8-4f82a9d2eec1" providerId="AD" clId="Web-{76C20160-7BB8-4293-9FBB-C416ABE1341E}" dt="2023-04-07T23:42:41.723" v="244"/>
          <ac:spMkLst>
            <pc:docMk/>
            <pc:sldMk cId="109857222" sldId="256"/>
            <ac:spMk id="33" creationId="{007891EC-4501-44ED-A8C8-B11B6DB767AB}"/>
          </ac:spMkLst>
        </pc:spChg>
        <pc:spChg chg="add del">
          <ac:chgData name="Phelix Brooks" userId="S::wantyp@ferris.edu::2dadf651-e39b-4f8b-94a8-4f82a9d2eec1" providerId="AD" clId="Web-{76C20160-7BB8-4293-9FBB-C416ABE1341E}" dt="2023-04-07T23:41:18.894" v="222"/>
          <ac:spMkLst>
            <pc:docMk/>
            <pc:sldMk cId="109857222" sldId="256"/>
            <ac:spMk id="34" creationId="{612CC157-1C7E-4345-89D3-52E61E0A142B}"/>
          </ac:spMkLst>
        </pc:spChg>
        <pc:spChg chg="add">
          <ac:chgData name="Phelix Brooks" userId="S::wantyp@ferris.edu::2dadf651-e39b-4f8b-94a8-4f82a9d2eec1" providerId="AD" clId="Web-{76C20160-7BB8-4293-9FBB-C416ABE1341E}" dt="2023-04-07T23:42:41.723" v="244"/>
          <ac:spMkLst>
            <pc:docMk/>
            <pc:sldMk cId="109857222" sldId="256"/>
            <ac:spMk id="35" creationId="{8A95209C-5275-4E15-8EA7-7F42980ABF2D}"/>
          </ac:spMkLst>
        </pc:spChg>
        <pc:spChg chg="add del">
          <ac:chgData name="Phelix Brooks" userId="S::wantyp@ferris.edu::2dadf651-e39b-4f8b-94a8-4f82a9d2eec1" providerId="AD" clId="Web-{76C20160-7BB8-4293-9FBB-C416ABE1341E}" dt="2023-04-07T23:41:18.894" v="222"/>
          <ac:spMkLst>
            <pc:docMk/>
            <pc:sldMk cId="109857222" sldId="256"/>
            <ac:spMk id="36" creationId="{B3554ECE-6F4C-4F12-B9C2-1A8072672313}"/>
          </ac:spMkLst>
        </pc:spChg>
        <pc:spChg chg="add del">
          <ac:chgData name="Phelix Brooks" userId="S::wantyp@ferris.edu::2dadf651-e39b-4f8b-94a8-4f82a9d2eec1" providerId="AD" clId="Web-{76C20160-7BB8-4293-9FBB-C416ABE1341E}" dt="2023-04-07T23:41:18.894" v="222"/>
          <ac:spMkLst>
            <pc:docMk/>
            <pc:sldMk cId="109857222" sldId="256"/>
            <ac:spMk id="38" creationId="{1D35B0FD-0F2F-4198-91DA-900B7FB3F9C6}"/>
          </ac:spMkLst>
        </pc:spChg>
        <pc:spChg chg="add">
          <ac:chgData name="Phelix Brooks" userId="S::wantyp@ferris.edu::2dadf651-e39b-4f8b-94a8-4f82a9d2eec1" providerId="AD" clId="Web-{76C20160-7BB8-4293-9FBB-C416ABE1341E}" dt="2023-04-07T23:42:41.723" v="244"/>
          <ac:spMkLst>
            <pc:docMk/>
            <pc:sldMk cId="109857222" sldId="256"/>
            <ac:spMk id="40" creationId="{4F2ED431-E304-4FF0-9F4E-032783C9D612}"/>
          </ac:spMkLst>
        </pc:spChg>
        <pc:spChg chg="add">
          <ac:chgData name="Phelix Brooks" userId="S::wantyp@ferris.edu::2dadf651-e39b-4f8b-94a8-4f82a9d2eec1" providerId="AD" clId="Web-{76C20160-7BB8-4293-9FBB-C416ABE1341E}" dt="2023-04-07T23:42:41.723" v="244"/>
          <ac:spMkLst>
            <pc:docMk/>
            <pc:sldMk cId="109857222" sldId="256"/>
            <ac:spMk id="42" creationId="{4E87FCFB-2CCE-460D-B3DD-557C8BD1B94A}"/>
          </ac:spMkLst>
        </pc:spChg>
        <pc:picChg chg="add del">
          <ac:chgData name="Phelix Brooks" userId="S::wantyp@ferris.edu::2dadf651-e39b-4f8b-94a8-4f82a9d2eec1" providerId="AD" clId="Web-{76C20160-7BB8-4293-9FBB-C416ABE1341E}" dt="2023-04-07T23:32:07.666" v="1"/>
          <ac:picMkLst>
            <pc:docMk/>
            <pc:sldMk cId="109857222" sldId="256"/>
            <ac:picMk id="4" creationId="{73318F29-935B-5E5A-2F18-3EF43764A0A4}"/>
          </ac:picMkLst>
        </pc:picChg>
        <pc:picChg chg="add del mod">
          <ac:chgData name="Phelix Brooks" userId="S::wantyp@ferris.edu::2dadf651-e39b-4f8b-94a8-4f82a9d2eec1" providerId="AD" clId="Web-{76C20160-7BB8-4293-9FBB-C416ABE1341E}" dt="2023-04-07T23:32:45.971" v="10"/>
          <ac:picMkLst>
            <pc:docMk/>
            <pc:sldMk cId="109857222" sldId="256"/>
            <ac:picMk id="5" creationId="{074F9C7B-FE36-9EDD-5C61-6040436D7A90}"/>
          </ac:picMkLst>
        </pc:picChg>
        <pc:picChg chg="add del">
          <ac:chgData name="Phelix Brooks" userId="S::wantyp@ferris.edu::2dadf651-e39b-4f8b-94a8-4f82a9d2eec1" providerId="AD" clId="Web-{76C20160-7BB8-4293-9FBB-C416ABE1341E}" dt="2023-04-07T23:42:23.145" v="228"/>
          <ac:picMkLst>
            <pc:docMk/>
            <pc:sldMk cId="109857222" sldId="256"/>
            <ac:picMk id="8" creationId="{B9E01DD0-CA3D-534B-67E0-650379A8695E}"/>
          </ac:picMkLst>
        </pc:picChg>
        <pc:picChg chg="add del">
          <ac:chgData name="Phelix Brooks" userId="S::wantyp@ferris.edu::2dadf651-e39b-4f8b-94a8-4f82a9d2eec1" providerId="AD" clId="Web-{76C20160-7BB8-4293-9FBB-C416ABE1341E}" dt="2023-04-07T23:32:10.853" v="3"/>
          <ac:picMkLst>
            <pc:docMk/>
            <pc:sldMk cId="109857222" sldId="256"/>
            <ac:picMk id="18" creationId="{18B1E654-5B83-C4F4-A266-4D9BF2ED9E23}"/>
          </ac:picMkLst>
        </pc:picChg>
        <pc:picChg chg="add del">
          <ac:chgData name="Phelix Brooks" userId="S::wantyp@ferris.edu::2dadf651-e39b-4f8b-94a8-4f82a9d2eec1" providerId="AD" clId="Web-{76C20160-7BB8-4293-9FBB-C416ABE1341E}" dt="2023-04-07T23:42:26.020" v="234"/>
          <ac:picMkLst>
            <pc:docMk/>
            <pc:sldMk cId="109857222" sldId="256"/>
            <ac:picMk id="19" creationId="{C2437E4A-0F38-4923-0AB6-8077F90D508F}"/>
          </ac:picMkLst>
        </pc:picChg>
        <pc:picChg chg="add del mod">
          <ac:chgData name="Phelix Brooks" userId="S::wantyp@ferris.edu::2dadf651-e39b-4f8b-94a8-4f82a9d2eec1" providerId="AD" clId="Web-{76C20160-7BB8-4293-9FBB-C416ABE1341E}" dt="2023-04-07T23:42:02.316" v="225"/>
          <ac:picMkLst>
            <pc:docMk/>
            <pc:sldMk cId="109857222" sldId="256"/>
            <ac:picMk id="21" creationId="{6884B700-ECEE-5D28-9EE5-8C85F6E16DD9}"/>
          </ac:picMkLst>
        </pc:picChg>
        <pc:picChg chg="add del">
          <ac:chgData name="Phelix Brooks" userId="S::wantyp@ferris.edu::2dadf651-e39b-4f8b-94a8-4f82a9d2eec1" providerId="AD" clId="Web-{76C20160-7BB8-4293-9FBB-C416ABE1341E}" dt="2023-04-07T23:42:28.707" v="240"/>
          <ac:picMkLst>
            <pc:docMk/>
            <pc:sldMk cId="109857222" sldId="256"/>
            <ac:picMk id="27" creationId="{DEF7BFBB-68A7-43DF-1D3D-CE5FF0816D1B}"/>
          </ac:picMkLst>
        </pc:picChg>
        <pc:picChg chg="add del">
          <ac:chgData name="Phelix Brooks" userId="S::wantyp@ferris.edu::2dadf651-e39b-4f8b-94a8-4f82a9d2eec1" providerId="AD" clId="Web-{76C20160-7BB8-4293-9FBB-C416ABE1341E}" dt="2023-04-07T23:41:18.894" v="222"/>
          <ac:picMkLst>
            <pc:docMk/>
            <pc:sldMk cId="109857222" sldId="256"/>
            <ac:picMk id="28" creationId="{39C7C206-8404-40AC-969B-40CE396E31FE}"/>
          </ac:picMkLst>
        </pc:picChg>
        <pc:picChg chg="add del">
          <ac:chgData name="Phelix Brooks" userId="S::wantyp@ferris.edu::2dadf651-e39b-4f8b-94a8-4f82a9d2eec1" providerId="AD" clId="Web-{76C20160-7BB8-4293-9FBB-C416ABE1341E}" dt="2023-04-07T23:41:18.894" v="222"/>
          <ac:picMkLst>
            <pc:docMk/>
            <pc:sldMk cId="109857222" sldId="256"/>
            <ac:picMk id="30" creationId="{BEAD64B3-D01F-43C5-AFF5-7EDCC3D37441}"/>
          </ac:picMkLst>
        </pc:picChg>
        <pc:picChg chg="add mod">
          <ac:chgData name="Phelix Brooks" userId="S::wantyp@ferris.edu::2dadf651-e39b-4f8b-94a8-4f82a9d2eec1" providerId="AD" clId="Web-{76C20160-7BB8-4293-9FBB-C416ABE1341E}" dt="2023-04-07T23:42:41.723" v="244"/>
          <ac:picMkLst>
            <pc:docMk/>
            <pc:sldMk cId="109857222" sldId="256"/>
            <ac:picMk id="31" creationId="{C2437E4A-0F38-4923-0AB6-8077F90D508F}"/>
          </ac:picMkLst>
        </pc:picChg>
        <pc:cxnChg chg="add del">
          <ac:chgData name="Phelix Brooks" userId="S::wantyp@ferris.edu::2dadf651-e39b-4f8b-94a8-4f82a9d2eec1" providerId="AD" clId="Web-{76C20160-7BB8-4293-9FBB-C416ABE1341E}" dt="2023-04-07T23:32:07.666" v="1"/>
          <ac:cxnSpMkLst>
            <pc:docMk/>
            <pc:sldMk cId="109857222" sldId="256"/>
            <ac:cxnSpMk id="11" creationId="{B0AA360F-DECB-4836-8FB6-22C4BC3FB02D}"/>
          </ac:cxnSpMkLst>
        </pc:cxnChg>
      </pc:sldChg>
      <pc:sldChg chg="addSp delSp modSp new mod setBg modClrScheme setClrOvrMap delDesignElem chgLayout">
        <pc:chgData name="Phelix Brooks" userId="S::wantyp@ferris.edu::2dadf651-e39b-4f8b-94a8-4f82a9d2eec1" providerId="AD" clId="Web-{76C20160-7BB8-4293-9FBB-C416ABE1341E}" dt="2023-04-07T23:49:49.777" v="487" actId="20577"/>
        <pc:sldMkLst>
          <pc:docMk/>
          <pc:sldMk cId="2409556717" sldId="257"/>
        </pc:sldMkLst>
        <pc:spChg chg="mod ord">
          <ac:chgData name="Phelix Brooks" userId="S::wantyp@ferris.edu::2dadf651-e39b-4f8b-94a8-4f82a9d2eec1" providerId="AD" clId="Web-{76C20160-7BB8-4293-9FBB-C416ABE1341E}" dt="2023-04-07T23:48:07.166" v="438" actId="14100"/>
          <ac:spMkLst>
            <pc:docMk/>
            <pc:sldMk cId="2409556717" sldId="257"/>
            <ac:spMk id="2" creationId="{1F094E35-61CE-0A3E-A22E-C39C110C3DE3}"/>
          </ac:spMkLst>
        </pc:spChg>
        <pc:spChg chg="del">
          <ac:chgData name="Phelix Brooks" userId="S::wantyp@ferris.edu::2dadf651-e39b-4f8b-94a8-4f82a9d2eec1" providerId="AD" clId="Web-{76C20160-7BB8-4293-9FBB-C416ABE1341E}" dt="2023-04-07T23:34:54.551" v="53"/>
          <ac:spMkLst>
            <pc:docMk/>
            <pc:sldMk cId="2409556717" sldId="257"/>
            <ac:spMk id="3" creationId="{6CE36234-A0B5-E883-46D0-78FF95BB28BB}"/>
          </ac:spMkLst>
        </pc:spChg>
        <pc:spChg chg="add mod ord">
          <ac:chgData name="Phelix Brooks" userId="S::wantyp@ferris.edu::2dadf651-e39b-4f8b-94a8-4f82a9d2eec1" providerId="AD" clId="Web-{76C20160-7BB8-4293-9FBB-C416ABE1341E}" dt="2023-04-07T23:49:49.777" v="487" actId="20577"/>
          <ac:spMkLst>
            <pc:docMk/>
            <pc:sldMk cId="2409556717" sldId="257"/>
            <ac:spMk id="8" creationId="{F8FE6C11-B56E-D593-91F8-4157FCB4AFD4}"/>
          </ac:spMkLst>
        </pc:spChg>
        <pc:spChg chg="add mod ord">
          <ac:chgData name="Phelix Brooks" userId="S::wantyp@ferris.edu::2dadf651-e39b-4f8b-94a8-4f82a9d2eec1" providerId="AD" clId="Web-{76C20160-7BB8-4293-9FBB-C416ABE1341E}" dt="2023-04-07T23:47:48.260" v="430"/>
          <ac:spMkLst>
            <pc:docMk/>
            <pc:sldMk cId="2409556717" sldId="257"/>
            <ac:spMk id="10" creationId="{6D3A378B-30F2-677E-ADE3-D99793471434}"/>
          </ac:spMkLst>
        </pc:spChg>
        <pc:spChg chg="add mod ord">
          <ac:chgData name="Phelix Brooks" userId="S::wantyp@ferris.edu::2dadf651-e39b-4f8b-94a8-4f82a9d2eec1" providerId="AD" clId="Web-{76C20160-7BB8-4293-9FBB-C416ABE1341E}" dt="2023-04-07T23:47:48.260" v="430"/>
          <ac:spMkLst>
            <pc:docMk/>
            <pc:sldMk cId="2409556717" sldId="257"/>
            <ac:spMk id="12" creationId="{9C23378E-16EF-7D77-ECA0-65A9A9CBCAEA}"/>
          </ac:spMkLst>
        </pc:spChg>
        <pc:spChg chg="add mod ord">
          <ac:chgData name="Phelix Brooks" userId="S::wantyp@ferris.edu::2dadf651-e39b-4f8b-94a8-4f82a9d2eec1" providerId="AD" clId="Web-{76C20160-7BB8-4293-9FBB-C416ABE1341E}" dt="2023-04-07T23:47:48.260" v="430"/>
          <ac:spMkLst>
            <pc:docMk/>
            <pc:sldMk cId="2409556717" sldId="257"/>
            <ac:spMk id="14" creationId="{EE0CB3F7-D607-DD27-6318-D95A7FBB1439}"/>
          </ac:spMkLst>
        </pc:spChg>
        <pc:spChg chg="add">
          <ac:chgData name="Phelix Brooks" userId="S::wantyp@ferris.edu::2dadf651-e39b-4f8b-94a8-4f82a9d2eec1" providerId="AD" clId="Web-{76C20160-7BB8-4293-9FBB-C416ABE1341E}" dt="2023-04-07T23:47:48.260" v="430"/>
          <ac:spMkLst>
            <pc:docMk/>
            <pc:sldMk cId="2409556717" sldId="257"/>
            <ac:spMk id="17" creationId="{EDDBB197-D710-4A4F-A9CA-FD2177498BE8}"/>
          </ac:spMkLst>
        </pc:spChg>
        <pc:spChg chg="add del">
          <ac:chgData name="Phelix Brooks" userId="S::wantyp@ferris.edu::2dadf651-e39b-4f8b-94a8-4f82a9d2eec1" providerId="AD" clId="Web-{76C20160-7BB8-4293-9FBB-C416ABE1341E}" dt="2023-04-07T23:47:17.603" v="422"/>
          <ac:spMkLst>
            <pc:docMk/>
            <pc:sldMk cId="2409556717" sldId="257"/>
            <ac:spMk id="19" creationId="{B95B9BA8-1D69-4796-85F5-B6D0BD52354B}"/>
          </ac:spMkLst>
        </pc:spChg>
        <pc:spChg chg="add">
          <ac:chgData name="Phelix Brooks" userId="S::wantyp@ferris.edu::2dadf651-e39b-4f8b-94a8-4f82a9d2eec1" providerId="AD" clId="Web-{76C20160-7BB8-4293-9FBB-C416ABE1341E}" dt="2023-04-07T23:47:48.260" v="430"/>
          <ac:spMkLst>
            <pc:docMk/>
            <pc:sldMk cId="2409556717" sldId="257"/>
            <ac:spMk id="23" creationId="{975D1CFA-2CDB-4B64-BD9F-85744E8DA12F}"/>
          </ac:spMkLst>
        </pc:spChg>
        <pc:spChg chg="add del">
          <ac:chgData name="Phelix Brooks" userId="S::wantyp@ferris.edu::2dadf651-e39b-4f8b-94a8-4f82a9d2eec1" providerId="AD" clId="Web-{76C20160-7BB8-4293-9FBB-C416ABE1341E}" dt="2023-04-07T23:41:18.894" v="222"/>
          <ac:spMkLst>
            <pc:docMk/>
            <pc:sldMk cId="2409556717" sldId="257"/>
            <ac:spMk id="24" creationId="{8DA14841-53A4-4935-BE65-C8373B8A6D06}"/>
          </ac:spMkLst>
        </pc:spChg>
        <pc:spChg chg="add del">
          <ac:chgData name="Phelix Brooks" userId="S::wantyp@ferris.edu::2dadf651-e39b-4f8b-94a8-4f82a9d2eec1" providerId="AD" clId="Web-{76C20160-7BB8-4293-9FBB-C416ABE1341E}" dt="2023-04-07T23:41:18.894" v="222"/>
          <ac:spMkLst>
            <pc:docMk/>
            <pc:sldMk cId="2409556717" sldId="257"/>
            <ac:spMk id="26" creationId="{9877C2CF-B2DD-41C8-8B5E-152673376B41}"/>
          </ac:spMkLst>
        </pc:spChg>
        <pc:spChg chg="add del">
          <ac:chgData name="Phelix Brooks" userId="S::wantyp@ferris.edu::2dadf651-e39b-4f8b-94a8-4f82a9d2eec1" providerId="AD" clId="Web-{76C20160-7BB8-4293-9FBB-C416ABE1341E}" dt="2023-04-07T23:41:18.894" v="222"/>
          <ac:spMkLst>
            <pc:docMk/>
            <pc:sldMk cId="2409556717" sldId="257"/>
            <ac:spMk id="28" creationId="{24923D72-7E69-464B-94C5-B2530008D094}"/>
          </ac:spMkLst>
        </pc:spChg>
        <pc:spChg chg="add del">
          <ac:chgData name="Phelix Brooks" userId="S::wantyp@ferris.edu::2dadf651-e39b-4f8b-94a8-4f82a9d2eec1" providerId="AD" clId="Web-{76C20160-7BB8-4293-9FBB-C416ABE1341E}" dt="2023-04-07T23:41:18.894" v="222"/>
          <ac:spMkLst>
            <pc:docMk/>
            <pc:sldMk cId="2409556717" sldId="257"/>
            <ac:spMk id="30" creationId="{A00CCC86-7A88-4DFF-A0D0-6604606A2AEA}"/>
          </ac:spMkLst>
        </pc:spChg>
        <pc:spChg chg="add del">
          <ac:chgData name="Phelix Brooks" userId="S::wantyp@ferris.edu::2dadf651-e39b-4f8b-94a8-4f82a9d2eec1" providerId="AD" clId="Web-{76C20160-7BB8-4293-9FBB-C416ABE1341E}" dt="2023-04-07T23:41:18.894" v="222"/>
          <ac:spMkLst>
            <pc:docMk/>
            <pc:sldMk cId="2409556717" sldId="257"/>
            <ac:spMk id="32" creationId="{E1F8ABFD-155B-4386-AE33-6E13057CFCF3}"/>
          </ac:spMkLst>
        </pc:spChg>
        <pc:spChg chg="add del">
          <ac:chgData name="Phelix Brooks" userId="S::wantyp@ferris.edu::2dadf651-e39b-4f8b-94a8-4f82a9d2eec1" providerId="AD" clId="Web-{76C20160-7BB8-4293-9FBB-C416ABE1341E}" dt="2023-04-07T23:41:18.894" v="222"/>
          <ac:spMkLst>
            <pc:docMk/>
            <pc:sldMk cId="2409556717" sldId="257"/>
            <ac:spMk id="34" creationId="{3FAD17B9-9E6C-4DD1-9728-97B5E5FCCAB2}"/>
          </ac:spMkLst>
        </pc:spChg>
        <pc:spChg chg="add del">
          <ac:chgData name="Phelix Brooks" userId="S::wantyp@ferris.edu::2dadf651-e39b-4f8b-94a8-4f82a9d2eec1" providerId="AD" clId="Web-{76C20160-7BB8-4293-9FBB-C416ABE1341E}" dt="2023-04-07T23:41:18.894" v="222"/>
          <ac:spMkLst>
            <pc:docMk/>
            <pc:sldMk cId="2409556717" sldId="257"/>
            <ac:spMk id="36" creationId="{D7AC3F90-A588-42FF-B41D-062A8D91B9E5}"/>
          </ac:spMkLst>
        </pc:spChg>
        <pc:spChg chg="add del">
          <ac:chgData name="Phelix Brooks" userId="S::wantyp@ferris.edu::2dadf651-e39b-4f8b-94a8-4f82a9d2eec1" providerId="AD" clId="Web-{76C20160-7BB8-4293-9FBB-C416ABE1341E}" dt="2023-04-07T23:41:18.894" v="222"/>
          <ac:spMkLst>
            <pc:docMk/>
            <pc:sldMk cId="2409556717" sldId="257"/>
            <ac:spMk id="40" creationId="{E1AADF25-43E9-4DE0-AD82-4F6052319136}"/>
          </ac:spMkLst>
        </pc:spChg>
        <pc:spChg chg="add del">
          <ac:chgData name="Phelix Brooks" userId="S::wantyp@ferris.edu::2dadf651-e39b-4f8b-94a8-4f82a9d2eec1" providerId="AD" clId="Web-{76C20160-7BB8-4293-9FBB-C416ABE1341E}" dt="2023-04-07T23:41:18.894" v="222"/>
          <ac:spMkLst>
            <pc:docMk/>
            <pc:sldMk cId="2409556717" sldId="257"/>
            <ac:spMk id="42" creationId="{CBC2D515-EF3C-4E4E-8BC1-192B21E92713}"/>
          </ac:spMkLst>
        </pc:spChg>
        <pc:grpChg chg="add del">
          <ac:chgData name="Phelix Brooks" userId="S::wantyp@ferris.edu::2dadf651-e39b-4f8b-94a8-4f82a9d2eec1" providerId="AD" clId="Web-{76C20160-7BB8-4293-9FBB-C416ABE1341E}" dt="2023-04-07T23:47:17.603" v="422"/>
          <ac:grpSpMkLst>
            <pc:docMk/>
            <pc:sldMk cId="2409556717" sldId="257"/>
            <ac:grpSpMk id="21" creationId="{5F892E19-92E7-4BB2-8C3F-DBDFE8D9D324}"/>
          </ac:grpSpMkLst>
        </pc:grpChg>
        <pc:grpChg chg="add">
          <ac:chgData name="Phelix Brooks" userId="S::wantyp@ferris.edu::2dadf651-e39b-4f8b-94a8-4f82a9d2eec1" providerId="AD" clId="Web-{76C20160-7BB8-4293-9FBB-C416ABE1341E}" dt="2023-04-07T23:47:48.260" v="430"/>
          <ac:grpSpMkLst>
            <pc:docMk/>
            <pc:sldMk cId="2409556717" sldId="257"/>
            <ac:grpSpMk id="25" creationId="{25EE5136-01F1-466C-962D-BA9B4C6757AA}"/>
          </ac:grpSpMkLst>
        </pc:grpChg>
        <pc:picChg chg="add del">
          <ac:chgData name="Phelix Brooks" userId="S::wantyp@ferris.edu::2dadf651-e39b-4f8b-94a8-4f82a9d2eec1" providerId="AD" clId="Web-{76C20160-7BB8-4293-9FBB-C416ABE1341E}" dt="2023-04-07T23:46:46.618" v="420"/>
          <ac:picMkLst>
            <pc:docMk/>
            <pc:sldMk cId="2409556717" sldId="257"/>
            <ac:picMk id="16" creationId="{E2B631A0-5B47-AD5A-58C0-6A58621DD517}"/>
          </ac:picMkLst>
        </pc:picChg>
        <pc:picChg chg="add">
          <ac:chgData name="Phelix Brooks" userId="S::wantyp@ferris.edu::2dadf651-e39b-4f8b-94a8-4f82a9d2eec1" providerId="AD" clId="Web-{76C20160-7BB8-4293-9FBB-C416ABE1341E}" dt="2023-04-07T23:47:48.260" v="430"/>
          <ac:picMkLst>
            <pc:docMk/>
            <pc:sldMk cId="2409556717" sldId="257"/>
            <ac:picMk id="18" creationId="{E80C0601-5A9A-EA42-A2C1-5B5E09B38092}"/>
          </ac:picMkLst>
        </pc:picChg>
        <pc:picChg chg="add del">
          <ac:chgData name="Phelix Brooks" userId="S::wantyp@ferris.edu::2dadf651-e39b-4f8b-94a8-4f82a9d2eec1" providerId="AD" clId="Web-{76C20160-7BB8-4293-9FBB-C416ABE1341E}" dt="2023-04-07T23:41:18.894" v="222"/>
          <ac:picMkLst>
            <pc:docMk/>
            <pc:sldMk cId="2409556717" sldId="257"/>
            <ac:picMk id="20" creationId="{2FA3880A-8D8F-466C-A4A1-F07BCDD3719C}"/>
          </ac:picMkLst>
        </pc:picChg>
        <pc:picChg chg="add del">
          <ac:chgData name="Phelix Brooks" userId="S::wantyp@ferris.edu::2dadf651-e39b-4f8b-94a8-4f82a9d2eec1" providerId="AD" clId="Web-{76C20160-7BB8-4293-9FBB-C416ABE1341E}" dt="2023-04-07T23:41:18.894" v="222"/>
          <ac:picMkLst>
            <pc:docMk/>
            <pc:sldMk cId="2409556717" sldId="257"/>
            <ac:picMk id="22" creationId="{3C0A64CB-20A1-4508-B568-284EB04F78EE}"/>
          </ac:picMkLst>
        </pc:picChg>
        <pc:picChg chg="add del">
          <ac:chgData name="Phelix Brooks" userId="S::wantyp@ferris.edu::2dadf651-e39b-4f8b-94a8-4f82a9d2eec1" providerId="AD" clId="Web-{76C20160-7BB8-4293-9FBB-C416ABE1341E}" dt="2023-04-07T23:41:18.894" v="222"/>
          <ac:picMkLst>
            <pc:docMk/>
            <pc:sldMk cId="2409556717" sldId="257"/>
            <ac:picMk id="38" creationId="{015AB904-4FB7-4A0D-B43E-03ACF05E1445}"/>
          </ac:picMkLst>
        </pc:picChg>
      </pc:sldChg>
      <pc:sldChg chg="addSp delSp modSp new mod setBg modClrScheme chgLayout">
        <pc:chgData name="Phelix Brooks" userId="S::wantyp@ferris.edu::2dadf651-e39b-4f8b-94a8-4f82a9d2eec1" providerId="AD" clId="Web-{76C20160-7BB8-4293-9FBB-C416ABE1341E}" dt="2023-04-07T23:46:29.430" v="419"/>
        <pc:sldMkLst>
          <pc:docMk/>
          <pc:sldMk cId="1280789129" sldId="258"/>
        </pc:sldMkLst>
        <pc:spChg chg="mod ord">
          <ac:chgData name="Phelix Brooks" userId="S::wantyp@ferris.edu::2dadf651-e39b-4f8b-94a8-4f82a9d2eec1" providerId="AD" clId="Web-{76C20160-7BB8-4293-9FBB-C416ABE1341E}" dt="2023-04-07T23:46:29.430" v="419"/>
          <ac:spMkLst>
            <pc:docMk/>
            <pc:sldMk cId="1280789129" sldId="258"/>
            <ac:spMk id="2" creationId="{DB54E04D-8D07-7FC4-B7F7-236EB73CA6FE}"/>
          </ac:spMkLst>
        </pc:spChg>
        <pc:spChg chg="add del mod ord">
          <ac:chgData name="Phelix Brooks" userId="S::wantyp@ferris.edu::2dadf651-e39b-4f8b-94a8-4f82a9d2eec1" providerId="AD" clId="Web-{76C20160-7BB8-4293-9FBB-C416ABE1341E}" dt="2023-04-07T23:46:29.430" v="419"/>
          <ac:spMkLst>
            <pc:docMk/>
            <pc:sldMk cId="1280789129" sldId="258"/>
            <ac:spMk id="3" creationId="{48AE0446-9658-5349-45AE-0C3D8D0C585A}"/>
          </ac:spMkLst>
        </pc:spChg>
        <pc:spChg chg="add del">
          <ac:chgData name="Phelix Brooks" userId="S::wantyp@ferris.edu::2dadf651-e39b-4f8b-94a8-4f82a9d2eec1" providerId="AD" clId="Web-{76C20160-7BB8-4293-9FBB-C416ABE1341E}" dt="2023-04-07T23:46:29.430" v="419"/>
          <ac:spMkLst>
            <pc:docMk/>
            <pc:sldMk cId="1280789129" sldId="258"/>
            <ac:spMk id="9" creationId="{D009D6D5-DAC2-4A8B-A17A-E206B9012D09}"/>
          </ac:spMkLst>
        </pc:spChg>
        <pc:spChg chg="add">
          <ac:chgData name="Phelix Brooks" userId="S::wantyp@ferris.edu::2dadf651-e39b-4f8b-94a8-4f82a9d2eec1" providerId="AD" clId="Web-{76C20160-7BB8-4293-9FBB-C416ABE1341E}" dt="2023-04-07T23:46:29.430" v="419"/>
          <ac:spMkLst>
            <pc:docMk/>
            <pc:sldMk cId="1280789129" sldId="258"/>
            <ac:spMk id="14" creationId="{F13C74B1-5B17-4795-BED0-7140497B445A}"/>
          </ac:spMkLst>
        </pc:spChg>
        <pc:spChg chg="add">
          <ac:chgData name="Phelix Brooks" userId="S::wantyp@ferris.edu::2dadf651-e39b-4f8b-94a8-4f82a9d2eec1" providerId="AD" clId="Web-{76C20160-7BB8-4293-9FBB-C416ABE1341E}" dt="2023-04-07T23:46:29.430" v="419"/>
          <ac:spMkLst>
            <pc:docMk/>
            <pc:sldMk cId="1280789129" sldId="258"/>
            <ac:spMk id="16" creationId="{D4974D33-8DC5-464E-8C6D-BE58F0669C17}"/>
          </ac:spMkLst>
        </pc:spChg>
        <pc:graphicFrameChg chg="add del mod ord modGraphic">
          <ac:chgData name="Phelix Brooks" userId="S::wantyp@ferris.edu::2dadf651-e39b-4f8b-94a8-4f82a9d2eec1" providerId="AD" clId="Web-{76C20160-7BB8-4293-9FBB-C416ABE1341E}" dt="2023-04-07T23:43:18.521" v="250"/>
          <ac:graphicFrameMkLst>
            <pc:docMk/>
            <pc:sldMk cId="1280789129" sldId="258"/>
            <ac:graphicFrameMk id="4" creationId="{D7591605-07AA-3B53-0830-F9EA8D0982AD}"/>
          </ac:graphicFrameMkLst>
        </pc:graphicFrameChg>
        <pc:picChg chg="add mod">
          <ac:chgData name="Phelix Brooks" userId="S::wantyp@ferris.edu::2dadf651-e39b-4f8b-94a8-4f82a9d2eec1" providerId="AD" clId="Web-{76C20160-7BB8-4293-9FBB-C416ABE1341E}" dt="2023-04-07T23:46:29.430" v="419"/>
          <ac:picMkLst>
            <pc:docMk/>
            <pc:sldMk cId="1280789129" sldId="258"/>
            <ac:picMk id="5" creationId="{8669614C-E2CD-596A-886E-9BB0FFE5D587}"/>
          </ac:picMkLst>
        </pc:picChg>
      </pc:sldChg>
      <pc:sldChg chg="modSp add replId">
        <pc:chgData name="Phelix Brooks" userId="S::wantyp@ferris.edu::2dadf651-e39b-4f8b-94a8-4f82a9d2eec1" providerId="AD" clId="Web-{76C20160-7BB8-4293-9FBB-C416ABE1341E}" dt="2023-04-07T23:51:54.270" v="533" actId="20577"/>
        <pc:sldMkLst>
          <pc:docMk/>
          <pc:sldMk cId="2583124810" sldId="259"/>
        </pc:sldMkLst>
        <pc:spChg chg="mod">
          <ac:chgData name="Phelix Brooks" userId="S::wantyp@ferris.edu::2dadf651-e39b-4f8b-94a8-4f82a9d2eec1" providerId="AD" clId="Web-{76C20160-7BB8-4293-9FBB-C416ABE1341E}" dt="2023-04-07T23:48:48.761" v="445" actId="20577"/>
          <ac:spMkLst>
            <pc:docMk/>
            <pc:sldMk cId="2583124810" sldId="259"/>
            <ac:spMk id="2" creationId="{1F094E35-61CE-0A3E-A22E-C39C110C3DE3}"/>
          </ac:spMkLst>
        </pc:spChg>
        <pc:spChg chg="mod">
          <ac:chgData name="Phelix Brooks" userId="S::wantyp@ferris.edu::2dadf651-e39b-4f8b-94a8-4f82a9d2eec1" providerId="AD" clId="Web-{76C20160-7BB8-4293-9FBB-C416ABE1341E}" dt="2023-04-07T23:51:54.270" v="533" actId="20577"/>
          <ac:spMkLst>
            <pc:docMk/>
            <pc:sldMk cId="2583124810" sldId="259"/>
            <ac:spMk id="8" creationId="{F8FE6C11-B56E-D593-91F8-4157FCB4AFD4}"/>
          </ac:spMkLst>
        </pc:spChg>
      </pc:sldChg>
      <pc:sldChg chg="modSp add replId">
        <pc:chgData name="Phelix Brooks" userId="S::wantyp@ferris.edu::2dadf651-e39b-4f8b-94a8-4f82a9d2eec1" providerId="AD" clId="Web-{76C20160-7BB8-4293-9FBB-C416ABE1341E}" dt="2023-04-07T23:54:11.866" v="632" actId="20577"/>
        <pc:sldMkLst>
          <pc:docMk/>
          <pc:sldMk cId="2260759363" sldId="260"/>
        </pc:sldMkLst>
        <pc:spChg chg="mod">
          <ac:chgData name="Phelix Brooks" userId="S::wantyp@ferris.edu::2dadf651-e39b-4f8b-94a8-4f82a9d2eec1" providerId="AD" clId="Web-{76C20160-7BB8-4293-9FBB-C416ABE1341E}" dt="2023-04-07T23:52:30.146" v="535" actId="20577"/>
          <ac:spMkLst>
            <pc:docMk/>
            <pc:sldMk cId="2260759363" sldId="260"/>
            <ac:spMk id="2" creationId="{1F094E35-61CE-0A3E-A22E-C39C110C3DE3}"/>
          </ac:spMkLst>
        </pc:spChg>
        <pc:spChg chg="mod">
          <ac:chgData name="Phelix Brooks" userId="S::wantyp@ferris.edu::2dadf651-e39b-4f8b-94a8-4f82a9d2eec1" providerId="AD" clId="Web-{76C20160-7BB8-4293-9FBB-C416ABE1341E}" dt="2023-04-07T23:54:11.866" v="632" actId="20577"/>
          <ac:spMkLst>
            <pc:docMk/>
            <pc:sldMk cId="2260759363" sldId="260"/>
            <ac:spMk id="8" creationId="{F8FE6C11-B56E-D593-91F8-4157FCB4AFD4}"/>
          </ac:spMkLst>
        </pc:spChg>
      </pc:sldChg>
      <pc:sldChg chg="addSp delSp modSp add replId">
        <pc:chgData name="Phelix Brooks" userId="S::wantyp@ferris.edu::2dadf651-e39b-4f8b-94a8-4f82a9d2eec1" providerId="AD" clId="Web-{76C20160-7BB8-4293-9FBB-C416ABE1341E}" dt="2023-04-08T00:02:03.562" v="783" actId="20577"/>
        <pc:sldMkLst>
          <pc:docMk/>
          <pc:sldMk cId="2453202531" sldId="261"/>
        </pc:sldMkLst>
        <pc:spChg chg="mod ord">
          <ac:chgData name="Phelix Brooks" userId="S::wantyp@ferris.edu::2dadf651-e39b-4f8b-94a8-4f82a9d2eec1" providerId="AD" clId="Web-{76C20160-7BB8-4293-9FBB-C416ABE1341E}" dt="2023-04-07T23:54:38.585" v="652" actId="20577"/>
          <ac:spMkLst>
            <pc:docMk/>
            <pc:sldMk cId="2453202531" sldId="261"/>
            <ac:spMk id="2" creationId="{1F094E35-61CE-0A3E-A22E-C39C110C3DE3}"/>
          </ac:spMkLst>
        </pc:spChg>
        <pc:spChg chg="mod ord">
          <ac:chgData name="Phelix Brooks" userId="S::wantyp@ferris.edu::2dadf651-e39b-4f8b-94a8-4f82a9d2eec1" providerId="AD" clId="Web-{76C20160-7BB8-4293-9FBB-C416ABE1341E}" dt="2023-04-08T00:02:03.562" v="783" actId="20577"/>
          <ac:spMkLst>
            <pc:docMk/>
            <pc:sldMk cId="2453202531" sldId="261"/>
            <ac:spMk id="8" creationId="{F8FE6C11-B56E-D593-91F8-4157FCB4AFD4}"/>
          </ac:spMkLst>
        </pc:spChg>
        <pc:spChg chg="mod">
          <ac:chgData name="Phelix Brooks" userId="S::wantyp@ferris.edu::2dadf651-e39b-4f8b-94a8-4f82a9d2eec1" providerId="AD" clId="Web-{76C20160-7BB8-4293-9FBB-C416ABE1341E}" dt="2023-04-07T23:54:18.648" v="634"/>
          <ac:spMkLst>
            <pc:docMk/>
            <pc:sldMk cId="2453202531" sldId="261"/>
            <ac:spMk id="10" creationId="{6D3A378B-30F2-677E-ADE3-D99793471434}"/>
          </ac:spMkLst>
        </pc:spChg>
        <pc:spChg chg="mod">
          <ac:chgData name="Phelix Brooks" userId="S::wantyp@ferris.edu::2dadf651-e39b-4f8b-94a8-4f82a9d2eec1" providerId="AD" clId="Web-{76C20160-7BB8-4293-9FBB-C416ABE1341E}" dt="2023-04-07T23:54:18.648" v="634"/>
          <ac:spMkLst>
            <pc:docMk/>
            <pc:sldMk cId="2453202531" sldId="261"/>
            <ac:spMk id="12" creationId="{9C23378E-16EF-7D77-ECA0-65A9A9CBCAEA}"/>
          </ac:spMkLst>
        </pc:spChg>
        <pc:spChg chg="mod">
          <ac:chgData name="Phelix Brooks" userId="S::wantyp@ferris.edu::2dadf651-e39b-4f8b-94a8-4f82a9d2eec1" providerId="AD" clId="Web-{76C20160-7BB8-4293-9FBB-C416ABE1341E}" dt="2023-04-07T23:54:18.648" v="634"/>
          <ac:spMkLst>
            <pc:docMk/>
            <pc:sldMk cId="2453202531" sldId="261"/>
            <ac:spMk id="14" creationId="{EE0CB3F7-D607-DD27-6318-D95A7FBB1439}"/>
          </ac:spMkLst>
        </pc:spChg>
        <pc:spChg chg="del">
          <ac:chgData name="Phelix Brooks" userId="S::wantyp@ferris.edu::2dadf651-e39b-4f8b-94a8-4f82a9d2eec1" providerId="AD" clId="Web-{76C20160-7BB8-4293-9FBB-C416ABE1341E}" dt="2023-04-07T23:54:18.648" v="634"/>
          <ac:spMkLst>
            <pc:docMk/>
            <pc:sldMk cId="2453202531" sldId="261"/>
            <ac:spMk id="17" creationId="{EDDBB197-D710-4A4F-A9CA-FD2177498BE8}"/>
          </ac:spMkLst>
        </pc:spChg>
        <pc:spChg chg="del">
          <ac:chgData name="Phelix Brooks" userId="S::wantyp@ferris.edu::2dadf651-e39b-4f8b-94a8-4f82a9d2eec1" providerId="AD" clId="Web-{76C20160-7BB8-4293-9FBB-C416ABE1341E}" dt="2023-04-07T23:54:18.648" v="634"/>
          <ac:spMkLst>
            <pc:docMk/>
            <pc:sldMk cId="2453202531" sldId="261"/>
            <ac:spMk id="23" creationId="{975D1CFA-2CDB-4B64-BD9F-85744E8DA12F}"/>
          </ac:spMkLst>
        </pc:spChg>
        <pc:spChg chg="add">
          <ac:chgData name="Phelix Brooks" userId="S::wantyp@ferris.edu::2dadf651-e39b-4f8b-94a8-4f82a9d2eec1" providerId="AD" clId="Web-{76C20160-7BB8-4293-9FBB-C416ABE1341E}" dt="2023-04-07T23:54:18.648" v="634"/>
          <ac:spMkLst>
            <pc:docMk/>
            <pc:sldMk cId="2453202531" sldId="261"/>
            <ac:spMk id="38" creationId="{3301E07F-4F79-4B58-8698-EF24DC1ECDBF}"/>
          </ac:spMkLst>
        </pc:spChg>
        <pc:spChg chg="add">
          <ac:chgData name="Phelix Brooks" userId="S::wantyp@ferris.edu::2dadf651-e39b-4f8b-94a8-4f82a9d2eec1" providerId="AD" clId="Web-{76C20160-7BB8-4293-9FBB-C416ABE1341E}" dt="2023-04-07T23:54:18.648" v="634"/>
          <ac:spMkLst>
            <pc:docMk/>
            <pc:sldMk cId="2453202531" sldId="261"/>
            <ac:spMk id="40" creationId="{E58B2195-5055-402F-A3E7-53FF0E4980C3}"/>
          </ac:spMkLst>
        </pc:spChg>
        <pc:spChg chg="add">
          <ac:chgData name="Phelix Brooks" userId="S::wantyp@ferris.edu::2dadf651-e39b-4f8b-94a8-4f82a9d2eec1" providerId="AD" clId="Web-{76C20160-7BB8-4293-9FBB-C416ABE1341E}" dt="2023-04-07T23:54:18.648" v="634"/>
          <ac:spMkLst>
            <pc:docMk/>
            <pc:sldMk cId="2453202531" sldId="261"/>
            <ac:spMk id="42" creationId="{9EE6F773-742A-491A-9A00-A2A150DF500A}"/>
          </ac:spMkLst>
        </pc:spChg>
        <pc:grpChg chg="del">
          <ac:chgData name="Phelix Brooks" userId="S::wantyp@ferris.edu::2dadf651-e39b-4f8b-94a8-4f82a9d2eec1" providerId="AD" clId="Web-{76C20160-7BB8-4293-9FBB-C416ABE1341E}" dt="2023-04-07T23:54:18.648" v="634"/>
          <ac:grpSpMkLst>
            <pc:docMk/>
            <pc:sldMk cId="2453202531" sldId="261"/>
            <ac:grpSpMk id="25" creationId="{25EE5136-01F1-466C-962D-BA9B4C6757AA}"/>
          </ac:grpSpMkLst>
        </pc:grpChg>
        <pc:picChg chg="mod ord">
          <ac:chgData name="Phelix Brooks" userId="S::wantyp@ferris.edu::2dadf651-e39b-4f8b-94a8-4f82a9d2eec1" providerId="AD" clId="Web-{76C20160-7BB8-4293-9FBB-C416ABE1341E}" dt="2023-04-07T23:54:18.648" v="634"/>
          <ac:picMkLst>
            <pc:docMk/>
            <pc:sldMk cId="2453202531" sldId="261"/>
            <ac:picMk id="18" creationId="{E80C0601-5A9A-EA42-A2C1-5B5E09B38092}"/>
          </ac:picMkLst>
        </pc:picChg>
      </pc:sldChg>
      <pc:sldMasterChg chg="add del addSldLayout delSldLayout">
        <pc:chgData name="Phelix Brooks" userId="S::wantyp@ferris.edu::2dadf651-e39b-4f8b-94a8-4f82a9d2eec1" providerId="AD" clId="Web-{76C20160-7BB8-4293-9FBB-C416ABE1341E}" dt="2023-04-07T23:32:10.916" v="4"/>
        <pc:sldMasterMkLst>
          <pc:docMk/>
          <pc:sldMasterMk cId="2460954070" sldId="2147483660"/>
        </pc:sldMasterMkLst>
        <pc:sldLayoutChg chg="add del">
          <pc:chgData name="Phelix Brooks" userId="S::wantyp@ferris.edu::2dadf651-e39b-4f8b-94a8-4f82a9d2eec1" providerId="AD" clId="Web-{76C20160-7BB8-4293-9FBB-C416ABE1341E}" dt="2023-04-07T23:32:10.916" v="4"/>
          <pc:sldLayoutMkLst>
            <pc:docMk/>
            <pc:sldMasterMk cId="2460954070" sldId="2147483660"/>
            <pc:sldLayoutMk cId="2385387890" sldId="2147483661"/>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949138452" sldId="2147483662"/>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2591524520" sldId="2147483663"/>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1203092039" sldId="2147483664"/>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3733172339" sldId="2147483665"/>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3210312558" sldId="2147483666"/>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3146388984" sldId="2147483667"/>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3171841454" sldId="2147483668"/>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1718958274" sldId="2147483669"/>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2202905451" sldId="2147483670"/>
          </pc:sldLayoutMkLst>
        </pc:sldLayoutChg>
        <pc:sldLayoutChg chg="add del">
          <pc:chgData name="Phelix Brooks" userId="S::wantyp@ferris.edu::2dadf651-e39b-4f8b-94a8-4f82a9d2eec1" providerId="AD" clId="Web-{76C20160-7BB8-4293-9FBB-C416ABE1341E}" dt="2023-04-07T23:32:10.916" v="4"/>
          <pc:sldLayoutMkLst>
            <pc:docMk/>
            <pc:sldMasterMk cId="2460954070" sldId="2147483660"/>
            <pc:sldLayoutMk cId="3479445657" sldId="2147483671"/>
          </pc:sldLayoutMkLst>
        </pc:sldLayoutChg>
      </pc:sldMasterChg>
      <pc:sldMasterChg chg="add del replId addSldLayout delSldLayout">
        <pc:chgData name="Phelix Brooks" userId="S::wantyp@ferris.edu::2dadf651-e39b-4f8b-94a8-4f82a9d2eec1" providerId="AD" clId="Web-{76C20160-7BB8-4293-9FBB-C416ABE1341E}" dt="2023-04-07T23:32:07.666" v="1"/>
        <pc:sldMasterMkLst>
          <pc:docMk/>
          <pc:sldMasterMk cId="1774561406" sldId="2147483672"/>
        </pc:sldMasterMkLst>
        <pc:sldLayoutChg chg="add del">
          <pc:chgData name="Phelix Brooks" userId="S::wantyp@ferris.edu::2dadf651-e39b-4f8b-94a8-4f82a9d2eec1" providerId="AD" clId="Web-{76C20160-7BB8-4293-9FBB-C416ABE1341E}" dt="2023-04-07T23:32:07.666" v="1"/>
          <pc:sldLayoutMkLst>
            <pc:docMk/>
            <pc:sldMasterMk cId="1774561406" sldId="2147483672"/>
            <pc:sldLayoutMk cId="1098213956" sldId="2147483673"/>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2649244935" sldId="2147483674"/>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1542430981" sldId="2147483675"/>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4029407402" sldId="2147483676"/>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1993623354" sldId="2147483677"/>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545091876" sldId="2147483678"/>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4155802153" sldId="2147483679"/>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1035104891" sldId="2147483680"/>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2523863982" sldId="2147483681"/>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3507353603" sldId="2147483682"/>
          </pc:sldLayoutMkLst>
        </pc:sldLayoutChg>
        <pc:sldLayoutChg chg="add del replId">
          <pc:chgData name="Phelix Brooks" userId="S::wantyp@ferris.edu::2dadf651-e39b-4f8b-94a8-4f82a9d2eec1" providerId="AD" clId="Web-{76C20160-7BB8-4293-9FBB-C416ABE1341E}" dt="2023-04-07T23:32:07.666" v="1"/>
          <pc:sldLayoutMkLst>
            <pc:docMk/>
            <pc:sldMasterMk cId="1774561406" sldId="2147483672"/>
            <pc:sldLayoutMk cId="2574591388" sldId="2147483683"/>
          </pc:sldLayoutMkLst>
        </pc:sldLayoutChg>
      </pc:sldMasterChg>
      <pc:sldMasterChg chg="add del addSldLayout delSldLayout">
        <pc:chgData name="Phelix Brooks" userId="S::wantyp@ferris.edu::2dadf651-e39b-4f8b-94a8-4f82a9d2eec1" providerId="AD" clId="Web-{76C20160-7BB8-4293-9FBB-C416ABE1341E}" dt="2023-04-07T23:32:10.853" v="3"/>
        <pc:sldMasterMkLst>
          <pc:docMk/>
          <pc:sldMasterMk cId="519770096" sldId="2147483698"/>
        </pc:sldMasterMkLst>
        <pc:sldLayoutChg chg="add del">
          <pc:chgData name="Phelix Brooks" userId="S::wantyp@ferris.edu::2dadf651-e39b-4f8b-94a8-4f82a9d2eec1" providerId="AD" clId="Web-{76C20160-7BB8-4293-9FBB-C416ABE1341E}" dt="2023-04-07T23:32:10.853" v="3"/>
          <pc:sldLayoutMkLst>
            <pc:docMk/>
            <pc:sldMasterMk cId="519770096" sldId="2147483698"/>
            <pc:sldLayoutMk cId="2552749027" sldId="2147483687"/>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1306743133" sldId="2147483688"/>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2835603813" sldId="2147483689"/>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3283869145" sldId="2147483690"/>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2479187678" sldId="2147483691"/>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724749743" sldId="2147483692"/>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2861842101" sldId="2147483693"/>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2225038900" sldId="2147483694"/>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960683713" sldId="2147483695"/>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563797752" sldId="2147483696"/>
          </pc:sldLayoutMkLst>
        </pc:sldLayoutChg>
        <pc:sldLayoutChg chg="add del">
          <pc:chgData name="Phelix Brooks" userId="S::wantyp@ferris.edu::2dadf651-e39b-4f8b-94a8-4f82a9d2eec1" providerId="AD" clId="Web-{76C20160-7BB8-4293-9FBB-C416ABE1341E}" dt="2023-04-07T23:32:10.853" v="3"/>
          <pc:sldLayoutMkLst>
            <pc:docMk/>
            <pc:sldMasterMk cId="519770096" sldId="2147483698"/>
            <pc:sldLayoutMk cId="1550373905" sldId="2147483697"/>
          </pc:sldLayoutMkLst>
        </pc:sldLayoutChg>
      </pc:sldMasterChg>
      <pc:sldMasterChg chg="add del addSldLayout delSldLayout">
        <pc:chgData name="Phelix Brooks" userId="S::wantyp@ferris.edu::2dadf651-e39b-4f8b-94a8-4f82a9d2eec1" providerId="AD" clId="Web-{76C20160-7BB8-4293-9FBB-C416ABE1341E}" dt="2023-04-07T23:40:33.526" v="219"/>
        <pc:sldMasterMkLst>
          <pc:docMk/>
          <pc:sldMasterMk cId="4145029673" sldId="2147483724"/>
        </pc:sldMasterMkLst>
        <pc:sldLayoutChg chg="add del">
          <pc:chgData name="Phelix Brooks" userId="S::wantyp@ferris.edu::2dadf651-e39b-4f8b-94a8-4f82a9d2eec1" providerId="AD" clId="Web-{76C20160-7BB8-4293-9FBB-C416ABE1341E}" dt="2023-04-07T23:40:33.526" v="219"/>
          <pc:sldLayoutMkLst>
            <pc:docMk/>
            <pc:sldMasterMk cId="4145029673" sldId="2147483724"/>
            <pc:sldLayoutMk cId="3134556075" sldId="2147483713"/>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954921018" sldId="2147483714"/>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392575219" sldId="2147483715"/>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1771185946" sldId="2147483716"/>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1969740919" sldId="2147483717"/>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3474805273" sldId="2147483718"/>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96682069" sldId="2147483719"/>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4282787304" sldId="2147483720"/>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947846580" sldId="2147483721"/>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3573277156" sldId="2147483722"/>
          </pc:sldLayoutMkLst>
        </pc:sldLayoutChg>
        <pc:sldLayoutChg chg="add del">
          <pc:chgData name="Phelix Brooks" userId="S::wantyp@ferris.edu::2dadf651-e39b-4f8b-94a8-4f82a9d2eec1" providerId="AD" clId="Web-{76C20160-7BB8-4293-9FBB-C416ABE1341E}" dt="2023-04-07T23:40:33.526" v="219"/>
          <pc:sldLayoutMkLst>
            <pc:docMk/>
            <pc:sldMasterMk cId="4145029673" sldId="2147483724"/>
            <pc:sldLayoutMk cId="553680013" sldId="2147483723"/>
          </pc:sldLayoutMkLst>
        </pc:sldLayoutChg>
      </pc:sldMasterChg>
      <pc:sldMasterChg chg="add del addSldLayout delSldLayout modSldLayout">
        <pc:chgData name="Phelix Brooks" userId="S::wantyp@ferris.edu::2dadf651-e39b-4f8b-94a8-4f82a9d2eec1" providerId="AD" clId="Web-{76C20160-7BB8-4293-9FBB-C416ABE1341E}" dt="2023-04-07T23:41:18.894" v="222"/>
        <pc:sldMasterMkLst>
          <pc:docMk/>
          <pc:sldMasterMk cId="473004705" sldId="2147483725"/>
        </pc:sldMasterMkLst>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1392675107" sldId="2147483726"/>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1863008978" sldId="2147483727"/>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484205647" sldId="2147483728"/>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4269532972" sldId="2147483729"/>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3435759085" sldId="2147483730"/>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2429369069" sldId="2147483731"/>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2954177998" sldId="2147483732"/>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1051278594" sldId="2147483733"/>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64146247" sldId="2147483734"/>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2366171884" sldId="2147483735"/>
          </pc:sldLayoutMkLst>
        </pc:sldLayoutChg>
        <pc:sldLayoutChg chg="add del mod replId">
          <pc:chgData name="Phelix Brooks" userId="S::wantyp@ferris.edu::2dadf651-e39b-4f8b-94a8-4f82a9d2eec1" providerId="AD" clId="Web-{76C20160-7BB8-4293-9FBB-C416ABE1341E}" dt="2023-04-07T23:41:18.894" v="222"/>
          <pc:sldLayoutMkLst>
            <pc:docMk/>
            <pc:sldMasterMk cId="473004705" sldId="2147483725"/>
            <pc:sldLayoutMk cId="696561997" sldId="2147483736"/>
          </pc:sldLayoutMkLst>
        </pc:sldLayoutChg>
      </pc:sldMasterChg>
      <pc:sldMasterChg chg="add del addSldLayout delSldLayout modSldLayout">
        <pc:chgData name="Phelix Brooks" userId="S::wantyp@ferris.edu::2dadf651-e39b-4f8b-94a8-4f82a9d2eec1" providerId="AD" clId="Web-{76C20160-7BB8-4293-9FBB-C416ABE1341E}" dt="2023-04-07T23:41:49.550" v="223"/>
        <pc:sldMasterMkLst>
          <pc:docMk/>
          <pc:sldMasterMk cId="2566640907" sldId="2147483737"/>
        </pc:sldMasterMkLst>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957159210" sldId="2147483738"/>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4268577648" sldId="2147483739"/>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1020231850" sldId="2147483740"/>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275516937" sldId="2147483741"/>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808653195" sldId="2147483742"/>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158739817" sldId="2147483743"/>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2752855798" sldId="2147483744"/>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4014664722" sldId="2147483745"/>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1631555363" sldId="2147483746"/>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3995685447" sldId="2147483747"/>
          </pc:sldLayoutMkLst>
        </pc:sldLayoutChg>
        <pc:sldLayoutChg chg="add del mod replId">
          <pc:chgData name="Phelix Brooks" userId="S::wantyp@ferris.edu::2dadf651-e39b-4f8b-94a8-4f82a9d2eec1" providerId="AD" clId="Web-{76C20160-7BB8-4293-9FBB-C416ABE1341E}" dt="2023-04-07T23:41:49.550" v="223"/>
          <pc:sldLayoutMkLst>
            <pc:docMk/>
            <pc:sldMasterMk cId="2566640907" sldId="2147483737"/>
            <pc:sldLayoutMk cId="1832582362" sldId="2147483748"/>
          </pc:sldLayoutMkLst>
        </pc:sldLayoutChg>
      </pc:sldMasterChg>
      <pc:sldMasterChg chg="add del addSldLayout delSldLayout modSldLayout">
        <pc:chgData name="Phelix Brooks" userId="S::wantyp@ferris.edu::2dadf651-e39b-4f8b-94a8-4f82a9d2eec1" providerId="AD" clId="Web-{76C20160-7BB8-4293-9FBB-C416ABE1341E}" dt="2023-04-07T23:42:15.176" v="226"/>
        <pc:sldMasterMkLst>
          <pc:docMk/>
          <pc:sldMasterMk cId="1801671686" sldId="2147483749"/>
        </pc:sldMasterMkLst>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2977644042" sldId="2147483750"/>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4208671001" sldId="2147483751"/>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2472266676" sldId="2147483752"/>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87055455" sldId="2147483753"/>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323446438" sldId="2147483754"/>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3928753909" sldId="2147483755"/>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3933458989" sldId="2147483756"/>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2206063" sldId="2147483757"/>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3641549302" sldId="2147483758"/>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989343732" sldId="2147483759"/>
          </pc:sldLayoutMkLst>
        </pc:sldLayoutChg>
        <pc:sldLayoutChg chg="add del mod replId">
          <pc:chgData name="Phelix Brooks" userId="S::wantyp@ferris.edu::2dadf651-e39b-4f8b-94a8-4f82a9d2eec1" providerId="AD" clId="Web-{76C20160-7BB8-4293-9FBB-C416ABE1341E}" dt="2023-04-07T23:42:15.176" v="226"/>
          <pc:sldLayoutMkLst>
            <pc:docMk/>
            <pc:sldMasterMk cId="1801671686" sldId="2147483749"/>
            <pc:sldLayoutMk cId="3934630384" sldId="2147483760"/>
          </pc:sldLayoutMkLst>
        </pc:sldLayoutChg>
      </pc:sldMasterChg>
      <pc:sldMasterChg chg="add addSldLayout modSldLayout">
        <pc:chgData name="Phelix Brooks" userId="S::wantyp@ferris.edu::2dadf651-e39b-4f8b-94a8-4f82a9d2eec1" providerId="AD" clId="Web-{76C20160-7BB8-4293-9FBB-C416ABE1341E}" dt="2023-04-07T23:42:15.176" v="226"/>
        <pc:sldMasterMkLst>
          <pc:docMk/>
          <pc:sldMasterMk cId="489024909" sldId="2147483761"/>
        </pc:sldMasterMkLst>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8764849" sldId="2147483762"/>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368854935" sldId="2147483763"/>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3787334525" sldId="2147483764"/>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2213559694" sldId="2147483765"/>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2662255498" sldId="2147483766"/>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3145632591" sldId="2147483767"/>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56711106" sldId="2147483768"/>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3703690996" sldId="2147483769"/>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412747559" sldId="2147483770"/>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4154599917" sldId="2147483771"/>
          </pc:sldLayoutMkLst>
        </pc:sldLayoutChg>
        <pc:sldLayoutChg chg="add mod replId">
          <pc:chgData name="Phelix Brooks" userId="S::wantyp@ferris.edu::2dadf651-e39b-4f8b-94a8-4f82a9d2eec1" providerId="AD" clId="Web-{76C20160-7BB8-4293-9FBB-C416ABE1341E}" dt="2023-04-07T23:42:15.176" v="226"/>
          <pc:sldLayoutMkLst>
            <pc:docMk/>
            <pc:sldMasterMk cId="489024909" sldId="2147483761"/>
            <pc:sldLayoutMk cId="205278235" sldId="2147483772"/>
          </pc:sldLayoutMkLst>
        </pc:sldLayoutChg>
      </pc:sldMasterChg>
    </pc:docChg>
  </pc:docChgLst>
  <pc:docChgLst>
    <pc:chgData name="Phelix Brooks" userId="S::wantyp@ferris.edu::2dadf651-e39b-4f8b-94a8-4f82a9d2eec1" providerId="AD" clId="Web-{CA4FD939-A8C0-57CC-4163-5C5D23FCEB0D}"/>
    <pc:docChg chg="addSld modSld">
      <pc:chgData name="Phelix Brooks" userId="S::wantyp@ferris.edu::2dadf651-e39b-4f8b-94a8-4f82a9d2eec1" providerId="AD" clId="Web-{CA4FD939-A8C0-57CC-4163-5C5D23FCEB0D}" dt="2023-04-19T02:25:30.052" v="67" actId="688"/>
      <pc:docMkLst>
        <pc:docMk/>
      </pc:docMkLst>
      <pc:sldChg chg="modSp">
        <pc:chgData name="Phelix Brooks" userId="S::wantyp@ferris.edu::2dadf651-e39b-4f8b-94a8-4f82a9d2eec1" providerId="AD" clId="Web-{CA4FD939-A8C0-57CC-4163-5C5D23FCEB0D}" dt="2023-04-19T02:18:24.242" v="1" actId="20577"/>
        <pc:sldMkLst>
          <pc:docMk/>
          <pc:sldMk cId="109857222" sldId="256"/>
        </pc:sldMkLst>
        <pc:spChg chg="mod">
          <ac:chgData name="Phelix Brooks" userId="S::wantyp@ferris.edu::2dadf651-e39b-4f8b-94a8-4f82a9d2eec1" providerId="AD" clId="Web-{CA4FD939-A8C0-57CC-4163-5C5D23FCEB0D}" dt="2023-04-19T02:18:24.242" v="1" actId="20577"/>
          <ac:spMkLst>
            <pc:docMk/>
            <pc:sldMk cId="109857222" sldId="256"/>
            <ac:spMk id="2" creationId="{00000000-0000-0000-0000-000000000000}"/>
          </ac:spMkLst>
        </pc:spChg>
      </pc:sldChg>
      <pc:sldChg chg="modSp">
        <pc:chgData name="Phelix Brooks" userId="S::wantyp@ferris.edu::2dadf651-e39b-4f8b-94a8-4f82a9d2eec1" providerId="AD" clId="Web-{CA4FD939-A8C0-57CC-4163-5C5D23FCEB0D}" dt="2023-04-19T02:19:07.806" v="5" actId="20577"/>
        <pc:sldMkLst>
          <pc:docMk/>
          <pc:sldMk cId="2583124810" sldId="259"/>
        </pc:sldMkLst>
        <pc:spChg chg="mod">
          <ac:chgData name="Phelix Brooks" userId="S::wantyp@ferris.edu::2dadf651-e39b-4f8b-94a8-4f82a9d2eec1" providerId="AD" clId="Web-{CA4FD939-A8C0-57CC-4163-5C5D23FCEB0D}" dt="2023-04-19T02:19:07.806" v="5" actId="20577"/>
          <ac:spMkLst>
            <pc:docMk/>
            <pc:sldMk cId="2583124810" sldId="259"/>
            <ac:spMk id="2" creationId="{1F094E35-61CE-0A3E-A22E-C39C110C3DE3}"/>
          </ac:spMkLst>
        </pc:spChg>
      </pc:sldChg>
      <pc:sldChg chg="addSp modSp new">
        <pc:chgData name="Phelix Brooks" userId="S::wantyp@ferris.edu::2dadf651-e39b-4f8b-94a8-4f82a9d2eec1" providerId="AD" clId="Web-{CA4FD939-A8C0-57CC-4163-5C5D23FCEB0D}" dt="2023-04-19T02:25:30.052" v="67" actId="688"/>
        <pc:sldMkLst>
          <pc:docMk/>
          <pc:sldMk cId="2483266755" sldId="262"/>
        </pc:sldMkLst>
        <pc:spChg chg="mod">
          <ac:chgData name="Phelix Brooks" userId="S::wantyp@ferris.edu::2dadf651-e39b-4f8b-94a8-4f82a9d2eec1" providerId="AD" clId="Web-{CA4FD939-A8C0-57CC-4163-5C5D23FCEB0D}" dt="2023-04-19T02:19:38.385" v="15" actId="20577"/>
          <ac:spMkLst>
            <pc:docMk/>
            <pc:sldMk cId="2483266755" sldId="262"/>
            <ac:spMk id="2" creationId="{AE9956D2-CE96-42A2-78CF-17B47D02819B}"/>
          </ac:spMkLst>
        </pc:spChg>
        <pc:spChg chg="mod">
          <ac:chgData name="Phelix Brooks" userId="S::wantyp@ferris.edu::2dadf651-e39b-4f8b-94a8-4f82a9d2eec1" providerId="AD" clId="Web-{CA4FD939-A8C0-57CC-4163-5C5D23FCEB0D}" dt="2023-04-19T02:23:53.893" v="61" actId="1076"/>
          <ac:spMkLst>
            <pc:docMk/>
            <pc:sldMk cId="2483266755" sldId="262"/>
            <ac:spMk id="3" creationId="{0E2F7624-19D7-C501-5813-C553C085DB1C}"/>
          </ac:spMkLst>
        </pc:spChg>
        <pc:spChg chg="mod">
          <ac:chgData name="Phelix Brooks" userId="S::wantyp@ferris.edu::2dadf651-e39b-4f8b-94a8-4f82a9d2eec1" providerId="AD" clId="Web-{CA4FD939-A8C0-57CC-4163-5C5D23FCEB0D}" dt="2023-04-19T02:24:04.159" v="62" actId="1076"/>
          <ac:spMkLst>
            <pc:docMk/>
            <pc:sldMk cId="2483266755" sldId="262"/>
            <ac:spMk id="4" creationId="{FCDFEB4E-EFCC-6E91-DA24-8E7A03C3ABEB}"/>
          </ac:spMkLst>
        </pc:spChg>
        <pc:spChg chg="mod">
          <ac:chgData name="Phelix Brooks" userId="S::wantyp@ferris.edu::2dadf651-e39b-4f8b-94a8-4f82a9d2eec1" providerId="AD" clId="Web-{CA4FD939-A8C0-57CC-4163-5C5D23FCEB0D}" dt="2023-04-19T02:24:10.519" v="63" actId="1076"/>
          <ac:spMkLst>
            <pc:docMk/>
            <pc:sldMk cId="2483266755" sldId="262"/>
            <ac:spMk id="5" creationId="{7B8E1469-1656-E12C-1F58-8DD20160D2B4}"/>
          </ac:spMkLst>
        </pc:spChg>
        <pc:spChg chg="mod">
          <ac:chgData name="Phelix Brooks" userId="S::wantyp@ferris.edu::2dadf651-e39b-4f8b-94a8-4f82a9d2eec1" providerId="AD" clId="Web-{CA4FD939-A8C0-57CC-4163-5C5D23FCEB0D}" dt="2023-04-19T02:24:17.972" v="64" actId="1076"/>
          <ac:spMkLst>
            <pc:docMk/>
            <pc:sldMk cId="2483266755" sldId="262"/>
            <ac:spMk id="6" creationId="{9A2E7F6E-536A-A55E-0551-4BC2511335EB}"/>
          </ac:spMkLst>
        </pc:spChg>
        <pc:picChg chg="add mod">
          <ac:chgData name="Phelix Brooks" userId="S::wantyp@ferris.edu::2dadf651-e39b-4f8b-94a8-4f82a9d2eec1" providerId="AD" clId="Web-{CA4FD939-A8C0-57CC-4163-5C5D23FCEB0D}" dt="2023-04-19T02:25:30.052" v="67" actId="688"/>
          <ac:picMkLst>
            <pc:docMk/>
            <pc:sldMk cId="2483266755" sldId="262"/>
            <ac:picMk id="8" creationId="{00FD3694-0BEC-15AF-3DB7-38158106D78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6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459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27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85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733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355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225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563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71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369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74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8902490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4" descr="People in hi-tech suites">
            <a:extLst>
              <a:ext uri="{FF2B5EF4-FFF2-40B4-BE49-F238E27FC236}">
                <a16:creationId xmlns:a16="http://schemas.microsoft.com/office/drawing/2014/main" id="{C2437E4A-0F38-4923-0AB6-8077F90D508F}"/>
              </a:ext>
            </a:extLst>
          </p:cNvPr>
          <p:cNvPicPr>
            <a:picLocks noChangeAspect="1"/>
          </p:cNvPicPr>
          <p:nvPr/>
        </p:nvPicPr>
        <p:blipFill rotWithShape="1">
          <a:blip r:embed="rId2">
            <a:alphaModFix amt="50000"/>
          </a:blip>
          <a:srcRect r="-1" b="15708"/>
          <a:stretch/>
        </p:blipFill>
        <p:spPr>
          <a:xfrm>
            <a:off x="20" y="10"/>
            <a:ext cx="12188931" cy="6857990"/>
          </a:xfrm>
          <a:prstGeom prst="rect">
            <a:avLst/>
          </a:prstGeom>
        </p:spPr>
      </p:pic>
      <p:sp>
        <p:nvSpPr>
          <p:cNvPr id="2" name="Title 1"/>
          <p:cNvSpPr>
            <a:spLocks noGrp="1"/>
          </p:cNvSpPr>
          <p:nvPr>
            <p:ph type="ctrTitle"/>
          </p:nvPr>
        </p:nvSpPr>
        <p:spPr>
          <a:xfrm>
            <a:off x="1527048" y="1124712"/>
            <a:ext cx="9144000" cy="3063240"/>
          </a:xfrm>
        </p:spPr>
        <p:txBody>
          <a:bodyPr>
            <a:normAutofit/>
          </a:bodyPr>
          <a:lstStyle/>
          <a:p>
            <a:r>
              <a:rPr lang="en-US" sz="6600" dirty="0">
                <a:solidFill>
                  <a:srgbClr val="FFFFFF"/>
                </a:solidFill>
              </a:rPr>
              <a:t>Space Escape Sprint 2 Review</a:t>
            </a:r>
          </a:p>
        </p:txBody>
      </p:sp>
      <p:sp>
        <p:nvSpPr>
          <p:cNvPr id="3" name="Subtitle 2"/>
          <p:cNvSpPr>
            <a:spLocks noGrp="1"/>
          </p:cNvSpPr>
          <p:nvPr>
            <p:ph type="subTitle" idx="1"/>
          </p:nvPr>
        </p:nvSpPr>
        <p:spPr>
          <a:xfrm>
            <a:off x="1527048" y="4599432"/>
            <a:ext cx="9144000" cy="1227520"/>
          </a:xfrm>
        </p:spPr>
        <p:txBody>
          <a:bodyPr vert="horz" lIns="91440" tIns="45720" rIns="91440" bIns="45720" rtlCol="0">
            <a:normAutofit/>
          </a:bodyPr>
          <a:lstStyle/>
          <a:p>
            <a:r>
              <a:rPr lang="en-US">
                <a:solidFill>
                  <a:srgbClr val="FFFFFF"/>
                </a:solidFill>
              </a:rPr>
              <a:t>By Phelix Brooks</a:t>
            </a:r>
          </a:p>
          <a:p>
            <a:r>
              <a:rPr lang="en-US">
                <a:solidFill>
                  <a:srgbClr val="FFFFFF"/>
                </a:solidFill>
              </a:rPr>
              <a:t>DMSE SENG 102</a:t>
            </a:r>
          </a:p>
        </p:txBody>
      </p:sp>
      <p:sp>
        <p:nvSpPr>
          <p:cNvPr id="40"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4E04D-8D07-7FC4-B7F7-236EB73CA6FE}"/>
              </a:ext>
            </a:extLst>
          </p:cNvPr>
          <p:cNvSpPr>
            <a:spLocks noGrp="1"/>
          </p:cNvSpPr>
          <p:nvPr>
            <p:ph type="title"/>
          </p:nvPr>
        </p:nvSpPr>
        <p:spPr>
          <a:xfrm>
            <a:off x="640080" y="325369"/>
            <a:ext cx="4368602" cy="1956841"/>
          </a:xfrm>
        </p:spPr>
        <p:txBody>
          <a:bodyPr anchor="b">
            <a:normAutofit/>
          </a:bodyPr>
          <a:lstStyle/>
          <a:p>
            <a:r>
              <a:rPr lang="en-US" sz="5400">
                <a:cs typeface="Calibri Light"/>
              </a:rPr>
              <a:t>Space Escape Overview</a:t>
            </a:r>
            <a:endParaRPr lang="en-US" sz="5400"/>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AE0446-9658-5349-45AE-0C3D8D0C585A}"/>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000" dirty="0">
                <a:cs typeface="Calibri" panose="020F0502020204030204"/>
              </a:rPr>
              <a:t>Space Escape is a game similar to Alien Invasion. Space escape shows the game from an Aliens perspective running away from Earthlings. The backstory includes more information like why the Aliens are traveling to Earth and how the Earthlings (who are major environmentalists to the point that they do not agree with anything that relatively harms the Earth) reacted when they got there. </a:t>
            </a:r>
          </a:p>
        </p:txBody>
      </p:sp>
      <p:pic>
        <p:nvPicPr>
          <p:cNvPr id="5" name="Picture 4">
            <a:extLst>
              <a:ext uri="{FF2B5EF4-FFF2-40B4-BE49-F238E27FC236}">
                <a16:creationId xmlns:a16="http://schemas.microsoft.com/office/drawing/2014/main" id="{8669614C-E2CD-596A-886E-9BB0FFE5D587}"/>
              </a:ext>
            </a:extLst>
          </p:cNvPr>
          <p:cNvPicPr>
            <a:picLocks noChangeAspect="1"/>
          </p:cNvPicPr>
          <p:nvPr/>
        </p:nvPicPr>
        <p:blipFill rotWithShape="1">
          <a:blip r:embed="rId2"/>
          <a:srcRect l="31970" r="1160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8078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2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94E35-61CE-0A3E-A22E-C39C110C3DE3}"/>
              </a:ext>
            </a:extLst>
          </p:cNvPr>
          <p:cNvSpPr>
            <a:spLocks noGrp="1"/>
          </p:cNvSpPr>
          <p:nvPr>
            <p:ph type="ctrTitle"/>
          </p:nvPr>
        </p:nvSpPr>
        <p:spPr>
          <a:xfrm>
            <a:off x="804672" y="802955"/>
            <a:ext cx="4977976" cy="1374439"/>
          </a:xfrm>
        </p:spPr>
        <p:txBody>
          <a:bodyPr vert="horz" lIns="91440" tIns="45720" rIns="91440" bIns="45720" rtlCol="0" anchor="ctr">
            <a:normAutofit/>
          </a:bodyPr>
          <a:lstStyle/>
          <a:p>
            <a:pPr algn="l"/>
            <a:r>
              <a:rPr lang="en-US" sz="3600" dirty="0"/>
              <a:t>Sprint 1 Review</a:t>
            </a:r>
            <a:br>
              <a:rPr lang="en-US" sz="3600" kern="1200" dirty="0"/>
            </a:br>
            <a:endParaRPr lang="en-US" sz="3600" kern="1200">
              <a:solidFill>
                <a:schemeClr val="tx2"/>
              </a:solidFill>
              <a:latin typeface="+mj-lt"/>
              <a:ea typeface="+mj-ea"/>
              <a:cs typeface="+mj-cs"/>
            </a:endParaRPr>
          </a:p>
        </p:txBody>
      </p:sp>
      <p:sp>
        <p:nvSpPr>
          <p:cNvPr id="8"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804672" y="1443594"/>
            <a:ext cx="4977578" cy="4617377"/>
          </a:xfrm>
        </p:spPr>
        <p:txBody>
          <a:bodyPr vert="horz" lIns="91440" tIns="45720" rIns="91440" bIns="45720" rtlCol="0" anchor="ctr">
            <a:normAutofit/>
          </a:bodyPr>
          <a:lstStyle/>
          <a:p>
            <a:pPr algn="l"/>
            <a:r>
              <a:rPr lang="en-US" sz="1800" dirty="0">
                <a:solidFill>
                  <a:schemeClr val="tx2"/>
                </a:solidFill>
              </a:rPr>
              <a:t>The main goal of Sprint 1 was to create the base game with most base features and a couple more in-depth features. </a:t>
            </a:r>
            <a:endParaRPr lang="en-US" sz="1800">
              <a:solidFill>
                <a:schemeClr val="tx2"/>
              </a:solidFill>
            </a:endParaRPr>
          </a:p>
          <a:p>
            <a:pPr algn="l"/>
            <a:r>
              <a:rPr lang="en-US" sz="1500" u="sng" dirty="0">
                <a:solidFill>
                  <a:schemeClr val="tx2"/>
                </a:solidFill>
              </a:rPr>
              <a:t>Sprint 1 Features:</a:t>
            </a:r>
            <a:endParaRPr lang="en-US" sz="1500" u="sng"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Main Menu screen</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Game screen</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Win/Game Over screen</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Score displays</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Start button</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Player ship</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Earthling ship</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Game over message display</a:t>
            </a:r>
            <a:endParaRPr lang="en-US" sz="1500" dirty="0">
              <a:solidFill>
                <a:schemeClr val="tx2"/>
              </a:solidFill>
              <a:cs typeface="Calibri"/>
            </a:endParaRPr>
          </a:p>
          <a:p>
            <a:pPr marL="342900" indent="-228600" algn="l">
              <a:buFont typeface="Arial" panose="020B0604020202020204" pitchFamily="34" charset="0"/>
              <a:buChar char="•"/>
            </a:pPr>
            <a:endParaRPr lang="en-US" sz="1500">
              <a:solidFill>
                <a:schemeClr val="tx2"/>
              </a:solidFill>
            </a:endParaRPr>
          </a:p>
        </p:txBody>
      </p:sp>
      <p:grpSp>
        <p:nvGrpSpPr>
          <p:cNvPr id="25" name="Group 2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1" name="Freeform: Shape 2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Rocket">
            <a:extLst>
              <a:ext uri="{FF2B5EF4-FFF2-40B4-BE49-F238E27FC236}">
                <a16:creationId xmlns:a16="http://schemas.microsoft.com/office/drawing/2014/main" id="{E80C0601-5A9A-EA42-A2C1-5B5E09B380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10" name="Date Placeholder 1">
            <a:extLst>
              <a:ext uri="{FF2B5EF4-FFF2-40B4-BE49-F238E27FC236}">
                <a16:creationId xmlns:a16="http://schemas.microsoft.com/office/drawing/2014/main" id="{6D3A378B-30F2-677E-ADE3-D99793471434}"/>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7FDE917F-CBA1-48C9-8519-82A8B6208569}" type="datetime1">
              <a:rPr lang="en-US" smtClean="0"/>
              <a:pPr>
                <a:spcAft>
                  <a:spcPts val="600"/>
                </a:spcAft>
              </a:pPr>
              <a:t>4/18/2023</a:t>
            </a:fld>
            <a:endParaRPr lang="en-US"/>
          </a:p>
        </p:txBody>
      </p:sp>
      <p:sp>
        <p:nvSpPr>
          <p:cNvPr id="12" name="Footer Placeholder 2">
            <a:extLst>
              <a:ext uri="{FF2B5EF4-FFF2-40B4-BE49-F238E27FC236}">
                <a16:creationId xmlns:a16="http://schemas.microsoft.com/office/drawing/2014/main" id="{9C23378E-16EF-7D77-ECA0-65A9A9CBCAE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Space Escape</a:t>
            </a:r>
          </a:p>
        </p:txBody>
      </p:sp>
      <p:sp>
        <p:nvSpPr>
          <p:cNvPr id="14"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84AC6A-A0EF-437B-BCEE-4772B0214A58}" type="slidenum">
              <a:rPr lang="en-US" dirty="0" smtClean="0"/>
              <a:pPr>
                <a:spcAft>
                  <a:spcPts val="600"/>
                </a:spcAft>
              </a:pPr>
              <a:t>3</a:t>
            </a:fld>
            <a:endParaRPr lang="en-US" dirty="0"/>
          </a:p>
        </p:txBody>
      </p:sp>
    </p:spTree>
    <p:extLst>
      <p:ext uri="{BB962C8B-B14F-4D97-AF65-F5344CB8AC3E}">
        <p14:creationId xmlns:p14="http://schemas.microsoft.com/office/powerpoint/2010/main" val="240955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2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94E35-61CE-0A3E-A22E-C39C110C3DE3}"/>
              </a:ext>
            </a:extLst>
          </p:cNvPr>
          <p:cNvSpPr>
            <a:spLocks noGrp="1"/>
          </p:cNvSpPr>
          <p:nvPr>
            <p:ph type="ctrTitle"/>
          </p:nvPr>
        </p:nvSpPr>
        <p:spPr>
          <a:xfrm>
            <a:off x="804672" y="802955"/>
            <a:ext cx="4977976" cy="1374439"/>
          </a:xfrm>
        </p:spPr>
        <p:txBody>
          <a:bodyPr vert="horz" lIns="91440" tIns="45720" rIns="91440" bIns="45720" rtlCol="0" anchor="ctr">
            <a:normAutofit/>
          </a:bodyPr>
          <a:lstStyle/>
          <a:p>
            <a:pPr algn="l"/>
            <a:r>
              <a:rPr lang="en-US" sz="3600" dirty="0"/>
              <a:t>Sprint 2 Review</a:t>
            </a:r>
            <a:br>
              <a:rPr lang="en-US" sz="3600" kern="1200" dirty="0"/>
            </a:br>
            <a:endParaRPr lang="en-US" sz="3600" kern="1200">
              <a:solidFill>
                <a:schemeClr val="tx2"/>
              </a:solidFill>
              <a:latin typeface="+mj-lt"/>
              <a:ea typeface="+mj-ea"/>
              <a:cs typeface="+mj-cs"/>
            </a:endParaRPr>
          </a:p>
        </p:txBody>
      </p:sp>
      <p:sp>
        <p:nvSpPr>
          <p:cNvPr id="8"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804672" y="2421682"/>
            <a:ext cx="4977578" cy="3639289"/>
          </a:xfrm>
        </p:spPr>
        <p:txBody>
          <a:bodyPr vert="horz" lIns="91440" tIns="45720" rIns="91440" bIns="45720" rtlCol="0" anchor="ctr">
            <a:normAutofit/>
          </a:bodyPr>
          <a:lstStyle/>
          <a:p>
            <a:pPr algn="l"/>
            <a:r>
              <a:rPr lang="en-US" sz="1500" dirty="0">
                <a:solidFill>
                  <a:schemeClr val="tx2"/>
                </a:solidFill>
                <a:cs typeface="Calibri"/>
              </a:rPr>
              <a:t>The goal of Sprint 2 is to refine existing features and add more detailed features as well. </a:t>
            </a:r>
          </a:p>
          <a:p>
            <a:pPr algn="l"/>
            <a:r>
              <a:rPr lang="en-US" sz="1500" u="sng" dirty="0">
                <a:solidFill>
                  <a:schemeClr val="tx2"/>
                </a:solidFill>
              </a:rPr>
              <a:t>Sprint 2 Features:</a:t>
            </a:r>
            <a:endParaRPr lang="en-US" sz="1500" u="sng"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rPr>
              <a:t>Backstory scene</a:t>
            </a:r>
            <a:endParaRPr lang="en-US" sz="1500" dirty="0">
              <a:solidFill>
                <a:schemeClr val="tx2"/>
              </a:solidFill>
              <a:cs typeface="Calibri"/>
            </a:endParaRPr>
          </a:p>
          <a:p>
            <a:pPr marL="342900" indent="-228600" algn="l">
              <a:buFont typeface="Arial" panose="020B0604020202020204" pitchFamily="34" charset="0"/>
              <a:buChar char="•"/>
            </a:pPr>
            <a:r>
              <a:rPr lang="en-US" sz="1500" dirty="0">
                <a:solidFill>
                  <a:schemeClr val="tx2"/>
                </a:solidFill>
                <a:cs typeface="Calibri"/>
              </a:rPr>
              <a:t>Explosion visuals when an alien ship is defeated</a:t>
            </a:r>
          </a:p>
          <a:p>
            <a:pPr marL="342900" indent="-228600" algn="l">
              <a:buChar char="•"/>
            </a:pPr>
            <a:r>
              <a:rPr lang="en-US" sz="1500" dirty="0">
                <a:solidFill>
                  <a:schemeClr val="tx2"/>
                </a:solidFill>
                <a:cs typeface="Calibri"/>
              </a:rPr>
              <a:t>Bullet animation</a:t>
            </a:r>
          </a:p>
          <a:p>
            <a:pPr marL="342900" indent="-228600" algn="l">
              <a:buFont typeface="Arial" panose="020B0604020202020204" pitchFamily="34" charset="0"/>
              <a:buChar char="•"/>
            </a:pPr>
            <a:endParaRPr lang="en-US" sz="1500" dirty="0">
              <a:solidFill>
                <a:schemeClr val="tx2"/>
              </a:solidFill>
              <a:cs typeface="Calibri"/>
            </a:endParaRPr>
          </a:p>
          <a:p>
            <a:pPr marL="342900" indent="-228600" algn="l">
              <a:buFont typeface="Arial" panose="020B0604020202020204" pitchFamily="34" charset="0"/>
              <a:buChar char="•"/>
            </a:pPr>
            <a:endParaRPr lang="en-US" sz="1500">
              <a:solidFill>
                <a:schemeClr val="tx2"/>
              </a:solidFill>
              <a:cs typeface="Calibri" panose="020F0502020204030204"/>
            </a:endParaRPr>
          </a:p>
        </p:txBody>
      </p:sp>
      <p:grpSp>
        <p:nvGrpSpPr>
          <p:cNvPr id="25" name="Group 2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1" name="Freeform: Shape 2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Rocket">
            <a:extLst>
              <a:ext uri="{FF2B5EF4-FFF2-40B4-BE49-F238E27FC236}">
                <a16:creationId xmlns:a16="http://schemas.microsoft.com/office/drawing/2014/main" id="{E80C0601-5A9A-EA42-A2C1-5B5E09B380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10" name="Date Placeholder 1">
            <a:extLst>
              <a:ext uri="{FF2B5EF4-FFF2-40B4-BE49-F238E27FC236}">
                <a16:creationId xmlns:a16="http://schemas.microsoft.com/office/drawing/2014/main" id="{6D3A378B-30F2-677E-ADE3-D99793471434}"/>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7FDE917F-CBA1-48C9-8519-82A8B6208569}" type="datetime1">
              <a:rPr lang="en-US" smtClean="0"/>
              <a:pPr>
                <a:spcAft>
                  <a:spcPts val="600"/>
                </a:spcAft>
              </a:pPr>
              <a:t>4/18/2023</a:t>
            </a:fld>
            <a:endParaRPr lang="en-US"/>
          </a:p>
        </p:txBody>
      </p:sp>
      <p:sp>
        <p:nvSpPr>
          <p:cNvPr id="12" name="Footer Placeholder 2">
            <a:extLst>
              <a:ext uri="{FF2B5EF4-FFF2-40B4-BE49-F238E27FC236}">
                <a16:creationId xmlns:a16="http://schemas.microsoft.com/office/drawing/2014/main" id="{9C23378E-16EF-7D77-ECA0-65A9A9CBCAE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Space Escape</a:t>
            </a:r>
          </a:p>
        </p:txBody>
      </p:sp>
      <p:sp>
        <p:nvSpPr>
          <p:cNvPr id="14"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84AC6A-A0EF-437B-BCEE-4772B0214A58}" type="slidenum">
              <a:rPr lang="en-US" dirty="0" smtClean="0"/>
              <a:pPr>
                <a:spcAft>
                  <a:spcPts val="600"/>
                </a:spcAft>
              </a:pPr>
              <a:t>4</a:t>
            </a:fld>
            <a:endParaRPr lang="en-US" dirty="0"/>
          </a:p>
        </p:txBody>
      </p:sp>
    </p:spTree>
    <p:extLst>
      <p:ext uri="{BB962C8B-B14F-4D97-AF65-F5344CB8AC3E}">
        <p14:creationId xmlns:p14="http://schemas.microsoft.com/office/powerpoint/2010/main" val="258312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56D2-CE96-42A2-78CF-17B47D02819B}"/>
              </a:ext>
            </a:extLst>
          </p:cNvPr>
          <p:cNvSpPr>
            <a:spLocks noGrp="1"/>
          </p:cNvSpPr>
          <p:nvPr>
            <p:ph type="title"/>
          </p:nvPr>
        </p:nvSpPr>
        <p:spPr/>
        <p:txBody>
          <a:bodyPr/>
          <a:lstStyle/>
          <a:p>
            <a:r>
              <a:rPr lang="en-US" dirty="0">
                <a:ea typeface="Calibri Light"/>
                <a:cs typeface="Calibri Light"/>
              </a:rPr>
              <a:t>Additions</a:t>
            </a:r>
            <a:endParaRPr lang="en-US" dirty="0"/>
          </a:p>
        </p:txBody>
      </p:sp>
      <p:sp>
        <p:nvSpPr>
          <p:cNvPr id="3" name="Text Placeholder 2">
            <a:extLst>
              <a:ext uri="{FF2B5EF4-FFF2-40B4-BE49-F238E27FC236}">
                <a16:creationId xmlns:a16="http://schemas.microsoft.com/office/drawing/2014/main" id="{0E2F7624-19D7-C501-5813-C553C085DB1C}"/>
              </a:ext>
            </a:extLst>
          </p:cNvPr>
          <p:cNvSpPr>
            <a:spLocks noGrp="1"/>
          </p:cNvSpPr>
          <p:nvPr>
            <p:ph type="body" idx="1"/>
          </p:nvPr>
        </p:nvSpPr>
        <p:spPr>
          <a:xfrm>
            <a:off x="12736087" y="3523611"/>
            <a:ext cx="5157787" cy="823912"/>
          </a:xfrm>
        </p:spPr>
        <p:txBody>
          <a:bodyPr/>
          <a:lstStyle/>
          <a:p>
            <a:endParaRPr lang="en-US" dirty="0"/>
          </a:p>
        </p:txBody>
      </p:sp>
      <p:sp>
        <p:nvSpPr>
          <p:cNvPr id="4" name="Content Placeholder 3">
            <a:extLst>
              <a:ext uri="{FF2B5EF4-FFF2-40B4-BE49-F238E27FC236}">
                <a16:creationId xmlns:a16="http://schemas.microsoft.com/office/drawing/2014/main" id="{FCDFEB4E-EFCC-6E91-DA24-8E7A03C3ABEB}"/>
              </a:ext>
            </a:extLst>
          </p:cNvPr>
          <p:cNvSpPr>
            <a:spLocks noGrp="1"/>
          </p:cNvSpPr>
          <p:nvPr>
            <p:ph sz="half" idx="2"/>
          </p:nvPr>
        </p:nvSpPr>
        <p:spPr>
          <a:xfrm>
            <a:off x="13168266" y="4347523"/>
            <a:ext cx="5157787" cy="3684588"/>
          </a:xfrm>
        </p:spPr>
        <p:txBody>
          <a:bodyPr vert="horz" lIns="91440" tIns="45720" rIns="91440" bIns="45720" rtlCol="0" anchor="t">
            <a:noAutofit/>
          </a:bodyPr>
          <a:lstStyle/>
          <a:p>
            <a:pPr marL="0" indent="0">
              <a:buNone/>
            </a:pPr>
            <a:endParaRPr lang="en-US" sz="1200" dirty="0">
              <a:latin typeface="Courier New"/>
              <a:ea typeface="Calibri"/>
              <a:cs typeface="Courier New"/>
            </a:endParaRPr>
          </a:p>
          <a:p>
            <a:endParaRPr lang="en-US" dirty="0">
              <a:latin typeface="Calibri" panose="020F0502020204030204"/>
              <a:ea typeface="Calibri"/>
              <a:cs typeface="Calibri"/>
            </a:endParaRPr>
          </a:p>
        </p:txBody>
      </p:sp>
      <p:sp>
        <p:nvSpPr>
          <p:cNvPr id="5" name="Text Placeholder 4">
            <a:extLst>
              <a:ext uri="{FF2B5EF4-FFF2-40B4-BE49-F238E27FC236}">
                <a16:creationId xmlns:a16="http://schemas.microsoft.com/office/drawing/2014/main" id="{7B8E1469-1656-E12C-1F58-8DD20160D2B4}"/>
              </a:ext>
            </a:extLst>
          </p:cNvPr>
          <p:cNvSpPr>
            <a:spLocks noGrp="1"/>
          </p:cNvSpPr>
          <p:nvPr>
            <p:ph type="body" sz="quarter" idx="3"/>
          </p:nvPr>
        </p:nvSpPr>
        <p:spPr>
          <a:xfrm>
            <a:off x="997424" y="1578805"/>
            <a:ext cx="5183188" cy="823912"/>
          </a:xfrm>
        </p:spPr>
        <p:txBody>
          <a:bodyPr/>
          <a:lstStyle/>
          <a:p>
            <a:r>
              <a:rPr lang="en-US" dirty="0">
                <a:ea typeface="Calibri"/>
                <a:cs typeface="Calibri"/>
              </a:rPr>
              <a:t>Blinking Bullet Image</a:t>
            </a:r>
            <a:endParaRPr lang="en-US" dirty="0"/>
          </a:p>
        </p:txBody>
      </p:sp>
      <p:sp>
        <p:nvSpPr>
          <p:cNvPr id="6" name="Content Placeholder 5">
            <a:extLst>
              <a:ext uri="{FF2B5EF4-FFF2-40B4-BE49-F238E27FC236}">
                <a16:creationId xmlns:a16="http://schemas.microsoft.com/office/drawing/2014/main" id="{9A2E7F6E-536A-A55E-0551-4BC2511335EB}"/>
              </a:ext>
            </a:extLst>
          </p:cNvPr>
          <p:cNvSpPr>
            <a:spLocks noGrp="1"/>
          </p:cNvSpPr>
          <p:nvPr>
            <p:ph sz="quarter" idx="4"/>
          </p:nvPr>
        </p:nvSpPr>
        <p:spPr>
          <a:xfrm>
            <a:off x="1224887" y="2448209"/>
            <a:ext cx="5183188" cy="3684588"/>
          </a:xfrm>
        </p:spPr>
        <p:txBody>
          <a:bodyPr vert="horz" lIns="91440" tIns="45720" rIns="91440" bIns="45720" rtlCol="0" anchor="t">
            <a:normAutofit/>
          </a:bodyPr>
          <a:lstStyle/>
          <a:p>
            <a:r>
              <a:rPr lang="en-US" sz="1200" b="1" dirty="0">
                <a:solidFill>
                  <a:srgbClr val="7F0055"/>
                </a:solidFill>
                <a:latin typeface="Courier New"/>
                <a:cs typeface="Courier New"/>
              </a:rPr>
              <a:t>public</a:t>
            </a:r>
            <a:r>
              <a:rPr lang="en-US" sz="1200" dirty="0">
                <a:latin typeface="Courier New"/>
                <a:cs typeface="Courier New"/>
              </a:rPr>
              <a:t> </a:t>
            </a:r>
            <a:r>
              <a:rPr lang="en-US" sz="1200" b="1" dirty="0">
                <a:solidFill>
                  <a:srgbClr val="7F0055"/>
                </a:solidFill>
                <a:latin typeface="Courier New"/>
                <a:cs typeface="Courier New"/>
              </a:rPr>
              <a:t>void</a:t>
            </a:r>
            <a:r>
              <a:rPr lang="en-US" sz="1200" dirty="0">
                <a:latin typeface="Courier New"/>
                <a:cs typeface="Courier New"/>
              </a:rPr>
              <a:t> </a:t>
            </a:r>
            <a:r>
              <a:rPr lang="en-US" sz="1200" dirty="0" err="1">
                <a:latin typeface="Courier New"/>
                <a:cs typeface="Courier New"/>
              </a:rPr>
              <a:t>shotTimer</a:t>
            </a:r>
            <a:r>
              <a:rPr lang="en-US" sz="1200" dirty="0">
                <a:latin typeface="Courier New"/>
                <a:cs typeface="Courier New"/>
              </a:rPr>
              <a:t>() {</a:t>
            </a:r>
          </a:p>
          <a:p>
            <a:r>
              <a:rPr lang="en-US" sz="1200" b="1" dirty="0">
                <a:solidFill>
                  <a:srgbClr val="7F0055"/>
                </a:solidFill>
                <a:latin typeface="Courier New"/>
                <a:cs typeface="Courier New"/>
              </a:rPr>
              <a:t>int</a:t>
            </a:r>
            <a:r>
              <a:rPr lang="en-US" sz="1200" dirty="0">
                <a:latin typeface="Courier New"/>
                <a:cs typeface="Courier New"/>
              </a:rPr>
              <a:t> </a:t>
            </a:r>
            <a:r>
              <a:rPr lang="en-US" sz="1200" dirty="0" err="1">
                <a:solidFill>
                  <a:srgbClr val="6A3E3E"/>
                </a:solidFill>
                <a:latin typeface="Courier New"/>
                <a:cs typeface="Courier New"/>
              </a:rPr>
              <a:t>i</a:t>
            </a:r>
            <a:r>
              <a:rPr lang="en-US" sz="1200" dirty="0">
                <a:latin typeface="Courier New"/>
                <a:cs typeface="Courier New"/>
              </a:rPr>
              <a:t> = 0;</a:t>
            </a:r>
          </a:p>
          <a:p>
            <a:r>
              <a:rPr lang="en-US" sz="1200" b="1" dirty="0">
                <a:solidFill>
                  <a:srgbClr val="7F0055"/>
                </a:solidFill>
                <a:latin typeface="Courier New"/>
                <a:cs typeface="Courier New"/>
              </a:rPr>
              <a:t>long</a:t>
            </a:r>
            <a:r>
              <a:rPr lang="en-US" sz="1200" dirty="0">
                <a:latin typeface="Courier New"/>
                <a:cs typeface="Courier New"/>
              </a:rPr>
              <a:t> </a:t>
            </a:r>
            <a:r>
              <a:rPr lang="en-US" sz="1200" dirty="0">
                <a:solidFill>
                  <a:srgbClr val="6A3E3E"/>
                </a:solidFill>
                <a:latin typeface="Courier New"/>
                <a:cs typeface="Courier New"/>
              </a:rPr>
              <a:t>time</a:t>
            </a:r>
            <a:r>
              <a:rPr lang="en-US" sz="1200" dirty="0">
                <a:latin typeface="Courier New"/>
                <a:cs typeface="Courier New"/>
              </a:rPr>
              <a:t> = </a:t>
            </a:r>
            <a:r>
              <a:rPr lang="en-US" sz="1200" dirty="0" err="1">
                <a:latin typeface="Courier New"/>
                <a:cs typeface="Courier New"/>
              </a:rPr>
              <a:t>System.</a:t>
            </a:r>
            <a:r>
              <a:rPr lang="en-US" sz="1200" i="1" dirty="0" err="1">
                <a:latin typeface="Courier New"/>
                <a:cs typeface="Courier New"/>
              </a:rPr>
              <a:t>currentTimeMillis</a:t>
            </a:r>
            <a:r>
              <a:rPr lang="en-US" sz="1200" dirty="0">
                <a:latin typeface="Courier New"/>
                <a:cs typeface="Courier New"/>
              </a:rPr>
              <a:t>();</a:t>
            </a:r>
          </a:p>
          <a:p>
            <a:r>
              <a:rPr lang="en-US" sz="1200" b="1" dirty="0">
                <a:solidFill>
                  <a:srgbClr val="7F0055"/>
                </a:solidFill>
                <a:latin typeface="Courier New"/>
                <a:cs typeface="Courier New"/>
              </a:rPr>
              <a:t>for</a:t>
            </a:r>
            <a:r>
              <a:rPr lang="en-US" sz="1200" dirty="0">
                <a:latin typeface="Courier New"/>
                <a:cs typeface="Courier New"/>
              </a:rPr>
              <a:t> (</a:t>
            </a:r>
            <a:r>
              <a:rPr lang="en-US" sz="1200" dirty="0" err="1">
                <a:solidFill>
                  <a:srgbClr val="6A3E3E"/>
                </a:solidFill>
                <a:latin typeface="Courier New"/>
                <a:cs typeface="Courier New"/>
              </a:rPr>
              <a:t>i</a:t>
            </a:r>
            <a:r>
              <a:rPr lang="en-US" sz="1200" dirty="0">
                <a:latin typeface="Courier New"/>
                <a:cs typeface="Courier New"/>
              </a:rPr>
              <a:t>=0;</a:t>
            </a:r>
            <a:r>
              <a:rPr lang="en-US" sz="1200" dirty="0">
                <a:solidFill>
                  <a:srgbClr val="6A3E3E"/>
                </a:solidFill>
                <a:latin typeface="Courier New"/>
                <a:cs typeface="Courier New"/>
              </a:rPr>
              <a:t>i</a:t>
            </a:r>
            <a:r>
              <a:rPr lang="en-US" sz="1200" dirty="0">
                <a:latin typeface="Courier New"/>
                <a:cs typeface="Courier New"/>
              </a:rPr>
              <a:t>&lt;=</a:t>
            </a:r>
            <a:r>
              <a:rPr lang="en-US" sz="1200" dirty="0" err="1">
                <a:solidFill>
                  <a:srgbClr val="6A3E3E"/>
                </a:solidFill>
                <a:latin typeface="Courier New"/>
                <a:cs typeface="Courier New"/>
              </a:rPr>
              <a:t>time</a:t>
            </a:r>
            <a:r>
              <a:rPr lang="en-US" sz="1200" dirty="0" err="1">
                <a:latin typeface="Courier New"/>
                <a:cs typeface="Courier New"/>
              </a:rPr>
              <a:t>;</a:t>
            </a:r>
            <a:r>
              <a:rPr lang="en-US" sz="1200" dirty="0" err="1">
                <a:solidFill>
                  <a:srgbClr val="6A3E3E"/>
                </a:solidFill>
                <a:latin typeface="Courier New"/>
                <a:cs typeface="Courier New"/>
              </a:rPr>
              <a:t>i</a:t>
            </a:r>
            <a:r>
              <a:rPr lang="en-US" sz="1200" dirty="0">
                <a:latin typeface="Courier New"/>
                <a:cs typeface="Courier New"/>
              </a:rPr>
              <a:t>++) {</a:t>
            </a:r>
          </a:p>
          <a:p>
            <a:r>
              <a:rPr lang="en-US" sz="1200" b="1" dirty="0">
                <a:solidFill>
                  <a:srgbClr val="7F0055"/>
                </a:solidFill>
                <a:latin typeface="Courier New"/>
                <a:cs typeface="Courier New"/>
              </a:rPr>
              <a:t>long</a:t>
            </a:r>
            <a:r>
              <a:rPr lang="en-US" sz="1200" dirty="0">
                <a:latin typeface="Courier New"/>
                <a:cs typeface="Courier New"/>
              </a:rPr>
              <a:t> </a:t>
            </a:r>
            <a:r>
              <a:rPr lang="en-US" sz="1200" dirty="0" err="1">
                <a:solidFill>
                  <a:srgbClr val="6A3E3E"/>
                </a:solidFill>
                <a:latin typeface="Courier New"/>
                <a:cs typeface="Courier New"/>
              </a:rPr>
              <a:t>newTime</a:t>
            </a:r>
            <a:r>
              <a:rPr lang="en-US" sz="1200" dirty="0">
                <a:latin typeface="Courier New"/>
                <a:cs typeface="Courier New"/>
              </a:rPr>
              <a:t> = </a:t>
            </a:r>
            <a:r>
              <a:rPr lang="en-US" sz="1200" dirty="0" err="1">
                <a:latin typeface="Courier New"/>
                <a:cs typeface="Courier New"/>
              </a:rPr>
              <a:t>System.</a:t>
            </a:r>
            <a:r>
              <a:rPr lang="en-US" sz="1200" i="1" dirty="0" err="1">
                <a:latin typeface="Courier New"/>
                <a:cs typeface="Courier New"/>
              </a:rPr>
              <a:t>currentTimeMillis</a:t>
            </a:r>
            <a:r>
              <a:rPr lang="en-US" sz="1200" dirty="0">
                <a:latin typeface="Courier New"/>
                <a:cs typeface="Courier New"/>
              </a:rPr>
              <a:t>();</a:t>
            </a:r>
          </a:p>
          <a:p>
            <a:r>
              <a:rPr lang="en-US" sz="1200" b="1" dirty="0">
                <a:solidFill>
                  <a:srgbClr val="7F0055"/>
                </a:solidFill>
                <a:latin typeface="Courier New"/>
                <a:cs typeface="Courier New"/>
              </a:rPr>
              <a:t>if</a:t>
            </a:r>
            <a:r>
              <a:rPr lang="en-US" sz="1200" dirty="0">
                <a:latin typeface="Courier New"/>
                <a:cs typeface="Courier New"/>
              </a:rPr>
              <a:t> (</a:t>
            </a:r>
            <a:r>
              <a:rPr lang="en-US" sz="1200" dirty="0" err="1">
                <a:solidFill>
                  <a:srgbClr val="6A3E3E"/>
                </a:solidFill>
                <a:latin typeface="Courier New"/>
                <a:cs typeface="Courier New"/>
              </a:rPr>
              <a:t>newTime</a:t>
            </a:r>
            <a:r>
              <a:rPr lang="en-US" sz="1200" dirty="0">
                <a:latin typeface="Courier New"/>
                <a:cs typeface="Courier New"/>
              </a:rPr>
              <a:t> &gt;= </a:t>
            </a:r>
            <a:r>
              <a:rPr lang="en-US" sz="1200" dirty="0">
                <a:solidFill>
                  <a:srgbClr val="6A3E3E"/>
                </a:solidFill>
                <a:latin typeface="Courier New"/>
                <a:cs typeface="Courier New"/>
              </a:rPr>
              <a:t>time</a:t>
            </a:r>
            <a:r>
              <a:rPr lang="en-US" sz="1200" dirty="0">
                <a:latin typeface="Courier New"/>
                <a:cs typeface="Courier New"/>
              </a:rPr>
              <a:t>+500) {</a:t>
            </a:r>
          </a:p>
          <a:p>
            <a:r>
              <a:rPr lang="en-US" sz="1200" b="1" dirty="0">
                <a:solidFill>
                  <a:srgbClr val="7F0055"/>
                </a:solidFill>
                <a:latin typeface="Courier New"/>
                <a:cs typeface="Courier New"/>
              </a:rPr>
              <a:t>break</a:t>
            </a:r>
            <a:r>
              <a:rPr lang="en-US" sz="1200" dirty="0">
                <a:latin typeface="Courier New"/>
                <a:cs typeface="Courier New"/>
              </a:rPr>
              <a:t>;}}</a:t>
            </a:r>
          </a:p>
          <a:p>
            <a:r>
              <a:rPr lang="en-US" sz="1200" b="1" dirty="0">
                <a:solidFill>
                  <a:srgbClr val="7F0055"/>
                </a:solidFill>
                <a:latin typeface="Courier New"/>
                <a:cs typeface="Courier New"/>
              </a:rPr>
              <a:t>if</a:t>
            </a:r>
            <a:r>
              <a:rPr lang="en-US" sz="1200" dirty="0">
                <a:latin typeface="Courier New"/>
                <a:cs typeface="Courier New"/>
              </a:rPr>
              <a:t> (</a:t>
            </a:r>
            <a:r>
              <a:rPr lang="en-US" sz="1200" dirty="0" err="1">
                <a:solidFill>
                  <a:srgbClr val="0000C0"/>
                </a:solidFill>
                <a:latin typeface="Courier New"/>
                <a:cs typeface="Courier New"/>
              </a:rPr>
              <a:t>shotLabel</a:t>
            </a:r>
            <a:r>
              <a:rPr lang="en-US" sz="1200" dirty="0" err="1">
                <a:latin typeface="Courier New"/>
                <a:cs typeface="Courier New"/>
              </a:rPr>
              <a:t>.isVisible</a:t>
            </a:r>
            <a:r>
              <a:rPr lang="en-US" sz="1200" dirty="0">
                <a:latin typeface="Courier New"/>
                <a:cs typeface="Courier New"/>
              </a:rPr>
              <a:t>()==</a:t>
            </a:r>
            <a:r>
              <a:rPr lang="en-US" sz="1200" b="1" dirty="0">
                <a:solidFill>
                  <a:srgbClr val="7F0055"/>
                </a:solidFill>
                <a:latin typeface="Courier New"/>
                <a:cs typeface="Courier New"/>
              </a:rPr>
              <a:t>true</a:t>
            </a:r>
            <a:r>
              <a:rPr lang="en-US" sz="1200" dirty="0">
                <a:latin typeface="Courier New"/>
                <a:cs typeface="Courier New"/>
              </a:rPr>
              <a:t>) {</a:t>
            </a:r>
          </a:p>
          <a:p>
            <a:r>
              <a:rPr lang="en-US" sz="1200" dirty="0" err="1">
                <a:solidFill>
                  <a:srgbClr val="0000C0"/>
                </a:solidFill>
                <a:latin typeface="Courier New"/>
                <a:cs typeface="Courier New"/>
              </a:rPr>
              <a:t>shotLabel</a:t>
            </a:r>
            <a:r>
              <a:rPr lang="en-US" sz="1200" dirty="0" err="1">
                <a:latin typeface="Courier New"/>
                <a:cs typeface="Courier New"/>
              </a:rPr>
              <a:t>.setVisible</a:t>
            </a:r>
            <a:r>
              <a:rPr lang="en-US" sz="1200" dirty="0">
                <a:latin typeface="Courier New"/>
                <a:cs typeface="Courier New"/>
              </a:rPr>
              <a:t>(</a:t>
            </a:r>
            <a:r>
              <a:rPr lang="en-US" sz="1200" b="1" dirty="0">
                <a:solidFill>
                  <a:srgbClr val="7F0055"/>
                </a:solidFill>
                <a:latin typeface="Courier New"/>
                <a:cs typeface="Courier New"/>
              </a:rPr>
              <a:t>false</a:t>
            </a:r>
            <a:r>
              <a:rPr lang="en-US" sz="1200" dirty="0">
                <a:latin typeface="Courier New"/>
                <a:cs typeface="Courier New"/>
              </a:rPr>
              <a:t>);}</a:t>
            </a:r>
          </a:p>
          <a:p>
            <a:r>
              <a:rPr lang="en-US" sz="1200" b="1" dirty="0">
                <a:solidFill>
                  <a:srgbClr val="7F0055"/>
                </a:solidFill>
                <a:latin typeface="Courier New"/>
                <a:cs typeface="Courier New"/>
              </a:rPr>
              <a:t>else</a:t>
            </a:r>
            <a:r>
              <a:rPr lang="en-US" sz="1200" dirty="0">
                <a:latin typeface="Courier New"/>
                <a:cs typeface="Courier New"/>
              </a:rPr>
              <a:t> {</a:t>
            </a:r>
          </a:p>
          <a:p>
            <a:r>
              <a:rPr lang="en-US" sz="1200" dirty="0" err="1">
                <a:solidFill>
                  <a:srgbClr val="0000C0"/>
                </a:solidFill>
                <a:latin typeface="Courier New"/>
                <a:cs typeface="Courier New"/>
              </a:rPr>
              <a:t>shotLabel</a:t>
            </a:r>
            <a:r>
              <a:rPr lang="en-US" sz="1200" dirty="0" err="1">
                <a:latin typeface="Courier New"/>
                <a:cs typeface="Courier New"/>
              </a:rPr>
              <a:t>.setVisible</a:t>
            </a:r>
            <a:r>
              <a:rPr lang="en-US" sz="1200" dirty="0">
                <a:latin typeface="Courier New"/>
                <a:cs typeface="Courier New"/>
              </a:rPr>
              <a:t>(</a:t>
            </a:r>
            <a:r>
              <a:rPr lang="en-US" sz="1200" b="1" dirty="0">
                <a:solidFill>
                  <a:srgbClr val="7F0055"/>
                </a:solidFill>
                <a:latin typeface="Courier New"/>
                <a:cs typeface="Courier New"/>
              </a:rPr>
              <a:t>true</a:t>
            </a:r>
            <a:r>
              <a:rPr lang="en-US" sz="1200" dirty="0">
                <a:latin typeface="Courier New"/>
                <a:cs typeface="Courier New"/>
              </a:rPr>
              <a:t>);}}</a:t>
            </a:r>
            <a:endParaRPr lang="en-US" dirty="0"/>
          </a:p>
        </p:txBody>
      </p:sp>
      <p:pic>
        <p:nvPicPr>
          <p:cNvPr id="8" name="Graphic 7" descr="Rocket">
            <a:extLst>
              <a:ext uri="{FF2B5EF4-FFF2-40B4-BE49-F238E27FC236}">
                <a16:creationId xmlns:a16="http://schemas.microsoft.com/office/drawing/2014/main" id="{00FD3694-0BEC-15AF-3DB7-38158106D7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7257368" y="1515358"/>
            <a:ext cx="3620021" cy="3620021"/>
          </a:xfrm>
          <a:prstGeom prst="rect">
            <a:avLst/>
          </a:prstGeom>
        </p:spPr>
      </p:pic>
    </p:spTree>
    <p:extLst>
      <p:ext uri="{BB962C8B-B14F-4D97-AF65-F5344CB8AC3E}">
        <p14:creationId xmlns:p14="http://schemas.microsoft.com/office/powerpoint/2010/main" val="248326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2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94E35-61CE-0A3E-A22E-C39C110C3DE3}"/>
              </a:ext>
            </a:extLst>
          </p:cNvPr>
          <p:cNvSpPr>
            <a:spLocks noGrp="1"/>
          </p:cNvSpPr>
          <p:nvPr>
            <p:ph type="ctrTitle"/>
          </p:nvPr>
        </p:nvSpPr>
        <p:spPr>
          <a:xfrm>
            <a:off x="804672" y="802955"/>
            <a:ext cx="4977976" cy="1374439"/>
          </a:xfrm>
        </p:spPr>
        <p:txBody>
          <a:bodyPr vert="horz" lIns="91440" tIns="45720" rIns="91440" bIns="45720" rtlCol="0" anchor="ctr">
            <a:normAutofit/>
          </a:bodyPr>
          <a:lstStyle/>
          <a:p>
            <a:pPr algn="l"/>
            <a:r>
              <a:rPr lang="en-US" sz="3600" dirty="0"/>
              <a:t>Sprint 3 Plan</a:t>
            </a:r>
            <a:br>
              <a:rPr lang="en-US" sz="3600" kern="1200" dirty="0"/>
            </a:br>
            <a:endParaRPr lang="en-US" sz="3600" kern="1200">
              <a:solidFill>
                <a:schemeClr val="tx2"/>
              </a:solidFill>
              <a:latin typeface="+mj-lt"/>
              <a:ea typeface="+mj-ea"/>
              <a:cs typeface="+mj-cs"/>
            </a:endParaRPr>
          </a:p>
        </p:txBody>
      </p:sp>
      <p:sp>
        <p:nvSpPr>
          <p:cNvPr id="8"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804672" y="2421682"/>
            <a:ext cx="4977578" cy="3639289"/>
          </a:xfrm>
        </p:spPr>
        <p:txBody>
          <a:bodyPr vert="horz" lIns="91440" tIns="45720" rIns="91440" bIns="45720" rtlCol="0" anchor="ctr">
            <a:normAutofit/>
          </a:bodyPr>
          <a:lstStyle/>
          <a:p>
            <a:pPr algn="l"/>
            <a:r>
              <a:rPr lang="en-US" sz="1500" dirty="0">
                <a:solidFill>
                  <a:schemeClr val="tx2"/>
                </a:solidFill>
                <a:cs typeface="Calibri"/>
              </a:rPr>
              <a:t>In Sprint 3 I would like to refine all my features as well as work any bugs that are causing my program to work incorrectly. </a:t>
            </a:r>
          </a:p>
          <a:p>
            <a:pPr algn="l"/>
            <a:r>
              <a:rPr lang="en-US" sz="1500" u="sng" dirty="0">
                <a:solidFill>
                  <a:schemeClr val="tx2"/>
                </a:solidFill>
                <a:cs typeface="Calibri"/>
              </a:rPr>
              <a:t>Sprint 3 Plan:</a:t>
            </a:r>
          </a:p>
          <a:p>
            <a:pPr marL="342900" indent="-228600" algn="l">
              <a:buFont typeface="Arial" panose="020B0604020202020204" pitchFamily="34" charset="0"/>
              <a:buChar char="•"/>
            </a:pPr>
            <a:r>
              <a:rPr lang="en-US" sz="1500" dirty="0">
                <a:solidFill>
                  <a:schemeClr val="tx2"/>
                </a:solidFill>
              </a:rPr>
              <a:t>Check all features</a:t>
            </a:r>
          </a:p>
          <a:p>
            <a:pPr marL="342900" indent="-228600" algn="l">
              <a:buFont typeface="Arial" panose="020B0604020202020204" pitchFamily="34" charset="0"/>
              <a:buChar char="•"/>
            </a:pPr>
            <a:r>
              <a:rPr lang="en-US" sz="1500" dirty="0">
                <a:solidFill>
                  <a:schemeClr val="tx2"/>
                </a:solidFill>
                <a:cs typeface="Calibri"/>
              </a:rPr>
              <a:t>Workout bugs</a:t>
            </a:r>
          </a:p>
          <a:p>
            <a:pPr marL="342900" indent="-228600" algn="l">
              <a:buFont typeface="Arial" panose="020B0604020202020204" pitchFamily="34" charset="0"/>
              <a:buChar char="•"/>
            </a:pPr>
            <a:r>
              <a:rPr lang="en-US" sz="1500" dirty="0">
                <a:solidFill>
                  <a:schemeClr val="tx2"/>
                </a:solidFill>
                <a:cs typeface="Calibri"/>
              </a:rPr>
              <a:t>Clean up code to make it more readable</a:t>
            </a:r>
          </a:p>
          <a:p>
            <a:pPr marL="342900" indent="-228600" algn="l">
              <a:buFont typeface="Arial" panose="020B0604020202020204" pitchFamily="34" charset="0"/>
              <a:buChar char="•"/>
            </a:pPr>
            <a:endParaRPr lang="en-US" sz="1500" dirty="0">
              <a:solidFill>
                <a:schemeClr val="tx2"/>
              </a:solidFill>
              <a:cs typeface="Calibri"/>
            </a:endParaRPr>
          </a:p>
          <a:p>
            <a:pPr marL="342900" indent="-228600" algn="l">
              <a:buFont typeface="Arial" panose="020B0604020202020204" pitchFamily="34" charset="0"/>
              <a:buChar char="•"/>
            </a:pPr>
            <a:endParaRPr lang="en-US" sz="1500">
              <a:solidFill>
                <a:schemeClr val="tx2"/>
              </a:solidFill>
              <a:cs typeface="Calibri" panose="020F0502020204030204"/>
            </a:endParaRPr>
          </a:p>
        </p:txBody>
      </p:sp>
      <p:grpSp>
        <p:nvGrpSpPr>
          <p:cNvPr id="25" name="Group 2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1" name="Freeform: Shape 2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Rocket">
            <a:extLst>
              <a:ext uri="{FF2B5EF4-FFF2-40B4-BE49-F238E27FC236}">
                <a16:creationId xmlns:a16="http://schemas.microsoft.com/office/drawing/2014/main" id="{E80C0601-5A9A-EA42-A2C1-5B5E09B380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10" name="Date Placeholder 1">
            <a:extLst>
              <a:ext uri="{FF2B5EF4-FFF2-40B4-BE49-F238E27FC236}">
                <a16:creationId xmlns:a16="http://schemas.microsoft.com/office/drawing/2014/main" id="{6D3A378B-30F2-677E-ADE3-D99793471434}"/>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7FDE917F-CBA1-48C9-8519-82A8B6208569}" type="datetime1">
              <a:rPr lang="en-US" smtClean="0"/>
              <a:pPr>
                <a:spcAft>
                  <a:spcPts val="600"/>
                </a:spcAft>
              </a:pPr>
              <a:t>4/18/2023</a:t>
            </a:fld>
            <a:endParaRPr lang="en-US"/>
          </a:p>
        </p:txBody>
      </p:sp>
      <p:sp>
        <p:nvSpPr>
          <p:cNvPr id="12" name="Footer Placeholder 2">
            <a:extLst>
              <a:ext uri="{FF2B5EF4-FFF2-40B4-BE49-F238E27FC236}">
                <a16:creationId xmlns:a16="http://schemas.microsoft.com/office/drawing/2014/main" id="{9C23378E-16EF-7D77-ECA0-65A9A9CBCAE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Space Escape</a:t>
            </a:r>
          </a:p>
        </p:txBody>
      </p:sp>
      <p:sp>
        <p:nvSpPr>
          <p:cNvPr id="14"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84AC6A-A0EF-437B-BCEE-4772B0214A58}" type="slidenum">
              <a:rPr lang="en-US" dirty="0" smtClean="0"/>
              <a:pPr>
                <a:spcAft>
                  <a:spcPts val="600"/>
                </a:spcAft>
              </a:pPr>
              <a:t>6</a:t>
            </a:fld>
            <a:endParaRPr lang="en-US" dirty="0"/>
          </a:p>
        </p:txBody>
      </p:sp>
    </p:spTree>
    <p:extLst>
      <p:ext uri="{BB962C8B-B14F-4D97-AF65-F5344CB8AC3E}">
        <p14:creationId xmlns:p14="http://schemas.microsoft.com/office/powerpoint/2010/main" val="226075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c 3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Date Placeholder 1">
            <a:extLst>
              <a:ext uri="{FF2B5EF4-FFF2-40B4-BE49-F238E27FC236}">
                <a16:creationId xmlns:a16="http://schemas.microsoft.com/office/drawing/2014/main" id="{6D3A378B-30F2-677E-ADE3-D99793471434}"/>
              </a:ext>
            </a:extLst>
          </p:cNvPr>
          <p:cNvSpPr>
            <a:spLocks noGrp="1"/>
          </p:cNvSpPr>
          <p:nvPr>
            <p:ph type="dt" sz="half" idx="10"/>
          </p:nvPr>
        </p:nvSpPr>
        <p:spPr>
          <a:xfrm>
            <a:off x="838200" y="6356350"/>
            <a:ext cx="2743200" cy="365125"/>
          </a:xfrm>
        </p:spPr>
        <p:txBody>
          <a:bodyPr vert="horz" lIns="91440" tIns="45720" rIns="91440" bIns="45720" rtlCol="0">
            <a:normAutofit/>
          </a:bodyPr>
          <a:lstStyle/>
          <a:p>
            <a:pPr>
              <a:spcAft>
                <a:spcPts val="600"/>
              </a:spcAft>
            </a:pPr>
            <a:fld id="{7FDE917F-CBA1-48C9-8519-82A8B6208569}" type="datetime1">
              <a:rPr lang="en-US">
                <a:solidFill>
                  <a:srgbClr val="FFFFFF"/>
                </a:solidFill>
              </a:rPr>
              <a:pPr>
                <a:spcAft>
                  <a:spcPts val="600"/>
                </a:spcAft>
              </a:pPr>
              <a:t>4/18/2023</a:t>
            </a:fld>
            <a:endParaRPr lang="en-US">
              <a:solidFill>
                <a:srgbClr val="FFFFFF"/>
              </a:solidFill>
            </a:endParaRPr>
          </a:p>
        </p:txBody>
      </p:sp>
      <p:sp>
        <p:nvSpPr>
          <p:cNvPr id="12" name="Footer Placeholder 2">
            <a:extLst>
              <a:ext uri="{FF2B5EF4-FFF2-40B4-BE49-F238E27FC236}">
                <a16:creationId xmlns:a16="http://schemas.microsoft.com/office/drawing/2014/main" id="{9C23378E-16EF-7D77-ECA0-65A9A9CBCAEA}"/>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solidFill>
                  <a:srgbClr val="FFFFFF"/>
                </a:solidFill>
                <a:latin typeface="+mn-lt"/>
                <a:ea typeface="+mn-ea"/>
                <a:cs typeface="+mn-cs"/>
              </a:rPr>
              <a:t>Space Escape</a:t>
            </a:r>
          </a:p>
        </p:txBody>
      </p:sp>
      <p:sp>
        <p:nvSpPr>
          <p:cNvPr id="14"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5E84AC6A-A0EF-437B-BCEE-4772B0214A58}" type="slidenum">
              <a:rPr lang="en-US">
                <a:solidFill>
                  <a:srgbClr val="FFFFFF"/>
                </a:solidFill>
              </a:rPr>
              <a:pPr>
                <a:spcAft>
                  <a:spcPts val="600"/>
                </a:spcAft>
              </a:pPr>
              <a:t>7</a:t>
            </a:fld>
            <a:endParaRPr lang="en-US">
              <a:solidFill>
                <a:srgbClr val="FFFFFF"/>
              </a:solidFill>
            </a:endParaRPr>
          </a:p>
        </p:txBody>
      </p:sp>
      <p:sp>
        <p:nvSpPr>
          <p:cNvPr id="42" name="Oval 41">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94E35-61CE-0A3E-A22E-C39C110C3DE3}"/>
              </a:ext>
            </a:extLst>
          </p:cNvPr>
          <p:cNvSpPr>
            <a:spLocks noGrp="1"/>
          </p:cNvSpPr>
          <p:nvPr>
            <p:ph type="ctrTitle"/>
          </p:nvPr>
        </p:nvSpPr>
        <p:spPr>
          <a:xfrm>
            <a:off x="838200" y="647593"/>
            <a:ext cx="4467792" cy="3060541"/>
          </a:xfrm>
        </p:spPr>
        <p:txBody>
          <a:bodyPr vert="horz" lIns="91440" tIns="45720" rIns="91440" bIns="45720" rtlCol="0">
            <a:normAutofit/>
          </a:bodyPr>
          <a:lstStyle/>
          <a:p>
            <a:r>
              <a:rPr lang="en-US" dirty="0">
                <a:solidFill>
                  <a:srgbClr val="FFFFFF"/>
                </a:solidFill>
              </a:rPr>
              <a:t>Sprint 4(Extra Sprint) Plan</a:t>
            </a:r>
            <a:br>
              <a:rPr lang="en-US" kern="1200" dirty="0"/>
            </a:br>
            <a:endParaRPr lang="en-US" kern="1200">
              <a:solidFill>
                <a:srgbClr val="FFFFFF"/>
              </a:solidFill>
              <a:latin typeface="+mj-lt"/>
              <a:ea typeface="+mj-ea"/>
              <a:cs typeface="+mj-cs"/>
            </a:endParaRPr>
          </a:p>
        </p:txBody>
      </p:sp>
      <p:sp>
        <p:nvSpPr>
          <p:cNvPr id="8"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838200" y="3800209"/>
            <a:ext cx="4467792" cy="2410198"/>
          </a:xfrm>
        </p:spPr>
        <p:txBody>
          <a:bodyPr vert="horz" lIns="91440" tIns="45720" rIns="91440" bIns="45720" rtlCol="0" anchor="t">
            <a:normAutofit fontScale="92500"/>
          </a:bodyPr>
          <a:lstStyle/>
          <a:p>
            <a:r>
              <a:rPr lang="en-US" sz="1700" dirty="0">
                <a:solidFill>
                  <a:srgbClr val="FFFFFF"/>
                </a:solidFill>
                <a:cs typeface="Calibri"/>
              </a:rPr>
              <a:t>Sprint 4 is the sprint where I would like to attempt to add in features I have not mastered yet. </a:t>
            </a:r>
          </a:p>
          <a:p>
            <a:r>
              <a:rPr lang="en-US" sz="1700" u="sng" dirty="0">
                <a:solidFill>
                  <a:srgbClr val="FFFFFF"/>
                </a:solidFill>
                <a:cs typeface="Calibri"/>
              </a:rPr>
              <a:t>Sprint 4 Plan:</a:t>
            </a:r>
          </a:p>
          <a:p>
            <a:pPr marL="342900" indent="-228600">
              <a:buFont typeface="Arial" panose="020B0604020202020204" pitchFamily="34" charset="0"/>
              <a:buChar char="•"/>
            </a:pPr>
            <a:r>
              <a:rPr lang="en-US" sz="1700" dirty="0">
                <a:solidFill>
                  <a:srgbClr val="FFFFFF"/>
                </a:solidFill>
                <a:cs typeface="Calibri"/>
              </a:rPr>
              <a:t>Add a locally recordable </a:t>
            </a:r>
            <a:r>
              <a:rPr lang="en-US" sz="1700" dirty="0" err="1">
                <a:solidFill>
                  <a:srgbClr val="FFFFFF"/>
                </a:solidFill>
                <a:cs typeface="Calibri"/>
              </a:rPr>
              <a:t>highscore</a:t>
            </a:r>
            <a:r>
              <a:rPr lang="en-US" sz="1700" dirty="0">
                <a:solidFill>
                  <a:srgbClr val="FFFFFF"/>
                </a:solidFill>
                <a:cs typeface="Calibri"/>
              </a:rPr>
              <a:t> that is pulled each time the game starts</a:t>
            </a:r>
          </a:p>
          <a:p>
            <a:pPr marL="342900" indent="-228600">
              <a:buFont typeface="Arial" panose="020B0604020202020204" pitchFamily="34" charset="0"/>
              <a:buChar char="•"/>
            </a:pPr>
            <a:r>
              <a:rPr lang="en-US" sz="1700" dirty="0">
                <a:solidFill>
                  <a:srgbClr val="FFFFFF"/>
                </a:solidFill>
                <a:cs typeface="Calibri"/>
              </a:rPr>
              <a:t>Add an option to replay rather than exit the game after playing</a:t>
            </a:r>
          </a:p>
          <a:p>
            <a:pPr marL="342900" indent="-228600">
              <a:buFont typeface="Arial" panose="020B0604020202020204" pitchFamily="34" charset="0"/>
              <a:buChar char="•"/>
            </a:pPr>
            <a:r>
              <a:rPr lang="en-US" sz="1700" dirty="0">
                <a:solidFill>
                  <a:srgbClr val="FFFFFF"/>
                </a:solidFill>
                <a:cs typeface="Calibri"/>
              </a:rPr>
              <a:t>Sound effects and music</a:t>
            </a:r>
          </a:p>
          <a:p>
            <a:pPr marL="342900" indent="-228600">
              <a:buFont typeface="Arial" panose="020B0604020202020204" pitchFamily="34" charset="0"/>
              <a:buChar char="•"/>
            </a:pPr>
            <a:endParaRPr lang="en-US" sz="1700">
              <a:solidFill>
                <a:srgbClr val="FFFFFF"/>
              </a:solidFill>
              <a:cs typeface="Calibri"/>
            </a:endParaRPr>
          </a:p>
          <a:p>
            <a:pPr marL="342900" indent="-228600">
              <a:buFont typeface="Arial" panose="020B0604020202020204" pitchFamily="34" charset="0"/>
              <a:buChar char="•"/>
            </a:pPr>
            <a:endParaRPr lang="en-US" sz="1700">
              <a:solidFill>
                <a:srgbClr val="FFFFFF"/>
              </a:solidFill>
              <a:cs typeface="Calibri"/>
            </a:endParaRPr>
          </a:p>
        </p:txBody>
      </p:sp>
      <p:pic>
        <p:nvPicPr>
          <p:cNvPr id="18" name="Graphic 17" descr="Rocket">
            <a:extLst>
              <a:ext uri="{FF2B5EF4-FFF2-40B4-BE49-F238E27FC236}">
                <a16:creationId xmlns:a16="http://schemas.microsoft.com/office/drawing/2014/main" id="{E80C0601-5A9A-EA42-A2C1-5B5E09B380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453202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Space Escape Sprint 2 Review</vt:lpstr>
      <vt:lpstr>Space Escape Overview</vt:lpstr>
      <vt:lpstr>Sprint 1 Review </vt:lpstr>
      <vt:lpstr>Sprint 2 Review </vt:lpstr>
      <vt:lpstr>Additions</vt:lpstr>
      <vt:lpstr>Sprint 3 Plan </vt:lpstr>
      <vt:lpstr>Sprint 4(Extra Sprint)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178</cp:revision>
  <dcterms:created xsi:type="dcterms:W3CDTF">2023-04-07T23:31:34Z</dcterms:created>
  <dcterms:modified xsi:type="dcterms:W3CDTF">2023-04-19T02:25:34Z</dcterms:modified>
</cp:coreProperties>
</file>