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1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ddd30fa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ddd30fa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able to learn about the resources Lehigh has available to us. We received a walkthrough of Handshake which was crucial since we are going to be using these resources in the future, when looking for jobs/internships.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ddd30fa8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ddd30fa8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Brianna (more collaboration with classmates)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M. (Going off of Brianna’s points, a less reliant form of AI and more of an in person based way to develop things like communication skills and resume building capabilities. In addition to these I would like to see a more in person based schedule of a way that students can meet and connect with alumni on a regular basis. Looking forward I would have liked to see more to do with actual alumni rather than computer based AI or virtual meetings.)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ddd30fa8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ddd30fa8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Brooks Walsh (Both topics)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ddd30fa8d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ddd30fa8d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quotes/1311039-there-can-be-no-life-without-change-and-to-be#:~:text=Sign%20Up%20Now-%E2%80%8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hiefexecutive.net/organizational-change-in-the-business-world-adapting-is-surviving/" TargetMode="External"/><Relationship Id="rId5" Type="http://schemas.openxmlformats.org/officeDocument/2006/relationships/hyperlink" Target="https://virtualspeech.com/blog/importance-of-business-communication" TargetMode="External"/><Relationship Id="rId4" Type="http://schemas.openxmlformats.org/officeDocument/2006/relationships/hyperlink" Target="https://www.marketcircle.com/blog/8-polite-follow-up-email-samp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625" y="1544875"/>
            <a:ext cx="7688100" cy="12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rgbClr val="1D2125"/>
                </a:solidFill>
                <a:latin typeface="Roboto"/>
                <a:ea typeface="Roboto"/>
                <a:cs typeface="Roboto"/>
                <a:sym typeface="Roboto"/>
              </a:rPr>
              <a:t>BUS 003-013: </a:t>
            </a:r>
            <a:r>
              <a:rPr lang="en" sz="4200">
                <a:solidFill>
                  <a:srgbClr val="1D2125"/>
                </a:solidFill>
                <a:latin typeface="Roboto"/>
                <a:ea typeface="Roboto"/>
                <a:cs typeface="Roboto"/>
                <a:sym typeface="Roboto"/>
              </a:rPr>
              <a:t>Wrap-Up Presentations</a:t>
            </a:r>
            <a:endParaRPr sz="4200"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78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2720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2: Jack Muscarelle, Grady Golier, Brianna Burchett,  Brooks Walsh,  Cesar Mata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Keep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272400"/>
            <a:ext cx="384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work with the networking team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Resume workshops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Elevator Pitches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Non-profit work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250" y="1613625"/>
            <a:ext cx="4553325" cy="25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Change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More collaboration with classmates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More in-class group activities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More practice (resumes, pitches, emails)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 more with Networking Capstone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Less reliance on alumni/outside sources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Less reliance on AI nitty gritty feedback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725" y="1201649"/>
            <a:ext cx="4013425" cy="27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344425" y="4147900"/>
            <a:ext cx="45981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“There can be no life without change, and to be afraid of what is different or unfamiliar is to be afraid of life.” - Theodore Roosevelt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203 “must haves”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813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Practicing emails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Group assignments with email communication requirements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Large email strings, long emails, styles of replies, etc.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Workshops/example breakdowns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Practice with reporting data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to fairly interpret presented data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to fairly present data and data analysis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ethics of the use and misuse of data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125" y="1415800"/>
            <a:ext cx="26860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40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quote by Theodore Roosevelt</a:t>
            </a: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(n.d.). Www.goodreads.com. Retrieved November 21, 2023, from </a:t>
            </a:r>
            <a:r>
              <a:rPr lang="en" sz="4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https://www.goodreads.com/quotes/1311039-there-can-be-no-life-without-change-and-to-be#:~:text=Sign%20Up%20Now-‌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Kristie. (2023, October 26). 8 follow up email samples and mistakes: Daylite Marketcircle blog. Marketcircle. </a:t>
            </a:r>
            <a:r>
              <a:rPr lang="en" sz="4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https://www.marketcircle.com/blog/8-polite-follow-up-email-samples/</a:t>
            </a: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578"/>
              <a:buFont typeface="Arial"/>
              <a:buChar char="-"/>
            </a:pPr>
            <a:r>
              <a:rPr lang="en" sz="4057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Importance of Business Communication</a:t>
            </a:r>
            <a:r>
              <a:rPr lang="en" sz="4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(n.d.). Virtualspeech.com. </a:t>
            </a:r>
            <a:r>
              <a:rPr lang="en" sz="4057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https://virtualspeech.com/blog/importance-of-business-communication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578"/>
              <a:buFont typeface="Arial"/>
              <a:buChar char="-"/>
            </a:pPr>
            <a:r>
              <a:rPr lang="en" sz="4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Watson, S. (2018, December 12). </a:t>
            </a:r>
            <a:r>
              <a:rPr lang="en" sz="4057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Change: In The Business World, Adapting Is Surviving</a:t>
            </a:r>
            <a:r>
              <a:rPr lang="en" sz="40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Chief Executive.net. </a:t>
            </a:r>
            <a:r>
              <a:rPr lang="en" sz="4057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https://chiefexecutive.net/organizational-change-in-the-business-world-adapting-is-surviving/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‌</a:t>
            </a:r>
            <a:endParaRPr sz="38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On-screen Show (16:9)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Lato</vt:lpstr>
      <vt:lpstr>Arial</vt:lpstr>
      <vt:lpstr>Raleway</vt:lpstr>
      <vt:lpstr>Roboto</vt:lpstr>
      <vt:lpstr>Streamline</vt:lpstr>
      <vt:lpstr>BUS 003-013: Wrap-Up Presentations </vt:lpstr>
      <vt:lpstr>Things to Keep</vt:lpstr>
      <vt:lpstr>Things to Change</vt:lpstr>
      <vt:lpstr>BUS 203 “must haves”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003-013: Wrap-Up Presentations </dc:title>
  <cp:lastModifiedBy>Brooks Walsh</cp:lastModifiedBy>
  <cp:revision>1</cp:revision>
  <dcterms:modified xsi:type="dcterms:W3CDTF">2023-12-05T00:09:04Z</dcterms:modified>
</cp:coreProperties>
</file>