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65" r:id="rId5"/>
  </p:sldMasterIdLst>
  <p:notesMasterIdLst>
    <p:notesMasterId r:id="rId36"/>
  </p:notesMasterIdLst>
  <p:sldIdLst>
    <p:sldId id="257" r:id="rId6"/>
    <p:sldId id="274" r:id="rId7"/>
    <p:sldId id="275" r:id="rId8"/>
    <p:sldId id="310" r:id="rId9"/>
    <p:sldId id="260" r:id="rId10"/>
    <p:sldId id="267" r:id="rId11"/>
    <p:sldId id="287" r:id="rId12"/>
    <p:sldId id="288" r:id="rId13"/>
    <p:sldId id="268" r:id="rId14"/>
    <p:sldId id="264" r:id="rId15"/>
    <p:sldId id="290" r:id="rId16"/>
    <p:sldId id="304" r:id="rId17"/>
    <p:sldId id="305" r:id="rId18"/>
    <p:sldId id="306" r:id="rId19"/>
    <p:sldId id="307" r:id="rId20"/>
    <p:sldId id="308" r:id="rId21"/>
    <p:sldId id="309" r:id="rId22"/>
    <p:sldId id="269" r:id="rId23"/>
    <p:sldId id="300" r:id="rId24"/>
    <p:sldId id="302" r:id="rId25"/>
    <p:sldId id="291" r:id="rId26"/>
    <p:sldId id="303" r:id="rId27"/>
    <p:sldId id="292" r:id="rId28"/>
    <p:sldId id="293" r:id="rId29"/>
    <p:sldId id="299" r:id="rId30"/>
    <p:sldId id="277" r:id="rId31"/>
    <p:sldId id="297" r:id="rId32"/>
    <p:sldId id="286" r:id="rId33"/>
    <p:sldId id="282" r:id="rId34"/>
    <p:sldId id="276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6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heme" Target="theme/theme1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cchipinti, Annalisa" userId="a66fcd2b-4181-400a-8ca1-7fdb013d8d8c" providerId="ADAL" clId="{F829FE86-685C-4186-9F0B-2440119BD242}"/>
    <pc:docChg chg="custSel addSld delSld modSld sldOrd">
      <pc:chgData name="Occhipinti, Annalisa" userId="a66fcd2b-4181-400a-8ca1-7fdb013d8d8c" providerId="ADAL" clId="{F829FE86-685C-4186-9F0B-2440119BD242}" dt="2022-03-02T11:38:51.456" v="145"/>
      <pc:docMkLst>
        <pc:docMk/>
      </pc:docMkLst>
      <pc:sldChg chg="modSp mod">
        <pc:chgData name="Occhipinti, Annalisa" userId="a66fcd2b-4181-400a-8ca1-7fdb013d8d8c" providerId="ADAL" clId="{F829FE86-685C-4186-9F0B-2440119BD242}" dt="2022-02-24T10:49:57.169" v="2" actId="20577"/>
        <pc:sldMkLst>
          <pc:docMk/>
          <pc:sldMk cId="2089994598" sldId="257"/>
        </pc:sldMkLst>
        <pc:spChg chg="mod">
          <ac:chgData name="Occhipinti, Annalisa" userId="a66fcd2b-4181-400a-8ca1-7fdb013d8d8c" providerId="ADAL" clId="{F829FE86-685C-4186-9F0B-2440119BD242}" dt="2022-02-24T10:49:54.157" v="1" actId="20577"/>
          <ac:spMkLst>
            <pc:docMk/>
            <pc:sldMk cId="2089994598" sldId="257"/>
            <ac:spMk id="16" creationId="{BA3ECBAB-A1BE-4585-AA10-A5A7D89A7B47}"/>
          </ac:spMkLst>
        </pc:spChg>
        <pc:spChg chg="mod">
          <ac:chgData name="Occhipinti, Annalisa" userId="a66fcd2b-4181-400a-8ca1-7fdb013d8d8c" providerId="ADAL" clId="{F829FE86-685C-4186-9F0B-2440119BD242}" dt="2022-02-24T10:49:57.169" v="2" actId="20577"/>
          <ac:spMkLst>
            <pc:docMk/>
            <pc:sldMk cId="2089994598" sldId="257"/>
            <ac:spMk id="19" creationId="{BA3ECBAB-A1BE-4585-AA10-A5A7D89A7B47}"/>
          </ac:spMkLst>
        </pc:spChg>
      </pc:sldChg>
      <pc:sldChg chg="del">
        <pc:chgData name="Occhipinti, Annalisa" userId="a66fcd2b-4181-400a-8ca1-7fdb013d8d8c" providerId="ADAL" clId="{F829FE86-685C-4186-9F0B-2440119BD242}" dt="2022-02-24T10:50:36.012" v="5" actId="47"/>
        <pc:sldMkLst>
          <pc:docMk/>
          <pc:sldMk cId="1386644460" sldId="259"/>
        </pc:sldMkLst>
      </pc:sldChg>
      <pc:sldChg chg="add">
        <pc:chgData name="Occhipinti, Annalisa" userId="a66fcd2b-4181-400a-8ca1-7fdb013d8d8c" providerId="ADAL" clId="{F829FE86-685C-4186-9F0B-2440119BD242}" dt="2022-02-24T10:52:44.289" v="6"/>
        <pc:sldMkLst>
          <pc:docMk/>
          <pc:sldMk cId="153932153" sldId="260"/>
        </pc:sldMkLst>
      </pc:sldChg>
      <pc:sldChg chg="del">
        <pc:chgData name="Occhipinti, Annalisa" userId="a66fcd2b-4181-400a-8ca1-7fdb013d8d8c" providerId="ADAL" clId="{F829FE86-685C-4186-9F0B-2440119BD242}" dt="2022-02-24T10:50:36.012" v="5" actId="47"/>
        <pc:sldMkLst>
          <pc:docMk/>
          <pc:sldMk cId="2595201940" sldId="260"/>
        </pc:sldMkLst>
      </pc:sldChg>
      <pc:sldChg chg="del">
        <pc:chgData name="Occhipinti, Annalisa" userId="a66fcd2b-4181-400a-8ca1-7fdb013d8d8c" providerId="ADAL" clId="{F829FE86-685C-4186-9F0B-2440119BD242}" dt="2022-02-24T10:50:36.012" v="5" actId="47"/>
        <pc:sldMkLst>
          <pc:docMk/>
          <pc:sldMk cId="1029022991" sldId="261"/>
        </pc:sldMkLst>
      </pc:sldChg>
      <pc:sldChg chg="del">
        <pc:chgData name="Occhipinti, Annalisa" userId="a66fcd2b-4181-400a-8ca1-7fdb013d8d8c" providerId="ADAL" clId="{F829FE86-685C-4186-9F0B-2440119BD242}" dt="2022-02-24T10:50:36.012" v="5" actId="47"/>
        <pc:sldMkLst>
          <pc:docMk/>
          <pc:sldMk cId="3032811531" sldId="262"/>
        </pc:sldMkLst>
      </pc:sldChg>
      <pc:sldChg chg="del">
        <pc:chgData name="Occhipinti, Annalisa" userId="a66fcd2b-4181-400a-8ca1-7fdb013d8d8c" providerId="ADAL" clId="{F829FE86-685C-4186-9F0B-2440119BD242}" dt="2022-02-24T10:50:36.012" v="5" actId="47"/>
        <pc:sldMkLst>
          <pc:docMk/>
          <pc:sldMk cId="629894469" sldId="263"/>
        </pc:sldMkLst>
      </pc:sldChg>
      <pc:sldChg chg="modSp add mod ord">
        <pc:chgData name="Occhipinti, Annalisa" userId="a66fcd2b-4181-400a-8ca1-7fdb013d8d8c" providerId="ADAL" clId="{F829FE86-685C-4186-9F0B-2440119BD242}" dt="2022-02-24T10:55:50.004" v="31"/>
        <pc:sldMkLst>
          <pc:docMk/>
          <pc:sldMk cId="1744377774" sldId="264"/>
        </pc:sldMkLst>
        <pc:graphicFrameChg chg="modGraphic">
          <ac:chgData name="Occhipinti, Annalisa" userId="a66fcd2b-4181-400a-8ca1-7fdb013d8d8c" providerId="ADAL" clId="{F829FE86-685C-4186-9F0B-2440119BD242}" dt="2022-02-24T10:55:17.004" v="29" actId="20577"/>
          <ac:graphicFrameMkLst>
            <pc:docMk/>
            <pc:sldMk cId="1744377774" sldId="264"/>
            <ac:graphicFrameMk id="3" creationId="{00000000-0000-0000-0000-000000000000}"/>
          </ac:graphicFrameMkLst>
        </pc:graphicFrameChg>
      </pc:sldChg>
      <pc:sldChg chg="del">
        <pc:chgData name="Occhipinti, Annalisa" userId="a66fcd2b-4181-400a-8ca1-7fdb013d8d8c" providerId="ADAL" clId="{F829FE86-685C-4186-9F0B-2440119BD242}" dt="2022-02-24T10:50:36.012" v="5" actId="47"/>
        <pc:sldMkLst>
          <pc:docMk/>
          <pc:sldMk cId="2732027182" sldId="264"/>
        </pc:sldMkLst>
      </pc:sldChg>
      <pc:sldChg chg="del">
        <pc:chgData name="Occhipinti, Annalisa" userId="a66fcd2b-4181-400a-8ca1-7fdb013d8d8c" providerId="ADAL" clId="{F829FE86-685C-4186-9F0B-2440119BD242}" dt="2022-02-24T10:50:36.012" v="5" actId="47"/>
        <pc:sldMkLst>
          <pc:docMk/>
          <pc:sldMk cId="762730160" sldId="265"/>
        </pc:sldMkLst>
      </pc:sldChg>
      <pc:sldChg chg="del">
        <pc:chgData name="Occhipinti, Annalisa" userId="a66fcd2b-4181-400a-8ca1-7fdb013d8d8c" providerId="ADAL" clId="{F829FE86-685C-4186-9F0B-2440119BD242}" dt="2022-02-24T10:52:45.639" v="7" actId="47"/>
        <pc:sldMkLst>
          <pc:docMk/>
          <pc:sldMk cId="1017014012" sldId="266"/>
        </pc:sldMkLst>
      </pc:sldChg>
      <pc:sldChg chg="del">
        <pc:chgData name="Occhipinti, Annalisa" userId="a66fcd2b-4181-400a-8ca1-7fdb013d8d8c" providerId="ADAL" clId="{F829FE86-685C-4186-9F0B-2440119BD242}" dt="2022-02-24T10:54:18.087" v="11" actId="47"/>
        <pc:sldMkLst>
          <pc:docMk/>
          <pc:sldMk cId="3364476592" sldId="270"/>
        </pc:sldMkLst>
      </pc:sldChg>
      <pc:sldChg chg="del">
        <pc:chgData name="Occhipinti, Annalisa" userId="a66fcd2b-4181-400a-8ca1-7fdb013d8d8c" providerId="ADAL" clId="{F829FE86-685C-4186-9F0B-2440119BD242}" dt="2022-02-24T10:54:18.087" v="11" actId="47"/>
        <pc:sldMkLst>
          <pc:docMk/>
          <pc:sldMk cId="3155708066" sldId="271"/>
        </pc:sldMkLst>
      </pc:sldChg>
      <pc:sldChg chg="del">
        <pc:chgData name="Occhipinti, Annalisa" userId="a66fcd2b-4181-400a-8ca1-7fdb013d8d8c" providerId="ADAL" clId="{F829FE86-685C-4186-9F0B-2440119BD242}" dt="2022-02-24T10:54:18.087" v="11" actId="47"/>
        <pc:sldMkLst>
          <pc:docMk/>
          <pc:sldMk cId="3025904895" sldId="272"/>
        </pc:sldMkLst>
      </pc:sldChg>
      <pc:sldChg chg="del">
        <pc:chgData name="Occhipinti, Annalisa" userId="a66fcd2b-4181-400a-8ca1-7fdb013d8d8c" providerId="ADAL" clId="{F829FE86-685C-4186-9F0B-2440119BD242}" dt="2022-02-24T10:54:18.087" v="11" actId="47"/>
        <pc:sldMkLst>
          <pc:docMk/>
          <pc:sldMk cId="1555285964" sldId="273"/>
        </pc:sldMkLst>
      </pc:sldChg>
      <pc:sldChg chg="mod modShow">
        <pc:chgData name="Occhipinti, Annalisa" userId="a66fcd2b-4181-400a-8ca1-7fdb013d8d8c" providerId="ADAL" clId="{F829FE86-685C-4186-9F0B-2440119BD242}" dt="2022-02-24T10:50:07.826" v="3" actId="729"/>
        <pc:sldMkLst>
          <pc:docMk/>
          <pc:sldMk cId="2025674310" sldId="274"/>
        </pc:sldMkLst>
      </pc:sldChg>
      <pc:sldChg chg="mod modShow">
        <pc:chgData name="Occhipinti, Annalisa" userId="a66fcd2b-4181-400a-8ca1-7fdb013d8d8c" providerId="ADAL" clId="{F829FE86-685C-4186-9F0B-2440119BD242}" dt="2022-02-24T10:50:10.243" v="4" actId="729"/>
        <pc:sldMkLst>
          <pc:docMk/>
          <pc:sldMk cId="3087920657" sldId="275"/>
        </pc:sldMkLst>
      </pc:sldChg>
      <pc:sldChg chg="mod modShow">
        <pc:chgData name="Occhipinti, Annalisa" userId="a66fcd2b-4181-400a-8ca1-7fdb013d8d8c" providerId="ADAL" clId="{F829FE86-685C-4186-9F0B-2440119BD242}" dt="2022-02-24T10:56:08.771" v="36" actId="729"/>
        <pc:sldMkLst>
          <pc:docMk/>
          <pc:sldMk cId="3465128025" sldId="277"/>
        </pc:sldMkLst>
      </pc:sldChg>
      <pc:sldChg chg="modSp mod">
        <pc:chgData name="Occhipinti, Annalisa" userId="a66fcd2b-4181-400a-8ca1-7fdb013d8d8c" providerId="ADAL" clId="{F829FE86-685C-4186-9F0B-2440119BD242}" dt="2022-02-24T10:56:04.052" v="35" actId="20577"/>
        <pc:sldMkLst>
          <pc:docMk/>
          <pc:sldMk cId="1454555186" sldId="286"/>
        </pc:sldMkLst>
        <pc:spChg chg="mod">
          <ac:chgData name="Occhipinti, Annalisa" userId="a66fcd2b-4181-400a-8ca1-7fdb013d8d8c" providerId="ADAL" clId="{F829FE86-685C-4186-9F0B-2440119BD242}" dt="2022-02-24T10:56:04.052" v="35" actId="20577"/>
          <ac:spMkLst>
            <pc:docMk/>
            <pc:sldMk cId="1454555186" sldId="286"/>
            <ac:spMk id="4" creationId="{00000000-0000-0000-0000-000000000000}"/>
          </ac:spMkLst>
        </pc:spChg>
      </pc:sldChg>
      <pc:sldChg chg="del">
        <pc:chgData name="Occhipinti, Annalisa" userId="a66fcd2b-4181-400a-8ca1-7fdb013d8d8c" providerId="ADAL" clId="{F829FE86-685C-4186-9F0B-2440119BD242}" dt="2022-02-24T10:50:36.012" v="5" actId="47"/>
        <pc:sldMkLst>
          <pc:docMk/>
          <pc:sldMk cId="3972117284" sldId="289"/>
        </pc:sldMkLst>
      </pc:sldChg>
      <pc:sldChg chg="addSp">
        <pc:chgData name="Occhipinti, Annalisa" userId="a66fcd2b-4181-400a-8ca1-7fdb013d8d8c" providerId="ADAL" clId="{F829FE86-685C-4186-9F0B-2440119BD242}" dt="2022-03-02T11:38:51.456" v="145"/>
        <pc:sldMkLst>
          <pc:docMk/>
          <pc:sldMk cId="870112993" sldId="291"/>
        </pc:sldMkLst>
        <pc:inkChg chg="add">
          <ac:chgData name="Occhipinti, Annalisa" userId="a66fcd2b-4181-400a-8ca1-7fdb013d8d8c" providerId="ADAL" clId="{F829FE86-685C-4186-9F0B-2440119BD242}" dt="2022-03-02T11:38:51.456" v="145"/>
          <ac:inkMkLst>
            <pc:docMk/>
            <pc:sldMk cId="870112993" sldId="291"/>
            <ac:inkMk id="4" creationId="{C2035296-E18D-4E00-A887-437C9CC17184}"/>
          </ac:inkMkLst>
        </pc:inkChg>
      </pc:sldChg>
      <pc:sldChg chg="modSp mod ord">
        <pc:chgData name="Occhipinti, Annalisa" userId="a66fcd2b-4181-400a-8ca1-7fdb013d8d8c" providerId="ADAL" clId="{F829FE86-685C-4186-9F0B-2440119BD242}" dt="2022-02-28T15:02:50.322" v="142" actId="20577"/>
        <pc:sldMkLst>
          <pc:docMk/>
          <pc:sldMk cId="530856090" sldId="293"/>
        </pc:sldMkLst>
        <pc:spChg chg="mod">
          <ac:chgData name="Occhipinti, Annalisa" userId="a66fcd2b-4181-400a-8ca1-7fdb013d8d8c" providerId="ADAL" clId="{F829FE86-685C-4186-9F0B-2440119BD242}" dt="2022-02-28T15:02:50.322" v="142" actId="20577"/>
          <ac:spMkLst>
            <pc:docMk/>
            <pc:sldMk cId="530856090" sldId="293"/>
            <ac:spMk id="2" creationId="{00000000-0000-0000-0000-000000000000}"/>
          </ac:spMkLst>
        </pc:spChg>
      </pc:sldChg>
      <pc:sldChg chg="del">
        <pc:chgData name="Occhipinti, Annalisa" userId="a66fcd2b-4181-400a-8ca1-7fdb013d8d8c" providerId="ADAL" clId="{F829FE86-685C-4186-9F0B-2440119BD242}" dt="2022-02-24T10:50:36.012" v="5" actId="47"/>
        <pc:sldMkLst>
          <pc:docMk/>
          <pc:sldMk cId="262974274" sldId="294"/>
        </pc:sldMkLst>
      </pc:sldChg>
      <pc:sldChg chg="del">
        <pc:chgData name="Occhipinti, Annalisa" userId="a66fcd2b-4181-400a-8ca1-7fdb013d8d8c" providerId="ADAL" clId="{F829FE86-685C-4186-9F0B-2440119BD242}" dt="2022-02-24T10:50:36.012" v="5" actId="47"/>
        <pc:sldMkLst>
          <pc:docMk/>
          <pc:sldMk cId="870933413" sldId="295"/>
        </pc:sldMkLst>
      </pc:sldChg>
      <pc:sldChg chg="del">
        <pc:chgData name="Occhipinti, Annalisa" userId="a66fcd2b-4181-400a-8ca1-7fdb013d8d8c" providerId="ADAL" clId="{F829FE86-685C-4186-9F0B-2440119BD242}" dt="2022-02-24T10:50:36.012" v="5" actId="47"/>
        <pc:sldMkLst>
          <pc:docMk/>
          <pc:sldMk cId="746426190" sldId="296"/>
        </pc:sldMkLst>
      </pc:sldChg>
      <pc:sldChg chg="del">
        <pc:chgData name="Occhipinti, Annalisa" userId="a66fcd2b-4181-400a-8ca1-7fdb013d8d8c" providerId="ADAL" clId="{F829FE86-685C-4186-9F0B-2440119BD242}" dt="2022-02-24T10:50:36.012" v="5" actId="47"/>
        <pc:sldMkLst>
          <pc:docMk/>
          <pc:sldMk cId="1440463432" sldId="298"/>
        </pc:sldMkLst>
      </pc:sldChg>
      <pc:sldChg chg="mod modShow">
        <pc:chgData name="Occhipinti, Annalisa" userId="a66fcd2b-4181-400a-8ca1-7fdb013d8d8c" providerId="ADAL" clId="{F829FE86-685C-4186-9F0B-2440119BD242}" dt="2022-02-24T10:54:09.897" v="9" actId="729"/>
        <pc:sldMkLst>
          <pc:docMk/>
          <pc:sldMk cId="3173166522" sldId="300"/>
        </pc:sldMkLst>
      </pc:sldChg>
      <pc:sldChg chg="del">
        <pc:chgData name="Occhipinti, Annalisa" userId="a66fcd2b-4181-400a-8ca1-7fdb013d8d8c" providerId="ADAL" clId="{F829FE86-685C-4186-9F0B-2440119BD242}" dt="2022-02-24T10:50:36.012" v="5" actId="47"/>
        <pc:sldMkLst>
          <pc:docMk/>
          <pc:sldMk cId="2432533756" sldId="301"/>
        </pc:sldMkLst>
      </pc:sldChg>
      <pc:sldChg chg="mod modShow">
        <pc:chgData name="Occhipinti, Annalisa" userId="a66fcd2b-4181-400a-8ca1-7fdb013d8d8c" providerId="ADAL" clId="{F829FE86-685C-4186-9F0B-2440119BD242}" dt="2022-02-24T10:54:11.244" v="10" actId="729"/>
        <pc:sldMkLst>
          <pc:docMk/>
          <pc:sldMk cId="2577234223" sldId="302"/>
        </pc:sldMkLst>
      </pc:sldChg>
      <pc:sldChg chg="ord">
        <pc:chgData name="Occhipinti, Annalisa" userId="a66fcd2b-4181-400a-8ca1-7fdb013d8d8c" providerId="ADAL" clId="{F829FE86-685C-4186-9F0B-2440119BD242}" dt="2022-02-24T10:56:37.358" v="40"/>
        <pc:sldMkLst>
          <pc:docMk/>
          <pc:sldMk cId="3096016148" sldId="303"/>
        </pc:sldMkLst>
      </pc:sldChg>
      <pc:sldChg chg="add">
        <pc:chgData name="Occhipinti, Annalisa" userId="a66fcd2b-4181-400a-8ca1-7fdb013d8d8c" providerId="ADAL" clId="{F829FE86-685C-4186-9F0B-2440119BD242}" dt="2022-02-24T10:53:58.019" v="8"/>
        <pc:sldMkLst>
          <pc:docMk/>
          <pc:sldMk cId="3466020714" sldId="304"/>
        </pc:sldMkLst>
      </pc:sldChg>
      <pc:sldChg chg="addSp add">
        <pc:chgData name="Occhipinti, Annalisa" userId="a66fcd2b-4181-400a-8ca1-7fdb013d8d8c" providerId="ADAL" clId="{F829FE86-685C-4186-9F0B-2440119BD242}" dt="2022-03-02T11:34:24.961" v="144"/>
        <pc:sldMkLst>
          <pc:docMk/>
          <pc:sldMk cId="569378429" sldId="305"/>
        </pc:sldMkLst>
        <pc:inkChg chg="add">
          <ac:chgData name="Occhipinti, Annalisa" userId="a66fcd2b-4181-400a-8ca1-7fdb013d8d8c" providerId="ADAL" clId="{F829FE86-685C-4186-9F0B-2440119BD242}" dt="2022-03-02T11:31:34.226" v="143"/>
          <ac:inkMkLst>
            <pc:docMk/>
            <pc:sldMk cId="569378429" sldId="305"/>
            <ac:inkMk id="2" creationId="{352FC46E-E8C0-44FE-9483-F61D475BF8BE}"/>
          </ac:inkMkLst>
        </pc:inkChg>
        <pc:inkChg chg="add">
          <ac:chgData name="Occhipinti, Annalisa" userId="a66fcd2b-4181-400a-8ca1-7fdb013d8d8c" providerId="ADAL" clId="{F829FE86-685C-4186-9F0B-2440119BD242}" dt="2022-03-02T11:34:24.961" v="144"/>
          <ac:inkMkLst>
            <pc:docMk/>
            <pc:sldMk cId="569378429" sldId="305"/>
            <ac:inkMk id="7" creationId="{98D8204C-BCE0-441A-AA56-1BF5F7DB05AB}"/>
          </ac:inkMkLst>
        </pc:inkChg>
      </pc:sldChg>
      <pc:sldChg chg="addSp add">
        <pc:chgData name="Occhipinti, Annalisa" userId="a66fcd2b-4181-400a-8ca1-7fdb013d8d8c" providerId="ADAL" clId="{F829FE86-685C-4186-9F0B-2440119BD242}" dt="2022-03-02T11:38:51.456" v="145"/>
        <pc:sldMkLst>
          <pc:docMk/>
          <pc:sldMk cId="397183875" sldId="306"/>
        </pc:sldMkLst>
        <pc:inkChg chg="add">
          <ac:chgData name="Occhipinti, Annalisa" userId="a66fcd2b-4181-400a-8ca1-7fdb013d8d8c" providerId="ADAL" clId="{F829FE86-685C-4186-9F0B-2440119BD242}" dt="2022-03-02T11:38:51.456" v="145"/>
          <ac:inkMkLst>
            <pc:docMk/>
            <pc:sldMk cId="397183875" sldId="306"/>
            <ac:inkMk id="5" creationId="{62C62DAA-EFBE-4B14-8B95-C8F2C446F21A}"/>
          </ac:inkMkLst>
        </pc:inkChg>
      </pc:sldChg>
      <pc:sldChg chg="add">
        <pc:chgData name="Occhipinti, Annalisa" userId="a66fcd2b-4181-400a-8ca1-7fdb013d8d8c" providerId="ADAL" clId="{F829FE86-685C-4186-9F0B-2440119BD242}" dt="2022-02-24T10:53:58.019" v="8"/>
        <pc:sldMkLst>
          <pc:docMk/>
          <pc:sldMk cId="2227626138" sldId="307"/>
        </pc:sldMkLst>
      </pc:sldChg>
      <pc:sldChg chg="add">
        <pc:chgData name="Occhipinti, Annalisa" userId="a66fcd2b-4181-400a-8ca1-7fdb013d8d8c" providerId="ADAL" clId="{F829FE86-685C-4186-9F0B-2440119BD242}" dt="2022-02-24T10:53:58.019" v="8"/>
        <pc:sldMkLst>
          <pc:docMk/>
          <pc:sldMk cId="3209350975" sldId="308"/>
        </pc:sldMkLst>
      </pc:sldChg>
      <pc:sldChg chg="add">
        <pc:chgData name="Occhipinti, Annalisa" userId="a66fcd2b-4181-400a-8ca1-7fdb013d8d8c" providerId="ADAL" clId="{F829FE86-685C-4186-9F0B-2440119BD242}" dt="2022-02-24T10:53:58.019" v="8"/>
        <pc:sldMkLst>
          <pc:docMk/>
          <pc:sldMk cId="1331831056" sldId="309"/>
        </pc:sldMkLst>
      </pc:sldChg>
      <pc:sldChg chg="addSp delSp modSp new mod">
        <pc:chgData name="Occhipinti, Annalisa" userId="a66fcd2b-4181-400a-8ca1-7fdb013d8d8c" providerId="ADAL" clId="{F829FE86-685C-4186-9F0B-2440119BD242}" dt="2022-02-24T12:50:05.108" v="141" actId="1076"/>
        <pc:sldMkLst>
          <pc:docMk/>
          <pc:sldMk cId="2254747424" sldId="310"/>
        </pc:sldMkLst>
        <pc:spChg chg="mod">
          <ac:chgData name="Occhipinti, Annalisa" userId="a66fcd2b-4181-400a-8ca1-7fdb013d8d8c" providerId="ADAL" clId="{F829FE86-685C-4186-9F0B-2440119BD242}" dt="2022-02-24T12:47:53.296" v="124" actId="20577"/>
          <ac:spMkLst>
            <pc:docMk/>
            <pc:sldMk cId="2254747424" sldId="310"/>
            <ac:spMk id="2" creationId="{1A890D0D-8BEE-4673-B7EC-A6E1DDB8A4B2}"/>
          </ac:spMkLst>
        </pc:spChg>
        <pc:spChg chg="mod">
          <ac:chgData name="Occhipinti, Annalisa" userId="a66fcd2b-4181-400a-8ca1-7fdb013d8d8c" providerId="ADAL" clId="{F829FE86-685C-4186-9F0B-2440119BD242}" dt="2022-02-24T12:47:11.252" v="58" actId="20577"/>
          <ac:spMkLst>
            <pc:docMk/>
            <pc:sldMk cId="2254747424" sldId="310"/>
            <ac:spMk id="4" creationId="{8803A371-97F2-4A11-BFEC-6F5056B24F7E}"/>
          </ac:spMkLst>
        </pc:spChg>
        <pc:picChg chg="add del mod">
          <ac:chgData name="Occhipinti, Annalisa" userId="a66fcd2b-4181-400a-8ca1-7fdb013d8d8c" providerId="ADAL" clId="{F829FE86-685C-4186-9F0B-2440119BD242}" dt="2022-02-24T12:48:37.526" v="130" actId="478"/>
          <ac:picMkLst>
            <pc:docMk/>
            <pc:sldMk cId="2254747424" sldId="310"/>
            <ac:picMk id="6" creationId="{39907F05-296E-432F-83A8-859AA47C0883}"/>
          </ac:picMkLst>
        </pc:picChg>
        <pc:picChg chg="add del">
          <ac:chgData name="Occhipinti, Annalisa" userId="a66fcd2b-4181-400a-8ca1-7fdb013d8d8c" providerId="ADAL" clId="{F829FE86-685C-4186-9F0B-2440119BD242}" dt="2022-02-24T12:49:16.750" v="132" actId="478"/>
          <ac:picMkLst>
            <pc:docMk/>
            <pc:sldMk cId="2254747424" sldId="310"/>
            <ac:picMk id="7" creationId="{3EBB5B99-2D74-40D1-93E9-FE22950795FF}"/>
          </ac:picMkLst>
        </pc:picChg>
        <pc:picChg chg="add mod">
          <ac:chgData name="Occhipinti, Annalisa" userId="a66fcd2b-4181-400a-8ca1-7fdb013d8d8c" providerId="ADAL" clId="{F829FE86-685C-4186-9F0B-2440119BD242}" dt="2022-02-24T12:49:50.762" v="139" actId="1076"/>
          <ac:picMkLst>
            <pc:docMk/>
            <pc:sldMk cId="2254747424" sldId="310"/>
            <ac:picMk id="9" creationId="{C5B3F709-E206-4B4E-B603-D56B8F599BDE}"/>
          </ac:picMkLst>
        </pc:picChg>
        <pc:picChg chg="add mod">
          <ac:chgData name="Occhipinti, Annalisa" userId="a66fcd2b-4181-400a-8ca1-7fdb013d8d8c" providerId="ADAL" clId="{F829FE86-685C-4186-9F0B-2440119BD242}" dt="2022-02-24T12:50:05.108" v="141" actId="1076"/>
          <ac:picMkLst>
            <pc:docMk/>
            <pc:sldMk cId="2254747424" sldId="310"/>
            <ac:picMk id="1026" creationId="{3454B11C-0B56-490B-9E58-C6351C276BFF}"/>
          </ac:picMkLst>
        </pc:picChg>
      </pc:sldChg>
    </pc:docChg>
  </pc:docChgLst>
  <pc:docChgLst>
    <pc:chgData name="Occhipinti, Annalisa" userId="a66fcd2b-4181-400a-8ca1-7fdb013d8d8c" providerId="ADAL" clId="{EAB26187-572B-4C44-A259-EEEDD8ED343C}"/>
    <pc:docChg chg="undo custSel addSld delSld modSld sldOrd">
      <pc:chgData name="Occhipinti, Annalisa" userId="a66fcd2b-4181-400a-8ca1-7fdb013d8d8c" providerId="ADAL" clId="{EAB26187-572B-4C44-A259-EEEDD8ED343C}" dt="2021-02-24T13:15:22.741" v="156" actId="20577"/>
      <pc:docMkLst>
        <pc:docMk/>
      </pc:docMkLst>
      <pc:sldChg chg="modSp mod">
        <pc:chgData name="Occhipinti, Annalisa" userId="a66fcd2b-4181-400a-8ca1-7fdb013d8d8c" providerId="ADAL" clId="{EAB26187-572B-4C44-A259-EEEDD8ED343C}" dt="2021-02-18T12:38:38.119" v="22" actId="20577"/>
        <pc:sldMkLst>
          <pc:docMk/>
          <pc:sldMk cId="2089994598" sldId="257"/>
        </pc:sldMkLst>
        <pc:spChg chg="mod">
          <ac:chgData name="Occhipinti, Annalisa" userId="a66fcd2b-4181-400a-8ca1-7fdb013d8d8c" providerId="ADAL" clId="{EAB26187-572B-4C44-A259-EEEDD8ED343C}" dt="2021-02-18T12:38:38.119" v="22" actId="20577"/>
          <ac:spMkLst>
            <pc:docMk/>
            <pc:sldMk cId="2089994598" sldId="257"/>
            <ac:spMk id="19" creationId="{BA3ECBAB-A1BE-4585-AA10-A5A7D89A7B47}"/>
          </ac:spMkLst>
        </pc:spChg>
      </pc:sldChg>
      <pc:sldChg chg="modSp mod">
        <pc:chgData name="Occhipinti, Annalisa" userId="a66fcd2b-4181-400a-8ca1-7fdb013d8d8c" providerId="ADAL" clId="{EAB26187-572B-4C44-A259-EEEDD8ED343C}" dt="2021-02-23T17:16:32.866" v="120" actId="1037"/>
        <pc:sldMkLst>
          <pc:docMk/>
          <pc:sldMk cId="2595201940" sldId="260"/>
        </pc:sldMkLst>
        <pc:spChg chg="mod">
          <ac:chgData name="Occhipinti, Annalisa" userId="a66fcd2b-4181-400a-8ca1-7fdb013d8d8c" providerId="ADAL" clId="{EAB26187-572B-4C44-A259-EEEDD8ED343C}" dt="2021-02-23T17:16:32.866" v="120" actId="1037"/>
          <ac:spMkLst>
            <pc:docMk/>
            <pc:sldMk cId="2595201940" sldId="260"/>
            <ac:spMk id="23555" creationId="{00000000-0000-0000-0000-000000000000}"/>
          </ac:spMkLst>
        </pc:spChg>
        <pc:spChg chg="mod">
          <ac:chgData name="Occhipinti, Annalisa" userId="a66fcd2b-4181-400a-8ca1-7fdb013d8d8c" providerId="ADAL" clId="{EAB26187-572B-4C44-A259-EEEDD8ED343C}" dt="2021-02-23T17:16:32.866" v="120" actId="1037"/>
          <ac:spMkLst>
            <pc:docMk/>
            <pc:sldMk cId="2595201940" sldId="260"/>
            <ac:spMk id="23556" creationId="{00000000-0000-0000-0000-000000000000}"/>
          </ac:spMkLst>
        </pc:spChg>
        <pc:spChg chg="mod">
          <ac:chgData name="Occhipinti, Annalisa" userId="a66fcd2b-4181-400a-8ca1-7fdb013d8d8c" providerId="ADAL" clId="{EAB26187-572B-4C44-A259-EEEDD8ED343C}" dt="2021-02-23T17:16:32.866" v="120" actId="1037"/>
          <ac:spMkLst>
            <pc:docMk/>
            <pc:sldMk cId="2595201940" sldId="260"/>
            <ac:spMk id="23557" creationId="{00000000-0000-0000-0000-000000000000}"/>
          </ac:spMkLst>
        </pc:spChg>
        <pc:spChg chg="mod">
          <ac:chgData name="Occhipinti, Annalisa" userId="a66fcd2b-4181-400a-8ca1-7fdb013d8d8c" providerId="ADAL" clId="{EAB26187-572B-4C44-A259-EEEDD8ED343C}" dt="2021-02-23T17:16:32.866" v="120" actId="1037"/>
          <ac:spMkLst>
            <pc:docMk/>
            <pc:sldMk cId="2595201940" sldId="260"/>
            <ac:spMk id="23558" creationId="{00000000-0000-0000-0000-000000000000}"/>
          </ac:spMkLst>
        </pc:spChg>
        <pc:spChg chg="mod">
          <ac:chgData name="Occhipinti, Annalisa" userId="a66fcd2b-4181-400a-8ca1-7fdb013d8d8c" providerId="ADAL" clId="{EAB26187-572B-4C44-A259-EEEDD8ED343C}" dt="2021-02-23T17:16:32.866" v="120" actId="1037"/>
          <ac:spMkLst>
            <pc:docMk/>
            <pc:sldMk cId="2595201940" sldId="260"/>
            <ac:spMk id="23559" creationId="{00000000-0000-0000-0000-000000000000}"/>
          </ac:spMkLst>
        </pc:spChg>
        <pc:spChg chg="mod">
          <ac:chgData name="Occhipinti, Annalisa" userId="a66fcd2b-4181-400a-8ca1-7fdb013d8d8c" providerId="ADAL" clId="{EAB26187-572B-4C44-A259-EEEDD8ED343C}" dt="2021-02-23T17:16:32.866" v="120" actId="1037"/>
          <ac:spMkLst>
            <pc:docMk/>
            <pc:sldMk cId="2595201940" sldId="260"/>
            <ac:spMk id="23560" creationId="{00000000-0000-0000-0000-000000000000}"/>
          </ac:spMkLst>
        </pc:spChg>
        <pc:spChg chg="mod">
          <ac:chgData name="Occhipinti, Annalisa" userId="a66fcd2b-4181-400a-8ca1-7fdb013d8d8c" providerId="ADAL" clId="{EAB26187-572B-4C44-A259-EEEDD8ED343C}" dt="2021-02-23T17:16:32.866" v="120" actId="1037"/>
          <ac:spMkLst>
            <pc:docMk/>
            <pc:sldMk cId="2595201940" sldId="260"/>
            <ac:spMk id="23562" creationId="{00000000-0000-0000-0000-000000000000}"/>
          </ac:spMkLst>
        </pc:spChg>
        <pc:spChg chg="mod">
          <ac:chgData name="Occhipinti, Annalisa" userId="a66fcd2b-4181-400a-8ca1-7fdb013d8d8c" providerId="ADAL" clId="{EAB26187-572B-4C44-A259-EEEDD8ED343C}" dt="2021-02-23T17:16:32.866" v="120" actId="1037"/>
          <ac:spMkLst>
            <pc:docMk/>
            <pc:sldMk cId="2595201940" sldId="260"/>
            <ac:spMk id="23563" creationId="{00000000-0000-0000-0000-000000000000}"/>
          </ac:spMkLst>
        </pc:spChg>
        <pc:spChg chg="mod">
          <ac:chgData name="Occhipinti, Annalisa" userId="a66fcd2b-4181-400a-8ca1-7fdb013d8d8c" providerId="ADAL" clId="{EAB26187-572B-4C44-A259-EEEDD8ED343C}" dt="2021-02-23T17:16:32.866" v="120" actId="1037"/>
          <ac:spMkLst>
            <pc:docMk/>
            <pc:sldMk cId="2595201940" sldId="260"/>
            <ac:spMk id="23564" creationId="{00000000-0000-0000-0000-000000000000}"/>
          </ac:spMkLst>
        </pc:spChg>
        <pc:spChg chg="mod">
          <ac:chgData name="Occhipinti, Annalisa" userId="a66fcd2b-4181-400a-8ca1-7fdb013d8d8c" providerId="ADAL" clId="{EAB26187-572B-4C44-A259-EEEDD8ED343C}" dt="2021-02-23T17:16:32.866" v="120" actId="1037"/>
          <ac:spMkLst>
            <pc:docMk/>
            <pc:sldMk cId="2595201940" sldId="260"/>
            <ac:spMk id="23567" creationId="{00000000-0000-0000-0000-000000000000}"/>
          </ac:spMkLst>
        </pc:spChg>
        <pc:spChg chg="mod">
          <ac:chgData name="Occhipinti, Annalisa" userId="a66fcd2b-4181-400a-8ca1-7fdb013d8d8c" providerId="ADAL" clId="{EAB26187-572B-4C44-A259-EEEDD8ED343C}" dt="2021-02-23T17:16:32.866" v="120" actId="1037"/>
          <ac:spMkLst>
            <pc:docMk/>
            <pc:sldMk cId="2595201940" sldId="260"/>
            <ac:spMk id="23568" creationId="{00000000-0000-0000-0000-000000000000}"/>
          </ac:spMkLst>
        </pc:spChg>
        <pc:spChg chg="mod">
          <ac:chgData name="Occhipinti, Annalisa" userId="a66fcd2b-4181-400a-8ca1-7fdb013d8d8c" providerId="ADAL" clId="{EAB26187-572B-4C44-A259-EEEDD8ED343C}" dt="2021-02-23T17:16:32.866" v="120" actId="1037"/>
          <ac:spMkLst>
            <pc:docMk/>
            <pc:sldMk cId="2595201940" sldId="260"/>
            <ac:spMk id="23569" creationId="{00000000-0000-0000-0000-000000000000}"/>
          </ac:spMkLst>
        </pc:spChg>
        <pc:grpChg chg="mod">
          <ac:chgData name="Occhipinti, Annalisa" userId="a66fcd2b-4181-400a-8ca1-7fdb013d8d8c" providerId="ADAL" clId="{EAB26187-572B-4C44-A259-EEEDD8ED343C}" dt="2021-02-23T17:16:32.866" v="120" actId="1037"/>
          <ac:grpSpMkLst>
            <pc:docMk/>
            <pc:sldMk cId="2595201940" sldId="260"/>
            <ac:grpSpMk id="2" creationId="{00000000-0000-0000-0000-000000000000}"/>
          </ac:grpSpMkLst>
        </pc:grpChg>
        <pc:grpChg chg="mod">
          <ac:chgData name="Occhipinti, Annalisa" userId="a66fcd2b-4181-400a-8ca1-7fdb013d8d8c" providerId="ADAL" clId="{EAB26187-572B-4C44-A259-EEEDD8ED343C}" dt="2021-02-23T17:16:32.866" v="120" actId="1037"/>
          <ac:grpSpMkLst>
            <pc:docMk/>
            <pc:sldMk cId="2595201940" sldId="260"/>
            <ac:grpSpMk id="3" creationId="{00000000-0000-0000-0000-000000000000}"/>
          </ac:grpSpMkLst>
        </pc:grpChg>
        <pc:grpChg chg="mod">
          <ac:chgData name="Occhipinti, Annalisa" userId="a66fcd2b-4181-400a-8ca1-7fdb013d8d8c" providerId="ADAL" clId="{EAB26187-572B-4C44-A259-EEEDD8ED343C}" dt="2021-02-23T17:16:32.866" v="120" actId="1037"/>
          <ac:grpSpMkLst>
            <pc:docMk/>
            <pc:sldMk cId="2595201940" sldId="260"/>
            <ac:grpSpMk id="4" creationId="{00000000-0000-0000-0000-000000000000}"/>
          </ac:grpSpMkLst>
        </pc:grpChg>
      </pc:sldChg>
      <pc:sldChg chg="modSp mod">
        <pc:chgData name="Occhipinti, Annalisa" userId="a66fcd2b-4181-400a-8ca1-7fdb013d8d8c" providerId="ADAL" clId="{EAB26187-572B-4C44-A259-EEEDD8ED343C}" dt="2021-02-24T11:49:11.267" v="139" actId="1076"/>
        <pc:sldMkLst>
          <pc:docMk/>
          <pc:sldMk cId="3032811531" sldId="262"/>
        </pc:sldMkLst>
        <pc:spChg chg="mod">
          <ac:chgData name="Occhipinti, Annalisa" userId="a66fcd2b-4181-400a-8ca1-7fdb013d8d8c" providerId="ADAL" clId="{EAB26187-572B-4C44-A259-EEEDD8ED343C}" dt="2021-02-24T11:49:11.267" v="139" actId="1076"/>
          <ac:spMkLst>
            <pc:docMk/>
            <pc:sldMk cId="3032811531" sldId="262"/>
            <ac:spMk id="138243" creationId="{00000000-0000-0000-0000-000000000000}"/>
          </ac:spMkLst>
        </pc:spChg>
      </pc:sldChg>
      <pc:sldChg chg="modSp mod">
        <pc:chgData name="Occhipinti, Annalisa" userId="a66fcd2b-4181-400a-8ca1-7fdb013d8d8c" providerId="ADAL" clId="{EAB26187-572B-4C44-A259-EEEDD8ED343C}" dt="2021-02-18T12:58:20.591" v="41" actId="1076"/>
        <pc:sldMkLst>
          <pc:docMk/>
          <pc:sldMk cId="629894469" sldId="263"/>
        </pc:sldMkLst>
        <pc:picChg chg="mod">
          <ac:chgData name="Occhipinti, Annalisa" userId="a66fcd2b-4181-400a-8ca1-7fdb013d8d8c" providerId="ADAL" clId="{EAB26187-572B-4C44-A259-EEEDD8ED343C}" dt="2021-02-18T12:58:20.591" v="41" actId="1076"/>
          <ac:picMkLst>
            <pc:docMk/>
            <pc:sldMk cId="629894469" sldId="263"/>
            <ac:picMk id="9" creationId="{00000000-0000-0000-0000-000000000000}"/>
          </ac:picMkLst>
        </pc:picChg>
      </pc:sldChg>
      <pc:sldChg chg="add del">
        <pc:chgData name="Occhipinti, Annalisa" userId="a66fcd2b-4181-400a-8ca1-7fdb013d8d8c" providerId="ADAL" clId="{EAB26187-572B-4C44-A259-EEEDD8ED343C}" dt="2021-02-18T12:40:09.299" v="27" actId="2696"/>
        <pc:sldMkLst>
          <pc:docMk/>
          <pc:sldMk cId="508333376" sldId="274"/>
        </pc:sldMkLst>
      </pc:sldChg>
      <pc:sldChg chg="addSp modSp add del mod">
        <pc:chgData name="Occhipinti, Annalisa" userId="a66fcd2b-4181-400a-8ca1-7fdb013d8d8c" providerId="ADAL" clId="{EAB26187-572B-4C44-A259-EEEDD8ED343C}" dt="2021-02-24T11:48:38.545" v="138" actId="1076"/>
        <pc:sldMkLst>
          <pc:docMk/>
          <pc:sldMk cId="2025674310" sldId="274"/>
        </pc:sldMkLst>
        <pc:spChg chg="mod ord">
          <ac:chgData name="Occhipinti, Annalisa" userId="a66fcd2b-4181-400a-8ca1-7fdb013d8d8c" providerId="ADAL" clId="{EAB26187-572B-4C44-A259-EEEDD8ED343C}" dt="2021-02-24T11:48:35.762" v="137" actId="1076"/>
          <ac:spMkLst>
            <pc:docMk/>
            <pc:sldMk cId="2025674310" sldId="274"/>
            <ac:spMk id="2" creationId="{00000000-0000-0000-0000-000000000000}"/>
          </ac:spMkLst>
        </pc:spChg>
        <pc:picChg chg="mod">
          <ac:chgData name="Occhipinti, Annalisa" userId="a66fcd2b-4181-400a-8ca1-7fdb013d8d8c" providerId="ADAL" clId="{EAB26187-572B-4C44-A259-EEEDD8ED343C}" dt="2021-02-24T11:48:26.401" v="131" actId="1076"/>
          <ac:picMkLst>
            <pc:docMk/>
            <pc:sldMk cId="2025674310" sldId="274"/>
            <ac:picMk id="6" creationId="{00000000-0000-0000-0000-000000000000}"/>
          </ac:picMkLst>
        </pc:picChg>
        <pc:picChg chg="add mod">
          <ac:chgData name="Occhipinti, Annalisa" userId="a66fcd2b-4181-400a-8ca1-7fdb013d8d8c" providerId="ADAL" clId="{EAB26187-572B-4C44-A259-EEEDD8ED343C}" dt="2021-02-24T11:48:38.545" v="138" actId="1076"/>
          <ac:picMkLst>
            <pc:docMk/>
            <pc:sldMk cId="2025674310" sldId="274"/>
            <ac:picMk id="7" creationId="{405BB63F-7245-4E97-B5EE-35D2D6A8BA8B}"/>
          </ac:picMkLst>
        </pc:picChg>
      </pc:sldChg>
      <pc:sldChg chg="add del">
        <pc:chgData name="Occhipinti, Annalisa" userId="a66fcd2b-4181-400a-8ca1-7fdb013d8d8c" providerId="ADAL" clId="{EAB26187-572B-4C44-A259-EEEDD8ED343C}" dt="2021-02-18T12:40:09.299" v="27" actId="2696"/>
        <pc:sldMkLst>
          <pc:docMk/>
          <pc:sldMk cId="1062906660" sldId="275"/>
        </pc:sldMkLst>
      </pc:sldChg>
      <pc:sldChg chg="add del modTransition">
        <pc:chgData name="Occhipinti, Annalisa" userId="a66fcd2b-4181-400a-8ca1-7fdb013d8d8c" providerId="ADAL" clId="{EAB26187-572B-4C44-A259-EEEDD8ED343C}" dt="2021-02-18T12:56:30.547" v="31"/>
        <pc:sldMkLst>
          <pc:docMk/>
          <pc:sldMk cId="3087920657" sldId="275"/>
        </pc:sldMkLst>
      </pc:sldChg>
      <pc:sldChg chg="del">
        <pc:chgData name="Occhipinti, Annalisa" userId="a66fcd2b-4181-400a-8ca1-7fdb013d8d8c" providerId="ADAL" clId="{EAB26187-572B-4C44-A259-EEEDD8ED343C}" dt="2021-02-18T12:56:50.814" v="32" actId="2696"/>
        <pc:sldMkLst>
          <pc:docMk/>
          <pc:sldMk cId="3437606571" sldId="277"/>
        </pc:sldMkLst>
      </pc:sldChg>
      <pc:sldChg chg="modSp add mod ord modAnim">
        <pc:chgData name="Occhipinti, Annalisa" userId="a66fcd2b-4181-400a-8ca1-7fdb013d8d8c" providerId="ADAL" clId="{EAB26187-572B-4C44-A259-EEEDD8ED343C}" dt="2021-02-24T13:15:22.741" v="156" actId="20577"/>
        <pc:sldMkLst>
          <pc:docMk/>
          <pc:sldMk cId="3465128025" sldId="277"/>
        </pc:sldMkLst>
        <pc:spChg chg="mod">
          <ac:chgData name="Occhipinti, Annalisa" userId="a66fcd2b-4181-400a-8ca1-7fdb013d8d8c" providerId="ADAL" clId="{EAB26187-572B-4C44-A259-EEEDD8ED343C}" dt="2021-02-24T11:50:45.809" v="150" actId="20577"/>
          <ac:spMkLst>
            <pc:docMk/>
            <pc:sldMk cId="3465128025" sldId="277"/>
            <ac:spMk id="2" creationId="{00000000-0000-0000-0000-000000000000}"/>
          </ac:spMkLst>
        </pc:spChg>
        <pc:spChg chg="mod">
          <ac:chgData name="Occhipinti, Annalisa" userId="a66fcd2b-4181-400a-8ca1-7fdb013d8d8c" providerId="ADAL" clId="{EAB26187-572B-4C44-A259-EEEDD8ED343C}" dt="2021-02-24T13:15:22.741" v="156" actId="20577"/>
          <ac:spMkLst>
            <pc:docMk/>
            <pc:sldMk cId="3465128025" sldId="277"/>
            <ac:spMk id="6" creationId="{00000000-0000-0000-0000-000000000000}"/>
          </ac:spMkLst>
        </pc:spChg>
      </pc:sldChg>
      <pc:sldChg chg="ord modTransition">
        <pc:chgData name="Occhipinti, Annalisa" userId="a66fcd2b-4181-400a-8ca1-7fdb013d8d8c" providerId="ADAL" clId="{EAB26187-572B-4C44-A259-EEEDD8ED343C}" dt="2021-02-18T12:57:03.797" v="36"/>
        <pc:sldMkLst>
          <pc:docMk/>
          <pc:sldMk cId="2875233647" sldId="282"/>
        </pc:sldMkLst>
      </pc:sldChg>
      <pc:sldChg chg="modSp mod">
        <pc:chgData name="Occhipinti, Annalisa" userId="a66fcd2b-4181-400a-8ca1-7fdb013d8d8c" providerId="ADAL" clId="{EAB26187-572B-4C44-A259-EEEDD8ED343C}" dt="2021-02-23T16:10:52.091" v="48" actId="1076"/>
        <pc:sldMkLst>
          <pc:docMk/>
          <pc:sldMk cId="870112993" sldId="291"/>
        </pc:sldMkLst>
        <pc:spChg chg="mod">
          <ac:chgData name="Occhipinti, Annalisa" userId="a66fcd2b-4181-400a-8ca1-7fdb013d8d8c" providerId="ADAL" clId="{EAB26187-572B-4C44-A259-EEEDD8ED343C}" dt="2021-02-23T16:10:52.091" v="48" actId="1076"/>
          <ac:spMkLst>
            <pc:docMk/>
            <pc:sldMk cId="870112993" sldId="291"/>
            <ac:spMk id="3" creationId="{00000000-0000-0000-0000-000000000000}"/>
          </ac:spMkLst>
        </pc:spChg>
      </pc:sldChg>
      <pc:sldChg chg="modSp mod">
        <pc:chgData name="Occhipinti, Annalisa" userId="a66fcd2b-4181-400a-8ca1-7fdb013d8d8c" providerId="ADAL" clId="{EAB26187-572B-4C44-A259-EEEDD8ED343C}" dt="2021-02-23T16:10:56.904" v="49" actId="1076"/>
        <pc:sldMkLst>
          <pc:docMk/>
          <pc:sldMk cId="549412320" sldId="292"/>
        </pc:sldMkLst>
        <pc:spChg chg="mod">
          <ac:chgData name="Occhipinti, Annalisa" userId="a66fcd2b-4181-400a-8ca1-7fdb013d8d8c" providerId="ADAL" clId="{EAB26187-572B-4C44-A259-EEEDD8ED343C}" dt="2021-02-23T16:10:56.904" v="49" actId="1076"/>
          <ac:spMkLst>
            <pc:docMk/>
            <pc:sldMk cId="549412320" sldId="292"/>
            <ac:spMk id="3" creationId="{00000000-0000-0000-0000-000000000000}"/>
          </ac:spMkLst>
        </pc:spChg>
      </pc:sldChg>
      <pc:sldChg chg="ord">
        <pc:chgData name="Occhipinti, Annalisa" userId="a66fcd2b-4181-400a-8ca1-7fdb013d8d8c" providerId="ADAL" clId="{EAB26187-572B-4C44-A259-EEEDD8ED343C}" dt="2021-02-18T12:57:56.039" v="38"/>
        <pc:sldMkLst>
          <pc:docMk/>
          <pc:sldMk cId="530856090" sldId="293"/>
        </pc:sldMkLst>
      </pc:sldChg>
      <pc:sldChg chg="add ord modTransition">
        <pc:chgData name="Occhipinti, Annalisa" userId="a66fcd2b-4181-400a-8ca1-7fdb013d8d8c" providerId="ADAL" clId="{EAB26187-572B-4C44-A259-EEEDD8ED343C}" dt="2021-02-24T11:50:54.006" v="151"/>
        <pc:sldMkLst>
          <pc:docMk/>
          <pc:sldMk cId="2151707282" sldId="297"/>
        </pc:sldMkLst>
      </pc:sldChg>
      <pc:sldChg chg="del">
        <pc:chgData name="Occhipinti, Annalisa" userId="a66fcd2b-4181-400a-8ca1-7fdb013d8d8c" providerId="ADAL" clId="{EAB26187-572B-4C44-A259-EEEDD8ED343C}" dt="2021-02-18T12:56:50.814" v="32" actId="2696"/>
        <pc:sldMkLst>
          <pc:docMk/>
          <pc:sldMk cId="2730758340" sldId="297"/>
        </pc:sldMkLst>
      </pc:sldChg>
      <pc:sldChg chg="modSp mod">
        <pc:chgData name="Occhipinti, Annalisa" userId="a66fcd2b-4181-400a-8ca1-7fdb013d8d8c" providerId="ADAL" clId="{EAB26187-572B-4C44-A259-EEEDD8ED343C}" dt="2021-02-24T11:50:32.216" v="143" actId="20577"/>
        <pc:sldMkLst>
          <pc:docMk/>
          <pc:sldMk cId="3620957322" sldId="299"/>
        </pc:sldMkLst>
        <pc:graphicFrameChg chg="mod modGraphic">
          <ac:chgData name="Occhipinti, Annalisa" userId="a66fcd2b-4181-400a-8ca1-7fdb013d8d8c" providerId="ADAL" clId="{EAB26187-572B-4C44-A259-EEEDD8ED343C}" dt="2021-02-24T11:50:32.216" v="143" actId="20577"/>
          <ac:graphicFrameMkLst>
            <pc:docMk/>
            <pc:sldMk cId="3620957322" sldId="299"/>
            <ac:graphicFrameMk id="6" creationId="{00000000-0000-0000-0000-000000000000}"/>
          </ac:graphicFrameMkLst>
        </pc:graphicFrameChg>
      </pc:sldChg>
      <pc:sldChg chg="modSp mod">
        <pc:chgData name="Occhipinti, Annalisa" userId="a66fcd2b-4181-400a-8ca1-7fdb013d8d8c" providerId="ADAL" clId="{EAB26187-572B-4C44-A259-EEEDD8ED343C}" dt="2021-02-23T16:10:15.506" v="44" actId="1076"/>
        <pc:sldMkLst>
          <pc:docMk/>
          <pc:sldMk cId="3173166522" sldId="300"/>
        </pc:sldMkLst>
        <pc:picChg chg="mod">
          <ac:chgData name="Occhipinti, Annalisa" userId="a66fcd2b-4181-400a-8ca1-7fdb013d8d8c" providerId="ADAL" clId="{EAB26187-572B-4C44-A259-EEEDD8ED343C}" dt="2021-02-23T16:10:15.506" v="44" actId="1076"/>
          <ac:picMkLst>
            <pc:docMk/>
            <pc:sldMk cId="3173166522" sldId="300"/>
            <ac:picMk id="8" creationId="{00000000-0000-0000-0000-000000000000}"/>
          </ac:picMkLst>
        </pc:picChg>
      </pc:sldChg>
      <pc:sldChg chg="modSp mod">
        <pc:chgData name="Occhipinti, Annalisa" userId="a66fcd2b-4181-400a-8ca1-7fdb013d8d8c" providerId="ADAL" clId="{EAB26187-572B-4C44-A259-EEEDD8ED343C}" dt="2021-02-23T16:10:38.379" v="47" actId="14100"/>
        <pc:sldMkLst>
          <pc:docMk/>
          <pc:sldMk cId="2577234223" sldId="302"/>
        </pc:sldMkLst>
        <pc:picChg chg="mod">
          <ac:chgData name="Occhipinti, Annalisa" userId="a66fcd2b-4181-400a-8ca1-7fdb013d8d8c" providerId="ADAL" clId="{EAB26187-572B-4C44-A259-EEEDD8ED343C}" dt="2021-02-23T16:10:38.379" v="47" actId="14100"/>
          <ac:picMkLst>
            <pc:docMk/>
            <pc:sldMk cId="2577234223" sldId="302"/>
            <ac:picMk id="8" creationId="{00000000-0000-0000-0000-000000000000}"/>
          </ac:picMkLst>
        </pc:picChg>
      </pc:sldChg>
      <pc:sldChg chg="modSp mod">
        <pc:chgData name="Occhipinti, Annalisa" userId="a66fcd2b-4181-400a-8ca1-7fdb013d8d8c" providerId="ADAL" clId="{EAB26187-572B-4C44-A259-EEEDD8ED343C}" dt="2021-02-23T16:11:39.066" v="50" actId="1076"/>
        <pc:sldMkLst>
          <pc:docMk/>
          <pc:sldMk cId="3096016148" sldId="303"/>
        </pc:sldMkLst>
        <pc:picChg chg="mod">
          <ac:chgData name="Occhipinti, Annalisa" userId="a66fcd2b-4181-400a-8ca1-7fdb013d8d8c" providerId="ADAL" clId="{EAB26187-572B-4C44-A259-EEEDD8ED343C}" dt="2021-02-23T16:11:39.066" v="50" actId="1076"/>
          <ac:picMkLst>
            <pc:docMk/>
            <pc:sldMk cId="3096016148" sldId="303"/>
            <ac:picMk id="8" creationId="{00000000-0000-0000-0000-000000000000}"/>
          </ac:picMkLst>
        </pc:picChg>
      </pc:sldChg>
      <pc:sldChg chg="new del">
        <pc:chgData name="Occhipinti, Annalisa" userId="a66fcd2b-4181-400a-8ca1-7fdb013d8d8c" providerId="ADAL" clId="{EAB26187-572B-4C44-A259-EEEDD8ED343C}" dt="2021-02-24T13:01:20.144" v="153" actId="680"/>
        <pc:sldMkLst>
          <pc:docMk/>
          <pc:sldMk cId="1523829348" sldId="304"/>
        </pc:sldMkLst>
      </pc:sldChg>
      <pc:sldChg chg="add del">
        <pc:chgData name="Occhipinti, Annalisa" userId="a66fcd2b-4181-400a-8ca1-7fdb013d8d8c" providerId="ADAL" clId="{EAB26187-572B-4C44-A259-EEEDD8ED343C}" dt="2021-02-18T12:40:09.299" v="27" actId="2696"/>
        <pc:sldMkLst>
          <pc:docMk/>
          <pc:sldMk cId="1622402218" sldId="358"/>
        </pc:sldMkLst>
      </pc:sldChg>
    </pc:docChg>
  </pc:docChgLst>
  <pc:docChgLst>
    <pc:chgData name="Occhipinti, Annalisa" userId="a66fcd2b-4181-400a-8ca1-7fdb013d8d8c" providerId="ADAL" clId="{3EC42DDC-7AAF-403C-A405-E57A82EF8917}"/>
    <pc:docChg chg="custSel modSld sldOrd">
      <pc:chgData name="Occhipinti, Annalisa" userId="a66fcd2b-4181-400a-8ca1-7fdb013d8d8c" providerId="ADAL" clId="{3EC42DDC-7AAF-403C-A405-E57A82EF8917}" dt="2023-03-01T17:24:55.168" v="15"/>
      <pc:docMkLst>
        <pc:docMk/>
      </pc:docMkLst>
      <pc:sldChg chg="ord">
        <pc:chgData name="Occhipinti, Annalisa" userId="a66fcd2b-4181-400a-8ca1-7fdb013d8d8c" providerId="ADAL" clId="{3EC42DDC-7AAF-403C-A405-E57A82EF8917}" dt="2023-03-01T17:24:55.168" v="15"/>
        <pc:sldMkLst>
          <pc:docMk/>
          <pc:sldMk cId="1744377774" sldId="264"/>
        </pc:sldMkLst>
      </pc:sldChg>
      <pc:sldChg chg="delSp mod">
        <pc:chgData name="Occhipinti, Annalisa" userId="a66fcd2b-4181-400a-8ca1-7fdb013d8d8c" providerId="ADAL" clId="{3EC42DDC-7AAF-403C-A405-E57A82EF8917}" dt="2023-03-01T17:24:39.214" v="11" actId="478"/>
        <pc:sldMkLst>
          <pc:docMk/>
          <pc:sldMk cId="870112993" sldId="291"/>
        </pc:sldMkLst>
        <pc:inkChg chg="del">
          <ac:chgData name="Occhipinti, Annalisa" userId="a66fcd2b-4181-400a-8ca1-7fdb013d8d8c" providerId="ADAL" clId="{3EC42DDC-7AAF-403C-A405-E57A82EF8917}" dt="2023-03-01T17:24:39.214" v="11" actId="478"/>
          <ac:inkMkLst>
            <pc:docMk/>
            <pc:sldMk cId="870112993" sldId="291"/>
            <ac:inkMk id="4" creationId="{C2035296-E18D-4E00-A887-437C9CC17184}"/>
          </ac:inkMkLst>
        </pc:inkChg>
      </pc:sldChg>
      <pc:sldChg chg="delSp mod">
        <pc:chgData name="Occhipinti, Annalisa" userId="a66fcd2b-4181-400a-8ca1-7fdb013d8d8c" providerId="ADAL" clId="{3EC42DDC-7AAF-403C-A405-E57A82EF8917}" dt="2023-03-01T17:24:02.818" v="8" actId="478"/>
        <pc:sldMkLst>
          <pc:docMk/>
          <pc:sldMk cId="569378429" sldId="305"/>
        </pc:sldMkLst>
        <pc:inkChg chg="del">
          <ac:chgData name="Occhipinti, Annalisa" userId="a66fcd2b-4181-400a-8ca1-7fdb013d8d8c" providerId="ADAL" clId="{3EC42DDC-7AAF-403C-A405-E57A82EF8917}" dt="2023-03-01T17:24:00.397" v="7" actId="478"/>
          <ac:inkMkLst>
            <pc:docMk/>
            <pc:sldMk cId="569378429" sldId="305"/>
            <ac:inkMk id="2" creationId="{352FC46E-E8C0-44FE-9483-F61D475BF8BE}"/>
          </ac:inkMkLst>
        </pc:inkChg>
        <pc:inkChg chg="del">
          <ac:chgData name="Occhipinti, Annalisa" userId="a66fcd2b-4181-400a-8ca1-7fdb013d8d8c" providerId="ADAL" clId="{3EC42DDC-7AAF-403C-A405-E57A82EF8917}" dt="2023-03-01T17:24:02.818" v="8" actId="478"/>
          <ac:inkMkLst>
            <pc:docMk/>
            <pc:sldMk cId="569378429" sldId="305"/>
            <ac:inkMk id="7" creationId="{98D8204C-BCE0-441A-AA56-1BF5F7DB05AB}"/>
          </ac:inkMkLst>
        </pc:inkChg>
      </pc:sldChg>
      <pc:sldChg chg="addSp modSp mod">
        <pc:chgData name="Occhipinti, Annalisa" userId="a66fcd2b-4181-400a-8ca1-7fdb013d8d8c" providerId="ADAL" clId="{3EC42DDC-7AAF-403C-A405-E57A82EF8917}" dt="2023-03-01T17:22:34.112" v="6" actId="1076"/>
        <pc:sldMkLst>
          <pc:docMk/>
          <pc:sldMk cId="2254747424" sldId="310"/>
        </pc:sldMkLst>
        <pc:spChg chg="mod">
          <ac:chgData name="Occhipinti, Annalisa" userId="a66fcd2b-4181-400a-8ca1-7fdb013d8d8c" providerId="ADAL" clId="{3EC42DDC-7AAF-403C-A405-E57A82EF8917}" dt="2023-03-01T17:21:56.775" v="2" actId="20577"/>
          <ac:spMkLst>
            <pc:docMk/>
            <pc:sldMk cId="2254747424" sldId="310"/>
            <ac:spMk id="2" creationId="{1A890D0D-8BEE-4673-B7EC-A6E1DDB8A4B2}"/>
          </ac:spMkLst>
        </pc:spChg>
        <pc:picChg chg="add mod">
          <ac:chgData name="Occhipinti, Annalisa" userId="a66fcd2b-4181-400a-8ca1-7fdb013d8d8c" providerId="ADAL" clId="{3EC42DDC-7AAF-403C-A405-E57A82EF8917}" dt="2023-03-01T17:22:00.792" v="5" actId="1076"/>
          <ac:picMkLst>
            <pc:docMk/>
            <pc:sldMk cId="2254747424" sldId="310"/>
            <ac:picMk id="7" creationId="{3C0F4503-7C4B-2B25-25D8-7C5E5F263CDC}"/>
          </ac:picMkLst>
        </pc:picChg>
        <pc:picChg chg="mod">
          <ac:chgData name="Occhipinti, Annalisa" userId="a66fcd2b-4181-400a-8ca1-7fdb013d8d8c" providerId="ADAL" clId="{3EC42DDC-7AAF-403C-A405-E57A82EF8917}" dt="2023-03-01T17:22:34.112" v="6" actId="1076"/>
          <ac:picMkLst>
            <pc:docMk/>
            <pc:sldMk cId="2254747424" sldId="310"/>
            <ac:picMk id="9" creationId="{C5B3F709-E206-4B4E-B603-D56B8F599BDE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7.79528" units="1/cm"/>
          <inkml:channelProperty channel="Y" name="resolution" value="37.76224" units="1/cm"/>
          <inkml:channelProperty channel="T" name="resolution" value="1" units="1/dev"/>
        </inkml:channelProperties>
      </inkml:inkSource>
      <inkml:timestamp xml:id="ts0" timeString="2022-03-02T11:38:17.7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16122 11324 0,'-18'0'125,"-52"0"-125,-54 0 16,-299 0-1,299 0 1,-87 18 0,87-18-1,71 17-15,-17 19 16,35-36 0,-54 35-1,19 18 1,35-35-1,-1-1 17,1 18-17,35 1 1,0-1 0,0 18-1,18 0 1,17 0-16,53 53 31,-17-36-15,-36-52-16,106 52 31,-35-34-15,-36-19-16,107 19 15,-1-1 1,36 0-1,-71-35 1,-53 18 0,0-1-1,36 1 1,-54 0 0,1-18 15,-18 0-16,0 0 1,17 0 0,89-18-1,0-17 1,0 17 0,-71 0-1,-18 18 1,-34 0-1,-1-17-15,53-1 32,-35 18-32,35-35 15,-17 17 1,-1-17 0,36 0 15,-53-1-31,18-16 31,-54 16-15,-17 19-1,0-19 1,0 1 0,0 0-1,0 0 1,-35-36-1,-18 18 1,0 0 0,0-17-1,-53 17 1,36 17 0,17 19-1,-71-19 1,1 19-1,0-1 1,-19-17 0,37 35-1,-1 0 1,0 0 0,-35 0-1,0 0 1,-36 0-1,54 35 1,35-17 0,-1-1-1,37-17 1,34 18 78</inkml:trace>
  <inkml:trace contextRef="#ctx0" brushRef="#br0" timeOffset="418.27">16316 11377 0,'0'18'16,"0"-1"-1,-106 72 1,-106 34 0,18 36-1,-17-18 1,70-18 0,17-34-1,124-107 95</inkml:trace>
  <inkml:trace contextRef="#ctx0" brushRef="#br0" timeOffset="761.94">15240 11465 0,'0'0'0,"35"18"31,142 158-15,-19 1-1,-52-71 1,-53-36 0,-18-52-1</inkml:trace>
  <inkml:trace contextRef="#ctx0" brushRef="#br0" timeOffset="2591.59">15363 11924 0,'-17'0'31,"17"-18"0,-18 1-15,18-54-1,0-35 1,35-35 0,-17 35-1,0 0 1,-1 1 0,1-1-1,0 0 1,-1 0-1,1 18 1,53-106 0,70-177-1,35-105 1,71-88 0,18-54-1,-89 142 1,-35 212-1,-106 158 1,-17 18 0,0 70-1,-1 0 32,-17 1 125,0 34-141,-88 89-15,0-35 0,35-36-1,18 0 1,17-17-1,0 0 1,-17 17 0,17-18-1,18 1-15,-52 17 32,52-52 77,17-36-93,36-88-1,0 52 1,-18 37-16,-17 16 31,35 36 63,-18 0-94,142 88 15,-54 18 1,0 0 0,-52-53 15,-18-18-31,-18-17 16,-35 0-1,18-1 16,-1 1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655DB7-16E8-4FF1-9743-B61AFA5D99DF}" type="datetimeFigureOut">
              <a:rPr lang="en-GB" smtClean="0"/>
              <a:t>01/03/2023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DD887-D675-4476-BB5F-0E97E66A2E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2738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1294" y="9721609"/>
            <a:ext cx="3076363" cy="511186"/>
          </a:xfrm>
          <a:prstGeom prst="rect">
            <a:avLst/>
          </a:prstGeom>
          <a:ln/>
        </p:spPr>
        <p:txBody>
          <a:bodyPr lIns="99048" tIns="49524" rIns="99048" bIns="49524"/>
          <a:lstStyle/>
          <a:p>
            <a:fld id="{58657DCE-EF0D-4335-A8F5-80714B107EDE}" type="slidenum">
              <a:rPr lang="en-US"/>
              <a:pPr/>
              <a:t>30</a:t>
            </a:fld>
            <a:endParaRPr lang="en-US"/>
          </a:p>
        </p:txBody>
      </p:sp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052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2211571"/>
            <a:ext cx="9144000" cy="1298391"/>
          </a:xfrm>
          <a:prstGeom prst="rect">
            <a:avLst/>
          </a:prstGeom>
        </p:spPr>
        <p:txBody>
          <a:bodyPr anchor="b"/>
          <a:lstStyle>
            <a:lvl1pPr algn="ctr">
              <a:defRPr sz="6000" b="1" i="0" baseline="0">
                <a:latin typeface="arial" charset="0"/>
              </a:defRPr>
            </a:lvl1pPr>
          </a:lstStyle>
          <a:p>
            <a:r>
              <a:rPr lang="en-US" dirty="0"/>
              <a:t>Title of slide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69351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aseline="0">
                <a:solidFill>
                  <a:srgbClr val="F67F21"/>
                </a:solidFill>
                <a:latin typeface="arial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Name of person/subtitle</a:t>
            </a:r>
          </a:p>
        </p:txBody>
      </p:sp>
    </p:spTree>
    <p:extLst>
      <p:ext uri="{BB962C8B-B14F-4D97-AF65-F5344CB8AC3E}">
        <p14:creationId xmlns:p14="http://schemas.microsoft.com/office/powerpoint/2010/main" val="154917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719" y="365125"/>
            <a:ext cx="9505347" cy="8032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3719" y="1262063"/>
            <a:ext cx="5613856" cy="4984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3720" y="1854202"/>
            <a:ext cx="5613856" cy="43354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198" y="1262063"/>
            <a:ext cx="5690507" cy="4984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199" y="1854202"/>
            <a:ext cx="5690507" cy="43354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School of Computing , Engineering and Digital Technologies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4271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719" y="365126"/>
            <a:ext cx="9513813" cy="7954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School of Computing , Engineering and Digital Technologies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32861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School of Computing , Engineering and Digital Technologies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37813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720" y="457200"/>
            <a:ext cx="438830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7" y="1337733"/>
            <a:ext cx="6679519" cy="452331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3720" y="2057400"/>
            <a:ext cx="438830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School of Computing , Engineering and Digital Technologies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49181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720" y="457200"/>
            <a:ext cx="438830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7" y="1329267"/>
            <a:ext cx="6679519" cy="453178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3720" y="2057400"/>
            <a:ext cx="438830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School of Computing , Engineering and Digital Technologies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82991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720" y="365126"/>
            <a:ext cx="9496880" cy="7954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3721" y="1337734"/>
            <a:ext cx="11478986" cy="483923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School of Computing , Engineering and Digital Technologies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32550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19733" y="1346199"/>
            <a:ext cx="2142973" cy="4830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3721" y="365125"/>
            <a:ext cx="9209012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School of Computing , Engineering and Digital Technologies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33603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entury Schoolbook"/>
                <a:cs typeface="Century Schoolboo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340866" y="1841957"/>
            <a:ext cx="4297045" cy="39192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Century Schoolbook"/>
                <a:cs typeface="Century Schoolboo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06109" y="1825193"/>
            <a:ext cx="4023359" cy="40106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006FC0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94973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275167" y="138114"/>
            <a:ext cx="9791700" cy="8461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37067" y="1652588"/>
            <a:ext cx="5755217" cy="2127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5484" y="1652588"/>
            <a:ext cx="5755216" cy="2127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237067" y="3932238"/>
            <a:ext cx="5755217" cy="2127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5484" y="3932238"/>
            <a:ext cx="5755216" cy="2127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0C7E46-096F-4F0B-83CC-13D62B1DE5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3601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7A872BC1-1E43-4821-A3AD-2B5AA9076282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19324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2030818"/>
            <a:ext cx="12192000" cy="373202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959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63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1459">
              <a:lnSpc>
                <a:spcPts val="1290"/>
              </a:lnSpc>
            </a:pPr>
            <a:r>
              <a:rPr lang="en-GB" spc="-14"/>
              <a:t>Pete</a:t>
            </a:r>
            <a:r>
              <a:rPr lang="en-GB" spc="-63"/>
              <a:t> </a:t>
            </a:r>
            <a:r>
              <a:rPr lang="en-GB" spc="-9"/>
              <a:t>Dwyer</a:t>
            </a:r>
            <a:endParaRPr lang="en-GB" spc="-9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63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1459">
              <a:lnSpc>
                <a:spcPts val="1290"/>
              </a:lnSpc>
            </a:pPr>
            <a:r>
              <a:rPr lang="en-GB" spc="-9"/>
              <a:t>09</a:t>
            </a:r>
            <a:r>
              <a:rPr lang="en-GB" spc="-5"/>
              <a:t>/</a:t>
            </a:r>
            <a:r>
              <a:rPr lang="en-GB" spc="-14"/>
              <a:t>1</a:t>
            </a:r>
            <a:r>
              <a:rPr lang="en-GB" spc="-9"/>
              <a:t>0</a:t>
            </a:r>
            <a:r>
              <a:rPr lang="en-GB" spc="-5"/>
              <a:t>/</a:t>
            </a:r>
            <a:r>
              <a:rPr lang="en-GB" spc="-14"/>
              <a:t>2</a:t>
            </a:r>
            <a:r>
              <a:rPr lang="en-GB" spc="-9"/>
              <a:t>01</a:t>
            </a:r>
            <a:r>
              <a:rPr lang="en-GB"/>
              <a:t>7</a:t>
            </a:r>
            <a:endParaRPr lang="en-GB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63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2918">
              <a:lnSpc>
                <a:spcPts val="1290"/>
              </a:lnSpc>
            </a:pPr>
            <a:fld id="{81D60167-4931-47E6-BA6A-407CBD079E47}" type="slidenum">
              <a:rPr lang="en-GB" smtClean="0"/>
              <a:pPr marL="22918">
                <a:lnSpc>
                  <a:spcPts val="1290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6533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95" b="0" i="0">
                <a:solidFill>
                  <a:srgbClr val="C0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63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1459">
              <a:lnSpc>
                <a:spcPts val="1290"/>
              </a:lnSpc>
            </a:pPr>
            <a:r>
              <a:rPr lang="en-GB" spc="-14"/>
              <a:t>Pete</a:t>
            </a:r>
            <a:r>
              <a:rPr lang="en-GB" spc="-63"/>
              <a:t> </a:t>
            </a:r>
            <a:r>
              <a:rPr lang="en-GB" spc="-9"/>
              <a:t>Dwyer</a:t>
            </a:r>
            <a:endParaRPr lang="en-GB" spc="-9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63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1459">
              <a:lnSpc>
                <a:spcPts val="1290"/>
              </a:lnSpc>
            </a:pPr>
            <a:r>
              <a:rPr lang="en-GB" spc="-9"/>
              <a:t>09</a:t>
            </a:r>
            <a:r>
              <a:rPr lang="en-GB" spc="-5"/>
              <a:t>/</a:t>
            </a:r>
            <a:r>
              <a:rPr lang="en-GB" spc="-14"/>
              <a:t>1</a:t>
            </a:r>
            <a:r>
              <a:rPr lang="en-GB" spc="-9"/>
              <a:t>0</a:t>
            </a:r>
            <a:r>
              <a:rPr lang="en-GB" spc="-5"/>
              <a:t>/</a:t>
            </a:r>
            <a:r>
              <a:rPr lang="en-GB" spc="-14"/>
              <a:t>2</a:t>
            </a:r>
            <a:r>
              <a:rPr lang="en-GB" spc="-9"/>
              <a:t>01</a:t>
            </a:r>
            <a:r>
              <a:rPr lang="en-GB"/>
              <a:t>7</a:t>
            </a:r>
            <a:endParaRPr lang="en-GB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63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2918">
              <a:lnSpc>
                <a:spcPts val="1290"/>
              </a:lnSpc>
            </a:pPr>
            <a:fld id="{81D60167-4931-47E6-BA6A-407CBD079E47}" type="slidenum">
              <a:rPr lang="en-GB" smtClean="0"/>
              <a:pPr marL="22918">
                <a:lnSpc>
                  <a:spcPts val="1290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5870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dirty="0"/>
              <a:t>School of Computing , Engineering and Digital Technologies</a:t>
            </a:r>
          </a:p>
        </p:txBody>
      </p:sp>
    </p:spTree>
    <p:extLst>
      <p:ext uri="{BB962C8B-B14F-4D97-AF65-F5344CB8AC3E}">
        <p14:creationId xmlns:p14="http://schemas.microsoft.com/office/powerpoint/2010/main" val="956006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3720" y="3113371"/>
            <a:ext cx="11408230" cy="1101726"/>
          </a:xfrm>
        </p:spPr>
        <p:txBody>
          <a:bodyPr anchor="b">
            <a:normAutofit/>
          </a:bodyPr>
          <a:lstStyle>
            <a:lvl1pPr algn="ctr">
              <a:defRPr sz="3600" baseline="0"/>
            </a:lvl1pPr>
          </a:lstStyle>
          <a:p>
            <a:r>
              <a:rPr lang="en-US" dirty="0"/>
              <a:t>Click to edit lecture title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3720" y="4268030"/>
            <a:ext cx="11408230" cy="1063691"/>
          </a:xfrm>
        </p:spPr>
        <p:txBody>
          <a:bodyPr/>
          <a:lstStyle>
            <a:lvl1pPr marL="0" indent="0" algn="ctr"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lecture description</a:t>
            </a:r>
            <a:endParaRPr lang="en-GB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383720" y="2045571"/>
            <a:ext cx="11408230" cy="985094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3600" b="1" baseline="0"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module title</a:t>
            </a:r>
          </a:p>
        </p:txBody>
      </p:sp>
    </p:spTree>
    <p:extLst>
      <p:ext uri="{BB962C8B-B14F-4D97-AF65-F5344CB8AC3E}">
        <p14:creationId xmlns:p14="http://schemas.microsoft.com/office/powerpoint/2010/main" val="973749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dirty="0"/>
              <a:t>School of Computing , Engineering and Digital Technologies</a:t>
            </a:r>
          </a:p>
        </p:txBody>
      </p:sp>
    </p:spTree>
    <p:extLst>
      <p:ext uri="{BB962C8B-B14F-4D97-AF65-F5344CB8AC3E}">
        <p14:creationId xmlns:p14="http://schemas.microsoft.com/office/powerpoint/2010/main" val="1076436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School of Computing , Engineering and Digital Technologies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0793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719" y="365126"/>
            <a:ext cx="9496881" cy="7954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3720" y="1380067"/>
            <a:ext cx="5636080" cy="479689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380067"/>
            <a:ext cx="5690508" cy="479689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School of Computing , Engineering and Digital Technologies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4467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8411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80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936" y="6384470"/>
            <a:ext cx="12191064" cy="4735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3720" y="292937"/>
            <a:ext cx="9369880" cy="7954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3721" y="1323474"/>
            <a:ext cx="11478986" cy="48534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3720" y="6515100"/>
            <a:ext cx="10654393" cy="206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GB"/>
              <a:t>School of Computing &amp; Digital Technologies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79628" y="6515099"/>
            <a:ext cx="683079" cy="206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2"/>
                </a:solidFill>
              </a:defRPr>
            </a:lvl1pPr>
          </a:lstStyle>
          <a:p>
            <a:fld id="{5BC3EEBC-8848-48BC-9E86-2856C4334E59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7" name="Picture 1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4743" y="292937"/>
            <a:ext cx="1787964" cy="79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4242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.Occhipinti@tees.ac.u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5">
            <a:extLst>
              <a:ext uri="{FF2B5EF4-FFF2-40B4-BE49-F238E27FC236}">
                <a16:creationId xmlns:a16="http://schemas.microsoft.com/office/drawing/2014/main" id="{BA3ECBAB-A1BE-4585-AA10-A5A7D89A7B47}"/>
              </a:ext>
            </a:extLst>
          </p:cNvPr>
          <p:cNvSpPr txBox="1">
            <a:spLocks/>
          </p:cNvSpPr>
          <p:nvPr/>
        </p:nvSpPr>
        <p:spPr>
          <a:xfrm>
            <a:off x="383720" y="2791252"/>
            <a:ext cx="11408230" cy="12284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0" i="0" u="none" strike="noStrike" kern="1200" cap="none" spc="-1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Week 6: Doubly-Linked</a:t>
            </a:r>
            <a:r>
              <a:rPr kumimoji="0" lang="en-GB" sz="3600" b="0" i="0" u="none" strike="noStrike" kern="1200" cap="none" spc="-15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Lists and Circular-Linked Lists</a:t>
            </a:r>
            <a:endParaRPr kumimoji="0" lang="en-GB" sz="3600" b="0" i="0" u="none" strike="noStrike" kern="1200" cap="none" spc="-15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17" name="Subtitle 6">
            <a:extLst>
              <a:ext uri="{FF2B5EF4-FFF2-40B4-BE49-F238E27FC236}">
                <a16:creationId xmlns:a16="http://schemas.microsoft.com/office/drawing/2014/main" id="{54CEB7E1-D194-46C9-A1DF-A6A853556ADF}"/>
              </a:ext>
            </a:extLst>
          </p:cNvPr>
          <p:cNvSpPr txBox="1">
            <a:spLocks/>
          </p:cNvSpPr>
          <p:nvPr/>
        </p:nvSpPr>
        <p:spPr>
          <a:xfrm>
            <a:off x="383720" y="4268030"/>
            <a:ext cx="11408230" cy="1063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67ABA581-7897-49E5-98D9-3414F9D8A384}"/>
              </a:ext>
            </a:extLst>
          </p:cNvPr>
          <p:cNvSpPr txBox="1">
            <a:spLocks/>
          </p:cNvSpPr>
          <p:nvPr/>
        </p:nvSpPr>
        <p:spPr>
          <a:xfrm>
            <a:off x="383720" y="2045571"/>
            <a:ext cx="11408230" cy="9850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3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Algorithms and Data </a:t>
            </a:r>
            <a:r>
              <a:rPr kumimoji="0" lang="en-GB" sz="3600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Stru</a:t>
            </a:r>
            <a:r>
              <a:rPr kumimoji="0" lang="en-GB" sz="3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  <a:r>
              <a:rPr kumimoji="0" lang="en-GB" sz="3600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tures</a:t>
            </a:r>
            <a:r>
              <a:rPr kumimoji="0" lang="en-GB" sz="3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(CIS1002-N)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3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itle 5">
            <a:extLst>
              <a:ext uri="{FF2B5EF4-FFF2-40B4-BE49-F238E27FC236}">
                <a16:creationId xmlns:a16="http://schemas.microsoft.com/office/drawing/2014/main" id="{BA3ECBAB-A1BE-4585-AA10-A5A7D89A7B47}"/>
              </a:ext>
            </a:extLst>
          </p:cNvPr>
          <p:cNvSpPr txBox="1">
            <a:spLocks/>
          </p:cNvSpPr>
          <p:nvPr/>
        </p:nvSpPr>
        <p:spPr>
          <a:xfrm>
            <a:off x="383720" y="4268030"/>
            <a:ext cx="11408230" cy="128134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-1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Module Leader: Dr Annalisa Occhipinti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-1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Email: </a:t>
            </a:r>
            <a:r>
              <a:rPr kumimoji="0" lang="en-GB" sz="2400" b="0" i="0" u="none" strike="noStrike" kern="1200" cap="none" spc="-1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+mj-ea"/>
                <a:cs typeface="Calibri Light" panose="020F0302020204030204" pitchFamily="34" charset="0"/>
                <a:hlinkClick r:id="rId2"/>
              </a:rPr>
              <a:t>A.Occhipinti@tees.ac.uk</a:t>
            </a:r>
            <a:endParaRPr kumimoji="0" lang="en-GB" sz="2400" b="0" i="0" u="none" strike="noStrike" kern="1200" cap="none" spc="-15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 Light" panose="020F0302020204030204" pitchFamily="34" charset="0"/>
              <a:ea typeface="+mj-ea"/>
              <a:cs typeface="Calibri Light" panose="020F030202020403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100" b="0" i="0" u="none" strike="noStrike" kern="1200" cap="none" spc="-15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 Light" panose="020F0302020204030204" pitchFamily="34" charset="0"/>
              <a:ea typeface="+mj-ea"/>
              <a:cs typeface="Calibri Light" panose="020F030202020403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-15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089994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86229" y="122238"/>
            <a:ext cx="9037185" cy="858490"/>
          </a:xfrm>
        </p:spPr>
        <p:txBody>
          <a:bodyPr>
            <a:normAutofit/>
          </a:bodyPr>
          <a:lstStyle/>
          <a:p>
            <a:r>
              <a:rPr lang="en-GB"/>
              <a:t>Doubly linked-list – 4 Quick Questions</a:t>
            </a:r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725715" y="1045028"/>
            <a:ext cx="8294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/>
              <a:t>How would you implement the following methods?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4441632"/>
              </p:ext>
            </p:extLst>
          </p:nvPr>
        </p:nvGraphicFramePr>
        <p:xfrm>
          <a:off x="551541" y="1895322"/>
          <a:ext cx="10638972" cy="20116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5319486">
                  <a:extLst>
                    <a:ext uri="{9D8B030D-6E8A-4147-A177-3AD203B41FA5}">
                      <a16:colId xmlns:a16="http://schemas.microsoft.com/office/drawing/2014/main" val="3873356502"/>
                    </a:ext>
                  </a:extLst>
                </a:gridCol>
                <a:gridCol w="5319486">
                  <a:extLst>
                    <a:ext uri="{9D8B030D-6E8A-4147-A177-3AD203B41FA5}">
                      <a16:colId xmlns:a16="http://schemas.microsoft.com/office/drawing/2014/main" val="3178831612"/>
                    </a:ext>
                  </a:extLst>
                </a:gridCol>
              </a:tblGrid>
              <a:tr h="7686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0" dirty="0"/>
                        <a:t>1)</a:t>
                      </a:r>
                      <a:r>
                        <a:rPr lang="en-GB" sz="2400" b="0" baseline="0" dirty="0"/>
                        <a:t> </a:t>
                      </a:r>
                      <a:r>
                        <a:rPr lang="en-GB" sz="2400" b="0" dirty="0"/>
                        <a:t>Determine whether the list is empty or not.</a:t>
                      </a:r>
                    </a:p>
                    <a:p>
                      <a:endParaRPr lang="en-GB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0"/>
                        <a:t>2) Retrieve the first element of the list, return -1 if the list is empty.</a:t>
                      </a:r>
                    </a:p>
                    <a:p>
                      <a:endParaRPr lang="en-GB" sz="2400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324544"/>
                  </a:ext>
                </a:extLst>
              </a:tr>
              <a:tr h="7686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0"/>
                        <a:t>3) Retrieve the last element of the list, return -1 if the list is empty.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0" dirty="0"/>
                        <a:t>4) </a:t>
                      </a:r>
                      <a:r>
                        <a:rPr lang="en-GB" sz="2400" dirty="0"/>
                        <a:t>void </a:t>
                      </a:r>
                      <a:r>
                        <a:rPr lang="en-GB" sz="2400" dirty="0" err="1"/>
                        <a:t>deleteLast</a:t>
                      </a:r>
                      <a:r>
                        <a:rPr lang="en-GB" sz="2400" dirty="0"/>
                        <a:t>(int value)</a:t>
                      </a:r>
                    </a:p>
                    <a:p>
                      <a:r>
                        <a:rPr lang="en-GB" sz="2400" b="0" dirty="0"/>
                        <a:t>Delete the element at the end of the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8508200"/>
                  </a:ext>
                </a:extLst>
              </a:tr>
            </a:tbl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721203" y="4459149"/>
            <a:ext cx="609600" cy="6096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 flipV="1">
            <a:off x="3026003" y="4703624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en-GB"/>
          </a:p>
        </p:txBody>
      </p:sp>
      <p:grpSp>
        <p:nvGrpSpPr>
          <p:cNvPr id="9" name="Group 10"/>
          <p:cNvGrpSpPr>
            <a:grpSpLocks/>
          </p:cNvGrpSpPr>
          <p:nvPr/>
        </p:nvGrpSpPr>
        <p:grpSpPr bwMode="auto">
          <a:xfrm>
            <a:off x="2111603" y="4459149"/>
            <a:ext cx="609600" cy="609600"/>
            <a:chOff x="1728" y="2880"/>
            <a:chExt cx="384" cy="384"/>
          </a:xfrm>
          <a:solidFill>
            <a:srgbClr val="FFFF00"/>
          </a:solidFill>
        </p:grpSpPr>
        <p:sp>
          <p:nvSpPr>
            <p:cNvPr id="10" name="Rectangle 11"/>
            <p:cNvSpPr>
              <a:spLocks noChangeArrowheads="1"/>
            </p:cNvSpPr>
            <p:nvPr/>
          </p:nvSpPr>
          <p:spPr bwMode="auto">
            <a:xfrm>
              <a:off x="1728" y="2880"/>
              <a:ext cx="384" cy="384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" name="Text Box 12"/>
            <p:cNvSpPr txBox="1">
              <a:spLocks noChangeArrowheads="1"/>
            </p:cNvSpPr>
            <p:nvPr/>
          </p:nvSpPr>
          <p:spPr bwMode="auto">
            <a:xfrm>
              <a:off x="1819" y="2966"/>
              <a:ext cx="196" cy="23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latin typeface="Tahoma" pitchFamily="34" charset="0"/>
                  <a:ea typeface="宋体" pitchFamily="2" charset="-122"/>
                </a:rPr>
                <a:t>1</a:t>
              </a:r>
            </a:p>
          </p:txBody>
        </p:sp>
      </p:grp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2059215" y="5694224"/>
            <a:ext cx="609600" cy="6096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3" name="Line 15"/>
          <p:cNvSpPr>
            <a:spLocks noChangeShapeType="1"/>
          </p:cNvSpPr>
          <p:nvPr/>
        </p:nvSpPr>
        <p:spPr bwMode="auto">
          <a:xfrm flipV="1">
            <a:off x="2364015" y="5084624"/>
            <a:ext cx="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en-GB"/>
          </a:p>
        </p:txBody>
      </p:sp>
      <p:sp>
        <p:nvSpPr>
          <p:cNvPr id="14" name="Text Box 16"/>
          <p:cNvSpPr txBox="1">
            <a:spLocks noChangeArrowheads="1"/>
          </p:cNvSpPr>
          <p:nvPr/>
        </p:nvSpPr>
        <p:spPr bwMode="auto">
          <a:xfrm>
            <a:off x="2460423" y="5311629"/>
            <a:ext cx="71205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latin typeface="Tahoma" pitchFamily="34" charset="0"/>
                <a:ea typeface="宋体" pitchFamily="2" charset="-122"/>
              </a:rPr>
              <a:t>Head</a:t>
            </a:r>
          </a:p>
        </p:txBody>
      </p:sp>
      <p:sp>
        <p:nvSpPr>
          <p:cNvPr id="15" name="Rectangle 23"/>
          <p:cNvSpPr>
            <a:spLocks noChangeArrowheads="1"/>
          </p:cNvSpPr>
          <p:nvPr/>
        </p:nvSpPr>
        <p:spPr bwMode="auto">
          <a:xfrm>
            <a:off x="1487715" y="4462324"/>
            <a:ext cx="609600" cy="6096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" name="Rectangle 24"/>
          <p:cNvSpPr>
            <a:spLocks noChangeArrowheads="1"/>
          </p:cNvSpPr>
          <p:nvPr/>
        </p:nvSpPr>
        <p:spPr bwMode="auto">
          <a:xfrm>
            <a:off x="5183415" y="4459149"/>
            <a:ext cx="609600" cy="6096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grpSp>
        <p:nvGrpSpPr>
          <p:cNvPr id="17" name="Group 25"/>
          <p:cNvGrpSpPr>
            <a:grpSpLocks/>
          </p:cNvGrpSpPr>
          <p:nvPr/>
        </p:nvGrpSpPr>
        <p:grpSpPr bwMode="auto">
          <a:xfrm>
            <a:off x="4573815" y="4459149"/>
            <a:ext cx="609600" cy="609600"/>
            <a:chOff x="1728" y="2880"/>
            <a:chExt cx="384" cy="384"/>
          </a:xfrm>
          <a:solidFill>
            <a:srgbClr val="FFFF00"/>
          </a:solidFill>
        </p:grpSpPr>
        <p:sp>
          <p:nvSpPr>
            <p:cNvPr id="18" name="Rectangle 26"/>
            <p:cNvSpPr>
              <a:spLocks noChangeArrowheads="1"/>
            </p:cNvSpPr>
            <p:nvPr/>
          </p:nvSpPr>
          <p:spPr bwMode="auto">
            <a:xfrm>
              <a:off x="1728" y="2880"/>
              <a:ext cx="384" cy="384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9" name="Text Box 27"/>
            <p:cNvSpPr txBox="1">
              <a:spLocks noChangeArrowheads="1"/>
            </p:cNvSpPr>
            <p:nvPr/>
          </p:nvSpPr>
          <p:spPr bwMode="auto">
            <a:xfrm>
              <a:off x="1820" y="2966"/>
              <a:ext cx="196" cy="23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latin typeface="Tahoma" pitchFamily="34" charset="0"/>
                  <a:ea typeface="宋体" pitchFamily="2" charset="-122"/>
                </a:rPr>
                <a:t>3</a:t>
              </a:r>
            </a:p>
          </p:txBody>
        </p:sp>
      </p:grpSp>
      <p:sp>
        <p:nvSpPr>
          <p:cNvPr id="20" name="Rectangle 28"/>
          <p:cNvSpPr>
            <a:spLocks noChangeArrowheads="1"/>
          </p:cNvSpPr>
          <p:nvPr/>
        </p:nvSpPr>
        <p:spPr bwMode="auto">
          <a:xfrm>
            <a:off x="3949928" y="4462324"/>
            <a:ext cx="609600" cy="6096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1" name="Line 29"/>
          <p:cNvSpPr>
            <a:spLocks noChangeShapeType="1"/>
          </p:cNvSpPr>
          <p:nvPr/>
        </p:nvSpPr>
        <p:spPr bwMode="auto">
          <a:xfrm flipH="1">
            <a:off x="3341915" y="4857612"/>
            <a:ext cx="965200" cy="111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en-GB"/>
          </a:p>
        </p:txBody>
      </p:sp>
      <p:sp>
        <p:nvSpPr>
          <p:cNvPr id="22" name="Text Box 35"/>
          <p:cNvSpPr txBox="1">
            <a:spLocks noChangeArrowheads="1"/>
          </p:cNvSpPr>
          <p:nvPr/>
        </p:nvSpPr>
        <p:spPr bwMode="auto">
          <a:xfrm>
            <a:off x="1611153" y="4551224"/>
            <a:ext cx="3754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latin typeface="Tahoma" pitchFamily="34" charset="0"/>
                <a:ea typeface="宋体" pitchFamily="2" charset="-122"/>
                <a:sym typeface="Symbol" pitchFamily="18" charset="2"/>
              </a:rPr>
              <a:t></a:t>
            </a:r>
            <a:endParaRPr lang="zh-CN" altLang="en-US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23" name="Rectangle 36"/>
          <p:cNvSpPr>
            <a:spLocks noChangeArrowheads="1"/>
          </p:cNvSpPr>
          <p:nvPr/>
        </p:nvSpPr>
        <p:spPr bwMode="auto">
          <a:xfrm>
            <a:off x="7647215" y="4455974"/>
            <a:ext cx="609600" cy="6096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grpSp>
        <p:nvGrpSpPr>
          <p:cNvPr id="24" name="Group 37"/>
          <p:cNvGrpSpPr>
            <a:grpSpLocks/>
          </p:cNvGrpSpPr>
          <p:nvPr/>
        </p:nvGrpSpPr>
        <p:grpSpPr bwMode="auto">
          <a:xfrm>
            <a:off x="7037615" y="4455974"/>
            <a:ext cx="609600" cy="609600"/>
            <a:chOff x="1728" y="2880"/>
            <a:chExt cx="384" cy="384"/>
          </a:xfrm>
          <a:solidFill>
            <a:srgbClr val="FFFF00"/>
          </a:solidFill>
        </p:grpSpPr>
        <p:sp>
          <p:nvSpPr>
            <p:cNvPr id="25" name="Rectangle 38"/>
            <p:cNvSpPr>
              <a:spLocks noChangeArrowheads="1"/>
            </p:cNvSpPr>
            <p:nvPr/>
          </p:nvSpPr>
          <p:spPr bwMode="auto">
            <a:xfrm>
              <a:off x="1728" y="2880"/>
              <a:ext cx="384" cy="384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" name="Text Box 39"/>
            <p:cNvSpPr txBox="1">
              <a:spLocks noChangeArrowheads="1"/>
            </p:cNvSpPr>
            <p:nvPr/>
          </p:nvSpPr>
          <p:spPr bwMode="auto">
            <a:xfrm>
              <a:off x="1819" y="2966"/>
              <a:ext cx="196" cy="23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latin typeface="Tahoma" pitchFamily="34" charset="0"/>
                  <a:ea typeface="宋体" pitchFamily="2" charset="-122"/>
                </a:rPr>
                <a:t>8</a:t>
              </a:r>
            </a:p>
          </p:txBody>
        </p:sp>
      </p:grpSp>
      <p:sp>
        <p:nvSpPr>
          <p:cNvPr id="27" name="Rectangle 40"/>
          <p:cNvSpPr>
            <a:spLocks noChangeArrowheads="1"/>
          </p:cNvSpPr>
          <p:nvPr/>
        </p:nvSpPr>
        <p:spPr bwMode="auto">
          <a:xfrm>
            <a:off x="6408975" y="4465506"/>
            <a:ext cx="609600" cy="6096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8" name="Line 42"/>
          <p:cNvSpPr>
            <a:spLocks noChangeShapeType="1"/>
          </p:cNvSpPr>
          <p:nvPr/>
        </p:nvSpPr>
        <p:spPr bwMode="auto">
          <a:xfrm flipH="1">
            <a:off x="5805715" y="4854437"/>
            <a:ext cx="965200" cy="111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en-GB"/>
          </a:p>
        </p:txBody>
      </p:sp>
      <p:sp>
        <p:nvSpPr>
          <p:cNvPr id="29" name="Line 43"/>
          <p:cNvSpPr>
            <a:spLocks noChangeShapeType="1"/>
          </p:cNvSpPr>
          <p:nvPr/>
        </p:nvSpPr>
        <p:spPr bwMode="auto">
          <a:xfrm flipV="1">
            <a:off x="5475515" y="4700449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en-GB"/>
          </a:p>
        </p:txBody>
      </p:sp>
      <p:sp>
        <p:nvSpPr>
          <p:cNvPr id="30" name="Rectangle 36"/>
          <p:cNvSpPr>
            <a:spLocks noChangeArrowheads="1"/>
          </p:cNvSpPr>
          <p:nvPr/>
        </p:nvSpPr>
        <p:spPr bwMode="auto">
          <a:xfrm>
            <a:off x="9912592" y="4462324"/>
            <a:ext cx="609600" cy="6096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grpSp>
        <p:nvGrpSpPr>
          <p:cNvPr id="31" name="Group 37"/>
          <p:cNvGrpSpPr>
            <a:grpSpLocks/>
          </p:cNvGrpSpPr>
          <p:nvPr/>
        </p:nvGrpSpPr>
        <p:grpSpPr bwMode="auto">
          <a:xfrm>
            <a:off x="9302992" y="4462324"/>
            <a:ext cx="609600" cy="609600"/>
            <a:chOff x="1728" y="2880"/>
            <a:chExt cx="384" cy="384"/>
          </a:xfrm>
          <a:solidFill>
            <a:srgbClr val="FFFF00"/>
          </a:solidFill>
        </p:grpSpPr>
        <p:sp>
          <p:nvSpPr>
            <p:cNvPr id="32" name="Rectangle 38"/>
            <p:cNvSpPr>
              <a:spLocks noChangeArrowheads="1"/>
            </p:cNvSpPr>
            <p:nvPr/>
          </p:nvSpPr>
          <p:spPr bwMode="auto">
            <a:xfrm>
              <a:off x="1728" y="2880"/>
              <a:ext cx="384" cy="384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3" name="Text Box 39"/>
            <p:cNvSpPr txBox="1">
              <a:spLocks noChangeArrowheads="1"/>
            </p:cNvSpPr>
            <p:nvPr/>
          </p:nvSpPr>
          <p:spPr bwMode="auto">
            <a:xfrm>
              <a:off x="1819" y="2966"/>
              <a:ext cx="196" cy="23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latin typeface="Tahoma" pitchFamily="34" charset="0"/>
                  <a:ea typeface="宋体" pitchFamily="2" charset="-122"/>
                </a:rPr>
                <a:t>9</a:t>
              </a:r>
            </a:p>
          </p:txBody>
        </p:sp>
      </p:grpSp>
      <p:sp>
        <p:nvSpPr>
          <p:cNvPr id="34" name="Rectangle 40"/>
          <p:cNvSpPr>
            <a:spLocks noChangeArrowheads="1"/>
          </p:cNvSpPr>
          <p:nvPr/>
        </p:nvSpPr>
        <p:spPr bwMode="auto">
          <a:xfrm>
            <a:off x="8674352" y="4471856"/>
            <a:ext cx="609600" cy="6096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5" name="Text Box 41"/>
          <p:cNvSpPr txBox="1">
            <a:spLocks noChangeArrowheads="1"/>
          </p:cNvSpPr>
          <p:nvPr/>
        </p:nvSpPr>
        <p:spPr bwMode="auto">
          <a:xfrm>
            <a:off x="10036030" y="4579799"/>
            <a:ext cx="3754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latin typeface="Tahoma" pitchFamily="34" charset="0"/>
                <a:ea typeface="宋体" pitchFamily="2" charset="-122"/>
                <a:sym typeface="Symbol" pitchFamily="18" charset="2"/>
              </a:rPr>
              <a:t></a:t>
            </a:r>
            <a:endParaRPr lang="zh-CN" altLang="en-US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36" name="Line 42"/>
          <p:cNvSpPr>
            <a:spLocks noChangeShapeType="1"/>
          </p:cNvSpPr>
          <p:nvPr/>
        </p:nvSpPr>
        <p:spPr bwMode="auto">
          <a:xfrm flipH="1">
            <a:off x="8093332" y="4890952"/>
            <a:ext cx="965200" cy="111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en-GB"/>
          </a:p>
        </p:txBody>
      </p:sp>
      <p:sp>
        <p:nvSpPr>
          <p:cNvPr id="37" name="Line 43"/>
          <p:cNvSpPr>
            <a:spLocks noChangeShapeType="1"/>
          </p:cNvSpPr>
          <p:nvPr/>
        </p:nvSpPr>
        <p:spPr bwMode="auto">
          <a:xfrm flipV="1">
            <a:off x="8021894" y="4676638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en-GB"/>
          </a:p>
        </p:txBody>
      </p:sp>
      <p:sp>
        <p:nvSpPr>
          <p:cNvPr id="38" name="Rectangle 14"/>
          <p:cNvSpPr>
            <a:spLocks noChangeArrowheads="1"/>
          </p:cNvSpPr>
          <p:nvPr/>
        </p:nvSpPr>
        <p:spPr bwMode="auto">
          <a:xfrm>
            <a:off x="2867676" y="5752648"/>
            <a:ext cx="609600" cy="6096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9" name="Text Box 16"/>
          <p:cNvSpPr txBox="1">
            <a:spLocks noChangeArrowheads="1"/>
          </p:cNvSpPr>
          <p:nvPr/>
        </p:nvSpPr>
        <p:spPr bwMode="auto">
          <a:xfrm>
            <a:off x="3268883" y="5370053"/>
            <a:ext cx="9433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latin typeface="Tahoma" pitchFamily="34" charset="0"/>
                <a:ea typeface="宋体" pitchFamily="2" charset="-122"/>
              </a:rPr>
              <a:t>Current</a:t>
            </a:r>
          </a:p>
        </p:txBody>
      </p:sp>
      <p:sp>
        <p:nvSpPr>
          <p:cNvPr id="40" name="Line 15"/>
          <p:cNvSpPr>
            <a:spLocks noChangeShapeType="1"/>
          </p:cNvSpPr>
          <p:nvPr/>
        </p:nvSpPr>
        <p:spPr bwMode="auto">
          <a:xfrm flipV="1">
            <a:off x="3153428" y="5109706"/>
            <a:ext cx="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4377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1" y="122238"/>
            <a:ext cx="7542213" cy="858490"/>
          </a:xfrm>
        </p:spPr>
        <p:txBody>
          <a:bodyPr/>
          <a:lstStyle/>
          <a:p>
            <a:r>
              <a:rPr lang="en-US" altLang="zh-CN" dirty="0">
                <a:ea typeface="宋体" pitchFamily="2" charset="-122"/>
              </a:rPr>
              <a:t>Inserting a new node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81158" y="1500174"/>
            <a:ext cx="8534400" cy="4929222"/>
          </a:xfrm>
        </p:spPr>
        <p:txBody>
          <a:bodyPr/>
          <a:lstStyle/>
          <a:p>
            <a:pPr marL="533400" indent="-533400">
              <a:buNone/>
            </a:pPr>
            <a:r>
              <a:rPr lang="en-US" altLang="zh-CN" dirty="0">
                <a:ea typeface="宋体" pitchFamily="2" charset="-122"/>
              </a:rPr>
              <a:t>(At least) four possible cases:</a:t>
            </a:r>
            <a:endParaRPr lang="en-US" altLang="zh-CN" dirty="0">
              <a:latin typeface="Courier New" pitchFamily="49" charset="0"/>
              <a:ea typeface="宋体" pitchFamily="2" charset="-122"/>
            </a:endParaRPr>
          </a:p>
          <a:p>
            <a:pPr marL="914400" lvl="1" indent="-457200">
              <a:buFont typeface="Monotype Sorts" pitchFamily="2" charset="2"/>
              <a:buAutoNum type="arabicPeriod"/>
            </a:pPr>
            <a:r>
              <a:rPr lang="en-US" altLang="zh-CN" dirty="0">
                <a:ea typeface="宋体" pitchFamily="2" charset="-122"/>
              </a:rPr>
              <a:t>Insert into an empty list</a:t>
            </a:r>
          </a:p>
          <a:p>
            <a:pPr marL="914400" lvl="1" indent="-457200">
              <a:buFont typeface="Monotype Sorts" pitchFamily="2" charset="2"/>
              <a:buAutoNum type="arabicPeriod"/>
            </a:pPr>
            <a:r>
              <a:rPr lang="en-US" altLang="zh-CN" dirty="0">
                <a:ea typeface="宋体" pitchFamily="2" charset="-122"/>
              </a:rPr>
              <a:t>Insert in front</a:t>
            </a:r>
          </a:p>
          <a:p>
            <a:pPr marL="914400" lvl="1" indent="-457200">
              <a:buFont typeface="Monotype Sorts" pitchFamily="2" charset="2"/>
              <a:buAutoNum type="arabicPeriod"/>
            </a:pPr>
            <a:r>
              <a:rPr lang="en-US" altLang="zh-CN" dirty="0">
                <a:ea typeface="宋体" pitchFamily="2" charset="-122"/>
              </a:rPr>
              <a:t>Insert at back</a:t>
            </a:r>
          </a:p>
          <a:p>
            <a:pPr marL="914400" lvl="1" indent="-457200">
              <a:buFont typeface="Monotype Sorts" pitchFamily="2" charset="2"/>
              <a:buAutoNum type="arabicPeriod"/>
            </a:pPr>
            <a:r>
              <a:rPr lang="en-US" altLang="zh-CN" dirty="0">
                <a:ea typeface="宋体" pitchFamily="2" charset="-122"/>
              </a:rPr>
              <a:t>Insert in middle</a:t>
            </a:r>
          </a:p>
          <a:p>
            <a:pPr marL="914400" lvl="1" indent="-457200">
              <a:buNone/>
            </a:pPr>
            <a:endParaRPr lang="en-US" altLang="zh-CN" dirty="0">
              <a:ea typeface="宋体" pitchFamily="2" charset="-122"/>
            </a:endParaRPr>
          </a:p>
          <a:p>
            <a:pPr marL="533400" indent="-533400">
              <a:buNone/>
            </a:pPr>
            <a:r>
              <a:rPr lang="en-US" altLang="zh-CN" dirty="0">
                <a:ea typeface="宋体" pitchFamily="2" charset="-122"/>
              </a:rPr>
              <a:t>But, in fact, we only need to handle two cases</a:t>
            </a:r>
          </a:p>
          <a:p>
            <a:pPr marL="914400" lvl="1" indent="-457200"/>
            <a:r>
              <a:rPr lang="en-US" altLang="zh-CN" dirty="0">
                <a:ea typeface="宋体" pitchFamily="2" charset="-122"/>
              </a:rPr>
              <a:t>Insert as the first node (Case 1 and Case 2)</a:t>
            </a:r>
          </a:p>
          <a:p>
            <a:pPr marL="914400" lvl="1" indent="-457200"/>
            <a:r>
              <a:rPr lang="en-US" altLang="zh-CN" dirty="0">
                <a:ea typeface="宋体" pitchFamily="2" charset="-122"/>
              </a:rPr>
              <a:t>Insert after another node (Case 3 and Case 4)</a:t>
            </a:r>
          </a:p>
          <a:p>
            <a:pPr marL="533400" indent="-533400"/>
            <a:endParaRPr lang="en-US" altLang="zh-CN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6493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12</a:t>
            </a:fld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Insert at the beginning of the list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School of Computing , Engineering and Digital Technologies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124" y="1201095"/>
            <a:ext cx="8191558" cy="3255786"/>
          </a:xfrm>
          <a:prstGeom prst="rect">
            <a:avLst/>
          </a:prstGeom>
        </p:spPr>
      </p:pic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133443" y="4752970"/>
            <a:ext cx="609600" cy="6096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9" name="Line 5"/>
          <p:cNvSpPr>
            <a:spLocks noChangeShapeType="1"/>
          </p:cNvSpPr>
          <p:nvPr/>
        </p:nvSpPr>
        <p:spPr bwMode="auto">
          <a:xfrm flipV="1">
            <a:off x="4438243" y="4997445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en-GB"/>
          </a:p>
        </p:txBody>
      </p:sp>
      <p:grpSp>
        <p:nvGrpSpPr>
          <p:cNvPr id="10" name="Group 10"/>
          <p:cNvGrpSpPr>
            <a:grpSpLocks/>
          </p:cNvGrpSpPr>
          <p:nvPr/>
        </p:nvGrpSpPr>
        <p:grpSpPr bwMode="auto">
          <a:xfrm>
            <a:off x="3523843" y="4752970"/>
            <a:ext cx="609600" cy="609600"/>
            <a:chOff x="1728" y="2880"/>
            <a:chExt cx="384" cy="384"/>
          </a:xfrm>
          <a:solidFill>
            <a:srgbClr val="FFFF00"/>
          </a:solidFill>
        </p:grpSpPr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1728" y="2880"/>
              <a:ext cx="384" cy="384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1819" y="2966"/>
              <a:ext cx="196" cy="23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latin typeface="Tahoma" pitchFamily="34" charset="0"/>
                  <a:ea typeface="宋体" pitchFamily="2" charset="-122"/>
                </a:rPr>
                <a:t>1</a:t>
              </a:r>
            </a:p>
          </p:txBody>
        </p:sp>
      </p:grp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3471455" y="5988045"/>
            <a:ext cx="609600" cy="6096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 flipV="1">
            <a:off x="3776255" y="5378445"/>
            <a:ext cx="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en-GB"/>
          </a:p>
        </p:txBody>
      </p:sp>
      <p:sp>
        <p:nvSpPr>
          <p:cNvPr id="15" name="Text Box 16"/>
          <p:cNvSpPr txBox="1">
            <a:spLocks noChangeArrowheads="1"/>
          </p:cNvSpPr>
          <p:nvPr/>
        </p:nvSpPr>
        <p:spPr bwMode="auto">
          <a:xfrm>
            <a:off x="3872663" y="5605450"/>
            <a:ext cx="71205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latin typeface="Tahoma" pitchFamily="34" charset="0"/>
                <a:ea typeface="宋体" pitchFamily="2" charset="-122"/>
              </a:rPr>
              <a:t>Head</a:t>
            </a:r>
          </a:p>
        </p:txBody>
      </p:sp>
      <p:sp>
        <p:nvSpPr>
          <p:cNvPr id="16" name="Rectangle 23"/>
          <p:cNvSpPr>
            <a:spLocks noChangeArrowheads="1"/>
          </p:cNvSpPr>
          <p:nvPr/>
        </p:nvSpPr>
        <p:spPr bwMode="auto">
          <a:xfrm>
            <a:off x="2899955" y="4756145"/>
            <a:ext cx="609600" cy="6096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7" name="Rectangle 24"/>
          <p:cNvSpPr>
            <a:spLocks noChangeArrowheads="1"/>
          </p:cNvSpPr>
          <p:nvPr/>
        </p:nvSpPr>
        <p:spPr bwMode="auto">
          <a:xfrm>
            <a:off x="6595655" y="4752970"/>
            <a:ext cx="609600" cy="6096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grpSp>
        <p:nvGrpSpPr>
          <p:cNvPr id="18" name="Group 25"/>
          <p:cNvGrpSpPr>
            <a:grpSpLocks/>
          </p:cNvGrpSpPr>
          <p:nvPr/>
        </p:nvGrpSpPr>
        <p:grpSpPr bwMode="auto">
          <a:xfrm>
            <a:off x="5986055" y="4752970"/>
            <a:ext cx="609600" cy="609600"/>
            <a:chOff x="1728" y="2880"/>
            <a:chExt cx="384" cy="384"/>
          </a:xfrm>
          <a:solidFill>
            <a:srgbClr val="FFFF00"/>
          </a:solidFill>
        </p:grpSpPr>
        <p:sp>
          <p:nvSpPr>
            <p:cNvPr id="19" name="Rectangle 26"/>
            <p:cNvSpPr>
              <a:spLocks noChangeArrowheads="1"/>
            </p:cNvSpPr>
            <p:nvPr/>
          </p:nvSpPr>
          <p:spPr bwMode="auto">
            <a:xfrm>
              <a:off x="1728" y="2880"/>
              <a:ext cx="384" cy="384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0" name="Text Box 27"/>
            <p:cNvSpPr txBox="1">
              <a:spLocks noChangeArrowheads="1"/>
            </p:cNvSpPr>
            <p:nvPr/>
          </p:nvSpPr>
          <p:spPr bwMode="auto">
            <a:xfrm>
              <a:off x="1820" y="2966"/>
              <a:ext cx="196" cy="23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latin typeface="Tahoma" pitchFamily="34" charset="0"/>
                  <a:ea typeface="宋体" pitchFamily="2" charset="-122"/>
                </a:rPr>
                <a:t>3</a:t>
              </a:r>
            </a:p>
          </p:txBody>
        </p:sp>
      </p:grpSp>
      <p:sp>
        <p:nvSpPr>
          <p:cNvPr id="21" name="Rectangle 28"/>
          <p:cNvSpPr>
            <a:spLocks noChangeArrowheads="1"/>
          </p:cNvSpPr>
          <p:nvPr/>
        </p:nvSpPr>
        <p:spPr bwMode="auto">
          <a:xfrm>
            <a:off x="5362168" y="4756145"/>
            <a:ext cx="609600" cy="6096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2" name="Line 29"/>
          <p:cNvSpPr>
            <a:spLocks noChangeShapeType="1"/>
          </p:cNvSpPr>
          <p:nvPr/>
        </p:nvSpPr>
        <p:spPr bwMode="auto">
          <a:xfrm flipH="1">
            <a:off x="4754155" y="5151433"/>
            <a:ext cx="965200" cy="111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en-GB"/>
          </a:p>
        </p:txBody>
      </p:sp>
      <p:sp>
        <p:nvSpPr>
          <p:cNvPr id="23" name="Text Box 35"/>
          <p:cNvSpPr txBox="1">
            <a:spLocks noChangeArrowheads="1"/>
          </p:cNvSpPr>
          <p:nvPr/>
        </p:nvSpPr>
        <p:spPr bwMode="auto">
          <a:xfrm>
            <a:off x="2937281" y="4845045"/>
            <a:ext cx="5476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>
                <a:latin typeface="Tahoma" pitchFamily="34" charset="0"/>
                <a:ea typeface="宋体" pitchFamily="2" charset="-122"/>
                <a:sym typeface="Symbol" pitchFamily="18" charset="2"/>
              </a:rPr>
              <a:t>null</a:t>
            </a:r>
            <a:endParaRPr lang="zh-CN" altLang="en-US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24" name="Rectangle 36"/>
          <p:cNvSpPr>
            <a:spLocks noChangeArrowheads="1"/>
          </p:cNvSpPr>
          <p:nvPr/>
        </p:nvSpPr>
        <p:spPr bwMode="auto">
          <a:xfrm>
            <a:off x="9059455" y="4749795"/>
            <a:ext cx="609600" cy="6096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grpSp>
        <p:nvGrpSpPr>
          <p:cNvPr id="25" name="Group 37"/>
          <p:cNvGrpSpPr>
            <a:grpSpLocks/>
          </p:cNvGrpSpPr>
          <p:nvPr/>
        </p:nvGrpSpPr>
        <p:grpSpPr bwMode="auto">
          <a:xfrm>
            <a:off x="8449855" y="4749795"/>
            <a:ext cx="609600" cy="609600"/>
            <a:chOff x="1728" y="2880"/>
            <a:chExt cx="384" cy="384"/>
          </a:xfrm>
          <a:solidFill>
            <a:srgbClr val="FFFF00"/>
          </a:solidFill>
        </p:grpSpPr>
        <p:sp>
          <p:nvSpPr>
            <p:cNvPr id="26" name="Rectangle 38"/>
            <p:cNvSpPr>
              <a:spLocks noChangeArrowheads="1"/>
            </p:cNvSpPr>
            <p:nvPr/>
          </p:nvSpPr>
          <p:spPr bwMode="auto">
            <a:xfrm>
              <a:off x="1728" y="2880"/>
              <a:ext cx="384" cy="384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7" name="Text Box 39"/>
            <p:cNvSpPr txBox="1">
              <a:spLocks noChangeArrowheads="1"/>
            </p:cNvSpPr>
            <p:nvPr/>
          </p:nvSpPr>
          <p:spPr bwMode="auto">
            <a:xfrm>
              <a:off x="1819" y="2966"/>
              <a:ext cx="196" cy="23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latin typeface="Tahoma" pitchFamily="34" charset="0"/>
                  <a:ea typeface="宋体" pitchFamily="2" charset="-122"/>
                </a:rPr>
                <a:t>8</a:t>
              </a:r>
            </a:p>
          </p:txBody>
        </p:sp>
      </p:grpSp>
      <p:sp>
        <p:nvSpPr>
          <p:cNvPr id="28" name="Rectangle 40"/>
          <p:cNvSpPr>
            <a:spLocks noChangeArrowheads="1"/>
          </p:cNvSpPr>
          <p:nvPr/>
        </p:nvSpPr>
        <p:spPr bwMode="auto">
          <a:xfrm>
            <a:off x="7821215" y="4759327"/>
            <a:ext cx="609600" cy="6096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9" name="Line 42"/>
          <p:cNvSpPr>
            <a:spLocks noChangeShapeType="1"/>
          </p:cNvSpPr>
          <p:nvPr/>
        </p:nvSpPr>
        <p:spPr bwMode="auto">
          <a:xfrm flipH="1">
            <a:off x="7217955" y="5148258"/>
            <a:ext cx="965200" cy="111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en-GB"/>
          </a:p>
        </p:txBody>
      </p:sp>
      <p:sp>
        <p:nvSpPr>
          <p:cNvPr id="30" name="Line 43"/>
          <p:cNvSpPr>
            <a:spLocks noChangeShapeType="1"/>
          </p:cNvSpPr>
          <p:nvPr/>
        </p:nvSpPr>
        <p:spPr bwMode="auto">
          <a:xfrm flipV="1">
            <a:off x="6887755" y="499427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en-GB"/>
          </a:p>
        </p:txBody>
      </p:sp>
      <p:sp>
        <p:nvSpPr>
          <p:cNvPr id="31" name="Rectangle 36"/>
          <p:cNvSpPr>
            <a:spLocks noChangeArrowheads="1"/>
          </p:cNvSpPr>
          <p:nvPr/>
        </p:nvSpPr>
        <p:spPr bwMode="auto">
          <a:xfrm>
            <a:off x="11324832" y="4756145"/>
            <a:ext cx="609600" cy="6096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grpSp>
        <p:nvGrpSpPr>
          <p:cNvPr id="32" name="Group 37"/>
          <p:cNvGrpSpPr>
            <a:grpSpLocks/>
          </p:cNvGrpSpPr>
          <p:nvPr/>
        </p:nvGrpSpPr>
        <p:grpSpPr bwMode="auto">
          <a:xfrm>
            <a:off x="10715232" y="4756145"/>
            <a:ext cx="609600" cy="609600"/>
            <a:chOff x="1728" y="2880"/>
            <a:chExt cx="384" cy="384"/>
          </a:xfrm>
          <a:solidFill>
            <a:srgbClr val="FFFF00"/>
          </a:solidFill>
        </p:grpSpPr>
        <p:sp>
          <p:nvSpPr>
            <p:cNvPr id="33" name="Rectangle 38"/>
            <p:cNvSpPr>
              <a:spLocks noChangeArrowheads="1"/>
            </p:cNvSpPr>
            <p:nvPr/>
          </p:nvSpPr>
          <p:spPr bwMode="auto">
            <a:xfrm>
              <a:off x="1728" y="2880"/>
              <a:ext cx="384" cy="384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" name="Text Box 39"/>
            <p:cNvSpPr txBox="1">
              <a:spLocks noChangeArrowheads="1"/>
            </p:cNvSpPr>
            <p:nvPr/>
          </p:nvSpPr>
          <p:spPr bwMode="auto">
            <a:xfrm>
              <a:off x="1819" y="2966"/>
              <a:ext cx="196" cy="23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latin typeface="Tahoma" pitchFamily="34" charset="0"/>
                  <a:ea typeface="宋体" pitchFamily="2" charset="-122"/>
                </a:rPr>
                <a:t>9</a:t>
              </a:r>
            </a:p>
          </p:txBody>
        </p:sp>
      </p:grpSp>
      <p:sp>
        <p:nvSpPr>
          <p:cNvPr id="35" name="Rectangle 40"/>
          <p:cNvSpPr>
            <a:spLocks noChangeArrowheads="1"/>
          </p:cNvSpPr>
          <p:nvPr/>
        </p:nvSpPr>
        <p:spPr bwMode="auto">
          <a:xfrm>
            <a:off x="10086592" y="4765677"/>
            <a:ext cx="609600" cy="6096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6" name="Text Box 41"/>
          <p:cNvSpPr txBox="1">
            <a:spLocks noChangeArrowheads="1"/>
          </p:cNvSpPr>
          <p:nvPr/>
        </p:nvSpPr>
        <p:spPr bwMode="auto">
          <a:xfrm>
            <a:off x="11362158" y="4873620"/>
            <a:ext cx="5476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>
                <a:latin typeface="Tahoma" pitchFamily="34" charset="0"/>
                <a:ea typeface="宋体" pitchFamily="2" charset="-122"/>
                <a:sym typeface="Symbol" pitchFamily="18" charset="2"/>
              </a:rPr>
              <a:t>null</a:t>
            </a:r>
            <a:endParaRPr lang="zh-CN" altLang="en-US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37" name="Line 42"/>
          <p:cNvSpPr>
            <a:spLocks noChangeShapeType="1"/>
          </p:cNvSpPr>
          <p:nvPr/>
        </p:nvSpPr>
        <p:spPr bwMode="auto">
          <a:xfrm flipH="1">
            <a:off x="9505572" y="5184773"/>
            <a:ext cx="965200" cy="111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en-GB"/>
          </a:p>
        </p:txBody>
      </p:sp>
      <p:sp>
        <p:nvSpPr>
          <p:cNvPr id="38" name="Line 43"/>
          <p:cNvSpPr>
            <a:spLocks noChangeShapeType="1"/>
          </p:cNvSpPr>
          <p:nvPr/>
        </p:nvSpPr>
        <p:spPr bwMode="auto">
          <a:xfrm flipV="1">
            <a:off x="9434134" y="4970459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en-GB"/>
          </a:p>
        </p:txBody>
      </p:sp>
      <p:sp>
        <p:nvSpPr>
          <p:cNvPr id="42" name="Rectangle 36"/>
          <p:cNvSpPr>
            <a:spLocks noChangeArrowheads="1"/>
          </p:cNvSpPr>
          <p:nvPr/>
        </p:nvSpPr>
        <p:spPr bwMode="auto">
          <a:xfrm>
            <a:off x="1529140" y="4765677"/>
            <a:ext cx="609600" cy="6096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grpSp>
        <p:nvGrpSpPr>
          <p:cNvPr id="43" name="Group 37"/>
          <p:cNvGrpSpPr>
            <a:grpSpLocks/>
          </p:cNvGrpSpPr>
          <p:nvPr/>
        </p:nvGrpSpPr>
        <p:grpSpPr bwMode="auto">
          <a:xfrm>
            <a:off x="919540" y="4765677"/>
            <a:ext cx="609600" cy="609600"/>
            <a:chOff x="1728" y="2880"/>
            <a:chExt cx="384" cy="384"/>
          </a:xfrm>
          <a:solidFill>
            <a:srgbClr val="FFFF00"/>
          </a:solidFill>
        </p:grpSpPr>
        <p:sp>
          <p:nvSpPr>
            <p:cNvPr id="44" name="Rectangle 38"/>
            <p:cNvSpPr>
              <a:spLocks noChangeArrowheads="1"/>
            </p:cNvSpPr>
            <p:nvPr/>
          </p:nvSpPr>
          <p:spPr bwMode="auto">
            <a:xfrm>
              <a:off x="1728" y="2880"/>
              <a:ext cx="384" cy="384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5" name="Text Box 39"/>
            <p:cNvSpPr txBox="1">
              <a:spLocks noChangeArrowheads="1"/>
            </p:cNvSpPr>
            <p:nvPr/>
          </p:nvSpPr>
          <p:spPr bwMode="auto">
            <a:xfrm>
              <a:off x="1819" y="2966"/>
              <a:ext cx="196" cy="23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latin typeface="Tahoma" pitchFamily="34" charset="0"/>
                  <a:ea typeface="宋体" pitchFamily="2" charset="-122"/>
                </a:rPr>
                <a:t>5</a:t>
              </a:r>
            </a:p>
          </p:txBody>
        </p:sp>
      </p:grpSp>
      <p:sp>
        <p:nvSpPr>
          <p:cNvPr id="46" name="Rectangle 40"/>
          <p:cNvSpPr>
            <a:spLocks noChangeArrowheads="1"/>
          </p:cNvSpPr>
          <p:nvPr/>
        </p:nvSpPr>
        <p:spPr bwMode="auto">
          <a:xfrm>
            <a:off x="290900" y="4775209"/>
            <a:ext cx="609600" cy="6096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7" name="Line 29"/>
          <p:cNvSpPr>
            <a:spLocks noChangeShapeType="1"/>
          </p:cNvSpPr>
          <p:nvPr/>
        </p:nvSpPr>
        <p:spPr bwMode="auto">
          <a:xfrm flipH="1">
            <a:off x="1981200" y="5156989"/>
            <a:ext cx="965200" cy="111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en-GB"/>
          </a:p>
        </p:txBody>
      </p:sp>
      <p:sp>
        <p:nvSpPr>
          <p:cNvPr id="48" name="Text Box 16"/>
          <p:cNvSpPr txBox="1">
            <a:spLocks noChangeArrowheads="1"/>
          </p:cNvSpPr>
          <p:nvPr/>
        </p:nvSpPr>
        <p:spPr bwMode="auto">
          <a:xfrm>
            <a:off x="1025300" y="5530685"/>
            <a:ext cx="3129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latin typeface="Tahoma" pitchFamily="34" charset="0"/>
                <a:ea typeface="宋体" pitchFamily="2" charset="-122"/>
              </a:rPr>
              <a:t>n</a:t>
            </a:r>
          </a:p>
        </p:txBody>
      </p:sp>
      <p:sp>
        <p:nvSpPr>
          <p:cNvPr id="49" name="Line 5"/>
          <p:cNvSpPr>
            <a:spLocks noChangeShapeType="1"/>
          </p:cNvSpPr>
          <p:nvPr/>
        </p:nvSpPr>
        <p:spPr bwMode="auto">
          <a:xfrm flipV="1">
            <a:off x="2006600" y="4970459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en-GB"/>
          </a:p>
        </p:txBody>
      </p:sp>
      <p:sp>
        <p:nvSpPr>
          <p:cNvPr id="50" name="Text Box 35"/>
          <p:cNvSpPr txBox="1">
            <a:spLocks noChangeArrowheads="1"/>
          </p:cNvSpPr>
          <p:nvPr/>
        </p:nvSpPr>
        <p:spPr bwMode="auto">
          <a:xfrm>
            <a:off x="199237" y="4869929"/>
            <a:ext cx="7611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>
                <a:latin typeface="Tahoma" pitchFamily="34" charset="0"/>
                <a:ea typeface="宋体" pitchFamily="2" charset="-122"/>
                <a:sym typeface="Symbol" pitchFamily="18" charset="2"/>
              </a:rPr>
              <a:t>null</a:t>
            </a:r>
            <a:endParaRPr lang="zh-CN" altLang="en-US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53" name="Rectangle 14"/>
          <p:cNvSpPr>
            <a:spLocks noChangeArrowheads="1"/>
          </p:cNvSpPr>
          <p:nvPr/>
        </p:nvSpPr>
        <p:spPr bwMode="auto">
          <a:xfrm>
            <a:off x="1075739" y="6010337"/>
            <a:ext cx="609600" cy="6096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54" name="Line 15"/>
          <p:cNvSpPr>
            <a:spLocks noChangeShapeType="1"/>
          </p:cNvSpPr>
          <p:nvPr/>
        </p:nvSpPr>
        <p:spPr bwMode="auto">
          <a:xfrm flipV="1">
            <a:off x="1380539" y="5400737"/>
            <a:ext cx="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en-GB"/>
          </a:p>
        </p:txBody>
      </p:sp>
      <p:sp>
        <p:nvSpPr>
          <p:cNvPr id="55" name="Text Box 16"/>
          <p:cNvSpPr txBox="1">
            <a:spLocks noChangeArrowheads="1"/>
          </p:cNvSpPr>
          <p:nvPr/>
        </p:nvSpPr>
        <p:spPr bwMode="auto">
          <a:xfrm>
            <a:off x="1476947" y="5627742"/>
            <a:ext cx="71205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latin typeface="Tahoma" pitchFamily="34" charset="0"/>
                <a:ea typeface="宋体" pitchFamily="2" charset="-122"/>
              </a:rPr>
              <a:t>Head</a:t>
            </a:r>
          </a:p>
        </p:txBody>
      </p:sp>
      <p:cxnSp>
        <p:nvCxnSpPr>
          <p:cNvPr id="58" name="Straight Arrow Connector 57"/>
          <p:cNvCxnSpPr/>
          <p:nvPr/>
        </p:nvCxnSpPr>
        <p:spPr>
          <a:xfrm flipV="1">
            <a:off x="1619794" y="3082834"/>
            <a:ext cx="731520" cy="87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1615440" y="3512789"/>
            <a:ext cx="731520" cy="87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1640840" y="3863219"/>
            <a:ext cx="731520" cy="87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020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/>
      <p:bldP spid="23" grpId="0"/>
      <p:bldP spid="42" grpId="0" animBg="1"/>
      <p:bldP spid="46" grpId="0" animBg="1"/>
      <p:bldP spid="47" grpId="0" animBg="1"/>
      <p:bldP spid="48" grpId="0"/>
      <p:bldP spid="49" grpId="0" animBg="1"/>
      <p:bldP spid="50" grpId="0"/>
      <p:bldP spid="53" grpId="0" animBg="1"/>
      <p:bldP spid="54" grpId="0" animBg="1"/>
      <p:bldP spid="5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13</a:t>
            </a:fld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3720" y="-38786"/>
            <a:ext cx="9369880" cy="795461"/>
          </a:xfrm>
        </p:spPr>
        <p:txBody>
          <a:bodyPr/>
          <a:lstStyle/>
          <a:p>
            <a:r>
              <a:rPr lang="en-GB"/>
              <a:t>Inserting at the end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School of Computing , Engineering and Digital Technologies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125" y="747461"/>
            <a:ext cx="7093355" cy="3743033"/>
          </a:xfrm>
          <a:prstGeom prst="rect">
            <a:avLst/>
          </a:prstGeom>
        </p:spPr>
      </p:pic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475693" y="4889496"/>
            <a:ext cx="609600" cy="6096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0" name="Line 5"/>
          <p:cNvSpPr>
            <a:spLocks noChangeShapeType="1"/>
          </p:cNvSpPr>
          <p:nvPr/>
        </p:nvSpPr>
        <p:spPr bwMode="auto">
          <a:xfrm flipV="1">
            <a:off x="1780493" y="5133971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en-GB"/>
          </a:p>
        </p:txBody>
      </p: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866093" y="4889496"/>
            <a:ext cx="609600" cy="609600"/>
            <a:chOff x="1728" y="2880"/>
            <a:chExt cx="384" cy="384"/>
          </a:xfrm>
          <a:solidFill>
            <a:srgbClr val="FFFF00"/>
          </a:solidFill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1728" y="2880"/>
              <a:ext cx="384" cy="384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1819" y="2966"/>
              <a:ext cx="196" cy="23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latin typeface="Tahoma" pitchFamily="34" charset="0"/>
                  <a:ea typeface="宋体" pitchFamily="2" charset="-122"/>
                </a:rPr>
                <a:t>1</a:t>
              </a:r>
            </a:p>
          </p:txBody>
        </p:sp>
      </p:grp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813705" y="6124571"/>
            <a:ext cx="609600" cy="6096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 flipV="1">
            <a:off x="1118505" y="5514971"/>
            <a:ext cx="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en-GB"/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1092713" y="5742298"/>
            <a:ext cx="71205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latin typeface="Tahoma" pitchFamily="34" charset="0"/>
                <a:ea typeface="宋体" pitchFamily="2" charset="-122"/>
              </a:rPr>
              <a:t>Head</a:t>
            </a:r>
          </a:p>
        </p:txBody>
      </p:sp>
      <p:sp>
        <p:nvSpPr>
          <p:cNvPr id="17" name="Rectangle 23"/>
          <p:cNvSpPr>
            <a:spLocks noChangeArrowheads="1"/>
          </p:cNvSpPr>
          <p:nvPr/>
        </p:nvSpPr>
        <p:spPr bwMode="auto">
          <a:xfrm>
            <a:off x="242205" y="4892671"/>
            <a:ext cx="609600" cy="6096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8" name="Rectangle 24"/>
          <p:cNvSpPr>
            <a:spLocks noChangeArrowheads="1"/>
          </p:cNvSpPr>
          <p:nvPr/>
        </p:nvSpPr>
        <p:spPr bwMode="auto">
          <a:xfrm>
            <a:off x="3937905" y="4889496"/>
            <a:ext cx="609600" cy="6096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grpSp>
        <p:nvGrpSpPr>
          <p:cNvPr id="19" name="Group 25"/>
          <p:cNvGrpSpPr>
            <a:grpSpLocks/>
          </p:cNvGrpSpPr>
          <p:nvPr/>
        </p:nvGrpSpPr>
        <p:grpSpPr bwMode="auto">
          <a:xfrm>
            <a:off x="3328305" y="4889496"/>
            <a:ext cx="609600" cy="609600"/>
            <a:chOff x="1728" y="2880"/>
            <a:chExt cx="384" cy="384"/>
          </a:xfrm>
          <a:solidFill>
            <a:srgbClr val="FFFF00"/>
          </a:solidFill>
        </p:grpSpPr>
        <p:sp>
          <p:nvSpPr>
            <p:cNvPr id="20" name="Rectangle 26"/>
            <p:cNvSpPr>
              <a:spLocks noChangeArrowheads="1"/>
            </p:cNvSpPr>
            <p:nvPr/>
          </p:nvSpPr>
          <p:spPr bwMode="auto">
            <a:xfrm>
              <a:off x="1728" y="2880"/>
              <a:ext cx="384" cy="384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1" name="Text Box 27"/>
            <p:cNvSpPr txBox="1">
              <a:spLocks noChangeArrowheads="1"/>
            </p:cNvSpPr>
            <p:nvPr/>
          </p:nvSpPr>
          <p:spPr bwMode="auto">
            <a:xfrm>
              <a:off x="1820" y="2966"/>
              <a:ext cx="196" cy="23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latin typeface="Tahoma" pitchFamily="34" charset="0"/>
                  <a:ea typeface="宋体" pitchFamily="2" charset="-122"/>
                </a:rPr>
                <a:t>3</a:t>
              </a:r>
            </a:p>
          </p:txBody>
        </p:sp>
      </p:grpSp>
      <p:sp>
        <p:nvSpPr>
          <p:cNvPr id="22" name="Rectangle 28"/>
          <p:cNvSpPr>
            <a:spLocks noChangeArrowheads="1"/>
          </p:cNvSpPr>
          <p:nvPr/>
        </p:nvSpPr>
        <p:spPr bwMode="auto">
          <a:xfrm>
            <a:off x="2704418" y="4892671"/>
            <a:ext cx="609600" cy="6096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3" name="Line 29"/>
          <p:cNvSpPr>
            <a:spLocks noChangeShapeType="1"/>
          </p:cNvSpPr>
          <p:nvPr/>
        </p:nvSpPr>
        <p:spPr bwMode="auto">
          <a:xfrm flipH="1">
            <a:off x="2096405" y="5287959"/>
            <a:ext cx="965200" cy="111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en-GB"/>
          </a:p>
        </p:txBody>
      </p:sp>
      <p:sp>
        <p:nvSpPr>
          <p:cNvPr id="24" name="Text Box 35"/>
          <p:cNvSpPr txBox="1">
            <a:spLocks noChangeArrowheads="1"/>
          </p:cNvSpPr>
          <p:nvPr/>
        </p:nvSpPr>
        <p:spPr bwMode="auto">
          <a:xfrm>
            <a:off x="279531" y="4981571"/>
            <a:ext cx="5476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>
                <a:latin typeface="Tahoma" pitchFamily="34" charset="0"/>
                <a:ea typeface="宋体" pitchFamily="2" charset="-122"/>
                <a:sym typeface="Symbol" pitchFamily="18" charset="2"/>
              </a:rPr>
              <a:t>null</a:t>
            </a:r>
            <a:endParaRPr lang="zh-CN" altLang="en-US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25" name="Rectangle 36"/>
          <p:cNvSpPr>
            <a:spLocks noChangeArrowheads="1"/>
          </p:cNvSpPr>
          <p:nvPr/>
        </p:nvSpPr>
        <p:spPr bwMode="auto">
          <a:xfrm>
            <a:off x="6401705" y="4886321"/>
            <a:ext cx="609600" cy="6096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grpSp>
        <p:nvGrpSpPr>
          <p:cNvPr id="26" name="Group 37"/>
          <p:cNvGrpSpPr>
            <a:grpSpLocks/>
          </p:cNvGrpSpPr>
          <p:nvPr/>
        </p:nvGrpSpPr>
        <p:grpSpPr bwMode="auto">
          <a:xfrm>
            <a:off x="5792105" y="4886321"/>
            <a:ext cx="609600" cy="609600"/>
            <a:chOff x="1728" y="2880"/>
            <a:chExt cx="384" cy="384"/>
          </a:xfrm>
          <a:solidFill>
            <a:srgbClr val="FFFF00"/>
          </a:solidFill>
        </p:grpSpPr>
        <p:sp>
          <p:nvSpPr>
            <p:cNvPr id="27" name="Rectangle 38"/>
            <p:cNvSpPr>
              <a:spLocks noChangeArrowheads="1"/>
            </p:cNvSpPr>
            <p:nvPr/>
          </p:nvSpPr>
          <p:spPr bwMode="auto">
            <a:xfrm>
              <a:off x="1728" y="2880"/>
              <a:ext cx="384" cy="384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8" name="Text Box 39"/>
            <p:cNvSpPr txBox="1">
              <a:spLocks noChangeArrowheads="1"/>
            </p:cNvSpPr>
            <p:nvPr/>
          </p:nvSpPr>
          <p:spPr bwMode="auto">
            <a:xfrm>
              <a:off x="1819" y="2966"/>
              <a:ext cx="196" cy="23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latin typeface="Tahoma" pitchFamily="34" charset="0"/>
                  <a:ea typeface="宋体" pitchFamily="2" charset="-122"/>
                </a:rPr>
                <a:t>8</a:t>
              </a:r>
            </a:p>
          </p:txBody>
        </p:sp>
      </p:grpSp>
      <p:sp>
        <p:nvSpPr>
          <p:cNvPr id="29" name="Rectangle 40"/>
          <p:cNvSpPr>
            <a:spLocks noChangeArrowheads="1"/>
          </p:cNvSpPr>
          <p:nvPr/>
        </p:nvSpPr>
        <p:spPr bwMode="auto">
          <a:xfrm>
            <a:off x="5163465" y="4895853"/>
            <a:ext cx="609600" cy="6096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0" name="Line 42"/>
          <p:cNvSpPr>
            <a:spLocks noChangeShapeType="1"/>
          </p:cNvSpPr>
          <p:nvPr/>
        </p:nvSpPr>
        <p:spPr bwMode="auto">
          <a:xfrm flipH="1">
            <a:off x="4560205" y="5284784"/>
            <a:ext cx="965200" cy="111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en-GB"/>
          </a:p>
        </p:txBody>
      </p:sp>
      <p:sp>
        <p:nvSpPr>
          <p:cNvPr id="31" name="Line 43"/>
          <p:cNvSpPr>
            <a:spLocks noChangeShapeType="1"/>
          </p:cNvSpPr>
          <p:nvPr/>
        </p:nvSpPr>
        <p:spPr bwMode="auto">
          <a:xfrm flipV="1">
            <a:off x="4230005" y="5130796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en-GB"/>
          </a:p>
        </p:txBody>
      </p:sp>
      <p:sp>
        <p:nvSpPr>
          <p:cNvPr id="32" name="Rectangle 36"/>
          <p:cNvSpPr>
            <a:spLocks noChangeArrowheads="1"/>
          </p:cNvSpPr>
          <p:nvPr/>
        </p:nvSpPr>
        <p:spPr bwMode="auto">
          <a:xfrm>
            <a:off x="8667082" y="4892671"/>
            <a:ext cx="609600" cy="6096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grpSp>
        <p:nvGrpSpPr>
          <p:cNvPr id="33" name="Group 37"/>
          <p:cNvGrpSpPr>
            <a:grpSpLocks/>
          </p:cNvGrpSpPr>
          <p:nvPr/>
        </p:nvGrpSpPr>
        <p:grpSpPr bwMode="auto">
          <a:xfrm>
            <a:off x="8057482" y="4892671"/>
            <a:ext cx="609600" cy="609600"/>
            <a:chOff x="1728" y="2880"/>
            <a:chExt cx="384" cy="384"/>
          </a:xfrm>
          <a:solidFill>
            <a:srgbClr val="FFFF00"/>
          </a:solidFill>
        </p:grpSpPr>
        <p:sp>
          <p:nvSpPr>
            <p:cNvPr id="34" name="Rectangle 38"/>
            <p:cNvSpPr>
              <a:spLocks noChangeArrowheads="1"/>
            </p:cNvSpPr>
            <p:nvPr/>
          </p:nvSpPr>
          <p:spPr bwMode="auto">
            <a:xfrm>
              <a:off x="1728" y="2880"/>
              <a:ext cx="384" cy="384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5" name="Text Box 39"/>
            <p:cNvSpPr txBox="1">
              <a:spLocks noChangeArrowheads="1"/>
            </p:cNvSpPr>
            <p:nvPr/>
          </p:nvSpPr>
          <p:spPr bwMode="auto">
            <a:xfrm>
              <a:off x="1819" y="2966"/>
              <a:ext cx="196" cy="23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latin typeface="Tahoma" pitchFamily="34" charset="0"/>
                  <a:ea typeface="宋体" pitchFamily="2" charset="-122"/>
                </a:rPr>
                <a:t>9</a:t>
              </a:r>
            </a:p>
          </p:txBody>
        </p:sp>
      </p:grpSp>
      <p:sp>
        <p:nvSpPr>
          <p:cNvPr id="36" name="Rectangle 40"/>
          <p:cNvSpPr>
            <a:spLocks noChangeArrowheads="1"/>
          </p:cNvSpPr>
          <p:nvPr/>
        </p:nvSpPr>
        <p:spPr bwMode="auto">
          <a:xfrm>
            <a:off x="7428842" y="4902203"/>
            <a:ext cx="609600" cy="6096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7" name="Text Box 41"/>
          <p:cNvSpPr txBox="1">
            <a:spLocks noChangeArrowheads="1"/>
          </p:cNvSpPr>
          <p:nvPr/>
        </p:nvSpPr>
        <p:spPr bwMode="auto">
          <a:xfrm>
            <a:off x="8704408" y="5010146"/>
            <a:ext cx="5476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>
                <a:latin typeface="Tahoma" pitchFamily="34" charset="0"/>
                <a:ea typeface="宋体" pitchFamily="2" charset="-122"/>
                <a:sym typeface="Symbol" pitchFamily="18" charset="2"/>
              </a:rPr>
              <a:t>null</a:t>
            </a:r>
            <a:endParaRPr lang="zh-CN" altLang="en-US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38" name="Line 42"/>
          <p:cNvSpPr>
            <a:spLocks noChangeShapeType="1"/>
          </p:cNvSpPr>
          <p:nvPr/>
        </p:nvSpPr>
        <p:spPr bwMode="auto">
          <a:xfrm flipH="1">
            <a:off x="6847822" y="5321299"/>
            <a:ext cx="965200" cy="111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en-GB"/>
          </a:p>
        </p:txBody>
      </p:sp>
      <p:sp>
        <p:nvSpPr>
          <p:cNvPr id="39" name="Line 43"/>
          <p:cNvSpPr>
            <a:spLocks noChangeShapeType="1"/>
          </p:cNvSpPr>
          <p:nvPr/>
        </p:nvSpPr>
        <p:spPr bwMode="auto">
          <a:xfrm flipV="1">
            <a:off x="6776384" y="5106985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en-GB"/>
          </a:p>
        </p:txBody>
      </p:sp>
      <p:grpSp>
        <p:nvGrpSpPr>
          <p:cNvPr id="6" name="Group 5"/>
          <p:cNvGrpSpPr/>
          <p:nvPr/>
        </p:nvGrpSpPr>
        <p:grpSpPr>
          <a:xfrm>
            <a:off x="1612266" y="5486389"/>
            <a:ext cx="751116" cy="1261031"/>
            <a:chOff x="1612266" y="5486389"/>
            <a:chExt cx="751116" cy="1261031"/>
          </a:xfrm>
        </p:grpSpPr>
        <p:sp>
          <p:nvSpPr>
            <p:cNvPr id="40" name="Rectangle 14"/>
            <p:cNvSpPr>
              <a:spLocks noChangeArrowheads="1"/>
            </p:cNvSpPr>
            <p:nvPr/>
          </p:nvSpPr>
          <p:spPr bwMode="auto">
            <a:xfrm>
              <a:off x="1612266" y="6137820"/>
              <a:ext cx="609600" cy="609600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1" name="Text Box 16"/>
            <p:cNvSpPr txBox="1">
              <a:spLocks noChangeArrowheads="1"/>
            </p:cNvSpPr>
            <p:nvPr/>
          </p:nvSpPr>
          <p:spPr bwMode="auto">
            <a:xfrm>
              <a:off x="2072918" y="5768235"/>
              <a:ext cx="29046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latin typeface="Tahoma" pitchFamily="34" charset="0"/>
                  <a:ea typeface="宋体" pitchFamily="2" charset="-122"/>
                </a:rPr>
                <a:t>c</a:t>
              </a:r>
            </a:p>
          </p:txBody>
        </p:sp>
        <p:sp>
          <p:nvSpPr>
            <p:cNvPr id="42" name="Line 15"/>
            <p:cNvSpPr>
              <a:spLocks noChangeShapeType="1"/>
            </p:cNvSpPr>
            <p:nvPr/>
          </p:nvSpPr>
          <p:spPr bwMode="auto">
            <a:xfrm flipV="1">
              <a:off x="1903987" y="5486389"/>
              <a:ext cx="0" cy="914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en-GB"/>
            </a:p>
          </p:txBody>
        </p:sp>
      </p:grpSp>
      <p:sp>
        <p:nvSpPr>
          <p:cNvPr id="43" name="Rectangle 36"/>
          <p:cNvSpPr>
            <a:spLocks noChangeArrowheads="1"/>
          </p:cNvSpPr>
          <p:nvPr/>
        </p:nvSpPr>
        <p:spPr bwMode="auto">
          <a:xfrm>
            <a:off x="11014987" y="4876789"/>
            <a:ext cx="609600" cy="6096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grpSp>
        <p:nvGrpSpPr>
          <p:cNvPr id="44" name="Group 37"/>
          <p:cNvGrpSpPr>
            <a:grpSpLocks/>
          </p:cNvGrpSpPr>
          <p:nvPr/>
        </p:nvGrpSpPr>
        <p:grpSpPr bwMode="auto">
          <a:xfrm>
            <a:off x="10407720" y="4876789"/>
            <a:ext cx="656599" cy="609600"/>
            <a:chOff x="1728" y="2880"/>
            <a:chExt cx="384" cy="384"/>
          </a:xfrm>
          <a:solidFill>
            <a:srgbClr val="FFFF00"/>
          </a:solidFill>
        </p:grpSpPr>
        <p:sp>
          <p:nvSpPr>
            <p:cNvPr id="45" name="Rectangle 38"/>
            <p:cNvSpPr>
              <a:spLocks noChangeArrowheads="1"/>
            </p:cNvSpPr>
            <p:nvPr/>
          </p:nvSpPr>
          <p:spPr bwMode="auto">
            <a:xfrm>
              <a:off x="1728" y="2880"/>
              <a:ext cx="384" cy="384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6" name="Text Box 39"/>
            <p:cNvSpPr txBox="1">
              <a:spLocks noChangeArrowheads="1"/>
            </p:cNvSpPr>
            <p:nvPr/>
          </p:nvSpPr>
          <p:spPr bwMode="auto">
            <a:xfrm>
              <a:off x="1748" y="2964"/>
              <a:ext cx="356" cy="19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latin typeface="Tahoma" pitchFamily="34" charset="0"/>
                  <a:ea typeface="宋体" pitchFamily="2" charset="-122"/>
                </a:rPr>
                <a:t>value</a:t>
              </a:r>
            </a:p>
          </p:txBody>
        </p:sp>
      </p:grpSp>
      <p:sp>
        <p:nvSpPr>
          <p:cNvPr id="47" name="Rectangle 40"/>
          <p:cNvSpPr>
            <a:spLocks noChangeArrowheads="1"/>
          </p:cNvSpPr>
          <p:nvPr/>
        </p:nvSpPr>
        <p:spPr bwMode="auto">
          <a:xfrm>
            <a:off x="9776747" y="4886321"/>
            <a:ext cx="609600" cy="6096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8" name="Text Box 41"/>
          <p:cNvSpPr txBox="1">
            <a:spLocks noChangeArrowheads="1"/>
          </p:cNvSpPr>
          <p:nvPr/>
        </p:nvSpPr>
        <p:spPr bwMode="auto">
          <a:xfrm>
            <a:off x="11033940" y="4998275"/>
            <a:ext cx="5476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>
                <a:latin typeface="Tahoma" pitchFamily="34" charset="0"/>
                <a:ea typeface="宋体" pitchFamily="2" charset="-122"/>
                <a:sym typeface="Symbol" pitchFamily="18" charset="2"/>
              </a:rPr>
              <a:t>null</a:t>
            </a:r>
            <a:endParaRPr lang="zh-CN" altLang="en-US">
              <a:latin typeface="Tahoma" pitchFamily="34" charset="0"/>
              <a:ea typeface="宋体" pitchFamily="2" charset="-122"/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2643458" y="2619482"/>
            <a:ext cx="731520" cy="87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2684495" y="2918766"/>
            <a:ext cx="731520" cy="87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2694893" y="3656902"/>
            <a:ext cx="731520" cy="87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Line 42"/>
          <p:cNvSpPr>
            <a:spLocks noChangeShapeType="1"/>
          </p:cNvSpPr>
          <p:nvPr/>
        </p:nvSpPr>
        <p:spPr bwMode="auto">
          <a:xfrm flipH="1">
            <a:off x="8975880" y="5282403"/>
            <a:ext cx="965200" cy="111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en-GB"/>
          </a:p>
        </p:txBody>
      </p:sp>
      <p:sp>
        <p:nvSpPr>
          <p:cNvPr id="53" name="Line 43"/>
          <p:cNvSpPr>
            <a:spLocks noChangeShapeType="1"/>
          </p:cNvSpPr>
          <p:nvPr/>
        </p:nvSpPr>
        <p:spPr bwMode="auto">
          <a:xfrm flipV="1">
            <a:off x="9098280" y="5099426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9378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1.85185E-6 L 0.13997 0.00671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92" y="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998 0.00672 L 0.34948 0.0011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9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4948 0.00116 L 0.53529 0.00208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84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43" grpId="0" animBg="1"/>
      <p:bldP spid="47" grpId="0" animBg="1"/>
      <p:bldP spid="48" grpId="0"/>
      <p:bldP spid="52" grpId="0" animBg="1"/>
      <p:bldP spid="5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24034" y="1285860"/>
            <a:ext cx="8153400" cy="785818"/>
          </a:xfrm>
        </p:spPr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altLang="zh-CN">
                <a:ea typeface="宋体" pitchFamily="2" charset="-122"/>
              </a:rPr>
              <a:t>Four links to be attached: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2757488" y="4003679"/>
            <a:ext cx="609600" cy="6096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4581" name="Line 5"/>
          <p:cNvSpPr>
            <a:spLocks noChangeShapeType="1"/>
          </p:cNvSpPr>
          <p:nvPr/>
        </p:nvSpPr>
        <p:spPr bwMode="auto">
          <a:xfrm flipV="1">
            <a:off x="3062288" y="4248154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en-GB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2147888" y="4003679"/>
            <a:ext cx="609600" cy="609600"/>
            <a:chOff x="1728" y="2880"/>
            <a:chExt cx="384" cy="384"/>
          </a:xfrm>
          <a:solidFill>
            <a:srgbClr val="FFFF00"/>
          </a:solidFill>
        </p:grpSpPr>
        <p:sp>
          <p:nvSpPr>
            <p:cNvPr id="24602" name="Rectangle 11"/>
            <p:cNvSpPr>
              <a:spLocks noChangeArrowheads="1"/>
            </p:cNvSpPr>
            <p:nvPr/>
          </p:nvSpPr>
          <p:spPr bwMode="auto">
            <a:xfrm>
              <a:off x="1728" y="2880"/>
              <a:ext cx="384" cy="384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4603" name="Text Box 12"/>
            <p:cNvSpPr txBox="1">
              <a:spLocks noChangeArrowheads="1"/>
            </p:cNvSpPr>
            <p:nvPr/>
          </p:nvSpPr>
          <p:spPr bwMode="auto">
            <a:xfrm>
              <a:off x="1819" y="2966"/>
              <a:ext cx="196" cy="23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latin typeface="Tahoma" pitchFamily="34" charset="0"/>
                  <a:ea typeface="宋体" pitchFamily="2" charset="-122"/>
                </a:rPr>
                <a:t>1</a:t>
              </a:r>
            </a:p>
          </p:txBody>
        </p:sp>
      </p:grpSp>
      <p:sp>
        <p:nvSpPr>
          <p:cNvPr id="24583" name="Rectangle 14"/>
          <p:cNvSpPr>
            <a:spLocks noChangeArrowheads="1"/>
          </p:cNvSpPr>
          <p:nvPr/>
        </p:nvSpPr>
        <p:spPr bwMode="auto">
          <a:xfrm>
            <a:off x="2095500" y="5238754"/>
            <a:ext cx="609600" cy="6096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4584" name="Line 15"/>
          <p:cNvSpPr>
            <a:spLocks noChangeShapeType="1"/>
          </p:cNvSpPr>
          <p:nvPr/>
        </p:nvSpPr>
        <p:spPr bwMode="auto">
          <a:xfrm flipV="1">
            <a:off x="2400300" y="4629154"/>
            <a:ext cx="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en-GB"/>
          </a:p>
        </p:txBody>
      </p:sp>
      <p:sp>
        <p:nvSpPr>
          <p:cNvPr id="24585" name="Text Box 16"/>
          <p:cNvSpPr txBox="1">
            <a:spLocks noChangeArrowheads="1"/>
          </p:cNvSpPr>
          <p:nvPr/>
        </p:nvSpPr>
        <p:spPr bwMode="auto">
          <a:xfrm>
            <a:off x="2496708" y="4856159"/>
            <a:ext cx="71205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latin typeface="Tahoma" pitchFamily="34" charset="0"/>
                <a:ea typeface="宋体" pitchFamily="2" charset="-122"/>
              </a:rPr>
              <a:t>Head</a:t>
            </a:r>
          </a:p>
        </p:txBody>
      </p:sp>
      <p:sp>
        <p:nvSpPr>
          <p:cNvPr id="24586" name="Rectangle 23"/>
          <p:cNvSpPr>
            <a:spLocks noChangeArrowheads="1"/>
          </p:cNvSpPr>
          <p:nvPr/>
        </p:nvSpPr>
        <p:spPr bwMode="auto">
          <a:xfrm>
            <a:off x="1524000" y="4006854"/>
            <a:ext cx="609600" cy="6096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4587" name="Rectangle 24"/>
          <p:cNvSpPr>
            <a:spLocks noChangeArrowheads="1"/>
          </p:cNvSpPr>
          <p:nvPr/>
        </p:nvSpPr>
        <p:spPr bwMode="auto">
          <a:xfrm>
            <a:off x="5219700" y="4003679"/>
            <a:ext cx="609600" cy="6096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4610100" y="4003679"/>
            <a:ext cx="609600" cy="609600"/>
            <a:chOff x="1728" y="2880"/>
            <a:chExt cx="384" cy="384"/>
          </a:xfrm>
          <a:solidFill>
            <a:srgbClr val="FFFF00"/>
          </a:solidFill>
        </p:grpSpPr>
        <p:sp>
          <p:nvSpPr>
            <p:cNvPr id="24600" name="Rectangle 26"/>
            <p:cNvSpPr>
              <a:spLocks noChangeArrowheads="1"/>
            </p:cNvSpPr>
            <p:nvPr/>
          </p:nvSpPr>
          <p:spPr bwMode="auto">
            <a:xfrm>
              <a:off x="1728" y="2880"/>
              <a:ext cx="384" cy="384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4601" name="Text Box 27"/>
            <p:cNvSpPr txBox="1">
              <a:spLocks noChangeArrowheads="1"/>
            </p:cNvSpPr>
            <p:nvPr/>
          </p:nvSpPr>
          <p:spPr bwMode="auto">
            <a:xfrm>
              <a:off x="1820" y="2966"/>
              <a:ext cx="196" cy="23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latin typeface="Tahoma" pitchFamily="34" charset="0"/>
                  <a:ea typeface="宋体" pitchFamily="2" charset="-122"/>
                </a:rPr>
                <a:t>3</a:t>
              </a:r>
            </a:p>
          </p:txBody>
        </p:sp>
      </p:grpSp>
      <p:sp>
        <p:nvSpPr>
          <p:cNvPr id="24589" name="Rectangle 28"/>
          <p:cNvSpPr>
            <a:spLocks noChangeArrowheads="1"/>
          </p:cNvSpPr>
          <p:nvPr/>
        </p:nvSpPr>
        <p:spPr bwMode="auto">
          <a:xfrm>
            <a:off x="3986213" y="4006854"/>
            <a:ext cx="609600" cy="6096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4590" name="Line 29"/>
          <p:cNvSpPr>
            <a:spLocks noChangeShapeType="1"/>
          </p:cNvSpPr>
          <p:nvPr/>
        </p:nvSpPr>
        <p:spPr bwMode="auto">
          <a:xfrm flipH="1">
            <a:off x="3378200" y="4402142"/>
            <a:ext cx="965200" cy="111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en-GB"/>
          </a:p>
        </p:txBody>
      </p:sp>
      <p:sp>
        <p:nvSpPr>
          <p:cNvPr id="24591" name="Text Box 35"/>
          <p:cNvSpPr txBox="1">
            <a:spLocks noChangeArrowheads="1"/>
          </p:cNvSpPr>
          <p:nvPr/>
        </p:nvSpPr>
        <p:spPr bwMode="auto">
          <a:xfrm>
            <a:off x="1647438" y="4095754"/>
            <a:ext cx="3754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latin typeface="Tahoma" pitchFamily="34" charset="0"/>
                <a:ea typeface="宋体" pitchFamily="2" charset="-122"/>
                <a:sym typeface="Symbol" pitchFamily="18" charset="2"/>
              </a:rPr>
              <a:t></a:t>
            </a:r>
            <a:endParaRPr lang="zh-CN" altLang="en-US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24592" name="Rectangle 36"/>
          <p:cNvSpPr>
            <a:spLocks noChangeArrowheads="1"/>
          </p:cNvSpPr>
          <p:nvPr/>
        </p:nvSpPr>
        <p:spPr bwMode="auto">
          <a:xfrm>
            <a:off x="7683500" y="4000504"/>
            <a:ext cx="609600" cy="6096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grpSp>
        <p:nvGrpSpPr>
          <p:cNvPr id="4" name="Group 37"/>
          <p:cNvGrpSpPr>
            <a:grpSpLocks/>
          </p:cNvGrpSpPr>
          <p:nvPr/>
        </p:nvGrpSpPr>
        <p:grpSpPr bwMode="auto">
          <a:xfrm>
            <a:off x="7073900" y="4000504"/>
            <a:ext cx="609600" cy="609600"/>
            <a:chOff x="1728" y="2880"/>
            <a:chExt cx="384" cy="384"/>
          </a:xfrm>
          <a:solidFill>
            <a:srgbClr val="FFFF00"/>
          </a:solidFill>
        </p:grpSpPr>
        <p:sp>
          <p:nvSpPr>
            <p:cNvPr id="24598" name="Rectangle 38"/>
            <p:cNvSpPr>
              <a:spLocks noChangeArrowheads="1"/>
            </p:cNvSpPr>
            <p:nvPr/>
          </p:nvSpPr>
          <p:spPr bwMode="auto">
            <a:xfrm>
              <a:off x="1728" y="2880"/>
              <a:ext cx="384" cy="384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4599" name="Text Box 39"/>
            <p:cNvSpPr txBox="1">
              <a:spLocks noChangeArrowheads="1"/>
            </p:cNvSpPr>
            <p:nvPr/>
          </p:nvSpPr>
          <p:spPr bwMode="auto">
            <a:xfrm>
              <a:off x="1819" y="2966"/>
              <a:ext cx="196" cy="23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latin typeface="Tahoma" pitchFamily="34" charset="0"/>
                  <a:ea typeface="宋体" pitchFamily="2" charset="-122"/>
                </a:rPr>
                <a:t>8</a:t>
              </a:r>
            </a:p>
          </p:txBody>
        </p:sp>
      </p:grpSp>
      <p:sp>
        <p:nvSpPr>
          <p:cNvPr id="24594" name="Rectangle 40"/>
          <p:cNvSpPr>
            <a:spLocks noChangeArrowheads="1"/>
          </p:cNvSpPr>
          <p:nvPr/>
        </p:nvSpPr>
        <p:spPr bwMode="auto">
          <a:xfrm>
            <a:off x="6445260" y="4010036"/>
            <a:ext cx="609600" cy="6096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4596" name="Line 42"/>
          <p:cNvSpPr>
            <a:spLocks noChangeShapeType="1"/>
          </p:cNvSpPr>
          <p:nvPr/>
        </p:nvSpPr>
        <p:spPr bwMode="auto">
          <a:xfrm flipH="1">
            <a:off x="5842000" y="4398967"/>
            <a:ext cx="965200" cy="111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en-GB"/>
          </a:p>
        </p:txBody>
      </p:sp>
      <p:sp>
        <p:nvSpPr>
          <p:cNvPr id="24597" name="Line 43"/>
          <p:cNvSpPr>
            <a:spLocks noChangeShapeType="1"/>
          </p:cNvSpPr>
          <p:nvPr/>
        </p:nvSpPr>
        <p:spPr bwMode="auto">
          <a:xfrm flipV="1">
            <a:off x="5511800" y="4244979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en-GB"/>
          </a:p>
        </p:txBody>
      </p:sp>
      <p:sp>
        <p:nvSpPr>
          <p:cNvPr id="28" name="Rectangle 36"/>
          <p:cNvSpPr>
            <a:spLocks noChangeArrowheads="1"/>
          </p:cNvSpPr>
          <p:nvPr/>
        </p:nvSpPr>
        <p:spPr bwMode="auto">
          <a:xfrm>
            <a:off x="9948877" y="4006854"/>
            <a:ext cx="609600" cy="6096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grpSp>
        <p:nvGrpSpPr>
          <p:cNvPr id="29" name="Group 37"/>
          <p:cNvGrpSpPr>
            <a:grpSpLocks/>
          </p:cNvGrpSpPr>
          <p:nvPr/>
        </p:nvGrpSpPr>
        <p:grpSpPr bwMode="auto">
          <a:xfrm>
            <a:off x="9339277" y="4006854"/>
            <a:ext cx="609600" cy="609600"/>
            <a:chOff x="1728" y="2880"/>
            <a:chExt cx="384" cy="384"/>
          </a:xfrm>
          <a:solidFill>
            <a:srgbClr val="FFFF00"/>
          </a:solidFill>
        </p:grpSpPr>
        <p:sp>
          <p:nvSpPr>
            <p:cNvPr id="30" name="Rectangle 38"/>
            <p:cNvSpPr>
              <a:spLocks noChangeArrowheads="1"/>
            </p:cNvSpPr>
            <p:nvPr/>
          </p:nvSpPr>
          <p:spPr bwMode="auto">
            <a:xfrm>
              <a:off x="1728" y="2880"/>
              <a:ext cx="384" cy="384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1" name="Text Box 39"/>
            <p:cNvSpPr txBox="1">
              <a:spLocks noChangeArrowheads="1"/>
            </p:cNvSpPr>
            <p:nvPr/>
          </p:nvSpPr>
          <p:spPr bwMode="auto">
            <a:xfrm>
              <a:off x="1819" y="2966"/>
              <a:ext cx="196" cy="23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latin typeface="Tahoma" pitchFamily="34" charset="0"/>
                  <a:ea typeface="宋体" pitchFamily="2" charset="-122"/>
                </a:rPr>
                <a:t>9</a:t>
              </a:r>
            </a:p>
          </p:txBody>
        </p:sp>
      </p:grpSp>
      <p:sp>
        <p:nvSpPr>
          <p:cNvPr id="32" name="Rectangle 40"/>
          <p:cNvSpPr>
            <a:spLocks noChangeArrowheads="1"/>
          </p:cNvSpPr>
          <p:nvPr/>
        </p:nvSpPr>
        <p:spPr bwMode="auto">
          <a:xfrm>
            <a:off x="8710637" y="4016386"/>
            <a:ext cx="609600" cy="6096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3" name="Text Box 41"/>
          <p:cNvSpPr txBox="1">
            <a:spLocks noChangeArrowheads="1"/>
          </p:cNvSpPr>
          <p:nvPr/>
        </p:nvSpPr>
        <p:spPr bwMode="auto">
          <a:xfrm>
            <a:off x="10072315" y="4124329"/>
            <a:ext cx="3754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latin typeface="Tahoma" pitchFamily="34" charset="0"/>
                <a:ea typeface="宋体" pitchFamily="2" charset="-122"/>
                <a:sym typeface="Symbol" pitchFamily="18" charset="2"/>
              </a:rPr>
              <a:t></a:t>
            </a:r>
            <a:endParaRPr lang="zh-CN" altLang="en-US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34" name="Line 42"/>
          <p:cNvSpPr>
            <a:spLocks noChangeShapeType="1"/>
          </p:cNvSpPr>
          <p:nvPr/>
        </p:nvSpPr>
        <p:spPr bwMode="auto">
          <a:xfrm flipH="1">
            <a:off x="8129617" y="4435482"/>
            <a:ext cx="965200" cy="111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en-GB"/>
          </a:p>
        </p:txBody>
      </p:sp>
      <p:sp>
        <p:nvSpPr>
          <p:cNvPr id="35" name="Line 43"/>
          <p:cNvSpPr>
            <a:spLocks noChangeShapeType="1"/>
          </p:cNvSpPr>
          <p:nvPr/>
        </p:nvSpPr>
        <p:spPr bwMode="auto">
          <a:xfrm flipV="1">
            <a:off x="8058179" y="4221168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en-GB"/>
          </a:p>
        </p:txBody>
      </p:sp>
      <p:sp>
        <p:nvSpPr>
          <p:cNvPr id="36" name="Rectangle 36"/>
          <p:cNvSpPr>
            <a:spLocks noChangeArrowheads="1"/>
          </p:cNvSpPr>
          <p:nvPr/>
        </p:nvSpPr>
        <p:spPr bwMode="auto">
          <a:xfrm>
            <a:off x="6310314" y="2428868"/>
            <a:ext cx="609600" cy="6096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grpSp>
        <p:nvGrpSpPr>
          <p:cNvPr id="37" name="Group 37"/>
          <p:cNvGrpSpPr>
            <a:grpSpLocks/>
          </p:cNvGrpSpPr>
          <p:nvPr/>
        </p:nvGrpSpPr>
        <p:grpSpPr bwMode="auto">
          <a:xfrm>
            <a:off x="5700714" y="2428868"/>
            <a:ext cx="609600" cy="609600"/>
            <a:chOff x="1728" y="2880"/>
            <a:chExt cx="384" cy="384"/>
          </a:xfrm>
          <a:solidFill>
            <a:srgbClr val="FFFF00"/>
          </a:solidFill>
        </p:grpSpPr>
        <p:sp>
          <p:nvSpPr>
            <p:cNvPr id="38" name="Rectangle 38"/>
            <p:cNvSpPr>
              <a:spLocks noChangeArrowheads="1"/>
            </p:cNvSpPr>
            <p:nvPr/>
          </p:nvSpPr>
          <p:spPr bwMode="auto">
            <a:xfrm>
              <a:off x="1728" y="2880"/>
              <a:ext cx="384" cy="384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9" name="Text Box 39"/>
            <p:cNvSpPr txBox="1">
              <a:spLocks noChangeArrowheads="1"/>
            </p:cNvSpPr>
            <p:nvPr/>
          </p:nvSpPr>
          <p:spPr bwMode="auto">
            <a:xfrm>
              <a:off x="1819" y="2966"/>
              <a:ext cx="196" cy="23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latin typeface="Tahoma" pitchFamily="34" charset="0"/>
                  <a:ea typeface="宋体" pitchFamily="2" charset="-122"/>
                </a:rPr>
                <a:t>5</a:t>
              </a:r>
            </a:p>
          </p:txBody>
        </p:sp>
      </p:grpSp>
      <p:sp>
        <p:nvSpPr>
          <p:cNvPr id="40" name="Rectangle 40"/>
          <p:cNvSpPr>
            <a:spLocks noChangeArrowheads="1"/>
          </p:cNvSpPr>
          <p:nvPr/>
        </p:nvSpPr>
        <p:spPr bwMode="auto">
          <a:xfrm>
            <a:off x="5072074" y="2438400"/>
            <a:ext cx="609600" cy="6096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2" name="Rectangle 14"/>
          <p:cNvSpPr>
            <a:spLocks noChangeArrowheads="1"/>
          </p:cNvSpPr>
          <p:nvPr/>
        </p:nvSpPr>
        <p:spPr bwMode="auto">
          <a:xfrm>
            <a:off x="4667240" y="5357826"/>
            <a:ext cx="609600" cy="6096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3" name="Text Box 16"/>
          <p:cNvSpPr txBox="1">
            <a:spLocks noChangeArrowheads="1"/>
          </p:cNvSpPr>
          <p:nvPr/>
        </p:nvSpPr>
        <p:spPr bwMode="auto">
          <a:xfrm>
            <a:off x="5068447" y="4975231"/>
            <a:ext cx="9433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latin typeface="Tahoma" pitchFamily="34" charset="0"/>
                <a:ea typeface="宋体" pitchFamily="2" charset="-122"/>
              </a:rPr>
              <a:t>Current</a:t>
            </a:r>
          </a:p>
        </p:txBody>
      </p:sp>
      <p:sp>
        <p:nvSpPr>
          <p:cNvPr id="44" name="Line 15"/>
          <p:cNvSpPr>
            <a:spLocks noChangeShapeType="1"/>
          </p:cNvSpPr>
          <p:nvPr/>
        </p:nvSpPr>
        <p:spPr bwMode="auto">
          <a:xfrm flipV="1">
            <a:off x="4952992" y="4714884"/>
            <a:ext cx="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en-GB"/>
          </a:p>
        </p:txBody>
      </p:sp>
      <p:sp>
        <p:nvSpPr>
          <p:cNvPr id="47" name="Title 3"/>
          <p:cNvSpPr>
            <a:spLocks noGrp="1"/>
          </p:cNvSpPr>
          <p:nvPr>
            <p:ph type="title"/>
          </p:nvPr>
        </p:nvSpPr>
        <p:spPr>
          <a:xfrm>
            <a:off x="383720" y="292937"/>
            <a:ext cx="9369880" cy="795461"/>
          </a:xfrm>
        </p:spPr>
        <p:txBody>
          <a:bodyPr/>
          <a:lstStyle/>
          <a:p>
            <a:r>
              <a:rPr lang="en-GB"/>
              <a:t>Inserting in the middle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2C62DAA-EFBE-4B14-8B95-C8F2C446F21A}"/>
                  </a:ext>
                </a:extLst>
              </p14:cNvPr>
              <p14:cNvContentPartPr/>
              <p14:nvPr/>
            </p14:nvContentPartPr>
            <p14:xfrm>
              <a:off x="5257800" y="2749680"/>
              <a:ext cx="1155960" cy="16704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2C62DAA-EFBE-4B14-8B95-C8F2C446F21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48440" y="2740320"/>
                <a:ext cx="1174680" cy="1689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71838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24034" y="1285860"/>
            <a:ext cx="8153400" cy="785818"/>
          </a:xfrm>
        </p:spPr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altLang="zh-CN">
                <a:ea typeface="宋体" pitchFamily="2" charset="-122"/>
              </a:rPr>
              <a:t>Four links to be attached: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2757488" y="4003679"/>
            <a:ext cx="609600" cy="6096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4581" name="Line 5"/>
          <p:cNvSpPr>
            <a:spLocks noChangeShapeType="1"/>
          </p:cNvSpPr>
          <p:nvPr/>
        </p:nvSpPr>
        <p:spPr bwMode="auto">
          <a:xfrm flipV="1">
            <a:off x="3062288" y="4248154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en-GB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2147888" y="4003679"/>
            <a:ext cx="609600" cy="609600"/>
            <a:chOff x="1728" y="2880"/>
            <a:chExt cx="384" cy="384"/>
          </a:xfrm>
          <a:solidFill>
            <a:srgbClr val="FFFF00"/>
          </a:solidFill>
        </p:grpSpPr>
        <p:sp>
          <p:nvSpPr>
            <p:cNvPr id="24602" name="Rectangle 11"/>
            <p:cNvSpPr>
              <a:spLocks noChangeArrowheads="1"/>
            </p:cNvSpPr>
            <p:nvPr/>
          </p:nvSpPr>
          <p:spPr bwMode="auto">
            <a:xfrm>
              <a:off x="1728" y="2880"/>
              <a:ext cx="384" cy="384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4603" name="Text Box 12"/>
            <p:cNvSpPr txBox="1">
              <a:spLocks noChangeArrowheads="1"/>
            </p:cNvSpPr>
            <p:nvPr/>
          </p:nvSpPr>
          <p:spPr bwMode="auto">
            <a:xfrm>
              <a:off x="1819" y="2966"/>
              <a:ext cx="196" cy="23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latin typeface="Tahoma" pitchFamily="34" charset="0"/>
                  <a:ea typeface="宋体" pitchFamily="2" charset="-122"/>
                </a:rPr>
                <a:t>1</a:t>
              </a:r>
            </a:p>
          </p:txBody>
        </p:sp>
      </p:grpSp>
      <p:sp>
        <p:nvSpPr>
          <p:cNvPr id="24583" name="Rectangle 14"/>
          <p:cNvSpPr>
            <a:spLocks noChangeArrowheads="1"/>
          </p:cNvSpPr>
          <p:nvPr/>
        </p:nvSpPr>
        <p:spPr bwMode="auto">
          <a:xfrm>
            <a:off x="2095500" y="5238754"/>
            <a:ext cx="609600" cy="6096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4584" name="Line 15"/>
          <p:cNvSpPr>
            <a:spLocks noChangeShapeType="1"/>
          </p:cNvSpPr>
          <p:nvPr/>
        </p:nvSpPr>
        <p:spPr bwMode="auto">
          <a:xfrm flipV="1">
            <a:off x="2400300" y="4629154"/>
            <a:ext cx="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en-GB"/>
          </a:p>
        </p:txBody>
      </p:sp>
      <p:sp>
        <p:nvSpPr>
          <p:cNvPr id="24585" name="Text Box 16"/>
          <p:cNvSpPr txBox="1">
            <a:spLocks noChangeArrowheads="1"/>
          </p:cNvSpPr>
          <p:nvPr/>
        </p:nvSpPr>
        <p:spPr bwMode="auto">
          <a:xfrm>
            <a:off x="2496708" y="4856159"/>
            <a:ext cx="71205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latin typeface="Tahoma" pitchFamily="34" charset="0"/>
                <a:ea typeface="宋体" pitchFamily="2" charset="-122"/>
              </a:rPr>
              <a:t>Head</a:t>
            </a:r>
          </a:p>
        </p:txBody>
      </p:sp>
      <p:sp>
        <p:nvSpPr>
          <p:cNvPr id="24586" name="Rectangle 23"/>
          <p:cNvSpPr>
            <a:spLocks noChangeArrowheads="1"/>
          </p:cNvSpPr>
          <p:nvPr/>
        </p:nvSpPr>
        <p:spPr bwMode="auto">
          <a:xfrm>
            <a:off x="1524000" y="4006854"/>
            <a:ext cx="609600" cy="6096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4587" name="Rectangle 24"/>
          <p:cNvSpPr>
            <a:spLocks noChangeArrowheads="1"/>
          </p:cNvSpPr>
          <p:nvPr/>
        </p:nvSpPr>
        <p:spPr bwMode="auto">
          <a:xfrm>
            <a:off x="5219700" y="4003679"/>
            <a:ext cx="609600" cy="6096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4610100" y="4003679"/>
            <a:ext cx="609600" cy="609600"/>
            <a:chOff x="1728" y="2880"/>
            <a:chExt cx="384" cy="384"/>
          </a:xfrm>
          <a:solidFill>
            <a:srgbClr val="FFFF00"/>
          </a:solidFill>
        </p:grpSpPr>
        <p:sp>
          <p:nvSpPr>
            <p:cNvPr id="24600" name="Rectangle 26"/>
            <p:cNvSpPr>
              <a:spLocks noChangeArrowheads="1"/>
            </p:cNvSpPr>
            <p:nvPr/>
          </p:nvSpPr>
          <p:spPr bwMode="auto">
            <a:xfrm>
              <a:off x="1728" y="2880"/>
              <a:ext cx="384" cy="384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4601" name="Text Box 27"/>
            <p:cNvSpPr txBox="1">
              <a:spLocks noChangeArrowheads="1"/>
            </p:cNvSpPr>
            <p:nvPr/>
          </p:nvSpPr>
          <p:spPr bwMode="auto">
            <a:xfrm>
              <a:off x="1820" y="2966"/>
              <a:ext cx="196" cy="23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latin typeface="Tahoma" pitchFamily="34" charset="0"/>
                  <a:ea typeface="宋体" pitchFamily="2" charset="-122"/>
                </a:rPr>
                <a:t>3</a:t>
              </a:r>
            </a:p>
          </p:txBody>
        </p:sp>
      </p:grpSp>
      <p:sp>
        <p:nvSpPr>
          <p:cNvPr id="24589" name="Rectangle 28"/>
          <p:cNvSpPr>
            <a:spLocks noChangeArrowheads="1"/>
          </p:cNvSpPr>
          <p:nvPr/>
        </p:nvSpPr>
        <p:spPr bwMode="auto">
          <a:xfrm>
            <a:off x="3986213" y="4006854"/>
            <a:ext cx="609600" cy="6096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4590" name="Line 29"/>
          <p:cNvSpPr>
            <a:spLocks noChangeShapeType="1"/>
          </p:cNvSpPr>
          <p:nvPr/>
        </p:nvSpPr>
        <p:spPr bwMode="auto">
          <a:xfrm flipH="1">
            <a:off x="3378200" y="4402142"/>
            <a:ext cx="965200" cy="111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en-GB"/>
          </a:p>
        </p:txBody>
      </p:sp>
      <p:sp>
        <p:nvSpPr>
          <p:cNvPr id="24591" name="Text Box 35"/>
          <p:cNvSpPr txBox="1">
            <a:spLocks noChangeArrowheads="1"/>
          </p:cNvSpPr>
          <p:nvPr/>
        </p:nvSpPr>
        <p:spPr bwMode="auto">
          <a:xfrm>
            <a:off x="1647438" y="4095754"/>
            <a:ext cx="3754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latin typeface="Tahoma" pitchFamily="34" charset="0"/>
                <a:ea typeface="宋体" pitchFamily="2" charset="-122"/>
                <a:sym typeface="Symbol" pitchFamily="18" charset="2"/>
              </a:rPr>
              <a:t></a:t>
            </a:r>
            <a:endParaRPr lang="zh-CN" altLang="en-US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24592" name="Rectangle 36"/>
          <p:cNvSpPr>
            <a:spLocks noChangeArrowheads="1"/>
          </p:cNvSpPr>
          <p:nvPr/>
        </p:nvSpPr>
        <p:spPr bwMode="auto">
          <a:xfrm>
            <a:off x="7683500" y="4000504"/>
            <a:ext cx="609600" cy="6096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grpSp>
        <p:nvGrpSpPr>
          <p:cNvPr id="4" name="Group 37"/>
          <p:cNvGrpSpPr>
            <a:grpSpLocks/>
          </p:cNvGrpSpPr>
          <p:nvPr/>
        </p:nvGrpSpPr>
        <p:grpSpPr bwMode="auto">
          <a:xfrm>
            <a:off x="7073900" y="4000504"/>
            <a:ext cx="609600" cy="609600"/>
            <a:chOff x="1728" y="2880"/>
            <a:chExt cx="384" cy="384"/>
          </a:xfrm>
          <a:solidFill>
            <a:srgbClr val="FFFF00"/>
          </a:solidFill>
        </p:grpSpPr>
        <p:sp>
          <p:nvSpPr>
            <p:cNvPr id="24598" name="Rectangle 38"/>
            <p:cNvSpPr>
              <a:spLocks noChangeArrowheads="1"/>
            </p:cNvSpPr>
            <p:nvPr/>
          </p:nvSpPr>
          <p:spPr bwMode="auto">
            <a:xfrm>
              <a:off x="1728" y="2880"/>
              <a:ext cx="384" cy="384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4599" name="Text Box 39"/>
            <p:cNvSpPr txBox="1">
              <a:spLocks noChangeArrowheads="1"/>
            </p:cNvSpPr>
            <p:nvPr/>
          </p:nvSpPr>
          <p:spPr bwMode="auto">
            <a:xfrm>
              <a:off x="1819" y="2966"/>
              <a:ext cx="196" cy="23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latin typeface="Tahoma" pitchFamily="34" charset="0"/>
                  <a:ea typeface="宋体" pitchFamily="2" charset="-122"/>
                </a:rPr>
                <a:t>8</a:t>
              </a:r>
            </a:p>
          </p:txBody>
        </p:sp>
      </p:grpSp>
      <p:sp>
        <p:nvSpPr>
          <p:cNvPr id="24594" name="Rectangle 40"/>
          <p:cNvSpPr>
            <a:spLocks noChangeArrowheads="1"/>
          </p:cNvSpPr>
          <p:nvPr/>
        </p:nvSpPr>
        <p:spPr bwMode="auto">
          <a:xfrm>
            <a:off x="6445260" y="4010036"/>
            <a:ext cx="609600" cy="6096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4596" name="Line 42"/>
          <p:cNvSpPr>
            <a:spLocks noChangeShapeType="1"/>
          </p:cNvSpPr>
          <p:nvPr/>
        </p:nvSpPr>
        <p:spPr bwMode="auto">
          <a:xfrm flipH="1">
            <a:off x="5842000" y="4398967"/>
            <a:ext cx="965200" cy="111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en-GB"/>
          </a:p>
        </p:txBody>
      </p:sp>
      <p:sp>
        <p:nvSpPr>
          <p:cNvPr id="24597" name="Line 43"/>
          <p:cNvSpPr>
            <a:spLocks noChangeShapeType="1"/>
          </p:cNvSpPr>
          <p:nvPr/>
        </p:nvSpPr>
        <p:spPr bwMode="auto">
          <a:xfrm flipV="1">
            <a:off x="5511800" y="4244979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en-GB"/>
          </a:p>
        </p:txBody>
      </p:sp>
      <p:sp>
        <p:nvSpPr>
          <p:cNvPr id="28" name="Rectangle 36"/>
          <p:cNvSpPr>
            <a:spLocks noChangeArrowheads="1"/>
          </p:cNvSpPr>
          <p:nvPr/>
        </p:nvSpPr>
        <p:spPr bwMode="auto">
          <a:xfrm>
            <a:off x="9948877" y="4006854"/>
            <a:ext cx="609600" cy="6096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grpSp>
        <p:nvGrpSpPr>
          <p:cNvPr id="5" name="Group 37"/>
          <p:cNvGrpSpPr>
            <a:grpSpLocks/>
          </p:cNvGrpSpPr>
          <p:nvPr/>
        </p:nvGrpSpPr>
        <p:grpSpPr bwMode="auto">
          <a:xfrm>
            <a:off x="9339277" y="4006854"/>
            <a:ext cx="609600" cy="609600"/>
            <a:chOff x="1728" y="2880"/>
            <a:chExt cx="384" cy="384"/>
          </a:xfrm>
          <a:solidFill>
            <a:srgbClr val="FFFF00"/>
          </a:solidFill>
        </p:grpSpPr>
        <p:sp>
          <p:nvSpPr>
            <p:cNvPr id="30" name="Rectangle 38"/>
            <p:cNvSpPr>
              <a:spLocks noChangeArrowheads="1"/>
            </p:cNvSpPr>
            <p:nvPr/>
          </p:nvSpPr>
          <p:spPr bwMode="auto">
            <a:xfrm>
              <a:off x="1728" y="2880"/>
              <a:ext cx="384" cy="384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1" name="Text Box 39"/>
            <p:cNvSpPr txBox="1">
              <a:spLocks noChangeArrowheads="1"/>
            </p:cNvSpPr>
            <p:nvPr/>
          </p:nvSpPr>
          <p:spPr bwMode="auto">
            <a:xfrm>
              <a:off x="1819" y="2966"/>
              <a:ext cx="196" cy="23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latin typeface="Tahoma" pitchFamily="34" charset="0"/>
                  <a:ea typeface="宋体" pitchFamily="2" charset="-122"/>
                </a:rPr>
                <a:t>9</a:t>
              </a:r>
            </a:p>
          </p:txBody>
        </p:sp>
      </p:grpSp>
      <p:sp>
        <p:nvSpPr>
          <p:cNvPr id="32" name="Rectangle 40"/>
          <p:cNvSpPr>
            <a:spLocks noChangeArrowheads="1"/>
          </p:cNvSpPr>
          <p:nvPr/>
        </p:nvSpPr>
        <p:spPr bwMode="auto">
          <a:xfrm>
            <a:off x="8710637" y="4016386"/>
            <a:ext cx="609600" cy="6096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3" name="Text Box 41"/>
          <p:cNvSpPr txBox="1">
            <a:spLocks noChangeArrowheads="1"/>
          </p:cNvSpPr>
          <p:nvPr/>
        </p:nvSpPr>
        <p:spPr bwMode="auto">
          <a:xfrm>
            <a:off x="10072315" y="4124329"/>
            <a:ext cx="3754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latin typeface="Tahoma" pitchFamily="34" charset="0"/>
                <a:ea typeface="宋体" pitchFamily="2" charset="-122"/>
                <a:sym typeface="Symbol" pitchFamily="18" charset="2"/>
              </a:rPr>
              <a:t></a:t>
            </a:r>
            <a:endParaRPr lang="zh-CN" altLang="en-US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34" name="Line 42"/>
          <p:cNvSpPr>
            <a:spLocks noChangeShapeType="1"/>
          </p:cNvSpPr>
          <p:nvPr/>
        </p:nvSpPr>
        <p:spPr bwMode="auto">
          <a:xfrm flipH="1">
            <a:off x="8129617" y="4435482"/>
            <a:ext cx="965200" cy="111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en-GB"/>
          </a:p>
        </p:txBody>
      </p:sp>
      <p:sp>
        <p:nvSpPr>
          <p:cNvPr id="35" name="Line 43"/>
          <p:cNvSpPr>
            <a:spLocks noChangeShapeType="1"/>
          </p:cNvSpPr>
          <p:nvPr/>
        </p:nvSpPr>
        <p:spPr bwMode="auto">
          <a:xfrm flipV="1">
            <a:off x="8058179" y="4221168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en-GB"/>
          </a:p>
        </p:txBody>
      </p:sp>
      <p:sp>
        <p:nvSpPr>
          <p:cNvPr id="36" name="Rectangle 36"/>
          <p:cNvSpPr>
            <a:spLocks noChangeArrowheads="1"/>
          </p:cNvSpPr>
          <p:nvPr/>
        </p:nvSpPr>
        <p:spPr bwMode="auto">
          <a:xfrm>
            <a:off x="6310314" y="2428868"/>
            <a:ext cx="609600" cy="6096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5700714" y="2428868"/>
            <a:ext cx="609600" cy="609600"/>
            <a:chOff x="1728" y="2880"/>
            <a:chExt cx="384" cy="384"/>
          </a:xfrm>
          <a:solidFill>
            <a:srgbClr val="FFFF00"/>
          </a:solidFill>
        </p:grpSpPr>
        <p:sp>
          <p:nvSpPr>
            <p:cNvPr id="38" name="Rectangle 38"/>
            <p:cNvSpPr>
              <a:spLocks noChangeArrowheads="1"/>
            </p:cNvSpPr>
            <p:nvPr/>
          </p:nvSpPr>
          <p:spPr bwMode="auto">
            <a:xfrm>
              <a:off x="1728" y="2880"/>
              <a:ext cx="384" cy="384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9" name="Text Box 39"/>
            <p:cNvSpPr txBox="1">
              <a:spLocks noChangeArrowheads="1"/>
            </p:cNvSpPr>
            <p:nvPr/>
          </p:nvSpPr>
          <p:spPr bwMode="auto">
            <a:xfrm>
              <a:off x="1819" y="2966"/>
              <a:ext cx="196" cy="23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latin typeface="Tahoma" pitchFamily="34" charset="0"/>
                  <a:ea typeface="宋体" pitchFamily="2" charset="-122"/>
                </a:rPr>
                <a:t>5</a:t>
              </a:r>
            </a:p>
          </p:txBody>
        </p:sp>
      </p:grpSp>
      <p:sp>
        <p:nvSpPr>
          <p:cNvPr id="40" name="Rectangle 40"/>
          <p:cNvSpPr>
            <a:spLocks noChangeArrowheads="1"/>
          </p:cNvSpPr>
          <p:nvPr/>
        </p:nvSpPr>
        <p:spPr bwMode="auto">
          <a:xfrm>
            <a:off x="5072074" y="2438400"/>
            <a:ext cx="609600" cy="6096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2" name="Rectangle 14"/>
          <p:cNvSpPr>
            <a:spLocks noChangeArrowheads="1"/>
          </p:cNvSpPr>
          <p:nvPr/>
        </p:nvSpPr>
        <p:spPr bwMode="auto">
          <a:xfrm>
            <a:off x="4667240" y="5357826"/>
            <a:ext cx="609600" cy="6096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3" name="Text Box 16"/>
          <p:cNvSpPr txBox="1">
            <a:spLocks noChangeArrowheads="1"/>
          </p:cNvSpPr>
          <p:nvPr/>
        </p:nvSpPr>
        <p:spPr bwMode="auto">
          <a:xfrm>
            <a:off x="5068447" y="4975231"/>
            <a:ext cx="9433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latin typeface="Tahoma" pitchFamily="34" charset="0"/>
                <a:ea typeface="宋体" pitchFamily="2" charset="-122"/>
              </a:rPr>
              <a:t>Current</a:t>
            </a:r>
          </a:p>
        </p:txBody>
      </p:sp>
      <p:sp>
        <p:nvSpPr>
          <p:cNvPr id="44" name="Line 15"/>
          <p:cNvSpPr>
            <a:spLocks noChangeShapeType="1"/>
          </p:cNvSpPr>
          <p:nvPr/>
        </p:nvSpPr>
        <p:spPr bwMode="auto">
          <a:xfrm flipV="1">
            <a:off x="4952992" y="4714884"/>
            <a:ext cx="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en-GB"/>
          </a:p>
        </p:txBody>
      </p:sp>
      <p:sp>
        <p:nvSpPr>
          <p:cNvPr id="45" name="Line 15"/>
          <p:cNvSpPr>
            <a:spLocks noChangeShapeType="1"/>
          </p:cNvSpPr>
          <p:nvPr/>
        </p:nvSpPr>
        <p:spPr bwMode="auto">
          <a:xfrm>
            <a:off x="6667504" y="2786058"/>
            <a:ext cx="785818" cy="114300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en-GB"/>
          </a:p>
        </p:txBody>
      </p:sp>
      <p:sp>
        <p:nvSpPr>
          <p:cNvPr id="46" name="Line 15"/>
          <p:cNvSpPr>
            <a:spLocks noChangeShapeType="1"/>
          </p:cNvSpPr>
          <p:nvPr/>
        </p:nvSpPr>
        <p:spPr bwMode="auto">
          <a:xfrm flipH="1">
            <a:off x="4810116" y="2786058"/>
            <a:ext cx="571504" cy="107157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en-GB"/>
          </a:p>
        </p:txBody>
      </p:sp>
      <p:sp>
        <p:nvSpPr>
          <p:cNvPr id="47" name="Title 3"/>
          <p:cNvSpPr>
            <a:spLocks noGrp="1"/>
          </p:cNvSpPr>
          <p:nvPr>
            <p:ph type="title"/>
          </p:nvPr>
        </p:nvSpPr>
        <p:spPr>
          <a:xfrm>
            <a:off x="383720" y="292937"/>
            <a:ext cx="9369880" cy="795461"/>
          </a:xfrm>
        </p:spPr>
        <p:txBody>
          <a:bodyPr/>
          <a:lstStyle/>
          <a:p>
            <a:r>
              <a:rPr lang="en-GB"/>
              <a:t>Inserting in the middle</a:t>
            </a:r>
          </a:p>
        </p:txBody>
      </p:sp>
    </p:spTree>
    <p:extLst>
      <p:ext uri="{BB962C8B-B14F-4D97-AF65-F5344CB8AC3E}">
        <p14:creationId xmlns:p14="http://schemas.microsoft.com/office/powerpoint/2010/main" val="22276261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24034" y="1285860"/>
            <a:ext cx="8153400" cy="785818"/>
          </a:xfrm>
        </p:spPr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altLang="zh-CN">
                <a:ea typeface="宋体" pitchFamily="2" charset="-122"/>
              </a:rPr>
              <a:t>Four links to be attached: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2757488" y="4003679"/>
            <a:ext cx="609600" cy="6096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4581" name="Line 5"/>
          <p:cNvSpPr>
            <a:spLocks noChangeShapeType="1"/>
          </p:cNvSpPr>
          <p:nvPr/>
        </p:nvSpPr>
        <p:spPr bwMode="auto">
          <a:xfrm flipV="1">
            <a:off x="3062288" y="4248154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en-GB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2147888" y="4003679"/>
            <a:ext cx="609600" cy="609600"/>
            <a:chOff x="1728" y="2880"/>
            <a:chExt cx="384" cy="384"/>
          </a:xfrm>
          <a:solidFill>
            <a:srgbClr val="FFFF00"/>
          </a:solidFill>
        </p:grpSpPr>
        <p:sp>
          <p:nvSpPr>
            <p:cNvPr id="24602" name="Rectangle 11"/>
            <p:cNvSpPr>
              <a:spLocks noChangeArrowheads="1"/>
            </p:cNvSpPr>
            <p:nvPr/>
          </p:nvSpPr>
          <p:spPr bwMode="auto">
            <a:xfrm>
              <a:off x="1728" y="2880"/>
              <a:ext cx="384" cy="384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4603" name="Text Box 12"/>
            <p:cNvSpPr txBox="1">
              <a:spLocks noChangeArrowheads="1"/>
            </p:cNvSpPr>
            <p:nvPr/>
          </p:nvSpPr>
          <p:spPr bwMode="auto">
            <a:xfrm>
              <a:off x="1819" y="2966"/>
              <a:ext cx="196" cy="23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latin typeface="Tahoma" pitchFamily="34" charset="0"/>
                  <a:ea typeface="宋体" pitchFamily="2" charset="-122"/>
                </a:rPr>
                <a:t>1</a:t>
              </a:r>
            </a:p>
          </p:txBody>
        </p:sp>
      </p:grpSp>
      <p:sp>
        <p:nvSpPr>
          <p:cNvPr id="24583" name="Rectangle 14"/>
          <p:cNvSpPr>
            <a:spLocks noChangeArrowheads="1"/>
          </p:cNvSpPr>
          <p:nvPr/>
        </p:nvSpPr>
        <p:spPr bwMode="auto">
          <a:xfrm>
            <a:off x="2095500" y="5238754"/>
            <a:ext cx="609600" cy="6096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4584" name="Line 15"/>
          <p:cNvSpPr>
            <a:spLocks noChangeShapeType="1"/>
          </p:cNvSpPr>
          <p:nvPr/>
        </p:nvSpPr>
        <p:spPr bwMode="auto">
          <a:xfrm flipV="1">
            <a:off x="2400300" y="4629154"/>
            <a:ext cx="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en-GB"/>
          </a:p>
        </p:txBody>
      </p:sp>
      <p:sp>
        <p:nvSpPr>
          <p:cNvPr id="24585" name="Text Box 16"/>
          <p:cNvSpPr txBox="1">
            <a:spLocks noChangeArrowheads="1"/>
          </p:cNvSpPr>
          <p:nvPr/>
        </p:nvSpPr>
        <p:spPr bwMode="auto">
          <a:xfrm>
            <a:off x="2496708" y="4856159"/>
            <a:ext cx="71205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latin typeface="Tahoma" pitchFamily="34" charset="0"/>
                <a:ea typeface="宋体" pitchFamily="2" charset="-122"/>
              </a:rPr>
              <a:t>Head</a:t>
            </a:r>
          </a:p>
        </p:txBody>
      </p:sp>
      <p:sp>
        <p:nvSpPr>
          <p:cNvPr id="24586" name="Rectangle 23"/>
          <p:cNvSpPr>
            <a:spLocks noChangeArrowheads="1"/>
          </p:cNvSpPr>
          <p:nvPr/>
        </p:nvSpPr>
        <p:spPr bwMode="auto">
          <a:xfrm>
            <a:off x="1524000" y="4006854"/>
            <a:ext cx="609600" cy="6096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4587" name="Rectangle 24"/>
          <p:cNvSpPr>
            <a:spLocks noChangeArrowheads="1"/>
          </p:cNvSpPr>
          <p:nvPr/>
        </p:nvSpPr>
        <p:spPr bwMode="auto">
          <a:xfrm>
            <a:off x="5219700" y="4003679"/>
            <a:ext cx="609600" cy="6096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4610100" y="4003679"/>
            <a:ext cx="609600" cy="609600"/>
            <a:chOff x="1728" y="2880"/>
            <a:chExt cx="384" cy="384"/>
          </a:xfrm>
          <a:solidFill>
            <a:srgbClr val="FFFF00"/>
          </a:solidFill>
        </p:grpSpPr>
        <p:sp>
          <p:nvSpPr>
            <p:cNvPr id="24600" name="Rectangle 26"/>
            <p:cNvSpPr>
              <a:spLocks noChangeArrowheads="1"/>
            </p:cNvSpPr>
            <p:nvPr/>
          </p:nvSpPr>
          <p:spPr bwMode="auto">
            <a:xfrm>
              <a:off x="1728" y="2880"/>
              <a:ext cx="384" cy="384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4601" name="Text Box 27"/>
            <p:cNvSpPr txBox="1">
              <a:spLocks noChangeArrowheads="1"/>
            </p:cNvSpPr>
            <p:nvPr/>
          </p:nvSpPr>
          <p:spPr bwMode="auto">
            <a:xfrm>
              <a:off x="1820" y="2966"/>
              <a:ext cx="196" cy="23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latin typeface="Tahoma" pitchFamily="34" charset="0"/>
                  <a:ea typeface="宋体" pitchFamily="2" charset="-122"/>
                </a:rPr>
                <a:t>3</a:t>
              </a:r>
            </a:p>
          </p:txBody>
        </p:sp>
      </p:grpSp>
      <p:sp>
        <p:nvSpPr>
          <p:cNvPr id="24589" name="Rectangle 28"/>
          <p:cNvSpPr>
            <a:spLocks noChangeArrowheads="1"/>
          </p:cNvSpPr>
          <p:nvPr/>
        </p:nvSpPr>
        <p:spPr bwMode="auto">
          <a:xfrm>
            <a:off x="3986213" y="4006854"/>
            <a:ext cx="609600" cy="6096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4590" name="Line 29"/>
          <p:cNvSpPr>
            <a:spLocks noChangeShapeType="1"/>
          </p:cNvSpPr>
          <p:nvPr/>
        </p:nvSpPr>
        <p:spPr bwMode="auto">
          <a:xfrm flipH="1">
            <a:off x="3378200" y="4402142"/>
            <a:ext cx="965200" cy="111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en-GB"/>
          </a:p>
        </p:txBody>
      </p:sp>
      <p:sp>
        <p:nvSpPr>
          <p:cNvPr id="24591" name="Text Box 35"/>
          <p:cNvSpPr txBox="1">
            <a:spLocks noChangeArrowheads="1"/>
          </p:cNvSpPr>
          <p:nvPr/>
        </p:nvSpPr>
        <p:spPr bwMode="auto">
          <a:xfrm>
            <a:off x="1647438" y="4095754"/>
            <a:ext cx="3754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latin typeface="Tahoma" pitchFamily="34" charset="0"/>
                <a:ea typeface="宋体" pitchFamily="2" charset="-122"/>
                <a:sym typeface="Symbol" pitchFamily="18" charset="2"/>
              </a:rPr>
              <a:t></a:t>
            </a:r>
            <a:endParaRPr lang="zh-CN" altLang="en-US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24592" name="Rectangle 36"/>
          <p:cNvSpPr>
            <a:spLocks noChangeArrowheads="1"/>
          </p:cNvSpPr>
          <p:nvPr/>
        </p:nvSpPr>
        <p:spPr bwMode="auto">
          <a:xfrm>
            <a:off x="7683500" y="4000504"/>
            <a:ext cx="609600" cy="6096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grpSp>
        <p:nvGrpSpPr>
          <p:cNvPr id="4" name="Group 37"/>
          <p:cNvGrpSpPr>
            <a:grpSpLocks/>
          </p:cNvGrpSpPr>
          <p:nvPr/>
        </p:nvGrpSpPr>
        <p:grpSpPr bwMode="auto">
          <a:xfrm>
            <a:off x="7073900" y="4000504"/>
            <a:ext cx="609600" cy="609600"/>
            <a:chOff x="1728" y="2880"/>
            <a:chExt cx="384" cy="384"/>
          </a:xfrm>
          <a:solidFill>
            <a:srgbClr val="FFFF00"/>
          </a:solidFill>
        </p:grpSpPr>
        <p:sp>
          <p:nvSpPr>
            <p:cNvPr id="24598" name="Rectangle 38"/>
            <p:cNvSpPr>
              <a:spLocks noChangeArrowheads="1"/>
            </p:cNvSpPr>
            <p:nvPr/>
          </p:nvSpPr>
          <p:spPr bwMode="auto">
            <a:xfrm>
              <a:off x="1728" y="2880"/>
              <a:ext cx="384" cy="384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4599" name="Text Box 39"/>
            <p:cNvSpPr txBox="1">
              <a:spLocks noChangeArrowheads="1"/>
            </p:cNvSpPr>
            <p:nvPr/>
          </p:nvSpPr>
          <p:spPr bwMode="auto">
            <a:xfrm>
              <a:off x="1819" y="2966"/>
              <a:ext cx="196" cy="23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latin typeface="Tahoma" pitchFamily="34" charset="0"/>
                  <a:ea typeface="宋体" pitchFamily="2" charset="-122"/>
                </a:rPr>
                <a:t>8</a:t>
              </a:r>
            </a:p>
          </p:txBody>
        </p:sp>
      </p:grpSp>
      <p:sp>
        <p:nvSpPr>
          <p:cNvPr id="24594" name="Rectangle 40"/>
          <p:cNvSpPr>
            <a:spLocks noChangeArrowheads="1"/>
          </p:cNvSpPr>
          <p:nvPr/>
        </p:nvSpPr>
        <p:spPr bwMode="auto">
          <a:xfrm>
            <a:off x="6445260" y="4010036"/>
            <a:ext cx="609600" cy="6096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4596" name="Line 42"/>
          <p:cNvSpPr>
            <a:spLocks noChangeShapeType="1"/>
          </p:cNvSpPr>
          <p:nvPr/>
        </p:nvSpPr>
        <p:spPr bwMode="auto">
          <a:xfrm flipH="1" flipV="1">
            <a:off x="6096000" y="3143249"/>
            <a:ext cx="711200" cy="125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en-GB"/>
          </a:p>
        </p:txBody>
      </p:sp>
      <p:sp>
        <p:nvSpPr>
          <p:cNvPr id="24597" name="Line 43"/>
          <p:cNvSpPr>
            <a:spLocks noChangeShapeType="1"/>
          </p:cNvSpPr>
          <p:nvPr/>
        </p:nvSpPr>
        <p:spPr bwMode="auto">
          <a:xfrm flipV="1">
            <a:off x="5511800" y="4244979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en-GB"/>
          </a:p>
        </p:txBody>
      </p:sp>
      <p:sp>
        <p:nvSpPr>
          <p:cNvPr id="28" name="Rectangle 36"/>
          <p:cNvSpPr>
            <a:spLocks noChangeArrowheads="1"/>
          </p:cNvSpPr>
          <p:nvPr/>
        </p:nvSpPr>
        <p:spPr bwMode="auto">
          <a:xfrm>
            <a:off x="9948877" y="4006854"/>
            <a:ext cx="609600" cy="6096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grpSp>
        <p:nvGrpSpPr>
          <p:cNvPr id="5" name="Group 37"/>
          <p:cNvGrpSpPr>
            <a:grpSpLocks/>
          </p:cNvGrpSpPr>
          <p:nvPr/>
        </p:nvGrpSpPr>
        <p:grpSpPr bwMode="auto">
          <a:xfrm>
            <a:off x="9339277" y="4006854"/>
            <a:ext cx="609600" cy="609600"/>
            <a:chOff x="1728" y="2880"/>
            <a:chExt cx="384" cy="384"/>
          </a:xfrm>
          <a:solidFill>
            <a:srgbClr val="FFFF00"/>
          </a:solidFill>
        </p:grpSpPr>
        <p:sp>
          <p:nvSpPr>
            <p:cNvPr id="30" name="Rectangle 38"/>
            <p:cNvSpPr>
              <a:spLocks noChangeArrowheads="1"/>
            </p:cNvSpPr>
            <p:nvPr/>
          </p:nvSpPr>
          <p:spPr bwMode="auto">
            <a:xfrm>
              <a:off x="1728" y="2880"/>
              <a:ext cx="384" cy="384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1" name="Text Box 39"/>
            <p:cNvSpPr txBox="1">
              <a:spLocks noChangeArrowheads="1"/>
            </p:cNvSpPr>
            <p:nvPr/>
          </p:nvSpPr>
          <p:spPr bwMode="auto">
            <a:xfrm>
              <a:off x="1819" y="2966"/>
              <a:ext cx="196" cy="23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latin typeface="Tahoma" pitchFamily="34" charset="0"/>
                  <a:ea typeface="宋体" pitchFamily="2" charset="-122"/>
                </a:rPr>
                <a:t>9</a:t>
              </a:r>
            </a:p>
          </p:txBody>
        </p:sp>
      </p:grpSp>
      <p:sp>
        <p:nvSpPr>
          <p:cNvPr id="32" name="Rectangle 40"/>
          <p:cNvSpPr>
            <a:spLocks noChangeArrowheads="1"/>
          </p:cNvSpPr>
          <p:nvPr/>
        </p:nvSpPr>
        <p:spPr bwMode="auto">
          <a:xfrm>
            <a:off x="8710637" y="4016386"/>
            <a:ext cx="609600" cy="6096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3" name="Text Box 41"/>
          <p:cNvSpPr txBox="1">
            <a:spLocks noChangeArrowheads="1"/>
          </p:cNvSpPr>
          <p:nvPr/>
        </p:nvSpPr>
        <p:spPr bwMode="auto">
          <a:xfrm>
            <a:off x="10072315" y="4124329"/>
            <a:ext cx="3754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latin typeface="Tahoma" pitchFamily="34" charset="0"/>
                <a:ea typeface="宋体" pitchFamily="2" charset="-122"/>
                <a:sym typeface="Symbol" pitchFamily="18" charset="2"/>
              </a:rPr>
              <a:t></a:t>
            </a:r>
            <a:endParaRPr lang="zh-CN" altLang="en-US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34" name="Line 42"/>
          <p:cNvSpPr>
            <a:spLocks noChangeShapeType="1"/>
          </p:cNvSpPr>
          <p:nvPr/>
        </p:nvSpPr>
        <p:spPr bwMode="auto">
          <a:xfrm flipH="1">
            <a:off x="8129617" y="4435482"/>
            <a:ext cx="965200" cy="111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en-GB"/>
          </a:p>
        </p:txBody>
      </p:sp>
      <p:sp>
        <p:nvSpPr>
          <p:cNvPr id="35" name="Line 43"/>
          <p:cNvSpPr>
            <a:spLocks noChangeShapeType="1"/>
          </p:cNvSpPr>
          <p:nvPr/>
        </p:nvSpPr>
        <p:spPr bwMode="auto">
          <a:xfrm flipV="1">
            <a:off x="8058179" y="4221168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en-GB"/>
          </a:p>
        </p:txBody>
      </p:sp>
      <p:sp>
        <p:nvSpPr>
          <p:cNvPr id="36" name="Rectangle 36"/>
          <p:cNvSpPr>
            <a:spLocks noChangeArrowheads="1"/>
          </p:cNvSpPr>
          <p:nvPr/>
        </p:nvSpPr>
        <p:spPr bwMode="auto">
          <a:xfrm>
            <a:off x="6310314" y="2428868"/>
            <a:ext cx="609600" cy="6096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5700714" y="2428868"/>
            <a:ext cx="609600" cy="609600"/>
            <a:chOff x="1728" y="2880"/>
            <a:chExt cx="384" cy="384"/>
          </a:xfrm>
          <a:solidFill>
            <a:srgbClr val="FFFF00"/>
          </a:solidFill>
        </p:grpSpPr>
        <p:sp>
          <p:nvSpPr>
            <p:cNvPr id="38" name="Rectangle 38"/>
            <p:cNvSpPr>
              <a:spLocks noChangeArrowheads="1"/>
            </p:cNvSpPr>
            <p:nvPr/>
          </p:nvSpPr>
          <p:spPr bwMode="auto">
            <a:xfrm>
              <a:off x="1728" y="2880"/>
              <a:ext cx="384" cy="384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9" name="Text Box 39"/>
            <p:cNvSpPr txBox="1">
              <a:spLocks noChangeArrowheads="1"/>
            </p:cNvSpPr>
            <p:nvPr/>
          </p:nvSpPr>
          <p:spPr bwMode="auto">
            <a:xfrm>
              <a:off x="1819" y="2966"/>
              <a:ext cx="196" cy="23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latin typeface="Tahoma" pitchFamily="34" charset="0"/>
                  <a:ea typeface="宋体" pitchFamily="2" charset="-122"/>
                </a:rPr>
                <a:t>5</a:t>
              </a:r>
            </a:p>
          </p:txBody>
        </p:sp>
      </p:grpSp>
      <p:sp>
        <p:nvSpPr>
          <p:cNvPr id="40" name="Rectangle 40"/>
          <p:cNvSpPr>
            <a:spLocks noChangeArrowheads="1"/>
          </p:cNvSpPr>
          <p:nvPr/>
        </p:nvSpPr>
        <p:spPr bwMode="auto">
          <a:xfrm>
            <a:off x="5072074" y="2438400"/>
            <a:ext cx="609600" cy="6096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2" name="Rectangle 14"/>
          <p:cNvSpPr>
            <a:spLocks noChangeArrowheads="1"/>
          </p:cNvSpPr>
          <p:nvPr/>
        </p:nvSpPr>
        <p:spPr bwMode="auto">
          <a:xfrm>
            <a:off x="4667240" y="5357826"/>
            <a:ext cx="609600" cy="6096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3" name="Text Box 16"/>
          <p:cNvSpPr txBox="1">
            <a:spLocks noChangeArrowheads="1"/>
          </p:cNvSpPr>
          <p:nvPr/>
        </p:nvSpPr>
        <p:spPr bwMode="auto">
          <a:xfrm>
            <a:off x="5068447" y="4975231"/>
            <a:ext cx="9433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latin typeface="Tahoma" pitchFamily="34" charset="0"/>
                <a:ea typeface="宋体" pitchFamily="2" charset="-122"/>
              </a:rPr>
              <a:t>Current</a:t>
            </a:r>
          </a:p>
        </p:txBody>
      </p:sp>
      <p:sp>
        <p:nvSpPr>
          <p:cNvPr id="44" name="Line 15"/>
          <p:cNvSpPr>
            <a:spLocks noChangeShapeType="1"/>
          </p:cNvSpPr>
          <p:nvPr/>
        </p:nvSpPr>
        <p:spPr bwMode="auto">
          <a:xfrm flipV="1">
            <a:off x="4952992" y="4714884"/>
            <a:ext cx="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en-GB"/>
          </a:p>
        </p:txBody>
      </p:sp>
      <p:sp>
        <p:nvSpPr>
          <p:cNvPr id="45" name="Line 15"/>
          <p:cNvSpPr>
            <a:spLocks noChangeShapeType="1"/>
          </p:cNvSpPr>
          <p:nvPr/>
        </p:nvSpPr>
        <p:spPr bwMode="auto">
          <a:xfrm>
            <a:off x="6667504" y="2786058"/>
            <a:ext cx="785818" cy="114300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en-GB"/>
          </a:p>
        </p:txBody>
      </p:sp>
      <p:sp>
        <p:nvSpPr>
          <p:cNvPr id="46" name="Line 15"/>
          <p:cNvSpPr>
            <a:spLocks noChangeShapeType="1"/>
          </p:cNvSpPr>
          <p:nvPr/>
        </p:nvSpPr>
        <p:spPr bwMode="auto">
          <a:xfrm flipH="1">
            <a:off x="4810116" y="2786058"/>
            <a:ext cx="571504" cy="107157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en-GB"/>
          </a:p>
        </p:txBody>
      </p:sp>
      <p:sp>
        <p:nvSpPr>
          <p:cNvPr id="48" name="Title 3"/>
          <p:cNvSpPr>
            <a:spLocks noGrp="1"/>
          </p:cNvSpPr>
          <p:nvPr>
            <p:ph type="title"/>
          </p:nvPr>
        </p:nvSpPr>
        <p:spPr>
          <a:xfrm>
            <a:off x="383720" y="292937"/>
            <a:ext cx="9369880" cy="795461"/>
          </a:xfrm>
        </p:spPr>
        <p:txBody>
          <a:bodyPr/>
          <a:lstStyle/>
          <a:p>
            <a:r>
              <a:rPr lang="en-GB"/>
              <a:t>Inserting in the middle</a:t>
            </a:r>
          </a:p>
        </p:txBody>
      </p:sp>
    </p:spTree>
    <p:extLst>
      <p:ext uri="{BB962C8B-B14F-4D97-AF65-F5344CB8AC3E}">
        <p14:creationId xmlns:p14="http://schemas.microsoft.com/office/powerpoint/2010/main" val="32093509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24034" y="1285860"/>
            <a:ext cx="8153400" cy="785818"/>
          </a:xfrm>
        </p:spPr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altLang="zh-CN">
                <a:ea typeface="宋体" pitchFamily="2" charset="-122"/>
              </a:rPr>
              <a:t>Four links to be attached: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2757488" y="4003679"/>
            <a:ext cx="609600" cy="6096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4581" name="Line 5"/>
          <p:cNvSpPr>
            <a:spLocks noChangeShapeType="1"/>
          </p:cNvSpPr>
          <p:nvPr/>
        </p:nvSpPr>
        <p:spPr bwMode="auto">
          <a:xfrm flipV="1">
            <a:off x="3062288" y="4248154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en-GB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2147888" y="4003679"/>
            <a:ext cx="609600" cy="609600"/>
            <a:chOff x="1728" y="2880"/>
            <a:chExt cx="384" cy="384"/>
          </a:xfrm>
          <a:solidFill>
            <a:srgbClr val="FFFF00"/>
          </a:solidFill>
        </p:grpSpPr>
        <p:sp>
          <p:nvSpPr>
            <p:cNvPr id="24602" name="Rectangle 11"/>
            <p:cNvSpPr>
              <a:spLocks noChangeArrowheads="1"/>
            </p:cNvSpPr>
            <p:nvPr/>
          </p:nvSpPr>
          <p:spPr bwMode="auto">
            <a:xfrm>
              <a:off x="1728" y="2880"/>
              <a:ext cx="384" cy="384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4603" name="Text Box 12"/>
            <p:cNvSpPr txBox="1">
              <a:spLocks noChangeArrowheads="1"/>
            </p:cNvSpPr>
            <p:nvPr/>
          </p:nvSpPr>
          <p:spPr bwMode="auto">
            <a:xfrm>
              <a:off x="1819" y="2966"/>
              <a:ext cx="196" cy="23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latin typeface="Tahoma" pitchFamily="34" charset="0"/>
                  <a:ea typeface="宋体" pitchFamily="2" charset="-122"/>
                </a:rPr>
                <a:t>1</a:t>
              </a:r>
            </a:p>
          </p:txBody>
        </p:sp>
      </p:grpSp>
      <p:sp>
        <p:nvSpPr>
          <p:cNvPr id="24583" name="Rectangle 14"/>
          <p:cNvSpPr>
            <a:spLocks noChangeArrowheads="1"/>
          </p:cNvSpPr>
          <p:nvPr/>
        </p:nvSpPr>
        <p:spPr bwMode="auto">
          <a:xfrm>
            <a:off x="2095500" y="5238754"/>
            <a:ext cx="609600" cy="6096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4584" name="Line 15"/>
          <p:cNvSpPr>
            <a:spLocks noChangeShapeType="1"/>
          </p:cNvSpPr>
          <p:nvPr/>
        </p:nvSpPr>
        <p:spPr bwMode="auto">
          <a:xfrm flipV="1">
            <a:off x="2400300" y="4629154"/>
            <a:ext cx="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en-GB"/>
          </a:p>
        </p:txBody>
      </p:sp>
      <p:sp>
        <p:nvSpPr>
          <p:cNvPr id="24585" name="Text Box 16"/>
          <p:cNvSpPr txBox="1">
            <a:spLocks noChangeArrowheads="1"/>
          </p:cNvSpPr>
          <p:nvPr/>
        </p:nvSpPr>
        <p:spPr bwMode="auto">
          <a:xfrm>
            <a:off x="2496708" y="4856159"/>
            <a:ext cx="71205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latin typeface="Tahoma" pitchFamily="34" charset="0"/>
                <a:ea typeface="宋体" pitchFamily="2" charset="-122"/>
              </a:rPr>
              <a:t>Head</a:t>
            </a:r>
          </a:p>
        </p:txBody>
      </p:sp>
      <p:sp>
        <p:nvSpPr>
          <p:cNvPr id="24586" name="Rectangle 23"/>
          <p:cNvSpPr>
            <a:spLocks noChangeArrowheads="1"/>
          </p:cNvSpPr>
          <p:nvPr/>
        </p:nvSpPr>
        <p:spPr bwMode="auto">
          <a:xfrm>
            <a:off x="1524000" y="4006854"/>
            <a:ext cx="609600" cy="6096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4587" name="Rectangle 24"/>
          <p:cNvSpPr>
            <a:spLocks noChangeArrowheads="1"/>
          </p:cNvSpPr>
          <p:nvPr/>
        </p:nvSpPr>
        <p:spPr bwMode="auto">
          <a:xfrm>
            <a:off x="5219700" y="4003679"/>
            <a:ext cx="609600" cy="6096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4610100" y="4003679"/>
            <a:ext cx="609600" cy="609600"/>
            <a:chOff x="1728" y="2880"/>
            <a:chExt cx="384" cy="384"/>
          </a:xfrm>
          <a:solidFill>
            <a:srgbClr val="FFFF00"/>
          </a:solidFill>
        </p:grpSpPr>
        <p:sp>
          <p:nvSpPr>
            <p:cNvPr id="24600" name="Rectangle 26"/>
            <p:cNvSpPr>
              <a:spLocks noChangeArrowheads="1"/>
            </p:cNvSpPr>
            <p:nvPr/>
          </p:nvSpPr>
          <p:spPr bwMode="auto">
            <a:xfrm>
              <a:off x="1728" y="2880"/>
              <a:ext cx="384" cy="384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4601" name="Text Box 27"/>
            <p:cNvSpPr txBox="1">
              <a:spLocks noChangeArrowheads="1"/>
            </p:cNvSpPr>
            <p:nvPr/>
          </p:nvSpPr>
          <p:spPr bwMode="auto">
            <a:xfrm>
              <a:off x="1820" y="2966"/>
              <a:ext cx="196" cy="23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latin typeface="Tahoma" pitchFamily="34" charset="0"/>
                  <a:ea typeface="宋体" pitchFamily="2" charset="-122"/>
                </a:rPr>
                <a:t>3</a:t>
              </a:r>
            </a:p>
          </p:txBody>
        </p:sp>
      </p:grpSp>
      <p:sp>
        <p:nvSpPr>
          <p:cNvPr id="24589" name="Rectangle 28"/>
          <p:cNvSpPr>
            <a:spLocks noChangeArrowheads="1"/>
          </p:cNvSpPr>
          <p:nvPr/>
        </p:nvSpPr>
        <p:spPr bwMode="auto">
          <a:xfrm>
            <a:off x="3986213" y="4006854"/>
            <a:ext cx="609600" cy="6096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4590" name="Line 29"/>
          <p:cNvSpPr>
            <a:spLocks noChangeShapeType="1"/>
          </p:cNvSpPr>
          <p:nvPr/>
        </p:nvSpPr>
        <p:spPr bwMode="auto">
          <a:xfrm flipH="1">
            <a:off x="3378200" y="4402142"/>
            <a:ext cx="965200" cy="111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en-GB"/>
          </a:p>
        </p:txBody>
      </p:sp>
      <p:sp>
        <p:nvSpPr>
          <p:cNvPr id="24591" name="Text Box 35"/>
          <p:cNvSpPr txBox="1">
            <a:spLocks noChangeArrowheads="1"/>
          </p:cNvSpPr>
          <p:nvPr/>
        </p:nvSpPr>
        <p:spPr bwMode="auto">
          <a:xfrm>
            <a:off x="1647438" y="4095754"/>
            <a:ext cx="3754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latin typeface="Tahoma" pitchFamily="34" charset="0"/>
                <a:ea typeface="宋体" pitchFamily="2" charset="-122"/>
                <a:sym typeface="Symbol" pitchFamily="18" charset="2"/>
              </a:rPr>
              <a:t></a:t>
            </a:r>
            <a:endParaRPr lang="zh-CN" altLang="en-US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24592" name="Rectangle 36"/>
          <p:cNvSpPr>
            <a:spLocks noChangeArrowheads="1"/>
          </p:cNvSpPr>
          <p:nvPr/>
        </p:nvSpPr>
        <p:spPr bwMode="auto">
          <a:xfrm>
            <a:off x="7683500" y="4000504"/>
            <a:ext cx="609600" cy="6096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grpSp>
        <p:nvGrpSpPr>
          <p:cNvPr id="4" name="Group 37"/>
          <p:cNvGrpSpPr>
            <a:grpSpLocks/>
          </p:cNvGrpSpPr>
          <p:nvPr/>
        </p:nvGrpSpPr>
        <p:grpSpPr bwMode="auto">
          <a:xfrm>
            <a:off x="7073900" y="4000504"/>
            <a:ext cx="609600" cy="609600"/>
            <a:chOff x="1728" y="2880"/>
            <a:chExt cx="384" cy="384"/>
          </a:xfrm>
          <a:solidFill>
            <a:srgbClr val="FFFF00"/>
          </a:solidFill>
        </p:grpSpPr>
        <p:sp>
          <p:nvSpPr>
            <p:cNvPr id="24598" name="Rectangle 38"/>
            <p:cNvSpPr>
              <a:spLocks noChangeArrowheads="1"/>
            </p:cNvSpPr>
            <p:nvPr/>
          </p:nvSpPr>
          <p:spPr bwMode="auto">
            <a:xfrm>
              <a:off x="1728" y="2880"/>
              <a:ext cx="384" cy="384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4599" name="Text Box 39"/>
            <p:cNvSpPr txBox="1">
              <a:spLocks noChangeArrowheads="1"/>
            </p:cNvSpPr>
            <p:nvPr/>
          </p:nvSpPr>
          <p:spPr bwMode="auto">
            <a:xfrm>
              <a:off x="1819" y="2966"/>
              <a:ext cx="196" cy="23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latin typeface="Tahoma" pitchFamily="34" charset="0"/>
                  <a:ea typeface="宋体" pitchFamily="2" charset="-122"/>
                </a:rPr>
                <a:t>8</a:t>
              </a:r>
            </a:p>
          </p:txBody>
        </p:sp>
      </p:grpSp>
      <p:sp>
        <p:nvSpPr>
          <p:cNvPr id="24594" name="Rectangle 40"/>
          <p:cNvSpPr>
            <a:spLocks noChangeArrowheads="1"/>
          </p:cNvSpPr>
          <p:nvPr/>
        </p:nvSpPr>
        <p:spPr bwMode="auto">
          <a:xfrm>
            <a:off x="6445260" y="4010036"/>
            <a:ext cx="609600" cy="6096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4596" name="Line 42"/>
          <p:cNvSpPr>
            <a:spLocks noChangeShapeType="1"/>
          </p:cNvSpPr>
          <p:nvPr/>
        </p:nvSpPr>
        <p:spPr bwMode="auto">
          <a:xfrm flipH="1" flipV="1">
            <a:off x="6096000" y="3143249"/>
            <a:ext cx="711200" cy="125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en-GB"/>
          </a:p>
        </p:txBody>
      </p:sp>
      <p:sp>
        <p:nvSpPr>
          <p:cNvPr id="24597" name="Line 43"/>
          <p:cNvSpPr>
            <a:spLocks noChangeShapeType="1"/>
          </p:cNvSpPr>
          <p:nvPr/>
        </p:nvSpPr>
        <p:spPr bwMode="auto">
          <a:xfrm flipV="1">
            <a:off x="5511800" y="3214687"/>
            <a:ext cx="369886" cy="103029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en-GB"/>
          </a:p>
        </p:txBody>
      </p:sp>
      <p:sp>
        <p:nvSpPr>
          <p:cNvPr id="28" name="Rectangle 36"/>
          <p:cNvSpPr>
            <a:spLocks noChangeArrowheads="1"/>
          </p:cNvSpPr>
          <p:nvPr/>
        </p:nvSpPr>
        <p:spPr bwMode="auto">
          <a:xfrm>
            <a:off x="9948877" y="4006854"/>
            <a:ext cx="609600" cy="6096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grpSp>
        <p:nvGrpSpPr>
          <p:cNvPr id="5" name="Group 37"/>
          <p:cNvGrpSpPr>
            <a:grpSpLocks/>
          </p:cNvGrpSpPr>
          <p:nvPr/>
        </p:nvGrpSpPr>
        <p:grpSpPr bwMode="auto">
          <a:xfrm>
            <a:off x="9339277" y="4006854"/>
            <a:ext cx="609600" cy="609600"/>
            <a:chOff x="1728" y="2880"/>
            <a:chExt cx="384" cy="384"/>
          </a:xfrm>
          <a:solidFill>
            <a:srgbClr val="FFFF00"/>
          </a:solidFill>
        </p:grpSpPr>
        <p:sp>
          <p:nvSpPr>
            <p:cNvPr id="30" name="Rectangle 38"/>
            <p:cNvSpPr>
              <a:spLocks noChangeArrowheads="1"/>
            </p:cNvSpPr>
            <p:nvPr/>
          </p:nvSpPr>
          <p:spPr bwMode="auto">
            <a:xfrm>
              <a:off x="1728" y="2880"/>
              <a:ext cx="384" cy="384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1" name="Text Box 39"/>
            <p:cNvSpPr txBox="1">
              <a:spLocks noChangeArrowheads="1"/>
            </p:cNvSpPr>
            <p:nvPr/>
          </p:nvSpPr>
          <p:spPr bwMode="auto">
            <a:xfrm>
              <a:off x="1819" y="2966"/>
              <a:ext cx="196" cy="23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latin typeface="Tahoma" pitchFamily="34" charset="0"/>
                  <a:ea typeface="宋体" pitchFamily="2" charset="-122"/>
                </a:rPr>
                <a:t>9</a:t>
              </a:r>
            </a:p>
          </p:txBody>
        </p:sp>
      </p:grpSp>
      <p:sp>
        <p:nvSpPr>
          <p:cNvPr id="32" name="Rectangle 40"/>
          <p:cNvSpPr>
            <a:spLocks noChangeArrowheads="1"/>
          </p:cNvSpPr>
          <p:nvPr/>
        </p:nvSpPr>
        <p:spPr bwMode="auto">
          <a:xfrm>
            <a:off x="8710637" y="4016386"/>
            <a:ext cx="609600" cy="6096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3" name="Text Box 41"/>
          <p:cNvSpPr txBox="1">
            <a:spLocks noChangeArrowheads="1"/>
          </p:cNvSpPr>
          <p:nvPr/>
        </p:nvSpPr>
        <p:spPr bwMode="auto">
          <a:xfrm>
            <a:off x="10072315" y="4124329"/>
            <a:ext cx="3754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latin typeface="Tahoma" pitchFamily="34" charset="0"/>
                <a:ea typeface="宋体" pitchFamily="2" charset="-122"/>
                <a:sym typeface="Symbol" pitchFamily="18" charset="2"/>
              </a:rPr>
              <a:t></a:t>
            </a:r>
            <a:endParaRPr lang="zh-CN" altLang="en-US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34" name="Line 42"/>
          <p:cNvSpPr>
            <a:spLocks noChangeShapeType="1"/>
          </p:cNvSpPr>
          <p:nvPr/>
        </p:nvSpPr>
        <p:spPr bwMode="auto">
          <a:xfrm flipH="1">
            <a:off x="8129617" y="4435482"/>
            <a:ext cx="965200" cy="111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en-GB"/>
          </a:p>
        </p:txBody>
      </p:sp>
      <p:sp>
        <p:nvSpPr>
          <p:cNvPr id="35" name="Line 43"/>
          <p:cNvSpPr>
            <a:spLocks noChangeShapeType="1"/>
          </p:cNvSpPr>
          <p:nvPr/>
        </p:nvSpPr>
        <p:spPr bwMode="auto">
          <a:xfrm flipV="1">
            <a:off x="8058179" y="4221168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en-GB"/>
          </a:p>
        </p:txBody>
      </p:sp>
      <p:sp>
        <p:nvSpPr>
          <p:cNvPr id="36" name="Rectangle 36"/>
          <p:cNvSpPr>
            <a:spLocks noChangeArrowheads="1"/>
          </p:cNvSpPr>
          <p:nvPr/>
        </p:nvSpPr>
        <p:spPr bwMode="auto">
          <a:xfrm>
            <a:off x="6310314" y="2428868"/>
            <a:ext cx="609600" cy="6096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5700714" y="2428868"/>
            <a:ext cx="609600" cy="609600"/>
            <a:chOff x="1728" y="2880"/>
            <a:chExt cx="384" cy="384"/>
          </a:xfrm>
          <a:solidFill>
            <a:srgbClr val="FFFF00"/>
          </a:solidFill>
        </p:grpSpPr>
        <p:sp>
          <p:nvSpPr>
            <p:cNvPr id="38" name="Rectangle 38"/>
            <p:cNvSpPr>
              <a:spLocks noChangeArrowheads="1"/>
            </p:cNvSpPr>
            <p:nvPr/>
          </p:nvSpPr>
          <p:spPr bwMode="auto">
            <a:xfrm>
              <a:off x="1728" y="2880"/>
              <a:ext cx="384" cy="384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9" name="Text Box 39"/>
            <p:cNvSpPr txBox="1">
              <a:spLocks noChangeArrowheads="1"/>
            </p:cNvSpPr>
            <p:nvPr/>
          </p:nvSpPr>
          <p:spPr bwMode="auto">
            <a:xfrm>
              <a:off x="1819" y="2966"/>
              <a:ext cx="196" cy="23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latin typeface="Tahoma" pitchFamily="34" charset="0"/>
                  <a:ea typeface="宋体" pitchFamily="2" charset="-122"/>
                </a:rPr>
                <a:t>5</a:t>
              </a:r>
            </a:p>
          </p:txBody>
        </p:sp>
      </p:grpSp>
      <p:sp>
        <p:nvSpPr>
          <p:cNvPr id="40" name="Rectangle 40"/>
          <p:cNvSpPr>
            <a:spLocks noChangeArrowheads="1"/>
          </p:cNvSpPr>
          <p:nvPr/>
        </p:nvSpPr>
        <p:spPr bwMode="auto">
          <a:xfrm>
            <a:off x="5072074" y="2438400"/>
            <a:ext cx="609600" cy="6096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2" name="Rectangle 14"/>
          <p:cNvSpPr>
            <a:spLocks noChangeArrowheads="1"/>
          </p:cNvSpPr>
          <p:nvPr/>
        </p:nvSpPr>
        <p:spPr bwMode="auto">
          <a:xfrm>
            <a:off x="4667240" y="5357826"/>
            <a:ext cx="609600" cy="6096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3" name="Text Box 16"/>
          <p:cNvSpPr txBox="1">
            <a:spLocks noChangeArrowheads="1"/>
          </p:cNvSpPr>
          <p:nvPr/>
        </p:nvSpPr>
        <p:spPr bwMode="auto">
          <a:xfrm>
            <a:off x="5068447" y="4975231"/>
            <a:ext cx="9433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latin typeface="Tahoma" pitchFamily="34" charset="0"/>
                <a:ea typeface="宋体" pitchFamily="2" charset="-122"/>
              </a:rPr>
              <a:t>Current</a:t>
            </a:r>
          </a:p>
        </p:txBody>
      </p:sp>
      <p:sp>
        <p:nvSpPr>
          <p:cNvPr id="44" name="Line 15"/>
          <p:cNvSpPr>
            <a:spLocks noChangeShapeType="1"/>
          </p:cNvSpPr>
          <p:nvPr/>
        </p:nvSpPr>
        <p:spPr bwMode="auto">
          <a:xfrm flipV="1">
            <a:off x="4952992" y="4714884"/>
            <a:ext cx="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en-GB"/>
          </a:p>
        </p:txBody>
      </p:sp>
      <p:sp>
        <p:nvSpPr>
          <p:cNvPr id="45" name="Line 15"/>
          <p:cNvSpPr>
            <a:spLocks noChangeShapeType="1"/>
          </p:cNvSpPr>
          <p:nvPr/>
        </p:nvSpPr>
        <p:spPr bwMode="auto">
          <a:xfrm>
            <a:off x="6667504" y="2786058"/>
            <a:ext cx="785818" cy="114300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en-GB"/>
          </a:p>
        </p:txBody>
      </p:sp>
      <p:sp>
        <p:nvSpPr>
          <p:cNvPr id="46" name="Line 15"/>
          <p:cNvSpPr>
            <a:spLocks noChangeShapeType="1"/>
          </p:cNvSpPr>
          <p:nvPr/>
        </p:nvSpPr>
        <p:spPr bwMode="auto">
          <a:xfrm flipH="1">
            <a:off x="4810116" y="2786058"/>
            <a:ext cx="571504" cy="107157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en-GB"/>
          </a:p>
        </p:txBody>
      </p:sp>
      <p:sp>
        <p:nvSpPr>
          <p:cNvPr id="47" name="Title 3"/>
          <p:cNvSpPr>
            <a:spLocks noGrp="1"/>
          </p:cNvSpPr>
          <p:nvPr>
            <p:ph type="title"/>
          </p:nvPr>
        </p:nvSpPr>
        <p:spPr>
          <a:xfrm>
            <a:off x="383720" y="292937"/>
            <a:ext cx="9369880" cy="795461"/>
          </a:xfrm>
        </p:spPr>
        <p:txBody>
          <a:bodyPr/>
          <a:lstStyle/>
          <a:p>
            <a:r>
              <a:rPr lang="en-GB"/>
              <a:t>Inserting in the middle</a:t>
            </a:r>
          </a:p>
        </p:txBody>
      </p:sp>
    </p:spTree>
    <p:extLst>
      <p:ext uri="{BB962C8B-B14F-4D97-AF65-F5344CB8AC3E}">
        <p14:creationId xmlns:p14="http://schemas.microsoft.com/office/powerpoint/2010/main" val="13318310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1" y="122238"/>
            <a:ext cx="7427168" cy="858490"/>
          </a:xfrm>
        </p:spPr>
        <p:txBody>
          <a:bodyPr/>
          <a:lstStyle/>
          <a:p>
            <a:r>
              <a:rPr lang="en-GB" dirty="0"/>
              <a:t>Inserting</a:t>
            </a:r>
            <a:endParaRPr lang="en-US" dirty="0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38282" y="1600200"/>
            <a:ext cx="8786874" cy="4853136"/>
          </a:xfrm>
        </p:spPr>
        <p:txBody>
          <a:bodyPr/>
          <a:lstStyle/>
          <a:p>
            <a:r>
              <a:rPr lang="en-GB" dirty="0"/>
              <a:t>The insertion of a node in the list requires the adjustment of 2</a:t>
            </a:r>
            <a:r>
              <a:rPr lang="en-GB" b="1" dirty="0"/>
              <a:t> </a:t>
            </a:r>
            <a:r>
              <a:rPr lang="en-GB" dirty="0"/>
              <a:t>reference-variables</a:t>
            </a:r>
            <a:r>
              <a:rPr lang="en-GB" b="1" dirty="0"/>
              <a:t>/</a:t>
            </a:r>
            <a:r>
              <a:rPr lang="en-GB" dirty="0"/>
              <a:t>pointers </a:t>
            </a:r>
            <a:r>
              <a:rPr lang="en-GB" b="1" dirty="0"/>
              <a:t>either</a:t>
            </a:r>
            <a:r>
              <a:rPr lang="en-GB" dirty="0"/>
              <a:t> side.</a:t>
            </a:r>
          </a:p>
          <a:p>
            <a:endParaRPr lang="en-GB" dirty="0"/>
          </a:p>
          <a:p>
            <a:r>
              <a:rPr lang="en-GB" u="sng" dirty="0"/>
              <a:t>Case 1:</a:t>
            </a:r>
            <a:r>
              <a:rPr lang="en-GB" dirty="0"/>
              <a:t> the list is empty</a:t>
            </a:r>
          </a:p>
          <a:p>
            <a:r>
              <a:rPr lang="en-GB" u="sng" dirty="0"/>
              <a:t>Case 2:</a:t>
            </a:r>
            <a:r>
              <a:rPr lang="en-GB" dirty="0"/>
              <a:t> insertion at the beginning of a non-empty list</a:t>
            </a:r>
          </a:p>
          <a:p>
            <a:r>
              <a:rPr lang="en-GB" u="sng" dirty="0"/>
              <a:t>Case 3:</a:t>
            </a:r>
            <a:r>
              <a:rPr lang="en-GB" dirty="0"/>
              <a:t> insertion at the end of a non-empty list</a:t>
            </a:r>
          </a:p>
          <a:p>
            <a:r>
              <a:rPr lang="en-GB" u="sng" dirty="0"/>
              <a:t>Case 4:</a:t>
            </a:r>
            <a:r>
              <a:rPr lang="en-GB" dirty="0"/>
              <a:t> insertion somewhere in a non-empty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824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19</a:t>
            </a:fld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Insert at the beginning of the list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School of Computing , Engineering and Digital Technologies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720" y="1386695"/>
            <a:ext cx="6098402" cy="2423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166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C3EEBC-8848-48BC-9E86-2856C4334E59}" type="slidenum">
              <a:rPr kumimoji="0" lang="en-GB" sz="1100" b="0" i="0" u="none" strike="noStrike" kern="1200" cap="none" spc="0" normalizeH="0" baseline="0" noProof="0" smtClean="0">
                <a:ln>
                  <a:noFill/>
                </a:ln>
                <a:solidFill>
                  <a:srgbClr val="BFBFB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100" b="0" i="0" u="none" strike="noStrike" kern="1200" cap="none" spc="0" normalizeH="0" baseline="0" noProof="0">
              <a:ln>
                <a:noFill/>
              </a:ln>
              <a:solidFill>
                <a:srgbClr val="BFBFB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Homework: Exam Question. Search for a value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School of Computing , Engineering and Digital Technologies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43" y="1037501"/>
            <a:ext cx="11649713" cy="27968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5BB63F-7245-4E97-B5EE-35D2D6A8BA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70" y="3105150"/>
            <a:ext cx="5429250" cy="3752850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696077" y="3064557"/>
            <a:ext cx="3524250" cy="1259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i="1" dirty="0"/>
              <a:t>You should assume that the list is not ordered.</a:t>
            </a:r>
          </a:p>
        </p:txBody>
      </p:sp>
    </p:spTree>
    <p:extLst>
      <p:ext uri="{BB962C8B-B14F-4D97-AF65-F5344CB8AC3E}">
        <p14:creationId xmlns:p14="http://schemas.microsoft.com/office/powerpoint/2010/main" val="20256743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20</a:t>
            </a:fld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Inserting at the end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School of Computing , Engineering and Digital Technologies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721" y="1354016"/>
            <a:ext cx="5249964" cy="2770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342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22238"/>
            <a:ext cx="8667576" cy="1293812"/>
          </a:xfrm>
        </p:spPr>
        <p:txBody>
          <a:bodyPr anchor="t">
            <a:normAutofit/>
          </a:bodyPr>
          <a:lstStyle/>
          <a:p>
            <a:r>
              <a:rPr lang="en-GB" dirty="0"/>
              <a:t>2 Other Ways of inserting a new node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1" y="1157289"/>
            <a:ext cx="8228013" cy="4878089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ea typeface="宋体" pitchFamily="2" charset="-122"/>
              </a:rPr>
              <a:t>Inserting a new node at a specified position / index :</a:t>
            </a:r>
          </a:p>
          <a:p>
            <a:pPr lvl="8"/>
            <a:endParaRPr lang="en-US" altLang="zh-CN" sz="1050" dirty="0"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 sz="2000" b="1" dirty="0" err="1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boolean</a:t>
            </a: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20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insertAtIndex</a:t>
            </a: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lang="en-US" altLang="zh-CN" sz="20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int</a:t>
            </a: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index</a:t>
            </a: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, </a:t>
            </a:r>
            <a:r>
              <a:rPr lang="en-US" altLang="zh-CN" sz="20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int</a:t>
            </a: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value)</a:t>
            </a:r>
          </a:p>
          <a:p>
            <a:pPr marL="0" indent="0">
              <a:buNone/>
            </a:pPr>
            <a:endParaRPr lang="en-US" sz="2000" dirty="0">
              <a:ea typeface="宋体" pitchFamily="2" charset="-122"/>
            </a:endParaRPr>
          </a:p>
          <a:p>
            <a:pPr marL="514350" indent="-514350">
              <a:buFont typeface="+mj-lt"/>
              <a:buAutoNum type="arabicPeriod" startAt="2"/>
            </a:pPr>
            <a:r>
              <a:rPr lang="en-US" altLang="zh-CN" dirty="0">
                <a:ea typeface="宋体" pitchFamily="2" charset="-122"/>
              </a:rPr>
              <a:t>Inserting a node after a node storing a given value :</a:t>
            </a:r>
          </a:p>
          <a:p>
            <a:pPr lvl="8"/>
            <a:endParaRPr lang="en-US" altLang="zh-CN" sz="1200" dirty="0"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 sz="2000" b="1" dirty="0" err="1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int</a:t>
            </a:r>
            <a:r>
              <a:rPr lang="en-US" altLang="zh-CN" sz="200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20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insertAfterValue</a:t>
            </a: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lang="en-US" altLang="zh-CN" sz="20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int</a:t>
            </a: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value, </a:t>
            </a:r>
            <a:r>
              <a:rPr lang="en-US" altLang="zh-CN" sz="20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int</a:t>
            </a: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2000" b="1" dirty="0" err="1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searchvalue</a:t>
            </a: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)</a:t>
            </a:r>
            <a:endParaRPr lang="en-GB" sz="2000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		… and returning the node’s position</a:t>
            </a:r>
          </a:p>
        </p:txBody>
      </p:sp>
    </p:spTree>
    <p:extLst>
      <p:ext uri="{BB962C8B-B14F-4D97-AF65-F5344CB8AC3E}">
        <p14:creationId xmlns:p14="http://schemas.microsoft.com/office/powerpoint/2010/main" val="870112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22</a:t>
            </a:fld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School of Computing , Engineering and Digital Technologies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38" y="136525"/>
            <a:ext cx="7752061" cy="6248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0161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191" y="334111"/>
            <a:ext cx="8753980" cy="930498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ea typeface="宋体" pitchFamily="2" charset="-122"/>
              </a:rPr>
              <a:t>Inserting a new node at a specified position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411320"/>
            <a:ext cx="10488488" cy="5112569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b="1" dirty="0" err="1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boolean</a:t>
            </a:r>
            <a:r>
              <a:rPr lang="en-US" altLang="zh-CN" sz="24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24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insertAtIndex</a:t>
            </a:r>
            <a:r>
              <a:rPr lang="en-US" altLang="zh-CN" sz="24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lang="en-US" altLang="zh-CN" sz="24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int</a:t>
            </a:r>
            <a:r>
              <a:rPr lang="en-US" altLang="zh-CN" sz="24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index</a:t>
            </a:r>
            <a:r>
              <a:rPr lang="en-US" altLang="zh-CN" sz="24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, </a:t>
            </a:r>
            <a:r>
              <a:rPr lang="en-US" altLang="zh-CN" sz="24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int</a:t>
            </a:r>
            <a:r>
              <a:rPr lang="en-US" altLang="zh-CN" sz="24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value)</a:t>
            </a:r>
          </a:p>
          <a:p>
            <a:pPr marL="457200" indent="-457200">
              <a:buFont typeface="+mj-lt"/>
              <a:buAutoNum type="arabicPeriod"/>
            </a:pPr>
            <a:endParaRPr lang="en-US" altLang="zh-CN" sz="2400" dirty="0">
              <a:ea typeface="宋体" pitchFamily="2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>
                <a:ea typeface="宋体" pitchFamily="2" charset="-122"/>
              </a:rPr>
              <a:t>Specify </a:t>
            </a:r>
            <a:r>
              <a:rPr lang="en-US" altLang="zh-CN" sz="2400" b="1" dirty="0">
                <a:solidFill>
                  <a:srgbClr val="FF0000"/>
                </a:solidFill>
                <a:latin typeface="Courier New" pitchFamily="49" charset="0"/>
                <a:ea typeface="宋体" pitchFamily="2" charset="-122"/>
              </a:rPr>
              <a:t>index</a:t>
            </a:r>
            <a:r>
              <a:rPr lang="en-US" altLang="zh-CN" sz="2400" dirty="0">
                <a:ea typeface="宋体" pitchFamily="2" charset="-122"/>
              </a:rPr>
              <a:t> where new node with </a:t>
            </a:r>
            <a:r>
              <a:rPr lang="en-US" altLang="zh-CN" sz="2400" b="1" dirty="0">
                <a:latin typeface="Courier New" pitchFamily="49" charset="0"/>
                <a:ea typeface="宋体" pitchFamily="2" charset="-122"/>
              </a:rPr>
              <a:t>value</a:t>
            </a:r>
            <a:r>
              <a:rPr lang="en-US" altLang="zh-CN" sz="2400" dirty="0">
                <a:ea typeface="宋体" pitchFamily="2" charset="-122"/>
              </a:rPr>
              <a:t> is to be inserted (1-index based system).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 err="1">
                <a:ea typeface="宋体" pitchFamily="2" charset="-122"/>
              </a:rPr>
              <a:t>boolean</a:t>
            </a:r>
            <a:r>
              <a:rPr lang="en-US" altLang="zh-CN" sz="2400" dirty="0">
                <a:ea typeface="宋体" pitchFamily="2" charset="-122"/>
              </a:rPr>
              <a:t> type, so return value will either be true or false.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>
                <a:ea typeface="宋体" pitchFamily="2" charset="-122"/>
              </a:rPr>
              <a:t>Try to locate </a:t>
            </a:r>
            <a:r>
              <a:rPr lang="en-US" altLang="zh-CN" sz="2400" b="1" dirty="0" err="1">
                <a:solidFill>
                  <a:srgbClr val="FF0000"/>
                </a:solidFill>
                <a:latin typeface="Courier New" pitchFamily="49" charset="0"/>
                <a:ea typeface="宋体" pitchFamily="2" charset="-122"/>
              </a:rPr>
              <a:t>index</a:t>
            </a:r>
            <a:r>
              <a:rPr lang="en-US" altLang="zh-CN" sz="2400" baseline="30000" dirty="0" err="1">
                <a:ea typeface="宋体" pitchFamily="2" charset="-122"/>
              </a:rPr>
              <a:t>th</a:t>
            </a:r>
            <a:r>
              <a:rPr lang="en-US" altLang="zh-CN" sz="2400" dirty="0">
                <a:ea typeface="宋体" pitchFamily="2" charset="-122"/>
              </a:rPr>
              <a:t> node: if found, </a:t>
            </a:r>
            <a:r>
              <a:rPr lang="en-US" altLang="zh-CN" sz="2400" dirty="0">
                <a:solidFill>
                  <a:srgbClr val="FF0000"/>
                </a:solidFill>
                <a:ea typeface="宋体" pitchFamily="2" charset="-122"/>
              </a:rPr>
              <a:t>mark</a:t>
            </a:r>
            <a:r>
              <a:rPr lang="en-US" altLang="zh-CN" sz="2400" dirty="0">
                <a:ea typeface="宋体" pitchFamily="2" charset="-122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ea typeface="宋体" pitchFamily="2" charset="-122"/>
              </a:rPr>
              <a:t>current node</a:t>
            </a:r>
            <a:r>
              <a:rPr lang="en-US" altLang="zh-CN" sz="2400" dirty="0">
                <a:ea typeface="宋体" pitchFamily="2" charset="-122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>
                <a:ea typeface="宋体" pitchFamily="2" charset="-122"/>
              </a:rPr>
              <a:t>If index invalid or not found before reaching end of list, 	return </a:t>
            </a:r>
            <a:r>
              <a:rPr lang="en-US" altLang="zh-CN" sz="2400" dirty="0">
                <a:latin typeface="Courier New" pitchFamily="49" charset="0"/>
                <a:ea typeface="宋体" pitchFamily="2" charset="-122"/>
              </a:rPr>
              <a:t>false.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n-US" altLang="zh-CN" sz="2400" dirty="0">
                <a:ea typeface="宋体" pitchFamily="2" charset="-122"/>
              </a:rPr>
              <a:t>Create a new node.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n-US" altLang="zh-CN" sz="2400" dirty="0">
                <a:ea typeface="宋体" pitchFamily="2" charset="-122"/>
              </a:rPr>
              <a:t>if index is 1, insert as first element.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n-US" altLang="zh-CN" sz="2400" dirty="0">
                <a:ea typeface="宋体" pitchFamily="2" charset="-122"/>
              </a:rPr>
              <a:t>Otherwise, insert after </a:t>
            </a:r>
            <a:r>
              <a:rPr lang="en-US" altLang="zh-CN" sz="2400" dirty="0">
                <a:solidFill>
                  <a:srgbClr val="FF0000"/>
                </a:solidFill>
                <a:ea typeface="宋体" pitchFamily="2" charset="-122"/>
              </a:rPr>
              <a:t>marked node</a:t>
            </a:r>
            <a:r>
              <a:rPr lang="en-US" altLang="zh-CN" sz="2400" dirty="0">
                <a:ea typeface="宋体" pitchFamily="2" charset="-122"/>
              </a:rPr>
              <a:t>.</a:t>
            </a:r>
          </a:p>
          <a:p>
            <a:pPr>
              <a:buNone/>
            </a:pPr>
            <a:endParaRPr lang="en-US" altLang="zh-CN" sz="2400" dirty="0">
              <a:ea typeface="宋体" pitchFamily="2" charset="-122"/>
            </a:endParaRPr>
          </a:p>
          <a:p>
            <a:pPr>
              <a:buNone/>
            </a:pPr>
            <a:endParaRPr lang="en-US" altLang="zh-CN" sz="2400" dirty="0">
              <a:ea typeface="宋体" pitchFamily="2" charset="-122"/>
            </a:endParaRPr>
          </a:p>
          <a:p>
            <a:pPr>
              <a:buNone/>
            </a:pPr>
            <a:endParaRPr lang="en-US" altLang="zh-CN" sz="2400" dirty="0">
              <a:ea typeface="宋体" pitchFamily="2" charset="-122"/>
            </a:endParaRPr>
          </a:p>
          <a:p>
            <a:pPr>
              <a:buNone/>
            </a:pPr>
            <a:endParaRPr lang="en-US" altLang="zh-CN" sz="2400" dirty="0">
              <a:ea typeface="宋体" pitchFamily="2" charset="-122"/>
            </a:endParaRPr>
          </a:p>
          <a:p>
            <a:pPr>
              <a:buFont typeface="Monotype Sorts" pitchFamily="2" charset="2"/>
              <a:buNone/>
            </a:pPr>
            <a:endParaRPr lang="en-US" altLang="zh-CN" sz="2400" dirty="0">
              <a:ea typeface="宋体" pitchFamily="2" charset="-122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9412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3772" y="233751"/>
            <a:ext cx="9352447" cy="1002506"/>
          </a:xfrm>
        </p:spPr>
        <p:txBody>
          <a:bodyPr>
            <a:noAutofit/>
          </a:bodyPr>
          <a:lstStyle/>
          <a:p>
            <a:r>
              <a:rPr lang="en-US" altLang="zh-CN" sz="3200" b="1" dirty="0">
                <a:ea typeface="宋体" pitchFamily="2" charset="-122"/>
              </a:rPr>
              <a:t>Write the Java code for the method below</a:t>
            </a:r>
            <a:br>
              <a:rPr lang="en-US" altLang="zh-CN" sz="3200" b="1" dirty="0">
                <a:ea typeface="宋体" pitchFamily="2" charset="-122"/>
              </a:rPr>
            </a:br>
            <a:r>
              <a:rPr lang="en-US" altLang="zh-CN" sz="3200" dirty="0">
                <a:ea typeface="宋体" pitchFamily="2" charset="-122"/>
              </a:rPr>
              <a:t>Inserting a node after a node storing a given value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1143" y="1411827"/>
            <a:ext cx="8856984" cy="50405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b="1" dirty="0" err="1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int</a:t>
            </a:r>
            <a:r>
              <a:rPr lang="en-US" altLang="zh-CN" sz="240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24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insertAfterValue</a:t>
            </a:r>
            <a:r>
              <a:rPr lang="en-US" altLang="zh-CN" sz="24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lang="en-US" altLang="zh-CN" sz="24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int</a:t>
            </a:r>
            <a:r>
              <a:rPr lang="en-US" altLang="zh-CN" sz="24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value, </a:t>
            </a:r>
            <a:r>
              <a:rPr lang="en-US" altLang="zh-CN" sz="24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int</a:t>
            </a:r>
            <a:r>
              <a:rPr lang="en-US" altLang="zh-CN" sz="24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2400" b="1" dirty="0" err="1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searchvalue</a:t>
            </a:r>
            <a:r>
              <a:rPr lang="en-US" altLang="zh-CN" sz="24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)</a:t>
            </a:r>
            <a:endParaRPr lang="en-GB" sz="2400" dirty="0"/>
          </a:p>
          <a:p>
            <a:pPr marL="457200" indent="-457200">
              <a:buFont typeface="+mj-lt"/>
              <a:buAutoNum type="arabicPeriod"/>
            </a:pPr>
            <a:endParaRPr lang="en-US" altLang="zh-CN" sz="2400" dirty="0">
              <a:ea typeface="宋体" pitchFamily="2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>
                <a:ea typeface="宋体" pitchFamily="2" charset="-122"/>
              </a:rPr>
              <a:t>Specify </a:t>
            </a:r>
            <a:r>
              <a:rPr lang="en-US" altLang="zh-CN" sz="2400" b="1" dirty="0" err="1">
                <a:solidFill>
                  <a:srgbClr val="FF0000"/>
                </a:solidFill>
                <a:latin typeface="Courier New" pitchFamily="49" charset="0"/>
                <a:ea typeface="宋体" pitchFamily="2" charset="-122"/>
              </a:rPr>
              <a:t>searchValue</a:t>
            </a:r>
            <a:r>
              <a:rPr lang="en-US" altLang="zh-CN" sz="2400" dirty="0">
                <a:ea typeface="宋体" pitchFamily="2" charset="-122"/>
              </a:rPr>
              <a:t> after which new node with </a:t>
            </a:r>
            <a:r>
              <a:rPr lang="en-US" altLang="zh-CN" sz="2400" b="1" dirty="0">
                <a:latin typeface="Courier New" pitchFamily="49" charset="0"/>
                <a:ea typeface="宋体" pitchFamily="2" charset="-122"/>
              </a:rPr>
              <a:t>value</a:t>
            </a:r>
            <a:r>
              <a:rPr lang="en-US" altLang="zh-CN" sz="2400" dirty="0">
                <a:ea typeface="宋体" pitchFamily="2" charset="-122"/>
              </a:rPr>
              <a:t> is to be inserted.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 err="1">
                <a:solidFill>
                  <a:srgbClr val="FF0000"/>
                </a:solidFill>
                <a:ea typeface="宋体" pitchFamily="2" charset="-122"/>
              </a:rPr>
              <a:t>int</a:t>
            </a:r>
            <a:r>
              <a:rPr lang="en-US" altLang="zh-CN" sz="2400" dirty="0">
                <a:ea typeface="宋体" pitchFamily="2" charset="-122"/>
              </a:rPr>
              <a:t> type, so return value will be </a:t>
            </a:r>
            <a:r>
              <a:rPr lang="en-US" altLang="zh-CN" sz="2400" dirty="0">
                <a:solidFill>
                  <a:srgbClr val="FF0000"/>
                </a:solidFill>
                <a:ea typeface="宋体" pitchFamily="2" charset="-122"/>
              </a:rPr>
              <a:t>position</a:t>
            </a:r>
            <a:r>
              <a:rPr lang="en-US" altLang="zh-CN" sz="2400" dirty="0">
                <a:ea typeface="宋体" pitchFamily="2" charset="-122"/>
              </a:rPr>
              <a:t> of new node in list.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>
                <a:ea typeface="宋体" pitchFamily="2" charset="-122"/>
              </a:rPr>
              <a:t>Search for the first node containing </a:t>
            </a:r>
            <a:r>
              <a:rPr lang="en-US" altLang="zh-CN" sz="2400" b="1" dirty="0" err="1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searchvalue</a:t>
            </a:r>
            <a:r>
              <a:rPr lang="en-US" altLang="zh-CN" sz="24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, 		</a:t>
            </a:r>
            <a:r>
              <a:rPr lang="en-US" altLang="zh-CN" sz="2400" dirty="0">
                <a:ea typeface="宋体" pitchFamily="2" charset="-122"/>
              </a:rPr>
              <a:t>keeping a </a:t>
            </a:r>
            <a:r>
              <a:rPr lang="en-US" altLang="zh-CN" sz="2400" dirty="0">
                <a:solidFill>
                  <a:srgbClr val="FF0000"/>
                </a:solidFill>
                <a:ea typeface="宋体" pitchFamily="2" charset="-122"/>
              </a:rPr>
              <a:t>count</a:t>
            </a:r>
            <a:r>
              <a:rPr lang="en-US" altLang="zh-CN" sz="2400" dirty="0">
                <a:ea typeface="宋体" pitchFamily="2" charset="-122"/>
              </a:rPr>
              <a:t> of its position in the list.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>
                <a:ea typeface="宋体" pitchFamily="2" charset="-122"/>
              </a:rPr>
              <a:t>May reach end of list and not find </a:t>
            </a:r>
            <a:r>
              <a:rPr lang="en-US" altLang="zh-CN" sz="2400" b="1" dirty="0" err="1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searchvalue</a:t>
            </a:r>
            <a:r>
              <a:rPr lang="en-US" altLang="zh-CN" sz="24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,</a:t>
            </a:r>
            <a:r>
              <a:rPr lang="en-US" altLang="zh-CN" sz="2400" dirty="0" err="1">
                <a:ea typeface="宋体" pitchFamily="2" charset="-122"/>
              </a:rPr>
              <a:t>then</a:t>
            </a:r>
            <a:r>
              <a:rPr lang="en-US" altLang="zh-CN" sz="2400" dirty="0">
                <a:ea typeface="宋体" pitchFamily="2" charset="-122"/>
              </a:rPr>
              <a:t> return </a:t>
            </a:r>
            <a:r>
              <a:rPr lang="en-US" altLang="zh-CN" sz="2400" dirty="0">
                <a:solidFill>
                  <a:srgbClr val="FF0000"/>
                </a:solidFill>
                <a:ea typeface="宋体" pitchFamily="2" charset="-122"/>
              </a:rPr>
              <a:t>sentinel value </a:t>
            </a:r>
            <a:r>
              <a:rPr lang="en-US" altLang="zh-CN" sz="2400" dirty="0">
                <a:ea typeface="宋体" pitchFamily="2" charset="-122"/>
              </a:rPr>
              <a:t>(-1).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>
                <a:ea typeface="宋体" pitchFamily="2" charset="-122"/>
              </a:rPr>
              <a:t>Create new node.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>
                <a:ea typeface="宋体" pitchFamily="2" charset="-122"/>
              </a:rPr>
              <a:t>Insert and return </a:t>
            </a:r>
            <a:r>
              <a:rPr lang="en-US" altLang="zh-CN" sz="2400" dirty="0">
                <a:solidFill>
                  <a:srgbClr val="FF0000"/>
                </a:solidFill>
                <a:ea typeface="宋体" pitchFamily="2" charset="-122"/>
              </a:rPr>
              <a:t>position</a:t>
            </a:r>
            <a:r>
              <a:rPr lang="en-US" altLang="zh-CN" sz="2400" dirty="0">
                <a:ea typeface="宋体" pitchFamily="2" charset="-122"/>
              </a:rPr>
              <a:t> in list.</a:t>
            </a:r>
          </a:p>
          <a:p>
            <a:pPr>
              <a:buNone/>
            </a:pPr>
            <a:endParaRPr lang="en-US" altLang="zh-CN" sz="2400" b="1" dirty="0">
              <a:ea typeface="宋体" pitchFamily="2" charset="-122"/>
            </a:endParaRPr>
          </a:p>
          <a:p>
            <a:pPr>
              <a:buNone/>
            </a:pPr>
            <a:endParaRPr lang="en-US" altLang="zh-CN" sz="2400" b="1" dirty="0"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>
              <a:buNone/>
            </a:pPr>
            <a:endParaRPr lang="en-US" altLang="zh-CN" sz="2400" b="1" dirty="0">
              <a:ea typeface="宋体" pitchFamily="2" charset="-122"/>
            </a:endParaRPr>
          </a:p>
          <a:p>
            <a:pPr>
              <a:buFont typeface="Monotype Sorts" pitchFamily="2" charset="2"/>
              <a:buNone/>
            </a:pPr>
            <a:endParaRPr lang="en-US" altLang="zh-CN" sz="2400" dirty="0">
              <a:ea typeface="宋体" pitchFamily="2" charset="-122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0856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8273115"/>
              </p:ext>
            </p:extLst>
          </p:nvPr>
        </p:nvGraphicFramePr>
        <p:xfrm>
          <a:off x="234267" y="1088399"/>
          <a:ext cx="11795807" cy="42467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9886">
                  <a:extLst>
                    <a:ext uri="{9D8B030D-6E8A-4147-A177-3AD203B41FA5}">
                      <a16:colId xmlns:a16="http://schemas.microsoft.com/office/drawing/2014/main" val="4102091212"/>
                    </a:ext>
                  </a:extLst>
                </a:gridCol>
                <a:gridCol w="5895921">
                  <a:extLst>
                    <a:ext uri="{9D8B030D-6E8A-4147-A177-3AD203B41FA5}">
                      <a16:colId xmlns:a16="http://schemas.microsoft.com/office/drawing/2014/main" val="3010170431"/>
                    </a:ext>
                  </a:extLst>
                </a:gridCol>
              </a:tblGrid>
              <a:tr h="472781">
                <a:tc>
                  <a:txBody>
                    <a:bodyPr/>
                    <a:lstStyle/>
                    <a:p>
                      <a:r>
                        <a:rPr lang="en-GB" sz="2000" dirty="0"/>
                        <a:t>Pros of DLL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Cons of</a:t>
                      </a:r>
                      <a:r>
                        <a:rPr lang="en-GB" sz="2000" baseline="0" dirty="0"/>
                        <a:t> DLL</a:t>
                      </a:r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5838445"/>
                  </a:ext>
                </a:extLst>
              </a:tr>
              <a:tr h="1231680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GB" sz="2000" b="1" dirty="0"/>
                        <a:t>Easier to insert elements:</a:t>
                      </a:r>
                    </a:p>
                    <a:p>
                      <a:pPr>
                        <a:lnSpc>
                          <a:spcPct val="90000"/>
                        </a:lnSpc>
                      </a:pPr>
                      <a:r>
                        <a:rPr lang="en-GB" sz="2000" dirty="0"/>
                        <a:t>We can always </a:t>
                      </a:r>
                      <a:r>
                        <a:rPr lang="en-GB" sz="2000" b="0" dirty="0"/>
                        <a:t>access both </a:t>
                      </a:r>
                      <a:r>
                        <a:rPr lang="en-GB" sz="2000" dirty="0"/>
                        <a:t>the </a:t>
                      </a:r>
                      <a:r>
                        <a:rPr lang="en-GB" sz="2000" i="1" dirty="0"/>
                        <a:t>previous</a:t>
                      </a:r>
                      <a:r>
                        <a:rPr lang="en-GB" sz="2000" dirty="0"/>
                        <a:t> and the </a:t>
                      </a:r>
                      <a:r>
                        <a:rPr lang="en-GB" sz="2000" i="1" dirty="0"/>
                        <a:t>next</a:t>
                      </a:r>
                      <a:r>
                        <a:rPr lang="en-GB" sz="2000" dirty="0"/>
                        <a:t> elements to perform reference-variable/pointer re-assignment.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b="1" dirty="0"/>
                        <a:t>Memory usage:</a:t>
                      </a:r>
                      <a:r>
                        <a:rPr lang="en-US" sz="2000" b="1" baseline="0" dirty="0"/>
                        <a:t> </a:t>
                      </a:r>
                    </a:p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dirty="0"/>
                        <a:t>Extra overhead per element (extra reference-variable/pointer) when compared to a singly linked-list. </a:t>
                      </a:r>
                    </a:p>
                    <a:p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089957"/>
                  </a:ext>
                </a:extLst>
              </a:tr>
              <a:tr h="1231680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b="1" dirty="0"/>
                        <a:t>Easier to delete elements: </a:t>
                      </a:r>
                    </a:p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dirty="0"/>
                        <a:t>Stepping through a singly linked-list and removing elements, you have to keep track of the previous element. 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b="1" dirty="0"/>
                        <a:t>Complex Implementation:</a:t>
                      </a:r>
                    </a:p>
                    <a:p>
                      <a:r>
                        <a:rPr lang="en-GB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node contains some data and a pointer to the next as well as the previous node in the list</a:t>
                      </a:r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127393"/>
                  </a:ext>
                </a:extLst>
              </a:tr>
              <a:tr h="1080862">
                <a:tc>
                  <a:txBody>
                    <a:bodyPr/>
                    <a:lstStyle/>
                    <a:p>
                      <a:r>
                        <a:rPr lang="en-GB" sz="2000" b="1" dirty="0"/>
                        <a:t>Time Complexity:</a:t>
                      </a:r>
                    </a:p>
                    <a:p>
                      <a:r>
                        <a:rPr lang="en-GB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case of doubly linked list the complexity of insertion and deletion at a known position is O(1), compared to O(n) in Singly Linked List.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dirty="0"/>
                        <a:t>Time Complexity:</a:t>
                      </a:r>
                    </a:p>
                    <a:p>
                      <a:r>
                        <a:rPr lang="en-GB" sz="2000" dirty="0"/>
                        <a:t>However, more pointer operations are</a:t>
                      </a:r>
                      <a:r>
                        <a:rPr lang="en-GB" sz="2000" baseline="0" dirty="0"/>
                        <a:t> required than in a singly linked list.</a:t>
                      </a:r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845218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25</a:t>
            </a:fld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Doubly Linked Lists VS Singly Linked Lists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School of Computing , Engineering and Digital Technologies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09573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Inserting a node in an </a:t>
            </a:r>
            <a:r>
              <a:rPr lang="en-GB" b="1" dirty="0"/>
              <a:t>ordered</a:t>
            </a:r>
            <a:r>
              <a:rPr lang="en-GB" dirty="0"/>
              <a:t> singly linked list. 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public void insert(</a:t>
            </a:r>
            <a:r>
              <a:rPr lang="en-GB" dirty="0" err="1">
                <a:latin typeface="Consolas" panose="020B0609020204030204" pitchFamily="49" charset="0"/>
              </a:rPr>
              <a:t>int</a:t>
            </a:r>
            <a:r>
              <a:rPr lang="en-GB" dirty="0">
                <a:latin typeface="Consolas" panose="020B0609020204030204" pitchFamily="49" charset="0"/>
              </a:rPr>
              <a:t> entry)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26</a:t>
            </a:fld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Homework: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School of Computing , Engineering and Digital Technologies</a:t>
            </a:r>
            <a:endParaRPr lang="en-GB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010442" y="2451989"/>
            <a:ext cx="871543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GB" sz="2300" dirty="0"/>
              <a:t>To insert an item:</a:t>
            </a:r>
          </a:p>
          <a:p>
            <a:pPr lvl="1"/>
            <a:r>
              <a:rPr lang="en-GB" sz="2300" dirty="0"/>
              <a:t>Find the place where the new item is supposed to go,</a:t>
            </a:r>
          </a:p>
          <a:p>
            <a:pPr lvl="1"/>
            <a:r>
              <a:rPr lang="en-GB" sz="2300" dirty="0"/>
              <a:t>Insert the item in the list.</a:t>
            </a:r>
          </a:p>
          <a:p>
            <a:pPr marL="0" indent="0">
              <a:buNone/>
            </a:pPr>
            <a:endParaRPr lang="en-GB" sz="2300" dirty="0"/>
          </a:p>
          <a:p>
            <a:pPr marL="0" indent="0">
              <a:buNone/>
            </a:pPr>
            <a:r>
              <a:rPr lang="en-GB" sz="2300" dirty="0"/>
              <a:t>2 Cases to consider:</a:t>
            </a:r>
          </a:p>
          <a:p>
            <a:pPr>
              <a:buFont typeface="Arial" panose="020B0604020202020204" pitchFamily="34" charset="0"/>
              <a:buNone/>
            </a:pPr>
            <a:r>
              <a:rPr lang="en-GB" sz="2300" u="sng" dirty="0"/>
              <a:t>Case 1:</a:t>
            </a:r>
            <a:r>
              <a:rPr lang="en-GB" sz="2300" dirty="0"/>
              <a:t> the list is initially empty.</a:t>
            </a:r>
          </a:p>
          <a:p>
            <a:pPr>
              <a:buFont typeface="Arial" panose="020B0604020202020204" pitchFamily="34" charset="0"/>
              <a:buNone/>
            </a:pPr>
            <a:r>
              <a:rPr lang="en-GB" sz="2300" u="sng" dirty="0"/>
              <a:t>Case 2:</a:t>
            </a:r>
            <a:r>
              <a:rPr lang="en-GB" sz="2300" dirty="0"/>
              <a:t> the new item is smaller than the smallest</a:t>
            </a:r>
            <a:br>
              <a:rPr lang="en-GB" sz="2300" dirty="0"/>
            </a:br>
            <a:r>
              <a:rPr lang="en-GB" sz="2300" dirty="0"/>
              <a:t>	        item in the list.</a:t>
            </a:r>
          </a:p>
        </p:txBody>
      </p:sp>
    </p:spTree>
    <p:extLst>
      <p:ext uri="{BB962C8B-B14F-4D97-AF65-F5344CB8AC3E}">
        <p14:creationId xmlns:p14="http://schemas.microsoft.com/office/powerpoint/2010/main" val="3465128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27</a:t>
            </a:fld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School of Computing , Engineering and Digital Technologies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5464" y="416934"/>
            <a:ext cx="6710136" cy="5760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7072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28</a:t>
            </a:fld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School of Computing , Engineering and Digital Technologies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45551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3772" y="233751"/>
            <a:ext cx="9352447" cy="1002506"/>
          </a:xfrm>
        </p:spPr>
        <p:txBody>
          <a:bodyPr>
            <a:noAutofit/>
          </a:bodyPr>
          <a:lstStyle/>
          <a:p>
            <a:r>
              <a:rPr lang="en-US" altLang="zh-CN" sz="3200" b="1" dirty="0">
                <a:ea typeface="宋体" pitchFamily="2" charset="-122"/>
              </a:rPr>
              <a:t>Homework: Write the Java code for the method below</a:t>
            </a:r>
            <a:br>
              <a:rPr lang="en-US" altLang="zh-CN" sz="3200" b="1" dirty="0">
                <a:ea typeface="宋体" pitchFamily="2" charset="-122"/>
              </a:rPr>
            </a:br>
            <a:r>
              <a:rPr lang="en-US" altLang="zh-CN" sz="3200" dirty="0">
                <a:ea typeface="宋体" pitchFamily="2" charset="-122"/>
              </a:rPr>
              <a:t>Inserting a node after a node storing a given value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1143" y="1411827"/>
            <a:ext cx="8856984" cy="50405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b="1" dirty="0" err="1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int</a:t>
            </a:r>
            <a:r>
              <a:rPr lang="en-US" altLang="zh-CN" sz="240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24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insertAfterValue</a:t>
            </a:r>
            <a:r>
              <a:rPr lang="en-US" altLang="zh-CN" sz="24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lang="en-US" altLang="zh-CN" sz="24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int</a:t>
            </a:r>
            <a:r>
              <a:rPr lang="en-US" altLang="zh-CN" sz="24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value, </a:t>
            </a:r>
            <a:r>
              <a:rPr lang="en-US" altLang="zh-CN" sz="24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int</a:t>
            </a:r>
            <a:r>
              <a:rPr lang="en-US" altLang="zh-CN" sz="24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2400" b="1" dirty="0" err="1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searchvalue</a:t>
            </a:r>
            <a:r>
              <a:rPr lang="en-US" altLang="zh-CN" sz="24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)</a:t>
            </a:r>
            <a:endParaRPr lang="en-GB" sz="2400" dirty="0"/>
          </a:p>
          <a:p>
            <a:pPr marL="457200" indent="-457200">
              <a:buFont typeface="+mj-lt"/>
              <a:buAutoNum type="arabicPeriod"/>
            </a:pPr>
            <a:endParaRPr lang="en-US" altLang="zh-CN" sz="2400" dirty="0">
              <a:ea typeface="宋体" pitchFamily="2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>
                <a:ea typeface="宋体" pitchFamily="2" charset="-122"/>
              </a:rPr>
              <a:t>Specify </a:t>
            </a:r>
            <a:r>
              <a:rPr lang="en-US" altLang="zh-CN" sz="2400" b="1" dirty="0" err="1">
                <a:solidFill>
                  <a:srgbClr val="FF0000"/>
                </a:solidFill>
                <a:latin typeface="Courier New" pitchFamily="49" charset="0"/>
                <a:ea typeface="宋体" pitchFamily="2" charset="-122"/>
              </a:rPr>
              <a:t>searchValue</a:t>
            </a:r>
            <a:r>
              <a:rPr lang="en-US" altLang="zh-CN" sz="2400" dirty="0">
                <a:ea typeface="宋体" pitchFamily="2" charset="-122"/>
              </a:rPr>
              <a:t> after which new node with </a:t>
            </a:r>
            <a:r>
              <a:rPr lang="en-US" altLang="zh-CN" sz="2400" b="1" dirty="0">
                <a:latin typeface="Courier New" pitchFamily="49" charset="0"/>
                <a:ea typeface="宋体" pitchFamily="2" charset="-122"/>
              </a:rPr>
              <a:t>value</a:t>
            </a:r>
            <a:r>
              <a:rPr lang="en-US" altLang="zh-CN" sz="2400" dirty="0">
                <a:ea typeface="宋体" pitchFamily="2" charset="-122"/>
              </a:rPr>
              <a:t> is to be inserted.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 err="1">
                <a:solidFill>
                  <a:srgbClr val="FF0000"/>
                </a:solidFill>
                <a:ea typeface="宋体" pitchFamily="2" charset="-122"/>
              </a:rPr>
              <a:t>int</a:t>
            </a:r>
            <a:r>
              <a:rPr lang="en-US" altLang="zh-CN" sz="2400" dirty="0">
                <a:ea typeface="宋体" pitchFamily="2" charset="-122"/>
              </a:rPr>
              <a:t> type, so return value will be </a:t>
            </a:r>
            <a:r>
              <a:rPr lang="en-US" altLang="zh-CN" sz="2400" dirty="0">
                <a:solidFill>
                  <a:srgbClr val="FF0000"/>
                </a:solidFill>
                <a:ea typeface="宋体" pitchFamily="2" charset="-122"/>
              </a:rPr>
              <a:t>position</a:t>
            </a:r>
            <a:r>
              <a:rPr lang="en-US" altLang="zh-CN" sz="2400" dirty="0">
                <a:ea typeface="宋体" pitchFamily="2" charset="-122"/>
              </a:rPr>
              <a:t> of new node in list.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>
                <a:ea typeface="宋体" pitchFamily="2" charset="-122"/>
              </a:rPr>
              <a:t>Search for the first node containing </a:t>
            </a:r>
            <a:r>
              <a:rPr lang="en-US" altLang="zh-CN" sz="2400" b="1" dirty="0" err="1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searchvalue</a:t>
            </a:r>
            <a:r>
              <a:rPr lang="en-US" altLang="zh-CN" sz="24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, 		</a:t>
            </a:r>
            <a:r>
              <a:rPr lang="en-US" altLang="zh-CN" sz="2400" dirty="0">
                <a:ea typeface="宋体" pitchFamily="2" charset="-122"/>
              </a:rPr>
              <a:t>keeping a </a:t>
            </a:r>
            <a:r>
              <a:rPr lang="en-US" altLang="zh-CN" sz="2400" dirty="0">
                <a:solidFill>
                  <a:srgbClr val="FF0000"/>
                </a:solidFill>
                <a:ea typeface="宋体" pitchFamily="2" charset="-122"/>
              </a:rPr>
              <a:t>count</a:t>
            </a:r>
            <a:r>
              <a:rPr lang="en-US" altLang="zh-CN" sz="2400" dirty="0">
                <a:ea typeface="宋体" pitchFamily="2" charset="-122"/>
              </a:rPr>
              <a:t> of its position in the list.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>
                <a:ea typeface="宋体" pitchFamily="2" charset="-122"/>
              </a:rPr>
              <a:t>May reach end of list and not find </a:t>
            </a:r>
            <a:r>
              <a:rPr lang="en-US" altLang="zh-CN" sz="2400" b="1" dirty="0" err="1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searchvalue</a:t>
            </a:r>
            <a:r>
              <a:rPr lang="en-US" altLang="zh-CN" sz="24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,</a:t>
            </a:r>
            <a:r>
              <a:rPr lang="en-US" altLang="zh-CN" sz="2400" dirty="0" err="1">
                <a:ea typeface="宋体" pitchFamily="2" charset="-122"/>
              </a:rPr>
              <a:t>then</a:t>
            </a:r>
            <a:r>
              <a:rPr lang="en-US" altLang="zh-CN" sz="2400" dirty="0">
                <a:ea typeface="宋体" pitchFamily="2" charset="-122"/>
              </a:rPr>
              <a:t> return </a:t>
            </a:r>
            <a:r>
              <a:rPr lang="en-US" altLang="zh-CN" sz="2400" dirty="0">
                <a:solidFill>
                  <a:srgbClr val="FF0000"/>
                </a:solidFill>
                <a:ea typeface="宋体" pitchFamily="2" charset="-122"/>
              </a:rPr>
              <a:t>sentinel value </a:t>
            </a:r>
            <a:r>
              <a:rPr lang="en-US" altLang="zh-CN" sz="2400" dirty="0">
                <a:ea typeface="宋体" pitchFamily="2" charset="-122"/>
              </a:rPr>
              <a:t>(-1).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>
                <a:ea typeface="宋体" pitchFamily="2" charset="-122"/>
              </a:rPr>
              <a:t>Create new node.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>
                <a:ea typeface="宋体" pitchFamily="2" charset="-122"/>
              </a:rPr>
              <a:t>Insert and return </a:t>
            </a:r>
            <a:r>
              <a:rPr lang="en-US" altLang="zh-CN" sz="2400" dirty="0">
                <a:solidFill>
                  <a:srgbClr val="FF0000"/>
                </a:solidFill>
                <a:ea typeface="宋体" pitchFamily="2" charset="-122"/>
              </a:rPr>
              <a:t>position</a:t>
            </a:r>
            <a:r>
              <a:rPr lang="en-US" altLang="zh-CN" sz="2400" dirty="0">
                <a:ea typeface="宋体" pitchFamily="2" charset="-122"/>
              </a:rPr>
              <a:t> in list.</a:t>
            </a:r>
          </a:p>
          <a:p>
            <a:pPr>
              <a:buNone/>
            </a:pPr>
            <a:endParaRPr lang="en-US" altLang="zh-CN" sz="2400" b="1" dirty="0">
              <a:ea typeface="宋体" pitchFamily="2" charset="-122"/>
            </a:endParaRPr>
          </a:p>
          <a:p>
            <a:pPr>
              <a:buNone/>
            </a:pPr>
            <a:endParaRPr lang="en-US" altLang="zh-CN" sz="2400" b="1" dirty="0"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>
              <a:buNone/>
            </a:pPr>
            <a:endParaRPr lang="en-US" altLang="zh-CN" sz="2400" b="1" dirty="0">
              <a:ea typeface="宋体" pitchFamily="2" charset="-122"/>
            </a:endParaRPr>
          </a:p>
          <a:p>
            <a:pPr>
              <a:buFont typeface="Monotype Sorts" pitchFamily="2" charset="2"/>
              <a:buNone/>
            </a:pPr>
            <a:endParaRPr lang="en-US" altLang="zh-CN" sz="2400" dirty="0">
              <a:ea typeface="宋体" pitchFamily="2" charset="-122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5233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47315" y="1323474"/>
            <a:ext cx="3415392" cy="4853489"/>
          </a:xfrm>
        </p:spPr>
        <p:txBody>
          <a:bodyPr/>
          <a:lstStyle/>
          <a:p>
            <a:pPr marL="0" indent="0">
              <a:buNone/>
            </a:pPr>
            <a:r>
              <a:rPr lang="en-GB"/>
              <a:t>This is just one possible answer. </a:t>
            </a:r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r>
              <a:rPr lang="en-GB"/>
              <a:t>Make sure you add comments in your code.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C3EEBC-8848-48BC-9E86-2856C4334E59}" type="slidenum">
              <a:rPr kumimoji="0" lang="en-GB" sz="1100" b="0" i="0" u="none" strike="noStrike" kern="1200" cap="none" spc="0" normalizeH="0" baseline="0" noProof="0" smtClean="0">
                <a:ln>
                  <a:noFill/>
                </a:ln>
                <a:solidFill>
                  <a:srgbClr val="BFBFB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100" b="0" i="0" u="none" strike="noStrike" kern="1200" cap="none" spc="0" normalizeH="0" baseline="0" noProof="0">
              <a:ln>
                <a:noFill/>
              </a:ln>
              <a:solidFill>
                <a:srgbClr val="BFBFB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School of Computing , Engineering and Digital Technologies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205" y="95794"/>
            <a:ext cx="7435294" cy="6698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9206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  <a:endParaRPr lang="en-US" dirty="0"/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Reviewed linked-lists.</a:t>
            </a:r>
          </a:p>
          <a:p>
            <a:r>
              <a:rPr lang="en-GB" dirty="0"/>
              <a:t>Extended knowledge of linked-lists: </a:t>
            </a:r>
          </a:p>
          <a:p>
            <a:pPr lvl="1"/>
            <a:r>
              <a:rPr lang="en-GB" dirty="0"/>
              <a:t>Ordered linked-lists</a:t>
            </a:r>
          </a:p>
          <a:p>
            <a:pPr lvl="1"/>
            <a:r>
              <a:rPr lang="en-GB" dirty="0"/>
              <a:t>Doubly linked-lists</a:t>
            </a:r>
          </a:p>
          <a:p>
            <a:pPr lvl="1"/>
            <a:r>
              <a:rPr lang="en-GB" dirty="0"/>
              <a:t>Circular lists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Next lesson: List of Lists</a:t>
            </a:r>
          </a:p>
          <a:p>
            <a:pPr>
              <a:buNone/>
            </a:pPr>
            <a:endParaRPr lang="en-GB" dirty="0"/>
          </a:p>
          <a:p>
            <a:pPr>
              <a:buNone/>
            </a:pPr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8941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890D0D-8BEE-4673-B7EC-A6E1DDB8A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Well done!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97A327-3DE3-48E7-9504-FF8BAF730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4</a:t>
            </a:fld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803A371-97F2-4A11-BFEC-6F5056B24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Last week’s quiz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A0E7F7-6F5D-41F7-B447-39AEC87578D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School of Computing , Engineering and Digital Technologies</a:t>
            </a:r>
            <a:endParaRPr lang="en-GB" dirty="0"/>
          </a:p>
        </p:txBody>
      </p:sp>
      <p:pic>
        <p:nvPicPr>
          <p:cNvPr id="9" name="Picture 8" descr="A picture containing text, projector&#10;&#10;Description automatically generated">
            <a:extLst>
              <a:ext uri="{FF2B5EF4-FFF2-40B4-BE49-F238E27FC236}">
                <a16:creationId xmlns:a16="http://schemas.microsoft.com/office/drawing/2014/main" id="{C5B3F709-E206-4B4E-B603-D56B8F599B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4750" y="3461481"/>
            <a:ext cx="4623529" cy="1984187"/>
          </a:xfrm>
          <a:prstGeom prst="rect">
            <a:avLst/>
          </a:prstGeom>
        </p:spPr>
      </p:pic>
      <p:pic>
        <p:nvPicPr>
          <p:cNvPr id="1026" name="Picture 2" descr="10 inch Well Done Assorted Latex Balloons (6)">
            <a:extLst>
              <a:ext uri="{FF2B5EF4-FFF2-40B4-BE49-F238E27FC236}">
                <a16:creationId xmlns:a16="http://schemas.microsoft.com/office/drawing/2014/main" id="{3454B11C-0B56-490B-9E58-C6351C276B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8908" y="587061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0F4503-7C4B-2B25-25D8-7C5E5F263C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3050" y="0"/>
            <a:ext cx="21800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747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028" y="961675"/>
            <a:ext cx="10515600" cy="2852737"/>
          </a:xfrm>
        </p:spPr>
        <p:txBody>
          <a:bodyPr/>
          <a:lstStyle/>
          <a:p>
            <a:r>
              <a:rPr lang="en-GB"/>
              <a:t>Doubly Linked Lists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School of Computing , Engineering and Digital Technologies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5</a:t>
            </a:fld>
            <a:endParaRPr lang="en-GB"/>
          </a:p>
        </p:txBody>
      </p:sp>
      <p:sp>
        <p:nvSpPr>
          <p:cNvPr id="6" name="Text Box 16">
            <a:extLst>
              <a:ext uri="{FF2B5EF4-FFF2-40B4-BE49-F238E27FC236}">
                <a16:creationId xmlns:a16="http://schemas.microsoft.com/office/drawing/2014/main" id="{18B222BF-2F70-4B34-ADC1-D6D4C196D5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9974" y="5858073"/>
            <a:ext cx="71205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latin typeface="Tahoma" pitchFamily="34" charset="0"/>
                <a:ea typeface="宋体" pitchFamily="2" charset="-122"/>
              </a:rPr>
              <a:t>Head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EA5A3B1-2FC0-48B5-92CE-0A86D39E7F92}"/>
              </a:ext>
            </a:extLst>
          </p:cNvPr>
          <p:cNvGrpSpPr/>
          <p:nvPr/>
        </p:nvGrpSpPr>
        <p:grpSpPr>
          <a:xfrm>
            <a:off x="2603500" y="3927673"/>
            <a:ext cx="6769100" cy="1847850"/>
            <a:chOff x="2603500" y="3927673"/>
            <a:chExt cx="6769100" cy="1847850"/>
          </a:xfrm>
        </p:grpSpPr>
        <p:sp>
          <p:nvSpPr>
            <p:cNvPr id="8" name="Rectangle 4">
              <a:extLst>
                <a:ext uri="{FF2B5EF4-FFF2-40B4-BE49-F238E27FC236}">
                  <a16:creationId xmlns:a16="http://schemas.microsoft.com/office/drawing/2014/main" id="{C32DCF5D-78EA-4ADA-ABEF-6829588172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6988" y="3930848"/>
              <a:ext cx="609600" cy="609600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" name="Line 5">
              <a:extLst>
                <a:ext uri="{FF2B5EF4-FFF2-40B4-BE49-F238E27FC236}">
                  <a16:creationId xmlns:a16="http://schemas.microsoft.com/office/drawing/2014/main" id="{F7374425-33CB-488D-A565-C4E5F36676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41788" y="4175323"/>
              <a:ext cx="914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en-GB"/>
            </a:p>
          </p:txBody>
        </p:sp>
        <p:grpSp>
          <p:nvGrpSpPr>
            <p:cNvPr id="10" name="Group 10">
              <a:extLst>
                <a:ext uri="{FF2B5EF4-FFF2-40B4-BE49-F238E27FC236}">
                  <a16:creationId xmlns:a16="http://schemas.microsoft.com/office/drawing/2014/main" id="{DC6160A1-D637-4D95-AE18-5056BED878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27388" y="3930848"/>
              <a:ext cx="609600" cy="609600"/>
              <a:chOff x="1728" y="2880"/>
              <a:chExt cx="384" cy="384"/>
            </a:xfrm>
            <a:solidFill>
              <a:srgbClr val="FFFF00"/>
            </a:solidFill>
          </p:grpSpPr>
          <p:sp>
            <p:nvSpPr>
              <p:cNvPr id="29" name="Rectangle 11">
                <a:extLst>
                  <a:ext uri="{FF2B5EF4-FFF2-40B4-BE49-F238E27FC236}">
                    <a16:creationId xmlns:a16="http://schemas.microsoft.com/office/drawing/2014/main" id="{26316D56-4187-4BF4-83EB-06B2D41B51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2880"/>
                <a:ext cx="384" cy="384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0" name="Text Box 12">
                <a:extLst>
                  <a:ext uri="{FF2B5EF4-FFF2-40B4-BE49-F238E27FC236}">
                    <a16:creationId xmlns:a16="http://schemas.microsoft.com/office/drawing/2014/main" id="{A6149B59-5A4B-427C-9763-CF13A27941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23" y="2966"/>
                <a:ext cx="203" cy="23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>
                    <a:latin typeface="Tahoma" pitchFamily="34" charset="0"/>
                    <a:ea typeface="宋体" pitchFamily="2" charset="-122"/>
                  </a:rPr>
                  <a:t>A</a:t>
                </a:r>
              </a:p>
            </p:txBody>
          </p:sp>
        </p:grpSp>
        <p:sp>
          <p:nvSpPr>
            <p:cNvPr id="11" name="Rectangle 14">
              <a:extLst>
                <a:ext uri="{FF2B5EF4-FFF2-40B4-BE49-F238E27FC236}">
                  <a16:creationId xmlns:a16="http://schemas.microsoft.com/office/drawing/2014/main" id="{9F19C169-816D-4A0F-B55F-3B10EBF139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5000" y="5165923"/>
              <a:ext cx="609600" cy="609600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" name="Line 15">
              <a:extLst>
                <a:ext uri="{FF2B5EF4-FFF2-40B4-BE49-F238E27FC236}">
                  <a16:creationId xmlns:a16="http://schemas.microsoft.com/office/drawing/2014/main" id="{541D532C-57A0-4BBD-A03C-349309A46F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79800" y="4556323"/>
              <a:ext cx="0" cy="914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6DC350B6-9DB1-4605-BC19-9834B32C5F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3500" y="3934023"/>
              <a:ext cx="609600" cy="609600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" name="Rectangle 24">
              <a:extLst>
                <a:ext uri="{FF2B5EF4-FFF2-40B4-BE49-F238E27FC236}">
                  <a16:creationId xmlns:a16="http://schemas.microsoft.com/office/drawing/2014/main" id="{DDF539F5-6CFC-44D0-9A63-9F736ED76D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99200" y="3930848"/>
              <a:ext cx="609600" cy="609600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grpSp>
          <p:nvGrpSpPr>
            <p:cNvPr id="15" name="Group 25">
              <a:extLst>
                <a:ext uri="{FF2B5EF4-FFF2-40B4-BE49-F238E27FC236}">
                  <a16:creationId xmlns:a16="http://schemas.microsoft.com/office/drawing/2014/main" id="{34988115-D2FE-4A7A-8DD9-9CDD06C863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89600" y="3930848"/>
              <a:ext cx="609600" cy="609600"/>
              <a:chOff x="1728" y="2880"/>
              <a:chExt cx="384" cy="384"/>
            </a:xfrm>
            <a:solidFill>
              <a:srgbClr val="FFFF00"/>
            </a:solidFill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4813AD16-BA99-4150-83A9-CD901544CA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2880"/>
                <a:ext cx="384" cy="384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8" name="Text Box 27">
                <a:extLst>
                  <a:ext uri="{FF2B5EF4-FFF2-40B4-BE49-F238E27FC236}">
                    <a16:creationId xmlns:a16="http://schemas.microsoft.com/office/drawing/2014/main" id="{416D1C8B-DC03-406E-AEC0-4BF40B9367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24" y="2966"/>
                <a:ext cx="202" cy="23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>
                    <a:latin typeface="Tahoma" pitchFamily="34" charset="0"/>
                    <a:ea typeface="宋体" pitchFamily="2" charset="-122"/>
                  </a:rPr>
                  <a:t>B</a:t>
                </a:r>
              </a:p>
            </p:txBody>
          </p:sp>
        </p:grp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454DD95-1F2D-43FF-8321-B7199B31C7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5713" y="3934023"/>
              <a:ext cx="609600" cy="609600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" name="Line 29">
              <a:extLst>
                <a:ext uri="{FF2B5EF4-FFF2-40B4-BE49-F238E27FC236}">
                  <a16:creationId xmlns:a16="http://schemas.microsoft.com/office/drawing/2014/main" id="{6C1B81B6-5F94-4416-9422-EE46EF530E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57700" y="4329311"/>
              <a:ext cx="965200" cy="111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18" name="Text Box 35">
              <a:extLst>
                <a:ext uri="{FF2B5EF4-FFF2-40B4-BE49-F238E27FC236}">
                  <a16:creationId xmlns:a16="http://schemas.microsoft.com/office/drawing/2014/main" id="{9D18ED0B-5AB0-4B7F-8E09-CBAC893A30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826" y="4022923"/>
              <a:ext cx="54765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zh-CN">
                  <a:latin typeface="Tahoma" pitchFamily="34" charset="0"/>
                  <a:ea typeface="宋体" pitchFamily="2" charset="-122"/>
                  <a:sym typeface="Symbol" pitchFamily="18" charset="2"/>
                </a:rPr>
                <a:t>null</a:t>
              </a:r>
              <a:endParaRPr lang="zh-CN" altLang="en-US"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9" name="Rectangle 36">
              <a:extLst>
                <a:ext uri="{FF2B5EF4-FFF2-40B4-BE49-F238E27FC236}">
                  <a16:creationId xmlns:a16="http://schemas.microsoft.com/office/drawing/2014/main" id="{6ACBB84F-BAF8-4168-A590-D772BCDAFD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63000" y="3927673"/>
              <a:ext cx="609600" cy="609600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grpSp>
          <p:nvGrpSpPr>
            <p:cNvPr id="20" name="Group 37">
              <a:extLst>
                <a:ext uri="{FF2B5EF4-FFF2-40B4-BE49-F238E27FC236}">
                  <a16:creationId xmlns:a16="http://schemas.microsoft.com/office/drawing/2014/main" id="{55B71FC1-D403-4024-853C-4F223235FC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53400" y="3927673"/>
              <a:ext cx="609600" cy="609600"/>
              <a:chOff x="1728" y="2880"/>
              <a:chExt cx="384" cy="384"/>
            </a:xfrm>
            <a:solidFill>
              <a:srgbClr val="FFFF00"/>
            </a:solidFill>
          </p:grpSpPr>
          <p:sp>
            <p:nvSpPr>
              <p:cNvPr id="25" name="Rectangle 38">
                <a:extLst>
                  <a:ext uri="{FF2B5EF4-FFF2-40B4-BE49-F238E27FC236}">
                    <a16:creationId xmlns:a16="http://schemas.microsoft.com/office/drawing/2014/main" id="{7EE135C8-E206-45EB-B2EF-5A25A6BE67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2880"/>
                <a:ext cx="384" cy="384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6" name="Text Box 39">
                <a:extLst>
                  <a:ext uri="{FF2B5EF4-FFF2-40B4-BE49-F238E27FC236}">
                    <a16:creationId xmlns:a16="http://schemas.microsoft.com/office/drawing/2014/main" id="{1CB635E6-E7DE-489E-A00F-1FC2AF74A05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23" y="2966"/>
                <a:ext cx="203" cy="23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>
                    <a:latin typeface="Tahoma" pitchFamily="34" charset="0"/>
                    <a:ea typeface="宋体" pitchFamily="2" charset="-122"/>
                  </a:rPr>
                  <a:t>C</a:t>
                </a:r>
              </a:p>
            </p:txBody>
          </p:sp>
        </p:grpSp>
        <p:sp>
          <p:nvSpPr>
            <p:cNvPr id="21" name="Rectangle 40">
              <a:extLst>
                <a:ext uri="{FF2B5EF4-FFF2-40B4-BE49-F238E27FC236}">
                  <a16:creationId xmlns:a16="http://schemas.microsoft.com/office/drawing/2014/main" id="{019AA373-8797-41D6-A21B-2436944C18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24760" y="3937205"/>
              <a:ext cx="609600" cy="609600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2" name="Text Box 41">
              <a:extLst>
                <a:ext uri="{FF2B5EF4-FFF2-40B4-BE49-F238E27FC236}">
                  <a16:creationId xmlns:a16="http://schemas.microsoft.com/office/drawing/2014/main" id="{2CC659A8-FAD5-4267-BED7-DB2F162DBE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00326" y="4045148"/>
              <a:ext cx="54765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zh-CN">
                  <a:latin typeface="Tahoma" pitchFamily="34" charset="0"/>
                  <a:ea typeface="宋体" pitchFamily="2" charset="-122"/>
                  <a:sym typeface="Symbol" pitchFamily="18" charset="2"/>
                </a:rPr>
                <a:t>null</a:t>
              </a:r>
              <a:endParaRPr lang="zh-CN" altLang="en-US"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23" name="Line 42">
              <a:extLst>
                <a:ext uri="{FF2B5EF4-FFF2-40B4-BE49-F238E27FC236}">
                  <a16:creationId xmlns:a16="http://schemas.microsoft.com/office/drawing/2014/main" id="{2DC15345-0F39-4214-A3DC-A404583EC1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921500" y="4326136"/>
              <a:ext cx="965200" cy="111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24" name="Line 43">
              <a:extLst>
                <a:ext uri="{FF2B5EF4-FFF2-40B4-BE49-F238E27FC236}">
                  <a16:creationId xmlns:a16="http://schemas.microsoft.com/office/drawing/2014/main" id="{33CBD713-4ADF-43CE-BC61-666B45A092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591300" y="4172148"/>
              <a:ext cx="914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53932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879600" y="188640"/>
            <a:ext cx="7391400" cy="725470"/>
          </a:xfrm>
        </p:spPr>
        <p:txBody>
          <a:bodyPr/>
          <a:lstStyle/>
          <a:p>
            <a:r>
              <a:rPr lang="en-US" altLang="zh-CN" dirty="0">
                <a:ea typeface="宋体" pitchFamily="2" charset="-122"/>
              </a:rPr>
              <a:t>Variations of Linked-Lists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24034" y="928670"/>
            <a:ext cx="8153400" cy="329241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i="1" dirty="0">
                <a:ea typeface="宋体" pitchFamily="2" charset="-122"/>
              </a:rPr>
              <a:t>Doubly linked-lists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Each node points to not only its successor but also its predecessor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There are two </a:t>
            </a:r>
            <a:r>
              <a:rPr lang="en-US" altLang="zh-CN" dirty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null: </a:t>
            </a:r>
            <a:r>
              <a:rPr lang="en-US" altLang="zh-CN" dirty="0">
                <a:ea typeface="宋体" pitchFamily="2" charset="-122"/>
              </a:rPr>
              <a:t>at the first and last nodes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Advantage: given a node, it is easy to visit its predecessor. 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Sometimes convenient to traverse lists backwards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3836988" y="3930848"/>
            <a:ext cx="609600" cy="6096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4581" name="Line 5"/>
          <p:cNvSpPr>
            <a:spLocks noChangeShapeType="1"/>
          </p:cNvSpPr>
          <p:nvPr/>
        </p:nvSpPr>
        <p:spPr bwMode="auto">
          <a:xfrm flipV="1">
            <a:off x="4141788" y="4175323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en-GB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3227388" y="3930848"/>
            <a:ext cx="609600" cy="609600"/>
            <a:chOff x="1728" y="2880"/>
            <a:chExt cx="384" cy="384"/>
          </a:xfrm>
          <a:solidFill>
            <a:srgbClr val="FFFF00"/>
          </a:solidFill>
        </p:grpSpPr>
        <p:sp>
          <p:nvSpPr>
            <p:cNvPr id="24602" name="Rectangle 11"/>
            <p:cNvSpPr>
              <a:spLocks noChangeArrowheads="1"/>
            </p:cNvSpPr>
            <p:nvPr/>
          </p:nvSpPr>
          <p:spPr bwMode="auto">
            <a:xfrm>
              <a:off x="1728" y="2880"/>
              <a:ext cx="384" cy="384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4603" name="Text Box 12"/>
            <p:cNvSpPr txBox="1">
              <a:spLocks noChangeArrowheads="1"/>
            </p:cNvSpPr>
            <p:nvPr/>
          </p:nvSpPr>
          <p:spPr bwMode="auto">
            <a:xfrm>
              <a:off x="1823" y="2966"/>
              <a:ext cx="203" cy="23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dirty="0">
                  <a:latin typeface="Tahoma" pitchFamily="34" charset="0"/>
                  <a:ea typeface="宋体" pitchFamily="2" charset="-122"/>
                </a:rPr>
                <a:t>A</a:t>
              </a:r>
            </a:p>
          </p:txBody>
        </p:sp>
      </p:grpSp>
      <p:sp>
        <p:nvSpPr>
          <p:cNvPr id="24583" name="Rectangle 14"/>
          <p:cNvSpPr>
            <a:spLocks noChangeArrowheads="1"/>
          </p:cNvSpPr>
          <p:nvPr/>
        </p:nvSpPr>
        <p:spPr bwMode="auto">
          <a:xfrm>
            <a:off x="3175000" y="5165923"/>
            <a:ext cx="609600" cy="6096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4584" name="Line 15"/>
          <p:cNvSpPr>
            <a:spLocks noChangeShapeType="1"/>
          </p:cNvSpPr>
          <p:nvPr/>
        </p:nvSpPr>
        <p:spPr bwMode="auto">
          <a:xfrm flipV="1">
            <a:off x="3479800" y="4556323"/>
            <a:ext cx="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en-GB"/>
          </a:p>
        </p:txBody>
      </p:sp>
      <p:sp>
        <p:nvSpPr>
          <p:cNvPr id="24585" name="Text Box 16"/>
          <p:cNvSpPr txBox="1">
            <a:spLocks noChangeArrowheads="1"/>
          </p:cNvSpPr>
          <p:nvPr/>
        </p:nvSpPr>
        <p:spPr bwMode="auto">
          <a:xfrm>
            <a:off x="3199974" y="5858073"/>
            <a:ext cx="71205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latin typeface="Tahoma" pitchFamily="34" charset="0"/>
                <a:ea typeface="宋体" pitchFamily="2" charset="-122"/>
              </a:rPr>
              <a:t>Head</a:t>
            </a:r>
          </a:p>
        </p:txBody>
      </p:sp>
      <p:sp>
        <p:nvSpPr>
          <p:cNvPr id="24586" name="Rectangle 23"/>
          <p:cNvSpPr>
            <a:spLocks noChangeArrowheads="1"/>
          </p:cNvSpPr>
          <p:nvPr/>
        </p:nvSpPr>
        <p:spPr bwMode="auto">
          <a:xfrm>
            <a:off x="2603500" y="3934023"/>
            <a:ext cx="609600" cy="6096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4587" name="Rectangle 24"/>
          <p:cNvSpPr>
            <a:spLocks noChangeArrowheads="1"/>
          </p:cNvSpPr>
          <p:nvPr/>
        </p:nvSpPr>
        <p:spPr bwMode="auto">
          <a:xfrm>
            <a:off x="6299200" y="3930848"/>
            <a:ext cx="609600" cy="6096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5689600" y="3930848"/>
            <a:ext cx="609600" cy="609600"/>
            <a:chOff x="1728" y="2880"/>
            <a:chExt cx="384" cy="384"/>
          </a:xfrm>
          <a:solidFill>
            <a:srgbClr val="FFFF00"/>
          </a:solidFill>
        </p:grpSpPr>
        <p:sp>
          <p:nvSpPr>
            <p:cNvPr id="24600" name="Rectangle 26"/>
            <p:cNvSpPr>
              <a:spLocks noChangeArrowheads="1"/>
            </p:cNvSpPr>
            <p:nvPr/>
          </p:nvSpPr>
          <p:spPr bwMode="auto">
            <a:xfrm>
              <a:off x="1728" y="2880"/>
              <a:ext cx="384" cy="384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4601" name="Text Box 27"/>
            <p:cNvSpPr txBox="1">
              <a:spLocks noChangeArrowheads="1"/>
            </p:cNvSpPr>
            <p:nvPr/>
          </p:nvSpPr>
          <p:spPr bwMode="auto">
            <a:xfrm>
              <a:off x="1824" y="2966"/>
              <a:ext cx="202" cy="23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dirty="0">
                  <a:latin typeface="Tahoma" pitchFamily="34" charset="0"/>
                  <a:ea typeface="宋体" pitchFamily="2" charset="-122"/>
                </a:rPr>
                <a:t>B</a:t>
              </a:r>
            </a:p>
          </p:txBody>
        </p:sp>
      </p:grpSp>
      <p:sp>
        <p:nvSpPr>
          <p:cNvPr id="24589" name="Rectangle 28"/>
          <p:cNvSpPr>
            <a:spLocks noChangeArrowheads="1"/>
          </p:cNvSpPr>
          <p:nvPr/>
        </p:nvSpPr>
        <p:spPr bwMode="auto">
          <a:xfrm>
            <a:off x="5065713" y="3934023"/>
            <a:ext cx="609600" cy="6096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4590" name="Line 29"/>
          <p:cNvSpPr>
            <a:spLocks noChangeShapeType="1"/>
          </p:cNvSpPr>
          <p:nvPr/>
        </p:nvSpPr>
        <p:spPr bwMode="auto">
          <a:xfrm flipH="1">
            <a:off x="4457700" y="4329311"/>
            <a:ext cx="965200" cy="111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en-GB"/>
          </a:p>
        </p:txBody>
      </p:sp>
      <p:sp>
        <p:nvSpPr>
          <p:cNvPr id="24591" name="Text Box 35"/>
          <p:cNvSpPr txBox="1">
            <a:spLocks noChangeArrowheads="1"/>
          </p:cNvSpPr>
          <p:nvPr/>
        </p:nvSpPr>
        <p:spPr bwMode="auto">
          <a:xfrm>
            <a:off x="2640826" y="4022923"/>
            <a:ext cx="5476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dirty="0">
                <a:latin typeface="Tahoma" pitchFamily="34" charset="0"/>
                <a:ea typeface="宋体" pitchFamily="2" charset="-122"/>
                <a:sym typeface="Symbol" pitchFamily="18" charset="2"/>
              </a:rPr>
              <a:t>null</a:t>
            </a:r>
            <a:endParaRPr lang="zh-CN" altLang="en-US" dirty="0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24592" name="Rectangle 36"/>
          <p:cNvSpPr>
            <a:spLocks noChangeArrowheads="1"/>
          </p:cNvSpPr>
          <p:nvPr/>
        </p:nvSpPr>
        <p:spPr bwMode="auto">
          <a:xfrm>
            <a:off x="8763000" y="3927673"/>
            <a:ext cx="609600" cy="6096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grpSp>
        <p:nvGrpSpPr>
          <p:cNvPr id="4" name="Group 37"/>
          <p:cNvGrpSpPr>
            <a:grpSpLocks/>
          </p:cNvGrpSpPr>
          <p:nvPr/>
        </p:nvGrpSpPr>
        <p:grpSpPr bwMode="auto">
          <a:xfrm>
            <a:off x="8153400" y="3927673"/>
            <a:ext cx="609600" cy="609600"/>
            <a:chOff x="1728" y="2880"/>
            <a:chExt cx="384" cy="384"/>
          </a:xfrm>
          <a:solidFill>
            <a:srgbClr val="FFFF00"/>
          </a:solidFill>
        </p:grpSpPr>
        <p:sp>
          <p:nvSpPr>
            <p:cNvPr id="24598" name="Rectangle 38"/>
            <p:cNvSpPr>
              <a:spLocks noChangeArrowheads="1"/>
            </p:cNvSpPr>
            <p:nvPr/>
          </p:nvSpPr>
          <p:spPr bwMode="auto">
            <a:xfrm>
              <a:off x="1728" y="2880"/>
              <a:ext cx="384" cy="384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4599" name="Text Box 39"/>
            <p:cNvSpPr txBox="1">
              <a:spLocks noChangeArrowheads="1"/>
            </p:cNvSpPr>
            <p:nvPr/>
          </p:nvSpPr>
          <p:spPr bwMode="auto">
            <a:xfrm>
              <a:off x="1823" y="2966"/>
              <a:ext cx="203" cy="23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dirty="0">
                  <a:latin typeface="Tahoma" pitchFamily="34" charset="0"/>
                  <a:ea typeface="宋体" pitchFamily="2" charset="-122"/>
                </a:rPr>
                <a:t>C</a:t>
              </a:r>
            </a:p>
          </p:txBody>
        </p:sp>
      </p:grpSp>
      <p:sp>
        <p:nvSpPr>
          <p:cNvPr id="24594" name="Rectangle 40"/>
          <p:cNvSpPr>
            <a:spLocks noChangeArrowheads="1"/>
          </p:cNvSpPr>
          <p:nvPr/>
        </p:nvSpPr>
        <p:spPr bwMode="auto">
          <a:xfrm>
            <a:off x="7524760" y="3937205"/>
            <a:ext cx="609600" cy="6096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4595" name="Text Box 41"/>
          <p:cNvSpPr txBox="1">
            <a:spLocks noChangeArrowheads="1"/>
          </p:cNvSpPr>
          <p:nvPr/>
        </p:nvSpPr>
        <p:spPr bwMode="auto">
          <a:xfrm>
            <a:off x="8800326" y="4045148"/>
            <a:ext cx="5476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dirty="0">
                <a:latin typeface="Tahoma" pitchFamily="34" charset="0"/>
                <a:ea typeface="宋体" pitchFamily="2" charset="-122"/>
                <a:sym typeface="Symbol" pitchFamily="18" charset="2"/>
              </a:rPr>
              <a:t>null</a:t>
            </a:r>
            <a:endParaRPr lang="zh-CN" altLang="en-US" dirty="0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24596" name="Line 42"/>
          <p:cNvSpPr>
            <a:spLocks noChangeShapeType="1"/>
          </p:cNvSpPr>
          <p:nvPr/>
        </p:nvSpPr>
        <p:spPr bwMode="auto">
          <a:xfrm flipH="1">
            <a:off x="6921500" y="4326136"/>
            <a:ext cx="965200" cy="111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en-GB"/>
          </a:p>
        </p:txBody>
      </p:sp>
      <p:sp>
        <p:nvSpPr>
          <p:cNvPr id="24597" name="Line 43"/>
          <p:cNvSpPr>
            <a:spLocks noChangeShapeType="1"/>
          </p:cNvSpPr>
          <p:nvPr/>
        </p:nvSpPr>
        <p:spPr bwMode="auto">
          <a:xfrm flipV="1">
            <a:off x="6591300" y="4172148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9769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7</a:t>
            </a:fld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6734" y="528013"/>
            <a:ext cx="9369880" cy="795461"/>
          </a:xfrm>
        </p:spPr>
        <p:txBody>
          <a:bodyPr>
            <a:normAutofit fontScale="90000"/>
          </a:bodyPr>
          <a:lstStyle/>
          <a:p>
            <a:r>
              <a:rPr lang="en-GB" dirty="0"/>
              <a:t>Constructors – </a:t>
            </a:r>
            <a:br>
              <a:rPr lang="en-GB" dirty="0"/>
            </a:br>
            <a:r>
              <a:rPr lang="en-GB" dirty="0" err="1"/>
              <a:t>DoublyLinkedListNode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School of Computing , Engineering and Digital Technologies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1674" y="0"/>
            <a:ext cx="6317954" cy="6868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027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8</a:t>
            </a:fld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School of Computing , Engineering and Digital Technologies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463" y="-41049"/>
            <a:ext cx="110962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419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1" y="122238"/>
            <a:ext cx="7542213" cy="858490"/>
          </a:xfrm>
        </p:spPr>
        <p:txBody>
          <a:bodyPr/>
          <a:lstStyle/>
          <a:p>
            <a:r>
              <a:rPr lang="en-GB" dirty="0"/>
              <a:t>Doubly linked-list</a:t>
            </a:r>
            <a:endParaRPr lang="en-US" dirty="0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1" y="1340769"/>
            <a:ext cx="8228013" cy="518457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dirty="0"/>
              <a:t>Operations</a:t>
            </a:r>
          </a:p>
          <a:p>
            <a:pPr lvl="1"/>
            <a:r>
              <a:rPr lang="en-GB" dirty="0"/>
              <a:t>Initialise the list</a:t>
            </a:r>
          </a:p>
          <a:p>
            <a:pPr lvl="1"/>
            <a:r>
              <a:rPr lang="en-GB" b="1" dirty="0"/>
              <a:t>Determine whether the list is empty</a:t>
            </a:r>
          </a:p>
          <a:p>
            <a:pPr lvl="1"/>
            <a:r>
              <a:rPr lang="en-GB" b="1" dirty="0"/>
              <a:t>Print the list</a:t>
            </a:r>
          </a:p>
          <a:p>
            <a:pPr lvl="1"/>
            <a:r>
              <a:rPr lang="en-GB" dirty="0"/>
              <a:t>Destroy the list</a:t>
            </a:r>
          </a:p>
          <a:p>
            <a:pPr lvl="1"/>
            <a:r>
              <a:rPr lang="en-GB" dirty="0"/>
              <a:t>Search the list for a given item</a:t>
            </a:r>
          </a:p>
          <a:p>
            <a:pPr lvl="1"/>
            <a:r>
              <a:rPr lang="en-GB" dirty="0"/>
              <a:t>Retrieve the first element of the list</a:t>
            </a:r>
          </a:p>
          <a:p>
            <a:pPr lvl="1"/>
            <a:r>
              <a:rPr lang="en-GB" b="1" dirty="0"/>
              <a:t>Retrieve the last element of the list</a:t>
            </a:r>
          </a:p>
          <a:p>
            <a:pPr lvl="1"/>
            <a:r>
              <a:rPr lang="en-GB" dirty="0"/>
              <a:t>Insert an item in the list</a:t>
            </a:r>
          </a:p>
          <a:p>
            <a:pPr lvl="1"/>
            <a:r>
              <a:rPr lang="en-GB" dirty="0"/>
              <a:t>Delete an item from the list</a:t>
            </a:r>
          </a:p>
          <a:p>
            <a:pPr lvl="1"/>
            <a:r>
              <a:rPr lang="en-GB" dirty="0"/>
              <a:t>Find the length of the list</a:t>
            </a:r>
          </a:p>
          <a:p>
            <a:pPr lvl="1"/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541984939"/>
      </p:ext>
    </p:extLst>
  </p:cSld>
  <p:clrMapOvr>
    <a:masterClrMapping/>
  </p:clrMapOvr>
</p:sld>
</file>

<file path=ppt/theme/theme1.xml><?xml version="1.0" encoding="utf-8"?>
<a:theme xmlns:a="http://schemas.openxmlformats.org/drawingml/2006/main" name="Intro 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SCM Colours">
      <a:dk1>
        <a:sysClr val="windowText" lastClr="000000"/>
      </a:dk1>
      <a:lt1>
        <a:sysClr val="window" lastClr="FFFFFF"/>
      </a:lt1>
      <a:dk2>
        <a:srgbClr val="8970A9"/>
      </a:dk2>
      <a:lt2>
        <a:srgbClr val="BFBFBF"/>
      </a:lt2>
      <a:accent1>
        <a:srgbClr val="6C2787"/>
      </a:accent1>
      <a:accent2>
        <a:srgbClr val="F79646"/>
      </a:accent2>
      <a:accent3>
        <a:srgbClr val="9BBB59"/>
      </a:accent3>
      <a:accent4>
        <a:srgbClr val="C0504D"/>
      </a:accent4>
      <a:accent5>
        <a:srgbClr val="4F81BD"/>
      </a:accent5>
      <a:accent6>
        <a:srgbClr val="4BACC6"/>
      </a:accent6>
      <a:hlink>
        <a:srgbClr val="6C2787"/>
      </a:hlink>
      <a:folHlink>
        <a:srgbClr val="F79646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a-com3041-lecture-template.potx" id="{09F266B8-037D-4960-B683-4D141DDD58CF}" vid="{54ED4B27-7A9F-4E1F-B0CB-1BA09105F62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796365E366AAB4F8280D86F3228324F" ma:contentTypeVersion="12" ma:contentTypeDescription="Create a new document." ma:contentTypeScope="" ma:versionID="be7a83f22c560c78d5929cee4f0304ef">
  <xsd:schema xmlns:xsd="http://www.w3.org/2001/XMLSchema" xmlns:xs="http://www.w3.org/2001/XMLSchema" xmlns:p="http://schemas.microsoft.com/office/2006/metadata/properties" xmlns:ns3="def758ac-9196-4ec0-90cb-261ed6d7bf05" xmlns:ns4="8cca14b1-3cdd-4e98-976b-f7aa99511c27" targetNamespace="http://schemas.microsoft.com/office/2006/metadata/properties" ma:root="true" ma:fieldsID="de8ba02a509906d2eae4f3b78ccf2d52" ns3:_="" ns4:_="">
    <xsd:import namespace="def758ac-9196-4ec0-90cb-261ed6d7bf05"/>
    <xsd:import namespace="8cca14b1-3cdd-4e98-976b-f7aa99511c2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ef758ac-9196-4ec0-90cb-261ed6d7bf0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ca14b1-3cdd-4e98-976b-f7aa99511c27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6276AA6-6E5E-4ECD-BA36-1E25F3C6E9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ef758ac-9196-4ec0-90cb-261ed6d7bf05"/>
    <ds:schemaRef ds:uri="8cca14b1-3cdd-4e98-976b-f7aa99511c2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16A7D08-4C9D-4567-8AFC-4B9066B5F1CB}">
  <ds:schemaRefs>
    <ds:schemaRef ds:uri="http://purl.org/dc/elements/1.1/"/>
    <ds:schemaRef ds:uri="http://schemas.microsoft.com/office/2006/metadata/properties"/>
    <ds:schemaRef ds:uri="def758ac-9196-4ec0-90cb-261ed6d7bf05"/>
    <ds:schemaRef ds:uri="http://purl.org/dc/terms/"/>
    <ds:schemaRef ds:uri="8cca14b1-3cdd-4e98-976b-f7aa99511c2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9EBD0CAD-A1FF-4FE3-A02A-1426C1A7B27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4369</TotalTime>
  <Words>1275</Words>
  <Application>Microsoft Office PowerPoint</Application>
  <PresentationFormat>Widescreen</PresentationFormat>
  <Paragraphs>258</Paragraphs>
  <Slides>30</Slides>
  <Notes>1</Notes>
  <HiddenSlides>8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41" baseType="lpstr">
      <vt:lpstr>arial</vt:lpstr>
      <vt:lpstr>arial</vt:lpstr>
      <vt:lpstr>Calibri</vt:lpstr>
      <vt:lpstr>Calibri Light</vt:lpstr>
      <vt:lpstr>Century Schoolbook</vt:lpstr>
      <vt:lpstr>Consolas</vt:lpstr>
      <vt:lpstr>Courier New</vt:lpstr>
      <vt:lpstr>Monotype Sorts</vt:lpstr>
      <vt:lpstr>Tahoma</vt:lpstr>
      <vt:lpstr>Intro slide</vt:lpstr>
      <vt:lpstr>1_Office Theme</vt:lpstr>
      <vt:lpstr>PowerPoint Presentation</vt:lpstr>
      <vt:lpstr>Homework: Exam Question. Search for a value</vt:lpstr>
      <vt:lpstr>PowerPoint Presentation</vt:lpstr>
      <vt:lpstr>Last week’s quiz</vt:lpstr>
      <vt:lpstr>Doubly Linked Lists</vt:lpstr>
      <vt:lpstr>Variations of Linked-Lists</vt:lpstr>
      <vt:lpstr>Constructors –  DoublyLinkedListNode</vt:lpstr>
      <vt:lpstr>PowerPoint Presentation</vt:lpstr>
      <vt:lpstr>Doubly linked-list</vt:lpstr>
      <vt:lpstr>Doubly linked-list – 4 Quick Questions</vt:lpstr>
      <vt:lpstr>Inserting a new node</vt:lpstr>
      <vt:lpstr>Insert at the beginning of the list</vt:lpstr>
      <vt:lpstr>Inserting at the end</vt:lpstr>
      <vt:lpstr>Inserting in the middle</vt:lpstr>
      <vt:lpstr>Inserting in the middle</vt:lpstr>
      <vt:lpstr>Inserting in the middle</vt:lpstr>
      <vt:lpstr>Inserting in the middle</vt:lpstr>
      <vt:lpstr>Inserting</vt:lpstr>
      <vt:lpstr>Insert at the beginning of the list</vt:lpstr>
      <vt:lpstr>Inserting at the end</vt:lpstr>
      <vt:lpstr>2 Other Ways of inserting a new node</vt:lpstr>
      <vt:lpstr>PowerPoint Presentation</vt:lpstr>
      <vt:lpstr>Inserting a new node at a specified position</vt:lpstr>
      <vt:lpstr>Write the Java code for the method below Inserting a node after a node storing a given value</vt:lpstr>
      <vt:lpstr>Doubly Linked Lists VS Singly Linked Lists</vt:lpstr>
      <vt:lpstr>Homework:</vt:lpstr>
      <vt:lpstr>PowerPoint Presentation</vt:lpstr>
      <vt:lpstr>Quiz</vt:lpstr>
      <vt:lpstr>Homework: Write the Java code for the method below Inserting a node after a node storing a given value</vt:lpstr>
      <vt:lpstr>Summary</vt:lpstr>
    </vt:vector>
  </TitlesOfParts>
  <Company>Teesside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Occhipinti, Annalisa</dc:creator>
  <cp:lastModifiedBy>Occhipinti, Annalisa</cp:lastModifiedBy>
  <cp:revision>31</cp:revision>
  <dcterms:created xsi:type="dcterms:W3CDTF">2020-02-14T16:20:25Z</dcterms:created>
  <dcterms:modified xsi:type="dcterms:W3CDTF">2023-03-01T17:24:58Z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0x0101005796365E366AAB4F8280D86F3228324F</vt:lpwstr>
  </property>
</Properties>
</file>