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notesMasterIdLst>
    <p:notesMasterId r:id="rId32"/>
  </p:notesMasterIdLst>
  <p:sldIdLst>
    <p:sldId id="257" r:id="rId6"/>
    <p:sldId id="284" r:id="rId7"/>
    <p:sldId id="295" r:id="rId8"/>
    <p:sldId id="297" r:id="rId9"/>
    <p:sldId id="278" r:id="rId10"/>
    <p:sldId id="258" r:id="rId11"/>
    <p:sldId id="299" r:id="rId12"/>
    <p:sldId id="301" r:id="rId13"/>
    <p:sldId id="298" r:id="rId14"/>
    <p:sldId id="260" r:id="rId15"/>
    <p:sldId id="261" r:id="rId16"/>
    <p:sldId id="262" r:id="rId17"/>
    <p:sldId id="263" r:id="rId18"/>
    <p:sldId id="265" r:id="rId19"/>
    <p:sldId id="266" r:id="rId20"/>
    <p:sldId id="273" r:id="rId21"/>
    <p:sldId id="274" r:id="rId22"/>
    <p:sldId id="275" r:id="rId23"/>
    <p:sldId id="277" r:id="rId24"/>
    <p:sldId id="285" r:id="rId25"/>
    <p:sldId id="302" r:id="rId26"/>
    <p:sldId id="303" r:id="rId27"/>
    <p:sldId id="286" r:id="rId28"/>
    <p:sldId id="304" r:id="rId29"/>
    <p:sldId id="293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50077-C0E0-4AC0-8F76-7EE20B2418BE}" v="13" dt="2023-03-01T17:25:21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50393798-9D8D-461E-9B47-79F6445F2ADD}"/>
    <pc:docChg chg="custSel modSld">
      <pc:chgData name="Occhipinti, Annalisa" userId="a66fcd2b-4181-400a-8ca1-7fdb013d8d8c" providerId="ADAL" clId="{50393798-9D8D-461E-9B47-79F6445F2ADD}" dt="2022-02-28T15:08:05.558" v="134" actId="113"/>
      <pc:docMkLst>
        <pc:docMk/>
      </pc:docMkLst>
      <pc:sldChg chg="addSp modSp mod">
        <pc:chgData name="Occhipinti, Annalisa" userId="a66fcd2b-4181-400a-8ca1-7fdb013d8d8c" providerId="ADAL" clId="{50393798-9D8D-461E-9B47-79F6445F2ADD}" dt="2022-02-28T15:07:59.149" v="131" actId="113"/>
        <pc:sldMkLst>
          <pc:docMk/>
          <pc:sldMk cId="2615786099" sldId="298"/>
        </pc:sldMkLst>
        <pc:spChg chg="add mod">
          <ac:chgData name="Occhipinti, Annalisa" userId="a66fcd2b-4181-400a-8ca1-7fdb013d8d8c" providerId="ADAL" clId="{50393798-9D8D-461E-9B47-79F6445F2ADD}" dt="2022-02-28T15:07:59.149" v="131" actId="113"/>
          <ac:spMkLst>
            <pc:docMk/>
            <pc:sldMk cId="2615786099" sldId="298"/>
            <ac:spMk id="32" creationId="{ECCFFA7B-41F1-4C56-90F0-B53CAEAC640C}"/>
          </ac:spMkLst>
        </pc:spChg>
        <pc:grpChg chg="mod">
          <ac:chgData name="Occhipinti, Annalisa" userId="a66fcd2b-4181-400a-8ca1-7fdb013d8d8c" providerId="ADAL" clId="{50393798-9D8D-461E-9B47-79F6445F2ADD}" dt="2022-02-28T15:07:56.875" v="130" actId="1076"/>
          <ac:grpSpMkLst>
            <pc:docMk/>
            <pc:sldMk cId="2615786099" sldId="298"/>
            <ac:grpSpMk id="41" creationId="{061F502E-999A-4B00-A361-DDBA601F41ED}"/>
          </ac:grpSpMkLst>
        </pc:grpChg>
      </pc:sldChg>
      <pc:sldChg chg="addSp delSp modSp mod">
        <pc:chgData name="Occhipinti, Annalisa" userId="a66fcd2b-4181-400a-8ca1-7fdb013d8d8c" providerId="ADAL" clId="{50393798-9D8D-461E-9B47-79F6445F2ADD}" dt="2022-02-28T15:08:05.558" v="134" actId="113"/>
        <pc:sldMkLst>
          <pc:docMk/>
          <pc:sldMk cId="1732532222" sldId="303"/>
        </pc:sldMkLst>
        <pc:spChg chg="add mod">
          <ac:chgData name="Occhipinti, Annalisa" userId="a66fcd2b-4181-400a-8ca1-7fdb013d8d8c" providerId="ADAL" clId="{50393798-9D8D-461E-9B47-79F6445F2ADD}" dt="2022-02-28T15:08:05.558" v="134" actId="113"/>
          <ac:spMkLst>
            <pc:docMk/>
            <pc:sldMk cId="1732532222" sldId="303"/>
            <ac:spMk id="4" creationId="{D0D0CD7E-3738-4F7C-B7DE-E3FFABEA35BF}"/>
          </ac:spMkLst>
        </pc:spChg>
        <pc:spChg chg="add del mod">
          <ac:chgData name="Occhipinti, Annalisa" userId="a66fcd2b-4181-400a-8ca1-7fdb013d8d8c" providerId="ADAL" clId="{50393798-9D8D-461E-9B47-79F6445F2ADD}" dt="2022-02-28T15:08:04.678" v="133"/>
          <ac:spMkLst>
            <pc:docMk/>
            <pc:sldMk cId="1732532222" sldId="303"/>
            <ac:spMk id="7" creationId="{2C7DFC8E-3331-4BFB-AB9E-FEBEE8B0F0D9}"/>
          </ac:spMkLst>
        </pc:spChg>
      </pc:sldChg>
    </pc:docChg>
  </pc:docChgLst>
  <pc:docChgLst>
    <pc:chgData name="Occhipinti, Annalisa" userId="a66fcd2b-4181-400a-8ca1-7fdb013d8d8c" providerId="ADAL" clId="{C15792AF-89B8-451E-BB11-BF6A740712CE}"/>
    <pc:docChg chg="custSel addSld delSld modSld">
      <pc:chgData name="Occhipinti, Annalisa" userId="a66fcd2b-4181-400a-8ca1-7fdb013d8d8c" providerId="ADAL" clId="{C15792AF-89B8-451E-BB11-BF6A740712CE}" dt="2022-02-24T12:28:16.984" v="506" actId="20577"/>
      <pc:docMkLst>
        <pc:docMk/>
      </pc:docMkLst>
      <pc:sldChg chg="modSp mod">
        <pc:chgData name="Occhipinti, Annalisa" userId="a66fcd2b-4181-400a-8ca1-7fdb013d8d8c" providerId="ADAL" clId="{C15792AF-89B8-451E-BB11-BF6A740712CE}" dt="2022-02-24T12:23:35.734" v="88" actId="20577"/>
        <pc:sldMkLst>
          <pc:docMk/>
          <pc:sldMk cId="3167066164" sldId="257"/>
        </pc:sldMkLst>
        <pc:spChg chg="mod">
          <ac:chgData name="Occhipinti, Annalisa" userId="a66fcd2b-4181-400a-8ca1-7fdb013d8d8c" providerId="ADAL" clId="{C15792AF-89B8-451E-BB11-BF6A740712CE}" dt="2022-02-24T12:23:35.734" v="88" actId="20577"/>
          <ac:spMkLst>
            <pc:docMk/>
            <pc:sldMk cId="3167066164" sldId="257"/>
            <ac:spMk id="16" creationId="{BA3ECBAB-A1BE-4585-AA10-A5A7D89A7B47}"/>
          </ac:spMkLst>
        </pc:spChg>
      </pc:sldChg>
      <pc:sldChg chg="delSp mod">
        <pc:chgData name="Occhipinti, Annalisa" userId="a66fcd2b-4181-400a-8ca1-7fdb013d8d8c" providerId="ADAL" clId="{C15792AF-89B8-451E-BB11-BF6A740712CE}" dt="2022-02-24T12:27:30.320" v="481" actId="478"/>
        <pc:sldMkLst>
          <pc:docMk/>
          <pc:sldMk cId="153932153" sldId="260"/>
        </pc:sldMkLst>
        <pc:spChg chg="del">
          <ac:chgData name="Occhipinti, Annalisa" userId="a66fcd2b-4181-400a-8ca1-7fdb013d8d8c" providerId="ADAL" clId="{C15792AF-89B8-451E-BB11-BF6A740712CE}" dt="2022-02-24T12:27:30.320" v="481" actId="478"/>
          <ac:spMkLst>
            <pc:docMk/>
            <pc:sldMk cId="153932153" sldId="260"/>
            <ac:spMk id="3" creationId="{00000000-0000-0000-0000-000000000000}"/>
          </ac:spMkLst>
        </pc:spChg>
      </pc:sldChg>
      <pc:sldChg chg="del">
        <pc:chgData name="Occhipinti, Annalisa" userId="a66fcd2b-4181-400a-8ca1-7fdb013d8d8c" providerId="ADAL" clId="{C15792AF-89B8-451E-BB11-BF6A740712CE}" dt="2022-02-24T10:54:52.920" v="1" actId="2696"/>
        <pc:sldMkLst>
          <pc:docMk/>
          <pc:sldMk cId="1744377774" sldId="264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3466020714" sldId="267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569378429" sldId="268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397183875" sldId="269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2227626138" sldId="270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3209350975" sldId="271"/>
        </pc:sldMkLst>
      </pc:sldChg>
      <pc:sldChg chg="del">
        <pc:chgData name="Occhipinti, Annalisa" userId="a66fcd2b-4181-400a-8ca1-7fdb013d8d8c" providerId="ADAL" clId="{C15792AF-89B8-451E-BB11-BF6A740712CE}" dt="2022-02-24T10:53:54.133" v="0" actId="2696"/>
        <pc:sldMkLst>
          <pc:docMk/>
          <pc:sldMk cId="1331831056" sldId="272"/>
        </pc:sldMkLst>
      </pc:sldChg>
      <pc:sldChg chg="modSp mod">
        <pc:chgData name="Occhipinti, Annalisa" userId="a66fcd2b-4181-400a-8ca1-7fdb013d8d8c" providerId="ADAL" clId="{C15792AF-89B8-451E-BB11-BF6A740712CE}" dt="2022-02-24T12:23:58.124" v="89" actId="20577"/>
        <pc:sldMkLst>
          <pc:docMk/>
          <pc:sldMk cId="3299426760" sldId="278"/>
        </pc:sldMkLst>
        <pc:graphicFrameChg chg="modGraphic">
          <ac:chgData name="Occhipinti, Annalisa" userId="a66fcd2b-4181-400a-8ca1-7fdb013d8d8c" providerId="ADAL" clId="{C15792AF-89B8-451E-BB11-BF6A740712CE}" dt="2022-02-24T12:23:58.124" v="89" actId="20577"/>
          <ac:graphicFrameMkLst>
            <pc:docMk/>
            <pc:sldMk cId="3299426760" sldId="278"/>
            <ac:graphicFrameMk id="7" creationId="{00000000-0000-0000-0000-000000000000}"/>
          </ac:graphicFrameMkLst>
        </pc:graphicFrameChg>
      </pc:sldChg>
      <pc:sldChg chg="modSp">
        <pc:chgData name="Occhipinti, Annalisa" userId="a66fcd2b-4181-400a-8ca1-7fdb013d8d8c" providerId="ADAL" clId="{C15792AF-89B8-451E-BB11-BF6A740712CE}" dt="2022-02-24T10:57:22.664" v="22" actId="20577"/>
        <pc:sldMkLst>
          <pc:docMk/>
          <pc:sldMk cId="529429864" sldId="284"/>
        </pc:sldMkLst>
        <pc:spChg chg="mod">
          <ac:chgData name="Occhipinti, Annalisa" userId="a66fcd2b-4181-400a-8ca1-7fdb013d8d8c" providerId="ADAL" clId="{C15792AF-89B8-451E-BB11-BF6A740712CE}" dt="2022-02-24T10:57:22.664" v="22" actId="20577"/>
          <ac:spMkLst>
            <pc:docMk/>
            <pc:sldMk cId="529429864" sldId="284"/>
            <ac:spMk id="4" creationId="{00000000-0000-0000-0000-000000000000}"/>
          </ac:spMkLst>
        </pc:spChg>
      </pc:sldChg>
      <pc:sldChg chg="del">
        <pc:chgData name="Occhipinti, Annalisa" userId="a66fcd2b-4181-400a-8ca1-7fdb013d8d8c" providerId="ADAL" clId="{C15792AF-89B8-451E-BB11-BF6A740712CE}" dt="2022-02-24T12:28:08.883" v="488" actId="47"/>
        <pc:sldMkLst>
          <pc:docMk/>
          <pc:sldMk cId="21515146" sldId="290"/>
        </pc:sldMkLst>
      </pc:sldChg>
      <pc:sldChg chg="del">
        <pc:chgData name="Occhipinti, Annalisa" userId="a66fcd2b-4181-400a-8ca1-7fdb013d8d8c" providerId="ADAL" clId="{C15792AF-89B8-451E-BB11-BF6A740712CE}" dt="2022-02-24T12:23:18.914" v="63" actId="47"/>
        <pc:sldMkLst>
          <pc:docMk/>
          <pc:sldMk cId="989166505" sldId="291"/>
        </pc:sldMkLst>
      </pc:sldChg>
      <pc:sldChg chg="mod modShow">
        <pc:chgData name="Occhipinti, Annalisa" userId="a66fcd2b-4181-400a-8ca1-7fdb013d8d8c" providerId="ADAL" clId="{C15792AF-89B8-451E-BB11-BF6A740712CE}" dt="2022-02-24T12:28:10.957" v="489" actId="729"/>
        <pc:sldMkLst>
          <pc:docMk/>
          <pc:sldMk cId="3961202287" sldId="293"/>
        </pc:sldMkLst>
      </pc:sldChg>
      <pc:sldChg chg="mod modShow">
        <pc:chgData name="Occhipinti, Annalisa" userId="a66fcd2b-4181-400a-8ca1-7fdb013d8d8c" providerId="ADAL" clId="{C15792AF-89B8-451E-BB11-BF6A740712CE}" dt="2022-02-24T10:57:31.875" v="23" actId="729"/>
        <pc:sldMkLst>
          <pc:docMk/>
          <pc:sldMk cId="3465128025" sldId="295"/>
        </pc:sldMkLst>
      </pc:sldChg>
      <pc:sldChg chg="mod modShow">
        <pc:chgData name="Occhipinti, Annalisa" userId="a66fcd2b-4181-400a-8ca1-7fdb013d8d8c" providerId="ADAL" clId="{C15792AF-89B8-451E-BB11-BF6A740712CE}" dt="2022-02-24T10:57:34.434" v="24" actId="729"/>
        <pc:sldMkLst>
          <pc:docMk/>
          <pc:sldMk cId="2151707282" sldId="297"/>
        </pc:sldMkLst>
      </pc:sldChg>
      <pc:sldChg chg="modSp mod">
        <pc:chgData name="Occhipinti, Annalisa" userId="a66fcd2b-4181-400a-8ca1-7fdb013d8d8c" providerId="ADAL" clId="{C15792AF-89B8-451E-BB11-BF6A740712CE}" dt="2022-02-24T12:26:59.463" v="473" actId="1076"/>
        <pc:sldMkLst>
          <pc:docMk/>
          <pc:sldMk cId="2615786099" sldId="298"/>
        </pc:sldMkLst>
        <pc:spChg chg="mod">
          <ac:chgData name="Occhipinti, Annalisa" userId="a66fcd2b-4181-400a-8ca1-7fdb013d8d8c" providerId="ADAL" clId="{C15792AF-89B8-451E-BB11-BF6A740712CE}" dt="2022-02-24T12:26:35.983" v="423" actId="1076"/>
          <ac:spMkLst>
            <pc:docMk/>
            <pc:sldMk cId="2615786099" sldId="298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C15792AF-89B8-451E-BB11-BF6A740712CE}" dt="2022-02-24T12:24:36.663" v="94" actId="20577"/>
          <ac:spMkLst>
            <pc:docMk/>
            <pc:sldMk cId="2615786099" sldId="298"/>
            <ac:spMk id="132098" creationId="{00000000-0000-0000-0000-000000000000}"/>
          </ac:spMkLst>
        </pc:spChg>
        <pc:grpChg chg="mod">
          <ac:chgData name="Occhipinti, Annalisa" userId="a66fcd2b-4181-400a-8ca1-7fdb013d8d8c" providerId="ADAL" clId="{C15792AF-89B8-451E-BB11-BF6A740712CE}" dt="2022-02-24T12:26:52.111" v="471" actId="1037"/>
          <ac:grpSpMkLst>
            <pc:docMk/>
            <pc:sldMk cId="2615786099" sldId="298"/>
            <ac:grpSpMk id="41" creationId="{061F502E-999A-4B00-A361-DDBA601F41ED}"/>
          </ac:grpSpMkLst>
        </pc:grpChg>
        <pc:graphicFrameChg chg="mod modGraphic">
          <ac:chgData name="Occhipinti, Annalisa" userId="a66fcd2b-4181-400a-8ca1-7fdb013d8d8c" providerId="ADAL" clId="{C15792AF-89B8-451E-BB11-BF6A740712CE}" dt="2022-02-24T12:26:59.463" v="473" actId="1076"/>
          <ac:graphicFrameMkLst>
            <pc:docMk/>
            <pc:sldMk cId="2615786099" sldId="298"/>
            <ac:graphicFrameMk id="3" creationId="{00000000-0000-0000-0000-000000000000}"/>
          </ac:graphicFrameMkLst>
        </pc:graphicFrameChg>
      </pc:sldChg>
      <pc:sldChg chg="addSp delSp modSp add mod delAnim">
        <pc:chgData name="Occhipinti, Annalisa" userId="a66fcd2b-4181-400a-8ca1-7fdb013d8d8c" providerId="ADAL" clId="{C15792AF-89B8-451E-BB11-BF6A740712CE}" dt="2022-02-24T12:28:01.247" v="487" actId="1076"/>
        <pc:sldMkLst>
          <pc:docMk/>
          <pc:sldMk cId="1732532222" sldId="303"/>
        </pc:sldMkLst>
        <pc:spChg chg="mod">
          <ac:chgData name="Occhipinti, Annalisa" userId="a66fcd2b-4181-400a-8ca1-7fdb013d8d8c" providerId="ADAL" clId="{C15792AF-89B8-451E-BB11-BF6A740712CE}" dt="2022-02-24T12:27:18.141" v="480" actId="20577"/>
          <ac:spMkLst>
            <pc:docMk/>
            <pc:sldMk cId="1732532222" sldId="303"/>
            <ac:spMk id="132098" creationId="{00000000-0000-0000-0000-000000000000}"/>
          </ac:spMkLst>
        </pc:spChg>
        <pc:grpChg chg="del">
          <ac:chgData name="Occhipinti, Annalisa" userId="a66fcd2b-4181-400a-8ca1-7fdb013d8d8c" providerId="ADAL" clId="{C15792AF-89B8-451E-BB11-BF6A740712CE}" dt="2022-02-24T12:27:53.722" v="482" actId="478"/>
          <ac:grpSpMkLst>
            <pc:docMk/>
            <pc:sldMk cId="1732532222" sldId="303"/>
            <ac:grpSpMk id="41" creationId="{061F502E-999A-4B00-A361-DDBA601F41ED}"/>
          </ac:grpSpMkLst>
        </pc:grpChg>
        <pc:picChg chg="add mod">
          <ac:chgData name="Occhipinti, Annalisa" userId="a66fcd2b-4181-400a-8ca1-7fdb013d8d8c" providerId="ADAL" clId="{C15792AF-89B8-451E-BB11-BF6A740712CE}" dt="2022-02-24T12:28:01.247" v="487" actId="1076"/>
          <ac:picMkLst>
            <pc:docMk/>
            <pc:sldMk cId="1732532222" sldId="303"/>
            <ac:picMk id="5" creationId="{EA432D19-CF30-4447-B97E-CD769B477B1A}"/>
          </ac:picMkLst>
        </pc:picChg>
      </pc:sldChg>
      <pc:sldChg chg="modSp new mod">
        <pc:chgData name="Occhipinti, Annalisa" userId="a66fcd2b-4181-400a-8ca1-7fdb013d8d8c" providerId="ADAL" clId="{C15792AF-89B8-451E-BB11-BF6A740712CE}" dt="2022-02-24T12:28:16.984" v="506" actId="20577"/>
        <pc:sldMkLst>
          <pc:docMk/>
          <pc:sldMk cId="281478724" sldId="304"/>
        </pc:sldMkLst>
        <pc:spChg chg="mod">
          <ac:chgData name="Occhipinti, Annalisa" userId="a66fcd2b-4181-400a-8ca1-7fdb013d8d8c" providerId="ADAL" clId="{C15792AF-89B8-451E-BB11-BF6A740712CE}" dt="2022-02-24T12:28:16.984" v="506" actId="20577"/>
          <ac:spMkLst>
            <pc:docMk/>
            <pc:sldMk cId="281478724" sldId="304"/>
            <ac:spMk id="4" creationId="{7DA433CF-154D-41FE-9D16-61F4D791128F}"/>
          </ac:spMkLst>
        </pc:spChg>
      </pc:sldChg>
    </pc:docChg>
  </pc:docChgLst>
  <pc:docChgLst>
    <pc:chgData name="Occhipinti, Annalisa" userId="a66fcd2b-4181-400a-8ca1-7fdb013d8d8c" providerId="ADAL" clId="{017E1806-7EF6-4C5E-8A99-3B3528E692F1}"/>
    <pc:docChg chg="custSel addSld delSld modSld sldOrd">
      <pc:chgData name="Occhipinti, Annalisa" userId="a66fcd2b-4181-400a-8ca1-7fdb013d8d8c" providerId="ADAL" clId="{017E1806-7EF6-4C5E-8A99-3B3528E692F1}" dt="2021-03-01T12:54:46.865" v="736" actId="1076"/>
      <pc:docMkLst>
        <pc:docMk/>
      </pc:docMkLst>
      <pc:sldChg chg="modSp mod">
        <pc:chgData name="Occhipinti, Annalisa" userId="a66fcd2b-4181-400a-8ca1-7fdb013d8d8c" providerId="ADAL" clId="{017E1806-7EF6-4C5E-8A99-3B3528E692F1}" dt="2021-02-26T14:43:06.320" v="725" actId="20577"/>
        <pc:sldMkLst>
          <pc:docMk/>
          <pc:sldMk cId="3167066164" sldId="257"/>
        </pc:sldMkLst>
        <pc:spChg chg="mod">
          <ac:chgData name="Occhipinti, Annalisa" userId="a66fcd2b-4181-400a-8ca1-7fdb013d8d8c" providerId="ADAL" clId="{017E1806-7EF6-4C5E-8A99-3B3528E692F1}" dt="2021-02-26T14:43:06.320" v="725" actId="20577"/>
          <ac:spMkLst>
            <pc:docMk/>
            <pc:sldMk cId="3167066164" sldId="257"/>
            <ac:spMk id="16" creationId="{BA3ECBAB-A1BE-4585-AA10-A5A7D89A7B47}"/>
          </ac:spMkLst>
        </pc:spChg>
        <pc:spChg chg="mod">
          <ac:chgData name="Occhipinti, Annalisa" userId="a66fcd2b-4181-400a-8ca1-7fdb013d8d8c" providerId="ADAL" clId="{017E1806-7EF6-4C5E-8A99-3B3528E692F1}" dt="2021-02-24T13:20:53.804" v="45" actId="20577"/>
          <ac:spMkLst>
            <pc:docMk/>
            <pc:sldMk cId="3167066164" sldId="257"/>
            <ac:spMk id="18" creationId="{67ABA581-7897-49E5-98D9-3414F9D8A384}"/>
          </ac:spMkLst>
        </pc:spChg>
        <pc:spChg chg="mod">
          <ac:chgData name="Occhipinti, Annalisa" userId="a66fcd2b-4181-400a-8ca1-7fdb013d8d8c" providerId="ADAL" clId="{017E1806-7EF6-4C5E-8A99-3B3528E692F1}" dt="2021-02-24T13:18:26.092" v="12" actId="6549"/>
          <ac:spMkLst>
            <pc:docMk/>
            <pc:sldMk cId="3167066164" sldId="257"/>
            <ac:spMk id="19" creationId="{BA3ECBAB-A1BE-4585-AA10-A5A7D89A7B47}"/>
          </ac:spMkLst>
        </pc:spChg>
      </pc:sldChg>
      <pc:sldChg chg="modSp del mod">
        <pc:chgData name="Occhipinti, Annalisa" userId="a66fcd2b-4181-400a-8ca1-7fdb013d8d8c" providerId="ADAL" clId="{017E1806-7EF6-4C5E-8A99-3B3528E692F1}" dt="2021-02-24T13:18:57.711" v="24" actId="47"/>
        <pc:sldMkLst>
          <pc:docMk/>
          <pc:sldMk cId="3955049591" sldId="259"/>
        </pc:sldMkLst>
        <pc:spChg chg="mod">
          <ac:chgData name="Occhipinti, Annalisa" userId="a66fcd2b-4181-400a-8ca1-7fdb013d8d8c" providerId="ADAL" clId="{017E1806-7EF6-4C5E-8A99-3B3528E692F1}" dt="2021-02-24T13:18:55.508" v="23" actId="20577"/>
          <ac:spMkLst>
            <pc:docMk/>
            <pc:sldMk cId="3955049591" sldId="259"/>
            <ac:spMk id="2" creationId="{00000000-0000-0000-0000-000000000000}"/>
          </ac:spMkLst>
        </pc:spChg>
      </pc:sldChg>
      <pc:sldChg chg="addSp modSp mod">
        <pc:chgData name="Occhipinti, Annalisa" userId="a66fcd2b-4181-400a-8ca1-7fdb013d8d8c" providerId="ADAL" clId="{017E1806-7EF6-4C5E-8A99-3B3528E692F1}" dt="2021-02-24T13:32:51.746" v="242" actId="1076"/>
        <pc:sldMkLst>
          <pc:docMk/>
          <pc:sldMk cId="153932153" sldId="260"/>
        </pc:sldMkLst>
        <pc:spChg chg="mod">
          <ac:chgData name="Occhipinti, Annalisa" userId="a66fcd2b-4181-400a-8ca1-7fdb013d8d8c" providerId="ADAL" clId="{017E1806-7EF6-4C5E-8A99-3B3528E692F1}" dt="2021-02-24T13:32:51.746" v="242" actId="1076"/>
          <ac:spMkLst>
            <pc:docMk/>
            <pc:sldMk cId="153932153" sldId="260"/>
            <ac:spMk id="2" creationId="{00000000-0000-0000-0000-000000000000}"/>
          </ac:spMkLst>
        </pc:spChg>
        <pc:spChg chg="add 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6" creationId="{18B222BF-2F70-4B34-ADC1-D6D4C196D511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8" creationId="{C32DCF5D-78EA-4ADA-ABEF-6829588172AE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9" creationId="{F7374425-33CB-488D-A565-C4E5F3667638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1" creationId="{9F19C169-816D-4A0F-B55F-3B10EBF1395F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2" creationId="{541D532C-57A0-4BBD-A03C-349309A46FD8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3" creationId="{6DC350B6-9DB1-4605-BC19-9834B32C5F2E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4" creationId="{DDF539F5-6CFC-44D0-9A63-9F736ED76DE2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6" creationId="{5454DD95-1F2D-43FF-8321-B7199B31C7EA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7" creationId="{6C1B81B6-5F94-4416-9422-EE46EF530EEF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8" creationId="{9D18ED0B-5AB0-4B7F-8E09-CBAC893A30F5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19" creationId="{6ACBB84F-BAF8-4168-A590-D772BCDAFD61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1" creationId="{019AA373-8797-41D6-A21B-2436944C18BE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2" creationId="{2CC659A8-FAD5-4267-BED7-DB2F162DBE0F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3" creationId="{2DC15345-0F39-4214-A3DC-A404583EC1D5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4" creationId="{33CBD713-4ADF-43CE-BC61-666B45A092AA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5" creationId="{7EE135C8-E206-45EB-B2EF-5A25A6BE67D0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6" creationId="{1CB635E6-E7DE-489E-A00F-1FC2AF74A05A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7" creationId="{4813AD16-BA99-4150-83A9-CD901544CA4A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8" creationId="{416D1C8B-DC03-406E-AEC0-4BF40B936786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29" creationId="{26316D56-4187-4BF4-83EB-06B2D41B5195}"/>
          </ac:spMkLst>
        </pc:spChg>
        <pc:spChg chg="mod">
          <ac:chgData name="Occhipinti, Annalisa" userId="a66fcd2b-4181-400a-8ca1-7fdb013d8d8c" providerId="ADAL" clId="{017E1806-7EF6-4C5E-8A99-3B3528E692F1}" dt="2021-02-24T13:32:44.079" v="241"/>
          <ac:spMkLst>
            <pc:docMk/>
            <pc:sldMk cId="153932153" sldId="260"/>
            <ac:spMk id="30" creationId="{A6149B59-5A4B-427C-9763-CF13A27941DB}"/>
          </ac:spMkLst>
        </pc:spChg>
        <pc:grpChg chg="add mod">
          <ac:chgData name="Occhipinti, Annalisa" userId="a66fcd2b-4181-400a-8ca1-7fdb013d8d8c" providerId="ADAL" clId="{017E1806-7EF6-4C5E-8A99-3B3528E692F1}" dt="2021-02-24T13:32:44.079" v="241"/>
          <ac:grpSpMkLst>
            <pc:docMk/>
            <pc:sldMk cId="153932153" sldId="260"/>
            <ac:grpSpMk id="7" creationId="{4EA5A3B1-2FC0-48B5-92CE-0A86D39E7F92}"/>
          </ac:grpSpMkLst>
        </pc:grpChg>
        <pc:grpChg chg="mod">
          <ac:chgData name="Occhipinti, Annalisa" userId="a66fcd2b-4181-400a-8ca1-7fdb013d8d8c" providerId="ADAL" clId="{017E1806-7EF6-4C5E-8A99-3B3528E692F1}" dt="2021-02-24T13:32:44.079" v="241"/>
          <ac:grpSpMkLst>
            <pc:docMk/>
            <pc:sldMk cId="153932153" sldId="260"/>
            <ac:grpSpMk id="10" creationId="{DC6160A1-D637-4D95-AE18-5056BED878FF}"/>
          </ac:grpSpMkLst>
        </pc:grpChg>
        <pc:grpChg chg="mod">
          <ac:chgData name="Occhipinti, Annalisa" userId="a66fcd2b-4181-400a-8ca1-7fdb013d8d8c" providerId="ADAL" clId="{017E1806-7EF6-4C5E-8A99-3B3528E692F1}" dt="2021-02-24T13:32:44.079" v="241"/>
          <ac:grpSpMkLst>
            <pc:docMk/>
            <pc:sldMk cId="153932153" sldId="260"/>
            <ac:grpSpMk id="15" creationId="{34988115-D2FE-4A7A-8DD9-9CDD06C8638B}"/>
          </ac:grpSpMkLst>
        </pc:grpChg>
        <pc:grpChg chg="mod">
          <ac:chgData name="Occhipinti, Annalisa" userId="a66fcd2b-4181-400a-8ca1-7fdb013d8d8c" providerId="ADAL" clId="{017E1806-7EF6-4C5E-8A99-3B3528E692F1}" dt="2021-02-24T13:32:44.079" v="241"/>
          <ac:grpSpMkLst>
            <pc:docMk/>
            <pc:sldMk cId="153932153" sldId="260"/>
            <ac:grpSpMk id="20" creationId="{55B71FC1-D403-4024-853C-4F223235FC63}"/>
          </ac:grpSpMkLst>
        </pc:grpChg>
      </pc:sldChg>
      <pc:sldChg chg="modSp mod">
        <pc:chgData name="Occhipinti, Annalisa" userId="a66fcd2b-4181-400a-8ca1-7fdb013d8d8c" providerId="ADAL" clId="{017E1806-7EF6-4C5E-8A99-3B3528E692F1}" dt="2021-02-26T14:29:32.406" v="682" actId="14100"/>
        <pc:sldMkLst>
          <pc:docMk/>
          <pc:sldMk cId="3238870312" sldId="263"/>
        </pc:sldMkLst>
        <pc:picChg chg="mod">
          <ac:chgData name="Occhipinti, Annalisa" userId="a66fcd2b-4181-400a-8ca1-7fdb013d8d8c" providerId="ADAL" clId="{017E1806-7EF6-4C5E-8A99-3B3528E692F1}" dt="2021-02-26T14:29:32.406" v="682" actId="14100"/>
          <ac:picMkLst>
            <pc:docMk/>
            <pc:sldMk cId="3238870312" sldId="263"/>
            <ac:picMk id="6" creationId="{00000000-0000-0000-0000-000000000000}"/>
          </ac:picMkLst>
        </pc:picChg>
      </pc:sldChg>
      <pc:sldChg chg="modSp mod">
        <pc:chgData name="Occhipinti, Annalisa" userId="a66fcd2b-4181-400a-8ca1-7fdb013d8d8c" providerId="ADAL" clId="{017E1806-7EF6-4C5E-8A99-3B3528E692F1}" dt="2021-02-24T13:33:23.453" v="245" actId="20577"/>
        <pc:sldMkLst>
          <pc:docMk/>
          <pc:sldMk cId="1744377774" sldId="264"/>
        </pc:sldMkLst>
        <pc:spChg chg="mod">
          <ac:chgData name="Occhipinti, Annalisa" userId="a66fcd2b-4181-400a-8ca1-7fdb013d8d8c" providerId="ADAL" clId="{017E1806-7EF6-4C5E-8A99-3B3528E692F1}" dt="2021-02-24T13:33:23.453" v="245" actId="20577"/>
          <ac:spMkLst>
            <pc:docMk/>
            <pc:sldMk cId="1744377774" sldId="264"/>
            <ac:spMk id="132098" creationId="{00000000-0000-0000-0000-000000000000}"/>
          </ac:spMkLst>
        </pc:spChg>
        <pc:graphicFrameChg chg="mod">
          <ac:chgData name="Occhipinti, Annalisa" userId="a66fcd2b-4181-400a-8ca1-7fdb013d8d8c" providerId="ADAL" clId="{017E1806-7EF6-4C5E-8A99-3B3528E692F1}" dt="2021-02-24T13:33:13.792" v="243"/>
          <ac:graphicFrameMkLst>
            <pc:docMk/>
            <pc:sldMk cId="1744377774" sldId="264"/>
            <ac:graphicFrameMk id="3" creationId="{00000000-0000-0000-0000-000000000000}"/>
          </ac:graphicFrameMkLst>
        </pc:graphicFrameChg>
      </pc:sldChg>
      <pc:sldChg chg="modSp modAnim">
        <pc:chgData name="Occhipinti, Annalisa" userId="a66fcd2b-4181-400a-8ca1-7fdb013d8d8c" providerId="ADAL" clId="{017E1806-7EF6-4C5E-8A99-3B3528E692F1}" dt="2021-02-24T13:33:34.975" v="248" actId="20577"/>
        <pc:sldMkLst>
          <pc:docMk/>
          <pc:sldMk cId="59973715" sldId="265"/>
        </pc:sldMkLst>
        <pc:spChg chg="mod">
          <ac:chgData name="Occhipinti, Annalisa" userId="a66fcd2b-4181-400a-8ca1-7fdb013d8d8c" providerId="ADAL" clId="{017E1806-7EF6-4C5E-8A99-3B3528E692F1}" dt="2021-02-24T13:33:34.975" v="248" actId="20577"/>
          <ac:spMkLst>
            <pc:docMk/>
            <pc:sldMk cId="59973715" sldId="265"/>
            <ac:spMk id="37891" creationId="{00000000-0000-0000-0000-000000000000}"/>
          </ac:spMkLst>
        </pc:spChg>
      </pc:sldChg>
      <pc:sldChg chg="modSp mod">
        <pc:chgData name="Occhipinti, Annalisa" userId="a66fcd2b-4181-400a-8ca1-7fdb013d8d8c" providerId="ADAL" clId="{017E1806-7EF6-4C5E-8A99-3B3528E692F1}" dt="2021-02-24T13:34:39.851" v="250" actId="1076"/>
        <pc:sldMkLst>
          <pc:docMk/>
          <pc:sldMk cId="2210639868" sldId="273"/>
        </pc:sldMkLst>
        <pc:spChg chg="mod">
          <ac:chgData name="Occhipinti, Annalisa" userId="a66fcd2b-4181-400a-8ca1-7fdb013d8d8c" providerId="ADAL" clId="{017E1806-7EF6-4C5E-8A99-3B3528E692F1}" dt="2021-02-24T13:34:39.851" v="250" actId="1076"/>
          <ac:spMkLst>
            <pc:docMk/>
            <pc:sldMk cId="2210639868" sldId="273"/>
            <ac:spMk id="3" creationId="{00000000-0000-0000-0000-000000000000}"/>
          </ac:spMkLst>
        </pc:spChg>
      </pc:sldChg>
      <pc:sldChg chg="modSp mod">
        <pc:chgData name="Occhipinti, Annalisa" userId="a66fcd2b-4181-400a-8ca1-7fdb013d8d8c" providerId="ADAL" clId="{017E1806-7EF6-4C5E-8A99-3B3528E692F1}" dt="2021-02-24T13:34:32.242" v="249" actId="1076"/>
        <pc:sldMkLst>
          <pc:docMk/>
          <pc:sldMk cId="1635880121" sldId="275"/>
        </pc:sldMkLst>
        <pc:picChg chg="mod">
          <ac:chgData name="Occhipinti, Annalisa" userId="a66fcd2b-4181-400a-8ca1-7fdb013d8d8c" providerId="ADAL" clId="{017E1806-7EF6-4C5E-8A99-3B3528E692F1}" dt="2021-02-24T13:34:32.242" v="249" actId="1076"/>
          <ac:picMkLst>
            <pc:docMk/>
            <pc:sldMk cId="1635880121" sldId="275"/>
            <ac:picMk id="7" creationId="{00000000-0000-0000-0000-000000000000}"/>
          </ac:picMkLst>
        </pc:picChg>
      </pc:sldChg>
      <pc:sldChg chg="modSp ord">
        <pc:chgData name="Occhipinti, Annalisa" userId="a66fcd2b-4181-400a-8ca1-7fdb013d8d8c" providerId="ADAL" clId="{017E1806-7EF6-4C5E-8A99-3B3528E692F1}" dt="2021-02-26T11:22:38.573" v="630"/>
        <pc:sldMkLst>
          <pc:docMk/>
          <pc:sldMk cId="3299426760" sldId="278"/>
        </pc:sldMkLst>
        <pc:graphicFrameChg chg="mod">
          <ac:chgData name="Occhipinti, Annalisa" userId="a66fcd2b-4181-400a-8ca1-7fdb013d8d8c" providerId="ADAL" clId="{017E1806-7EF6-4C5E-8A99-3B3528E692F1}" dt="2021-02-24T13:19:09.833" v="25"/>
          <ac:graphicFrameMkLst>
            <pc:docMk/>
            <pc:sldMk cId="3299426760" sldId="278"/>
            <ac:graphicFrameMk id="7" creationId="{00000000-0000-0000-0000-000000000000}"/>
          </ac:graphicFrameMkLst>
        </pc:graphicFrameChg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2963033160" sldId="279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2322101348" sldId="280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378804429" sldId="281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1466314005" sldId="282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1106379383" sldId="283"/>
        </pc:sldMkLst>
      </pc:sldChg>
      <pc:sldChg chg="modSp modAnim">
        <pc:chgData name="Occhipinti, Annalisa" userId="a66fcd2b-4181-400a-8ca1-7fdb013d8d8c" providerId="ADAL" clId="{017E1806-7EF6-4C5E-8A99-3B3528E692F1}" dt="2021-02-26T11:22:28.823" v="628" actId="20577"/>
        <pc:sldMkLst>
          <pc:docMk/>
          <pc:sldMk cId="529429864" sldId="284"/>
        </pc:sldMkLst>
        <pc:spChg chg="mod">
          <ac:chgData name="Occhipinti, Annalisa" userId="a66fcd2b-4181-400a-8ca1-7fdb013d8d8c" providerId="ADAL" clId="{017E1806-7EF6-4C5E-8A99-3B3528E692F1}" dt="2021-02-26T11:22:28.823" v="628" actId="20577"/>
          <ac:spMkLst>
            <pc:docMk/>
            <pc:sldMk cId="529429864" sldId="284"/>
            <ac:spMk id="4" creationId="{00000000-0000-0000-0000-000000000000}"/>
          </ac:spMkLst>
        </pc:spChg>
      </pc:sldChg>
      <pc:sldChg chg="addSp delSp modSp mod">
        <pc:chgData name="Occhipinti, Annalisa" userId="a66fcd2b-4181-400a-8ca1-7fdb013d8d8c" providerId="ADAL" clId="{017E1806-7EF6-4C5E-8A99-3B3528E692F1}" dt="2021-02-24T14:16:31.050" v="438" actId="1076"/>
        <pc:sldMkLst>
          <pc:docMk/>
          <pc:sldMk cId="105229793" sldId="285"/>
        </pc:sldMkLst>
        <pc:picChg chg="add mod">
          <ac:chgData name="Occhipinti, Annalisa" userId="a66fcd2b-4181-400a-8ca1-7fdb013d8d8c" providerId="ADAL" clId="{017E1806-7EF6-4C5E-8A99-3B3528E692F1}" dt="2021-02-24T14:16:31.050" v="438" actId="1076"/>
          <ac:picMkLst>
            <pc:docMk/>
            <pc:sldMk cId="105229793" sldId="285"/>
            <ac:picMk id="6" creationId="{01CCB6C8-6696-4B60-92E1-1F3D52D9CAAE}"/>
          </ac:picMkLst>
        </pc:picChg>
        <pc:picChg chg="del">
          <ac:chgData name="Occhipinti, Annalisa" userId="a66fcd2b-4181-400a-8ca1-7fdb013d8d8c" providerId="ADAL" clId="{017E1806-7EF6-4C5E-8A99-3B3528E692F1}" dt="2021-02-24T14:16:29.407" v="436" actId="478"/>
          <ac:picMkLst>
            <pc:docMk/>
            <pc:sldMk cId="105229793" sldId="285"/>
            <ac:picMk id="7" creationId="{00000000-0000-0000-0000-000000000000}"/>
          </ac:picMkLst>
        </pc:picChg>
      </pc:sldChg>
      <pc:sldChg chg="modSp modAnim">
        <pc:chgData name="Occhipinti, Annalisa" userId="a66fcd2b-4181-400a-8ca1-7fdb013d8d8c" providerId="ADAL" clId="{017E1806-7EF6-4C5E-8A99-3B3528E692F1}" dt="2021-02-24T13:30:28.561" v="185" actId="20577"/>
        <pc:sldMkLst>
          <pc:docMk/>
          <pc:sldMk cId="4145755057" sldId="286"/>
        </pc:sldMkLst>
        <pc:spChg chg="mod">
          <ac:chgData name="Occhipinti, Annalisa" userId="a66fcd2b-4181-400a-8ca1-7fdb013d8d8c" providerId="ADAL" clId="{017E1806-7EF6-4C5E-8A99-3B3528E692F1}" dt="2021-02-24T13:30:28.561" v="185" actId="20577"/>
          <ac:spMkLst>
            <pc:docMk/>
            <pc:sldMk cId="4145755057" sldId="286"/>
            <ac:spMk id="2" creationId="{00000000-0000-0000-0000-000000000000}"/>
          </ac:spMkLst>
        </pc:spChg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526002469" sldId="287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1129730546" sldId="288"/>
        </pc:sldMkLst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3726343483" sldId="289"/>
        </pc:sldMkLst>
      </pc:sldChg>
      <pc:sldChg chg="addSp">
        <pc:chgData name="Occhipinti, Annalisa" userId="a66fcd2b-4181-400a-8ca1-7fdb013d8d8c" providerId="ADAL" clId="{017E1806-7EF6-4C5E-8A99-3B3528E692F1}" dt="2021-02-26T14:25:45.474" v="680"/>
        <pc:sldMkLst>
          <pc:docMk/>
          <pc:sldMk cId="21515146" sldId="290"/>
        </pc:sldMkLst>
        <pc:picChg chg="add">
          <ac:chgData name="Occhipinti, Annalisa" userId="a66fcd2b-4181-400a-8ca1-7fdb013d8d8c" providerId="ADAL" clId="{017E1806-7EF6-4C5E-8A99-3B3528E692F1}" dt="2021-02-26T14:25:45.474" v="680"/>
          <ac:picMkLst>
            <pc:docMk/>
            <pc:sldMk cId="21515146" sldId="290"/>
            <ac:picMk id="6" creationId="{683D3F43-3694-4E72-BBB3-EED52433FB84}"/>
          </ac:picMkLst>
        </pc:picChg>
      </pc:sldChg>
      <pc:sldChg chg="addSp delSp modSp mod ord">
        <pc:chgData name="Occhipinti, Annalisa" userId="a66fcd2b-4181-400a-8ca1-7fdb013d8d8c" providerId="ADAL" clId="{017E1806-7EF6-4C5E-8A99-3B3528E692F1}" dt="2021-03-01T12:54:46.865" v="736" actId="1076"/>
        <pc:sldMkLst>
          <pc:docMk/>
          <pc:sldMk cId="989166505" sldId="291"/>
        </pc:sldMkLst>
        <pc:spChg chg="mod">
          <ac:chgData name="Occhipinti, Annalisa" userId="a66fcd2b-4181-400a-8ca1-7fdb013d8d8c" providerId="ADAL" clId="{017E1806-7EF6-4C5E-8A99-3B3528E692F1}" dt="2021-03-01T12:54:46.865" v="736" actId="1076"/>
          <ac:spMkLst>
            <pc:docMk/>
            <pc:sldMk cId="989166505" sldId="291"/>
            <ac:spMk id="2" creationId="{00000000-0000-0000-0000-000000000000}"/>
          </ac:spMkLst>
        </pc:spChg>
        <pc:spChg chg="add mod">
          <ac:chgData name="Occhipinti, Annalisa" userId="a66fcd2b-4181-400a-8ca1-7fdb013d8d8c" providerId="ADAL" clId="{017E1806-7EF6-4C5E-8A99-3B3528E692F1}" dt="2021-02-26T14:25:10.229" v="679" actId="5793"/>
          <ac:spMkLst>
            <pc:docMk/>
            <pc:sldMk cId="989166505" sldId="291"/>
            <ac:spMk id="12" creationId="{C6D12364-C7E6-4E5A-BE12-E9FEBC6086D6}"/>
          </ac:spMkLst>
        </pc:spChg>
        <pc:picChg chg="del">
          <ac:chgData name="Occhipinti, Annalisa" userId="a66fcd2b-4181-400a-8ca1-7fdb013d8d8c" providerId="ADAL" clId="{017E1806-7EF6-4C5E-8A99-3B3528E692F1}" dt="2021-02-26T14:24:22.906" v="638" actId="478"/>
          <ac:picMkLst>
            <pc:docMk/>
            <pc:sldMk cId="989166505" sldId="291"/>
            <ac:picMk id="6" creationId="{00000000-0000-0000-0000-000000000000}"/>
          </ac:picMkLst>
        </pc:picChg>
        <pc:picChg chg="del">
          <ac:chgData name="Occhipinti, Annalisa" userId="a66fcd2b-4181-400a-8ca1-7fdb013d8d8c" providerId="ADAL" clId="{017E1806-7EF6-4C5E-8A99-3B3528E692F1}" dt="2021-02-26T14:24:24.627" v="639" actId="478"/>
          <ac:picMkLst>
            <pc:docMk/>
            <pc:sldMk cId="989166505" sldId="291"/>
            <ac:picMk id="7" creationId="{00000000-0000-0000-0000-000000000000}"/>
          </ac:picMkLst>
        </pc:picChg>
        <pc:picChg chg="del">
          <ac:chgData name="Occhipinti, Annalisa" userId="a66fcd2b-4181-400a-8ca1-7fdb013d8d8c" providerId="ADAL" clId="{017E1806-7EF6-4C5E-8A99-3B3528E692F1}" dt="2021-02-26T14:24:25.893" v="641" actId="478"/>
          <ac:picMkLst>
            <pc:docMk/>
            <pc:sldMk cId="989166505" sldId="291"/>
            <ac:picMk id="8" creationId="{00000000-0000-0000-0000-000000000000}"/>
          </ac:picMkLst>
        </pc:picChg>
        <pc:picChg chg="del">
          <ac:chgData name="Occhipinti, Annalisa" userId="a66fcd2b-4181-400a-8ca1-7fdb013d8d8c" providerId="ADAL" clId="{017E1806-7EF6-4C5E-8A99-3B3528E692F1}" dt="2021-02-26T14:24:25.338" v="640" actId="478"/>
          <ac:picMkLst>
            <pc:docMk/>
            <pc:sldMk cId="989166505" sldId="291"/>
            <ac:picMk id="9" creationId="{00000000-0000-0000-0000-000000000000}"/>
          </ac:picMkLst>
        </pc:picChg>
        <pc:picChg chg="add mod">
          <ac:chgData name="Occhipinti, Annalisa" userId="a66fcd2b-4181-400a-8ca1-7fdb013d8d8c" providerId="ADAL" clId="{017E1806-7EF6-4C5E-8A99-3B3528E692F1}" dt="2021-02-26T14:24:40.686" v="658" actId="1076"/>
          <ac:picMkLst>
            <pc:docMk/>
            <pc:sldMk cId="989166505" sldId="291"/>
            <ac:picMk id="10" creationId="{8A93610F-6B93-44D6-AFF5-558E1F74A366}"/>
          </ac:picMkLst>
        </pc:picChg>
        <pc:picChg chg="add mod">
          <ac:chgData name="Occhipinti, Annalisa" userId="a66fcd2b-4181-400a-8ca1-7fdb013d8d8c" providerId="ADAL" clId="{017E1806-7EF6-4C5E-8A99-3B3528E692F1}" dt="2021-02-26T14:24:59.376" v="660" actId="1076"/>
          <ac:picMkLst>
            <pc:docMk/>
            <pc:sldMk cId="989166505" sldId="291"/>
            <ac:picMk id="11" creationId="{B2FEB861-FE9A-4D8F-A7B9-64CCE4217ED0}"/>
          </ac:picMkLst>
        </pc:picChg>
      </pc:sldChg>
      <pc:sldChg chg="del">
        <pc:chgData name="Occhipinti, Annalisa" userId="a66fcd2b-4181-400a-8ca1-7fdb013d8d8c" providerId="ADAL" clId="{017E1806-7EF6-4C5E-8A99-3B3528E692F1}" dt="2021-02-24T13:29:37.685" v="182" actId="2696"/>
        <pc:sldMkLst>
          <pc:docMk/>
          <pc:sldMk cId="3718593167" sldId="294"/>
        </pc:sldMkLst>
      </pc:sldChg>
      <pc:sldChg chg="modSp add del">
        <pc:chgData name="Occhipinti, Annalisa" userId="a66fcd2b-4181-400a-8ca1-7fdb013d8d8c" providerId="ADAL" clId="{017E1806-7EF6-4C5E-8A99-3B3528E692F1}" dt="2021-02-24T13:15:12.462" v="3" actId="20577"/>
        <pc:sldMkLst>
          <pc:docMk/>
          <pc:sldMk cId="3465128025" sldId="295"/>
        </pc:sldMkLst>
        <pc:spChg chg="mod">
          <ac:chgData name="Occhipinti, Annalisa" userId="a66fcd2b-4181-400a-8ca1-7fdb013d8d8c" providerId="ADAL" clId="{017E1806-7EF6-4C5E-8A99-3B3528E692F1}" dt="2021-02-24T13:15:12.462" v="3" actId="20577"/>
          <ac:spMkLst>
            <pc:docMk/>
            <pc:sldMk cId="3465128025" sldId="295"/>
            <ac:spMk id="6" creationId="{00000000-0000-0000-0000-000000000000}"/>
          </ac:spMkLst>
        </pc:spChg>
      </pc:sldChg>
      <pc:sldChg chg="addSp modSp add del mod modTransition">
        <pc:chgData name="Occhipinti, Annalisa" userId="a66fcd2b-4181-400a-8ca1-7fdb013d8d8c" providerId="ADAL" clId="{017E1806-7EF6-4C5E-8A99-3B3528E692F1}" dt="2021-03-01T12:03:02.758" v="734" actId="1076"/>
        <pc:sldMkLst>
          <pc:docMk/>
          <pc:sldMk cId="2151707282" sldId="297"/>
        </pc:sldMkLst>
        <pc:spChg chg="mod">
          <ac:chgData name="Occhipinti, Annalisa" userId="a66fcd2b-4181-400a-8ca1-7fdb013d8d8c" providerId="ADAL" clId="{017E1806-7EF6-4C5E-8A99-3B3528E692F1}" dt="2021-03-01T12:03:02.758" v="734" actId="1076"/>
          <ac:spMkLst>
            <pc:docMk/>
            <pc:sldMk cId="2151707282" sldId="297"/>
            <ac:spMk id="4" creationId="{00000000-0000-0000-0000-000000000000}"/>
          </ac:spMkLst>
        </pc:spChg>
        <pc:picChg chg="mod">
          <ac:chgData name="Occhipinti, Annalisa" userId="a66fcd2b-4181-400a-8ca1-7fdb013d8d8c" providerId="ADAL" clId="{017E1806-7EF6-4C5E-8A99-3B3528E692F1}" dt="2021-03-01T12:02:48.298" v="729" actId="14100"/>
          <ac:picMkLst>
            <pc:docMk/>
            <pc:sldMk cId="2151707282" sldId="297"/>
            <ac:picMk id="6" creationId="{00000000-0000-0000-0000-000000000000}"/>
          </ac:picMkLst>
        </pc:picChg>
        <pc:picChg chg="add mod">
          <ac:chgData name="Occhipinti, Annalisa" userId="a66fcd2b-4181-400a-8ca1-7fdb013d8d8c" providerId="ADAL" clId="{017E1806-7EF6-4C5E-8A99-3B3528E692F1}" dt="2021-03-01T12:02:54.953" v="731" actId="1076"/>
          <ac:picMkLst>
            <pc:docMk/>
            <pc:sldMk cId="2151707282" sldId="297"/>
            <ac:picMk id="7" creationId="{2658DFA6-8CBB-4D6E-B164-6374409D8789}"/>
          </ac:picMkLst>
        </pc:picChg>
      </pc:sldChg>
      <pc:sldChg chg="addSp delSp modSp add mod ord modAnim">
        <pc:chgData name="Occhipinti, Annalisa" userId="a66fcd2b-4181-400a-8ca1-7fdb013d8d8c" providerId="ADAL" clId="{017E1806-7EF6-4C5E-8A99-3B3528E692F1}" dt="2021-02-24T13:32:34.042" v="240" actId="20577"/>
        <pc:sldMkLst>
          <pc:docMk/>
          <pc:sldMk cId="2615786099" sldId="298"/>
        </pc:sldMkLst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7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8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12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13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14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15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16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0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1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2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3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7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8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29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0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4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5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6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7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8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39" creationId="{00000000-0000-0000-0000-000000000000}"/>
          </ac:spMkLst>
        </pc:spChg>
        <pc:spChg chg="del">
          <ac:chgData name="Occhipinti, Annalisa" userId="a66fcd2b-4181-400a-8ca1-7fdb013d8d8c" providerId="ADAL" clId="{017E1806-7EF6-4C5E-8A99-3B3528E692F1}" dt="2021-02-24T13:20:14.709" v="37" actId="478"/>
          <ac:spMkLst>
            <pc:docMk/>
            <pc:sldMk cId="2615786099" sldId="298"/>
            <ac:spMk id="40" creationId="{00000000-0000-0000-0000-000000000000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2" creationId="{492AE934-C148-4680-B17E-E358CA8AB473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3" creationId="{CA43E6E6-658C-4B87-8E8F-21C267D2AC1A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4" creationId="{FF57DAAC-E215-42D5-976E-3CD41821AB28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5" creationId="{80964D90-595A-49DB-8D94-02564ED4812C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6" creationId="{7DA8055E-9899-46B2-B959-ACCF2761937F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8" creationId="{9EDC855D-39BC-4052-AE21-989EDDACB721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49" creationId="{2319C9B2-738F-4604-AE3C-875C89FF3383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0" creationId="{82FAAF32-B3B4-40EA-8511-43BDB51918A0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3" creationId="{14B93E54-5E35-44A1-BDD3-7F09215D9DFF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4" creationId="{A8D446D0-C917-41C6-BA2B-87CED40B6B0B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5" creationId="{009E522D-5108-4953-95BE-DB9D57A2EEB4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7" creationId="{90785EE0-FC66-4A68-8A4E-B0E30B88FC99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8" creationId="{CA3EE83A-5593-477A-8F04-D8E0AEF4F2A0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59" creationId="{571F5F73-DA9A-4056-8118-1F9C784E7AFC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0" creationId="{385F034F-C2DD-42A1-82A8-A002954B86F8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1" creationId="{EE9A8862-CB3E-4058-8816-6109631C7F0D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2" creationId="{5C0EACC8-A8AC-49E3-8FD9-609FEE3C0821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3" creationId="{C5006C3C-F976-480F-AF4B-7BB01FCE51D4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4" creationId="{A60F7A04-53D1-4D2B-8BE3-36D030D3F126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5" creationId="{5DC44289-EF8B-437D-9E80-1F2829BC0A43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6" creationId="{1C801842-412B-4047-8572-07BE3AB2B442}"/>
          </ac:spMkLst>
        </pc:spChg>
        <pc:spChg chg="mod">
          <ac:chgData name="Occhipinti, Annalisa" userId="a66fcd2b-4181-400a-8ca1-7fdb013d8d8c" providerId="ADAL" clId="{017E1806-7EF6-4C5E-8A99-3B3528E692F1}" dt="2021-02-24T13:20:15.072" v="38"/>
          <ac:spMkLst>
            <pc:docMk/>
            <pc:sldMk cId="2615786099" sldId="298"/>
            <ac:spMk id="67" creationId="{63C6A445-6375-4879-B12E-3A8E890371DF}"/>
          </ac:spMkLst>
        </pc:spChg>
        <pc:spChg chg="mod">
          <ac:chgData name="Occhipinti, Annalisa" userId="a66fcd2b-4181-400a-8ca1-7fdb013d8d8c" providerId="ADAL" clId="{017E1806-7EF6-4C5E-8A99-3B3528E692F1}" dt="2021-02-24T13:32:34.042" v="240" actId="20577"/>
          <ac:spMkLst>
            <pc:docMk/>
            <pc:sldMk cId="2615786099" sldId="298"/>
            <ac:spMk id="132098" creationId="{00000000-0000-0000-0000-000000000000}"/>
          </ac:spMkLst>
        </pc:spChg>
        <pc:grpChg chg="del">
          <ac:chgData name="Occhipinti, Annalisa" userId="a66fcd2b-4181-400a-8ca1-7fdb013d8d8c" providerId="ADAL" clId="{017E1806-7EF6-4C5E-8A99-3B3528E692F1}" dt="2021-02-24T13:20:14.709" v="37" actId="478"/>
          <ac:grpSpMkLst>
            <pc:docMk/>
            <pc:sldMk cId="2615786099" sldId="298"/>
            <ac:grpSpMk id="9" creationId="{00000000-0000-0000-0000-000000000000}"/>
          </ac:grpSpMkLst>
        </pc:grpChg>
        <pc:grpChg chg="del">
          <ac:chgData name="Occhipinti, Annalisa" userId="a66fcd2b-4181-400a-8ca1-7fdb013d8d8c" providerId="ADAL" clId="{017E1806-7EF6-4C5E-8A99-3B3528E692F1}" dt="2021-02-24T13:20:14.709" v="37" actId="478"/>
          <ac:grpSpMkLst>
            <pc:docMk/>
            <pc:sldMk cId="2615786099" sldId="298"/>
            <ac:grpSpMk id="17" creationId="{00000000-0000-0000-0000-000000000000}"/>
          </ac:grpSpMkLst>
        </pc:grpChg>
        <pc:grpChg chg="del">
          <ac:chgData name="Occhipinti, Annalisa" userId="a66fcd2b-4181-400a-8ca1-7fdb013d8d8c" providerId="ADAL" clId="{017E1806-7EF6-4C5E-8A99-3B3528E692F1}" dt="2021-02-24T13:20:14.709" v="37" actId="478"/>
          <ac:grpSpMkLst>
            <pc:docMk/>
            <pc:sldMk cId="2615786099" sldId="298"/>
            <ac:grpSpMk id="24" creationId="{00000000-0000-0000-0000-000000000000}"/>
          </ac:grpSpMkLst>
        </pc:grpChg>
        <pc:grpChg chg="del">
          <ac:chgData name="Occhipinti, Annalisa" userId="a66fcd2b-4181-400a-8ca1-7fdb013d8d8c" providerId="ADAL" clId="{017E1806-7EF6-4C5E-8A99-3B3528E692F1}" dt="2021-02-24T13:20:14.709" v="37" actId="478"/>
          <ac:grpSpMkLst>
            <pc:docMk/>
            <pc:sldMk cId="2615786099" sldId="298"/>
            <ac:grpSpMk id="31" creationId="{00000000-0000-0000-0000-000000000000}"/>
          </ac:grpSpMkLst>
        </pc:grpChg>
        <pc:grpChg chg="add mod">
          <ac:chgData name="Occhipinti, Annalisa" userId="a66fcd2b-4181-400a-8ca1-7fdb013d8d8c" providerId="ADAL" clId="{017E1806-7EF6-4C5E-8A99-3B3528E692F1}" dt="2021-02-24T13:31:47.553" v="190" actId="1076"/>
          <ac:grpSpMkLst>
            <pc:docMk/>
            <pc:sldMk cId="2615786099" sldId="298"/>
            <ac:grpSpMk id="41" creationId="{061F502E-999A-4B00-A361-DDBA601F41ED}"/>
          </ac:grpSpMkLst>
        </pc:grpChg>
        <pc:grpChg chg="mod">
          <ac:chgData name="Occhipinti, Annalisa" userId="a66fcd2b-4181-400a-8ca1-7fdb013d8d8c" providerId="ADAL" clId="{017E1806-7EF6-4C5E-8A99-3B3528E692F1}" dt="2021-02-24T13:20:15.072" v="38"/>
          <ac:grpSpMkLst>
            <pc:docMk/>
            <pc:sldMk cId="2615786099" sldId="298"/>
            <ac:grpSpMk id="47" creationId="{72284E65-94DF-4AB5-A98F-57DCA864F8E4}"/>
          </ac:grpSpMkLst>
        </pc:grpChg>
        <pc:grpChg chg="mod">
          <ac:chgData name="Occhipinti, Annalisa" userId="a66fcd2b-4181-400a-8ca1-7fdb013d8d8c" providerId="ADAL" clId="{017E1806-7EF6-4C5E-8A99-3B3528E692F1}" dt="2021-02-24T13:20:15.072" v="38"/>
          <ac:grpSpMkLst>
            <pc:docMk/>
            <pc:sldMk cId="2615786099" sldId="298"/>
            <ac:grpSpMk id="51" creationId="{1187E785-A9D0-45C6-A449-1ECA1A391189}"/>
          </ac:grpSpMkLst>
        </pc:grpChg>
        <pc:grpChg chg="mod">
          <ac:chgData name="Occhipinti, Annalisa" userId="a66fcd2b-4181-400a-8ca1-7fdb013d8d8c" providerId="ADAL" clId="{017E1806-7EF6-4C5E-8A99-3B3528E692F1}" dt="2021-02-24T13:20:15.072" v="38"/>
          <ac:grpSpMkLst>
            <pc:docMk/>
            <pc:sldMk cId="2615786099" sldId="298"/>
            <ac:grpSpMk id="52" creationId="{72CEACEE-4A4B-439D-B5C8-E5868036BB96}"/>
          </ac:grpSpMkLst>
        </pc:grpChg>
        <pc:grpChg chg="mod">
          <ac:chgData name="Occhipinti, Annalisa" userId="a66fcd2b-4181-400a-8ca1-7fdb013d8d8c" providerId="ADAL" clId="{017E1806-7EF6-4C5E-8A99-3B3528E692F1}" dt="2021-02-24T13:20:15.072" v="38"/>
          <ac:grpSpMkLst>
            <pc:docMk/>
            <pc:sldMk cId="2615786099" sldId="298"/>
            <ac:grpSpMk id="56" creationId="{30E570F2-545C-44B5-994F-55644974F4DC}"/>
          </ac:grpSpMkLst>
        </pc:grpChg>
        <pc:graphicFrameChg chg="mod modGraphic">
          <ac:chgData name="Occhipinti, Annalisa" userId="a66fcd2b-4181-400a-8ca1-7fdb013d8d8c" providerId="ADAL" clId="{017E1806-7EF6-4C5E-8A99-3B3528E692F1}" dt="2021-02-24T13:32:27.731" v="237" actId="20577"/>
          <ac:graphicFrameMkLst>
            <pc:docMk/>
            <pc:sldMk cId="2615786099" sldId="298"/>
            <ac:graphicFrameMk id="3" creationId="{00000000-0000-0000-0000-000000000000}"/>
          </ac:graphicFrameMkLst>
        </pc:graphicFrameChg>
      </pc:sldChg>
      <pc:sldChg chg="addSp modSp add mod modAnim">
        <pc:chgData name="Occhipinti, Annalisa" userId="a66fcd2b-4181-400a-8ca1-7fdb013d8d8c" providerId="ADAL" clId="{017E1806-7EF6-4C5E-8A99-3B3528E692F1}" dt="2021-02-24T13:28:40.634" v="179" actId="1076"/>
        <pc:sldMkLst>
          <pc:docMk/>
          <pc:sldMk cId="1030956644" sldId="299"/>
        </pc:sldMkLst>
        <pc:spChg chg="mod">
          <ac:chgData name="Occhipinti, Annalisa" userId="a66fcd2b-4181-400a-8ca1-7fdb013d8d8c" providerId="ADAL" clId="{017E1806-7EF6-4C5E-8A99-3B3528E692F1}" dt="2021-02-24T13:27:56.531" v="171" actId="20577"/>
          <ac:spMkLst>
            <pc:docMk/>
            <pc:sldMk cId="1030956644" sldId="299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7" creationId="{406BF712-F0F5-4803-AD8A-59CB1BC13743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8" creationId="{9CB8F2BE-9D61-4C10-9320-ED60594FC69B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9" creationId="{AAAEEF84-6F50-4B44-834A-2903662DFC8B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0" creationId="{C38684E5-344E-4ACE-AC00-2980A7A240F1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1" creationId="{9A4EB2BA-FC02-4EA0-9ACC-283C75C55DFE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3" creationId="{5DE13518-6D64-4CA0-A4F7-F36DA32619AA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4" creationId="{240307AB-6506-4835-948C-36FC2DC4885E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5" creationId="{8D433000-9610-4121-874B-DC7C99569FF1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8" creationId="{344B6DD7-7A79-47FB-A5F2-F48E423F9880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19" creationId="{1F74BBA9-C427-49E8-9159-F3E6F509A60C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0" creationId="{D3E9C84C-8B82-4C93-AA72-35CF2725969A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2" creationId="{4A4527EA-D9B8-4D06-A1C4-395DF90FB1A7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3" creationId="{E88BD6DA-14DD-4826-8749-0CA2F3089631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4" creationId="{15057E20-99C9-4E32-B981-D71D6101A22F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5" creationId="{570B8E88-B4B6-4974-88E9-9C970608C244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6" creationId="{8E3F5689-B772-4CEA-9633-3508F05AF12B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7" creationId="{DDF66C95-6E23-43DD-B220-BB1286089243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8" creationId="{2DB09C61-16EB-4E60-9549-843CEB11E686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29" creationId="{9E4F2DF6-4507-4756-B633-DCB4C2EFF63D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30" creationId="{FA3E9C9D-F59D-452E-B9C3-F8AC9CC0AEA2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31" creationId="{418F0711-6C9A-4F92-8B61-73D1CB7D22E8}"/>
          </ac:spMkLst>
        </pc:spChg>
        <pc:spChg chg="mod">
          <ac:chgData name="Occhipinti, Annalisa" userId="a66fcd2b-4181-400a-8ca1-7fdb013d8d8c" providerId="ADAL" clId="{017E1806-7EF6-4C5E-8A99-3B3528E692F1}" dt="2021-02-24T13:28:37.404" v="178"/>
          <ac:spMkLst>
            <pc:docMk/>
            <pc:sldMk cId="1030956644" sldId="299"/>
            <ac:spMk id="32" creationId="{8F5CEEE1-2326-4351-A026-D360C4DB8327}"/>
          </ac:spMkLst>
        </pc:spChg>
        <pc:grpChg chg="add mod">
          <ac:chgData name="Occhipinti, Annalisa" userId="a66fcd2b-4181-400a-8ca1-7fdb013d8d8c" providerId="ADAL" clId="{017E1806-7EF6-4C5E-8A99-3B3528E692F1}" dt="2021-02-24T13:28:40.634" v="179" actId="1076"/>
          <ac:grpSpMkLst>
            <pc:docMk/>
            <pc:sldMk cId="1030956644" sldId="299"/>
            <ac:grpSpMk id="6" creationId="{B44C5112-7640-4473-A629-AE1F331924C5}"/>
          </ac:grpSpMkLst>
        </pc:grpChg>
        <pc:grpChg chg="mod">
          <ac:chgData name="Occhipinti, Annalisa" userId="a66fcd2b-4181-400a-8ca1-7fdb013d8d8c" providerId="ADAL" clId="{017E1806-7EF6-4C5E-8A99-3B3528E692F1}" dt="2021-02-24T13:28:37.404" v="178"/>
          <ac:grpSpMkLst>
            <pc:docMk/>
            <pc:sldMk cId="1030956644" sldId="299"/>
            <ac:grpSpMk id="12" creationId="{E8C83B4F-85B6-49F5-9A90-7753AE387A80}"/>
          </ac:grpSpMkLst>
        </pc:grpChg>
        <pc:grpChg chg="mod">
          <ac:chgData name="Occhipinti, Annalisa" userId="a66fcd2b-4181-400a-8ca1-7fdb013d8d8c" providerId="ADAL" clId="{017E1806-7EF6-4C5E-8A99-3B3528E692F1}" dt="2021-02-24T13:28:37.404" v="178"/>
          <ac:grpSpMkLst>
            <pc:docMk/>
            <pc:sldMk cId="1030956644" sldId="299"/>
            <ac:grpSpMk id="16" creationId="{E1A3C39C-6292-421D-B6C9-CF023C76F475}"/>
          </ac:grpSpMkLst>
        </pc:grpChg>
        <pc:grpChg chg="mod">
          <ac:chgData name="Occhipinti, Annalisa" userId="a66fcd2b-4181-400a-8ca1-7fdb013d8d8c" providerId="ADAL" clId="{017E1806-7EF6-4C5E-8A99-3B3528E692F1}" dt="2021-02-24T13:28:37.404" v="178"/>
          <ac:grpSpMkLst>
            <pc:docMk/>
            <pc:sldMk cId="1030956644" sldId="299"/>
            <ac:grpSpMk id="17" creationId="{EC3697FD-91A6-49CA-8010-51D13FCECB60}"/>
          </ac:grpSpMkLst>
        </pc:grpChg>
        <pc:grpChg chg="mod">
          <ac:chgData name="Occhipinti, Annalisa" userId="a66fcd2b-4181-400a-8ca1-7fdb013d8d8c" providerId="ADAL" clId="{017E1806-7EF6-4C5E-8A99-3B3528E692F1}" dt="2021-02-24T13:28:37.404" v="178"/>
          <ac:grpSpMkLst>
            <pc:docMk/>
            <pc:sldMk cId="1030956644" sldId="299"/>
            <ac:grpSpMk id="21" creationId="{D261E567-EF12-4EBE-AC3F-8DB943371D20}"/>
          </ac:grpSpMkLst>
        </pc:grpChg>
      </pc:sldChg>
      <pc:sldChg chg="new del">
        <pc:chgData name="Occhipinti, Annalisa" userId="a66fcd2b-4181-400a-8ca1-7fdb013d8d8c" providerId="ADAL" clId="{017E1806-7EF6-4C5E-8A99-3B3528E692F1}" dt="2021-02-24T13:28:18.074" v="174" actId="47"/>
        <pc:sldMkLst>
          <pc:docMk/>
          <pc:sldMk cId="3426850827" sldId="300"/>
        </pc:sldMkLst>
      </pc:sldChg>
      <pc:sldChg chg="addSp delSp modSp add mod delAnim modAnim">
        <pc:chgData name="Occhipinti, Annalisa" userId="a66fcd2b-4181-400a-8ca1-7fdb013d8d8c" providerId="ADAL" clId="{017E1806-7EF6-4C5E-8A99-3B3528E692F1}" dt="2021-02-26T11:25:52.553" v="637" actId="14100"/>
        <pc:sldMkLst>
          <pc:docMk/>
          <pc:sldMk cId="629894469" sldId="301"/>
        </pc:sldMkLst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8" creationId="{488F0E15-41C5-4554-84E0-8DAEECFBD52F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0" creationId="{4C70A55F-1817-473C-A2DF-B37F978E0C41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1" creationId="{E29A0529-96B4-4F1C-8966-6A3E4AF86991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2" creationId="{2F563DA7-5154-4B37-AD3C-CD3C6AEEEEE2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3" creationId="{F75B8FD2-24BF-4771-B149-ECA9E7A9B964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5" creationId="{A8343BA9-68CF-4A83-A660-513752C13076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6" creationId="{7BC5B41E-9AC0-4554-862C-A77608CE7C21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17" creationId="{75271ADC-0094-48C2-BED5-2573B72D21D6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0" creationId="{1E979D5C-6952-48C0-8C84-97D3F47A1A80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1" creationId="{23D40102-FB16-43B2-B4C7-B84564151559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2" creationId="{6058872D-B2FB-48BD-9D12-918D1AA6A44B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4" creationId="{25A53B38-DC06-413C-AAAC-6EC11AB0CE4E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5" creationId="{D3D2748E-4C80-4D8E-AA5E-2ABB153FFEDF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6" creationId="{5CA55512-0CC9-4A8A-8A28-F0CC47F499A1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7" creationId="{9980FEB7-8054-4DB1-855B-579FC0183238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8" creationId="{C259F283-098C-426E-B863-B0F198A57142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29" creationId="{DAFBA93D-63C5-4DE5-BEFB-2887A7102E3A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30" creationId="{42D971EF-053A-42EA-B1A8-00A1EEE8DACF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31" creationId="{7713EEF8-7027-4DED-A882-CF617932E3D5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32" creationId="{7B52F7A8-14A5-482D-B6E2-DF30439230AF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33" creationId="{793FF425-D316-4ECB-BC5B-B65A9806E728}"/>
          </ac:spMkLst>
        </pc:spChg>
        <pc:spChg chg="mod">
          <ac:chgData name="Occhipinti, Annalisa" userId="a66fcd2b-4181-400a-8ca1-7fdb013d8d8c" providerId="ADAL" clId="{017E1806-7EF6-4C5E-8A99-3B3528E692F1}" dt="2021-02-24T13:28:29.748" v="175"/>
          <ac:spMkLst>
            <pc:docMk/>
            <pc:sldMk cId="629894469" sldId="301"/>
            <ac:spMk id="34" creationId="{D159FCAE-7E18-4341-8C2A-25B85004C176}"/>
          </ac:spMkLst>
        </pc:spChg>
        <pc:grpChg chg="add del mod">
          <ac:chgData name="Occhipinti, Annalisa" userId="a66fcd2b-4181-400a-8ca1-7fdb013d8d8c" providerId="ADAL" clId="{017E1806-7EF6-4C5E-8A99-3B3528E692F1}" dt="2021-02-24T13:28:35.877" v="177" actId="21"/>
          <ac:grpSpMkLst>
            <pc:docMk/>
            <pc:sldMk cId="629894469" sldId="301"/>
            <ac:grpSpMk id="7" creationId="{90915DD8-6A06-46E4-8A09-8175BE92A568}"/>
          </ac:grpSpMkLst>
        </pc:grpChg>
        <pc:grpChg chg="mod">
          <ac:chgData name="Occhipinti, Annalisa" userId="a66fcd2b-4181-400a-8ca1-7fdb013d8d8c" providerId="ADAL" clId="{017E1806-7EF6-4C5E-8A99-3B3528E692F1}" dt="2021-02-24T13:28:29.748" v="175"/>
          <ac:grpSpMkLst>
            <pc:docMk/>
            <pc:sldMk cId="629894469" sldId="301"/>
            <ac:grpSpMk id="14" creationId="{CC0EBE97-6715-4F3E-AC42-C095729D27A6}"/>
          </ac:grpSpMkLst>
        </pc:grpChg>
        <pc:grpChg chg="mod">
          <ac:chgData name="Occhipinti, Annalisa" userId="a66fcd2b-4181-400a-8ca1-7fdb013d8d8c" providerId="ADAL" clId="{017E1806-7EF6-4C5E-8A99-3B3528E692F1}" dt="2021-02-24T13:28:29.748" v="175"/>
          <ac:grpSpMkLst>
            <pc:docMk/>
            <pc:sldMk cId="629894469" sldId="301"/>
            <ac:grpSpMk id="18" creationId="{A47F1116-70F4-43D9-B54C-32364B2FE31A}"/>
          </ac:grpSpMkLst>
        </pc:grpChg>
        <pc:grpChg chg="mod">
          <ac:chgData name="Occhipinti, Annalisa" userId="a66fcd2b-4181-400a-8ca1-7fdb013d8d8c" providerId="ADAL" clId="{017E1806-7EF6-4C5E-8A99-3B3528E692F1}" dt="2021-02-24T13:28:29.748" v="175"/>
          <ac:grpSpMkLst>
            <pc:docMk/>
            <pc:sldMk cId="629894469" sldId="301"/>
            <ac:grpSpMk id="19" creationId="{D89447D7-7227-4D62-BECD-A3323B1DD425}"/>
          </ac:grpSpMkLst>
        </pc:grpChg>
        <pc:grpChg chg="mod">
          <ac:chgData name="Occhipinti, Annalisa" userId="a66fcd2b-4181-400a-8ca1-7fdb013d8d8c" providerId="ADAL" clId="{017E1806-7EF6-4C5E-8A99-3B3528E692F1}" dt="2021-02-24T13:28:29.748" v="175"/>
          <ac:grpSpMkLst>
            <pc:docMk/>
            <pc:sldMk cId="629894469" sldId="301"/>
            <ac:grpSpMk id="23" creationId="{1514A3DF-C6C4-4042-A242-68B56FBC4AC9}"/>
          </ac:grpSpMkLst>
        </pc:grpChg>
        <pc:picChg chg="add del mod">
          <ac:chgData name="Occhipinti, Annalisa" userId="a66fcd2b-4181-400a-8ca1-7fdb013d8d8c" providerId="ADAL" clId="{017E1806-7EF6-4C5E-8A99-3B3528E692F1}" dt="2021-02-26T11:25:47.194" v="634" actId="478"/>
          <ac:picMkLst>
            <pc:docMk/>
            <pc:sldMk cId="629894469" sldId="301"/>
            <ac:picMk id="6" creationId="{B7C3B657-068F-4943-A57C-C75038D55A63}"/>
          </ac:picMkLst>
        </pc:picChg>
        <pc:picChg chg="add mod">
          <ac:chgData name="Occhipinti, Annalisa" userId="a66fcd2b-4181-400a-8ca1-7fdb013d8d8c" providerId="ADAL" clId="{017E1806-7EF6-4C5E-8A99-3B3528E692F1}" dt="2021-02-26T11:25:52.553" v="637" actId="14100"/>
          <ac:picMkLst>
            <pc:docMk/>
            <pc:sldMk cId="629894469" sldId="301"/>
            <ac:picMk id="7" creationId="{082CFA4D-C787-426F-B6AA-99EE89F18C0B}"/>
          </ac:picMkLst>
        </pc:picChg>
        <pc:picChg chg="del">
          <ac:chgData name="Occhipinti, Annalisa" userId="a66fcd2b-4181-400a-8ca1-7fdb013d8d8c" providerId="ADAL" clId="{017E1806-7EF6-4C5E-8A99-3B3528E692F1}" dt="2021-02-26T11:24:49.060" v="631" actId="478"/>
          <ac:picMkLst>
            <pc:docMk/>
            <pc:sldMk cId="629894469" sldId="301"/>
            <ac:picMk id="9" creationId="{00000000-0000-0000-0000-000000000000}"/>
          </ac:picMkLst>
        </pc:picChg>
      </pc:sldChg>
      <pc:sldChg chg="addSp modSp new mod">
        <pc:chgData name="Occhipinti, Annalisa" userId="a66fcd2b-4181-400a-8ca1-7fdb013d8d8c" providerId="ADAL" clId="{017E1806-7EF6-4C5E-8A99-3B3528E692F1}" dt="2021-02-24T14:15:34.930" v="435" actId="20577"/>
        <pc:sldMkLst>
          <pc:docMk/>
          <pc:sldMk cId="2673244099" sldId="302"/>
        </pc:sldMkLst>
        <pc:spChg chg="mod">
          <ac:chgData name="Occhipinti, Annalisa" userId="a66fcd2b-4181-400a-8ca1-7fdb013d8d8c" providerId="ADAL" clId="{017E1806-7EF6-4C5E-8A99-3B3528E692F1}" dt="2021-02-24T14:15:34.930" v="435" actId="20577"/>
          <ac:spMkLst>
            <pc:docMk/>
            <pc:sldMk cId="2673244099" sldId="302"/>
            <ac:spMk id="2" creationId="{F3341D7E-FAA5-405D-8EB9-BB686D5684A5}"/>
          </ac:spMkLst>
        </pc:spChg>
        <pc:spChg chg="mod">
          <ac:chgData name="Occhipinti, Annalisa" userId="a66fcd2b-4181-400a-8ca1-7fdb013d8d8c" providerId="ADAL" clId="{017E1806-7EF6-4C5E-8A99-3B3528E692F1}" dt="2021-02-24T14:14:06.791" v="261" actId="20577"/>
          <ac:spMkLst>
            <pc:docMk/>
            <pc:sldMk cId="2673244099" sldId="302"/>
            <ac:spMk id="4" creationId="{250D9FFE-415B-4BB6-A243-E500FB42AF82}"/>
          </ac:spMkLst>
        </pc:spChg>
        <pc:picChg chg="add mod">
          <ac:chgData name="Occhipinti, Annalisa" userId="a66fcd2b-4181-400a-8ca1-7fdb013d8d8c" providerId="ADAL" clId="{017E1806-7EF6-4C5E-8A99-3B3528E692F1}" dt="2021-02-24T14:14:04.298" v="260" actId="1076"/>
          <ac:picMkLst>
            <pc:docMk/>
            <pc:sldMk cId="2673244099" sldId="302"/>
            <ac:picMk id="6" creationId="{5E00A6B7-A92C-47D4-9264-D3453AF62511}"/>
          </ac:picMkLst>
        </pc:picChg>
      </pc:sldChg>
      <pc:sldChg chg="new del">
        <pc:chgData name="Occhipinti, Annalisa" userId="a66fcd2b-4181-400a-8ca1-7fdb013d8d8c" providerId="ADAL" clId="{017E1806-7EF6-4C5E-8A99-3B3528E692F1}" dt="2021-02-24T13:32:30.694" v="238" actId="47"/>
        <pc:sldMkLst>
          <pc:docMk/>
          <pc:sldMk cId="3559312575" sldId="302"/>
        </pc:sldMkLst>
      </pc:sldChg>
      <pc:sldChg chg="add del modTransition">
        <pc:chgData name="Occhipinti, Annalisa" userId="a66fcd2b-4181-400a-8ca1-7fdb013d8d8c" providerId="ADAL" clId="{017E1806-7EF6-4C5E-8A99-3B3528E692F1}" dt="2021-02-26T14:32:00.196" v="685" actId="47"/>
        <pc:sldMkLst>
          <pc:docMk/>
          <pc:sldMk cId="575479844" sldId="303"/>
        </pc:sldMkLst>
      </pc:sldChg>
    </pc:docChg>
  </pc:docChgLst>
  <pc:docChgLst>
    <pc:chgData name="Occhipinti, Annalisa" userId="a66fcd2b-4181-400a-8ca1-7fdb013d8d8c" providerId="ADAL" clId="{43250077-C0E0-4AC0-8F76-7EE20B2418BE}"/>
    <pc:docChg chg="modSld">
      <pc:chgData name="Occhipinti, Annalisa" userId="a66fcd2b-4181-400a-8ca1-7fdb013d8d8c" providerId="ADAL" clId="{43250077-C0E0-4AC0-8F76-7EE20B2418BE}" dt="2023-03-01T17:25:45.302" v="26" actId="2165"/>
      <pc:docMkLst>
        <pc:docMk/>
      </pc:docMkLst>
      <pc:sldChg chg="modSp mod">
        <pc:chgData name="Occhipinti, Annalisa" userId="a66fcd2b-4181-400a-8ca1-7fdb013d8d8c" providerId="ADAL" clId="{43250077-C0E0-4AC0-8F76-7EE20B2418BE}" dt="2023-03-01T17:25:45.302" v="26" actId="2165"/>
        <pc:sldMkLst>
          <pc:docMk/>
          <pc:sldMk cId="3299426760" sldId="278"/>
        </pc:sldMkLst>
        <pc:graphicFrameChg chg="modGraphic">
          <ac:chgData name="Occhipinti, Annalisa" userId="a66fcd2b-4181-400a-8ca1-7fdb013d8d8c" providerId="ADAL" clId="{43250077-C0E0-4AC0-8F76-7EE20B2418BE}" dt="2023-03-01T17:25:45.302" v="26" actId="2165"/>
          <ac:graphicFrameMkLst>
            <pc:docMk/>
            <pc:sldMk cId="3299426760" sldId="278"/>
            <ac:graphicFrameMk id="7" creationId="{00000000-0000-0000-0000-000000000000}"/>
          </ac:graphicFrameMkLst>
        </pc:graphicFrameChg>
      </pc:sldChg>
      <pc:sldChg chg="modSp modAnim">
        <pc:chgData name="Occhipinti, Annalisa" userId="a66fcd2b-4181-400a-8ca1-7fdb013d8d8c" providerId="ADAL" clId="{43250077-C0E0-4AC0-8F76-7EE20B2418BE}" dt="2023-03-01T17:25:21.032" v="12" actId="20577"/>
        <pc:sldMkLst>
          <pc:docMk/>
          <pc:sldMk cId="529429864" sldId="284"/>
        </pc:sldMkLst>
        <pc:spChg chg="mod">
          <ac:chgData name="Occhipinti, Annalisa" userId="a66fcd2b-4181-400a-8ca1-7fdb013d8d8c" providerId="ADAL" clId="{43250077-C0E0-4AC0-8F76-7EE20B2418BE}" dt="2023-03-01T17:25:21.032" v="12" actId="20577"/>
          <ac:spMkLst>
            <pc:docMk/>
            <pc:sldMk cId="529429864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CC09-0F32-4503-9735-4F81DD994F63}" type="datetimeFigureOut">
              <a:rPr lang="en-GB" smtClean="0"/>
              <a:t>01/03/2023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F1D8-A665-495B-86FE-640A85179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F1D8-A665-495B-86FE-640A85179E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1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5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 </a:t>
            </a:r>
          </a:p>
          <a:p>
            <a:r>
              <a:rPr lang="en-GB"/>
              <a:t>    //Spot the mistake </a:t>
            </a:r>
          </a:p>
          <a:p>
            <a:r>
              <a:rPr lang="en-GB"/>
              <a:t>// Insert after "search value" and return the position of the new node in list </a:t>
            </a:r>
          </a:p>
          <a:p>
            <a:r>
              <a:rPr lang="en-GB"/>
              <a:t>// If search value is not in the list return -1 </a:t>
            </a:r>
          </a:p>
          <a:p>
            <a:r>
              <a:rPr lang="en-GB"/>
              <a:t>// Assume that the first node is at index 1;</a:t>
            </a:r>
          </a:p>
          <a:p>
            <a:r>
              <a:rPr lang="en-GB"/>
              <a:t>    public int </a:t>
            </a:r>
            <a:r>
              <a:rPr lang="en-GB" err="1"/>
              <a:t>insertAfterValue</a:t>
            </a:r>
            <a:r>
              <a:rPr lang="en-GB"/>
              <a:t>(int value, int </a:t>
            </a:r>
            <a:r>
              <a:rPr lang="en-GB" err="1"/>
              <a:t>searchvalue</a:t>
            </a:r>
            <a:r>
              <a:rPr lang="en-GB"/>
              <a:t>){ </a:t>
            </a:r>
          </a:p>
          <a:p>
            <a:r>
              <a:rPr lang="en-GB"/>
              <a:t>        </a:t>
            </a:r>
            <a:r>
              <a:rPr lang="en-GB" err="1"/>
              <a:t>D_ListNode</a:t>
            </a:r>
            <a:r>
              <a:rPr lang="en-GB"/>
              <a:t> c = head; </a:t>
            </a:r>
          </a:p>
          <a:p>
            <a:r>
              <a:rPr lang="en-GB"/>
              <a:t>        int index = -1; </a:t>
            </a:r>
          </a:p>
          <a:p>
            <a:r>
              <a:rPr lang="en-GB"/>
              <a:t>        while(</a:t>
            </a:r>
            <a:r>
              <a:rPr lang="en-GB" err="1"/>
              <a:t>c.next</a:t>
            </a:r>
            <a:r>
              <a:rPr lang="en-GB"/>
              <a:t>!=head){ </a:t>
            </a:r>
          </a:p>
          <a:p>
            <a:r>
              <a:rPr lang="en-GB"/>
              <a:t>            //</a:t>
            </a:r>
            <a:r>
              <a:rPr lang="en-GB" err="1"/>
              <a:t>System.out.println</a:t>
            </a:r>
            <a:r>
              <a:rPr lang="en-GB"/>
              <a:t>(</a:t>
            </a:r>
            <a:r>
              <a:rPr lang="en-GB" err="1"/>
              <a:t>c.data</a:t>
            </a:r>
            <a:r>
              <a:rPr lang="en-GB"/>
              <a:t>);</a:t>
            </a:r>
          </a:p>
          <a:p>
            <a:r>
              <a:rPr lang="en-GB"/>
              <a:t>            if(</a:t>
            </a:r>
            <a:r>
              <a:rPr lang="en-GB" err="1"/>
              <a:t>c.data</a:t>
            </a:r>
            <a:r>
              <a:rPr lang="en-GB"/>
              <a:t> == value){ </a:t>
            </a:r>
          </a:p>
          <a:p>
            <a:r>
              <a:rPr lang="en-GB"/>
              <a:t>                </a:t>
            </a:r>
            <a:r>
              <a:rPr lang="en-GB" err="1"/>
              <a:t>D_ListNode</a:t>
            </a:r>
            <a:r>
              <a:rPr lang="en-GB"/>
              <a:t> </a:t>
            </a:r>
            <a:r>
              <a:rPr lang="en-GB" err="1"/>
              <a:t>succ</a:t>
            </a:r>
            <a:r>
              <a:rPr lang="en-GB"/>
              <a:t> = </a:t>
            </a:r>
            <a:r>
              <a:rPr lang="en-GB" err="1"/>
              <a:t>c.next</a:t>
            </a:r>
            <a:r>
              <a:rPr lang="en-GB"/>
              <a:t>; </a:t>
            </a:r>
          </a:p>
          <a:p>
            <a:r>
              <a:rPr lang="en-GB"/>
              <a:t>                </a:t>
            </a:r>
            <a:r>
              <a:rPr lang="en-GB" err="1"/>
              <a:t>D_ListNode</a:t>
            </a:r>
            <a:r>
              <a:rPr lang="en-GB"/>
              <a:t> n = new </a:t>
            </a:r>
            <a:r>
              <a:rPr lang="en-GB" err="1"/>
              <a:t>D_ListNode</a:t>
            </a:r>
            <a:r>
              <a:rPr lang="en-GB"/>
              <a:t>(value, c, </a:t>
            </a:r>
            <a:r>
              <a:rPr lang="en-GB" err="1"/>
              <a:t>c.prev</a:t>
            </a:r>
            <a:r>
              <a:rPr lang="en-GB"/>
              <a:t>); </a:t>
            </a:r>
          </a:p>
          <a:p>
            <a:r>
              <a:rPr lang="en-GB"/>
              <a:t>                </a:t>
            </a:r>
            <a:r>
              <a:rPr lang="en-GB" err="1"/>
              <a:t>c.next</a:t>
            </a:r>
            <a:r>
              <a:rPr lang="en-GB"/>
              <a:t> = </a:t>
            </a:r>
            <a:r>
              <a:rPr lang="en-GB" err="1"/>
              <a:t>n.next</a:t>
            </a:r>
            <a:r>
              <a:rPr lang="en-GB"/>
              <a:t>; </a:t>
            </a:r>
          </a:p>
          <a:p>
            <a:r>
              <a:rPr lang="en-GB"/>
              <a:t>                </a:t>
            </a:r>
            <a:r>
              <a:rPr lang="en-GB" err="1"/>
              <a:t>System.out.println</a:t>
            </a:r>
            <a:r>
              <a:rPr lang="en-GB"/>
              <a:t>("node inserted at index "+(index));</a:t>
            </a:r>
          </a:p>
          <a:p>
            <a:r>
              <a:rPr lang="en-GB"/>
              <a:t>                return (index); </a:t>
            </a:r>
          </a:p>
          <a:p>
            <a:r>
              <a:rPr lang="en-GB"/>
              <a:t>            } </a:t>
            </a:r>
          </a:p>
          <a:p>
            <a:r>
              <a:rPr lang="en-GB"/>
              <a:t>            c = </a:t>
            </a:r>
            <a:r>
              <a:rPr lang="en-GB" err="1"/>
              <a:t>c.next</a:t>
            </a:r>
            <a:r>
              <a:rPr lang="en-GB"/>
              <a:t>; </a:t>
            </a:r>
          </a:p>
          <a:p>
            <a:r>
              <a:rPr lang="en-GB"/>
              <a:t>            index++;</a:t>
            </a:r>
          </a:p>
          <a:p>
            <a:r>
              <a:rPr lang="en-GB"/>
              <a:t>        } </a:t>
            </a:r>
          </a:p>
          <a:p>
            <a:r>
              <a:rPr lang="en-GB"/>
              <a:t>        return -1; </a:t>
            </a:r>
          </a:p>
          <a:p>
            <a:r>
              <a:rPr lang="en-GB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F1D8-A665-495B-86FE-640A85179E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3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104613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4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2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3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0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990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24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3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33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1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43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79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5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903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/>
              <a:t>Click to edit lecture 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lecture description</a:t>
            </a:r>
            <a:endParaRPr lang="en-GB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23797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4108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1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36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4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Occhipinti@tees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</a:t>
            </a:r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6</a:t>
            </a: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Singly- ,Circular- and Doubly-Linked Lists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More Examples and Consolidation</a:t>
            </a:r>
          </a:p>
          <a:p>
            <a:pPr lvl="0">
              <a:defRPr/>
            </a:pPr>
            <a:endParaRPr kumimoji="0" lang="en-GB" sz="36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596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Structures (CIS1002-N)</a:t>
            </a: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3"/>
              </a:rPr>
              <a:t>A.Occhipinti@tees.ac.uk</a:t>
            </a:r>
            <a:endParaRPr kumimoji="0" lang="en-GB" sz="2400" b="0" i="0" u="none" strike="noStrike" kern="1200" cap="none" spc="-15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706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8" y="961675"/>
            <a:ext cx="10515600" cy="2852737"/>
          </a:xfrm>
        </p:spPr>
        <p:txBody>
          <a:bodyPr/>
          <a:lstStyle/>
          <a:p>
            <a:r>
              <a:rPr lang="en-GB"/>
              <a:t>Doubly Linked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10</a:t>
            </a:fld>
            <a:endParaRPr lang="en-GB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8B222BF-2F70-4B34-ADC1-D6D4C196D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974" y="5858073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5A3B1-2FC0-48B5-92CE-0A86D39E7F92}"/>
              </a:ext>
            </a:extLst>
          </p:cNvPr>
          <p:cNvGrpSpPr/>
          <p:nvPr/>
        </p:nvGrpSpPr>
        <p:grpSpPr>
          <a:xfrm>
            <a:off x="2603500" y="3927673"/>
            <a:ext cx="6769100" cy="1847850"/>
            <a:chOff x="2603500" y="3927673"/>
            <a:chExt cx="6769100" cy="184785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C32DCF5D-78EA-4ADA-ABEF-68295881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F7374425-33CB-488D-A565-C4E5F366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1788" y="4175323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DC6160A1-D637-4D95-AE18-5056BED87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388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26316D56-4187-4BF4-83EB-06B2D41B5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A6149B59-5A4B-427C-9763-CF13A2794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F19C169-816D-4A0F-B55F-3B10EBF13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51659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541D532C-57A0-4BBD-A03C-349309A46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800" y="4556323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DC350B6-9DB1-4605-BC19-9834B32C5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Rectangle 24">
              <a:extLst>
                <a:ext uri="{FF2B5EF4-FFF2-40B4-BE49-F238E27FC236}">
                  <a16:creationId xmlns:a16="http://schemas.microsoft.com/office/drawing/2014/main" id="{DDF539F5-6CFC-44D0-9A63-9F736ED76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5" name="Group 25">
              <a:extLst>
                <a:ext uri="{FF2B5EF4-FFF2-40B4-BE49-F238E27FC236}">
                  <a16:creationId xmlns:a16="http://schemas.microsoft.com/office/drawing/2014/main" id="{34988115-D2FE-4A7A-8DD9-9CDD06C86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9600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813AD16-BA99-4150-83A9-CD901544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416D1C8B-DC03-406E-AEC0-4BF40B9367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54DD95-1F2D-43FF-8321-B7199B31C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713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29">
              <a:extLst>
                <a:ext uri="{FF2B5EF4-FFF2-40B4-BE49-F238E27FC236}">
                  <a16:creationId xmlns:a16="http://schemas.microsoft.com/office/drawing/2014/main" id="{6C1B81B6-5F94-4416-9422-EE46EF530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7700" y="4329311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9D18ED0B-5AB0-4B7F-8E09-CBAC893A3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826" y="4022923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6ACBB84F-BAF8-4168-A590-D772BCDA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3000" y="392767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0" name="Group 37">
              <a:extLst>
                <a:ext uri="{FF2B5EF4-FFF2-40B4-BE49-F238E27FC236}">
                  <a16:creationId xmlns:a16="http://schemas.microsoft.com/office/drawing/2014/main" id="{55B71FC1-D403-4024-853C-4F223235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3400" y="3927673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5" name="Rectangle 38">
                <a:extLst>
                  <a:ext uri="{FF2B5EF4-FFF2-40B4-BE49-F238E27FC236}">
                    <a16:creationId xmlns:a16="http://schemas.microsoft.com/office/drawing/2014/main" id="{7EE135C8-E206-45EB-B2EF-5A25A6BE6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" name="Text Box 39">
                <a:extLst>
                  <a:ext uri="{FF2B5EF4-FFF2-40B4-BE49-F238E27FC236}">
                    <a16:creationId xmlns:a16="http://schemas.microsoft.com/office/drawing/2014/main" id="{1CB635E6-E7DE-489E-A00F-1FC2AF74A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019AA373-8797-41D6-A21B-2436944C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760" y="3937205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2CC659A8-FAD5-4267-BED7-DB2F162DB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0326" y="4045148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2DC15345-0F39-4214-A3DC-A404583EC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21500" y="4326136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33CBD713-4ADF-43CE-BC61-666B45A09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1300" y="417214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93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188640"/>
            <a:ext cx="7391400" cy="72547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Variations of Linked-Lists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34" y="928670"/>
            <a:ext cx="8153400" cy="32924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>
                <a:ea typeface="宋体" pitchFamily="2" charset="-122"/>
              </a:rPr>
              <a:t>Doubly linked-lists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Each node points to not only its successor but also its predecessor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There are two </a:t>
            </a:r>
            <a:r>
              <a:rPr lang="en-US" altLang="zh-CN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null: </a:t>
            </a:r>
            <a:r>
              <a:rPr lang="en-US" altLang="zh-CN">
                <a:ea typeface="宋体" pitchFamily="2" charset="-122"/>
              </a:rPr>
              <a:t>at the first and last nodes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Advantage: given a node, it is easy to visit its predecessor.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Sometimes convenient to traverse lists backwards</a:t>
            </a:r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3199974" y="5858073"/>
            <a:ext cx="7120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Head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03500" y="3927673"/>
            <a:ext cx="6769100" cy="1847850"/>
            <a:chOff x="2603500" y="3927673"/>
            <a:chExt cx="6769100" cy="184785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836988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V="1">
              <a:off x="4141788" y="4175323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227388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4602" name="Rectangle 11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3" name="Text Box 12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24583" name="Rectangle 14"/>
            <p:cNvSpPr>
              <a:spLocks noChangeArrowheads="1"/>
            </p:cNvSpPr>
            <p:nvPr/>
          </p:nvSpPr>
          <p:spPr bwMode="auto">
            <a:xfrm>
              <a:off x="3175000" y="51659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4" name="Line 15"/>
            <p:cNvSpPr>
              <a:spLocks noChangeShapeType="1"/>
            </p:cNvSpPr>
            <p:nvPr/>
          </p:nvSpPr>
          <p:spPr bwMode="auto">
            <a:xfrm flipV="1">
              <a:off x="3479800" y="4556323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586" name="Rectangle 23"/>
            <p:cNvSpPr>
              <a:spLocks noChangeArrowheads="1"/>
            </p:cNvSpPr>
            <p:nvPr/>
          </p:nvSpPr>
          <p:spPr bwMode="auto">
            <a:xfrm>
              <a:off x="2603500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7" name="Rectangle 24"/>
            <p:cNvSpPr>
              <a:spLocks noChangeArrowheads="1"/>
            </p:cNvSpPr>
            <p:nvPr/>
          </p:nvSpPr>
          <p:spPr bwMode="auto">
            <a:xfrm>
              <a:off x="6299200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5689600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4600" name="Rectangle 26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601" name="Text Box 27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24589" name="Rectangle 28"/>
            <p:cNvSpPr>
              <a:spLocks noChangeArrowheads="1"/>
            </p:cNvSpPr>
            <p:nvPr/>
          </p:nvSpPr>
          <p:spPr bwMode="auto">
            <a:xfrm>
              <a:off x="5065713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0" name="Line 29"/>
            <p:cNvSpPr>
              <a:spLocks noChangeShapeType="1"/>
            </p:cNvSpPr>
            <p:nvPr/>
          </p:nvSpPr>
          <p:spPr bwMode="auto">
            <a:xfrm flipH="1">
              <a:off x="4457700" y="4329311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591" name="Text Box 35"/>
            <p:cNvSpPr txBox="1">
              <a:spLocks noChangeArrowheads="1"/>
            </p:cNvSpPr>
            <p:nvPr/>
          </p:nvSpPr>
          <p:spPr bwMode="auto">
            <a:xfrm>
              <a:off x="2640826" y="4022923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592" name="Rectangle 36"/>
            <p:cNvSpPr>
              <a:spLocks noChangeArrowheads="1"/>
            </p:cNvSpPr>
            <p:nvPr/>
          </p:nvSpPr>
          <p:spPr bwMode="auto">
            <a:xfrm>
              <a:off x="8763000" y="392767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8153400" y="3927673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4598" name="Rectangle 38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599" name="Text Box 39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4594" name="Rectangle 40"/>
            <p:cNvSpPr>
              <a:spLocks noChangeArrowheads="1"/>
            </p:cNvSpPr>
            <p:nvPr/>
          </p:nvSpPr>
          <p:spPr bwMode="auto">
            <a:xfrm>
              <a:off x="7524760" y="3937205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5" name="Text Box 41"/>
            <p:cNvSpPr txBox="1">
              <a:spLocks noChangeArrowheads="1"/>
            </p:cNvSpPr>
            <p:nvPr/>
          </p:nvSpPr>
          <p:spPr bwMode="auto">
            <a:xfrm>
              <a:off x="8800326" y="4045148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4596" name="Line 42"/>
            <p:cNvSpPr>
              <a:spLocks noChangeShapeType="1"/>
            </p:cNvSpPr>
            <p:nvPr/>
          </p:nvSpPr>
          <p:spPr bwMode="auto">
            <a:xfrm flipH="1">
              <a:off x="6921500" y="4326136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597" name="Line 43"/>
            <p:cNvSpPr>
              <a:spLocks noChangeShapeType="1"/>
            </p:cNvSpPr>
            <p:nvPr/>
          </p:nvSpPr>
          <p:spPr bwMode="auto">
            <a:xfrm flipV="1">
              <a:off x="6591300" y="417214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976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4" y="528013"/>
            <a:ext cx="9369880" cy="795461"/>
          </a:xfrm>
        </p:spPr>
        <p:txBody>
          <a:bodyPr>
            <a:normAutofit fontScale="90000"/>
          </a:bodyPr>
          <a:lstStyle/>
          <a:p>
            <a:r>
              <a:rPr lang="en-GB"/>
              <a:t>Constructors – </a:t>
            </a:r>
            <a:br>
              <a:rPr lang="en-GB"/>
            </a:br>
            <a:r>
              <a:rPr lang="en-GB" err="1"/>
              <a:t>DoublyLinkedListNode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74" y="0"/>
            <a:ext cx="6317954" cy="68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" y="50901"/>
            <a:ext cx="9075555" cy="56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7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771" y="122238"/>
            <a:ext cx="8443644" cy="85849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Inserting a new node in a Doubly Linked List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500174"/>
            <a:ext cx="8534400" cy="492922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>
                <a:ea typeface="宋体" pitchFamily="2" charset="-122"/>
              </a:rPr>
              <a:t>(At least) four possible cases:</a:t>
            </a:r>
            <a:endParaRPr lang="en-US" altLang="zh-CN">
              <a:latin typeface="Courier New" pitchFamily="49" charset="0"/>
              <a:ea typeface="宋体" pitchFamily="2" charset="-122"/>
            </a:endParaRP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into an empty list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 front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at back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>
                <a:ea typeface="宋体" pitchFamily="2" charset="-122"/>
              </a:rPr>
              <a:t>Insert in middle</a:t>
            </a:r>
          </a:p>
          <a:p>
            <a:pPr marL="914400" lvl="1" indent="-457200">
              <a:buNone/>
            </a:pPr>
            <a:endParaRPr lang="en-US" altLang="zh-CN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7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427168" cy="858490"/>
          </a:xfrm>
        </p:spPr>
        <p:txBody>
          <a:bodyPr/>
          <a:lstStyle/>
          <a:p>
            <a:r>
              <a:rPr lang="en-GB"/>
              <a:t>Inserting</a:t>
            </a: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282" y="1600200"/>
            <a:ext cx="8786874" cy="4853136"/>
          </a:xfrm>
        </p:spPr>
        <p:txBody>
          <a:bodyPr/>
          <a:lstStyle/>
          <a:p>
            <a:r>
              <a:rPr lang="en-GB"/>
              <a:t>The insertion of a node in the list requires the adjustment of 2</a:t>
            </a:r>
            <a:r>
              <a:rPr lang="en-GB" b="1"/>
              <a:t> </a:t>
            </a:r>
            <a:r>
              <a:rPr lang="en-GB"/>
              <a:t>reference-variables</a:t>
            </a:r>
            <a:r>
              <a:rPr lang="en-GB" b="1"/>
              <a:t>/</a:t>
            </a:r>
            <a:r>
              <a:rPr lang="en-GB"/>
              <a:t>pointers </a:t>
            </a:r>
            <a:r>
              <a:rPr lang="en-GB" b="1"/>
              <a:t>either</a:t>
            </a:r>
            <a:r>
              <a:rPr lang="en-GB"/>
              <a:t> side.</a:t>
            </a:r>
          </a:p>
          <a:p>
            <a:endParaRPr lang="en-GB"/>
          </a:p>
          <a:p>
            <a:r>
              <a:rPr lang="en-GB" u="sng"/>
              <a:t>Case 1:</a:t>
            </a:r>
            <a:r>
              <a:rPr lang="en-GB"/>
              <a:t> the list is empty</a:t>
            </a:r>
          </a:p>
          <a:p>
            <a:r>
              <a:rPr lang="en-GB" u="sng"/>
              <a:t>Case 2:</a:t>
            </a:r>
            <a:r>
              <a:rPr lang="en-GB"/>
              <a:t> insertion at the beginning of a non-empty list</a:t>
            </a:r>
          </a:p>
          <a:p>
            <a:r>
              <a:rPr lang="en-GB" u="sng"/>
              <a:t>Case 3:</a:t>
            </a:r>
            <a:r>
              <a:rPr lang="en-GB"/>
              <a:t> insertion at the end of a non-empty list</a:t>
            </a:r>
          </a:p>
          <a:p>
            <a:r>
              <a:rPr lang="en-GB" u="sng"/>
              <a:t>Case 4:</a:t>
            </a:r>
            <a:r>
              <a:rPr lang="en-GB"/>
              <a:t> insertion somewhere in a non-empty list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1471614"/>
            <a:ext cx="8228013" cy="48780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ea typeface="宋体" pitchFamily="2" charset="-122"/>
              </a:rPr>
              <a:t>Inserting a new node at a specified position/index :</a:t>
            </a:r>
          </a:p>
          <a:p>
            <a:pPr lvl="8"/>
            <a:endParaRPr lang="en-US" altLang="zh-CN" sz="105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boolean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insertAtIndex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index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value)</a:t>
            </a:r>
          </a:p>
          <a:p>
            <a:pPr marL="0" indent="0">
              <a:buNone/>
            </a:pPr>
            <a:endParaRPr lang="en-US" sz="2000">
              <a:ea typeface="宋体" pitchFamily="2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CN">
                <a:ea typeface="宋体" pitchFamily="2" charset="-122"/>
              </a:rPr>
              <a:t>Inserting a node after a node storing a given value :</a:t>
            </a:r>
          </a:p>
          <a:p>
            <a:pPr lvl="8"/>
            <a:endParaRPr lang="en-US" altLang="zh-CN" sz="120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0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0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00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		… and returning the node’s position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06903" y="169519"/>
            <a:ext cx="8753980" cy="930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ea typeface="宋体" pitchFamily="2" charset="-122"/>
              </a:rPr>
              <a:t>Inserting a new node at a specified position</a:t>
            </a:r>
            <a:endParaRPr lang="en-GB" sz="4000"/>
          </a:p>
        </p:txBody>
      </p:sp>
    </p:spTree>
    <p:extLst>
      <p:ext uri="{BB962C8B-B14F-4D97-AF65-F5344CB8AC3E}">
        <p14:creationId xmlns:p14="http://schemas.microsoft.com/office/powerpoint/2010/main" val="22106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69519"/>
            <a:ext cx="8753980" cy="930498"/>
          </a:xfrm>
        </p:spPr>
        <p:txBody>
          <a:bodyPr>
            <a:normAutofit/>
          </a:bodyPr>
          <a:lstStyle/>
          <a:p>
            <a:r>
              <a:rPr lang="en-US" altLang="zh-CN" sz="4000">
                <a:ea typeface="宋体" pitchFamily="2" charset="-122"/>
              </a:rPr>
              <a:t>Inserting a new node at a specified position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412776"/>
            <a:ext cx="10488488" cy="51125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boolean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insertAtIndex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index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value)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Specify </a:t>
            </a: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400">
                <a:ea typeface="宋体" pitchFamily="2" charset="-122"/>
              </a:rPr>
              <a:t> where new node with </a:t>
            </a: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>
                <a:ea typeface="宋体" pitchFamily="2" charset="-122"/>
              </a:rPr>
              <a:t> is to be inserted (1-index based system).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err="1">
                <a:ea typeface="宋体" pitchFamily="2" charset="-122"/>
              </a:rPr>
              <a:t>boolean</a:t>
            </a:r>
            <a:r>
              <a:rPr lang="en-US" altLang="zh-CN" sz="2400">
                <a:ea typeface="宋体" pitchFamily="2" charset="-122"/>
              </a:rPr>
              <a:t> type, so return value will either be true or false.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Try to locate </a:t>
            </a: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400" baseline="30000" err="1">
                <a:ea typeface="宋体" pitchFamily="2" charset="-122"/>
              </a:rPr>
              <a:t>th</a:t>
            </a:r>
            <a:r>
              <a:rPr lang="en-US" altLang="zh-CN" sz="2400">
                <a:ea typeface="宋体" pitchFamily="2" charset="-122"/>
              </a:rPr>
              <a:t> node: if found,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mark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current node</a:t>
            </a:r>
            <a:r>
              <a:rPr lang="en-US" altLang="zh-CN" sz="2400">
                <a:ea typeface="宋体" pitchFamily="2" charset="-12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If index invalid or not found before reaching end of list, 	return </a:t>
            </a:r>
            <a:r>
              <a:rPr lang="en-US" altLang="zh-CN" sz="2400">
                <a:latin typeface="Courier New" pitchFamily="49" charset="0"/>
                <a:ea typeface="宋体" pitchFamily="2" charset="-122"/>
              </a:rPr>
              <a:t>false.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>
                <a:ea typeface="宋体" pitchFamily="2" charset="-122"/>
              </a:rPr>
              <a:t>Create a new node.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>
                <a:ea typeface="宋体" pitchFamily="2" charset="-122"/>
              </a:rPr>
              <a:t>if index is 1, insert as first element.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400">
                <a:ea typeface="宋体" pitchFamily="2" charset="-122"/>
              </a:rPr>
              <a:t>Otherwise, insert after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marked node</a:t>
            </a:r>
            <a:r>
              <a:rPr lang="en-US" altLang="zh-CN" sz="2400">
                <a:ea typeface="宋体" pitchFamily="2" charset="-122"/>
              </a:rPr>
              <a:t>.</a:t>
            </a:r>
          </a:p>
          <a:p>
            <a:pPr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" y="136525"/>
            <a:ext cx="7073980" cy="60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8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72" y="233751"/>
            <a:ext cx="9352447" cy="1002506"/>
          </a:xfrm>
        </p:spPr>
        <p:txBody>
          <a:bodyPr>
            <a:noAutofit/>
          </a:bodyPr>
          <a:lstStyle/>
          <a:p>
            <a:r>
              <a:rPr lang="en-US" altLang="zh-CN" sz="3200" b="1">
                <a:ea typeface="宋体" pitchFamily="2" charset="-122"/>
              </a:rPr>
              <a:t>Homework: Write the Java code for the method below</a:t>
            </a:r>
            <a:br>
              <a:rPr lang="en-US" altLang="zh-CN" sz="3200" b="1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Inserting a node after a node storing a given value</a:t>
            </a:r>
            <a:endParaRPr lang="en-GB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143" y="1411827"/>
            <a:ext cx="8856984" cy="5040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insertAfterValue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value, 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GB" sz="2400"/>
          </a:p>
          <a:p>
            <a:pPr marL="457200" indent="-457200">
              <a:buFont typeface="+mj-lt"/>
              <a:buAutoNum type="arabicPeriod"/>
            </a:pPr>
            <a:endParaRPr lang="en-US" altLang="zh-CN" sz="240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Specify </a:t>
            </a: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searchValue</a:t>
            </a:r>
            <a:r>
              <a:rPr lang="en-US" altLang="zh-CN" sz="2400">
                <a:ea typeface="宋体" pitchFamily="2" charset="-122"/>
              </a:rPr>
              <a:t> after which new node with </a:t>
            </a: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value</a:t>
            </a:r>
            <a:r>
              <a:rPr lang="en-US" altLang="zh-CN" sz="2400">
                <a:ea typeface="宋体" pitchFamily="2" charset="-122"/>
              </a:rPr>
              <a:t> is to be inserted.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err="1">
                <a:solidFill>
                  <a:srgbClr val="FF0000"/>
                </a:solidFill>
                <a:ea typeface="宋体" pitchFamily="2" charset="-122"/>
              </a:rPr>
              <a:t>int</a:t>
            </a:r>
            <a:r>
              <a:rPr lang="en-US" altLang="zh-CN" sz="2400">
                <a:ea typeface="宋体" pitchFamily="2" charset="-122"/>
              </a:rPr>
              <a:t> type, so return value will be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>
                <a:ea typeface="宋体" pitchFamily="2" charset="-122"/>
              </a:rPr>
              <a:t> of new node in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Search for the first node containing </a:t>
            </a: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, 		</a:t>
            </a:r>
            <a:r>
              <a:rPr lang="en-US" altLang="zh-CN" sz="2400">
                <a:ea typeface="宋体" pitchFamily="2" charset="-122"/>
              </a:rPr>
              <a:t>keeping a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count</a:t>
            </a:r>
            <a:r>
              <a:rPr lang="en-US" altLang="zh-CN" sz="2400">
                <a:ea typeface="宋体" pitchFamily="2" charset="-122"/>
              </a:rPr>
              <a:t> of its position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May reach end of list and not find </a:t>
            </a:r>
            <a:r>
              <a:rPr lang="en-US" altLang="zh-CN" sz="2400" b="1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searchvalue</a:t>
            </a:r>
            <a:r>
              <a:rPr lang="en-US" altLang="zh-CN" sz="2400" b="1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altLang="zh-CN" sz="2400" err="1">
                <a:ea typeface="宋体" pitchFamily="2" charset="-122"/>
              </a:rPr>
              <a:t>then</a:t>
            </a:r>
            <a:r>
              <a:rPr lang="en-US" altLang="zh-CN" sz="2400">
                <a:ea typeface="宋体" pitchFamily="2" charset="-122"/>
              </a:rPr>
              <a:t> return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sentinel value </a:t>
            </a:r>
            <a:r>
              <a:rPr lang="en-US" altLang="zh-CN" sz="2400">
                <a:ea typeface="宋体" pitchFamily="2" charset="-122"/>
              </a:rPr>
              <a:t>(-1).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Create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>
                <a:ea typeface="宋体" pitchFamily="2" charset="-122"/>
              </a:rPr>
              <a:t>Insert and return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position</a:t>
            </a:r>
            <a:r>
              <a:rPr lang="en-US" altLang="zh-CN" sz="2400">
                <a:ea typeface="宋体" pitchFamily="2" charset="-122"/>
              </a:rPr>
              <a:t> in list.</a:t>
            </a:r>
          </a:p>
          <a:p>
            <a:pPr>
              <a:buNone/>
            </a:pPr>
            <a:endParaRPr lang="en-US" altLang="zh-CN" sz="2400" b="1">
              <a:ea typeface="宋体" pitchFamily="2" charset="-122"/>
            </a:endParaRPr>
          </a:p>
          <a:p>
            <a:pPr>
              <a:buNone/>
            </a:pPr>
            <a:endParaRPr lang="en-US" altLang="zh-CN" sz="2400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altLang="zh-CN" sz="2400" b="1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ICA pack – programming tasks also available on BB</a:t>
            </a:r>
          </a:p>
          <a:p>
            <a:r>
              <a:rPr lang="en-GB" dirty="0"/>
              <a:t>If you missed any of the last lessons, make sure you watch the recording!</a:t>
            </a:r>
          </a:p>
          <a:p>
            <a:r>
              <a:rPr lang="en-GB" dirty="0"/>
              <a:t>Lab Sessions recordings available under Lab Session Solutions, for each week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few notes…	</a:t>
            </a:r>
          </a:p>
        </p:txBody>
      </p:sp>
    </p:spTree>
    <p:extLst>
      <p:ext uri="{BB962C8B-B14F-4D97-AF65-F5344CB8AC3E}">
        <p14:creationId xmlns:p14="http://schemas.microsoft.com/office/powerpoint/2010/main" val="5294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Spot the Mistakes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CB6C8-6696-4B60-92E1-1F3D52D9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191899"/>
            <a:ext cx="85629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9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41D7E-FAA5-405D-8EB9-BB686D56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1323474"/>
            <a:ext cx="2635704" cy="485348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Don’t forget to check if this still works when the list is empty or if you want to add the element at the end of the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3AC7F-258A-4287-96B9-F9F672CD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21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0D9FFE-415B-4BB6-A243-E500FB4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Answer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28F5-5551-4211-AB5C-099D82DF3E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0A6B7-A92C-47D4-9264-D3453AF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76" y="0"/>
            <a:ext cx="8820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9" y="122238"/>
            <a:ext cx="9037185" cy="858490"/>
          </a:xfrm>
        </p:spPr>
        <p:txBody>
          <a:bodyPr>
            <a:normAutofit/>
          </a:bodyPr>
          <a:lstStyle/>
          <a:p>
            <a:r>
              <a:rPr lang="en-GB" dirty="0"/>
              <a:t>Doubly linked-list – 6 Quick 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080" y="797633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would you implement the following methods?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3032"/>
              </p:ext>
            </p:extLst>
          </p:nvPr>
        </p:nvGraphicFramePr>
        <p:xfrm>
          <a:off x="143507" y="1607319"/>
          <a:ext cx="11879247" cy="30364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59749">
                  <a:extLst>
                    <a:ext uri="{9D8B030D-6E8A-4147-A177-3AD203B41FA5}">
                      <a16:colId xmlns:a16="http://schemas.microsoft.com/office/drawing/2014/main" val="3873356502"/>
                    </a:ext>
                  </a:extLst>
                </a:gridCol>
                <a:gridCol w="3959749">
                  <a:extLst>
                    <a:ext uri="{9D8B030D-6E8A-4147-A177-3AD203B41FA5}">
                      <a16:colId xmlns:a16="http://schemas.microsoft.com/office/drawing/2014/main" val="3178831612"/>
                    </a:ext>
                  </a:extLst>
                </a:gridCol>
                <a:gridCol w="3959749">
                  <a:extLst>
                    <a:ext uri="{9D8B030D-6E8A-4147-A177-3AD203B41FA5}">
                      <a16:colId xmlns:a16="http://schemas.microsoft.com/office/drawing/2014/main" val="2164315113"/>
                    </a:ext>
                  </a:extLst>
                </a:gridCol>
              </a:tblGrid>
              <a:tr h="142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1)</a:t>
                      </a:r>
                      <a:r>
                        <a:rPr lang="en-GB" sz="2000" b="0" baseline="0" dirty="0"/>
                        <a:t> </a:t>
                      </a:r>
                      <a:r>
                        <a:rPr lang="en-GB" sz="2000" b="0" dirty="0"/>
                        <a:t>Determine whether the list is empty or not. </a:t>
                      </a:r>
                      <a:r>
                        <a:rPr lang="en-GB" sz="2000" dirty="0"/>
                        <a:t>Boolean </a:t>
                      </a:r>
                      <a:r>
                        <a:rPr lang="en-GB" sz="2000" dirty="0" err="1"/>
                        <a:t>isEmpty</a:t>
                      </a:r>
                      <a:r>
                        <a:rPr lang="en-GB" sz="2000" dirty="0"/>
                        <a:t>()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2) Retrieve the first element of the list, return -1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3) Delete the last item in the list. Return true if successful, false if the list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44"/>
                  </a:ext>
                </a:extLst>
              </a:tr>
              <a:tr h="142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4) Retrieve the last element of the list, return -1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5) </a:t>
                      </a:r>
                      <a:r>
                        <a:rPr lang="en-GB" sz="2000" dirty="0"/>
                        <a:t>void </a:t>
                      </a:r>
                      <a:r>
                        <a:rPr lang="en-GB" sz="2000" dirty="0" err="1"/>
                        <a:t>addLast</a:t>
                      </a:r>
                      <a:r>
                        <a:rPr lang="en-GB" sz="2000" dirty="0"/>
                        <a:t>(int value)</a:t>
                      </a:r>
                    </a:p>
                    <a:p>
                      <a:r>
                        <a:rPr lang="en-GB" sz="2000" b="0" dirty="0"/>
                        <a:t>Add an element at the end of the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6) </a:t>
                      </a:r>
                      <a:r>
                        <a:rPr lang="en-GB" sz="2000" b="0" dirty="0" err="1"/>
                        <a:t>searchPointer</a:t>
                      </a:r>
                      <a:r>
                        <a:rPr lang="en-GB" sz="2000" b="0" dirty="0"/>
                        <a:t>(int </a:t>
                      </a:r>
                      <a:r>
                        <a:rPr lang="en-GB" sz="2000" b="0" dirty="0" err="1"/>
                        <a:t>obj</a:t>
                      </a:r>
                      <a:r>
                        <a:rPr lang="en-GB" sz="2000" b="0" dirty="0"/>
                        <a:t>) look for the node containing </a:t>
                      </a:r>
                      <a:r>
                        <a:rPr lang="en-GB" sz="2000" b="0" dirty="0" err="1"/>
                        <a:t>obj</a:t>
                      </a:r>
                      <a:r>
                        <a:rPr lang="en-GB" sz="2000" b="0" dirty="0"/>
                        <a:t> and return the index of the node (starting from 1). Return 999 if the element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A432D19-CF30-4447-B97E-CD769B47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21" y="4930248"/>
            <a:ext cx="4216843" cy="1354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0CD7E-3738-4F7C-B7DE-E3FFABEA35BF}"/>
              </a:ext>
            </a:extLst>
          </p:cNvPr>
          <p:cNvSpPr txBox="1"/>
          <p:nvPr/>
        </p:nvSpPr>
        <p:spPr>
          <a:xfrm>
            <a:off x="8364772" y="4930248"/>
            <a:ext cx="368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  <a:r>
              <a:rPr lang="en-GB" dirty="0"/>
              <a:t>: </a:t>
            </a:r>
            <a:r>
              <a:rPr lang="en-GB" dirty="0" err="1"/>
              <a:t>deleteAtPosition</a:t>
            </a:r>
            <a:r>
              <a:rPr lang="en-GB" dirty="0"/>
              <a:t>(index)</a:t>
            </a:r>
          </a:p>
          <a:p>
            <a:r>
              <a:rPr lang="en-GB" dirty="0" err="1"/>
              <a:t>addAtPosition</a:t>
            </a:r>
            <a:r>
              <a:rPr lang="en-GB" dirty="0"/>
              <a:t>(index, 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r>
              <a:rPr lang="en-GB" dirty="0" err="1"/>
              <a:t>countEvenNodes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253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SinglyLinkedLists</a:t>
            </a:r>
            <a:endParaRPr lang="en-GB"/>
          </a:p>
          <a:p>
            <a:r>
              <a:rPr lang="en-GB" err="1"/>
              <a:t>DoublyLinkedLists</a:t>
            </a:r>
            <a:endParaRPr lang="en-GB"/>
          </a:p>
          <a:p>
            <a:r>
              <a:rPr lang="en-GB" err="1"/>
              <a:t>CircularLinkedLists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You can now start working on the ICA, make sure you start now while they are fresh in your mind!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From next lesson, we are starting a new topic.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And…that’s it about Lists!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9467" y="1323474"/>
            <a:ext cx="598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If you did last week’s lab, you have already implemented a few of the methods for the Singly Linked Lists. </a:t>
            </a:r>
          </a:p>
          <a:p>
            <a:endParaRPr lang="en-GB" sz="2400">
              <a:solidFill>
                <a:srgbClr val="FF0000"/>
              </a:solidFill>
            </a:endParaRPr>
          </a:p>
          <a:p>
            <a:r>
              <a:rPr lang="en-GB" sz="2400" b="1">
                <a:solidFill>
                  <a:srgbClr val="FF0000"/>
                </a:solidFill>
              </a:rPr>
              <a:t>Make sure you attend all the labs sessions.</a:t>
            </a:r>
          </a:p>
        </p:txBody>
      </p:sp>
    </p:spTree>
    <p:extLst>
      <p:ext uri="{BB962C8B-B14F-4D97-AF65-F5344CB8AC3E}">
        <p14:creationId xmlns:p14="http://schemas.microsoft.com/office/powerpoint/2010/main" val="41457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486462-41A5-417A-AE47-BAA44649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CEB7CB-2D06-4247-9190-44F6072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24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433CF-154D-41FE-9D16-61F4D791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– Week 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41B2-1E43-4B98-BC95-85108569EF1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147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Implement the following method for a circular-linked list</a:t>
            </a:r>
          </a:p>
          <a:p>
            <a:pPr marL="0" indent="0">
              <a:buNone/>
            </a:pPr>
            <a:r>
              <a:rPr lang="en-GB" b="1" err="1"/>
              <a:t>int</a:t>
            </a:r>
            <a:r>
              <a:rPr lang="en-GB" b="1"/>
              <a:t> </a:t>
            </a:r>
            <a:r>
              <a:rPr lang="en-GB" b="1" err="1"/>
              <a:t>deleteAllNodesWithValue</a:t>
            </a:r>
            <a:r>
              <a:rPr lang="en-GB" b="1"/>
              <a:t>(</a:t>
            </a:r>
            <a:r>
              <a:rPr lang="en-GB" b="1" err="1"/>
              <a:t>int</a:t>
            </a:r>
            <a:r>
              <a:rPr lang="en-GB" b="1"/>
              <a:t> </a:t>
            </a:r>
            <a:r>
              <a:rPr lang="en-GB" b="1" err="1"/>
              <a:t>searchValue</a:t>
            </a:r>
            <a:r>
              <a:rPr lang="en-GB" b="1"/>
              <a:t>) </a:t>
            </a: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Description:</a:t>
            </a:r>
          </a:p>
          <a:p>
            <a:pPr marL="0" indent="0">
              <a:buNone/>
            </a:pPr>
            <a:r>
              <a:rPr lang="en-GB"/>
              <a:t>Delete all the nodes containing </a:t>
            </a:r>
            <a:r>
              <a:rPr lang="en-GB" err="1"/>
              <a:t>searchValue</a:t>
            </a:r>
            <a:r>
              <a:rPr lang="en-GB"/>
              <a:t>, if it exists. Return the numbers of node deleted. 	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 Question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120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81893" y="1324642"/>
          <a:ext cx="11479214" cy="4870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536">
                  <a:extLst>
                    <a:ext uri="{9D8B030D-6E8A-4147-A177-3AD203B41FA5}">
                      <a16:colId xmlns:a16="http://schemas.microsoft.com/office/drawing/2014/main" val="4102091212"/>
                    </a:ext>
                  </a:extLst>
                </a:gridCol>
                <a:gridCol w="5737678">
                  <a:extLst>
                    <a:ext uri="{9D8B030D-6E8A-4147-A177-3AD203B41FA5}">
                      <a16:colId xmlns:a16="http://schemas.microsoft.com/office/drawing/2014/main" val="3010170431"/>
                    </a:ext>
                  </a:extLst>
                </a:gridCol>
              </a:tblGrid>
              <a:tr h="573289">
                <a:tc>
                  <a:txBody>
                    <a:bodyPr/>
                    <a:lstStyle/>
                    <a:p>
                      <a:r>
                        <a:rPr lang="en-GB" sz="2000"/>
                        <a:t>Pros of 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Cons of</a:t>
                      </a:r>
                      <a:r>
                        <a:rPr lang="en-GB" sz="2000" baseline="0"/>
                        <a:t> DLL</a:t>
                      </a:r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838445"/>
                  </a:ext>
                </a:extLst>
              </a:tr>
              <a:tr h="12701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000" b="1"/>
                        <a:t>Easier to insert elements: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000"/>
                        <a:t>We can always </a:t>
                      </a:r>
                      <a:r>
                        <a:rPr lang="en-GB" sz="2000" b="0"/>
                        <a:t>access both </a:t>
                      </a:r>
                      <a:r>
                        <a:rPr lang="en-GB" sz="2000"/>
                        <a:t>the </a:t>
                      </a:r>
                      <a:r>
                        <a:rPr lang="en-GB" sz="2000" i="1"/>
                        <a:t>previous</a:t>
                      </a:r>
                      <a:r>
                        <a:rPr lang="en-GB" sz="2000"/>
                        <a:t> and the </a:t>
                      </a:r>
                      <a:r>
                        <a:rPr lang="en-GB" sz="2000" i="1"/>
                        <a:t>next</a:t>
                      </a:r>
                      <a:r>
                        <a:rPr lang="en-GB" sz="2000"/>
                        <a:t> elements to perform reference-variable/pointer re-assignment.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b="1"/>
                        <a:t>Memory usage:</a:t>
                      </a:r>
                      <a:r>
                        <a:rPr lang="en-US" sz="2000" b="1" baseline="0"/>
                        <a:t>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/>
                        <a:t>Extra overhead per element (extra reference-variable/pointer) when compared to a singly linked-list. </a:t>
                      </a:r>
                    </a:p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89957"/>
                  </a:ext>
                </a:extLst>
              </a:tr>
              <a:tr h="122125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b="1"/>
                        <a:t>Easier to delete elements: 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/>
                        <a:t>Stepping through a singly linked-list and removing elements, you have to keep track of the previous element. </a:t>
                      </a:r>
                      <a:endParaRPr lang="en-GB" sz="2000"/>
                    </a:p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Complex Implementation:</a:t>
                      </a:r>
                    </a:p>
                    <a:p>
                      <a:r>
                        <a:rPr lang="en-GB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node contains some data and a pointer to the next as well as the previous node in the list</a:t>
                      </a:r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27393"/>
                  </a:ext>
                </a:extLst>
              </a:tr>
              <a:tr h="1221255">
                <a:tc>
                  <a:txBody>
                    <a:bodyPr/>
                    <a:lstStyle/>
                    <a:p>
                      <a:r>
                        <a:rPr lang="en-GB" sz="2000" b="1"/>
                        <a:t>Time Complexity:</a:t>
                      </a:r>
                    </a:p>
                    <a:p>
                      <a:r>
                        <a:rPr lang="en-GB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case of doubly linked list the complexity of insertion and deletion at a known position is O(1), compared to O(n) in Singly Linked List.</a:t>
                      </a:r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/>
                        <a:t>Time Complexity:</a:t>
                      </a:r>
                    </a:p>
                    <a:p>
                      <a:r>
                        <a:rPr lang="en-GB" sz="2000"/>
                        <a:t>However, more pointer operations are</a:t>
                      </a:r>
                      <a:r>
                        <a:rPr lang="en-GB" sz="2000" baseline="0"/>
                        <a:t> required than in a singly linked list.</a:t>
                      </a:r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4521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Doubly Linked Lists VS Singly Linked Lists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613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Inserting a node in an </a:t>
            </a:r>
            <a:r>
              <a:rPr lang="en-GB" b="1"/>
              <a:t>ordered</a:t>
            </a:r>
            <a:r>
              <a:rPr lang="en-GB"/>
              <a:t> singly linked list. 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public void insert(</a:t>
            </a:r>
            <a:r>
              <a:rPr lang="en-GB" err="1">
                <a:latin typeface="Consolas" panose="020B0609020204030204" pitchFamily="49" charset="0"/>
              </a:rPr>
              <a:t>int</a:t>
            </a:r>
            <a:r>
              <a:rPr lang="en-GB">
                <a:latin typeface="Consolas" panose="020B0609020204030204" pitchFamily="49" charset="0"/>
              </a:rPr>
              <a:t> entry)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Homework: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10442" y="2451989"/>
            <a:ext cx="8715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insert an item: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the place where the new item is supposed to go,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Insert the item in the list.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30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Cases to consider: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3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1:</a:t>
            </a: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list is initially empty.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3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2:</a:t>
            </a: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new item is smaller than the smallest</a:t>
            </a:r>
            <a:b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item in the list.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3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 3:</a:t>
            </a:r>
            <a:r>
              <a:rPr kumimoji="0" lang="en-GB" sz="2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item is to be inserted within the list.</a:t>
            </a: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1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39128" y="-457200"/>
            <a:ext cx="5433238" cy="914400"/>
          </a:xfrm>
        </p:spPr>
        <p:txBody>
          <a:bodyPr>
            <a:noAutofit/>
          </a:bodyPr>
          <a:lstStyle/>
          <a:p>
            <a:r>
              <a:rPr lang="en-GB" sz="3200"/>
              <a:t>Adapt to int entry as parameter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, Engineering and Digital Technologies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90" y="-32853"/>
            <a:ext cx="4850918" cy="4164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DFA6-8CBB-4D6E-B164-6374409D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3238500"/>
            <a:ext cx="5886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688542"/>
              </p:ext>
            </p:extLst>
          </p:nvPr>
        </p:nvGraphicFramePr>
        <p:xfrm>
          <a:off x="1355884" y="1308424"/>
          <a:ext cx="9823743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769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332974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Lecture (1hour) – Lab</a:t>
                      </a:r>
                      <a:r>
                        <a:rPr lang="en-GB" sz="1800" baseline="0"/>
                        <a:t> Session</a:t>
                      </a:r>
                      <a:r>
                        <a:rPr lang="en-GB" sz="180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25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0" baseline="0">
                          <a:latin typeface="+mn-lt"/>
                          <a:ea typeface="Times New Roman"/>
                          <a:cs typeface="Times New Roman"/>
                        </a:rPr>
                        <a:t> ADT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 </a:t>
                      </a:r>
                      <a:r>
                        <a:rPr lang="en-US" sz="1600" strike="noStrike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>
                          <a:latin typeface="+mn-lt"/>
                          <a:ea typeface="Times New Roman"/>
                          <a:cs typeface="Times New Roman"/>
                        </a:rPr>
                        <a:t>ICA Briefing</a:t>
                      </a:r>
                      <a:endParaRPr lang="en-GB" sz="1600" b="1" strike="sngStrike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 Singular Linked-lists </a:t>
                      </a:r>
                      <a:r>
                        <a:rPr lang="en-US" sz="1600" strike="noStrike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>
                          <a:latin typeface="+mn-lt"/>
                          <a:ea typeface="Times New Roman"/>
                          <a:cs typeface="Times New Roman"/>
                        </a:rPr>
                        <a:t>ICA Briefing – Programming Tasks</a:t>
                      </a:r>
                      <a:endParaRPr lang="en-GB" sz="1600" b="1" strike="sngStrike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Ordered Linked-Lists,</a:t>
                      </a:r>
                      <a:r>
                        <a:rPr lang="en-US" sz="1600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Circular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Doubly Linked-lists and Consolidation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Stacks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982631" y="3277275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</p:spTree>
    <p:extLst>
      <p:ext uri="{BB962C8B-B14F-4D97-AF65-F5344CB8AC3E}">
        <p14:creationId xmlns:p14="http://schemas.microsoft.com/office/powerpoint/2010/main" val="32994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1289" y="1338464"/>
            <a:ext cx="11478986" cy="4853489"/>
          </a:xfrm>
        </p:spPr>
        <p:txBody>
          <a:bodyPr/>
          <a:lstStyle/>
          <a:p>
            <a:pPr marL="0" indent="0" algn="ctr">
              <a:buNone/>
            </a:pPr>
            <a:r>
              <a:rPr lang="en-GB"/>
              <a:t>How many different types of linked-list do you know?</a:t>
            </a:r>
          </a:p>
          <a:p>
            <a:pPr marL="0" indent="0" algn="ctr">
              <a:buNone/>
            </a:pPr>
            <a:endParaRPr lang="en-GB"/>
          </a:p>
          <a:p>
            <a:pPr marL="0" indent="0" algn="ctr">
              <a:buNone/>
            </a:pPr>
            <a:endParaRPr lang="en-GB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quick recap…</a:t>
            </a:r>
            <a:endParaRPr lang="en-US"/>
          </a:p>
        </p:txBody>
      </p:sp>
      <p:grpSp>
        <p:nvGrpSpPr>
          <p:cNvPr id="60" name="Group 4"/>
          <p:cNvGrpSpPr>
            <a:grpSpLocks/>
          </p:cNvGrpSpPr>
          <p:nvPr/>
        </p:nvGrpSpPr>
        <p:grpSpPr bwMode="auto">
          <a:xfrm>
            <a:off x="701447" y="2258630"/>
            <a:ext cx="8734425" cy="746125"/>
            <a:chOff x="100" y="2853"/>
            <a:chExt cx="5502" cy="470"/>
          </a:xfrm>
        </p:grpSpPr>
        <p:grpSp>
          <p:nvGrpSpPr>
            <p:cNvPr id="61" name="Group 5"/>
            <p:cNvGrpSpPr>
              <a:grpSpLocks/>
            </p:cNvGrpSpPr>
            <p:nvPr/>
          </p:nvGrpSpPr>
          <p:grpSpPr bwMode="auto">
            <a:xfrm>
              <a:off x="158" y="2864"/>
              <a:ext cx="5444" cy="459"/>
              <a:chOff x="158" y="2864"/>
              <a:chExt cx="5444" cy="459"/>
            </a:xfrm>
          </p:grpSpPr>
          <p:grpSp>
            <p:nvGrpSpPr>
              <p:cNvPr id="63" name="Group 6"/>
              <p:cNvGrpSpPr>
                <a:grpSpLocks/>
              </p:cNvGrpSpPr>
              <p:nvPr/>
            </p:nvGrpSpPr>
            <p:grpSpPr bwMode="auto">
              <a:xfrm>
                <a:off x="158" y="2864"/>
                <a:ext cx="5444" cy="459"/>
                <a:chOff x="158" y="2614"/>
                <a:chExt cx="5444" cy="459"/>
              </a:xfrm>
            </p:grpSpPr>
            <p:sp>
              <p:nvSpPr>
                <p:cNvPr id="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8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1500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39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</a:t>
                  </a: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1532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12</a:t>
                  </a: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45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1564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35" y="2840"/>
                  <a:ext cx="430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12 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43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1596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33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32</a:t>
                  </a: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41" y="2840"/>
                  <a:ext cx="411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1628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64</a:t>
                  </a: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38" y="2840"/>
                  <a:ext cx="316" cy="233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Line 18"/>
                <p:cNvSpPr>
                  <a:spLocks noChangeShapeType="1"/>
                </p:cNvSpPr>
                <p:nvPr/>
              </p:nvSpPr>
              <p:spPr bwMode="auto">
                <a:xfrm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81" y="2626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1500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91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1532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62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1564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59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1596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785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1628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Line 25"/>
              <p:cNvSpPr>
                <a:spLocks noChangeShapeType="1"/>
              </p:cNvSpPr>
              <p:nvPr/>
            </p:nvSpPr>
            <p:spPr bwMode="auto">
              <a:xfrm flipV="1">
                <a:off x="610" y="3203"/>
                <a:ext cx="22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26"/>
              <p:cNvSpPr>
                <a:spLocks noChangeShapeType="1"/>
              </p:cNvSpPr>
              <p:nvPr/>
            </p:nvSpPr>
            <p:spPr bwMode="auto">
              <a:xfrm flipV="1">
                <a:off x="1702" y="3203"/>
                <a:ext cx="135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27"/>
              <p:cNvSpPr>
                <a:spLocks noChangeShapeType="1"/>
              </p:cNvSpPr>
              <p:nvPr/>
            </p:nvSpPr>
            <p:spPr bwMode="auto">
              <a:xfrm>
                <a:off x="2703" y="3203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28"/>
              <p:cNvSpPr>
                <a:spLocks noChangeShapeType="1"/>
              </p:cNvSpPr>
              <p:nvPr/>
            </p:nvSpPr>
            <p:spPr bwMode="auto">
              <a:xfrm>
                <a:off x="3692" y="3203"/>
                <a:ext cx="1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29"/>
              <p:cNvSpPr>
                <a:spLocks noChangeShapeType="1"/>
              </p:cNvSpPr>
              <p:nvPr/>
            </p:nvSpPr>
            <p:spPr bwMode="auto">
              <a:xfrm flipV="1">
                <a:off x="4698" y="3203"/>
                <a:ext cx="13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100" y="2853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head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0014" y="4264100"/>
            <a:ext cx="5377719" cy="1676646"/>
            <a:chOff x="2144069" y="2190811"/>
            <a:chExt cx="6942406" cy="2201823"/>
          </a:xfrm>
        </p:grpSpPr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48192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5"/>
            <p:cNvSpPr>
              <a:spLocks noChangeShapeType="1"/>
            </p:cNvSpPr>
            <p:nvPr/>
          </p:nvSpPr>
          <p:spPr bwMode="auto">
            <a:xfrm flipV="1">
              <a:off x="51240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66480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" name="Line 7"/>
            <p:cNvSpPr>
              <a:spLocks noChangeShapeType="1"/>
            </p:cNvSpPr>
            <p:nvPr/>
          </p:nvSpPr>
          <p:spPr bwMode="auto">
            <a:xfrm flipV="1">
              <a:off x="6967169" y="3234830"/>
              <a:ext cx="900106" cy="1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84768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93" name="Group 9"/>
            <p:cNvGrpSpPr>
              <a:grpSpLocks/>
            </p:cNvGrpSpPr>
            <p:nvPr/>
          </p:nvGrpSpPr>
          <p:grpSpPr bwMode="auto">
            <a:xfrm>
              <a:off x="42096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12" name="Rectangle 10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3" name="Text Box 11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2990475" y="292368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V="1">
              <a:off x="32952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6" name="Text Box 14"/>
            <p:cNvSpPr txBox="1">
              <a:spLocks noChangeArrowheads="1"/>
            </p:cNvSpPr>
            <p:nvPr/>
          </p:nvSpPr>
          <p:spPr bwMode="auto">
            <a:xfrm>
              <a:off x="2888023" y="4023302"/>
              <a:ext cx="7120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97" name="Group 15"/>
            <p:cNvGrpSpPr>
              <a:grpSpLocks/>
            </p:cNvGrpSpPr>
            <p:nvPr/>
          </p:nvGrpSpPr>
          <p:grpSpPr bwMode="auto">
            <a:xfrm>
              <a:off x="6038475" y="2930030"/>
              <a:ext cx="609600" cy="609600"/>
              <a:chOff x="1728" y="2880"/>
              <a:chExt cx="384" cy="384"/>
            </a:xfrm>
          </p:grpSpPr>
          <p:sp>
            <p:nvSpPr>
              <p:cNvPr id="110" name="Rectangle 16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" name="Text Box 17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98" name="Group 18"/>
            <p:cNvGrpSpPr>
              <a:grpSpLocks/>
            </p:cNvGrpSpPr>
            <p:nvPr/>
          </p:nvGrpSpPr>
          <p:grpSpPr bwMode="auto">
            <a:xfrm>
              <a:off x="78672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08" name="Rectangle 19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9" name="Text Box 20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99" name="Line 21"/>
            <p:cNvSpPr>
              <a:spLocks noChangeShapeType="1"/>
            </p:cNvSpPr>
            <p:nvPr/>
          </p:nvSpPr>
          <p:spPr bwMode="auto">
            <a:xfrm flipV="1">
              <a:off x="8765800" y="2560143"/>
              <a:ext cx="1588" cy="7159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>
              <a:off x="2738812" y="2564905"/>
              <a:ext cx="6026988" cy="34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2738812" y="2549030"/>
              <a:ext cx="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2" name="Group 9"/>
            <p:cNvGrpSpPr>
              <a:grpSpLocks/>
            </p:cNvGrpSpPr>
            <p:nvPr/>
          </p:nvGrpSpPr>
          <p:grpSpPr bwMode="auto">
            <a:xfrm>
              <a:off x="2399926" y="2931935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06" name="Rectangle 10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" name="Text Box 11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2144069" y="2190811"/>
              <a:ext cx="1553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Dummy-node</a:t>
              </a:r>
            </a:p>
          </p:txBody>
        </p:sp>
        <p:sp>
          <p:nvSpPr>
            <p:cNvPr id="104" name="Text Box 28"/>
            <p:cNvSpPr txBox="1">
              <a:spLocks noChangeArrowheads="1"/>
            </p:cNvSpPr>
            <p:nvPr/>
          </p:nvSpPr>
          <p:spPr bwMode="auto">
            <a:xfrm>
              <a:off x="2470570" y="3964984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 flipH="1" flipV="1">
              <a:off x="2686470" y="3604622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98108" y="4495538"/>
            <a:ext cx="5122167" cy="1495545"/>
            <a:chOff x="2603500" y="3927673"/>
            <a:chExt cx="6769100" cy="1847850"/>
          </a:xfrm>
        </p:grpSpPr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3836988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" name="Line 5"/>
            <p:cNvSpPr>
              <a:spLocks noChangeShapeType="1"/>
            </p:cNvSpPr>
            <p:nvPr/>
          </p:nvSpPr>
          <p:spPr bwMode="auto">
            <a:xfrm flipV="1">
              <a:off x="4141788" y="4175323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17" name="Group 10"/>
            <p:cNvGrpSpPr>
              <a:grpSpLocks/>
            </p:cNvGrpSpPr>
            <p:nvPr/>
          </p:nvGrpSpPr>
          <p:grpSpPr bwMode="auto">
            <a:xfrm>
              <a:off x="3227388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36" name="Rectangle 11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7" name="Text Box 12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18" name="Rectangle 14"/>
            <p:cNvSpPr>
              <a:spLocks noChangeArrowheads="1"/>
            </p:cNvSpPr>
            <p:nvPr/>
          </p:nvSpPr>
          <p:spPr bwMode="auto">
            <a:xfrm>
              <a:off x="3175000" y="51659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V="1">
              <a:off x="3479800" y="4556323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0" name="Rectangle 23"/>
            <p:cNvSpPr>
              <a:spLocks noChangeArrowheads="1"/>
            </p:cNvSpPr>
            <p:nvPr/>
          </p:nvSpPr>
          <p:spPr bwMode="auto">
            <a:xfrm>
              <a:off x="2603500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1" name="Rectangle 24"/>
            <p:cNvSpPr>
              <a:spLocks noChangeArrowheads="1"/>
            </p:cNvSpPr>
            <p:nvPr/>
          </p:nvSpPr>
          <p:spPr bwMode="auto">
            <a:xfrm>
              <a:off x="6299200" y="3930848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2" name="Group 25"/>
            <p:cNvGrpSpPr>
              <a:grpSpLocks/>
            </p:cNvGrpSpPr>
            <p:nvPr/>
          </p:nvGrpSpPr>
          <p:grpSpPr bwMode="auto">
            <a:xfrm>
              <a:off x="5689600" y="3930848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5" name="Text Box 27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sp>
          <p:nvSpPr>
            <p:cNvPr id="123" name="Rectangle 28"/>
            <p:cNvSpPr>
              <a:spLocks noChangeArrowheads="1"/>
            </p:cNvSpPr>
            <p:nvPr/>
          </p:nvSpPr>
          <p:spPr bwMode="auto">
            <a:xfrm>
              <a:off x="5065713" y="393402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" name="Line 29"/>
            <p:cNvSpPr>
              <a:spLocks noChangeShapeType="1"/>
            </p:cNvSpPr>
            <p:nvPr/>
          </p:nvSpPr>
          <p:spPr bwMode="auto">
            <a:xfrm flipH="1">
              <a:off x="4457700" y="4329311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2640826" y="4022923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6" name="Rectangle 36"/>
            <p:cNvSpPr>
              <a:spLocks noChangeArrowheads="1"/>
            </p:cNvSpPr>
            <p:nvPr/>
          </p:nvSpPr>
          <p:spPr bwMode="auto">
            <a:xfrm>
              <a:off x="8763000" y="3927673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7" name="Group 37"/>
            <p:cNvGrpSpPr>
              <a:grpSpLocks/>
            </p:cNvGrpSpPr>
            <p:nvPr/>
          </p:nvGrpSpPr>
          <p:grpSpPr bwMode="auto">
            <a:xfrm>
              <a:off x="8153400" y="3927673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132" name="Rectangle 38"/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" name="Text Box 39"/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7524760" y="3937205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" name="Text Box 41"/>
            <p:cNvSpPr txBox="1">
              <a:spLocks noChangeArrowheads="1"/>
            </p:cNvSpPr>
            <p:nvPr/>
          </p:nvSpPr>
          <p:spPr bwMode="auto">
            <a:xfrm>
              <a:off x="8800326" y="4045148"/>
              <a:ext cx="5476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>
                  <a:latin typeface="Tahoma" pitchFamily="34" charset="0"/>
                  <a:ea typeface="宋体" pitchFamily="2" charset="-122"/>
                  <a:sym typeface="Symbol" pitchFamily="18" charset="2"/>
                </a:rPr>
                <a:t>null</a:t>
              </a: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 flipH="1">
              <a:off x="6921500" y="4326136"/>
              <a:ext cx="965200" cy="1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31" name="Line 43"/>
            <p:cNvSpPr>
              <a:spLocks noChangeShapeType="1"/>
            </p:cNvSpPr>
            <p:nvPr/>
          </p:nvSpPr>
          <p:spPr bwMode="auto">
            <a:xfrm flipV="1">
              <a:off x="6591300" y="4172148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02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Circular Linked Lists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7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4C5112-7640-4473-A629-AE1F331924C5}"/>
              </a:ext>
            </a:extLst>
          </p:cNvPr>
          <p:cNvGrpSpPr/>
          <p:nvPr/>
        </p:nvGrpSpPr>
        <p:grpSpPr>
          <a:xfrm>
            <a:off x="3280095" y="4589463"/>
            <a:ext cx="5377719" cy="1676646"/>
            <a:chOff x="2144069" y="2190811"/>
            <a:chExt cx="6942406" cy="2201823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6BF712-F0F5-4803-AD8A-59CB1BC1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2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9CB8F2BE-9D61-4C10-9320-ED60594F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0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AAEEF84-6F50-4B44-834A-2903662D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0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38684E5-344E-4ACE-AC00-2980A7A24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7169" y="3234830"/>
              <a:ext cx="900106" cy="1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A4EB2BA-FC02-4EA0-9ACC-283C75C5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8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8C83B4F-85B6-49F5-9A90-7753AE387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6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418F0711-6C9A-4F92-8B61-73D1CB7D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" name="Text Box 11">
                <a:extLst>
                  <a:ext uri="{FF2B5EF4-FFF2-40B4-BE49-F238E27FC236}">
                    <a16:creationId xmlns:a16="http://schemas.microsoft.com/office/drawing/2014/main" id="{8F5CEEE1-2326-4351-A026-D360C4DB8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E13518-6D64-4CA0-A4F7-F36DA326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475" y="292368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240307AB-6506-4835-948C-36FC2DC48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2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8D433000-9610-4121-874B-DC7C99569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023" y="4023302"/>
              <a:ext cx="7120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A3C39C-6292-421D-B6C9-CF023C76F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8475" y="2930030"/>
              <a:ext cx="609600" cy="609600"/>
              <a:chOff x="1728" y="2880"/>
              <a:chExt cx="384" cy="384"/>
            </a:xfrm>
          </p:grpSpPr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9E4F2DF6-4507-4756-B633-DCB4C2E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FA3E9C9D-F59D-452E-B9C3-F8AC9CC0A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697FD-91A6-49CA-8010-51D13FCEC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2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DDF66C95-6E23-43DD-B220-BB1286089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2DB09C61-16EB-4E60-9549-843CEB11E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344B6DD7-7A79-47FB-A5F2-F48E423F9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5800" y="2560143"/>
              <a:ext cx="1588" cy="7159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F74BBA9-C427-49E8-9159-F3E6F509A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8812" y="2564905"/>
              <a:ext cx="6026988" cy="34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D3E9C84C-8B82-4C93-AA72-35CF27259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812" y="2549030"/>
              <a:ext cx="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D261E567-EF12-4EBE-AC3F-8DB943371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926" y="2931935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25" name="Rectangle 10">
                <a:extLst>
                  <a:ext uri="{FF2B5EF4-FFF2-40B4-BE49-F238E27FC236}">
                    <a16:creationId xmlns:a16="http://schemas.microsoft.com/office/drawing/2014/main" id="{570B8E88-B4B6-4974-88E9-9C970608C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" name="Text Box 11">
                <a:extLst>
                  <a:ext uri="{FF2B5EF4-FFF2-40B4-BE49-F238E27FC236}">
                    <a16:creationId xmlns:a16="http://schemas.microsoft.com/office/drawing/2014/main" id="{8E3F5689-B772-4CEA-9633-3508F05AF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4A4527EA-D9B8-4D06-A1C4-395DF90FB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069" y="2190811"/>
              <a:ext cx="1553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Dummy-node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E88BD6DA-14DD-4826-8749-0CA2F3089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70" y="3964984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15057E20-99C9-4E32-B981-D71D6101A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6470" y="3604622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309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CFA4D-C787-426F-B6AA-99EE89F1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14" y="-1"/>
            <a:ext cx="6300486" cy="68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229" y="122238"/>
            <a:ext cx="9037185" cy="858490"/>
          </a:xfrm>
        </p:spPr>
        <p:txBody>
          <a:bodyPr>
            <a:normAutofit/>
          </a:bodyPr>
          <a:lstStyle/>
          <a:p>
            <a:r>
              <a:rPr lang="en-GB" dirty="0"/>
              <a:t>Circular linked-list – 6 Quick Questions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6080" y="797633"/>
            <a:ext cx="829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would you implement the following methods?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05921"/>
              </p:ext>
            </p:extLst>
          </p:nvPr>
        </p:nvGraphicFramePr>
        <p:xfrm>
          <a:off x="143507" y="1607319"/>
          <a:ext cx="11879247" cy="30364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59749">
                  <a:extLst>
                    <a:ext uri="{9D8B030D-6E8A-4147-A177-3AD203B41FA5}">
                      <a16:colId xmlns:a16="http://schemas.microsoft.com/office/drawing/2014/main" val="3873356502"/>
                    </a:ext>
                  </a:extLst>
                </a:gridCol>
                <a:gridCol w="3959749">
                  <a:extLst>
                    <a:ext uri="{9D8B030D-6E8A-4147-A177-3AD203B41FA5}">
                      <a16:colId xmlns:a16="http://schemas.microsoft.com/office/drawing/2014/main" val="3178831612"/>
                    </a:ext>
                  </a:extLst>
                </a:gridCol>
                <a:gridCol w="3959749">
                  <a:extLst>
                    <a:ext uri="{9D8B030D-6E8A-4147-A177-3AD203B41FA5}">
                      <a16:colId xmlns:a16="http://schemas.microsoft.com/office/drawing/2014/main" val="2164315113"/>
                    </a:ext>
                  </a:extLst>
                </a:gridCol>
              </a:tblGrid>
              <a:tr h="142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1)</a:t>
                      </a:r>
                      <a:r>
                        <a:rPr lang="en-GB" sz="2000" b="0" baseline="0" dirty="0"/>
                        <a:t> </a:t>
                      </a:r>
                      <a:r>
                        <a:rPr lang="en-GB" sz="2000" b="0" dirty="0"/>
                        <a:t>Determine whether the list is empty or not. </a:t>
                      </a:r>
                      <a:r>
                        <a:rPr lang="en-GB" sz="2000" dirty="0"/>
                        <a:t>Boolean </a:t>
                      </a:r>
                      <a:r>
                        <a:rPr lang="en-GB" sz="2000" dirty="0" err="1"/>
                        <a:t>isEmpty</a:t>
                      </a:r>
                      <a:r>
                        <a:rPr lang="en-GB" sz="2000" dirty="0"/>
                        <a:t>()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2) Retrieve the first element of the list, return -1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3) Delete the last item in the list. Return true if successful, false if the list is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544"/>
                  </a:ext>
                </a:extLst>
              </a:tr>
              <a:tr h="142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4) Retrieve the last element of the list, return -1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/>
                        <a:t>5) </a:t>
                      </a:r>
                      <a:r>
                        <a:rPr lang="en-GB" sz="2000" dirty="0"/>
                        <a:t>void </a:t>
                      </a:r>
                      <a:r>
                        <a:rPr lang="en-GB" sz="2000" dirty="0" err="1"/>
                        <a:t>addLast</a:t>
                      </a:r>
                      <a:r>
                        <a:rPr lang="en-GB" sz="2000" dirty="0"/>
                        <a:t>(int value)</a:t>
                      </a:r>
                    </a:p>
                    <a:p>
                      <a:r>
                        <a:rPr lang="en-GB" sz="2000" b="0" dirty="0"/>
                        <a:t>Add an element at the end of the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6) </a:t>
                      </a:r>
                      <a:r>
                        <a:rPr lang="en-GB" sz="2000" b="0" dirty="0" err="1"/>
                        <a:t>searchPointer</a:t>
                      </a:r>
                      <a:r>
                        <a:rPr lang="en-GB" sz="2000" b="0" dirty="0"/>
                        <a:t>(int </a:t>
                      </a:r>
                      <a:r>
                        <a:rPr lang="en-GB" sz="2000" b="0" dirty="0" err="1"/>
                        <a:t>obj</a:t>
                      </a:r>
                      <a:r>
                        <a:rPr lang="en-GB" sz="2000" b="0" dirty="0"/>
                        <a:t>) look for the node containing </a:t>
                      </a:r>
                      <a:r>
                        <a:rPr lang="en-GB" sz="2000" b="0" dirty="0" err="1"/>
                        <a:t>obj</a:t>
                      </a:r>
                      <a:r>
                        <a:rPr lang="en-GB" sz="2000" b="0" dirty="0"/>
                        <a:t> and return the index of the node (starting from 1). Return 999 if the element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08200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061F502E-999A-4B00-A361-DDBA601F41ED}"/>
              </a:ext>
            </a:extLst>
          </p:cNvPr>
          <p:cNvGrpSpPr/>
          <p:nvPr/>
        </p:nvGrpSpPr>
        <p:grpSpPr>
          <a:xfrm>
            <a:off x="1709858" y="4759373"/>
            <a:ext cx="5377719" cy="1676646"/>
            <a:chOff x="2144069" y="2190811"/>
            <a:chExt cx="6942406" cy="220182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492AE934-C148-4680-B17E-E358CA8A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2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5">
              <a:extLst>
                <a:ext uri="{FF2B5EF4-FFF2-40B4-BE49-F238E27FC236}">
                  <a16:creationId xmlns:a16="http://schemas.microsoft.com/office/drawing/2014/main" id="{CA43E6E6-658C-4B87-8E8F-21C267D2A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0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FF57DAAC-E215-42D5-976E-3CD41821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0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80964D90-595A-49DB-8D94-02564ED48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7169" y="3234830"/>
              <a:ext cx="900106" cy="1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7DA8055E-9899-46B2-B959-ACCF27619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6875" y="293003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72284E65-94DF-4AB5-A98F-57DCA864F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96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1C801842-412B-4047-8572-07BE3AB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7" name="Text Box 11">
                <a:extLst>
                  <a:ext uri="{FF2B5EF4-FFF2-40B4-BE49-F238E27FC236}">
                    <a16:creationId xmlns:a16="http://schemas.microsoft.com/office/drawing/2014/main" id="{63C6A445-6375-4879-B12E-3A8E89037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48" name="Rectangle 12">
              <a:extLst>
                <a:ext uri="{FF2B5EF4-FFF2-40B4-BE49-F238E27FC236}">
                  <a16:creationId xmlns:a16="http://schemas.microsoft.com/office/drawing/2014/main" id="{9EDC855D-39BC-4052-AE21-989EDDACB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475" y="2923680"/>
              <a:ext cx="609600" cy="609600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2319C9B2-738F-4604-AE3C-875C89FF3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5275" y="323483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82FAAF32-B3B4-40EA-8511-43BDB5191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023" y="4023302"/>
              <a:ext cx="7120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1187E785-A9D0-45C6-A449-1ECA1A39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8475" y="2930030"/>
              <a:ext cx="609600" cy="609600"/>
              <a:chOff x="1728" y="2880"/>
              <a:chExt cx="384" cy="384"/>
            </a:xfrm>
          </p:grpSpPr>
          <p:sp>
            <p:nvSpPr>
              <p:cNvPr id="64" name="Rectangle 16">
                <a:extLst>
                  <a:ext uri="{FF2B5EF4-FFF2-40B4-BE49-F238E27FC236}">
                    <a16:creationId xmlns:a16="http://schemas.microsoft.com/office/drawing/2014/main" id="{A60F7A04-53D1-4D2B-8BE3-36D030D3F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17">
                <a:extLst>
                  <a:ext uri="{FF2B5EF4-FFF2-40B4-BE49-F238E27FC236}">
                    <a16:creationId xmlns:a16="http://schemas.microsoft.com/office/drawing/2014/main" id="{5DC44289-EF8B-437D-9E80-1F2829BC0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202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72CEACEE-4A4B-439D-B5C8-E5868036B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275" y="2930030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2" name="Rectangle 19">
                <a:extLst>
                  <a:ext uri="{FF2B5EF4-FFF2-40B4-BE49-F238E27FC236}">
                    <a16:creationId xmlns:a16="http://schemas.microsoft.com/office/drawing/2014/main" id="{5C0EACC8-A8AC-49E3-8FD9-609FEE3C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Text Box 20">
                <a:extLst>
                  <a:ext uri="{FF2B5EF4-FFF2-40B4-BE49-F238E27FC236}">
                    <a16:creationId xmlns:a16="http://schemas.microsoft.com/office/drawing/2014/main" id="{C5006C3C-F976-480F-AF4B-7BB01FCE5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14B93E54-5E35-44A1-BDD3-7F09215D9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5800" y="2560143"/>
              <a:ext cx="1588" cy="7159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A8D446D0-C917-41C6-BA2B-87CED40B6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8812" y="2564905"/>
              <a:ext cx="6026988" cy="349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009E522D-5108-4953-95BE-DB9D57A2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812" y="2549030"/>
              <a:ext cx="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30E570F2-545C-44B5-994F-55644974F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9926" y="2931935"/>
              <a:ext cx="609600" cy="609600"/>
              <a:chOff x="1728" y="2880"/>
              <a:chExt cx="384" cy="384"/>
            </a:xfrm>
            <a:solidFill>
              <a:srgbClr val="FFFF00"/>
            </a:solidFill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385F034F-C2DD-42A1-82A8-A002954B8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0"/>
                <a:ext cx="384" cy="38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Text Box 11">
                <a:extLst>
                  <a:ext uri="{FF2B5EF4-FFF2-40B4-BE49-F238E27FC236}">
                    <a16:creationId xmlns:a16="http://schemas.microsoft.com/office/drawing/2014/main" id="{EE9A8862-CB3E-4058-8816-6109631C7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3" y="2966"/>
                <a:ext cx="203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ahoma" pitchFamily="34" charset="0"/>
                    <a:ea typeface="宋体" pitchFamily="2" charset="-122"/>
                  </a:rPr>
                  <a:t>X</a:t>
                </a:r>
              </a:p>
            </p:txBody>
          </p:sp>
        </p:grpSp>
        <p:sp>
          <p:nvSpPr>
            <p:cNvPr id="57" name="Text Box 14">
              <a:extLst>
                <a:ext uri="{FF2B5EF4-FFF2-40B4-BE49-F238E27FC236}">
                  <a16:creationId xmlns:a16="http://schemas.microsoft.com/office/drawing/2014/main" id="{90785EE0-FC66-4A68-8A4E-B0E30B88F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069" y="2190811"/>
              <a:ext cx="15535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Dummy-node</a:t>
              </a: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CA3EE83A-5593-477A-8F04-D8E0AEF4F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570" y="3964984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59" name="Line 29">
              <a:extLst>
                <a:ext uri="{FF2B5EF4-FFF2-40B4-BE49-F238E27FC236}">
                  <a16:creationId xmlns:a16="http://schemas.microsoft.com/office/drawing/2014/main" id="{571F5F73-DA9A-4056-8118-1F9C784E7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6470" y="3604622"/>
              <a:ext cx="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CCFFA7B-41F1-4C56-90F0-B53CAEAC640C}"/>
              </a:ext>
            </a:extLst>
          </p:cNvPr>
          <p:cNvSpPr txBox="1"/>
          <p:nvPr/>
        </p:nvSpPr>
        <p:spPr>
          <a:xfrm>
            <a:off x="8364772" y="4930248"/>
            <a:ext cx="368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  <a:r>
              <a:rPr lang="en-GB" dirty="0"/>
              <a:t>: </a:t>
            </a:r>
            <a:r>
              <a:rPr lang="en-GB" dirty="0" err="1"/>
              <a:t>deleteAtPosition</a:t>
            </a:r>
            <a:r>
              <a:rPr lang="en-GB" dirty="0"/>
              <a:t>(index)</a:t>
            </a:r>
          </a:p>
          <a:p>
            <a:r>
              <a:rPr lang="en-GB" dirty="0" err="1"/>
              <a:t>addAtPosition</a:t>
            </a:r>
            <a:r>
              <a:rPr lang="en-GB" dirty="0"/>
              <a:t>(index, </a:t>
            </a:r>
            <a:r>
              <a:rPr lang="en-GB" dirty="0" err="1"/>
              <a:t>obj</a:t>
            </a:r>
            <a:r>
              <a:rPr lang="en-GB" dirty="0"/>
              <a:t>)</a:t>
            </a:r>
          </a:p>
          <a:p>
            <a:r>
              <a:rPr lang="en-GB" dirty="0" err="1"/>
              <a:t>countEvenNodes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7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9FAC7-3096-4560-8730-07F94F5DF08B}">
  <ds:schemaRefs>
    <ds:schemaRef ds:uri="8cca14b1-3cdd-4e98-976b-f7aa99511c27"/>
    <ds:schemaRef ds:uri="def758ac-9196-4ec0-90cb-261ed6d7bf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9192F6-01DE-44E6-B6A7-AE3EA5375F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F34FE-083A-40DD-9546-D9FEC95D83D2}">
  <ds:schemaRefs>
    <ds:schemaRef ds:uri="8cca14b1-3cdd-4e98-976b-f7aa99511c27"/>
    <ds:schemaRef ds:uri="def758ac-9196-4ec0-90cb-261ed6d7bf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1708</Words>
  <Application>Microsoft Office PowerPoint</Application>
  <PresentationFormat>Widescreen</PresentationFormat>
  <Paragraphs>283</Paragraphs>
  <Slides>26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</vt:lpstr>
      <vt:lpstr>Calibri</vt:lpstr>
      <vt:lpstr>Calibri Light</vt:lpstr>
      <vt:lpstr>Century Schoolbook</vt:lpstr>
      <vt:lpstr>Consolas</vt:lpstr>
      <vt:lpstr>Courier New</vt:lpstr>
      <vt:lpstr>Monotype Sorts</vt:lpstr>
      <vt:lpstr>Tahoma</vt:lpstr>
      <vt:lpstr>Intro slide</vt:lpstr>
      <vt:lpstr>1_Office Theme</vt:lpstr>
      <vt:lpstr>PowerPoint Presentation</vt:lpstr>
      <vt:lpstr>A few notes… </vt:lpstr>
      <vt:lpstr>Homework:</vt:lpstr>
      <vt:lpstr>Adapt to int entry as parameter</vt:lpstr>
      <vt:lpstr>Schedule</vt:lpstr>
      <vt:lpstr>A quick recap…</vt:lpstr>
      <vt:lpstr>Circular Linked Lists - Implementation</vt:lpstr>
      <vt:lpstr>Implementation</vt:lpstr>
      <vt:lpstr>Circular linked-list – 6 Quick Questions</vt:lpstr>
      <vt:lpstr>Doubly Linked Lists</vt:lpstr>
      <vt:lpstr>Variations of Linked-Lists</vt:lpstr>
      <vt:lpstr>Constructors –  DoublyLinkedListNode</vt:lpstr>
      <vt:lpstr>PowerPoint Presentation</vt:lpstr>
      <vt:lpstr>Inserting a new node in a Doubly Linked List</vt:lpstr>
      <vt:lpstr>Inserting</vt:lpstr>
      <vt:lpstr>PowerPoint Presentation</vt:lpstr>
      <vt:lpstr>Inserting a new node at a specified position</vt:lpstr>
      <vt:lpstr>PowerPoint Presentation</vt:lpstr>
      <vt:lpstr>Homework: Write the Java code for the method below Inserting a node after a node storing a given value</vt:lpstr>
      <vt:lpstr>Spot the Mistakes</vt:lpstr>
      <vt:lpstr>Answer</vt:lpstr>
      <vt:lpstr>Doubly linked-list – 6 Quick Questions</vt:lpstr>
      <vt:lpstr>And…that’s it about Lists! </vt:lpstr>
      <vt:lpstr>Quiz – Week 6</vt:lpstr>
      <vt:lpstr>Homework Question </vt:lpstr>
      <vt:lpstr>Doubly Linked Lists VS Singly Linked Lists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1</cp:revision>
  <dcterms:created xsi:type="dcterms:W3CDTF">2020-02-20T09:10:46Z</dcterms:created>
  <dcterms:modified xsi:type="dcterms:W3CDTF">2023-03-01T17:25:47Z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