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65" r:id="rId5"/>
  </p:sldMasterIdLst>
  <p:notesMasterIdLst>
    <p:notesMasterId r:id="rId64"/>
  </p:notesMasterIdLst>
  <p:sldIdLst>
    <p:sldId id="257" r:id="rId6"/>
    <p:sldId id="358" r:id="rId7"/>
    <p:sldId id="353" r:id="rId8"/>
    <p:sldId id="325" r:id="rId9"/>
    <p:sldId id="327" r:id="rId10"/>
    <p:sldId id="329" r:id="rId11"/>
    <p:sldId id="344" r:id="rId12"/>
    <p:sldId id="333" r:id="rId13"/>
    <p:sldId id="314" r:id="rId14"/>
    <p:sldId id="260" r:id="rId15"/>
    <p:sldId id="315" r:id="rId16"/>
    <p:sldId id="317" r:id="rId17"/>
    <p:sldId id="316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6" r:id="rId30"/>
    <p:sldId id="319" r:id="rId31"/>
    <p:sldId id="318" r:id="rId32"/>
    <p:sldId id="289" r:id="rId33"/>
    <p:sldId id="287" r:id="rId34"/>
    <p:sldId id="288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55" r:id="rId48"/>
    <p:sldId id="302" r:id="rId49"/>
    <p:sldId id="360" r:id="rId50"/>
    <p:sldId id="356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20" r:id="rId60"/>
    <p:sldId id="357" r:id="rId61"/>
    <p:sldId id="359" r:id="rId62"/>
    <p:sldId id="354" r:id="rId6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CA5873-D71C-41DE-8654-11C7817D7185}" v="35" dt="2023-02-15T15:55:48.86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86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1.xml"/><Relationship Id="rId21" Type="http://schemas.openxmlformats.org/officeDocument/2006/relationships/slide" Target="slides/slide16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63" Type="http://schemas.openxmlformats.org/officeDocument/2006/relationships/slide" Target="slides/slide58.xml"/><Relationship Id="rId68" Type="http://schemas.openxmlformats.org/officeDocument/2006/relationships/tableStyles" Target="tableStyles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slide" Target="slides/slide48.xml"/><Relationship Id="rId58" Type="http://schemas.openxmlformats.org/officeDocument/2006/relationships/slide" Target="slides/slide53.xml"/><Relationship Id="rId66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61" Type="http://schemas.openxmlformats.org/officeDocument/2006/relationships/slide" Target="slides/slide56.xml"/><Relationship Id="rId19" Type="http://schemas.openxmlformats.org/officeDocument/2006/relationships/slide" Target="slides/slide1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slide" Target="slides/slide51.xml"/><Relationship Id="rId64" Type="http://schemas.openxmlformats.org/officeDocument/2006/relationships/notesMaster" Target="notesMasters/notesMaster1.xml"/><Relationship Id="rId69" Type="http://schemas.microsoft.com/office/2016/11/relationships/changesInfo" Target="changesInfos/changesInfo1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slide" Target="slides/slide54.xml"/><Relationship Id="rId67" Type="http://schemas.openxmlformats.org/officeDocument/2006/relationships/theme" Target="theme/theme1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slide" Target="slides/slide49.xml"/><Relationship Id="rId62" Type="http://schemas.openxmlformats.org/officeDocument/2006/relationships/slide" Target="slides/slide57.xml"/><Relationship Id="rId7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slide" Target="slides/slide52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slide" Target="slides/slide55.xml"/><Relationship Id="rId65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9" Type="http://schemas.openxmlformats.org/officeDocument/2006/relationships/slide" Target="slides/slide34.xml"/><Relationship Id="rId34" Type="http://schemas.openxmlformats.org/officeDocument/2006/relationships/slide" Target="slides/slide29.xml"/><Relationship Id="rId50" Type="http://schemas.openxmlformats.org/officeDocument/2006/relationships/slide" Target="slides/slide45.xml"/><Relationship Id="rId55" Type="http://schemas.openxmlformats.org/officeDocument/2006/relationships/slide" Target="slides/slide5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cchipinti, Annalisa" userId="a66fcd2b-4181-400a-8ca1-7fdb013d8d8c" providerId="ADAL" clId="{F4B6DB87-C98F-4314-9E4C-C18F345A7CA0}"/>
    <pc:docChg chg="undo custSel addSld delSld modSld sldOrd">
      <pc:chgData name="Occhipinti, Annalisa" userId="a66fcd2b-4181-400a-8ca1-7fdb013d8d8c" providerId="ADAL" clId="{F4B6DB87-C98F-4314-9E4C-C18F345A7CA0}" dt="2023-02-14T12:59:37.683" v="182" actId="1076"/>
      <pc:docMkLst>
        <pc:docMk/>
      </pc:docMkLst>
      <pc:sldChg chg="mod modShow">
        <pc:chgData name="Occhipinti, Annalisa" userId="a66fcd2b-4181-400a-8ca1-7fdb013d8d8c" providerId="ADAL" clId="{F4B6DB87-C98F-4314-9E4C-C18F345A7CA0}" dt="2023-02-14T12:50:28.678" v="146" actId="729"/>
        <pc:sldMkLst>
          <pc:docMk/>
          <pc:sldMk cId="1879851544" sldId="260"/>
        </pc:sldMkLst>
      </pc:sldChg>
      <pc:sldChg chg="modAnim">
        <pc:chgData name="Occhipinti, Annalisa" userId="a66fcd2b-4181-400a-8ca1-7fdb013d8d8c" providerId="ADAL" clId="{F4B6DB87-C98F-4314-9E4C-C18F345A7CA0}" dt="2023-02-14T12:54:04.486" v="157"/>
        <pc:sldMkLst>
          <pc:docMk/>
          <pc:sldMk cId="383973806" sldId="288"/>
        </pc:sldMkLst>
      </pc:sldChg>
      <pc:sldChg chg="addSp modSp mod modAnim">
        <pc:chgData name="Occhipinti, Annalisa" userId="a66fcd2b-4181-400a-8ca1-7fdb013d8d8c" providerId="ADAL" clId="{F4B6DB87-C98F-4314-9E4C-C18F345A7CA0}" dt="2023-02-14T12:56:36.734" v="169"/>
        <pc:sldMkLst>
          <pc:docMk/>
          <pc:sldMk cId="1972487481" sldId="289"/>
        </pc:sldMkLst>
        <pc:grpChg chg="add mod">
          <ac:chgData name="Occhipinti, Annalisa" userId="a66fcd2b-4181-400a-8ca1-7fdb013d8d8c" providerId="ADAL" clId="{F4B6DB87-C98F-4314-9E4C-C18F345A7CA0}" dt="2023-02-14T12:56:28.013" v="168" actId="164"/>
          <ac:grpSpMkLst>
            <pc:docMk/>
            <pc:sldMk cId="1972487481" sldId="289"/>
            <ac:grpSpMk id="4" creationId="{0B756B89-FD47-C015-223F-293290160E2E}"/>
          </ac:grpSpMkLst>
        </pc:grpChg>
        <pc:picChg chg="add mod modCrop">
          <ac:chgData name="Occhipinti, Annalisa" userId="a66fcd2b-4181-400a-8ca1-7fdb013d8d8c" providerId="ADAL" clId="{F4B6DB87-C98F-4314-9E4C-C18F345A7CA0}" dt="2023-02-14T12:56:28.013" v="168" actId="164"/>
          <ac:picMkLst>
            <pc:docMk/>
            <pc:sldMk cId="1972487481" sldId="289"/>
            <ac:picMk id="2" creationId="{53E3A147-3C31-8586-3DCE-9B4D54D981EA}"/>
          </ac:picMkLst>
        </pc:picChg>
        <pc:picChg chg="add mod modCrop">
          <ac:chgData name="Occhipinti, Annalisa" userId="a66fcd2b-4181-400a-8ca1-7fdb013d8d8c" providerId="ADAL" clId="{F4B6DB87-C98F-4314-9E4C-C18F345A7CA0}" dt="2023-02-14T12:56:28.013" v="168" actId="164"/>
          <ac:picMkLst>
            <pc:docMk/>
            <pc:sldMk cId="1972487481" sldId="289"/>
            <ac:picMk id="3" creationId="{9F97B936-D3E3-19E7-2652-CE3809662CFB}"/>
          </ac:picMkLst>
        </pc:picChg>
      </pc:sldChg>
      <pc:sldChg chg="modAnim">
        <pc:chgData name="Occhipinti, Annalisa" userId="a66fcd2b-4181-400a-8ca1-7fdb013d8d8c" providerId="ADAL" clId="{F4B6DB87-C98F-4314-9E4C-C18F345A7CA0}" dt="2023-02-14T12:52:12.859" v="154"/>
        <pc:sldMkLst>
          <pc:docMk/>
          <pc:sldMk cId="2482722329" sldId="290"/>
        </pc:sldMkLst>
      </pc:sldChg>
      <pc:sldChg chg="addSp modSp mod modAnim">
        <pc:chgData name="Occhipinti, Annalisa" userId="a66fcd2b-4181-400a-8ca1-7fdb013d8d8c" providerId="ADAL" clId="{F4B6DB87-C98F-4314-9E4C-C18F345A7CA0}" dt="2023-02-14T12:30:57.150" v="128"/>
        <pc:sldMkLst>
          <pc:docMk/>
          <pc:sldMk cId="457281470" sldId="314"/>
        </pc:sldMkLst>
        <pc:spChg chg="add mod">
          <ac:chgData name="Occhipinti, Annalisa" userId="a66fcd2b-4181-400a-8ca1-7fdb013d8d8c" providerId="ADAL" clId="{F4B6DB87-C98F-4314-9E4C-C18F345A7CA0}" dt="2023-02-14T12:30:49.068" v="126" actId="1076"/>
          <ac:spMkLst>
            <pc:docMk/>
            <pc:sldMk cId="457281470" sldId="314"/>
            <ac:spMk id="3" creationId="{F254CEC1-6105-4DAB-4CC5-A62CCE05B64A}"/>
          </ac:spMkLst>
        </pc:spChg>
        <pc:spChg chg="add mod">
          <ac:chgData name="Occhipinti, Annalisa" userId="a66fcd2b-4181-400a-8ca1-7fdb013d8d8c" providerId="ADAL" clId="{F4B6DB87-C98F-4314-9E4C-C18F345A7CA0}" dt="2023-02-14T12:30:46.181" v="125" actId="1076"/>
          <ac:spMkLst>
            <pc:docMk/>
            <pc:sldMk cId="457281470" sldId="314"/>
            <ac:spMk id="6" creationId="{3E2C3F7C-C88B-1202-98B7-CC1B1F2CF257}"/>
          </ac:spMkLst>
        </pc:spChg>
        <pc:spChg chg="mod">
          <ac:chgData name="Occhipinti, Annalisa" userId="a66fcd2b-4181-400a-8ca1-7fdb013d8d8c" providerId="ADAL" clId="{F4B6DB87-C98F-4314-9E4C-C18F345A7CA0}" dt="2023-02-14T12:22:49.300" v="30" actId="1076"/>
          <ac:spMkLst>
            <pc:docMk/>
            <pc:sldMk cId="457281470" sldId="314"/>
            <ac:spMk id="9" creationId="{00000000-0000-0000-0000-000000000000}"/>
          </ac:spMkLst>
        </pc:spChg>
        <pc:graphicFrameChg chg="mod modGraphic">
          <ac:chgData name="Occhipinti, Annalisa" userId="a66fcd2b-4181-400a-8ca1-7fdb013d8d8c" providerId="ADAL" clId="{F4B6DB87-C98F-4314-9E4C-C18F345A7CA0}" dt="2023-02-14T12:22:46.302" v="29" actId="1076"/>
          <ac:graphicFrameMkLst>
            <pc:docMk/>
            <pc:sldMk cId="457281470" sldId="314"/>
            <ac:graphicFrameMk id="7" creationId="{00000000-0000-0000-0000-000000000000}"/>
          </ac:graphicFrameMkLst>
        </pc:graphicFrameChg>
      </pc:sldChg>
      <pc:sldChg chg="mod ord modShow">
        <pc:chgData name="Occhipinti, Annalisa" userId="a66fcd2b-4181-400a-8ca1-7fdb013d8d8c" providerId="ADAL" clId="{F4B6DB87-C98F-4314-9E4C-C18F345A7CA0}" dt="2023-02-14T12:52:45.307" v="156"/>
        <pc:sldMkLst>
          <pc:docMk/>
          <pc:sldMk cId="2430247376" sldId="318"/>
        </pc:sldMkLst>
      </pc:sldChg>
      <pc:sldChg chg="addSp delSp modSp mod">
        <pc:chgData name="Occhipinti, Annalisa" userId="a66fcd2b-4181-400a-8ca1-7fdb013d8d8c" providerId="ADAL" clId="{F4B6DB87-C98F-4314-9E4C-C18F345A7CA0}" dt="2023-02-14T12:41:03.719" v="145" actId="478"/>
        <pc:sldMkLst>
          <pc:docMk/>
          <pc:sldMk cId="3611763478" sldId="319"/>
        </pc:sldMkLst>
        <pc:spChg chg="add del mod">
          <ac:chgData name="Occhipinti, Annalisa" userId="a66fcd2b-4181-400a-8ca1-7fdb013d8d8c" providerId="ADAL" clId="{F4B6DB87-C98F-4314-9E4C-C18F345A7CA0}" dt="2023-02-14T12:41:03.719" v="145" actId="478"/>
          <ac:spMkLst>
            <pc:docMk/>
            <pc:sldMk cId="3611763478" sldId="319"/>
            <ac:spMk id="3" creationId="{2C98A050-2169-1F59-288A-713EC3E4A02C}"/>
          </ac:spMkLst>
        </pc:spChg>
        <pc:spChg chg="add del mod">
          <ac:chgData name="Occhipinti, Annalisa" userId="a66fcd2b-4181-400a-8ca1-7fdb013d8d8c" providerId="ADAL" clId="{F4B6DB87-C98F-4314-9E4C-C18F345A7CA0}" dt="2023-02-14T12:41:03.719" v="145" actId="478"/>
          <ac:spMkLst>
            <pc:docMk/>
            <pc:sldMk cId="3611763478" sldId="319"/>
            <ac:spMk id="6" creationId="{D73BDC25-0F51-907C-A915-63692899ADEE}"/>
          </ac:spMkLst>
        </pc:spChg>
        <pc:spChg chg="add del mod">
          <ac:chgData name="Occhipinti, Annalisa" userId="a66fcd2b-4181-400a-8ca1-7fdb013d8d8c" providerId="ADAL" clId="{F4B6DB87-C98F-4314-9E4C-C18F345A7CA0}" dt="2023-02-14T12:41:03.719" v="145" actId="478"/>
          <ac:spMkLst>
            <pc:docMk/>
            <pc:sldMk cId="3611763478" sldId="319"/>
            <ac:spMk id="7" creationId="{0A0F45FF-CEE9-511D-C385-1D24B247F354}"/>
          </ac:spMkLst>
        </pc:spChg>
        <pc:spChg chg="add del mod">
          <ac:chgData name="Occhipinti, Annalisa" userId="a66fcd2b-4181-400a-8ca1-7fdb013d8d8c" providerId="ADAL" clId="{F4B6DB87-C98F-4314-9E4C-C18F345A7CA0}" dt="2023-02-14T12:41:03.719" v="145" actId="478"/>
          <ac:spMkLst>
            <pc:docMk/>
            <pc:sldMk cId="3611763478" sldId="319"/>
            <ac:spMk id="8" creationId="{819BDD7B-7D6D-73E1-6773-7E4F641336A1}"/>
          </ac:spMkLst>
        </pc:spChg>
        <pc:spChg chg="add del mod">
          <ac:chgData name="Occhipinti, Annalisa" userId="a66fcd2b-4181-400a-8ca1-7fdb013d8d8c" providerId="ADAL" clId="{F4B6DB87-C98F-4314-9E4C-C18F345A7CA0}" dt="2023-02-14T12:41:03.719" v="145" actId="478"/>
          <ac:spMkLst>
            <pc:docMk/>
            <pc:sldMk cId="3611763478" sldId="319"/>
            <ac:spMk id="9" creationId="{EE6D1774-0F86-6AD7-A178-6DEDE23DEF7B}"/>
          </ac:spMkLst>
        </pc:spChg>
      </pc:sldChg>
      <pc:sldChg chg="addSp modSp mod">
        <pc:chgData name="Occhipinti, Annalisa" userId="a66fcd2b-4181-400a-8ca1-7fdb013d8d8c" providerId="ADAL" clId="{F4B6DB87-C98F-4314-9E4C-C18F345A7CA0}" dt="2023-02-14T12:59:37.683" v="182" actId="1076"/>
        <pc:sldMkLst>
          <pc:docMk/>
          <pc:sldMk cId="1972019171" sldId="320"/>
        </pc:sldMkLst>
        <pc:spChg chg="mod">
          <ac:chgData name="Occhipinti, Annalisa" userId="a66fcd2b-4181-400a-8ca1-7fdb013d8d8c" providerId="ADAL" clId="{F4B6DB87-C98F-4314-9E4C-C18F345A7CA0}" dt="2023-02-14T12:59:33.379" v="178" actId="20577"/>
          <ac:spMkLst>
            <pc:docMk/>
            <pc:sldMk cId="1972019171" sldId="320"/>
            <ac:spMk id="4" creationId="{00000000-0000-0000-0000-000000000000}"/>
          </ac:spMkLst>
        </pc:spChg>
        <pc:picChg chg="add mod">
          <ac:chgData name="Occhipinti, Annalisa" userId="a66fcd2b-4181-400a-8ca1-7fdb013d8d8c" providerId="ADAL" clId="{F4B6DB87-C98F-4314-9E4C-C18F345A7CA0}" dt="2023-02-14T12:59:37.683" v="182" actId="1076"/>
          <ac:picMkLst>
            <pc:docMk/>
            <pc:sldMk cId="1972019171" sldId="320"/>
            <ac:picMk id="7" creationId="{551F8750-0657-FD1E-5785-C8BAB906E5D5}"/>
          </ac:picMkLst>
        </pc:picChg>
      </pc:sldChg>
      <pc:sldChg chg="mod modShow">
        <pc:chgData name="Occhipinti, Annalisa" userId="a66fcd2b-4181-400a-8ca1-7fdb013d8d8c" providerId="ADAL" clId="{F4B6DB87-C98F-4314-9E4C-C18F345A7CA0}" dt="2023-02-14T12:31:04.957" v="129" actId="729"/>
        <pc:sldMkLst>
          <pc:docMk/>
          <pc:sldMk cId="3017903193" sldId="327"/>
        </pc:sldMkLst>
      </pc:sldChg>
      <pc:sldChg chg="mod modShow">
        <pc:chgData name="Occhipinti, Annalisa" userId="a66fcd2b-4181-400a-8ca1-7fdb013d8d8c" providerId="ADAL" clId="{F4B6DB87-C98F-4314-9E4C-C18F345A7CA0}" dt="2023-02-14T12:31:04.957" v="129" actId="729"/>
        <pc:sldMkLst>
          <pc:docMk/>
          <pc:sldMk cId="3027517874" sldId="329"/>
        </pc:sldMkLst>
      </pc:sldChg>
      <pc:sldChg chg="mod modShow">
        <pc:chgData name="Occhipinti, Annalisa" userId="a66fcd2b-4181-400a-8ca1-7fdb013d8d8c" providerId="ADAL" clId="{F4B6DB87-C98F-4314-9E4C-C18F345A7CA0}" dt="2023-02-14T12:31:04.957" v="129" actId="729"/>
        <pc:sldMkLst>
          <pc:docMk/>
          <pc:sldMk cId="1743775394" sldId="333"/>
        </pc:sldMkLst>
      </pc:sldChg>
      <pc:sldChg chg="mod modShow">
        <pc:chgData name="Occhipinti, Annalisa" userId="a66fcd2b-4181-400a-8ca1-7fdb013d8d8c" providerId="ADAL" clId="{F4B6DB87-C98F-4314-9E4C-C18F345A7CA0}" dt="2023-02-14T12:31:04.957" v="129" actId="729"/>
        <pc:sldMkLst>
          <pc:docMk/>
          <pc:sldMk cId="1359002043" sldId="344"/>
        </pc:sldMkLst>
      </pc:sldChg>
      <pc:sldChg chg="mod modShow">
        <pc:chgData name="Occhipinti, Annalisa" userId="a66fcd2b-4181-400a-8ca1-7fdb013d8d8c" providerId="ADAL" clId="{F4B6DB87-C98F-4314-9E4C-C18F345A7CA0}" dt="2023-02-14T12:31:04.957" v="129" actId="729"/>
        <pc:sldMkLst>
          <pc:docMk/>
          <pc:sldMk cId="1278798974" sldId="353"/>
        </pc:sldMkLst>
      </pc:sldChg>
      <pc:sldChg chg="add">
        <pc:chgData name="Occhipinti, Annalisa" userId="a66fcd2b-4181-400a-8ca1-7fdb013d8d8c" providerId="ADAL" clId="{F4B6DB87-C98F-4314-9E4C-C18F345A7CA0}" dt="2023-02-14T12:39:23.220" v="138"/>
        <pc:sldMkLst>
          <pc:docMk/>
          <pc:sldMk cId="390202460" sldId="357"/>
        </pc:sldMkLst>
      </pc:sldChg>
      <pc:sldChg chg="del">
        <pc:chgData name="Occhipinti, Annalisa" userId="a66fcd2b-4181-400a-8ca1-7fdb013d8d8c" providerId="ADAL" clId="{F4B6DB87-C98F-4314-9E4C-C18F345A7CA0}" dt="2023-02-14T12:39:17.053" v="137" actId="2696"/>
        <pc:sldMkLst>
          <pc:docMk/>
          <pc:sldMk cId="2738929966" sldId="357"/>
        </pc:sldMkLst>
      </pc:sldChg>
      <pc:sldChg chg="addSp modSp mod">
        <pc:chgData name="Occhipinti, Annalisa" userId="a66fcd2b-4181-400a-8ca1-7fdb013d8d8c" providerId="ADAL" clId="{F4B6DB87-C98F-4314-9E4C-C18F345A7CA0}" dt="2023-02-14T12:35:30.147" v="136" actId="1076"/>
        <pc:sldMkLst>
          <pc:docMk/>
          <pc:sldMk cId="1795168108" sldId="358"/>
        </pc:sldMkLst>
        <pc:spChg chg="mod">
          <ac:chgData name="Occhipinti, Annalisa" userId="a66fcd2b-4181-400a-8ca1-7fdb013d8d8c" providerId="ADAL" clId="{F4B6DB87-C98F-4314-9E4C-C18F345A7CA0}" dt="2023-02-14T12:34:23.743" v="131" actId="20577"/>
          <ac:spMkLst>
            <pc:docMk/>
            <pc:sldMk cId="1795168108" sldId="358"/>
            <ac:spMk id="5" creationId="{114983AF-4321-4E9F-AB30-2BBD72DB6FC8}"/>
          </ac:spMkLst>
        </pc:spChg>
        <pc:picChg chg="add mod">
          <ac:chgData name="Occhipinti, Annalisa" userId="a66fcd2b-4181-400a-8ca1-7fdb013d8d8c" providerId="ADAL" clId="{F4B6DB87-C98F-4314-9E4C-C18F345A7CA0}" dt="2023-02-14T12:34:28.956" v="134" actId="14100"/>
          <ac:picMkLst>
            <pc:docMk/>
            <pc:sldMk cId="1795168108" sldId="358"/>
            <ac:picMk id="7" creationId="{3FAE980D-156A-960F-3250-4B0F741D906E}"/>
          </ac:picMkLst>
        </pc:picChg>
        <pc:picChg chg="add mod">
          <ac:chgData name="Occhipinti, Annalisa" userId="a66fcd2b-4181-400a-8ca1-7fdb013d8d8c" providerId="ADAL" clId="{F4B6DB87-C98F-4314-9E4C-C18F345A7CA0}" dt="2023-02-14T12:35:30.147" v="136" actId="1076"/>
          <ac:picMkLst>
            <pc:docMk/>
            <pc:sldMk cId="1795168108" sldId="358"/>
            <ac:picMk id="1026" creationId="{B5A43B1A-0FDB-480A-FADA-54E103CE51ED}"/>
          </ac:picMkLst>
        </pc:picChg>
      </pc:sldChg>
    </pc:docChg>
  </pc:docChgLst>
  <pc:docChgLst>
    <pc:chgData name="Occhipinti, Annalisa" userId="a66fcd2b-4181-400a-8ca1-7fdb013d8d8c" providerId="ADAL" clId="{09BB98B8-21BE-4685-9855-8685792596B6}"/>
    <pc:docChg chg="addSld modSld">
      <pc:chgData name="Occhipinti, Annalisa" userId="a66fcd2b-4181-400a-8ca1-7fdb013d8d8c" providerId="ADAL" clId="{09BB98B8-21BE-4685-9855-8685792596B6}" dt="2021-02-11T10:27:39.699" v="0"/>
      <pc:docMkLst>
        <pc:docMk/>
      </pc:docMkLst>
      <pc:sldChg chg="add">
        <pc:chgData name="Occhipinti, Annalisa" userId="a66fcd2b-4181-400a-8ca1-7fdb013d8d8c" providerId="ADAL" clId="{09BB98B8-21BE-4685-9855-8685792596B6}" dt="2021-02-11T10:27:39.699" v="0"/>
        <pc:sldMkLst>
          <pc:docMk/>
          <pc:sldMk cId="3888549413" sldId="325"/>
        </pc:sldMkLst>
      </pc:sldChg>
      <pc:sldChg chg="add">
        <pc:chgData name="Occhipinti, Annalisa" userId="a66fcd2b-4181-400a-8ca1-7fdb013d8d8c" providerId="ADAL" clId="{09BB98B8-21BE-4685-9855-8685792596B6}" dt="2021-02-11T10:27:39.699" v="0"/>
        <pc:sldMkLst>
          <pc:docMk/>
          <pc:sldMk cId="3017903193" sldId="327"/>
        </pc:sldMkLst>
      </pc:sldChg>
      <pc:sldChg chg="add">
        <pc:chgData name="Occhipinti, Annalisa" userId="a66fcd2b-4181-400a-8ca1-7fdb013d8d8c" providerId="ADAL" clId="{09BB98B8-21BE-4685-9855-8685792596B6}" dt="2021-02-11T10:27:39.699" v="0"/>
        <pc:sldMkLst>
          <pc:docMk/>
          <pc:sldMk cId="3027517874" sldId="329"/>
        </pc:sldMkLst>
      </pc:sldChg>
      <pc:sldChg chg="add">
        <pc:chgData name="Occhipinti, Annalisa" userId="a66fcd2b-4181-400a-8ca1-7fdb013d8d8c" providerId="ADAL" clId="{09BB98B8-21BE-4685-9855-8685792596B6}" dt="2021-02-11T10:27:39.699" v="0"/>
        <pc:sldMkLst>
          <pc:docMk/>
          <pc:sldMk cId="1743775394" sldId="333"/>
        </pc:sldMkLst>
      </pc:sldChg>
      <pc:sldChg chg="add">
        <pc:chgData name="Occhipinti, Annalisa" userId="a66fcd2b-4181-400a-8ca1-7fdb013d8d8c" providerId="ADAL" clId="{09BB98B8-21BE-4685-9855-8685792596B6}" dt="2021-02-11T10:27:39.699" v="0"/>
        <pc:sldMkLst>
          <pc:docMk/>
          <pc:sldMk cId="1359002043" sldId="344"/>
        </pc:sldMkLst>
      </pc:sldChg>
      <pc:sldChg chg="add">
        <pc:chgData name="Occhipinti, Annalisa" userId="a66fcd2b-4181-400a-8ca1-7fdb013d8d8c" providerId="ADAL" clId="{09BB98B8-21BE-4685-9855-8685792596B6}" dt="2021-02-11T10:27:39.699" v="0"/>
        <pc:sldMkLst>
          <pc:docMk/>
          <pc:sldMk cId="1278798974" sldId="353"/>
        </pc:sldMkLst>
      </pc:sldChg>
    </pc:docChg>
  </pc:docChgLst>
  <pc:docChgLst>
    <pc:chgData name="Occhipinti, Annalisa" userId="a66fcd2b-4181-400a-8ca1-7fdb013d8d8c" providerId="ADAL" clId="{20CA5873-D71C-41DE-8654-11C7817D7185}"/>
    <pc:docChg chg="undo custSel addSld modSld">
      <pc:chgData name="Occhipinti, Annalisa" userId="a66fcd2b-4181-400a-8ca1-7fdb013d8d8c" providerId="ADAL" clId="{20CA5873-D71C-41DE-8654-11C7817D7185}" dt="2023-02-15T15:56:06.659" v="78" actId="1076"/>
      <pc:docMkLst>
        <pc:docMk/>
      </pc:docMkLst>
      <pc:sldChg chg="addSp modSp mod">
        <pc:chgData name="Occhipinti, Annalisa" userId="a66fcd2b-4181-400a-8ca1-7fdb013d8d8c" providerId="ADAL" clId="{20CA5873-D71C-41DE-8654-11C7817D7185}" dt="2023-02-15T15:56:06.659" v="78" actId="1076"/>
        <pc:sldMkLst>
          <pc:docMk/>
          <pc:sldMk cId="2478968246" sldId="301"/>
        </pc:sldMkLst>
        <pc:spChg chg="add mod">
          <ac:chgData name="Occhipinti, Annalisa" userId="a66fcd2b-4181-400a-8ca1-7fdb013d8d8c" providerId="ADAL" clId="{20CA5873-D71C-41DE-8654-11C7817D7185}" dt="2023-02-15T15:55:52.501" v="75" actId="1076"/>
          <ac:spMkLst>
            <pc:docMk/>
            <pc:sldMk cId="2478968246" sldId="301"/>
            <ac:spMk id="10" creationId="{259E7899-CA73-DEB4-FC29-C84E8F169F81}"/>
          </ac:spMkLst>
        </pc:spChg>
        <pc:spChg chg="add mod">
          <ac:chgData name="Occhipinti, Annalisa" userId="a66fcd2b-4181-400a-8ca1-7fdb013d8d8c" providerId="ADAL" clId="{20CA5873-D71C-41DE-8654-11C7817D7185}" dt="2023-02-15T15:55:52.501" v="75" actId="1076"/>
          <ac:spMkLst>
            <pc:docMk/>
            <pc:sldMk cId="2478968246" sldId="301"/>
            <ac:spMk id="11" creationId="{6681CFA5-5D2E-998C-0DCA-44B8C7250832}"/>
          </ac:spMkLst>
        </pc:spChg>
        <pc:spChg chg="add mod">
          <ac:chgData name="Occhipinti, Annalisa" userId="a66fcd2b-4181-400a-8ca1-7fdb013d8d8c" providerId="ADAL" clId="{20CA5873-D71C-41DE-8654-11C7817D7185}" dt="2023-02-15T15:55:52.501" v="75" actId="1076"/>
          <ac:spMkLst>
            <pc:docMk/>
            <pc:sldMk cId="2478968246" sldId="301"/>
            <ac:spMk id="12" creationId="{0A865932-730D-86CB-E48A-7C3B68E75A32}"/>
          </ac:spMkLst>
        </pc:spChg>
        <pc:spChg chg="add mod">
          <ac:chgData name="Occhipinti, Annalisa" userId="a66fcd2b-4181-400a-8ca1-7fdb013d8d8c" providerId="ADAL" clId="{20CA5873-D71C-41DE-8654-11C7817D7185}" dt="2023-02-15T15:55:52.501" v="75" actId="1076"/>
          <ac:spMkLst>
            <pc:docMk/>
            <pc:sldMk cId="2478968246" sldId="301"/>
            <ac:spMk id="13" creationId="{706246E2-01A9-120E-61E2-B62CDE6836B7}"/>
          </ac:spMkLst>
        </pc:spChg>
        <pc:spChg chg="add mod">
          <ac:chgData name="Occhipinti, Annalisa" userId="a66fcd2b-4181-400a-8ca1-7fdb013d8d8c" providerId="ADAL" clId="{20CA5873-D71C-41DE-8654-11C7817D7185}" dt="2023-02-15T15:55:52.501" v="75" actId="1076"/>
          <ac:spMkLst>
            <pc:docMk/>
            <pc:sldMk cId="2478968246" sldId="301"/>
            <ac:spMk id="14" creationId="{5EBC6F96-F5DA-3795-102C-585810E73788}"/>
          </ac:spMkLst>
        </pc:spChg>
        <pc:spChg chg="add mod">
          <ac:chgData name="Occhipinti, Annalisa" userId="a66fcd2b-4181-400a-8ca1-7fdb013d8d8c" providerId="ADAL" clId="{20CA5873-D71C-41DE-8654-11C7817D7185}" dt="2023-02-15T15:55:52.501" v="75" actId="1076"/>
          <ac:spMkLst>
            <pc:docMk/>
            <pc:sldMk cId="2478968246" sldId="301"/>
            <ac:spMk id="15" creationId="{26008138-DAC5-4AA4-7E37-472284568BFD}"/>
          </ac:spMkLst>
        </pc:spChg>
        <pc:spChg chg="add mod">
          <ac:chgData name="Occhipinti, Annalisa" userId="a66fcd2b-4181-400a-8ca1-7fdb013d8d8c" providerId="ADAL" clId="{20CA5873-D71C-41DE-8654-11C7817D7185}" dt="2023-02-15T15:55:52.501" v="75" actId="1076"/>
          <ac:spMkLst>
            <pc:docMk/>
            <pc:sldMk cId="2478968246" sldId="301"/>
            <ac:spMk id="16" creationId="{A12237BE-7B35-5405-CBA1-71E727EC951F}"/>
          </ac:spMkLst>
        </pc:spChg>
        <pc:spChg chg="add mod">
          <ac:chgData name="Occhipinti, Annalisa" userId="a66fcd2b-4181-400a-8ca1-7fdb013d8d8c" providerId="ADAL" clId="{20CA5873-D71C-41DE-8654-11C7817D7185}" dt="2023-02-15T15:55:52.501" v="75" actId="1076"/>
          <ac:spMkLst>
            <pc:docMk/>
            <pc:sldMk cId="2478968246" sldId="301"/>
            <ac:spMk id="17" creationId="{F1CF19A5-F66B-8750-6389-6BFC738F7572}"/>
          </ac:spMkLst>
        </pc:spChg>
        <pc:spChg chg="add mod">
          <ac:chgData name="Occhipinti, Annalisa" userId="a66fcd2b-4181-400a-8ca1-7fdb013d8d8c" providerId="ADAL" clId="{20CA5873-D71C-41DE-8654-11C7817D7185}" dt="2023-02-15T15:55:52.501" v="75" actId="1076"/>
          <ac:spMkLst>
            <pc:docMk/>
            <pc:sldMk cId="2478968246" sldId="301"/>
            <ac:spMk id="18" creationId="{A24223E5-329C-53F2-37BF-BB0E740E0FF4}"/>
          </ac:spMkLst>
        </pc:spChg>
        <pc:spChg chg="add mod">
          <ac:chgData name="Occhipinti, Annalisa" userId="a66fcd2b-4181-400a-8ca1-7fdb013d8d8c" providerId="ADAL" clId="{20CA5873-D71C-41DE-8654-11C7817D7185}" dt="2023-02-15T15:55:52.501" v="75" actId="1076"/>
          <ac:spMkLst>
            <pc:docMk/>
            <pc:sldMk cId="2478968246" sldId="301"/>
            <ac:spMk id="19" creationId="{D37CD584-0E78-B1BA-5A56-58086864CE80}"/>
          </ac:spMkLst>
        </pc:spChg>
        <pc:spChg chg="add mod">
          <ac:chgData name="Occhipinti, Annalisa" userId="a66fcd2b-4181-400a-8ca1-7fdb013d8d8c" providerId="ADAL" clId="{20CA5873-D71C-41DE-8654-11C7817D7185}" dt="2023-02-15T15:55:52.501" v="75" actId="1076"/>
          <ac:spMkLst>
            <pc:docMk/>
            <pc:sldMk cId="2478968246" sldId="301"/>
            <ac:spMk id="20" creationId="{911FA5F8-269F-8909-42ED-41E2DD08A365}"/>
          </ac:spMkLst>
        </pc:spChg>
        <pc:spChg chg="add mod">
          <ac:chgData name="Occhipinti, Annalisa" userId="a66fcd2b-4181-400a-8ca1-7fdb013d8d8c" providerId="ADAL" clId="{20CA5873-D71C-41DE-8654-11C7817D7185}" dt="2023-02-15T15:55:52.501" v="75" actId="1076"/>
          <ac:spMkLst>
            <pc:docMk/>
            <pc:sldMk cId="2478968246" sldId="301"/>
            <ac:spMk id="21" creationId="{69481AB0-89EA-FC45-15E6-D50862C8483C}"/>
          </ac:spMkLst>
        </pc:spChg>
        <pc:spChg chg="add mod">
          <ac:chgData name="Occhipinti, Annalisa" userId="a66fcd2b-4181-400a-8ca1-7fdb013d8d8c" providerId="ADAL" clId="{20CA5873-D71C-41DE-8654-11C7817D7185}" dt="2023-02-15T15:55:52.501" v="75" actId="1076"/>
          <ac:spMkLst>
            <pc:docMk/>
            <pc:sldMk cId="2478968246" sldId="301"/>
            <ac:spMk id="22" creationId="{CBE6FA1B-2C46-1109-BB0B-CAAC7B29CC9D}"/>
          </ac:spMkLst>
        </pc:spChg>
        <pc:spChg chg="add mod">
          <ac:chgData name="Occhipinti, Annalisa" userId="a66fcd2b-4181-400a-8ca1-7fdb013d8d8c" providerId="ADAL" clId="{20CA5873-D71C-41DE-8654-11C7817D7185}" dt="2023-02-15T15:55:52.501" v="75" actId="1076"/>
          <ac:spMkLst>
            <pc:docMk/>
            <pc:sldMk cId="2478968246" sldId="301"/>
            <ac:spMk id="23" creationId="{749368BD-71BA-D2FC-90D2-EAF1A532A1B7}"/>
          </ac:spMkLst>
        </pc:spChg>
        <pc:spChg chg="add mod">
          <ac:chgData name="Occhipinti, Annalisa" userId="a66fcd2b-4181-400a-8ca1-7fdb013d8d8c" providerId="ADAL" clId="{20CA5873-D71C-41DE-8654-11C7817D7185}" dt="2023-02-15T15:55:52.501" v="75" actId="1076"/>
          <ac:spMkLst>
            <pc:docMk/>
            <pc:sldMk cId="2478968246" sldId="301"/>
            <ac:spMk id="24" creationId="{C3B8D94A-D10D-DEE8-8CF9-A08DAE60592F}"/>
          </ac:spMkLst>
        </pc:spChg>
        <pc:spChg chg="add mod">
          <ac:chgData name="Occhipinti, Annalisa" userId="a66fcd2b-4181-400a-8ca1-7fdb013d8d8c" providerId="ADAL" clId="{20CA5873-D71C-41DE-8654-11C7817D7185}" dt="2023-02-15T15:55:52.501" v="75" actId="1076"/>
          <ac:spMkLst>
            <pc:docMk/>
            <pc:sldMk cId="2478968246" sldId="301"/>
            <ac:spMk id="25" creationId="{68CFD56E-22EF-4D2F-E34E-2DAFB2B6D6EE}"/>
          </ac:spMkLst>
        </pc:spChg>
        <pc:spChg chg="add mod">
          <ac:chgData name="Occhipinti, Annalisa" userId="a66fcd2b-4181-400a-8ca1-7fdb013d8d8c" providerId="ADAL" clId="{20CA5873-D71C-41DE-8654-11C7817D7185}" dt="2023-02-15T15:55:52.501" v="75" actId="1076"/>
          <ac:spMkLst>
            <pc:docMk/>
            <pc:sldMk cId="2478968246" sldId="301"/>
            <ac:spMk id="26" creationId="{F1130B64-8DB3-6E35-8227-DE72303D6A5B}"/>
          </ac:spMkLst>
        </pc:spChg>
        <pc:spChg chg="add mod">
          <ac:chgData name="Occhipinti, Annalisa" userId="a66fcd2b-4181-400a-8ca1-7fdb013d8d8c" providerId="ADAL" clId="{20CA5873-D71C-41DE-8654-11C7817D7185}" dt="2023-02-15T15:55:52.501" v="75" actId="1076"/>
          <ac:spMkLst>
            <pc:docMk/>
            <pc:sldMk cId="2478968246" sldId="301"/>
            <ac:spMk id="27" creationId="{9FF8A546-D327-9791-4622-EDB92AAB5091}"/>
          </ac:spMkLst>
        </pc:spChg>
        <pc:spChg chg="add mod">
          <ac:chgData name="Occhipinti, Annalisa" userId="a66fcd2b-4181-400a-8ca1-7fdb013d8d8c" providerId="ADAL" clId="{20CA5873-D71C-41DE-8654-11C7817D7185}" dt="2023-02-15T15:55:52.501" v="75" actId="1076"/>
          <ac:spMkLst>
            <pc:docMk/>
            <pc:sldMk cId="2478968246" sldId="301"/>
            <ac:spMk id="28" creationId="{B9BB378E-4890-E7ED-B4A0-4F44C72740FF}"/>
          </ac:spMkLst>
        </pc:spChg>
        <pc:spChg chg="add mod">
          <ac:chgData name="Occhipinti, Annalisa" userId="a66fcd2b-4181-400a-8ca1-7fdb013d8d8c" providerId="ADAL" clId="{20CA5873-D71C-41DE-8654-11C7817D7185}" dt="2023-02-15T15:55:52.501" v="75" actId="1076"/>
          <ac:spMkLst>
            <pc:docMk/>
            <pc:sldMk cId="2478968246" sldId="301"/>
            <ac:spMk id="29" creationId="{A879326E-E02F-D49C-12B9-45912F80FAB9}"/>
          </ac:spMkLst>
        </pc:spChg>
        <pc:spChg chg="add mod">
          <ac:chgData name="Occhipinti, Annalisa" userId="a66fcd2b-4181-400a-8ca1-7fdb013d8d8c" providerId="ADAL" clId="{20CA5873-D71C-41DE-8654-11C7817D7185}" dt="2023-02-15T15:55:52.501" v="75" actId="1076"/>
          <ac:spMkLst>
            <pc:docMk/>
            <pc:sldMk cId="2478968246" sldId="301"/>
            <ac:spMk id="30" creationId="{E639E95F-31D9-C148-2951-CB4F3619B0BC}"/>
          </ac:spMkLst>
        </pc:spChg>
        <pc:spChg chg="add mod">
          <ac:chgData name="Occhipinti, Annalisa" userId="a66fcd2b-4181-400a-8ca1-7fdb013d8d8c" providerId="ADAL" clId="{20CA5873-D71C-41DE-8654-11C7817D7185}" dt="2023-02-15T15:55:52.501" v="75" actId="1076"/>
          <ac:spMkLst>
            <pc:docMk/>
            <pc:sldMk cId="2478968246" sldId="301"/>
            <ac:spMk id="31" creationId="{77EF9B60-C6D4-171E-19B7-A2BF0B6CF086}"/>
          </ac:spMkLst>
        </pc:spChg>
        <pc:spChg chg="add mod">
          <ac:chgData name="Occhipinti, Annalisa" userId="a66fcd2b-4181-400a-8ca1-7fdb013d8d8c" providerId="ADAL" clId="{20CA5873-D71C-41DE-8654-11C7817D7185}" dt="2023-02-15T15:55:52.501" v="75" actId="1076"/>
          <ac:spMkLst>
            <pc:docMk/>
            <pc:sldMk cId="2478968246" sldId="301"/>
            <ac:spMk id="32" creationId="{C8418B48-7DA0-9876-300F-664E3C941A94}"/>
          </ac:spMkLst>
        </pc:spChg>
        <pc:spChg chg="add mod">
          <ac:chgData name="Occhipinti, Annalisa" userId="a66fcd2b-4181-400a-8ca1-7fdb013d8d8c" providerId="ADAL" clId="{20CA5873-D71C-41DE-8654-11C7817D7185}" dt="2023-02-15T15:55:52.501" v="75" actId="1076"/>
          <ac:spMkLst>
            <pc:docMk/>
            <pc:sldMk cId="2478968246" sldId="301"/>
            <ac:spMk id="33" creationId="{5A31040B-9807-6719-7B0E-B39A06FD42F5}"/>
          </ac:spMkLst>
        </pc:spChg>
        <pc:spChg chg="mod">
          <ac:chgData name="Occhipinti, Annalisa" userId="a66fcd2b-4181-400a-8ca1-7fdb013d8d8c" providerId="ADAL" clId="{20CA5873-D71C-41DE-8654-11C7817D7185}" dt="2023-02-15T15:55:48.867" v="74"/>
          <ac:spMkLst>
            <pc:docMk/>
            <pc:sldMk cId="2478968246" sldId="301"/>
            <ac:spMk id="35" creationId="{AC878584-6AF4-7E7E-95D7-C902D45C01B9}"/>
          </ac:spMkLst>
        </pc:spChg>
        <pc:spChg chg="mod">
          <ac:chgData name="Occhipinti, Annalisa" userId="a66fcd2b-4181-400a-8ca1-7fdb013d8d8c" providerId="ADAL" clId="{20CA5873-D71C-41DE-8654-11C7817D7185}" dt="2023-02-15T15:55:48.867" v="74"/>
          <ac:spMkLst>
            <pc:docMk/>
            <pc:sldMk cId="2478968246" sldId="301"/>
            <ac:spMk id="36" creationId="{833A125A-AA74-8826-3FD6-FF95C35F50EA}"/>
          </ac:spMkLst>
        </pc:spChg>
        <pc:spChg chg="mod">
          <ac:chgData name="Occhipinti, Annalisa" userId="a66fcd2b-4181-400a-8ca1-7fdb013d8d8c" providerId="ADAL" clId="{20CA5873-D71C-41DE-8654-11C7817D7185}" dt="2023-02-15T15:55:48.867" v="74"/>
          <ac:spMkLst>
            <pc:docMk/>
            <pc:sldMk cId="2478968246" sldId="301"/>
            <ac:spMk id="37" creationId="{397C89BA-1101-E5AA-CAFD-79E79A71E24D}"/>
          </ac:spMkLst>
        </pc:spChg>
        <pc:spChg chg="mod">
          <ac:chgData name="Occhipinti, Annalisa" userId="a66fcd2b-4181-400a-8ca1-7fdb013d8d8c" providerId="ADAL" clId="{20CA5873-D71C-41DE-8654-11C7817D7185}" dt="2023-02-15T15:55:59.242" v="76" actId="1076"/>
          <ac:spMkLst>
            <pc:docMk/>
            <pc:sldMk cId="2478968246" sldId="301"/>
            <ac:spMk id="110594" creationId="{00000000-0000-0000-0000-000000000000}"/>
          </ac:spMkLst>
        </pc:spChg>
        <pc:spChg chg="mod">
          <ac:chgData name="Occhipinti, Annalisa" userId="a66fcd2b-4181-400a-8ca1-7fdb013d8d8c" providerId="ADAL" clId="{20CA5873-D71C-41DE-8654-11C7817D7185}" dt="2023-02-15T15:56:01.706" v="77" actId="1076"/>
          <ac:spMkLst>
            <pc:docMk/>
            <pc:sldMk cId="2478968246" sldId="301"/>
            <ac:spMk id="110595" creationId="{00000000-0000-0000-0000-000000000000}"/>
          </ac:spMkLst>
        </pc:spChg>
        <pc:grpChg chg="mod">
          <ac:chgData name="Occhipinti, Annalisa" userId="a66fcd2b-4181-400a-8ca1-7fdb013d8d8c" providerId="ADAL" clId="{20CA5873-D71C-41DE-8654-11C7817D7185}" dt="2023-02-15T15:56:06.659" v="78" actId="1076"/>
          <ac:grpSpMkLst>
            <pc:docMk/>
            <pc:sldMk cId="2478968246" sldId="301"/>
            <ac:grpSpMk id="2" creationId="{00000000-0000-0000-0000-000000000000}"/>
          </ac:grpSpMkLst>
        </pc:grpChg>
        <pc:grpChg chg="mod">
          <ac:chgData name="Occhipinti, Annalisa" userId="a66fcd2b-4181-400a-8ca1-7fdb013d8d8c" providerId="ADAL" clId="{20CA5873-D71C-41DE-8654-11C7817D7185}" dt="2023-02-15T15:56:06.659" v="78" actId="1076"/>
          <ac:grpSpMkLst>
            <pc:docMk/>
            <pc:sldMk cId="2478968246" sldId="301"/>
            <ac:grpSpMk id="7" creationId="{00000000-0000-0000-0000-000000000000}"/>
          </ac:grpSpMkLst>
        </pc:grpChg>
        <pc:grpChg chg="mod">
          <ac:chgData name="Occhipinti, Annalisa" userId="a66fcd2b-4181-400a-8ca1-7fdb013d8d8c" providerId="ADAL" clId="{20CA5873-D71C-41DE-8654-11C7817D7185}" dt="2023-02-15T15:56:06.659" v="78" actId="1076"/>
          <ac:grpSpMkLst>
            <pc:docMk/>
            <pc:sldMk cId="2478968246" sldId="301"/>
            <ac:grpSpMk id="9" creationId="{00000000-0000-0000-0000-000000000000}"/>
          </ac:grpSpMkLst>
        </pc:grpChg>
        <pc:grpChg chg="add mod">
          <ac:chgData name="Occhipinti, Annalisa" userId="a66fcd2b-4181-400a-8ca1-7fdb013d8d8c" providerId="ADAL" clId="{20CA5873-D71C-41DE-8654-11C7817D7185}" dt="2023-02-15T15:55:52.501" v="75" actId="1076"/>
          <ac:grpSpMkLst>
            <pc:docMk/>
            <pc:sldMk cId="2478968246" sldId="301"/>
            <ac:grpSpMk id="34" creationId="{7827F40B-54BB-05FD-8ECE-98235D5B3849}"/>
          </ac:grpSpMkLst>
        </pc:grpChg>
      </pc:sldChg>
      <pc:sldChg chg="modSp mod modAnim modShow">
        <pc:chgData name="Occhipinti, Annalisa" userId="a66fcd2b-4181-400a-8ca1-7fdb013d8d8c" providerId="ADAL" clId="{20CA5873-D71C-41DE-8654-11C7817D7185}" dt="2023-02-15T15:54:23.887" v="65" actId="729"/>
        <pc:sldMkLst>
          <pc:docMk/>
          <pc:sldMk cId="3663038004" sldId="302"/>
        </pc:sldMkLst>
        <pc:spChg chg="mod">
          <ac:chgData name="Occhipinti, Annalisa" userId="a66fcd2b-4181-400a-8ca1-7fdb013d8d8c" providerId="ADAL" clId="{20CA5873-D71C-41DE-8654-11C7817D7185}" dt="2023-02-15T15:54:00.883" v="59" actId="20577"/>
          <ac:spMkLst>
            <pc:docMk/>
            <pc:sldMk cId="3663038004" sldId="302"/>
            <ac:spMk id="111619" creationId="{00000000-0000-0000-0000-000000000000}"/>
          </ac:spMkLst>
        </pc:spChg>
        <pc:grpChg chg="mod">
          <ac:chgData name="Occhipinti, Annalisa" userId="a66fcd2b-4181-400a-8ca1-7fdb013d8d8c" providerId="ADAL" clId="{20CA5873-D71C-41DE-8654-11C7817D7185}" dt="2023-02-15T15:54:19.745" v="63" actId="1076"/>
          <ac:grpSpMkLst>
            <pc:docMk/>
            <pc:sldMk cId="3663038004" sldId="302"/>
            <ac:grpSpMk id="8" creationId="{00000000-0000-0000-0000-000000000000}"/>
          </ac:grpSpMkLst>
        </pc:grpChg>
        <pc:grpChg chg="mod">
          <ac:chgData name="Occhipinti, Annalisa" userId="a66fcd2b-4181-400a-8ca1-7fdb013d8d8c" providerId="ADAL" clId="{20CA5873-D71C-41DE-8654-11C7817D7185}" dt="2023-02-15T15:54:19.170" v="61" actId="1076"/>
          <ac:grpSpMkLst>
            <pc:docMk/>
            <pc:sldMk cId="3663038004" sldId="302"/>
            <ac:grpSpMk id="9" creationId="{00000000-0000-0000-0000-000000000000}"/>
          </ac:grpSpMkLst>
        </pc:grpChg>
      </pc:sldChg>
      <pc:sldChg chg="mod modShow">
        <pc:chgData name="Occhipinti, Annalisa" userId="a66fcd2b-4181-400a-8ca1-7fdb013d8d8c" providerId="ADAL" clId="{20CA5873-D71C-41DE-8654-11C7817D7185}" dt="2023-02-15T15:54:42.206" v="66" actId="729"/>
        <pc:sldMkLst>
          <pc:docMk/>
          <pc:sldMk cId="3943232502" sldId="355"/>
        </pc:sldMkLst>
      </pc:sldChg>
      <pc:sldChg chg="addSp delSp modSp add mod delAnim modAnim">
        <pc:chgData name="Occhipinti, Annalisa" userId="a66fcd2b-4181-400a-8ca1-7fdb013d8d8c" providerId="ADAL" clId="{20CA5873-D71C-41DE-8654-11C7817D7185}" dt="2023-02-15T15:55:17.913" v="69"/>
        <pc:sldMkLst>
          <pc:docMk/>
          <pc:sldMk cId="1529396062" sldId="360"/>
        </pc:sldMkLst>
        <pc:spChg chg="mod">
          <ac:chgData name="Occhipinti, Annalisa" userId="a66fcd2b-4181-400a-8ca1-7fdb013d8d8c" providerId="ADAL" clId="{20CA5873-D71C-41DE-8654-11C7817D7185}" dt="2023-02-15T15:51:44.300" v="26" actId="1076"/>
          <ac:spMkLst>
            <pc:docMk/>
            <pc:sldMk cId="1529396062" sldId="360"/>
            <ac:spMk id="111618" creationId="{00000000-0000-0000-0000-000000000000}"/>
          </ac:spMkLst>
        </pc:spChg>
        <pc:spChg chg="mod">
          <ac:chgData name="Occhipinti, Annalisa" userId="a66fcd2b-4181-400a-8ca1-7fdb013d8d8c" providerId="ADAL" clId="{20CA5873-D71C-41DE-8654-11C7817D7185}" dt="2023-02-15T15:55:17.913" v="69"/>
          <ac:spMkLst>
            <pc:docMk/>
            <pc:sldMk cId="1529396062" sldId="360"/>
            <ac:spMk id="111619" creationId="{00000000-0000-0000-0000-000000000000}"/>
          </ac:spMkLst>
        </pc:spChg>
        <pc:grpChg chg="del">
          <ac:chgData name="Occhipinti, Annalisa" userId="a66fcd2b-4181-400a-8ca1-7fdb013d8d8c" providerId="ADAL" clId="{20CA5873-D71C-41DE-8654-11C7817D7185}" dt="2023-02-15T15:53:08.010" v="39" actId="478"/>
          <ac:grpSpMkLst>
            <pc:docMk/>
            <pc:sldMk cId="1529396062" sldId="360"/>
            <ac:grpSpMk id="7" creationId="{00000000-0000-0000-0000-000000000000}"/>
          </ac:grpSpMkLst>
        </pc:grpChg>
        <pc:grpChg chg="del">
          <ac:chgData name="Occhipinti, Annalisa" userId="a66fcd2b-4181-400a-8ca1-7fdb013d8d8c" providerId="ADAL" clId="{20CA5873-D71C-41DE-8654-11C7817D7185}" dt="2023-02-15T15:53:09.950" v="40" actId="478"/>
          <ac:grpSpMkLst>
            <pc:docMk/>
            <pc:sldMk cId="1529396062" sldId="360"/>
            <ac:grpSpMk id="8" creationId="{00000000-0000-0000-0000-000000000000}"/>
          </ac:grpSpMkLst>
        </pc:grpChg>
        <pc:grpChg chg="del">
          <ac:chgData name="Occhipinti, Annalisa" userId="a66fcd2b-4181-400a-8ca1-7fdb013d8d8c" providerId="ADAL" clId="{20CA5873-D71C-41DE-8654-11C7817D7185}" dt="2023-02-15T15:53:11.614" v="41" actId="478"/>
          <ac:grpSpMkLst>
            <pc:docMk/>
            <pc:sldMk cId="1529396062" sldId="360"/>
            <ac:grpSpMk id="9" creationId="{00000000-0000-0000-0000-000000000000}"/>
          </ac:grpSpMkLst>
        </pc:grpChg>
        <pc:picChg chg="add mod">
          <ac:chgData name="Occhipinti, Annalisa" userId="a66fcd2b-4181-400a-8ca1-7fdb013d8d8c" providerId="ADAL" clId="{20CA5873-D71C-41DE-8654-11C7817D7185}" dt="2023-02-15T15:53:21.641" v="47" actId="1076"/>
          <ac:picMkLst>
            <pc:docMk/>
            <pc:sldMk cId="1529396062" sldId="360"/>
            <ac:picMk id="10" creationId="{F54E0310-0F4A-D48C-DA9B-4C4DA15BD1C9}"/>
          </ac:picMkLst>
        </pc:picChg>
      </pc:sldChg>
    </pc:docChg>
  </pc:docChgLst>
  <pc:docChgLst>
    <pc:chgData name="Occhipinti, Annalisa" userId="a66fcd2b-4181-400a-8ca1-7fdb013d8d8c" providerId="ADAL" clId="{4649CE44-BE65-4AC7-9BE5-BF8BBEF9727C}"/>
    <pc:docChg chg="custSel addSld delSld modSld sldOrd">
      <pc:chgData name="Occhipinti, Annalisa" userId="a66fcd2b-4181-400a-8ca1-7fdb013d8d8c" providerId="ADAL" clId="{4649CE44-BE65-4AC7-9BE5-BF8BBEF9727C}" dt="2022-02-14T13:22:06.244" v="141" actId="20577"/>
      <pc:docMkLst>
        <pc:docMk/>
      </pc:docMkLst>
      <pc:sldChg chg="modSp mod">
        <pc:chgData name="Occhipinti, Annalisa" userId="a66fcd2b-4181-400a-8ca1-7fdb013d8d8c" providerId="ADAL" clId="{4649CE44-BE65-4AC7-9BE5-BF8BBEF9727C}" dt="2022-02-09T16:04:53.259" v="9" actId="20577"/>
        <pc:sldMkLst>
          <pc:docMk/>
          <pc:sldMk cId="1220631923" sldId="257"/>
        </pc:sldMkLst>
        <pc:spChg chg="mod">
          <ac:chgData name="Occhipinti, Annalisa" userId="a66fcd2b-4181-400a-8ca1-7fdb013d8d8c" providerId="ADAL" clId="{4649CE44-BE65-4AC7-9BE5-BF8BBEF9727C}" dt="2022-02-09T16:04:53.259" v="9" actId="20577"/>
          <ac:spMkLst>
            <pc:docMk/>
            <pc:sldMk cId="1220631923" sldId="257"/>
            <ac:spMk id="19" creationId="{BA3ECBAB-A1BE-4585-AA10-A5A7D89A7B47}"/>
          </ac:spMkLst>
        </pc:spChg>
      </pc:sldChg>
      <pc:sldChg chg="modSp mod">
        <pc:chgData name="Occhipinti, Annalisa" userId="a66fcd2b-4181-400a-8ca1-7fdb013d8d8c" providerId="ADAL" clId="{4649CE44-BE65-4AC7-9BE5-BF8BBEF9727C}" dt="2022-02-09T16:06:02.042" v="20" actId="20577"/>
        <pc:sldMkLst>
          <pc:docMk/>
          <pc:sldMk cId="1879851544" sldId="260"/>
        </pc:sldMkLst>
        <pc:spChg chg="mod">
          <ac:chgData name="Occhipinti, Annalisa" userId="a66fcd2b-4181-400a-8ca1-7fdb013d8d8c" providerId="ADAL" clId="{4649CE44-BE65-4AC7-9BE5-BF8BBEF9727C}" dt="2022-02-09T16:06:02.042" v="20" actId="20577"/>
          <ac:spMkLst>
            <pc:docMk/>
            <pc:sldMk cId="1879851544" sldId="260"/>
            <ac:spMk id="3075" creationId="{00000000-0000-0000-0000-000000000000}"/>
          </ac:spMkLst>
        </pc:spChg>
      </pc:sldChg>
      <pc:sldChg chg="del">
        <pc:chgData name="Occhipinti, Annalisa" userId="a66fcd2b-4181-400a-8ca1-7fdb013d8d8c" providerId="ADAL" clId="{4649CE44-BE65-4AC7-9BE5-BF8BBEF9727C}" dt="2022-02-09T16:11:43.261" v="122" actId="47"/>
        <pc:sldMkLst>
          <pc:docMk/>
          <pc:sldMk cId="3657378601" sldId="313"/>
        </pc:sldMkLst>
      </pc:sldChg>
      <pc:sldChg chg="modSp mod ord">
        <pc:chgData name="Occhipinti, Annalisa" userId="a66fcd2b-4181-400a-8ca1-7fdb013d8d8c" providerId="ADAL" clId="{4649CE44-BE65-4AC7-9BE5-BF8BBEF9727C}" dt="2022-02-09T16:05:37.037" v="19"/>
        <pc:sldMkLst>
          <pc:docMk/>
          <pc:sldMk cId="457281470" sldId="314"/>
        </pc:sldMkLst>
        <pc:graphicFrameChg chg="modGraphic">
          <ac:chgData name="Occhipinti, Annalisa" userId="a66fcd2b-4181-400a-8ca1-7fdb013d8d8c" providerId="ADAL" clId="{4649CE44-BE65-4AC7-9BE5-BF8BBEF9727C}" dt="2022-02-09T16:05:01.500" v="10" actId="20577"/>
          <ac:graphicFrameMkLst>
            <pc:docMk/>
            <pc:sldMk cId="457281470" sldId="314"/>
            <ac:graphicFrameMk id="7" creationId="{00000000-0000-0000-0000-000000000000}"/>
          </ac:graphicFrameMkLst>
        </pc:graphicFrameChg>
      </pc:sldChg>
      <pc:sldChg chg="delSp modSp mod">
        <pc:chgData name="Occhipinti, Annalisa" userId="a66fcd2b-4181-400a-8ca1-7fdb013d8d8c" providerId="ADAL" clId="{4649CE44-BE65-4AC7-9BE5-BF8BBEF9727C}" dt="2022-02-09T16:11:53.269" v="128" actId="20577"/>
        <pc:sldMkLst>
          <pc:docMk/>
          <pc:sldMk cId="1972019171" sldId="320"/>
        </pc:sldMkLst>
        <pc:spChg chg="mod">
          <ac:chgData name="Occhipinti, Annalisa" userId="a66fcd2b-4181-400a-8ca1-7fdb013d8d8c" providerId="ADAL" clId="{4649CE44-BE65-4AC7-9BE5-BF8BBEF9727C}" dt="2022-02-09T16:11:53.269" v="128" actId="20577"/>
          <ac:spMkLst>
            <pc:docMk/>
            <pc:sldMk cId="1972019171" sldId="320"/>
            <ac:spMk id="2" creationId="{00000000-0000-0000-0000-000000000000}"/>
          </ac:spMkLst>
        </pc:spChg>
        <pc:spChg chg="mod">
          <ac:chgData name="Occhipinti, Annalisa" userId="a66fcd2b-4181-400a-8ca1-7fdb013d8d8c" providerId="ADAL" clId="{4649CE44-BE65-4AC7-9BE5-BF8BBEF9727C}" dt="2022-02-09T16:11:47.086" v="126" actId="20577"/>
          <ac:spMkLst>
            <pc:docMk/>
            <pc:sldMk cId="1972019171" sldId="320"/>
            <ac:spMk id="4" creationId="{00000000-0000-0000-0000-000000000000}"/>
          </ac:spMkLst>
        </pc:spChg>
        <pc:picChg chg="del">
          <ac:chgData name="Occhipinti, Annalisa" userId="a66fcd2b-4181-400a-8ca1-7fdb013d8d8c" providerId="ADAL" clId="{4649CE44-BE65-4AC7-9BE5-BF8BBEF9727C}" dt="2022-02-09T16:11:49.531" v="127" actId="478"/>
          <ac:picMkLst>
            <pc:docMk/>
            <pc:sldMk cId="1972019171" sldId="320"/>
            <ac:picMk id="6" creationId="{69F8E044-3C68-4461-973C-A209B5C82C50}"/>
          </ac:picMkLst>
        </pc:picChg>
      </pc:sldChg>
      <pc:sldChg chg="modSp mod modShow">
        <pc:chgData name="Occhipinti, Annalisa" userId="a66fcd2b-4181-400a-8ca1-7fdb013d8d8c" providerId="ADAL" clId="{4649CE44-BE65-4AC7-9BE5-BF8BBEF9727C}" dt="2022-02-09T16:05:30.846" v="17" actId="729"/>
        <pc:sldMkLst>
          <pc:docMk/>
          <pc:sldMk cId="1278798974" sldId="353"/>
        </pc:sldMkLst>
        <pc:spChg chg="mod">
          <ac:chgData name="Occhipinti, Annalisa" userId="a66fcd2b-4181-400a-8ca1-7fdb013d8d8c" providerId="ADAL" clId="{4649CE44-BE65-4AC7-9BE5-BF8BBEF9727C}" dt="2022-02-09T16:05:20.463" v="15" actId="20577"/>
          <ac:spMkLst>
            <pc:docMk/>
            <pc:sldMk cId="1278798974" sldId="353"/>
            <ac:spMk id="4" creationId="{621763C9-7345-4C4E-AEB5-A3D50CAC5C74}"/>
          </ac:spMkLst>
        </pc:spChg>
      </pc:sldChg>
      <pc:sldChg chg="mod modShow">
        <pc:chgData name="Occhipinti, Annalisa" userId="a66fcd2b-4181-400a-8ca1-7fdb013d8d8c" providerId="ADAL" clId="{4649CE44-BE65-4AC7-9BE5-BF8BBEF9727C}" dt="2022-02-09T16:11:41.869" v="121" actId="729"/>
        <pc:sldMkLst>
          <pc:docMk/>
          <pc:sldMk cId="3494063754" sldId="354"/>
        </pc:sldMkLst>
      </pc:sldChg>
      <pc:sldChg chg="addSp delSp modSp new mod modClrScheme chgLayout">
        <pc:chgData name="Occhipinti, Annalisa" userId="a66fcd2b-4181-400a-8ca1-7fdb013d8d8c" providerId="ADAL" clId="{4649CE44-BE65-4AC7-9BE5-BF8BBEF9727C}" dt="2022-02-09T16:04:48.219" v="8" actId="2085"/>
        <pc:sldMkLst>
          <pc:docMk/>
          <pc:sldMk cId="2738929966" sldId="357"/>
        </pc:sldMkLst>
        <pc:spChg chg="del">
          <ac:chgData name="Occhipinti, Annalisa" userId="a66fcd2b-4181-400a-8ca1-7fdb013d8d8c" providerId="ADAL" clId="{4649CE44-BE65-4AC7-9BE5-BF8BBEF9727C}" dt="2022-02-09T16:04:24.043" v="1" actId="700"/>
          <ac:spMkLst>
            <pc:docMk/>
            <pc:sldMk cId="2738929966" sldId="357"/>
            <ac:spMk id="2" creationId="{F8E2722C-D621-472E-8DB6-4490EF04F4DF}"/>
          </ac:spMkLst>
        </pc:spChg>
        <pc:spChg chg="add mod">
          <ac:chgData name="Occhipinti, Annalisa" userId="a66fcd2b-4181-400a-8ca1-7fdb013d8d8c" providerId="ADAL" clId="{4649CE44-BE65-4AC7-9BE5-BF8BBEF9727C}" dt="2022-02-09T16:04:37.332" v="5" actId="208"/>
          <ac:spMkLst>
            <pc:docMk/>
            <pc:sldMk cId="2738929966" sldId="357"/>
            <ac:spMk id="5" creationId="{19ABE08B-50D6-4AAD-881E-1E9C09E4FC3C}"/>
          </ac:spMkLst>
        </pc:spChg>
        <pc:spChg chg="add mod">
          <ac:chgData name="Occhipinti, Annalisa" userId="a66fcd2b-4181-400a-8ca1-7fdb013d8d8c" providerId="ADAL" clId="{4649CE44-BE65-4AC7-9BE5-BF8BBEF9727C}" dt="2022-02-09T16:04:48.219" v="8" actId="2085"/>
          <ac:spMkLst>
            <pc:docMk/>
            <pc:sldMk cId="2738929966" sldId="357"/>
            <ac:spMk id="6" creationId="{BD5B1DCA-9BD8-47FA-A3A0-A7C18DB29FEC}"/>
          </ac:spMkLst>
        </pc:spChg>
        <pc:picChg chg="add">
          <ac:chgData name="Occhipinti, Annalisa" userId="a66fcd2b-4181-400a-8ca1-7fdb013d8d8c" providerId="ADAL" clId="{4649CE44-BE65-4AC7-9BE5-BF8BBEF9727C}" dt="2022-02-09T16:04:25.070" v="2" actId="22"/>
          <ac:picMkLst>
            <pc:docMk/>
            <pc:sldMk cId="2738929966" sldId="357"/>
            <ac:picMk id="4" creationId="{6359C423-9149-446F-8B6E-5F54AD2CC5ED}"/>
          </ac:picMkLst>
        </pc:picChg>
      </pc:sldChg>
      <pc:sldChg chg="addSp modSp new mod modClrScheme chgLayout">
        <pc:chgData name="Occhipinti, Annalisa" userId="a66fcd2b-4181-400a-8ca1-7fdb013d8d8c" providerId="ADAL" clId="{4649CE44-BE65-4AC7-9BE5-BF8BBEF9727C}" dt="2022-02-09T16:07:38.519" v="120" actId="20577"/>
        <pc:sldMkLst>
          <pc:docMk/>
          <pc:sldMk cId="1795168108" sldId="358"/>
        </pc:sldMkLst>
        <pc:spChg chg="mod ord">
          <ac:chgData name="Occhipinti, Annalisa" userId="a66fcd2b-4181-400a-8ca1-7fdb013d8d8c" providerId="ADAL" clId="{4649CE44-BE65-4AC7-9BE5-BF8BBEF9727C}" dt="2022-02-09T16:06:36.955" v="22" actId="700"/>
          <ac:spMkLst>
            <pc:docMk/>
            <pc:sldMk cId="1795168108" sldId="358"/>
            <ac:spMk id="2" creationId="{C31972EF-A1BA-4383-9E04-59B5672861DE}"/>
          </ac:spMkLst>
        </pc:spChg>
        <pc:spChg chg="mod ord">
          <ac:chgData name="Occhipinti, Annalisa" userId="a66fcd2b-4181-400a-8ca1-7fdb013d8d8c" providerId="ADAL" clId="{4649CE44-BE65-4AC7-9BE5-BF8BBEF9727C}" dt="2022-02-09T16:06:36.955" v="22" actId="700"/>
          <ac:spMkLst>
            <pc:docMk/>
            <pc:sldMk cId="1795168108" sldId="358"/>
            <ac:spMk id="3" creationId="{1B14611E-ABBD-4AA8-9019-5778054B1DFE}"/>
          </ac:spMkLst>
        </pc:spChg>
        <pc:spChg chg="add mod ord">
          <ac:chgData name="Occhipinti, Annalisa" userId="a66fcd2b-4181-400a-8ca1-7fdb013d8d8c" providerId="ADAL" clId="{4649CE44-BE65-4AC7-9BE5-BF8BBEF9727C}" dt="2022-02-09T16:06:44.896" v="41" actId="5793"/>
          <ac:spMkLst>
            <pc:docMk/>
            <pc:sldMk cId="1795168108" sldId="358"/>
            <ac:spMk id="4" creationId="{6DE34A83-3177-444A-90D1-311982975276}"/>
          </ac:spMkLst>
        </pc:spChg>
        <pc:spChg chg="add mod ord">
          <ac:chgData name="Occhipinti, Annalisa" userId="a66fcd2b-4181-400a-8ca1-7fdb013d8d8c" providerId="ADAL" clId="{4649CE44-BE65-4AC7-9BE5-BF8BBEF9727C}" dt="2022-02-09T16:07:38.519" v="120" actId="20577"/>
          <ac:spMkLst>
            <pc:docMk/>
            <pc:sldMk cId="1795168108" sldId="358"/>
            <ac:spMk id="5" creationId="{114983AF-4321-4E9F-AB30-2BBD72DB6FC8}"/>
          </ac:spMkLst>
        </pc:spChg>
      </pc:sldChg>
      <pc:sldChg chg="addSp delSp modSp new mod modClrScheme chgLayout">
        <pc:chgData name="Occhipinti, Annalisa" userId="a66fcd2b-4181-400a-8ca1-7fdb013d8d8c" providerId="ADAL" clId="{4649CE44-BE65-4AC7-9BE5-BF8BBEF9727C}" dt="2022-02-14T13:22:06.244" v="141" actId="20577"/>
        <pc:sldMkLst>
          <pc:docMk/>
          <pc:sldMk cId="2277125352" sldId="359"/>
        </pc:sldMkLst>
        <pc:spChg chg="del mod ord">
          <ac:chgData name="Occhipinti, Annalisa" userId="a66fcd2b-4181-400a-8ca1-7fdb013d8d8c" providerId="ADAL" clId="{4649CE44-BE65-4AC7-9BE5-BF8BBEF9727C}" dt="2022-02-14T13:22:02.288" v="130" actId="700"/>
          <ac:spMkLst>
            <pc:docMk/>
            <pc:sldMk cId="2277125352" sldId="359"/>
            <ac:spMk id="2" creationId="{1648F87E-6B7C-4DE9-8368-C1C390929FA3}"/>
          </ac:spMkLst>
        </pc:spChg>
        <pc:spChg chg="mod ord">
          <ac:chgData name="Occhipinti, Annalisa" userId="a66fcd2b-4181-400a-8ca1-7fdb013d8d8c" providerId="ADAL" clId="{4649CE44-BE65-4AC7-9BE5-BF8BBEF9727C}" dt="2022-02-14T13:22:02.288" v="130" actId="700"/>
          <ac:spMkLst>
            <pc:docMk/>
            <pc:sldMk cId="2277125352" sldId="359"/>
            <ac:spMk id="3" creationId="{E9077F48-303F-4C9F-985B-D0D3151816A6}"/>
          </ac:spMkLst>
        </pc:spChg>
        <pc:spChg chg="del mod ord">
          <ac:chgData name="Occhipinti, Annalisa" userId="a66fcd2b-4181-400a-8ca1-7fdb013d8d8c" providerId="ADAL" clId="{4649CE44-BE65-4AC7-9BE5-BF8BBEF9727C}" dt="2022-02-14T13:22:02.288" v="130" actId="700"/>
          <ac:spMkLst>
            <pc:docMk/>
            <pc:sldMk cId="2277125352" sldId="359"/>
            <ac:spMk id="4" creationId="{7E3CC189-97D1-47B2-AA83-2D3F3D02069F}"/>
          </ac:spMkLst>
        </pc:spChg>
        <pc:spChg chg="mod ord">
          <ac:chgData name="Occhipinti, Annalisa" userId="a66fcd2b-4181-400a-8ca1-7fdb013d8d8c" providerId="ADAL" clId="{4649CE44-BE65-4AC7-9BE5-BF8BBEF9727C}" dt="2022-02-14T13:22:02.288" v="130" actId="700"/>
          <ac:spMkLst>
            <pc:docMk/>
            <pc:sldMk cId="2277125352" sldId="359"/>
            <ac:spMk id="5" creationId="{A24C4D9B-BC92-4871-BB43-8F2B04B8442F}"/>
          </ac:spMkLst>
        </pc:spChg>
        <pc:spChg chg="add mod ord">
          <ac:chgData name="Occhipinti, Annalisa" userId="a66fcd2b-4181-400a-8ca1-7fdb013d8d8c" providerId="ADAL" clId="{4649CE44-BE65-4AC7-9BE5-BF8BBEF9727C}" dt="2022-02-14T13:22:06.244" v="141" actId="20577"/>
          <ac:spMkLst>
            <pc:docMk/>
            <pc:sldMk cId="2277125352" sldId="359"/>
            <ac:spMk id="6" creationId="{198F8885-5756-43FA-A5EB-1C4AA810615B}"/>
          </ac:spMkLst>
        </pc:spChg>
        <pc:spChg chg="add mod ord">
          <ac:chgData name="Occhipinti, Annalisa" userId="a66fcd2b-4181-400a-8ca1-7fdb013d8d8c" providerId="ADAL" clId="{4649CE44-BE65-4AC7-9BE5-BF8BBEF9727C}" dt="2022-02-14T13:22:02.288" v="130" actId="700"/>
          <ac:spMkLst>
            <pc:docMk/>
            <pc:sldMk cId="2277125352" sldId="359"/>
            <ac:spMk id="7" creationId="{2029678C-1CE2-4063-A339-5635A18A25A8}"/>
          </ac:spMkLst>
        </pc:spChg>
      </pc:sldChg>
    </pc:docChg>
  </pc:docChgLst>
  <pc:docChgLst>
    <pc:chgData name="Occhipinti, Annalisa" userId="a66fcd2b-4181-400a-8ca1-7fdb013d8d8c" providerId="ADAL" clId="{A5106863-DB07-4B7C-8C81-7806C1C648A3}"/>
    <pc:docChg chg="undo custSel addSld delSld modSld sldOrd">
      <pc:chgData name="Occhipinti, Annalisa" userId="a66fcd2b-4181-400a-8ca1-7fdb013d8d8c" providerId="ADAL" clId="{A5106863-DB07-4B7C-8C81-7806C1C648A3}" dt="2021-02-15T09:49:10.441" v="616" actId="20577"/>
      <pc:docMkLst>
        <pc:docMk/>
      </pc:docMkLst>
      <pc:sldChg chg="modSp mod">
        <pc:chgData name="Occhipinti, Annalisa" userId="a66fcd2b-4181-400a-8ca1-7fdb013d8d8c" providerId="ADAL" clId="{A5106863-DB07-4B7C-8C81-7806C1C648A3}" dt="2021-02-11T10:28:20.895" v="66" actId="20577"/>
        <pc:sldMkLst>
          <pc:docMk/>
          <pc:sldMk cId="1220631923" sldId="257"/>
        </pc:sldMkLst>
        <pc:spChg chg="mod">
          <ac:chgData name="Occhipinti, Annalisa" userId="a66fcd2b-4181-400a-8ca1-7fdb013d8d8c" providerId="ADAL" clId="{A5106863-DB07-4B7C-8C81-7806C1C648A3}" dt="2021-02-11T10:28:20.895" v="66" actId="20577"/>
          <ac:spMkLst>
            <pc:docMk/>
            <pc:sldMk cId="1220631923" sldId="257"/>
            <ac:spMk id="19" creationId="{BA3ECBAB-A1BE-4585-AA10-A5A7D89A7B47}"/>
          </ac:spMkLst>
        </pc:spChg>
      </pc:sldChg>
      <pc:sldChg chg="modSp mod">
        <pc:chgData name="Occhipinti, Annalisa" userId="a66fcd2b-4181-400a-8ca1-7fdb013d8d8c" providerId="ADAL" clId="{A5106863-DB07-4B7C-8C81-7806C1C648A3}" dt="2021-02-14T11:30:53.614" v="612" actId="20577"/>
        <pc:sldMkLst>
          <pc:docMk/>
          <pc:sldMk cId="1879851544" sldId="260"/>
        </pc:sldMkLst>
        <pc:spChg chg="mod">
          <ac:chgData name="Occhipinti, Annalisa" userId="a66fcd2b-4181-400a-8ca1-7fdb013d8d8c" providerId="ADAL" clId="{A5106863-DB07-4B7C-8C81-7806C1C648A3}" dt="2021-02-14T11:30:53.614" v="612" actId="20577"/>
          <ac:spMkLst>
            <pc:docMk/>
            <pc:sldMk cId="1879851544" sldId="260"/>
            <ac:spMk id="3075" creationId="{00000000-0000-0000-0000-000000000000}"/>
          </ac:spMkLst>
        </pc:spChg>
      </pc:sldChg>
      <pc:sldChg chg="addSp delSp modSp mod delAnim modAnim">
        <pc:chgData name="Occhipinti, Annalisa" userId="a66fcd2b-4181-400a-8ca1-7fdb013d8d8c" providerId="ADAL" clId="{A5106863-DB07-4B7C-8C81-7806C1C648A3}" dt="2021-02-14T11:21:18.884" v="515"/>
        <pc:sldMkLst>
          <pc:docMk/>
          <pc:sldMk cId="383973806" sldId="288"/>
        </pc:sldMkLst>
        <pc:spChg chg="mod">
          <ac:chgData name="Occhipinti, Annalisa" userId="a66fcd2b-4181-400a-8ca1-7fdb013d8d8c" providerId="ADAL" clId="{A5106863-DB07-4B7C-8C81-7806C1C648A3}" dt="2021-02-14T11:15:37.219" v="423" actId="1076"/>
          <ac:spMkLst>
            <pc:docMk/>
            <pc:sldMk cId="383973806" sldId="288"/>
            <ac:spMk id="8" creationId="{00000000-0000-0000-0000-000000000000}"/>
          </ac:spMkLst>
        </pc:spChg>
        <pc:spChg chg="del">
          <ac:chgData name="Occhipinti, Annalisa" userId="a66fcd2b-4181-400a-8ca1-7fdb013d8d8c" providerId="ADAL" clId="{A5106863-DB07-4B7C-8C81-7806C1C648A3}" dt="2021-02-14T11:18:17.731" v="442" actId="478"/>
          <ac:spMkLst>
            <pc:docMk/>
            <pc:sldMk cId="383973806" sldId="288"/>
            <ac:spMk id="30" creationId="{00000000-0000-0000-0000-000000000000}"/>
          </ac:spMkLst>
        </pc:spChg>
        <pc:spChg chg="mod">
          <ac:chgData name="Occhipinti, Annalisa" userId="a66fcd2b-4181-400a-8ca1-7fdb013d8d8c" providerId="ADAL" clId="{A5106863-DB07-4B7C-8C81-7806C1C648A3}" dt="2021-02-14T11:15:37.219" v="423" actId="1076"/>
          <ac:spMkLst>
            <pc:docMk/>
            <pc:sldMk cId="383973806" sldId="288"/>
            <ac:spMk id="48" creationId="{00000000-0000-0000-0000-000000000000}"/>
          </ac:spMkLst>
        </pc:spChg>
        <pc:spChg chg="add del mod">
          <ac:chgData name="Occhipinti, Annalisa" userId="a66fcd2b-4181-400a-8ca1-7fdb013d8d8c" providerId="ADAL" clId="{A5106863-DB07-4B7C-8C81-7806C1C648A3}" dt="2021-02-14T11:18:01.816" v="437"/>
          <ac:spMkLst>
            <pc:docMk/>
            <pc:sldMk cId="383973806" sldId="288"/>
            <ac:spMk id="49" creationId="{811A5C78-5CEC-43AA-A294-FD044FDBC63B}"/>
          </ac:spMkLst>
        </pc:spChg>
        <pc:spChg chg="mod">
          <ac:chgData name="Occhipinti, Annalisa" userId="a66fcd2b-4181-400a-8ca1-7fdb013d8d8c" providerId="ADAL" clId="{A5106863-DB07-4B7C-8C81-7806C1C648A3}" dt="2021-02-14T11:18:00.672" v="436"/>
          <ac:spMkLst>
            <pc:docMk/>
            <pc:sldMk cId="383973806" sldId="288"/>
            <ac:spMk id="51" creationId="{BCC1D8C1-7884-4B84-BD01-C950EC3E8864}"/>
          </ac:spMkLst>
        </pc:spChg>
        <pc:spChg chg="mod">
          <ac:chgData name="Occhipinti, Annalisa" userId="a66fcd2b-4181-400a-8ca1-7fdb013d8d8c" providerId="ADAL" clId="{A5106863-DB07-4B7C-8C81-7806C1C648A3}" dt="2021-02-14T11:18:00.672" v="436"/>
          <ac:spMkLst>
            <pc:docMk/>
            <pc:sldMk cId="383973806" sldId="288"/>
            <ac:spMk id="52" creationId="{694A5D2E-CF2A-48B0-852F-8BD8D42163E3}"/>
          </ac:spMkLst>
        </pc:spChg>
        <pc:spChg chg="mod">
          <ac:chgData name="Occhipinti, Annalisa" userId="a66fcd2b-4181-400a-8ca1-7fdb013d8d8c" providerId="ADAL" clId="{A5106863-DB07-4B7C-8C81-7806C1C648A3}" dt="2021-02-14T11:18:05.718" v="438"/>
          <ac:spMkLst>
            <pc:docMk/>
            <pc:sldMk cId="383973806" sldId="288"/>
            <ac:spMk id="54" creationId="{19393699-E073-4924-A2AC-E6AEEC09190B}"/>
          </ac:spMkLst>
        </pc:spChg>
        <pc:spChg chg="mod">
          <ac:chgData name="Occhipinti, Annalisa" userId="a66fcd2b-4181-400a-8ca1-7fdb013d8d8c" providerId="ADAL" clId="{A5106863-DB07-4B7C-8C81-7806C1C648A3}" dt="2021-02-14T11:18:05.718" v="438"/>
          <ac:spMkLst>
            <pc:docMk/>
            <pc:sldMk cId="383973806" sldId="288"/>
            <ac:spMk id="55" creationId="{279AB7B7-F3EA-4403-A974-945B2354AE38}"/>
          </ac:spMkLst>
        </pc:spChg>
        <pc:spChg chg="mod">
          <ac:chgData name="Occhipinti, Annalisa" userId="a66fcd2b-4181-400a-8ca1-7fdb013d8d8c" providerId="ADAL" clId="{A5106863-DB07-4B7C-8C81-7806C1C648A3}" dt="2021-02-14T11:18:12.523" v="440"/>
          <ac:spMkLst>
            <pc:docMk/>
            <pc:sldMk cId="383973806" sldId="288"/>
            <ac:spMk id="57" creationId="{4FB9A26D-3A55-4627-BFC4-C32A16E3D094}"/>
          </ac:spMkLst>
        </pc:spChg>
        <pc:spChg chg="mod">
          <ac:chgData name="Occhipinti, Annalisa" userId="a66fcd2b-4181-400a-8ca1-7fdb013d8d8c" providerId="ADAL" clId="{A5106863-DB07-4B7C-8C81-7806C1C648A3}" dt="2021-02-14T11:18:12.523" v="440"/>
          <ac:spMkLst>
            <pc:docMk/>
            <pc:sldMk cId="383973806" sldId="288"/>
            <ac:spMk id="58" creationId="{91100D3A-0C22-423C-9F78-100494ABE5E1}"/>
          </ac:spMkLst>
        </pc:spChg>
        <pc:grpChg chg="del mod">
          <ac:chgData name="Occhipinti, Annalisa" userId="a66fcd2b-4181-400a-8ca1-7fdb013d8d8c" providerId="ADAL" clId="{A5106863-DB07-4B7C-8C81-7806C1C648A3}" dt="2021-02-14T11:18:00.102" v="435" actId="478"/>
          <ac:grpSpMkLst>
            <pc:docMk/>
            <pc:sldMk cId="383973806" sldId="288"/>
            <ac:grpSpMk id="2" creationId="{00000000-0000-0000-0000-000000000000}"/>
          </ac:grpSpMkLst>
        </pc:grpChg>
        <pc:grpChg chg="mod">
          <ac:chgData name="Occhipinti, Annalisa" userId="a66fcd2b-4181-400a-8ca1-7fdb013d8d8c" providerId="ADAL" clId="{A5106863-DB07-4B7C-8C81-7806C1C648A3}" dt="2021-02-14T11:15:37.219" v="423" actId="1076"/>
          <ac:grpSpMkLst>
            <pc:docMk/>
            <pc:sldMk cId="383973806" sldId="288"/>
            <ac:grpSpMk id="3" creationId="{00000000-0000-0000-0000-000000000000}"/>
          </ac:grpSpMkLst>
        </pc:grpChg>
        <pc:grpChg chg="mod">
          <ac:chgData name="Occhipinti, Annalisa" userId="a66fcd2b-4181-400a-8ca1-7fdb013d8d8c" providerId="ADAL" clId="{A5106863-DB07-4B7C-8C81-7806C1C648A3}" dt="2021-02-14T11:15:37.219" v="423" actId="1076"/>
          <ac:grpSpMkLst>
            <pc:docMk/>
            <pc:sldMk cId="383973806" sldId="288"/>
            <ac:grpSpMk id="4" creationId="{00000000-0000-0000-0000-000000000000}"/>
          </ac:grpSpMkLst>
        </pc:grpChg>
        <pc:grpChg chg="mod">
          <ac:chgData name="Occhipinti, Annalisa" userId="a66fcd2b-4181-400a-8ca1-7fdb013d8d8c" providerId="ADAL" clId="{A5106863-DB07-4B7C-8C81-7806C1C648A3}" dt="2021-02-14T11:15:37.219" v="423" actId="1076"/>
          <ac:grpSpMkLst>
            <pc:docMk/>
            <pc:sldMk cId="383973806" sldId="288"/>
            <ac:grpSpMk id="5" creationId="{00000000-0000-0000-0000-000000000000}"/>
          </ac:grpSpMkLst>
        </pc:grpChg>
        <pc:grpChg chg="mod">
          <ac:chgData name="Occhipinti, Annalisa" userId="a66fcd2b-4181-400a-8ca1-7fdb013d8d8c" providerId="ADAL" clId="{A5106863-DB07-4B7C-8C81-7806C1C648A3}" dt="2021-02-14T11:15:37.219" v="423" actId="1076"/>
          <ac:grpSpMkLst>
            <pc:docMk/>
            <pc:sldMk cId="383973806" sldId="288"/>
            <ac:grpSpMk id="6" creationId="{00000000-0000-0000-0000-000000000000}"/>
          </ac:grpSpMkLst>
        </pc:grpChg>
        <pc:grpChg chg="mod">
          <ac:chgData name="Occhipinti, Annalisa" userId="a66fcd2b-4181-400a-8ca1-7fdb013d8d8c" providerId="ADAL" clId="{A5106863-DB07-4B7C-8C81-7806C1C648A3}" dt="2021-02-14T11:15:37.219" v="423" actId="1076"/>
          <ac:grpSpMkLst>
            <pc:docMk/>
            <pc:sldMk cId="383973806" sldId="288"/>
            <ac:grpSpMk id="7" creationId="{00000000-0000-0000-0000-000000000000}"/>
          </ac:grpSpMkLst>
        </pc:grpChg>
        <pc:grpChg chg="mod">
          <ac:chgData name="Occhipinti, Annalisa" userId="a66fcd2b-4181-400a-8ca1-7fdb013d8d8c" providerId="ADAL" clId="{A5106863-DB07-4B7C-8C81-7806C1C648A3}" dt="2021-02-14T11:15:37.219" v="423" actId="1076"/>
          <ac:grpSpMkLst>
            <pc:docMk/>
            <pc:sldMk cId="383973806" sldId="288"/>
            <ac:grpSpMk id="29" creationId="{00000000-0000-0000-0000-000000000000}"/>
          </ac:grpSpMkLst>
        </pc:grpChg>
        <pc:grpChg chg="add del mod">
          <ac:chgData name="Occhipinti, Annalisa" userId="a66fcd2b-4181-400a-8ca1-7fdb013d8d8c" providerId="ADAL" clId="{A5106863-DB07-4B7C-8C81-7806C1C648A3}" dt="2021-02-14T11:18:01.816" v="437"/>
          <ac:grpSpMkLst>
            <pc:docMk/>
            <pc:sldMk cId="383973806" sldId="288"/>
            <ac:grpSpMk id="50" creationId="{163FE4C9-6418-4022-A60D-620C7EC8D7C5}"/>
          </ac:grpSpMkLst>
        </pc:grpChg>
        <pc:grpChg chg="add mod">
          <ac:chgData name="Occhipinti, Annalisa" userId="a66fcd2b-4181-400a-8ca1-7fdb013d8d8c" providerId="ADAL" clId="{A5106863-DB07-4B7C-8C81-7806C1C648A3}" dt="2021-02-14T11:18:10.765" v="439" actId="1076"/>
          <ac:grpSpMkLst>
            <pc:docMk/>
            <pc:sldMk cId="383973806" sldId="288"/>
            <ac:grpSpMk id="53" creationId="{AE0C2B39-5E80-495B-9127-AD7262A5BB6B}"/>
          </ac:grpSpMkLst>
        </pc:grpChg>
        <pc:grpChg chg="add mod">
          <ac:chgData name="Occhipinti, Annalisa" userId="a66fcd2b-4181-400a-8ca1-7fdb013d8d8c" providerId="ADAL" clId="{A5106863-DB07-4B7C-8C81-7806C1C648A3}" dt="2021-02-14T11:18:15.436" v="441" actId="1076"/>
          <ac:grpSpMkLst>
            <pc:docMk/>
            <pc:sldMk cId="383973806" sldId="288"/>
            <ac:grpSpMk id="56" creationId="{053031F1-9655-4F77-87AB-6E6FC79AEAA6}"/>
          </ac:grpSpMkLst>
        </pc:grpChg>
      </pc:sldChg>
      <pc:sldChg chg="modSp mod">
        <pc:chgData name="Occhipinti, Annalisa" userId="a66fcd2b-4181-400a-8ca1-7fdb013d8d8c" providerId="ADAL" clId="{A5106863-DB07-4B7C-8C81-7806C1C648A3}" dt="2021-02-14T11:17:54.168" v="434" actId="1076"/>
        <pc:sldMkLst>
          <pc:docMk/>
          <pc:sldMk cId="1972487481" sldId="289"/>
        </pc:sldMkLst>
        <pc:spChg chg="mod">
          <ac:chgData name="Occhipinti, Annalisa" userId="a66fcd2b-4181-400a-8ca1-7fdb013d8d8c" providerId="ADAL" clId="{A5106863-DB07-4B7C-8C81-7806C1C648A3}" dt="2021-02-14T11:17:54.168" v="434" actId="1076"/>
          <ac:spMkLst>
            <pc:docMk/>
            <pc:sldMk cId="1972487481" sldId="289"/>
            <ac:spMk id="10" creationId="{00000000-0000-0000-0000-000000000000}"/>
          </ac:spMkLst>
        </pc:spChg>
        <pc:spChg chg="mod">
          <ac:chgData name="Occhipinti, Annalisa" userId="a66fcd2b-4181-400a-8ca1-7fdb013d8d8c" providerId="ADAL" clId="{A5106863-DB07-4B7C-8C81-7806C1C648A3}" dt="2021-02-14T11:17:50.540" v="433" actId="1076"/>
          <ac:spMkLst>
            <pc:docMk/>
            <pc:sldMk cId="1972487481" sldId="289"/>
            <ac:spMk id="11" creationId="{00000000-0000-0000-0000-000000000000}"/>
          </ac:spMkLst>
        </pc:spChg>
        <pc:spChg chg="mod">
          <ac:chgData name="Occhipinti, Annalisa" userId="a66fcd2b-4181-400a-8ca1-7fdb013d8d8c" providerId="ADAL" clId="{A5106863-DB07-4B7C-8C81-7806C1C648A3}" dt="2021-02-11T10:39:50.348" v="321" actId="1076"/>
          <ac:spMkLst>
            <pc:docMk/>
            <pc:sldMk cId="1972487481" sldId="289"/>
            <ac:spMk id="95235" creationId="{00000000-0000-0000-0000-000000000000}"/>
          </ac:spMkLst>
        </pc:spChg>
        <pc:grpChg chg="mod">
          <ac:chgData name="Occhipinti, Annalisa" userId="a66fcd2b-4181-400a-8ca1-7fdb013d8d8c" providerId="ADAL" clId="{A5106863-DB07-4B7C-8C81-7806C1C648A3}" dt="2021-02-14T11:17:38.396" v="429" actId="1076"/>
          <ac:grpSpMkLst>
            <pc:docMk/>
            <pc:sldMk cId="1972487481" sldId="289"/>
            <ac:grpSpMk id="9" creationId="{00000000-0000-0000-0000-000000000000}"/>
          </ac:grpSpMkLst>
        </pc:grpChg>
      </pc:sldChg>
      <pc:sldChg chg="addSp delSp modSp mod delAnim modAnim">
        <pc:chgData name="Occhipinti, Annalisa" userId="a66fcd2b-4181-400a-8ca1-7fdb013d8d8c" providerId="ADAL" clId="{A5106863-DB07-4B7C-8C81-7806C1C648A3}" dt="2021-02-14T11:21:37.215" v="518"/>
        <pc:sldMkLst>
          <pc:docMk/>
          <pc:sldMk cId="2482722329" sldId="290"/>
        </pc:sldMkLst>
        <pc:spChg chg="mod">
          <ac:chgData name="Occhipinti, Annalisa" userId="a66fcd2b-4181-400a-8ca1-7fdb013d8d8c" providerId="ADAL" clId="{A5106863-DB07-4B7C-8C81-7806C1C648A3}" dt="2021-02-14T11:18:28.168" v="444"/>
          <ac:spMkLst>
            <pc:docMk/>
            <pc:sldMk cId="2482722329" sldId="290"/>
            <ac:spMk id="30" creationId="{72D4F51C-EDB4-43A8-A220-CAA8DA40A2CA}"/>
          </ac:spMkLst>
        </pc:spChg>
        <pc:spChg chg="mod">
          <ac:chgData name="Occhipinti, Annalisa" userId="a66fcd2b-4181-400a-8ca1-7fdb013d8d8c" providerId="ADAL" clId="{A5106863-DB07-4B7C-8C81-7806C1C648A3}" dt="2021-02-14T11:18:28.168" v="444"/>
          <ac:spMkLst>
            <pc:docMk/>
            <pc:sldMk cId="2482722329" sldId="290"/>
            <ac:spMk id="31" creationId="{CCAFFC14-0399-4C46-AD60-C20065F8397F}"/>
          </ac:spMkLst>
        </pc:spChg>
        <pc:spChg chg="mod">
          <ac:chgData name="Occhipinti, Annalisa" userId="a66fcd2b-4181-400a-8ca1-7fdb013d8d8c" providerId="ADAL" clId="{A5106863-DB07-4B7C-8C81-7806C1C648A3}" dt="2021-02-14T11:15:55.824" v="426" actId="1076"/>
          <ac:spMkLst>
            <pc:docMk/>
            <pc:sldMk cId="2482722329" sldId="290"/>
            <ac:spMk id="96259" creationId="{00000000-0000-0000-0000-000000000000}"/>
          </ac:spMkLst>
        </pc:spChg>
        <pc:grpChg chg="del mod">
          <ac:chgData name="Occhipinti, Annalisa" userId="a66fcd2b-4181-400a-8ca1-7fdb013d8d8c" providerId="ADAL" clId="{A5106863-DB07-4B7C-8C81-7806C1C648A3}" dt="2021-02-14T11:18:27.352" v="443" actId="478"/>
          <ac:grpSpMkLst>
            <pc:docMk/>
            <pc:sldMk cId="2482722329" sldId="290"/>
            <ac:grpSpMk id="2" creationId="{00000000-0000-0000-0000-000000000000}"/>
          </ac:grpSpMkLst>
        </pc:grpChg>
        <pc:grpChg chg="mod">
          <ac:chgData name="Occhipinti, Annalisa" userId="a66fcd2b-4181-400a-8ca1-7fdb013d8d8c" providerId="ADAL" clId="{A5106863-DB07-4B7C-8C81-7806C1C648A3}" dt="2021-02-14T11:15:55.824" v="426" actId="1076"/>
          <ac:grpSpMkLst>
            <pc:docMk/>
            <pc:sldMk cId="2482722329" sldId="290"/>
            <ac:grpSpMk id="3" creationId="{00000000-0000-0000-0000-000000000000}"/>
          </ac:grpSpMkLst>
        </pc:grpChg>
        <pc:grpChg chg="mod">
          <ac:chgData name="Occhipinti, Annalisa" userId="a66fcd2b-4181-400a-8ca1-7fdb013d8d8c" providerId="ADAL" clId="{A5106863-DB07-4B7C-8C81-7806C1C648A3}" dt="2021-02-14T11:15:55.824" v="426" actId="1076"/>
          <ac:grpSpMkLst>
            <pc:docMk/>
            <pc:sldMk cId="2482722329" sldId="290"/>
            <ac:grpSpMk id="4" creationId="{00000000-0000-0000-0000-000000000000}"/>
          </ac:grpSpMkLst>
        </pc:grpChg>
        <pc:grpChg chg="mod">
          <ac:chgData name="Occhipinti, Annalisa" userId="a66fcd2b-4181-400a-8ca1-7fdb013d8d8c" providerId="ADAL" clId="{A5106863-DB07-4B7C-8C81-7806C1C648A3}" dt="2021-02-14T11:15:55.824" v="426" actId="1076"/>
          <ac:grpSpMkLst>
            <pc:docMk/>
            <pc:sldMk cId="2482722329" sldId="290"/>
            <ac:grpSpMk id="5" creationId="{00000000-0000-0000-0000-000000000000}"/>
          </ac:grpSpMkLst>
        </pc:grpChg>
        <pc:grpChg chg="mod">
          <ac:chgData name="Occhipinti, Annalisa" userId="a66fcd2b-4181-400a-8ca1-7fdb013d8d8c" providerId="ADAL" clId="{A5106863-DB07-4B7C-8C81-7806C1C648A3}" dt="2021-02-14T11:15:55.824" v="426" actId="1076"/>
          <ac:grpSpMkLst>
            <pc:docMk/>
            <pc:sldMk cId="2482722329" sldId="290"/>
            <ac:grpSpMk id="6" creationId="{00000000-0000-0000-0000-000000000000}"/>
          </ac:grpSpMkLst>
        </pc:grpChg>
        <pc:grpChg chg="mod">
          <ac:chgData name="Occhipinti, Annalisa" userId="a66fcd2b-4181-400a-8ca1-7fdb013d8d8c" providerId="ADAL" clId="{A5106863-DB07-4B7C-8C81-7806C1C648A3}" dt="2021-02-14T11:15:55.824" v="426" actId="1076"/>
          <ac:grpSpMkLst>
            <pc:docMk/>
            <pc:sldMk cId="2482722329" sldId="290"/>
            <ac:grpSpMk id="7" creationId="{00000000-0000-0000-0000-000000000000}"/>
          </ac:grpSpMkLst>
        </pc:grpChg>
        <pc:grpChg chg="add mod">
          <ac:chgData name="Occhipinti, Annalisa" userId="a66fcd2b-4181-400a-8ca1-7fdb013d8d8c" providerId="ADAL" clId="{A5106863-DB07-4B7C-8C81-7806C1C648A3}" dt="2021-02-14T11:18:31.439" v="445" actId="1076"/>
          <ac:grpSpMkLst>
            <pc:docMk/>
            <pc:sldMk cId="2482722329" sldId="290"/>
            <ac:grpSpMk id="29" creationId="{394EE674-BE51-4121-BB6C-0075D7401C3F}"/>
          </ac:grpSpMkLst>
        </pc:grpChg>
      </pc:sldChg>
      <pc:sldChg chg="addSp delSp modSp mod delAnim modAnim">
        <pc:chgData name="Occhipinti, Annalisa" userId="a66fcd2b-4181-400a-8ca1-7fdb013d8d8c" providerId="ADAL" clId="{A5106863-DB07-4B7C-8C81-7806C1C648A3}" dt="2021-02-14T11:19:35.171" v="479" actId="1076"/>
        <pc:sldMkLst>
          <pc:docMk/>
          <pc:sldMk cId="1410992847" sldId="291"/>
        </pc:sldMkLst>
        <pc:spChg chg="mod">
          <ac:chgData name="Occhipinti, Annalisa" userId="a66fcd2b-4181-400a-8ca1-7fdb013d8d8c" providerId="ADAL" clId="{A5106863-DB07-4B7C-8C81-7806C1C648A3}" dt="2021-02-14T11:18:45.016" v="449"/>
          <ac:spMkLst>
            <pc:docMk/>
            <pc:sldMk cId="1410992847" sldId="291"/>
            <ac:spMk id="38" creationId="{90647946-4B7D-4FF7-A385-0247C2C4F9C2}"/>
          </ac:spMkLst>
        </pc:spChg>
        <pc:spChg chg="mod">
          <ac:chgData name="Occhipinti, Annalisa" userId="a66fcd2b-4181-400a-8ca1-7fdb013d8d8c" providerId="ADAL" clId="{A5106863-DB07-4B7C-8C81-7806C1C648A3}" dt="2021-02-14T11:18:45.016" v="449"/>
          <ac:spMkLst>
            <pc:docMk/>
            <pc:sldMk cId="1410992847" sldId="291"/>
            <ac:spMk id="39" creationId="{B0AFBE80-020D-4870-A42C-84E1D5CBA86A}"/>
          </ac:spMkLst>
        </pc:spChg>
        <pc:spChg chg="mod">
          <ac:chgData name="Occhipinti, Annalisa" userId="a66fcd2b-4181-400a-8ca1-7fdb013d8d8c" providerId="ADAL" clId="{A5106863-DB07-4B7C-8C81-7806C1C648A3}" dt="2021-02-11T10:43:11.591" v="374" actId="20577"/>
          <ac:spMkLst>
            <pc:docMk/>
            <pc:sldMk cId="1410992847" sldId="291"/>
            <ac:spMk id="97283" creationId="{00000000-0000-0000-0000-000000000000}"/>
          </ac:spMkLst>
        </pc:spChg>
        <pc:spChg chg="del">
          <ac:chgData name="Occhipinti, Annalisa" userId="a66fcd2b-4181-400a-8ca1-7fdb013d8d8c" providerId="ADAL" clId="{A5106863-DB07-4B7C-8C81-7806C1C648A3}" dt="2021-02-14T11:18:42.184" v="447" actId="478"/>
          <ac:spMkLst>
            <pc:docMk/>
            <pc:sldMk cId="1410992847" sldId="291"/>
            <ac:spMk id="97305" creationId="{00000000-0000-0000-0000-000000000000}"/>
          </ac:spMkLst>
        </pc:spChg>
        <pc:spChg chg="mod">
          <ac:chgData name="Occhipinti, Annalisa" userId="a66fcd2b-4181-400a-8ca1-7fdb013d8d8c" providerId="ADAL" clId="{A5106863-DB07-4B7C-8C81-7806C1C648A3}" dt="2021-02-14T11:19:35.171" v="479" actId="1076"/>
          <ac:spMkLst>
            <pc:docMk/>
            <pc:sldMk cId="1410992847" sldId="291"/>
            <ac:spMk id="97328" creationId="{00000000-0000-0000-0000-000000000000}"/>
          </ac:spMkLst>
        </pc:spChg>
        <pc:spChg chg="mod">
          <ac:chgData name="Occhipinti, Annalisa" userId="a66fcd2b-4181-400a-8ca1-7fdb013d8d8c" providerId="ADAL" clId="{A5106863-DB07-4B7C-8C81-7806C1C648A3}" dt="2021-02-14T11:19:17.068" v="467" actId="14100"/>
          <ac:spMkLst>
            <pc:docMk/>
            <pc:sldMk cId="1410992847" sldId="291"/>
            <ac:spMk id="97329" creationId="{00000000-0000-0000-0000-000000000000}"/>
          </ac:spMkLst>
        </pc:spChg>
        <pc:spChg chg="del">
          <ac:chgData name="Occhipinti, Annalisa" userId="a66fcd2b-4181-400a-8ca1-7fdb013d8d8c" providerId="ADAL" clId="{A5106863-DB07-4B7C-8C81-7806C1C648A3}" dt="2021-02-14T11:18:38.300" v="446" actId="478"/>
          <ac:spMkLst>
            <pc:docMk/>
            <pc:sldMk cId="1410992847" sldId="291"/>
            <ac:spMk id="97332" creationId="{00000000-0000-0000-0000-000000000000}"/>
          </ac:spMkLst>
        </pc:spChg>
        <pc:spChg chg="del topLvl">
          <ac:chgData name="Occhipinti, Annalisa" userId="a66fcd2b-4181-400a-8ca1-7fdb013d8d8c" providerId="ADAL" clId="{A5106863-DB07-4B7C-8C81-7806C1C648A3}" dt="2021-02-14T11:18:43.940" v="448" actId="478"/>
          <ac:spMkLst>
            <pc:docMk/>
            <pc:sldMk cId="1410992847" sldId="291"/>
            <ac:spMk id="97351" creationId="{00000000-0000-0000-0000-000000000000}"/>
          </ac:spMkLst>
        </pc:spChg>
        <pc:spChg chg="del mod topLvl">
          <ac:chgData name="Occhipinti, Annalisa" userId="a66fcd2b-4181-400a-8ca1-7fdb013d8d8c" providerId="ADAL" clId="{A5106863-DB07-4B7C-8C81-7806C1C648A3}" dt="2021-02-14T11:19:07.623" v="463" actId="478"/>
          <ac:spMkLst>
            <pc:docMk/>
            <pc:sldMk cId="1410992847" sldId="291"/>
            <ac:spMk id="97352" creationId="{00000000-0000-0000-0000-000000000000}"/>
          </ac:spMkLst>
        </pc:spChg>
        <pc:grpChg chg="del mod">
          <ac:chgData name="Occhipinti, Annalisa" userId="a66fcd2b-4181-400a-8ca1-7fdb013d8d8c" providerId="ADAL" clId="{A5106863-DB07-4B7C-8C81-7806C1C648A3}" dt="2021-02-14T11:18:43.940" v="448" actId="478"/>
          <ac:grpSpMkLst>
            <pc:docMk/>
            <pc:sldMk cId="1410992847" sldId="291"/>
            <ac:grpSpMk id="2" creationId="{00000000-0000-0000-0000-000000000000}"/>
          </ac:grpSpMkLst>
        </pc:grpChg>
        <pc:grpChg chg="topLvl">
          <ac:chgData name="Occhipinti, Annalisa" userId="a66fcd2b-4181-400a-8ca1-7fdb013d8d8c" providerId="ADAL" clId="{A5106863-DB07-4B7C-8C81-7806C1C648A3}" dt="2021-02-14T11:18:43.940" v="448" actId="478"/>
          <ac:grpSpMkLst>
            <pc:docMk/>
            <pc:sldMk cId="1410992847" sldId="291"/>
            <ac:grpSpMk id="3" creationId="{00000000-0000-0000-0000-000000000000}"/>
          </ac:grpSpMkLst>
        </pc:grpChg>
        <pc:grpChg chg="del mod">
          <ac:chgData name="Occhipinti, Annalisa" userId="a66fcd2b-4181-400a-8ca1-7fdb013d8d8c" providerId="ADAL" clId="{A5106863-DB07-4B7C-8C81-7806C1C648A3}" dt="2021-02-14T11:19:07.623" v="463" actId="478"/>
          <ac:grpSpMkLst>
            <pc:docMk/>
            <pc:sldMk cId="1410992847" sldId="291"/>
            <ac:grpSpMk id="5" creationId="{00000000-0000-0000-0000-000000000000}"/>
          </ac:grpSpMkLst>
        </pc:grpChg>
        <pc:grpChg chg="mod topLvl">
          <ac:chgData name="Occhipinti, Annalisa" userId="a66fcd2b-4181-400a-8ca1-7fdb013d8d8c" providerId="ADAL" clId="{A5106863-DB07-4B7C-8C81-7806C1C648A3}" dt="2021-02-14T11:19:14.056" v="466" actId="14100"/>
          <ac:grpSpMkLst>
            <pc:docMk/>
            <pc:sldMk cId="1410992847" sldId="291"/>
            <ac:grpSpMk id="6" creationId="{00000000-0000-0000-0000-000000000000}"/>
          </ac:grpSpMkLst>
        </pc:grpChg>
        <pc:grpChg chg="add mod">
          <ac:chgData name="Occhipinti, Annalisa" userId="a66fcd2b-4181-400a-8ca1-7fdb013d8d8c" providerId="ADAL" clId="{A5106863-DB07-4B7C-8C81-7806C1C648A3}" dt="2021-02-14T11:18:54.092" v="452" actId="1076"/>
          <ac:grpSpMkLst>
            <pc:docMk/>
            <pc:sldMk cId="1410992847" sldId="291"/>
            <ac:grpSpMk id="37" creationId="{706CD68A-A011-4772-A1CB-0B51A8D817FC}"/>
          </ac:grpSpMkLst>
        </pc:grpChg>
      </pc:sldChg>
      <pc:sldChg chg="ord modTransition">
        <pc:chgData name="Occhipinti, Annalisa" userId="a66fcd2b-4181-400a-8ca1-7fdb013d8d8c" providerId="ADAL" clId="{A5106863-DB07-4B7C-8C81-7806C1C648A3}" dt="2021-02-11T10:43:39.439" v="375"/>
        <pc:sldMkLst>
          <pc:docMk/>
          <pc:sldMk cId="2522465804" sldId="292"/>
        </pc:sldMkLst>
      </pc:sldChg>
      <pc:sldChg chg="addSp delSp modSp mod delAnim">
        <pc:chgData name="Occhipinti, Annalisa" userId="a66fcd2b-4181-400a-8ca1-7fdb013d8d8c" providerId="ADAL" clId="{A5106863-DB07-4B7C-8C81-7806C1C648A3}" dt="2021-02-14T11:20:22.228" v="507" actId="14100"/>
        <pc:sldMkLst>
          <pc:docMk/>
          <pc:sldMk cId="373293766" sldId="293"/>
        </pc:sldMkLst>
        <pc:spChg chg="add del mod">
          <ac:chgData name="Occhipinti, Annalisa" userId="a66fcd2b-4181-400a-8ca1-7fdb013d8d8c" providerId="ADAL" clId="{A5106863-DB07-4B7C-8C81-7806C1C648A3}" dt="2021-02-14T11:20:09.812" v="504"/>
          <ac:spMkLst>
            <pc:docMk/>
            <pc:sldMk cId="373293766" sldId="293"/>
            <ac:spMk id="9" creationId="{7F77F4E9-C16D-43A7-B394-1C6B0569A1BF}"/>
          </ac:spMkLst>
        </pc:spChg>
        <pc:spChg chg="mod">
          <ac:chgData name="Occhipinti, Annalisa" userId="a66fcd2b-4181-400a-8ca1-7fdb013d8d8c" providerId="ADAL" clId="{A5106863-DB07-4B7C-8C81-7806C1C648A3}" dt="2021-02-14T11:16:12.900" v="427" actId="1076"/>
          <ac:spMkLst>
            <pc:docMk/>
            <pc:sldMk cId="373293766" sldId="293"/>
            <ac:spMk id="41" creationId="{00000000-0000-0000-0000-000000000000}"/>
          </ac:spMkLst>
        </pc:spChg>
        <pc:spChg chg="del topLvl">
          <ac:chgData name="Occhipinti, Annalisa" userId="a66fcd2b-4181-400a-8ca1-7fdb013d8d8c" providerId="ADAL" clId="{A5106863-DB07-4B7C-8C81-7806C1C648A3}" dt="2021-02-14T11:20:07.317" v="502" actId="478"/>
          <ac:spMkLst>
            <pc:docMk/>
            <pc:sldMk cId="373293766" sldId="293"/>
            <ac:spMk id="44" creationId="{00000000-0000-0000-0000-000000000000}"/>
          </ac:spMkLst>
        </pc:spChg>
        <pc:spChg chg="del">
          <ac:chgData name="Occhipinti, Annalisa" userId="a66fcd2b-4181-400a-8ca1-7fdb013d8d8c" providerId="ADAL" clId="{A5106863-DB07-4B7C-8C81-7806C1C648A3}" dt="2021-02-14T11:20:05.986" v="501" actId="478"/>
          <ac:spMkLst>
            <pc:docMk/>
            <pc:sldMk cId="373293766" sldId="293"/>
            <ac:spMk id="46" creationId="{00000000-0000-0000-0000-000000000000}"/>
          </ac:spMkLst>
        </pc:spChg>
        <pc:spChg chg="del">
          <ac:chgData name="Occhipinti, Annalisa" userId="a66fcd2b-4181-400a-8ca1-7fdb013d8d8c" providerId="ADAL" clId="{A5106863-DB07-4B7C-8C81-7806C1C648A3}" dt="2021-02-14T11:20:02.978" v="500" actId="478"/>
          <ac:spMkLst>
            <pc:docMk/>
            <pc:sldMk cId="373293766" sldId="293"/>
            <ac:spMk id="51" creationId="{00000000-0000-0000-0000-000000000000}"/>
          </ac:spMkLst>
        </pc:spChg>
        <pc:spChg chg="mod">
          <ac:chgData name="Occhipinti, Annalisa" userId="a66fcd2b-4181-400a-8ca1-7fdb013d8d8c" providerId="ADAL" clId="{A5106863-DB07-4B7C-8C81-7806C1C648A3}" dt="2021-02-14T11:20:14.954" v="505"/>
          <ac:spMkLst>
            <pc:docMk/>
            <pc:sldMk cId="373293766" sldId="293"/>
            <ac:spMk id="69" creationId="{6B3815A2-4465-498F-AEC1-BFF484CC932A}"/>
          </ac:spMkLst>
        </pc:spChg>
        <pc:spChg chg="mod">
          <ac:chgData name="Occhipinti, Annalisa" userId="a66fcd2b-4181-400a-8ca1-7fdb013d8d8c" providerId="ADAL" clId="{A5106863-DB07-4B7C-8C81-7806C1C648A3}" dt="2021-02-14T11:20:22.228" v="507" actId="14100"/>
          <ac:spMkLst>
            <pc:docMk/>
            <pc:sldMk cId="373293766" sldId="293"/>
            <ac:spMk id="70" creationId="{8A33457F-05BE-4728-BF8D-81CC1003F7C5}"/>
          </ac:spMkLst>
        </pc:spChg>
        <pc:spChg chg="mod">
          <ac:chgData name="Occhipinti, Annalisa" userId="a66fcd2b-4181-400a-8ca1-7fdb013d8d8c" providerId="ADAL" clId="{A5106863-DB07-4B7C-8C81-7806C1C648A3}" dt="2021-02-14T11:19:57.137" v="498" actId="20577"/>
          <ac:spMkLst>
            <pc:docMk/>
            <pc:sldMk cId="373293766" sldId="293"/>
            <ac:spMk id="86" creationId="{00000000-0000-0000-0000-000000000000}"/>
          </ac:spMkLst>
        </pc:spChg>
        <pc:spChg chg="mod">
          <ac:chgData name="Occhipinti, Annalisa" userId="a66fcd2b-4181-400a-8ca1-7fdb013d8d8c" providerId="ADAL" clId="{A5106863-DB07-4B7C-8C81-7806C1C648A3}" dt="2021-02-14T11:19:57.540" v="499" actId="20577"/>
          <ac:spMkLst>
            <pc:docMk/>
            <pc:sldMk cId="373293766" sldId="293"/>
            <ac:spMk id="87" creationId="{00000000-0000-0000-0000-000000000000}"/>
          </ac:spMkLst>
        </pc:spChg>
        <pc:spChg chg="mod">
          <ac:chgData name="Occhipinti, Annalisa" userId="a66fcd2b-4181-400a-8ca1-7fdb013d8d8c" providerId="ADAL" clId="{A5106863-DB07-4B7C-8C81-7806C1C648A3}" dt="2021-02-14T11:19:56.214" v="496" actId="20577"/>
          <ac:spMkLst>
            <pc:docMk/>
            <pc:sldMk cId="373293766" sldId="293"/>
            <ac:spMk id="92" creationId="{00000000-0000-0000-0000-000000000000}"/>
          </ac:spMkLst>
        </pc:spChg>
        <pc:spChg chg="mod">
          <ac:chgData name="Occhipinti, Annalisa" userId="a66fcd2b-4181-400a-8ca1-7fdb013d8d8c" providerId="ADAL" clId="{A5106863-DB07-4B7C-8C81-7806C1C648A3}" dt="2021-02-14T11:16:12.900" v="427" actId="1076"/>
          <ac:spMkLst>
            <pc:docMk/>
            <pc:sldMk cId="373293766" sldId="293"/>
            <ac:spMk id="98307" creationId="{00000000-0000-0000-0000-000000000000}"/>
          </ac:spMkLst>
        </pc:spChg>
        <pc:grpChg chg="del mod">
          <ac:chgData name="Occhipinti, Annalisa" userId="a66fcd2b-4181-400a-8ca1-7fdb013d8d8c" providerId="ADAL" clId="{A5106863-DB07-4B7C-8C81-7806C1C648A3}" dt="2021-02-14T11:20:07.317" v="502" actId="478"/>
          <ac:grpSpMkLst>
            <pc:docMk/>
            <pc:sldMk cId="373293766" sldId="293"/>
            <ac:grpSpMk id="2" creationId="{00000000-0000-0000-0000-000000000000}"/>
          </ac:grpSpMkLst>
        </pc:grpChg>
        <pc:grpChg chg="topLvl">
          <ac:chgData name="Occhipinti, Annalisa" userId="a66fcd2b-4181-400a-8ca1-7fdb013d8d8c" providerId="ADAL" clId="{A5106863-DB07-4B7C-8C81-7806C1C648A3}" dt="2021-02-14T11:20:07.317" v="502" actId="478"/>
          <ac:grpSpMkLst>
            <pc:docMk/>
            <pc:sldMk cId="373293766" sldId="293"/>
            <ac:grpSpMk id="3" creationId="{00000000-0000-0000-0000-000000000000}"/>
          </ac:grpSpMkLst>
        </pc:grpChg>
        <pc:grpChg chg="mod">
          <ac:chgData name="Occhipinti, Annalisa" userId="a66fcd2b-4181-400a-8ca1-7fdb013d8d8c" providerId="ADAL" clId="{A5106863-DB07-4B7C-8C81-7806C1C648A3}" dt="2021-02-14T11:16:12.900" v="427" actId="1076"/>
          <ac:grpSpMkLst>
            <pc:docMk/>
            <pc:sldMk cId="373293766" sldId="293"/>
            <ac:grpSpMk id="5" creationId="{00000000-0000-0000-0000-000000000000}"/>
          </ac:grpSpMkLst>
        </pc:grpChg>
        <pc:grpChg chg="mod">
          <ac:chgData name="Occhipinti, Annalisa" userId="a66fcd2b-4181-400a-8ca1-7fdb013d8d8c" providerId="ADAL" clId="{A5106863-DB07-4B7C-8C81-7806C1C648A3}" dt="2021-02-14T11:16:12.900" v="427" actId="1076"/>
          <ac:grpSpMkLst>
            <pc:docMk/>
            <pc:sldMk cId="373293766" sldId="293"/>
            <ac:grpSpMk id="7" creationId="{00000000-0000-0000-0000-000000000000}"/>
          </ac:grpSpMkLst>
        </pc:grpChg>
        <pc:grpChg chg="add mod">
          <ac:chgData name="Occhipinti, Annalisa" userId="a66fcd2b-4181-400a-8ca1-7fdb013d8d8c" providerId="ADAL" clId="{A5106863-DB07-4B7C-8C81-7806C1C648A3}" dt="2021-02-14T11:20:18.059" v="506" actId="1076"/>
          <ac:grpSpMkLst>
            <pc:docMk/>
            <pc:sldMk cId="373293766" sldId="293"/>
            <ac:grpSpMk id="45" creationId="{506B359E-E61E-4BF4-BA0A-79A1CC5F6DAA}"/>
          </ac:grpSpMkLst>
        </pc:grpChg>
      </pc:sldChg>
      <pc:sldChg chg="delSp modSp mod delAnim">
        <pc:chgData name="Occhipinti, Annalisa" userId="a66fcd2b-4181-400a-8ca1-7fdb013d8d8c" providerId="ADAL" clId="{A5106863-DB07-4B7C-8C81-7806C1C648A3}" dt="2021-02-14T11:22:01.179" v="527" actId="478"/>
        <pc:sldMkLst>
          <pc:docMk/>
          <pc:sldMk cId="2734698878" sldId="294"/>
        </pc:sldMkLst>
        <pc:spChg chg="del topLvl">
          <ac:chgData name="Occhipinti, Annalisa" userId="a66fcd2b-4181-400a-8ca1-7fdb013d8d8c" providerId="ADAL" clId="{A5106863-DB07-4B7C-8C81-7806C1C648A3}" dt="2021-02-14T11:22:01.179" v="527" actId="478"/>
          <ac:spMkLst>
            <pc:docMk/>
            <pc:sldMk cId="2734698878" sldId="294"/>
            <ac:spMk id="7" creationId="{00000000-0000-0000-0000-000000000000}"/>
          </ac:spMkLst>
        </pc:spChg>
        <pc:spChg chg="mod">
          <ac:chgData name="Occhipinti, Annalisa" userId="a66fcd2b-4181-400a-8ca1-7fdb013d8d8c" providerId="ADAL" clId="{A5106863-DB07-4B7C-8C81-7806C1C648A3}" dt="2021-02-14T11:21:57.650" v="526" actId="20577"/>
          <ac:spMkLst>
            <pc:docMk/>
            <pc:sldMk cId="2734698878" sldId="294"/>
            <ac:spMk id="14" creationId="{00000000-0000-0000-0000-000000000000}"/>
          </ac:spMkLst>
        </pc:spChg>
        <pc:spChg chg="mod">
          <ac:chgData name="Occhipinti, Annalisa" userId="a66fcd2b-4181-400a-8ca1-7fdb013d8d8c" providerId="ADAL" clId="{A5106863-DB07-4B7C-8C81-7806C1C648A3}" dt="2021-02-14T11:16:35.405" v="428" actId="1076"/>
          <ac:spMkLst>
            <pc:docMk/>
            <pc:sldMk cId="2734698878" sldId="294"/>
            <ac:spMk id="57" creationId="{00000000-0000-0000-0000-000000000000}"/>
          </ac:spMkLst>
        </pc:spChg>
        <pc:spChg chg="mod">
          <ac:chgData name="Occhipinti, Annalisa" userId="a66fcd2b-4181-400a-8ca1-7fdb013d8d8c" providerId="ADAL" clId="{A5106863-DB07-4B7C-8C81-7806C1C648A3}" dt="2021-02-14T11:16:35.405" v="428" actId="1076"/>
          <ac:spMkLst>
            <pc:docMk/>
            <pc:sldMk cId="2734698878" sldId="294"/>
            <ac:spMk id="58" creationId="{00000000-0000-0000-0000-000000000000}"/>
          </ac:spMkLst>
        </pc:spChg>
        <pc:spChg chg="mod">
          <ac:chgData name="Occhipinti, Annalisa" userId="a66fcd2b-4181-400a-8ca1-7fdb013d8d8c" providerId="ADAL" clId="{A5106863-DB07-4B7C-8C81-7806C1C648A3}" dt="2021-02-14T11:16:35.405" v="428" actId="1076"/>
          <ac:spMkLst>
            <pc:docMk/>
            <pc:sldMk cId="2734698878" sldId="294"/>
            <ac:spMk id="104450" creationId="{00000000-0000-0000-0000-000000000000}"/>
          </ac:spMkLst>
        </pc:spChg>
        <pc:spChg chg="mod">
          <ac:chgData name="Occhipinti, Annalisa" userId="a66fcd2b-4181-400a-8ca1-7fdb013d8d8c" providerId="ADAL" clId="{A5106863-DB07-4B7C-8C81-7806C1C648A3}" dt="2021-02-14T11:16:35.405" v="428" actId="1076"/>
          <ac:spMkLst>
            <pc:docMk/>
            <pc:sldMk cId="2734698878" sldId="294"/>
            <ac:spMk id="104451" creationId="{00000000-0000-0000-0000-000000000000}"/>
          </ac:spMkLst>
        </pc:spChg>
        <pc:grpChg chg="del mod">
          <ac:chgData name="Occhipinti, Annalisa" userId="a66fcd2b-4181-400a-8ca1-7fdb013d8d8c" providerId="ADAL" clId="{A5106863-DB07-4B7C-8C81-7806C1C648A3}" dt="2021-02-14T11:22:01.179" v="527" actId="478"/>
          <ac:grpSpMkLst>
            <pc:docMk/>
            <pc:sldMk cId="2734698878" sldId="294"/>
            <ac:grpSpMk id="2" creationId="{00000000-0000-0000-0000-000000000000}"/>
          </ac:grpSpMkLst>
        </pc:grpChg>
        <pc:grpChg chg="topLvl">
          <ac:chgData name="Occhipinti, Annalisa" userId="a66fcd2b-4181-400a-8ca1-7fdb013d8d8c" providerId="ADAL" clId="{A5106863-DB07-4B7C-8C81-7806C1C648A3}" dt="2021-02-14T11:22:01.179" v="527" actId="478"/>
          <ac:grpSpMkLst>
            <pc:docMk/>
            <pc:sldMk cId="2734698878" sldId="294"/>
            <ac:grpSpMk id="3" creationId="{00000000-0000-0000-0000-000000000000}"/>
          </ac:grpSpMkLst>
        </pc:grpChg>
        <pc:grpChg chg="mod">
          <ac:chgData name="Occhipinti, Annalisa" userId="a66fcd2b-4181-400a-8ca1-7fdb013d8d8c" providerId="ADAL" clId="{A5106863-DB07-4B7C-8C81-7806C1C648A3}" dt="2021-02-14T11:16:35.405" v="428" actId="1076"/>
          <ac:grpSpMkLst>
            <pc:docMk/>
            <pc:sldMk cId="2734698878" sldId="294"/>
            <ac:grpSpMk id="5" creationId="{00000000-0000-0000-0000-000000000000}"/>
          </ac:grpSpMkLst>
        </pc:grpChg>
        <pc:grpChg chg="mod">
          <ac:chgData name="Occhipinti, Annalisa" userId="a66fcd2b-4181-400a-8ca1-7fdb013d8d8c" providerId="ADAL" clId="{A5106863-DB07-4B7C-8C81-7806C1C648A3}" dt="2021-02-14T11:16:35.405" v="428" actId="1076"/>
          <ac:grpSpMkLst>
            <pc:docMk/>
            <pc:sldMk cId="2734698878" sldId="294"/>
            <ac:grpSpMk id="8" creationId="{00000000-0000-0000-0000-000000000000}"/>
          </ac:grpSpMkLst>
        </pc:grpChg>
        <pc:grpChg chg="mod">
          <ac:chgData name="Occhipinti, Annalisa" userId="a66fcd2b-4181-400a-8ca1-7fdb013d8d8c" providerId="ADAL" clId="{A5106863-DB07-4B7C-8C81-7806C1C648A3}" dt="2021-02-14T11:16:35.405" v="428" actId="1076"/>
          <ac:grpSpMkLst>
            <pc:docMk/>
            <pc:sldMk cId="2734698878" sldId="294"/>
            <ac:grpSpMk id="33" creationId="{00000000-0000-0000-0000-000000000000}"/>
          </ac:grpSpMkLst>
        </pc:grpChg>
        <pc:grpChg chg="mod">
          <ac:chgData name="Occhipinti, Annalisa" userId="a66fcd2b-4181-400a-8ca1-7fdb013d8d8c" providerId="ADAL" clId="{A5106863-DB07-4B7C-8C81-7806C1C648A3}" dt="2021-02-14T11:16:35.405" v="428" actId="1076"/>
          <ac:grpSpMkLst>
            <pc:docMk/>
            <pc:sldMk cId="2734698878" sldId="294"/>
            <ac:grpSpMk id="38" creationId="{00000000-0000-0000-0000-000000000000}"/>
          </ac:grpSpMkLst>
        </pc:grpChg>
        <pc:grpChg chg="mod">
          <ac:chgData name="Occhipinti, Annalisa" userId="a66fcd2b-4181-400a-8ca1-7fdb013d8d8c" providerId="ADAL" clId="{A5106863-DB07-4B7C-8C81-7806C1C648A3}" dt="2021-02-14T11:16:35.405" v="428" actId="1076"/>
          <ac:grpSpMkLst>
            <pc:docMk/>
            <pc:sldMk cId="2734698878" sldId="294"/>
            <ac:grpSpMk id="43" creationId="{00000000-0000-0000-0000-000000000000}"/>
          </ac:grpSpMkLst>
        </pc:grpChg>
      </pc:sldChg>
      <pc:sldChg chg="delSp modSp mod">
        <pc:chgData name="Occhipinti, Annalisa" userId="a66fcd2b-4181-400a-8ca1-7fdb013d8d8c" providerId="ADAL" clId="{A5106863-DB07-4B7C-8C81-7806C1C648A3}" dt="2021-02-14T11:22:46.236" v="538" actId="14100"/>
        <pc:sldMkLst>
          <pc:docMk/>
          <pc:sldMk cId="3051007233" sldId="295"/>
        </pc:sldMkLst>
        <pc:spChg chg="mod">
          <ac:chgData name="Occhipinti, Annalisa" userId="a66fcd2b-4181-400a-8ca1-7fdb013d8d8c" providerId="ADAL" clId="{A5106863-DB07-4B7C-8C81-7806C1C648A3}" dt="2021-02-11T10:44:32.098" v="403" actId="20577"/>
          <ac:spMkLst>
            <pc:docMk/>
            <pc:sldMk cId="3051007233" sldId="295"/>
            <ac:spMk id="31" creationId="{00000000-0000-0000-0000-000000000000}"/>
          </ac:spMkLst>
        </pc:spChg>
        <pc:spChg chg="mod">
          <ac:chgData name="Occhipinti, Annalisa" userId="a66fcd2b-4181-400a-8ca1-7fdb013d8d8c" providerId="ADAL" clId="{A5106863-DB07-4B7C-8C81-7806C1C648A3}" dt="2021-02-14T11:22:43.725" v="537" actId="1076"/>
          <ac:spMkLst>
            <pc:docMk/>
            <pc:sldMk cId="3051007233" sldId="295"/>
            <ac:spMk id="107523" creationId="{00000000-0000-0000-0000-000000000000}"/>
          </ac:spMkLst>
        </pc:spChg>
        <pc:spChg chg="mod">
          <ac:chgData name="Occhipinti, Annalisa" userId="a66fcd2b-4181-400a-8ca1-7fdb013d8d8c" providerId="ADAL" clId="{A5106863-DB07-4B7C-8C81-7806C1C648A3}" dt="2021-02-14T11:22:46.236" v="538" actId="14100"/>
          <ac:spMkLst>
            <pc:docMk/>
            <pc:sldMk cId="3051007233" sldId="295"/>
            <ac:spMk id="107541" creationId="{00000000-0000-0000-0000-000000000000}"/>
          </ac:spMkLst>
        </pc:spChg>
        <pc:spChg chg="del">
          <ac:chgData name="Occhipinti, Annalisa" userId="a66fcd2b-4181-400a-8ca1-7fdb013d8d8c" providerId="ADAL" clId="{A5106863-DB07-4B7C-8C81-7806C1C648A3}" dt="2021-02-14T11:22:40.639" v="536" actId="478"/>
          <ac:spMkLst>
            <pc:docMk/>
            <pc:sldMk cId="3051007233" sldId="295"/>
            <ac:spMk id="107545" creationId="{00000000-0000-0000-0000-000000000000}"/>
          </ac:spMkLst>
        </pc:spChg>
      </pc:sldChg>
      <pc:sldChg chg="modSp mod">
        <pc:chgData name="Occhipinti, Annalisa" userId="a66fcd2b-4181-400a-8ca1-7fdb013d8d8c" providerId="ADAL" clId="{A5106863-DB07-4B7C-8C81-7806C1C648A3}" dt="2021-02-14T11:22:27.856" v="529" actId="1076"/>
        <pc:sldMkLst>
          <pc:docMk/>
          <pc:sldMk cId="414268474" sldId="296"/>
        </pc:sldMkLst>
        <pc:spChg chg="mod">
          <ac:chgData name="Occhipinti, Annalisa" userId="a66fcd2b-4181-400a-8ca1-7fdb013d8d8c" providerId="ADAL" clId="{A5106863-DB07-4B7C-8C81-7806C1C648A3}" dt="2021-02-14T11:22:27.856" v="529" actId="1076"/>
          <ac:spMkLst>
            <pc:docMk/>
            <pc:sldMk cId="414268474" sldId="296"/>
            <ac:spMk id="41" creationId="{00000000-0000-0000-0000-000000000000}"/>
          </ac:spMkLst>
        </pc:spChg>
        <pc:spChg chg="mod">
          <ac:chgData name="Occhipinti, Annalisa" userId="a66fcd2b-4181-400a-8ca1-7fdb013d8d8c" providerId="ADAL" clId="{A5106863-DB07-4B7C-8C81-7806C1C648A3}" dt="2021-02-14T11:22:27.856" v="529" actId="1076"/>
          <ac:spMkLst>
            <pc:docMk/>
            <pc:sldMk cId="414268474" sldId="296"/>
            <ac:spMk id="42" creationId="{00000000-0000-0000-0000-000000000000}"/>
          </ac:spMkLst>
        </pc:spChg>
        <pc:spChg chg="mod">
          <ac:chgData name="Occhipinti, Annalisa" userId="a66fcd2b-4181-400a-8ca1-7fdb013d8d8c" providerId="ADAL" clId="{A5106863-DB07-4B7C-8C81-7806C1C648A3}" dt="2021-02-14T11:22:27.856" v="529" actId="1076"/>
          <ac:spMkLst>
            <pc:docMk/>
            <pc:sldMk cId="414268474" sldId="296"/>
            <ac:spMk id="43" creationId="{00000000-0000-0000-0000-000000000000}"/>
          </ac:spMkLst>
        </pc:spChg>
        <pc:spChg chg="mod">
          <ac:chgData name="Occhipinti, Annalisa" userId="a66fcd2b-4181-400a-8ca1-7fdb013d8d8c" providerId="ADAL" clId="{A5106863-DB07-4B7C-8C81-7806C1C648A3}" dt="2021-02-14T11:22:27.856" v="529" actId="1076"/>
          <ac:spMkLst>
            <pc:docMk/>
            <pc:sldMk cId="414268474" sldId="296"/>
            <ac:spMk id="44" creationId="{00000000-0000-0000-0000-000000000000}"/>
          </ac:spMkLst>
        </pc:spChg>
        <pc:spChg chg="mod">
          <ac:chgData name="Occhipinti, Annalisa" userId="a66fcd2b-4181-400a-8ca1-7fdb013d8d8c" providerId="ADAL" clId="{A5106863-DB07-4B7C-8C81-7806C1C648A3}" dt="2021-02-14T11:22:27.856" v="529" actId="1076"/>
          <ac:spMkLst>
            <pc:docMk/>
            <pc:sldMk cId="414268474" sldId="296"/>
            <ac:spMk id="45" creationId="{00000000-0000-0000-0000-000000000000}"/>
          </ac:spMkLst>
        </pc:spChg>
        <pc:spChg chg="mod">
          <ac:chgData name="Occhipinti, Annalisa" userId="a66fcd2b-4181-400a-8ca1-7fdb013d8d8c" providerId="ADAL" clId="{A5106863-DB07-4B7C-8C81-7806C1C648A3}" dt="2021-02-14T11:22:27.856" v="529" actId="1076"/>
          <ac:spMkLst>
            <pc:docMk/>
            <pc:sldMk cId="414268474" sldId="296"/>
            <ac:spMk id="46" creationId="{00000000-0000-0000-0000-000000000000}"/>
          </ac:spMkLst>
        </pc:spChg>
        <pc:spChg chg="mod">
          <ac:chgData name="Occhipinti, Annalisa" userId="a66fcd2b-4181-400a-8ca1-7fdb013d8d8c" providerId="ADAL" clId="{A5106863-DB07-4B7C-8C81-7806C1C648A3}" dt="2021-02-14T11:22:27.856" v="529" actId="1076"/>
          <ac:spMkLst>
            <pc:docMk/>
            <pc:sldMk cId="414268474" sldId="296"/>
            <ac:spMk id="47" creationId="{00000000-0000-0000-0000-000000000000}"/>
          </ac:spMkLst>
        </pc:spChg>
        <pc:spChg chg="mod">
          <ac:chgData name="Occhipinti, Annalisa" userId="a66fcd2b-4181-400a-8ca1-7fdb013d8d8c" providerId="ADAL" clId="{A5106863-DB07-4B7C-8C81-7806C1C648A3}" dt="2021-02-14T11:22:27.856" v="529" actId="1076"/>
          <ac:spMkLst>
            <pc:docMk/>
            <pc:sldMk cId="414268474" sldId="296"/>
            <ac:spMk id="48" creationId="{00000000-0000-0000-0000-000000000000}"/>
          </ac:spMkLst>
        </pc:spChg>
        <pc:spChg chg="mod">
          <ac:chgData name="Occhipinti, Annalisa" userId="a66fcd2b-4181-400a-8ca1-7fdb013d8d8c" providerId="ADAL" clId="{A5106863-DB07-4B7C-8C81-7806C1C648A3}" dt="2021-02-14T11:22:27.856" v="529" actId="1076"/>
          <ac:spMkLst>
            <pc:docMk/>
            <pc:sldMk cId="414268474" sldId="296"/>
            <ac:spMk id="49" creationId="{00000000-0000-0000-0000-000000000000}"/>
          </ac:spMkLst>
        </pc:spChg>
        <pc:spChg chg="mod">
          <ac:chgData name="Occhipinti, Annalisa" userId="a66fcd2b-4181-400a-8ca1-7fdb013d8d8c" providerId="ADAL" clId="{A5106863-DB07-4B7C-8C81-7806C1C648A3}" dt="2021-02-14T11:22:27.856" v="529" actId="1076"/>
          <ac:spMkLst>
            <pc:docMk/>
            <pc:sldMk cId="414268474" sldId="296"/>
            <ac:spMk id="50" creationId="{00000000-0000-0000-0000-000000000000}"/>
          </ac:spMkLst>
        </pc:spChg>
        <pc:spChg chg="mod">
          <ac:chgData name="Occhipinti, Annalisa" userId="a66fcd2b-4181-400a-8ca1-7fdb013d8d8c" providerId="ADAL" clId="{A5106863-DB07-4B7C-8C81-7806C1C648A3}" dt="2021-02-14T11:22:27.856" v="529" actId="1076"/>
          <ac:spMkLst>
            <pc:docMk/>
            <pc:sldMk cId="414268474" sldId="296"/>
            <ac:spMk id="51" creationId="{00000000-0000-0000-0000-000000000000}"/>
          </ac:spMkLst>
        </pc:spChg>
        <pc:spChg chg="mod">
          <ac:chgData name="Occhipinti, Annalisa" userId="a66fcd2b-4181-400a-8ca1-7fdb013d8d8c" providerId="ADAL" clId="{A5106863-DB07-4B7C-8C81-7806C1C648A3}" dt="2021-02-14T11:22:27.856" v="529" actId="1076"/>
          <ac:spMkLst>
            <pc:docMk/>
            <pc:sldMk cId="414268474" sldId="296"/>
            <ac:spMk id="52" creationId="{00000000-0000-0000-0000-000000000000}"/>
          </ac:spMkLst>
        </pc:spChg>
        <pc:spChg chg="mod">
          <ac:chgData name="Occhipinti, Annalisa" userId="a66fcd2b-4181-400a-8ca1-7fdb013d8d8c" providerId="ADAL" clId="{A5106863-DB07-4B7C-8C81-7806C1C648A3}" dt="2021-02-14T11:22:27.856" v="529" actId="1076"/>
          <ac:spMkLst>
            <pc:docMk/>
            <pc:sldMk cId="414268474" sldId="296"/>
            <ac:spMk id="53" creationId="{00000000-0000-0000-0000-000000000000}"/>
          </ac:spMkLst>
        </pc:spChg>
        <pc:spChg chg="mod">
          <ac:chgData name="Occhipinti, Annalisa" userId="a66fcd2b-4181-400a-8ca1-7fdb013d8d8c" providerId="ADAL" clId="{A5106863-DB07-4B7C-8C81-7806C1C648A3}" dt="2021-02-14T11:22:27.856" v="529" actId="1076"/>
          <ac:spMkLst>
            <pc:docMk/>
            <pc:sldMk cId="414268474" sldId="296"/>
            <ac:spMk id="54" creationId="{00000000-0000-0000-0000-000000000000}"/>
          </ac:spMkLst>
        </pc:spChg>
        <pc:spChg chg="mod">
          <ac:chgData name="Occhipinti, Annalisa" userId="a66fcd2b-4181-400a-8ca1-7fdb013d8d8c" providerId="ADAL" clId="{A5106863-DB07-4B7C-8C81-7806C1C648A3}" dt="2021-02-14T11:22:27.856" v="529" actId="1076"/>
          <ac:spMkLst>
            <pc:docMk/>
            <pc:sldMk cId="414268474" sldId="296"/>
            <ac:spMk id="55" creationId="{00000000-0000-0000-0000-000000000000}"/>
          </ac:spMkLst>
        </pc:spChg>
        <pc:spChg chg="mod">
          <ac:chgData name="Occhipinti, Annalisa" userId="a66fcd2b-4181-400a-8ca1-7fdb013d8d8c" providerId="ADAL" clId="{A5106863-DB07-4B7C-8C81-7806C1C648A3}" dt="2021-02-14T11:22:27.856" v="529" actId="1076"/>
          <ac:spMkLst>
            <pc:docMk/>
            <pc:sldMk cId="414268474" sldId="296"/>
            <ac:spMk id="56" creationId="{00000000-0000-0000-0000-000000000000}"/>
          </ac:spMkLst>
        </pc:spChg>
        <pc:spChg chg="mod">
          <ac:chgData name="Occhipinti, Annalisa" userId="a66fcd2b-4181-400a-8ca1-7fdb013d8d8c" providerId="ADAL" clId="{A5106863-DB07-4B7C-8C81-7806C1C648A3}" dt="2021-02-14T11:22:27.856" v="529" actId="1076"/>
          <ac:spMkLst>
            <pc:docMk/>
            <pc:sldMk cId="414268474" sldId="296"/>
            <ac:spMk id="57" creationId="{00000000-0000-0000-0000-000000000000}"/>
          </ac:spMkLst>
        </pc:spChg>
        <pc:spChg chg="mod">
          <ac:chgData name="Occhipinti, Annalisa" userId="a66fcd2b-4181-400a-8ca1-7fdb013d8d8c" providerId="ADAL" clId="{A5106863-DB07-4B7C-8C81-7806C1C648A3}" dt="2021-02-14T11:22:27.856" v="529" actId="1076"/>
          <ac:spMkLst>
            <pc:docMk/>
            <pc:sldMk cId="414268474" sldId="296"/>
            <ac:spMk id="58" creationId="{00000000-0000-0000-0000-000000000000}"/>
          </ac:spMkLst>
        </pc:spChg>
        <pc:spChg chg="mod">
          <ac:chgData name="Occhipinti, Annalisa" userId="a66fcd2b-4181-400a-8ca1-7fdb013d8d8c" providerId="ADAL" clId="{A5106863-DB07-4B7C-8C81-7806C1C648A3}" dt="2021-02-14T11:22:27.856" v="529" actId="1076"/>
          <ac:spMkLst>
            <pc:docMk/>
            <pc:sldMk cId="414268474" sldId="296"/>
            <ac:spMk id="59" creationId="{00000000-0000-0000-0000-000000000000}"/>
          </ac:spMkLst>
        </pc:spChg>
        <pc:spChg chg="mod">
          <ac:chgData name="Occhipinti, Annalisa" userId="a66fcd2b-4181-400a-8ca1-7fdb013d8d8c" providerId="ADAL" clId="{A5106863-DB07-4B7C-8C81-7806C1C648A3}" dt="2021-02-14T11:22:27.856" v="529" actId="1076"/>
          <ac:spMkLst>
            <pc:docMk/>
            <pc:sldMk cId="414268474" sldId="296"/>
            <ac:spMk id="60" creationId="{00000000-0000-0000-0000-000000000000}"/>
          </ac:spMkLst>
        </pc:spChg>
        <pc:spChg chg="mod">
          <ac:chgData name="Occhipinti, Annalisa" userId="a66fcd2b-4181-400a-8ca1-7fdb013d8d8c" providerId="ADAL" clId="{A5106863-DB07-4B7C-8C81-7806C1C648A3}" dt="2021-02-14T11:22:27.856" v="529" actId="1076"/>
          <ac:spMkLst>
            <pc:docMk/>
            <pc:sldMk cId="414268474" sldId="296"/>
            <ac:spMk id="61" creationId="{00000000-0000-0000-0000-000000000000}"/>
          </ac:spMkLst>
        </pc:spChg>
        <pc:spChg chg="mod">
          <ac:chgData name="Occhipinti, Annalisa" userId="a66fcd2b-4181-400a-8ca1-7fdb013d8d8c" providerId="ADAL" clId="{A5106863-DB07-4B7C-8C81-7806C1C648A3}" dt="2021-02-14T11:22:27.856" v="529" actId="1076"/>
          <ac:spMkLst>
            <pc:docMk/>
            <pc:sldMk cId="414268474" sldId="296"/>
            <ac:spMk id="62" creationId="{00000000-0000-0000-0000-000000000000}"/>
          </ac:spMkLst>
        </pc:spChg>
        <pc:spChg chg="mod">
          <ac:chgData name="Occhipinti, Annalisa" userId="a66fcd2b-4181-400a-8ca1-7fdb013d8d8c" providerId="ADAL" clId="{A5106863-DB07-4B7C-8C81-7806C1C648A3}" dt="2021-02-14T11:22:27.856" v="529" actId="1076"/>
          <ac:spMkLst>
            <pc:docMk/>
            <pc:sldMk cId="414268474" sldId="296"/>
            <ac:spMk id="63" creationId="{00000000-0000-0000-0000-000000000000}"/>
          </ac:spMkLst>
        </pc:spChg>
        <pc:spChg chg="mod">
          <ac:chgData name="Occhipinti, Annalisa" userId="a66fcd2b-4181-400a-8ca1-7fdb013d8d8c" providerId="ADAL" clId="{A5106863-DB07-4B7C-8C81-7806C1C648A3}" dt="2021-02-14T11:22:27.856" v="529" actId="1076"/>
          <ac:spMkLst>
            <pc:docMk/>
            <pc:sldMk cId="414268474" sldId="296"/>
            <ac:spMk id="68" creationId="{00000000-0000-0000-0000-000000000000}"/>
          </ac:spMkLst>
        </pc:spChg>
        <pc:spChg chg="mod">
          <ac:chgData name="Occhipinti, Annalisa" userId="a66fcd2b-4181-400a-8ca1-7fdb013d8d8c" providerId="ADAL" clId="{A5106863-DB07-4B7C-8C81-7806C1C648A3}" dt="2021-02-14T11:22:27.856" v="529" actId="1076"/>
          <ac:spMkLst>
            <pc:docMk/>
            <pc:sldMk cId="414268474" sldId="296"/>
            <ac:spMk id="100382" creationId="{00000000-0000-0000-0000-000000000000}"/>
          </ac:spMkLst>
        </pc:spChg>
        <pc:spChg chg="mod">
          <ac:chgData name="Occhipinti, Annalisa" userId="a66fcd2b-4181-400a-8ca1-7fdb013d8d8c" providerId="ADAL" clId="{A5106863-DB07-4B7C-8C81-7806C1C648A3}" dt="2021-02-14T11:22:27.856" v="529" actId="1076"/>
          <ac:spMkLst>
            <pc:docMk/>
            <pc:sldMk cId="414268474" sldId="296"/>
            <ac:spMk id="100431" creationId="{00000000-0000-0000-0000-000000000000}"/>
          </ac:spMkLst>
        </pc:spChg>
        <pc:spChg chg="mod">
          <ac:chgData name="Occhipinti, Annalisa" userId="a66fcd2b-4181-400a-8ca1-7fdb013d8d8c" providerId="ADAL" clId="{A5106863-DB07-4B7C-8C81-7806C1C648A3}" dt="2021-02-14T11:22:27.856" v="529" actId="1076"/>
          <ac:spMkLst>
            <pc:docMk/>
            <pc:sldMk cId="414268474" sldId="296"/>
            <ac:spMk id="100432" creationId="{00000000-0000-0000-0000-000000000000}"/>
          </ac:spMkLst>
        </pc:spChg>
        <pc:grpChg chg="mod">
          <ac:chgData name="Occhipinti, Annalisa" userId="a66fcd2b-4181-400a-8ca1-7fdb013d8d8c" providerId="ADAL" clId="{A5106863-DB07-4B7C-8C81-7806C1C648A3}" dt="2021-02-14T11:22:27.856" v="529" actId="1076"/>
          <ac:grpSpMkLst>
            <pc:docMk/>
            <pc:sldMk cId="414268474" sldId="296"/>
            <ac:grpSpMk id="2" creationId="{00000000-0000-0000-0000-000000000000}"/>
          </ac:grpSpMkLst>
        </pc:grpChg>
        <pc:grpChg chg="mod">
          <ac:chgData name="Occhipinti, Annalisa" userId="a66fcd2b-4181-400a-8ca1-7fdb013d8d8c" providerId="ADAL" clId="{A5106863-DB07-4B7C-8C81-7806C1C648A3}" dt="2021-02-14T11:22:27.856" v="529" actId="1076"/>
          <ac:grpSpMkLst>
            <pc:docMk/>
            <pc:sldMk cId="414268474" sldId="296"/>
            <ac:grpSpMk id="4" creationId="{00000000-0000-0000-0000-000000000000}"/>
          </ac:grpSpMkLst>
        </pc:grpChg>
      </pc:sldChg>
      <pc:sldChg chg="modSp mod">
        <pc:chgData name="Occhipinti, Annalisa" userId="a66fcd2b-4181-400a-8ca1-7fdb013d8d8c" providerId="ADAL" clId="{A5106863-DB07-4B7C-8C81-7806C1C648A3}" dt="2021-02-11T10:45:10.388" v="405" actId="1076"/>
        <pc:sldMkLst>
          <pc:docMk/>
          <pc:sldMk cId="2478968246" sldId="301"/>
        </pc:sldMkLst>
        <pc:spChg chg="mod">
          <ac:chgData name="Occhipinti, Annalisa" userId="a66fcd2b-4181-400a-8ca1-7fdb013d8d8c" providerId="ADAL" clId="{A5106863-DB07-4B7C-8C81-7806C1C648A3}" dt="2021-02-11T10:45:10.388" v="405" actId="1076"/>
          <ac:spMkLst>
            <pc:docMk/>
            <pc:sldMk cId="2478968246" sldId="301"/>
            <ac:spMk id="110595" creationId="{00000000-0000-0000-0000-000000000000}"/>
          </ac:spMkLst>
        </pc:spChg>
        <pc:grpChg chg="mod">
          <ac:chgData name="Occhipinti, Annalisa" userId="a66fcd2b-4181-400a-8ca1-7fdb013d8d8c" providerId="ADAL" clId="{A5106863-DB07-4B7C-8C81-7806C1C648A3}" dt="2021-02-11T10:45:10.388" v="405" actId="1076"/>
          <ac:grpSpMkLst>
            <pc:docMk/>
            <pc:sldMk cId="2478968246" sldId="301"/>
            <ac:grpSpMk id="2" creationId="{00000000-0000-0000-0000-000000000000}"/>
          </ac:grpSpMkLst>
        </pc:grpChg>
        <pc:grpChg chg="mod">
          <ac:chgData name="Occhipinti, Annalisa" userId="a66fcd2b-4181-400a-8ca1-7fdb013d8d8c" providerId="ADAL" clId="{A5106863-DB07-4B7C-8C81-7806C1C648A3}" dt="2021-02-11T10:45:10.388" v="405" actId="1076"/>
          <ac:grpSpMkLst>
            <pc:docMk/>
            <pc:sldMk cId="2478968246" sldId="301"/>
            <ac:grpSpMk id="7" creationId="{00000000-0000-0000-0000-000000000000}"/>
          </ac:grpSpMkLst>
        </pc:grpChg>
        <pc:grpChg chg="mod">
          <ac:chgData name="Occhipinti, Annalisa" userId="a66fcd2b-4181-400a-8ca1-7fdb013d8d8c" providerId="ADAL" clId="{A5106863-DB07-4B7C-8C81-7806C1C648A3}" dt="2021-02-11T10:45:10.388" v="405" actId="1076"/>
          <ac:grpSpMkLst>
            <pc:docMk/>
            <pc:sldMk cId="2478968246" sldId="301"/>
            <ac:grpSpMk id="9" creationId="{00000000-0000-0000-0000-000000000000}"/>
          </ac:grpSpMkLst>
        </pc:grpChg>
      </pc:sldChg>
      <pc:sldChg chg="addSp delSp modSp mod modAnim">
        <pc:chgData name="Occhipinti, Annalisa" userId="a66fcd2b-4181-400a-8ca1-7fdb013d8d8c" providerId="ADAL" clId="{A5106863-DB07-4B7C-8C81-7806C1C648A3}" dt="2021-02-14T11:27:23.749" v="600" actId="478"/>
        <pc:sldMkLst>
          <pc:docMk/>
          <pc:sldMk cId="3663038004" sldId="302"/>
        </pc:sldMkLst>
        <pc:spChg chg="mod">
          <ac:chgData name="Occhipinti, Annalisa" userId="a66fcd2b-4181-400a-8ca1-7fdb013d8d8c" providerId="ADAL" clId="{A5106863-DB07-4B7C-8C81-7806C1C648A3}" dt="2021-02-14T11:26:39.444" v="581" actId="1076"/>
          <ac:spMkLst>
            <pc:docMk/>
            <pc:sldMk cId="3663038004" sldId="302"/>
            <ac:spMk id="111619" creationId="{00000000-0000-0000-0000-000000000000}"/>
          </ac:spMkLst>
        </pc:spChg>
        <pc:grpChg chg="mod">
          <ac:chgData name="Occhipinti, Annalisa" userId="a66fcd2b-4181-400a-8ca1-7fdb013d8d8c" providerId="ADAL" clId="{A5106863-DB07-4B7C-8C81-7806C1C648A3}" dt="2021-02-14T11:26:38.011" v="579" actId="1076"/>
          <ac:grpSpMkLst>
            <pc:docMk/>
            <pc:sldMk cId="3663038004" sldId="302"/>
            <ac:grpSpMk id="7" creationId="{00000000-0000-0000-0000-000000000000}"/>
          </ac:grpSpMkLst>
        </pc:grpChg>
        <pc:grpChg chg="mod">
          <ac:chgData name="Occhipinti, Annalisa" userId="a66fcd2b-4181-400a-8ca1-7fdb013d8d8c" providerId="ADAL" clId="{A5106863-DB07-4B7C-8C81-7806C1C648A3}" dt="2021-02-14T11:26:38.011" v="579" actId="1076"/>
          <ac:grpSpMkLst>
            <pc:docMk/>
            <pc:sldMk cId="3663038004" sldId="302"/>
            <ac:grpSpMk id="8" creationId="{00000000-0000-0000-0000-000000000000}"/>
          </ac:grpSpMkLst>
        </pc:grpChg>
        <pc:grpChg chg="mod">
          <ac:chgData name="Occhipinti, Annalisa" userId="a66fcd2b-4181-400a-8ca1-7fdb013d8d8c" providerId="ADAL" clId="{A5106863-DB07-4B7C-8C81-7806C1C648A3}" dt="2021-02-14T11:26:38.011" v="579" actId="1076"/>
          <ac:grpSpMkLst>
            <pc:docMk/>
            <pc:sldMk cId="3663038004" sldId="302"/>
            <ac:grpSpMk id="9" creationId="{00000000-0000-0000-0000-000000000000}"/>
          </ac:grpSpMkLst>
        </pc:grpChg>
        <pc:picChg chg="add del mod modCrop">
          <ac:chgData name="Occhipinti, Annalisa" userId="a66fcd2b-4181-400a-8ca1-7fdb013d8d8c" providerId="ADAL" clId="{A5106863-DB07-4B7C-8C81-7806C1C648A3}" dt="2021-02-14T11:27:23.749" v="600" actId="478"/>
          <ac:picMkLst>
            <pc:docMk/>
            <pc:sldMk cId="3663038004" sldId="302"/>
            <ac:picMk id="10" creationId="{824807BD-7F0A-4C58-A80F-7D25451AE80C}"/>
          </ac:picMkLst>
        </pc:picChg>
      </pc:sldChg>
      <pc:sldChg chg="addSp delSp modSp mod">
        <pc:chgData name="Occhipinti, Annalisa" userId="a66fcd2b-4181-400a-8ca1-7fdb013d8d8c" providerId="ADAL" clId="{A5106863-DB07-4B7C-8C81-7806C1C648A3}" dt="2021-02-11T10:48:53.413" v="422" actId="20577"/>
        <pc:sldMkLst>
          <pc:docMk/>
          <pc:sldMk cId="3657378601" sldId="313"/>
        </pc:sldMkLst>
        <pc:spChg chg="mod">
          <ac:chgData name="Occhipinti, Annalisa" userId="a66fcd2b-4181-400a-8ca1-7fdb013d8d8c" providerId="ADAL" clId="{A5106863-DB07-4B7C-8C81-7806C1C648A3}" dt="2021-02-11T10:48:53.413" v="422" actId="20577"/>
          <ac:spMkLst>
            <pc:docMk/>
            <pc:sldMk cId="3657378601" sldId="313"/>
            <ac:spMk id="2" creationId="{00000000-0000-0000-0000-000000000000}"/>
          </ac:spMkLst>
        </pc:spChg>
        <pc:grpChg chg="del">
          <ac:chgData name="Occhipinti, Annalisa" userId="a66fcd2b-4181-400a-8ca1-7fdb013d8d8c" providerId="ADAL" clId="{A5106863-DB07-4B7C-8C81-7806C1C648A3}" dt="2021-02-11T10:48:34.177" v="407" actId="478"/>
          <ac:grpSpMkLst>
            <pc:docMk/>
            <pc:sldMk cId="3657378601" sldId="313"/>
            <ac:grpSpMk id="8" creationId="{00000000-0000-0000-0000-000000000000}"/>
          </ac:grpSpMkLst>
        </pc:grpChg>
        <pc:picChg chg="add mod modCrop">
          <ac:chgData name="Occhipinti, Annalisa" userId="a66fcd2b-4181-400a-8ca1-7fdb013d8d8c" providerId="ADAL" clId="{A5106863-DB07-4B7C-8C81-7806C1C648A3}" dt="2021-02-11T10:48:47.219" v="412" actId="1076"/>
          <ac:picMkLst>
            <pc:docMk/>
            <pc:sldMk cId="3657378601" sldId="313"/>
            <ac:picMk id="9" creationId="{73ABBFF6-CB0C-4D46-AF89-2988F26B8B25}"/>
          </ac:picMkLst>
        </pc:picChg>
      </pc:sldChg>
      <pc:sldChg chg="addSp delSp modSp mod">
        <pc:chgData name="Occhipinti, Annalisa" userId="a66fcd2b-4181-400a-8ca1-7fdb013d8d8c" providerId="ADAL" clId="{A5106863-DB07-4B7C-8C81-7806C1C648A3}" dt="2021-02-14T11:20:38.340" v="510" actId="1076"/>
        <pc:sldMkLst>
          <pc:docMk/>
          <pc:sldMk cId="3611763478" sldId="319"/>
        </pc:sldMkLst>
        <pc:spChg chg="mod">
          <ac:chgData name="Occhipinti, Annalisa" userId="a66fcd2b-4181-400a-8ca1-7fdb013d8d8c" providerId="ADAL" clId="{A5106863-DB07-4B7C-8C81-7806C1C648A3}" dt="2021-02-14T11:20:34.529" v="509"/>
          <ac:spMkLst>
            <pc:docMk/>
            <pc:sldMk cId="3611763478" sldId="319"/>
            <ac:spMk id="35" creationId="{2148E7D8-8F32-428C-8C7F-9489DFBE2130}"/>
          </ac:spMkLst>
        </pc:spChg>
        <pc:spChg chg="mod">
          <ac:chgData name="Occhipinti, Annalisa" userId="a66fcd2b-4181-400a-8ca1-7fdb013d8d8c" providerId="ADAL" clId="{A5106863-DB07-4B7C-8C81-7806C1C648A3}" dt="2021-02-14T11:20:34.529" v="509"/>
          <ac:spMkLst>
            <pc:docMk/>
            <pc:sldMk cId="3611763478" sldId="319"/>
            <ac:spMk id="36" creationId="{85054A16-7C4A-4078-9B10-2054655A60EE}"/>
          </ac:spMkLst>
        </pc:spChg>
        <pc:grpChg chg="del">
          <ac:chgData name="Occhipinti, Annalisa" userId="a66fcd2b-4181-400a-8ca1-7fdb013d8d8c" providerId="ADAL" clId="{A5106863-DB07-4B7C-8C81-7806C1C648A3}" dt="2021-02-14T11:20:32.074" v="508" actId="478"/>
          <ac:grpSpMkLst>
            <pc:docMk/>
            <pc:sldMk cId="3611763478" sldId="319"/>
            <ac:grpSpMk id="10" creationId="{00000000-0000-0000-0000-000000000000}"/>
          </ac:grpSpMkLst>
        </pc:grpChg>
        <pc:grpChg chg="add mod">
          <ac:chgData name="Occhipinti, Annalisa" userId="a66fcd2b-4181-400a-8ca1-7fdb013d8d8c" providerId="ADAL" clId="{A5106863-DB07-4B7C-8C81-7806C1C648A3}" dt="2021-02-14T11:20:38.340" v="510" actId="1076"/>
          <ac:grpSpMkLst>
            <pc:docMk/>
            <pc:sldMk cId="3611763478" sldId="319"/>
            <ac:grpSpMk id="34" creationId="{94F85C18-3208-4979-8805-BFB895CF90D4}"/>
          </ac:grpSpMkLst>
        </pc:grpChg>
      </pc:sldChg>
      <pc:sldChg chg="addSp modSp mod">
        <pc:chgData name="Occhipinti, Annalisa" userId="a66fcd2b-4181-400a-8ca1-7fdb013d8d8c" providerId="ADAL" clId="{A5106863-DB07-4B7C-8C81-7806C1C648A3}" dt="2021-02-14T11:35:30.530" v="614" actId="1076"/>
        <pc:sldMkLst>
          <pc:docMk/>
          <pc:sldMk cId="1972019171" sldId="320"/>
        </pc:sldMkLst>
        <pc:picChg chg="add mod">
          <ac:chgData name="Occhipinti, Annalisa" userId="a66fcd2b-4181-400a-8ca1-7fdb013d8d8c" providerId="ADAL" clId="{A5106863-DB07-4B7C-8C81-7806C1C648A3}" dt="2021-02-14T11:35:30.530" v="614" actId="1076"/>
          <ac:picMkLst>
            <pc:docMk/>
            <pc:sldMk cId="1972019171" sldId="320"/>
            <ac:picMk id="6" creationId="{69F8E044-3C68-4461-973C-A209B5C82C50}"/>
          </ac:picMkLst>
        </pc:picChg>
      </pc:sldChg>
      <pc:sldChg chg="del">
        <pc:chgData name="Occhipinti, Annalisa" userId="a66fcd2b-4181-400a-8ca1-7fdb013d8d8c" providerId="ADAL" clId="{A5106863-DB07-4B7C-8C81-7806C1C648A3}" dt="2021-02-11T10:32:44.019" v="84" actId="47"/>
        <pc:sldMkLst>
          <pc:docMk/>
          <pc:sldMk cId="2778113374" sldId="321"/>
        </pc:sldMkLst>
      </pc:sldChg>
      <pc:sldChg chg="modSp">
        <pc:chgData name="Occhipinti, Annalisa" userId="a66fcd2b-4181-400a-8ca1-7fdb013d8d8c" providerId="ADAL" clId="{A5106863-DB07-4B7C-8C81-7806C1C648A3}" dt="2021-02-11T10:28:46.187" v="67" actId="20577"/>
        <pc:sldMkLst>
          <pc:docMk/>
          <pc:sldMk cId="3017903193" sldId="327"/>
        </pc:sldMkLst>
        <pc:spChg chg="mod">
          <ac:chgData name="Occhipinti, Annalisa" userId="a66fcd2b-4181-400a-8ca1-7fdb013d8d8c" providerId="ADAL" clId="{A5106863-DB07-4B7C-8C81-7806C1C648A3}" dt="2021-02-11T10:28:46.187" v="67" actId="20577"/>
          <ac:spMkLst>
            <pc:docMk/>
            <pc:sldMk cId="3017903193" sldId="327"/>
            <ac:spMk id="8197" creationId="{00000000-0000-0000-0000-000000000000}"/>
          </ac:spMkLst>
        </pc:spChg>
      </pc:sldChg>
      <pc:sldChg chg="modSp">
        <pc:chgData name="Occhipinti, Annalisa" userId="a66fcd2b-4181-400a-8ca1-7fdb013d8d8c" providerId="ADAL" clId="{A5106863-DB07-4B7C-8C81-7806C1C648A3}" dt="2021-02-11T10:29:44.250" v="82" actId="20577"/>
        <pc:sldMkLst>
          <pc:docMk/>
          <pc:sldMk cId="3027517874" sldId="329"/>
        </pc:sldMkLst>
        <pc:spChg chg="mod">
          <ac:chgData name="Occhipinti, Annalisa" userId="a66fcd2b-4181-400a-8ca1-7fdb013d8d8c" providerId="ADAL" clId="{A5106863-DB07-4B7C-8C81-7806C1C648A3}" dt="2021-02-11T10:29:44.250" v="82" actId="20577"/>
          <ac:spMkLst>
            <pc:docMk/>
            <pc:sldMk cId="3027517874" sldId="329"/>
            <ac:spMk id="10247" creationId="{00000000-0000-0000-0000-000000000000}"/>
          </ac:spMkLst>
        </pc:spChg>
      </pc:sldChg>
      <pc:sldChg chg="addSp delSp modSp new mod">
        <pc:chgData name="Occhipinti, Annalisa" userId="a66fcd2b-4181-400a-8ca1-7fdb013d8d8c" providerId="ADAL" clId="{A5106863-DB07-4B7C-8C81-7806C1C648A3}" dt="2021-02-15T09:49:10.441" v="616" actId="20577"/>
        <pc:sldMkLst>
          <pc:docMk/>
          <pc:sldMk cId="3494063754" sldId="354"/>
        </pc:sldMkLst>
        <pc:spChg chg="del">
          <ac:chgData name="Occhipinti, Annalisa" userId="a66fcd2b-4181-400a-8ca1-7fdb013d8d8c" providerId="ADAL" clId="{A5106863-DB07-4B7C-8C81-7806C1C648A3}" dt="2021-02-11T10:36:00.421" v="96"/>
          <ac:spMkLst>
            <pc:docMk/>
            <pc:sldMk cId="3494063754" sldId="354"/>
            <ac:spMk id="2" creationId="{454B0C9B-19C7-40B1-825F-A8E3722FFA7C}"/>
          </ac:spMkLst>
        </pc:spChg>
        <pc:spChg chg="mod">
          <ac:chgData name="Occhipinti, Annalisa" userId="a66fcd2b-4181-400a-8ca1-7fdb013d8d8c" providerId="ADAL" clId="{A5106863-DB07-4B7C-8C81-7806C1C648A3}" dt="2021-02-11T10:35:58.146" v="95" actId="20577"/>
          <ac:spMkLst>
            <pc:docMk/>
            <pc:sldMk cId="3494063754" sldId="354"/>
            <ac:spMk id="4" creationId="{8C017A77-401D-45ED-99EE-9424DC292F7C}"/>
          </ac:spMkLst>
        </pc:spChg>
        <pc:spChg chg="add mod">
          <ac:chgData name="Occhipinti, Annalisa" userId="a66fcd2b-4181-400a-8ca1-7fdb013d8d8c" providerId="ADAL" clId="{A5106863-DB07-4B7C-8C81-7806C1C648A3}" dt="2021-02-15T09:49:10.441" v="616" actId="20577"/>
          <ac:spMkLst>
            <pc:docMk/>
            <pc:sldMk cId="3494063754" sldId="354"/>
            <ac:spMk id="7" creationId="{807B108A-387B-4532-A00C-1C11BBA1F25A}"/>
          </ac:spMkLst>
        </pc:spChg>
        <pc:picChg chg="add mod">
          <ac:chgData name="Occhipinti, Annalisa" userId="a66fcd2b-4181-400a-8ca1-7fdb013d8d8c" providerId="ADAL" clId="{A5106863-DB07-4B7C-8C81-7806C1C648A3}" dt="2021-02-11T10:38:36.843" v="320" actId="1076"/>
          <ac:picMkLst>
            <pc:docMk/>
            <pc:sldMk cId="3494063754" sldId="354"/>
            <ac:picMk id="6" creationId="{693E1382-3EA9-4E15-AB27-BBC6CB6F8DF1}"/>
          </ac:picMkLst>
        </pc:picChg>
      </pc:sldChg>
      <pc:sldChg chg="addSp delSp modSp add mod ord delAnim">
        <pc:chgData name="Occhipinti, Annalisa" userId="a66fcd2b-4181-400a-8ca1-7fdb013d8d8c" providerId="ADAL" clId="{A5106863-DB07-4B7C-8C81-7806C1C648A3}" dt="2021-02-14T11:27:08.342" v="598"/>
        <pc:sldMkLst>
          <pc:docMk/>
          <pc:sldMk cId="3943232502" sldId="355"/>
        </pc:sldMkLst>
        <pc:spChg chg="add del mod">
          <ac:chgData name="Occhipinti, Annalisa" userId="a66fcd2b-4181-400a-8ca1-7fdb013d8d8c" providerId="ADAL" clId="{A5106863-DB07-4B7C-8C81-7806C1C648A3}" dt="2021-02-14T11:26:53.042" v="585" actId="478"/>
          <ac:spMkLst>
            <pc:docMk/>
            <pc:sldMk cId="3943232502" sldId="355"/>
            <ac:spMk id="12" creationId="{C02361E6-AB27-4B70-89CA-D0B2341AA687}"/>
          </ac:spMkLst>
        </pc:spChg>
        <pc:spChg chg="del">
          <ac:chgData name="Occhipinti, Annalisa" userId="a66fcd2b-4181-400a-8ca1-7fdb013d8d8c" providerId="ADAL" clId="{A5106863-DB07-4B7C-8C81-7806C1C648A3}" dt="2021-02-14T11:26:49.409" v="584" actId="478"/>
          <ac:spMkLst>
            <pc:docMk/>
            <pc:sldMk cId="3943232502" sldId="355"/>
            <ac:spMk id="111619" creationId="{00000000-0000-0000-0000-000000000000}"/>
          </ac:spMkLst>
        </pc:spChg>
        <pc:grpChg chg="del">
          <ac:chgData name="Occhipinti, Annalisa" userId="a66fcd2b-4181-400a-8ca1-7fdb013d8d8c" providerId="ADAL" clId="{A5106863-DB07-4B7C-8C81-7806C1C648A3}" dt="2021-02-14T11:26:56.299" v="588" actId="478"/>
          <ac:grpSpMkLst>
            <pc:docMk/>
            <pc:sldMk cId="3943232502" sldId="355"/>
            <ac:grpSpMk id="7" creationId="{00000000-0000-0000-0000-000000000000}"/>
          </ac:grpSpMkLst>
        </pc:grpChg>
        <pc:grpChg chg="del">
          <ac:chgData name="Occhipinti, Annalisa" userId="a66fcd2b-4181-400a-8ca1-7fdb013d8d8c" providerId="ADAL" clId="{A5106863-DB07-4B7C-8C81-7806C1C648A3}" dt="2021-02-14T11:26:54.065" v="586" actId="478"/>
          <ac:grpSpMkLst>
            <pc:docMk/>
            <pc:sldMk cId="3943232502" sldId="355"/>
            <ac:grpSpMk id="8" creationId="{00000000-0000-0000-0000-000000000000}"/>
          </ac:grpSpMkLst>
        </pc:grpChg>
        <pc:grpChg chg="del">
          <ac:chgData name="Occhipinti, Annalisa" userId="a66fcd2b-4181-400a-8ca1-7fdb013d8d8c" providerId="ADAL" clId="{A5106863-DB07-4B7C-8C81-7806C1C648A3}" dt="2021-02-14T11:26:57.282" v="589" actId="478"/>
          <ac:grpSpMkLst>
            <pc:docMk/>
            <pc:sldMk cId="3943232502" sldId="355"/>
            <ac:grpSpMk id="9" creationId="{00000000-0000-0000-0000-000000000000}"/>
          </ac:grpSpMkLst>
        </pc:grpChg>
        <pc:picChg chg="mod">
          <ac:chgData name="Occhipinti, Annalisa" userId="a66fcd2b-4181-400a-8ca1-7fdb013d8d8c" providerId="ADAL" clId="{A5106863-DB07-4B7C-8C81-7806C1C648A3}" dt="2021-02-14T11:27:04.401" v="596" actId="1076"/>
          <ac:picMkLst>
            <pc:docMk/>
            <pc:sldMk cId="3943232502" sldId="355"/>
            <ac:picMk id="10" creationId="{824807BD-7F0A-4C58-A80F-7D25451AE80C}"/>
          </ac:picMkLst>
        </pc:picChg>
      </pc:sldChg>
      <pc:sldChg chg="modSp add mod ord modAnim">
        <pc:chgData name="Occhipinti, Annalisa" userId="a66fcd2b-4181-400a-8ca1-7fdb013d8d8c" providerId="ADAL" clId="{A5106863-DB07-4B7C-8C81-7806C1C648A3}" dt="2021-02-14T11:29:36.840" v="610"/>
        <pc:sldMkLst>
          <pc:docMk/>
          <pc:sldMk cId="2474554910" sldId="356"/>
        </pc:sldMkLst>
        <pc:spChg chg="mod">
          <ac:chgData name="Occhipinti, Annalisa" userId="a66fcd2b-4181-400a-8ca1-7fdb013d8d8c" providerId="ADAL" clId="{A5106863-DB07-4B7C-8C81-7806C1C648A3}" dt="2021-02-14T11:28:08.874" v="605" actId="1076"/>
          <ac:spMkLst>
            <pc:docMk/>
            <pc:sldMk cId="2474554910" sldId="356"/>
            <ac:spMk id="35" creationId="{00000000-0000-0000-0000-000000000000}"/>
          </ac:spMkLst>
        </pc:spChg>
        <pc:spChg chg="mod">
          <ac:chgData name="Occhipinti, Annalisa" userId="a66fcd2b-4181-400a-8ca1-7fdb013d8d8c" providerId="ADAL" clId="{A5106863-DB07-4B7C-8C81-7806C1C648A3}" dt="2021-02-14T11:28:05.213" v="604" actId="1076"/>
          <ac:spMkLst>
            <pc:docMk/>
            <pc:sldMk cId="2474554910" sldId="356"/>
            <ac:spMk id="114691" creationId="{00000000-0000-0000-0000-000000000000}"/>
          </ac:spMkLst>
        </pc:spChg>
        <pc:spChg chg="mod">
          <ac:chgData name="Occhipinti, Annalisa" userId="a66fcd2b-4181-400a-8ca1-7fdb013d8d8c" providerId="ADAL" clId="{A5106863-DB07-4B7C-8C81-7806C1C648A3}" dt="2021-02-14T11:28:05.213" v="604" actId="1076"/>
          <ac:spMkLst>
            <pc:docMk/>
            <pc:sldMk cId="2474554910" sldId="356"/>
            <ac:spMk id="114692" creationId="{00000000-0000-0000-0000-000000000000}"/>
          </ac:spMkLst>
        </pc:spChg>
        <pc:spChg chg="mod">
          <ac:chgData name="Occhipinti, Annalisa" userId="a66fcd2b-4181-400a-8ca1-7fdb013d8d8c" providerId="ADAL" clId="{A5106863-DB07-4B7C-8C81-7806C1C648A3}" dt="2021-02-14T11:28:05.213" v="604" actId="1076"/>
          <ac:spMkLst>
            <pc:docMk/>
            <pc:sldMk cId="2474554910" sldId="356"/>
            <ac:spMk id="114693" creationId="{00000000-0000-0000-0000-000000000000}"/>
          </ac:spMkLst>
        </pc:spChg>
        <pc:spChg chg="mod">
          <ac:chgData name="Occhipinti, Annalisa" userId="a66fcd2b-4181-400a-8ca1-7fdb013d8d8c" providerId="ADAL" clId="{A5106863-DB07-4B7C-8C81-7806C1C648A3}" dt="2021-02-14T11:28:05.213" v="604" actId="1076"/>
          <ac:spMkLst>
            <pc:docMk/>
            <pc:sldMk cId="2474554910" sldId="356"/>
            <ac:spMk id="114694" creationId="{00000000-0000-0000-0000-000000000000}"/>
          </ac:spMkLst>
        </pc:spChg>
        <pc:spChg chg="mod">
          <ac:chgData name="Occhipinti, Annalisa" userId="a66fcd2b-4181-400a-8ca1-7fdb013d8d8c" providerId="ADAL" clId="{A5106863-DB07-4B7C-8C81-7806C1C648A3}" dt="2021-02-14T11:28:05.213" v="604" actId="1076"/>
          <ac:spMkLst>
            <pc:docMk/>
            <pc:sldMk cId="2474554910" sldId="356"/>
            <ac:spMk id="114695" creationId="{00000000-0000-0000-0000-000000000000}"/>
          </ac:spMkLst>
        </pc:spChg>
        <pc:spChg chg="mod">
          <ac:chgData name="Occhipinti, Annalisa" userId="a66fcd2b-4181-400a-8ca1-7fdb013d8d8c" providerId="ADAL" clId="{A5106863-DB07-4B7C-8C81-7806C1C648A3}" dt="2021-02-14T11:28:05.213" v="604" actId="1076"/>
          <ac:spMkLst>
            <pc:docMk/>
            <pc:sldMk cId="2474554910" sldId="356"/>
            <ac:spMk id="114696" creationId="{00000000-0000-0000-0000-000000000000}"/>
          </ac:spMkLst>
        </pc:spChg>
        <pc:spChg chg="mod">
          <ac:chgData name="Occhipinti, Annalisa" userId="a66fcd2b-4181-400a-8ca1-7fdb013d8d8c" providerId="ADAL" clId="{A5106863-DB07-4B7C-8C81-7806C1C648A3}" dt="2021-02-14T11:28:05.213" v="604" actId="1076"/>
          <ac:spMkLst>
            <pc:docMk/>
            <pc:sldMk cId="2474554910" sldId="356"/>
            <ac:spMk id="114697" creationId="{00000000-0000-0000-0000-000000000000}"/>
          </ac:spMkLst>
        </pc:spChg>
        <pc:spChg chg="mod">
          <ac:chgData name="Occhipinti, Annalisa" userId="a66fcd2b-4181-400a-8ca1-7fdb013d8d8c" providerId="ADAL" clId="{A5106863-DB07-4B7C-8C81-7806C1C648A3}" dt="2021-02-14T11:28:05.213" v="604" actId="1076"/>
          <ac:spMkLst>
            <pc:docMk/>
            <pc:sldMk cId="2474554910" sldId="356"/>
            <ac:spMk id="114698" creationId="{00000000-0000-0000-0000-000000000000}"/>
          </ac:spMkLst>
        </pc:spChg>
        <pc:spChg chg="mod">
          <ac:chgData name="Occhipinti, Annalisa" userId="a66fcd2b-4181-400a-8ca1-7fdb013d8d8c" providerId="ADAL" clId="{A5106863-DB07-4B7C-8C81-7806C1C648A3}" dt="2021-02-14T11:28:05.213" v="604" actId="1076"/>
          <ac:spMkLst>
            <pc:docMk/>
            <pc:sldMk cId="2474554910" sldId="356"/>
            <ac:spMk id="114699" creationId="{00000000-0000-0000-0000-000000000000}"/>
          </ac:spMkLst>
        </pc:spChg>
        <pc:spChg chg="mod">
          <ac:chgData name="Occhipinti, Annalisa" userId="a66fcd2b-4181-400a-8ca1-7fdb013d8d8c" providerId="ADAL" clId="{A5106863-DB07-4B7C-8C81-7806C1C648A3}" dt="2021-02-14T11:28:05.213" v="604" actId="1076"/>
          <ac:spMkLst>
            <pc:docMk/>
            <pc:sldMk cId="2474554910" sldId="356"/>
            <ac:spMk id="114700" creationId="{00000000-0000-0000-0000-000000000000}"/>
          </ac:spMkLst>
        </pc:spChg>
        <pc:spChg chg="mod">
          <ac:chgData name="Occhipinti, Annalisa" userId="a66fcd2b-4181-400a-8ca1-7fdb013d8d8c" providerId="ADAL" clId="{A5106863-DB07-4B7C-8C81-7806C1C648A3}" dt="2021-02-14T11:28:05.213" v="604" actId="1076"/>
          <ac:spMkLst>
            <pc:docMk/>
            <pc:sldMk cId="2474554910" sldId="356"/>
            <ac:spMk id="114701" creationId="{00000000-0000-0000-0000-000000000000}"/>
          </ac:spMkLst>
        </pc:spChg>
        <pc:spChg chg="mod">
          <ac:chgData name="Occhipinti, Annalisa" userId="a66fcd2b-4181-400a-8ca1-7fdb013d8d8c" providerId="ADAL" clId="{A5106863-DB07-4B7C-8C81-7806C1C648A3}" dt="2021-02-14T11:28:05.213" v="604" actId="1076"/>
          <ac:spMkLst>
            <pc:docMk/>
            <pc:sldMk cId="2474554910" sldId="356"/>
            <ac:spMk id="114702" creationId="{00000000-0000-0000-0000-000000000000}"/>
          </ac:spMkLst>
        </pc:spChg>
        <pc:spChg chg="mod">
          <ac:chgData name="Occhipinti, Annalisa" userId="a66fcd2b-4181-400a-8ca1-7fdb013d8d8c" providerId="ADAL" clId="{A5106863-DB07-4B7C-8C81-7806C1C648A3}" dt="2021-02-14T11:28:05.213" v="604" actId="1076"/>
          <ac:spMkLst>
            <pc:docMk/>
            <pc:sldMk cId="2474554910" sldId="356"/>
            <ac:spMk id="114703" creationId="{00000000-0000-0000-0000-000000000000}"/>
          </ac:spMkLst>
        </pc:spChg>
        <pc:spChg chg="mod">
          <ac:chgData name="Occhipinti, Annalisa" userId="a66fcd2b-4181-400a-8ca1-7fdb013d8d8c" providerId="ADAL" clId="{A5106863-DB07-4B7C-8C81-7806C1C648A3}" dt="2021-02-14T11:28:05.213" v="604" actId="1076"/>
          <ac:spMkLst>
            <pc:docMk/>
            <pc:sldMk cId="2474554910" sldId="356"/>
            <ac:spMk id="114704" creationId="{00000000-0000-0000-0000-000000000000}"/>
          </ac:spMkLst>
        </pc:spChg>
        <pc:spChg chg="mod">
          <ac:chgData name="Occhipinti, Annalisa" userId="a66fcd2b-4181-400a-8ca1-7fdb013d8d8c" providerId="ADAL" clId="{A5106863-DB07-4B7C-8C81-7806C1C648A3}" dt="2021-02-14T11:28:05.213" v="604" actId="1076"/>
          <ac:spMkLst>
            <pc:docMk/>
            <pc:sldMk cId="2474554910" sldId="356"/>
            <ac:spMk id="114705" creationId="{00000000-0000-0000-0000-000000000000}"/>
          </ac:spMkLst>
        </pc:spChg>
        <pc:spChg chg="mod">
          <ac:chgData name="Occhipinti, Annalisa" userId="a66fcd2b-4181-400a-8ca1-7fdb013d8d8c" providerId="ADAL" clId="{A5106863-DB07-4B7C-8C81-7806C1C648A3}" dt="2021-02-14T11:28:05.213" v="604" actId="1076"/>
          <ac:spMkLst>
            <pc:docMk/>
            <pc:sldMk cId="2474554910" sldId="356"/>
            <ac:spMk id="114706" creationId="{00000000-0000-0000-0000-000000000000}"/>
          </ac:spMkLst>
        </pc:spChg>
        <pc:spChg chg="mod">
          <ac:chgData name="Occhipinti, Annalisa" userId="a66fcd2b-4181-400a-8ca1-7fdb013d8d8c" providerId="ADAL" clId="{A5106863-DB07-4B7C-8C81-7806C1C648A3}" dt="2021-02-14T11:28:05.213" v="604" actId="1076"/>
          <ac:spMkLst>
            <pc:docMk/>
            <pc:sldMk cId="2474554910" sldId="356"/>
            <ac:spMk id="114707" creationId="{00000000-0000-0000-0000-000000000000}"/>
          </ac:spMkLst>
        </pc:spChg>
        <pc:spChg chg="mod">
          <ac:chgData name="Occhipinti, Annalisa" userId="a66fcd2b-4181-400a-8ca1-7fdb013d8d8c" providerId="ADAL" clId="{A5106863-DB07-4B7C-8C81-7806C1C648A3}" dt="2021-02-14T11:28:05.213" v="604" actId="1076"/>
          <ac:spMkLst>
            <pc:docMk/>
            <pc:sldMk cId="2474554910" sldId="356"/>
            <ac:spMk id="114708" creationId="{00000000-0000-0000-0000-000000000000}"/>
          </ac:spMkLst>
        </pc:spChg>
        <pc:spChg chg="mod">
          <ac:chgData name="Occhipinti, Annalisa" userId="a66fcd2b-4181-400a-8ca1-7fdb013d8d8c" providerId="ADAL" clId="{A5106863-DB07-4B7C-8C81-7806C1C648A3}" dt="2021-02-14T11:28:05.213" v="604" actId="1076"/>
          <ac:spMkLst>
            <pc:docMk/>
            <pc:sldMk cId="2474554910" sldId="356"/>
            <ac:spMk id="114709" creationId="{00000000-0000-0000-0000-000000000000}"/>
          </ac:spMkLst>
        </pc:spChg>
        <pc:spChg chg="mod">
          <ac:chgData name="Occhipinti, Annalisa" userId="a66fcd2b-4181-400a-8ca1-7fdb013d8d8c" providerId="ADAL" clId="{A5106863-DB07-4B7C-8C81-7806C1C648A3}" dt="2021-02-14T11:28:05.213" v="604" actId="1076"/>
          <ac:spMkLst>
            <pc:docMk/>
            <pc:sldMk cId="2474554910" sldId="356"/>
            <ac:spMk id="114710" creationId="{00000000-0000-0000-0000-000000000000}"/>
          </ac:spMkLst>
        </pc:spChg>
        <pc:spChg chg="mod">
          <ac:chgData name="Occhipinti, Annalisa" userId="a66fcd2b-4181-400a-8ca1-7fdb013d8d8c" providerId="ADAL" clId="{A5106863-DB07-4B7C-8C81-7806C1C648A3}" dt="2021-02-14T11:28:05.213" v="604" actId="1076"/>
          <ac:spMkLst>
            <pc:docMk/>
            <pc:sldMk cId="2474554910" sldId="356"/>
            <ac:spMk id="114711" creationId="{00000000-0000-0000-0000-000000000000}"/>
          </ac:spMkLst>
        </pc:spChg>
        <pc:spChg chg="mod">
          <ac:chgData name="Occhipinti, Annalisa" userId="a66fcd2b-4181-400a-8ca1-7fdb013d8d8c" providerId="ADAL" clId="{A5106863-DB07-4B7C-8C81-7806C1C648A3}" dt="2021-02-14T11:28:05.213" v="604" actId="1076"/>
          <ac:spMkLst>
            <pc:docMk/>
            <pc:sldMk cId="2474554910" sldId="356"/>
            <ac:spMk id="114712" creationId="{00000000-0000-0000-0000-000000000000}"/>
          </ac:spMkLst>
        </pc:spChg>
        <pc:spChg chg="mod">
          <ac:chgData name="Occhipinti, Annalisa" userId="a66fcd2b-4181-400a-8ca1-7fdb013d8d8c" providerId="ADAL" clId="{A5106863-DB07-4B7C-8C81-7806C1C648A3}" dt="2021-02-14T11:28:05.213" v="604" actId="1076"/>
          <ac:spMkLst>
            <pc:docMk/>
            <pc:sldMk cId="2474554910" sldId="356"/>
            <ac:spMk id="114713" creationId="{00000000-0000-0000-0000-000000000000}"/>
          </ac:spMkLst>
        </pc:spChg>
        <pc:spChg chg="mod">
          <ac:chgData name="Occhipinti, Annalisa" userId="a66fcd2b-4181-400a-8ca1-7fdb013d8d8c" providerId="ADAL" clId="{A5106863-DB07-4B7C-8C81-7806C1C648A3}" dt="2021-02-14T11:28:05.213" v="604" actId="1076"/>
          <ac:spMkLst>
            <pc:docMk/>
            <pc:sldMk cId="2474554910" sldId="356"/>
            <ac:spMk id="114714" creationId="{00000000-0000-0000-0000-000000000000}"/>
          </ac:spMkLst>
        </pc:spChg>
        <pc:grpChg chg="mod">
          <ac:chgData name="Occhipinti, Annalisa" userId="a66fcd2b-4181-400a-8ca1-7fdb013d8d8c" providerId="ADAL" clId="{A5106863-DB07-4B7C-8C81-7806C1C648A3}" dt="2021-02-14T11:28:05.213" v="604" actId="1076"/>
          <ac:grpSpMkLst>
            <pc:docMk/>
            <pc:sldMk cId="2474554910" sldId="356"/>
            <ac:grpSpMk id="2" creationId="{00000000-0000-0000-0000-000000000000}"/>
          </ac:grpSpMkLst>
        </pc:grpChg>
        <pc:grpChg chg="mod">
          <ac:chgData name="Occhipinti, Annalisa" userId="a66fcd2b-4181-400a-8ca1-7fdb013d8d8c" providerId="ADAL" clId="{A5106863-DB07-4B7C-8C81-7806C1C648A3}" dt="2021-02-14T11:28:05.213" v="604" actId="1076"/>
          <ac:grpSpMkLst>
            <pc:docMk/>
            <pc:sldMk cId="2474554910" sldId="356"/>
            <ac:grpSpMk id="3" creationId="{00000000-0000-0000-0000-000000000000}"/>
          </ac:grpSpMkLst>
        </pc:gr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CA39B2-2F1D-40BF-823A-46255EEA71E5}" type="datetimeFigureOut">
              <a:rPr lang="en-GB" smtClean="0"/>
              <a:t>15/02/2023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14BFB4-5DFB-4973-B031-1750C1B9EB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71584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69993" indent="-296151">
              <a:defRPr>
                <a:solidFill>
                  <a:schemeClr val="tx1"/>
                </a:solidFill>
                <a:latin typeface="Arial" charset="0"/>
              </a:defRPr>
            </a:lvl2pPr>
            <a:lvl3pPr marL="1184605" indent="-236921">
              <a:defRPr>
                <a:solidFill>
                  <a:schemeClr val="tx1"/>
                </a:solidFill>
                <a:latin typeface="Arial" charset="0"/>
              </a:defRPr>
            </a:lvl3pPr>
            <a:lvl4pPr marL="1658447" indent="-236921">
              <a:defRPr>
                <a:solidFill>
                  <a:schemeClr val="tx1"/>
                </a:solidFill>
                <a:latin typeface="Arial" charset="0"/>
              </a:defRPr>
            </a:lvl4pPr>
            <a:lvl5pPr marL="2132289" indent="-236921">
              <a:defRPr>
                <a:solidFill>
                  <a:schemeClr val="tx1"/>
                </a:solidFill>
                <a:latin typeface="Arial" charset="0"/>
              </a:defRPr>
            </a:lvl5pPr>
            <a:lvl6pPr marL="2606131" indent="-236921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79974" indent="-236921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553816" indent="-236921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027658" indent="-236921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3D772FC1-2BD0-4955-BDED-93F10673FBA6}" type="slidenum">
              <a:rPr lang="en-US"/>
              <a:pPr/>
              <a:t>5</a:t>
            </a:fld>
            <a:endParaRPr lang="en-US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dirty="0"/>
              <a:t>The brute force approach is to pass through the array until no swaps are performed, indicating that the array is sorted.</a:t>
            </a:r>
          </a:p>
          <a:p>
            <a:pPr eaLnBrk="1" hangingPunct="1"/>
            <a:r>
              <a:rPr lang="en-GB" dirty="0"/>
              <a:t>An improvement is obtained if we scan over 0: </a:t>
            </a:r>
            <a:r>
              <a:rPr lang="en-GB" dirty="0" err="1"/>
              <a:t>i</a:t>
            </a:r>
            <a:r>
              <a:rPr lang="en-GB" dirty="0"/>
              <a:t> – 1 if </a:t>
            </a:r>
            <a:r>
              <a:rPr lang="en-GB" dirty="0" err="1"/>
              <a:t>i</a:t>
            </a:r>
            <a:r>
              <a:rPr lang="en-GB" dirty="0"/>
              <a:t> is the outer loop variable (i.e. reducing the array by one each pass). This produces a twofold gain of speed.</a:t>
            </a:r>
          </a:p>
        </p:txBody>
      </p:sp>
    </p:spTree>
    <p:extLst>
      <p:ext uri="{BB962C8B-B14F-4D97-AF65-F5344CB8AC3E}">
        <p14:creationId xmlns:p14="http://schemas.microsoft.com/office/powerpoint/2010/main" val="32806479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69993" indent="-296151">
              <a:defRPr>
                <a:solidFill>
                  <a:schemeClr val="tx1"/>
                </a:solidFill>
                <a:latin typeface="Arial" charset="0"/>
              </a:defRPr>
            </a:lvl2pPr>
            <a:lvl3pPr marL="1184605" indent="-236921">
              <a:defRPr>
                <a:solidFill>
                  <a:schemeClr val="tx1"/>
                </a:solidFill>
                <a:latin typeface="Arial" charset="0"/>
              </a:defRPr>
            </a:lvl3pPr>
            <a:lvl4pPr marL="1658447" indent="-236921">
              <a:defRPr>
                <a:solidFill>
                  <a:schemeClr val="tx1"/>
                </a:solidFill>
                <a:latin typeface="Arial" charset="0"/>
              </a:defRPr>
            </a:lvl4pPr>
            <a:lvl5pPr marL="2132289" indent="-236921">
              <a:defRPr>
                <a:solidFill>
                  <a:schemeClr val="tx1"/>
                </a:solidFill>
                <a:latin typeface="Arial" charset="0"/>
              </a:defRPr>
            </a:lvl5pPr>
            <a:lvl6pPr marL="2606131" indent="-236921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79974" indent="-236921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553816" indent="-236921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027658" indent="-236921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03FF17B3-552A-4519-8B06-61D84036A7E2}" type="slidenum">
              <a:rPr lang="en-US"/>
              <a:pPr/>
              <a:t>8</a:t>
            </a:fld>
            <a:endParaRPr lang="en-US"/>
          </a:p>
        </p:txBody>
      </p:sp>
      <p:sp>
        <p:nvSpPr>
          <p:cNvPr id="9933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46574" y="4860806"/>
            <a:ext cx="5206154" cy="4606122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3782" tIns="46068" rIns="93782" bIns="46068"/>
          <a:lstStyle/>
          <a:p>
            <a:pPr eaLnBrk="1" hangingPunct="1"/>
            <a:r>
              <a:rPr lang="en-US"/>
              <a:t>A quick summary of these algorithms' timing properties.</a:t>
            </a:r>
          </a:p>
        </p:txBody>
      </p:sp>
      <p:sp>
        <p:nvSpPr>
          <p:cNvPr id="99332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3988" y="776288"/>
            <a:ext cx="6792912" cy="3822700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18503727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School of Computing &amp; Digital Technologies</a:t>
            </a: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8C25AB6-2E2B-4A7C-9FF1-3334C3053A4D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002310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021139" y="9721851"/>
            <a:ext cx="3076574" cy="511176"/>
          </a:xfrm>
          <a:prstGeom prst="rect">
            <a:avLst/>
          </a:prstGeom>
          <a:noFill/>
        </p:spPr>
        <p:txBody>
          <a:bodyPr lIns="87472" tIns="43736" rIns="87472" bIns="43736"/>
          <a:lstStyle/>
          <a:p>
            <a:fld id="{62780287-F64B-4FD0-BF11-B30176B56F7C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3905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4021139" y="9721851"/>
            <a:ext cx="3076574" cy="511176"/>
          </a:xfrm>
          <a:prstGeom prst="rect">
            <a:avLst/>
          </a:prstGeom>
        </p:spPr>
        <p:txBody>
          <a:bodyPr lIns="87472" tIns="43736" rIns="87472" bIns="43736"/>
          <a:lstStyle/>
          <a:p>
            <a:pPr>
              <a:defRPr/>
            </a:pPr>
            <a:fld id="{62CABC56-10F6-4292-9A0D-02D8345CFDB9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282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2211571"/>
            <a:ext cx="9144000" cy="1298391"/>
          </a:xfrm>
          <a:prstGeom prst="rect">
            <a:avLst/>
          </a:prstGeom>
        </p:spPr>
        <p:txBody>
          <a:bodyPr anchor="b"/>
          <a:lstStyle>
            <a:lvl1pPr algn="ctr">
              <a:defRPr sz="6000" b="1" i="0" baseline="0">
                <a:latin typeface="arial" charset="0"/>
              </a:defRPr>
            </a:lvl1pPr>
          </a:lstStyle>
          <a:p>
            <a:r>
              <a:rPr lang="en-US" dirty="0"/>
              <a:t>Title of slide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69351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aseline="0">
                <a:solidFill>
                  <a:srgbClr val="F67F21"/>
                </a:solidFill>
                <a:latin typeface="arial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Name of person/subtitle</a:t>
            </a:r>
          </a:p>
        </p:txBody>
      </p:sp>
    </p:spTree>
    <p:extLst>
      <p:ext uri="{BB962C8B-B14F-4D97-AF65-F5344CB8AC3E}">
        <p14:creationId xmlns:p14="http://schemas.microsoft.com/office/powerpoint/2010/main" val="2711793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3719" y="365126"/>
            <a:ext cx="9513813" cy="7954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School of Computing , Engineering and Digital Technologies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EEBC-8848-48BC-9E86-2856C4334E5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81079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School of Computing , Engineering and Digital Technologies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EEBC-8848-48BC-9E86-2856C4334E5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210951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3720" y="457200"/>
            <a:ext cx="438830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7" y="1337733"/>
            <a:ext cx="6679519" cy="452331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3720" y="2057400"/>
            <a:ext cx="438830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School of Computing , Engineering and Digital Technologies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EEBC-8848-48BC-9E86-2856C4334E5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749121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3720" y="457200"/>
            <a:ext cx="438830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7" y="1329267"/>
            <a:ext cx="6679519" cy="453178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3720" y="2057400"/>
            <a:ext cx="438830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School of Computing , Engineering and Digital Technologies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EEBC-8848-48BC-9E86-2856C4334E5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124954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3720" y="365126"/>
            <a:ext cx="9496880" cy="7954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3721" y="1337734"/>
            <a:ext cx="11478986" cy="483923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School of Computing , Engineering and Digital Technologies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EEBC-8848-48BC-9E86-2856C4334E5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637433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19733" y="1346199"/>
            <a:ext cx="2142973" cy="4830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3721" y="365125"/>
            <a:ext cx="9209012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School of Computing , Engineering and Digital Technologies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EEBC-8848-48BC-9E86-2856C4334E5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170842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Century Schoolbook"/>
                <a:cs typeface="Century Schoolboo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340866" y="1841957"/>
            <a:ext cx="4297045" cy="39192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Century Schoolbook"/>
                <a:cs typeface="Century Schoolbook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06109" y="1825193"/>
            <a:ext cx="4023359" cy="40106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006FC0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2/15/2023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126802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275167" y="138114"/>
            <a:ext cx="9791700" cy="8461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37067" y="1652588"/>
            <a:ext cx="5755217" cy="21272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5484" y="1652588"/>
            <a:ext cx="5755216" cy="21272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237067" y="3932238"/>
            <a:ext cx="5755217" cy="21272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5484" y="3932238"/>
            <a:ext cx="5755216" cy="21272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0C7E46-096F-4F0B-83CC-13D62B1DE5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62917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7A872BC1-1E43-4821-A3AD-2B5AA9076282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637410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2030818"/>
            <a:ext cx="12192000" cy="3732029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404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63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1459">
              <a:lnSpc>
                <a:spcPts val="1290"/>
              </a:lnSpc>
            </a:pPr>
            <a:r>
              <a:rPr lang="en-GB" spc="-14"/>
              <a:t>Pete</a:t>
            </a:r>
            <a:r>
              <a:rPr lang="en-GB" spc="-63"/>
              <a:t> </a:t>
            </a:r>
            <a:r>
              <a:rPr lang="en-GB" spc="-9"/>
              <a:t>Dwyer</a:t>
            </a:r>
            <a:endParaRPr lang="en-GB" spc="-9"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63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1459">
              <a:lnSpc>
                <a:spcPts val="1290"/>
              </a:lnSpc>
            </a:pPr>
            <a:r>
              <a:rPr lang="en-GB" spc="-9"/>
              <a:t>09</a:t>
            </a:r>
            <a:r>
              <a:rPr lang="en-GB" spc="-5"/>
              <a:t>/</a:t>
            </a:r>
            <a:r>
              <a:rPr lang="en-GB" spc="-14"/>
              <a:t>1</a:t>
            </a:r>
            <a:r>
              <a:rPr lang="en-GB" spc="-9"/>
              <a:t>0</a:t>
            </a:r>
            <a:r>
              <a:rPr lang="en-GB" spc="-5"/>
              <a:t>/</a:t>
            </a:r>
            <a:r>
              <a:rPr lang="en-GB" spc="-14"/>
              <a:t>2</a:t>
            </a:r>
            <a:r>
              <a:rPr lang="en-GB" spc="-9"/>
              <a:t>01</a:t>
            </a:r>
            <a:r>
              <a:rPr lang="en-GB"/>
              <a:t>7</a:t>
            </a:r>
            <a:endParaRPr lang="en-GB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63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22918">
              <a:lnSpc>
                <a:spcPts val="1290"/>
              </a:lnSpc>
            </a:pPr>
            <a:fld id="{81D60167-4931-47E6-BA6A-407CBD079E47}" type="slidenum">
              <a:rPr lang="en-GB" smtClean="0"/>
              <a:pPr marL="22918">
                <a:lnSpc>
                  <a:spcPts val="1290"/>
                </a:lnSpc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61758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95" b="0" i="0">
                <a:solidFill>
                  <a:srgbClr val="C0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63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1459">
              <a:lnSpc>
                <a:spcPts val="1290"/>
              </a:lnSpc>
            </a:pPr>
            <a:r>
              <a:rPr lang="en-GB" spc="-14"/>
              <a:t>Pete</a:t>
            </a:r>
            <a:r>
              <a:rPr lang="en-GB" spc="-63"/>
              <a:t> </a:t>
            </a:r>
            <a:r>
              <a:rPr lang="en-GB" spc="-9"/>
              <a:t>Dwyer</a:t>
            </a:r>
            <a:endParaRPr lang="en-GB" spc="-9"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63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1459">
              <a:lnSpc>
                <a:spcPts val="1290"/>
              </a:lnSpc>
            </a:pPr>
            <a:r>
              <a:rPr lang="en-GB" spc="-9"/>
              <a:t>09</a:t>
            </a:r>
            <a:r>
              <a:rPr lang="en-GB" spc="-5"/>
              <a:t>/</a:t>
            </a:r>
            <a:r>
              <a:rPr lang="en-GB" spc="-14"/>
              <a:t>1</a:t>
            </a:r>
            <a:r>
              <a:rPr lang="en-GB" spc="-9"/>
              <a:t>0</a:t>
            </a:r>
            <a:r>
              <a:rPr lang="en-GB" spc="-5"/>
              <a:t>/</a:t>
            </a:r>
            <a:r>
              <a:rPr lang="en-GB" spc="-14"/>
              <a:t>2</a:t>
            </a:r>
            <a:r>
              <a:rPr lang="en-GB" spc="-9"/>
              <a:t>01</a:t>
            </a:r>
            <a:r>
              <a:rPr lang="en-GB"/>
              <a:t>7</a:t>
            </a:r>
            <a:endParaRPr lang="en-GB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63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22918">
              <a:lnSpc>
                <a:spcPts val="1290"/>
              </a:lnSpc>
            </a:pPr>
            <a:fld id="{81D60167-4931-47E6-BA6A-407CBD079E47}" type="slidenum">
              <a:rPr lang="en-GB" smtClean="0"/>
              <a:pPr marL="22918">
                <a:lnSpc>
                  <a:spcPts val="1290"/>
                </a:lnSpc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15470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3720" y="3113371"/>
            <a:ext cx="11408230" cy="1101726"/>
          </a:xfrm>
        </p:spPr>
        <p:txBody>
          <a:bodyPr anchor="b">
            <a:normAutofit/>
          </a:bodyPr>
          <a:lstStyle>
            <a:lvl1pPr algn="ctr">
              <a:defRPr sz="3600" baseline="0"/>
            </a:lvl1pPr>
          </a:lstStyle>
          <a:p>
            <a:r>
              <a:rPr lang="en-US" dirty="0"/>
              <a:t>Click to edit lecture title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3720" y="4268030"/>
            <a:ext cx="11408230" cy="1063691"/>
          </a:xfrm>
        </p:spPr>
        <p:txBody>
          <a:bodyPr/>
          <a:lstStyle>
            <a:lvl1pPr marL="0" indent="0" algn="ctr">
              <a:buNone/>
              <a:defRPr sz="2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lecture description</a:t>
            </a:r>
            <a:endParaRPr lang="en-GB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 hasCustomPrompt="1"/>
          </p:nvPr>
        </p:nvSpPr>
        <p:spPr>
          <a:xfrm>
            <a:off x="383720" y="2045571"/>
            <a:ext cx="11408230" cy="985094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3600" b="1" baseline="0">
                <a:latin typeface="+mn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module title</a:t>
            </a:r>
          </a:p>
        </p:txBody>
      </p:sp>
    </p:spTree>
    <p:extLst>
      <p:ext uri="{BB962C8B-B14F-4D97-AF65-F5344CB8AC3E}">
        <p14:creationId xmlns:p14="http://schemas.microsoft.com/office/powerpoint/2010/main" val="1082396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EEBC-8848-48BC-9E86-2856C4334E59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 dirty="0"/>
              <a:t>School of Computing , Engineering and Digital Technologies</a:t>
            </a:r>
          </a:p>
        </p:txBody>
      </p:sp>
    </p:spTree>
    <p:extLst>
      <p:ext uri="{BB962C8B-B14F-4D97-AF65-F5344CB8AC3E}">
        <p14:creationId xmlns:p14="http://schemas.microsoft.com/office/powerpoint/2010/main" val="1209320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School of Computing , Engineering and Digital Technologies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EEBC-8848-48BC-9E86-2856C4334E5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96111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3719" y="365126"/>
            <a:ext cx="9496881" cy="7954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3720" y="1380067"/>
            <a:ext cx="5636080" cy="479689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199" y="1380067"/>
            <a:ext cx="5690508" cy="479689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School of Computing , Engineering and Digital Technologies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EEBC-8848-48BC-9E86-2856C4334E5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8470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3719" y="365125"/>
            <a:ext cx="9505347" cy="8032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3719" y="1262063"/>
            <a:ext cx="5613856" cy="4984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3720" y="1854202"/>
            <a:ext cx="5613856" cy="43354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198" y="1262063"/>
            <a:ext cx="5690507" cy="4984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199" y="1854202"/>
            <a:ext cx="5690507" cy="43354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School of Computing , Engineering and Digital Technologies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EEBC-8848-48BC-9E86-2856C4334E5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93321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7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6.xml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67184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936" y="6384470"/>
            <a:ext cx="12191064" cy="4735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2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3720" y="292937"/>
            <a:ext cx="9369880" cy="7954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3721" y="1323474"/>
            <a:ext cx="11478986" cy="48534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3720" y="6515100"/>
            <a:ext cx="10654393" cy="2063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GB"/>
              <a:t>School of Computing &amp; Digital Technologies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79628" y="6515099"/>
            <a:ext cx="683079" cy="2063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2"/>
                </a:solidFill>
              </a:defRPr>
            </a:lvl1pPr>
          </a:lstStyle>
          <a:p>
            <a:fld id="{5BC3EEBC-8848-48BC-9E86-2856C4334E59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7" name="Picture 1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4743" y="292937"/>
            <a:ext cx="1787964" cy="795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93657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15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A.Occhipinti@tees.ac.uk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5">
            <a:extLst>
              <a:ext uri="{FF2B5EF4-FFF2-40B4-BE49-F238E27FC236}">
                <a16:creationId xmlns:a16="http://schemas.microsoft.com/office/drawing/2014/main" id="{BA3ECBAB-A1BE-4585-AA10-A5A7D89A7B47}"/>
              </a:ext>
            </a:extLst>
          </p:cNvPr>
          <p:cNvSpPr txBox="1">
            <a:spLocks/>
          </p:cNvSpPr>
          <p:nvPr/>
        </p:nvSpPr>
        <p:spPr>
          <a:xfrm>
            <a:off x="383720" y="2791252"/>
            <a:ext cx="11408230" cy="12284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1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600" b="0" i="0" u="none" strike="noStrike" kern="1200" cap="none" spc="-1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Week </a:t>
            </a:r>
            <a:r>
              <a:rPr lang="en-GB" dirty="0">
                <a:solidFill>
                  <a:sysClr val="windowText" lastClr="000000"/>
                </a:solidFill>
                <a:latin typeface="Calibri Light" panose="020F0302020204030204"/>
              </a:rPr>
              <a:t>4</a:t>
            </a:r>
            <a:r>
              <a:rPr kumimoji="0" lang="en-GB" sz="3600" b="0" i="0" u="none" strike="noStrike" kern="1200" cap="none" spc="-1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: Linked-Lists</a:t>
            </a:r>
          </a:p>
        </p:txBody>
      </p:sp>
      <p:sp>
        <p:nvSpPr>
          <p:cNvPr id="17" name="Subtitle 6">
            <a:extLst>
              <a:ext uri="{FF2B5EF4-FFF2-40B4-BE49-F238E27FC236}">
                <a16:creationId xmlns:a16="http://schemas.microsoft.com/office/drawing/2014/main" id="{54CEB7E1-D194-46C9-A1DF-A6A853556ADF}"/>
              </a:ext>
            </a:extLst>
          </p:cNvPr>
          <p:cNvSpPr txBox="1">
            <a:spLocks/>
          </p:cNvSpPr>
          <p:nvPr/>
        </p:nvSpPr>
        <p:spPr>
          <a:xfrm>
            <a:off x="383720" y="4268030"/>
            <a:ext cx="11408230" cy="10636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67ABA581-7897-49E5-98D9-3414F9D8A384}"/>
              </a:ext>
            </a:extLst>
          </p:cNvPr>
          <p:cNvSpPr txBox="1">
            <a:spLocks/>
          </p:cNvSpPr>
          <p:nvPr/>
        </p:nvSpPr>
        <p:spPr>
          <a:xfrm>
            <a:off x="383720" y="2045571"/>
            <a:ext cx="11408230" cy="9850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36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6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Algorithms and Data </a:t>
            </a:r>
            <a:r>
              <a:rPr kumimoji="0" lang="en-GB" sz="3600" b="1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Stru</a:t>
            </a:r>
            <a:r>
              <a:rPr kumimoji="0" lang="en-GB" sz="36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  <a:r>
              <a:rPr kumimoji="0" lang="en-GB" sz="3600" b="1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tures</a:t>
            </a:r>
            <a:r>
              <a:rPr kumimoji="0" lang="en-GB" sz="36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(CIS1002-N)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36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Title 5">
            <a:extLst>
              <a:ext uri="{FF2B5EF4-FFF2-40B4-BE49-F238E27FC236}">
                <a16:creationId xmlns:a16="http://schemas.microsoft.com/office/drawing/2014/main" id="{BA3ECBAB-A1BE-4585-AA10-A5A7D89A7B47}"/>
              </a:ext>
            </a:extLst>
          </p:cNvPr>
          <p:cNvSpPr txBox="1">
            <a:spLocks/>
          </p:cNvSpPr>
          <p:nvPr/>
        </p:nvSpPr>
        <p:spPr>
          <a:xfrm>
            <a:off x="383720" y="4268030"/>
            <a:ext cx="11408230" cy="128134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1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1200" cap="none" spc="-1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+mj-ea"/>
                <a:cs typeface="Calibri Light" panose="020F0302020204030204" pitchFamily="34" charset="0"/>
              </a:rPr>
              <a:t>Module Leader: Dr Annalisa Occhipinti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1200" cap="none" spc="-1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+mj-ea"/>
                <a:cs typeface="Calibri Light" panose="020F0302020204030204" pitchFamily="34" charset="0"/>
              </a:rPr>
              <a:t>Email: </a:t>
            </a:r>
            <a:r>
              <a:rPr kumimoji="0" lang="en-GB" sz="2400" b="0" i="0" u="none" strike="noStrike" kern="1200" cap="none" spc="-1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+mj-ea"/>
                <a:cs typeface="Calibri Light" panose="020F0302020204030204" pitchFamily="34" charset="0"/>
                <a:hlinkClick r:id="rId2"/>
              </a:rPr>
              <a:t>A.Occhipinti@tees.ac.uk</a:t>
            </a:r>
            <a:endParaRPr kumimoji="0" lang="en-GB" sz="2400" b="0" i="0" u="none" strike="noStrike" kern="1200" cap="none" spc="-15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 Light" panose="020F0302020204030204" pitchFamily="34" charset="0"/>
              <a:ea typeface="+mj-ea"/>
              <a:cs typeface="Calibri Light" panose="020F030202020403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100" b="0" i="0" u="none" strike="noStrike" kern="1200" cap="none" spc="-15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 Light" panose="020F0302020204030204" pitchFamily="34" charset="0"/>
              <a:ea typeface="+mj-ea"/>
              <a:cs typeface="Calibri Light" panose="020F030202020403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1200" cap="none" spc="-15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2206319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1632857" y="274638"/>
            <a:ext cx="8577943" cy="850106"/>
          </a:xfrm>
        </p:spPr>
        <p:txBody>
          <a:bodyPr/>
          <a:lstStyle/>
          <a:p>
            <a:pPr eaLnBrk="1" hangingPunct="1"/>
            <a:r>
              <a:rPr lang="en-GB" dirty="0"/>
              <a:t>Today…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>
          <a:xfrm>
            <a:off x="1632857" y="1352466"/>
            <a:ext cx="9378580" cy="4425355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200" dirty="0"/>
              <a:t>Recap on the concept of arrays as Abstract-data types</a:t>
            </a:r>
          </a:p>
          <a:p>
            <a:pPr eaLnBrk="1" hangingPunct="1"/>
            <a:r>
              <a:rPr lang="en-GB" sz="3200" dirty="0"/>
              <a:t>Linked-lists</a:t>
            </a:r>
          </a:p>
          <a:p>
            <a:pPr eaLnBrk="1" hangingPunct="1">
              <a:buFont typeface="Arial" charset="0"/>
              <a:buNone/>
            </a:pPr>
            <a:endParaRPr lang="en-GB" sz="4000" dirty="0"/>
          </a:p>
          <a:p>
            <a:pPr eaLnBrk="1" hangingPunct="1">
              <a:buFont typeface="Wingdings" pitchFamily="2" charset="2"/>
              <a:buNone/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8798515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9121863"/>
              </p:ext>
            </p:extLst>
          </p:nvPr>
        </p:nvGraphicFramePr>
        <p:xfrm>
          <a:off x="384175" y="1323975"/>
          <a:ext cx="1147921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39607">
                  <a:extLst>
                    <a:ext uri="{9D8B030D-6E8A-4147-A177-3AD203B41FA5}">
                      <a16:colId xmlns:a16="http://schemas.microsoft.com/office/drawing/2014/main" val="2679308048"/>
                    </a:ext>
                  </a:extLst>
                </a:gridCol>
                <a:gridCol w="5739607">
                  <a:extLst>
                    <a:ext uri="{9D8B030D-6E8A-4147-A177-3AD203B41FA5}">
                      <a16:colId xmlns:a16="http://schemas.microsoft.com/office/drawing/2014/main" val="34060662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baseline="0" dirty="0"/>
                        <a:t>We love Arrays because…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But</a:t>
                      </a:r>
                      <a:r>
                        <a:rPr lang="en-GB" baseline="0" dirty="0"/>
                        <a:t> they can let us down…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7544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3225973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EEBC-8848-48BC-9E86-2856C4334E59}" type="slidenum">
              <a:rPr lang="en-GB" smtClean="0"/>
              <a:t>11</a:t>
            </a:fld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Arrays as ADT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School of Computing , Engineering and Digital Technologies</a:t>
            </a:r>
            <a:endParaRPr lang="en-GB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6886" y="914887"/>
            <a:ext cx="1080366" cy="88433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7642" y="1404066"/>
            <a:ext cx="568452" cy="465306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1289" y="985853"/>
            <a:ext cx="568452" cy="465306"/>
          </a:xfrm>
          <a:prstGeom prst="rect">
            <a:avLst/>
          </a:prstGeom>
        </p:spPr>
      </p:pic>
      <p:sp>
        <p:nvSpPr>
          <p:cNvPr id="20" name="Heart 19"/>
          <p:cNvSpPr/>
          <p:nvPr/>
        </p:nvSpPr>
        <p:spPr>
          <a:xfrm>
            <a:off x="3849624" y="894651"/>
            <a:ext cx="1005840" cy="858647"/>
          </a:xfrm>
          <a:prstGeom prst="hear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Heart 20"/>
          <p:cNvSpPr/>
          <p:nvPr/>
        </p:nvSpPr>
        <p:spPr>
          <a:xfrm>
            <a:off x="4855464" y="1305943"/>
            <a:ext cx="527304" cy="493276"/>
          </a:xfrm>
          <a:prstGeom prst="hear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Heart 21"/>
          <p:cNvSpPr/>
          <p:nvPr/>
        </p:nvSpPr>
        <p:spPr>
          <a:xfrm>
            <a:off x="5334000" y="920674"/>
            <a:ext cx="527304" cy="493276"/>
          </a:xfrm>
          <a:prstGeom prst="hear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Heart 22"/>
          <p:cNvSpPr/>
          <p:nvPr/>
        </p:nvSpPr>
        <p:spPr>
          <a:xfrm>
            <a:off x="2911935" y="902144"/>
            <a:ext cx="527304" cy="493276"/>
          </a:xfrm>
          <a:prstGeom prst="hear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Heart 23"/>
          <p:cNvSpPr/>
          <p:nvPr/>
        </p:nvSpPr>
        <p:spPr>
          <a:xfrm>
            <a:off x="3359182" y="1285243"/>
            <a:ext cx="527304" cy="493276"/>
          </a:xfrm>
          <a:prstGeom prst="hear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20220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031807"/>
              </p:ext>
            </p:extLst>
          </p:nvPr>
        </p:nvGraphicFramePr>
        <p:xfrm>
          <a:off x="384175" y="1323975"/>
          <a:ext cx="11479214" cy="457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39607">
                  <a:extLst>
                    <a:ext uri="{9D8B030D-6E8A-4147-A177-3AD203B41FA5}">
                      <a16:colId xmlns:a16="http://schemas.microsoft.com/office/drawing/2014/main" val="2679308048"/>
                    </a:ext>
                  </a:extLst>
                </a:gridCol>
                <a:gridCol w="5739607">
                  <a:extLst>
                    <a:ext uri="{9D8B030D-6E8A-4147-A177-3AD203B41FA5}">
                      <a16:colId xmlns:a16="http://schemas.microsoft.com/office/drawing/2014/main" val="34060662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baseline="0" dirty="0"/>
                        <a:t>We love Arrays because…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But</a:t>
                      </a:r>
                      <a:r>
                        <a:rPr lang="en-GB" baseline="0" dirty="0"/>
                        <a:t> they can let us down…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7544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Arrays are generally space efficient when the user knows in advance approximately how large the set of components will evolve to.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GB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No wasted space for an individual component.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GB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Extremely efficient when frequent access is required.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GB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As the data is tightly packed together, since it is stored contiguously, the Operating system transfers vast chunks of it into cache memory</a:t>
                      </a:r>
                      <a:r>
                        <a:rPr lang="en-GB" baseline="0" dirty="0"/>
                        <a:t> (</a:t>
                      </a:r>
                      <a:r>
                        <a:rPr lang="en-GB" dirty="0"/>
                        <a:t>cache memory</a:t>
                      </a:r>
                      <a:r>
                        <a:rPr lang="en-GB" baseline="0" dirty="0"/>
                        <a:t> is</a:t>
                      </a:r>
                      <a:r>
                        <a:rPr lang="en-GB" dirty="0"/>
                        <a:t> the fastest memory available to the computer)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Not flexible:</a:t>
                      </a:r>
                      <a:r>
                        <a:rPr lang="en-GB" baseline="0" dirty="0">
                          <a:solidFill>
                            <a:schemeClr val="tx1"/>
                          </a:solidFill>
                        </a:rPr>
                        <a:t> t</a:t>
                      </a:r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he length of the array is </a:t>
                      </a:r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fixed</a:t>
                      </a:r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 when the array is constructed</a:t>
                      </a:r>
                      <a:r>
                        <a:rPr lang="en-GB" baseline="0" dirty="0">
                          <a:solidFill>
                            <a:schemeClr val="tx1"/>
                          </a:solidFill>
                        </a:rPr>
                        <a:t> (</a:t>
                      </a:r>
                      <a:r>
                        <a:rPr lang="en-GB" sz="1800" baseline="0" dirty="0">
                          <a:solidFill>
                            <a:schemeClr val="dk1"/>
                          </a:solidFill>
                        </a:rPr>
                        <a:t>y</a:t>
                      </a:r>
                      <a:r>
                        <a:rPr lang="en-GB" sz="1800" dirty="0"/>
                        <a:t>ou</a:t>
                      </a:r>
                      <a:r>
                        <a:rPr lang="en-GB" sz="1800" baseline="0" dirty="0"/>
                        <a:t> c</a:t>
                      </a:r>
                      <a:r>
                        <a:rPr lang="en-GB" sz="1800" dirty="0"/>
                        <a:t>ould declare arrays much larger than we anticipate we need, but it</a:t>
                      </a:r>
                      <a:r>
                        <a:rPr lang="en-GB" sz="1800" baseline="0" dirty="0"/>
                        <a:t> would be a waste of memory</a:t>
                      </a:r>
                      <a:r>
                        <a:rPr lang="en-GB" baseline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GB" dirty="0">
                        <a:solidFill>
                          <a:schemeClr val="tx1"/>
                        </a:solidFill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1800" dirty="0"/>
                        <a:t>Attempting to write past the end of the array – underflow/overflow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GB" sz="1800" dirty="0"/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1800" dirty="0"/>
                        <a:t>Sparse arrays (with lots of zeroes or empty spaces) will exaggerate the wastage problem.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GB" sz="1800" dirty="0"/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1800" dirty="0"/>
                        <a:t>Inserting/Deleting</a:t>
                      </a:r>
                      <a:r>
                        <a:rPr lang="en-GB" sz="1800" baseline="0" dirty="0"/>
                        <a:t> an element or merging two arrays can be time consuming if you need to keep the array “packed”.</a:t>
                      </a:r>
                      <a:endParaRPr lang="en-GB" sz="1800" dirty="0"/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3225973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EEBC-8848-48BC-9E86-2856C4334E59}" type="slidenum">
              <a:rPr lang="en-GB" smtClean="0"/>
              <a:t>12</a:t>
            </a:fld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Arrays as ADT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School of Computing , Engineering and Digital Technologies</a:t>
            </a:r>
            <a:endParaRPr lang="en-GB" dirty="0"/>
          </a:p>
        </p:txBody>
      </p:sp>
      <p:sp>
        <p:nvSpPr>
          <p:cNvPr id="7" name="Heart 6"/>
          <p:cNvSpPr/>
          <p:nvPr/>
        </p:nvSpPr>
        <p:spPr>
          <a:xfrm>
            <a:off x="3849624" y="894651"/>
            <a:ext cx="1005840" cy="858647"/>
          </a:xfrm>
          <a:prstGeom prst="hear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Heart 7"/>
          <p:cNvSpPr/>
          <p:nvPr/>
        </p:nvSpPr>
        <p:spPr>
          <a:xfrm>
            <a:off x="4855464" y="1305943"/>
            <a:ext cx="527304" cy="493276"/>
          </a:xfrm>
          <a:prstGeom prst="hear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Heart 8"/>
          <p:cNvSpPr/>
          <p:nvPr/>
        </p:nvSpPr>
        <p:spPr>
          <a:xfrm>
            <a:off x="5334000" y="920674"/>
            <a:ext cx="527304" cy="493276"/>
          </a:xfrm>
          <a:prstGeom prst="hear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Heart 9"/>
          <p:cNvSpPr/>
          <p:nvPr/>
        </p:nvSpPr>
        <p:spPr>
          <a:xfrm>
            <a:off x="2911935" y="902144"/>
            <a:ext cx="527304" cy="493276"/>
          </a:xfrm>
          <a:prstGeom prst="hear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Heart 10"/>
          <p:cNvSpPr/>
          <p:nvPr/>
        </p:nvSpPr>
        <p:spPr>
          <a:xfrm>
            <a:off x="3359182" y="1285243"/>
            <a:ext cx="527304" cy="493276"/>
          </a:xfrm>
          <a:prstGeom prst="hear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6886" y="914887"/>
            <a:ext cx="1080366" cy="88433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7642" y="1404066"/>
            <a:ext cx="568452" cy="46530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1289" y="985853"/>
            <a:ext cx="568452" cy="465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2129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2024034" y="285728"/>
            <a:ext cx="8229600" cy="868346"/>
          </a:xfrm>
        </p:spPr>
        <p:txBody>
          <a:bodyPr/>
          <a:lstStyle/>
          <a:p>
            <a:pPr eaLnBrk="1" hangingPunct="1"/>
            <a:r>
              <a:rPr lang="en-GB" dirty="0"/>
              <a:t>Physical Memory</a:t>
            </a:r>
            <a:endParaRPr 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24035" y="1428737"/>
            <a:ext cx="8201025" cy="397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268802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1" y="122238"/>
            <a:ext cx="7542213" cy="786482"/>
          </a:xfrm>
        </p:spPr>
        <p:txBody>
          <a:bodyPr/>
          <a:lstStyle/>
          <a:p>
            <a:r>
              <a:rPr lang="en-GB" dirty="0"/>
              <a:t>Insertion (1) - Recap</a:t>
            </a:r>
            <a:endParaRPr lang="en-US" dirty="0"/>
          </a:p>
        </p:txBody>
      </p:sp>
      <p:sp>
        <p:nvSpPr>
          <p:cNvPr id="63492" name="Text Box 4"/>
          <p:cNvSpPr txBox="1">
            <a:spLocks noChangeArrowheads="1"/>
          </p:cNvSpPr>
          <p:nvPr/>
        </p:nvSpPr>
        <p:spPr bwMode="auto">
          <a:xfrm>
            <a:off x="4295776" y="3789363"/>
            <a:ext cx="360363" cy="360362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GB" dirty="0"/>
              <a:t>12</a:t>
            </a:r>
            <a:endParaRPr lang="en-US" dirty="0"/>
          </a:p>
        </p:txBody>
      </p:sp>
      <p:sp>
        <p:nvSpPr>
          <p:cNvPr id="63493" name="Text Box 5"/>
          <p:cNvSpPr txBox="1">
            <a:spLocks noChangeArrowheads="1"/>
          </p:cNvSpPr>
          <p:nvPr/>
        </p:nvSpPr>
        <p:spPr bwMode="auto">
          <a:xfrm>
            <a:off x="4656138" y="3789363"/>
            <a:ext cx="360362" cy="360362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GB" dirty="0"/>
              <a:t>3</a:t>
            </a:r>
            <a:endParaRPr lang="en-US" dirty="0"/>
          </a:p>
        </p:txBody>
      </p:sp>
      <p:sp>
        <p:nvSpPr>
          <p:cNvPr id="63494" name="Text Box 6"/>
          <p:cNvSpPr txBox="1">
            <a:spLocks noChangeArrowheads="1"/>
          </p:cNvSpPr>
          <p:nvPr/>
        </p:nvSpPr>
        <p:spPr bwMode="auto">
          <a:xfrm>
            <a:off x="5014913" y="3789363"/>
            <a:ext cx="360362" cy="360362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GB"/>
              <a:t>6</a:t>
            </a:r>
            <a:endParaRPr lang="en-US"/>
          </a:p>
        </p:txBody>
      </p:sp>
      <p:sp>
        <p:nvSpPr>
          <p:cNvPr id="63495" name="Text Box 7"/>
          <p:cNvSpPr txBox="1">
            <a:spLocks noChangeArrowheads="1"/>
          </p:cNvSpPr>
          <p:nvPr/>
        </p:nvSpPr>
        <p:spPr bwMode="auto">
          <a:xfrm>
            <a:off x="5375276" y="3789363"/>
            <a:ext cx="360363" cy="360362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GB" dirty="0"/>
              <a:t>23</a:t>
            </a:r>
            <a:endParaRPr lang="en-US" dirty="0"/>
          </a:p>
        </p:txBody>
      </p:sp>
      <p:sp>
        <p:nvSpPr>
          <p:cNvPr id="63496" name="Text Box 8"/>
          <p:cNvSpPr txBox="1">
            <a:spLocks noChangeArrowheads="1"/>
          </p:cNvSpPr>
          <p:nvPr/>
        </p:nvSpPr>
        <p:spPr bwMode="auto">
          <a:xfrm>
            <a:off x="5734051" y="3789363"/>
            <a:ext cx="360363" cy="360362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GB" dirty="0"/>
              <a:t>80</a:t>
            </a:r>
            <a:endParaRPr lang="en-US" dirty="0"/>
          </a:p>
        </p:txBody>
      </p:sp>
      <p:sp>
        <p:nvSpPr>
          <p:cNvPr id="63497" name="Text Box 9"/>
          <p:cNvSpPr txBox="1">
            <a:spLocks noChangeArrowheads="1"/>
          </p:cNvSpPr>
          <p:nvPr/>
        </p:nvSpPr>
        <p:spPr bwMode="auto">
          <a:xfrm>
            <a:off x="6094413" y="3789363"/>
            <a:ext cx="360362" cy="360362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GB" dirty="0"/>
              <a:t>45</a:t>
            </a:r>
            <a:endParaRPr lang="en-US" dirty="0"/>
          </a:p>
        </p:txBody>
      </p:sp>
      <p:sp>
        <p:nvSpPr>
          <p:cNvPr id="63498" name="Text Box 10"/>
          <p:cNvSpPr txBox="1">
            <a:spLocks noChangeArrowheads="1"/>
          </p:cNvSpPr>
          <p:nvPr/>
        </p:nvSpPr>
        <p:spPr bwMode="auto">
          <a:xfrm>
            <a:off x="6453188" y="3789363"/>
            <a:ext cx="360362" cy="360362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GB" dirty="0"/>
              <a:t>18</a:t>
            </a:r>
            <a:endParaRPr lang="en-US" dirty="0"/>
          </a:p>
        </p:txBody>
      </p:sp>
      <p:sp>
        <p:nvSpPr>
          <p:cNvPr id="63499" name="Text Box 11"/>
          <p:cNvSpPr txBox="1">
            <a:spLocks noChangeArrowheads="1"/>
          </p:cNvSpPr>
          <p:nvPr/>
        </p:nvSpPr>
        <p:spPr bwMode="auto">
          <a:xfrm>
            <a:off x="6813551" y="3789363"/>
            <a:ext cx="360363" cy="360362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GB" dirty="0"/>
              <a:t>10</a:t>
            </a:r>
            <a:endParaRPr lang="en-US" dirty="0"/>
          </a:p>
        </p:txBody>
      </p:sp>
      <p:sp>
        <p:nvSpPr>
          <p:cNvPr id="63500" name="Text Box 12"/>
          <p:cNvSpPr txBox="1">
            <a:spLocks noChangeArrowheads="1"/>
          </p:cNvSpPr>
          <p:nvPr/>
        </p:nvSpPr>
        <p:spPr bwMode="auto">
          <a:xfrm>
            <a:off x="7175501" y="3789363"/>
            <a:ext cx="360363" cy="360362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GB" dirty="0"/>
              <a:t>?</a:t>
            </a:r>
            <a:endParaRPr lang="en-US" dirty="0"/>
          </a:p>
        </p:txBody>
      </p:sp>
      <p:sp>
        <p:nvSpPr>
          <p:cNvPr id="63501" name="Text Box 13"/>
          <p:cNvSpPr txBox="1">
            <a:spLocks noChangeArrowheads="1"/>
          </p:cNvSpPr>
          <p:nvPr/>
        </p:nvSpPr>
        <p:spPr bwMode="auto">
          <a:xfrm>
            <a:off x="7535863" y="3789363"/>
            <a:ext cx="360362" cy="360362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GB" dirty="0"/>
              <a:t>?</a:t>
            </a:r>
            <a:endParaRPr lang="en-US" dirty="0"/>
          </a:p>
        </p:txBody>
      </p:sp>
      <p:sp>
        <p:nvSpPr>
          <p:cNvPr id="63505" name="Text Box 17"/>
          <p:cNvSpPr txBox="1">
            <a:spLocks noChangeArrowheads="1"/>
          </p:cNvSpPr>
          <p:nvPr/>
        </p:nvSpPr>
        <p:spPr bwMode="auto">
          <a:xfrm>
            <a:off x="4276726" y="3376613"/>
            <a:ext cx="315342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i="1" dirty="0"/>
              <a:t>0     1    2   3    4   5    6    7   8    9</a:t>
            </a:r>
            <a:endParaRPr lang="en-US" i="1" dirty="0"/>
          </a:p>
        </p:txBody>
      </p:sp>
      <p:sp>
        <p:nvSpPr>
          <p:cNvPr id="63506" name="Text Box 18"/>
          <p:cNvSpPr txBox="1">
            <a:spLocks noChangeArrowheads="1"/>
          </p:cNvSpPr>
          <p:nvPr/>
        </p:nvSpPr>
        <p:spPr bwMode="auto">
          <a:xfrm>
            <a:off x="5375276" y="2708276"/>
            <a:ext cx="360363" cy="360363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GB" dirty="0"/>
              <a:t>12</a:t>
            </a:r>
            <a:endParaRPr lang="en-US" dirty="0"/>
          </a:p>
        </p:txBody>
      </p:sp>
      <p:sp>
        <p:nvSpPr>
          <p:cNvPr id="63507" name="Text Box 19"/>
          <p:cNvSpPr txBox="1">
            <a:spLocks noChangeArrowheads="1"/>
          </p:cNvSpPr>
          <p:nvPr/>
        </p:nvSpPr>
        <p:spPr bwMode="auto">
          <a:xfrm>
            <a:off x="4151313" y="1989138"/>
            <a:ext cx="363945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b="1" dirty="0"/>
              <a:t>Insert</a:t>
            </a:r>
            <a:r>
              <a:rPr lang="en-GB" dirty="0"/>
              <a:t> element 12 at index position 5</a:t>
            </a:r>
            <a:endParaRPr lang="en-US" dirty="0"/>
          </a:p>
        </p:txBody>
      </p:sp>
      <p:sp>
        <p:nvSpPr>
          <p:cNvPr id="63508" name="Line 20"/>
          <p:cNvSpPr>
            <a:spLocks noChangeShapeType="1"/>
          </p:cNvSpPr>
          <p:nvPr/>
        </p:nvSpPr>
        <p:spPr bwMode="auto">
          <a:xfrm>
            <a:off x="5735638" y="2924175"/>
            <a:ext cx="5762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63509" name="Line 21"/>
          <p:cNvSpPr>
            <a:spLocks noChangeShapeType="1"/>
          </p:cNvSpPr>
          <p:nvPr/>
        </p:nvSpPr>
        <p:spPr bwMode="auto">
          <a:xfrm>
            <a:off x="6311900" y="2924175"/>
            <a:ext cx="0" cy="433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2FE358-7821-4E72-93BD-5A12ADAB0CC5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0238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1" y="122238"/>
            <a:ext cx="7542213" cy="786482"/>
          </a:xfrm>
        </p:spPr>
        <p:txBody>
          <a:bodyPr/>
          <a:lstStyle/>
          <a:p>
            <a:r>
              <a:rPr lang="en-GB" dirty="0"/>
              <a:t>Insertion (2) - Recap</a:t>
            </a:r>
            <a:endParaRPr lang="en-US" dirty="0"/>
          </a:p>
        </p:txBody>
      </p:sp>
      <p:sp>
        <p:nvSpPr>
          <p:cNvPr id="64515" name="Text Box 3"/>
          <p:cNvSpPr txBox="1">
            <a:spLocks noChangeArrowheads="1"/>
          </p:cNvSpPr>
          <p:nvPr/>
        </p:nvSpPr>
        <p:spPr bwMode="auto">
          <a:xfrm>
            <a:off x="4295776" y="3789363"/>
            <a:ext cx="360363" cy="360362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GB" dirty="0"/>
              <a:t>12</a:t>
            </a:r>
            <a:endParaRPr lang="en-US" dirty="0"/>
          </a:p>
        </p:txBody>
      </p:sp>
      <p:sp>
        <p:nvSpPr>
          <p:cNvPr id="64516" name="Text Box 4"/>
          <p:cNvSpPr txBox="1">
            <a:spLocks noChangeArrowheads="1"/>
          </p:cNvSpPr>
          <p:nvPr/>
        </p:nvSpPr>
        <p:spPr bwMode="auto">
          <a:xfrm>
            <a:off x="4656138" y="3789363"/>
            <a:ext cx="360362" cy="360362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GB" dirty="0"/>
              <a:t>3</a:t>
            </a:r>
            <a:endParaRPr lang="en-US" dirty="0"/>
          </a:p>
        </p:txBody>
      </p:sp>
      <p:sp>
        <p:nvSpPr>
          <p:cNvPr id="64517" name="Text Box 5"/>
          <p:cNvSpPr txBox="1">
            <a:spLocks noChangeArrowheads="1"/>
          </p:cNvSpPr>
          <p:nvPr/>
        </p:nvSpPr>
        <p:spPr bwMode="auto">
          <a:xfrm>
            <a:off x="5014913" y="3789363"/>
            <a:ext cx="360362" cy="360362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GB" dirty="0"/>
              <a:t>6</a:t>
            </a:r>
            <a:endParaRPr lang="en-US" dirty="0"/>
          </a:p>
        </p:txBody>
      </p:sp>
      <p:sp>
        <p:nvSpPr>
          <p:cNvPr id="64518" name="Text Box 6"/>
          <p:cNvSpPr txBox="1">
            <a:spLocks noChangeArrowheads="1"/>
          </p:cNvSpPr>
          <p:nvPr/>
        </p:nvSpPr>
        <p:spPr bwMode="auto">
          <a:xfrm>
            <a:off x="5375276" y="3789363"/>
            <a:ext cx="360363" cy="360362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GB" dirty="0"/>
              <a:t>23</a:t>
            </a:r>
            <a:endParaRPr lang="en-US" dirty="0"/>
          </a:p>
        </p:txBody>
      </p:sp>
      <p:sp>
        <p:nvSpPr>
          <p:cNvPr id="64519" name="Text Box 7"/>
          <p:cNvSpPr txBox="1">
            <a:spLocks noChangeArrowheads="1"/>
          </p:cNvSpPr>
          <p:nvPr/>
        </p:nvSpPr>
        <p:spPr bwMode="auto">
          <a:xfrm>
            <a:off x="5734051" y="3789363"/>
            <a:ext cx="360363" cy="360362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GB" dirty="0"/>
              <a:t>80</a:t>
            </a:r>
            <a:endParaRPr lang="en-US" dirty="0"/>
          </a:p>
        </p:txBody>
      </p:sp>
      <p:sp>
        <p:nvSpPr>
          <p:cNvPr id="64520" name="Text Box 8"/>
          <p:cNvSpPr txBox="1">
            <a:spLocks noChangeArrowheads="1"/>
          </p:cNvSpPr>
          <p:nvPr/>
        </p:nvSpPr>
        <p:spPr bwMode="auto">
          <a:xfrm>
            <a:off x="6094413" y="3789363"/>
            <a:ext cx="360362" cy="360362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GB" dirty="0"/>
              <a:t>45</a:t>
            </a:r>
            <a:endParaRPr lang="en-US" dirty="0"/>
          </a:p>
        </p:txBody>
      </p:sp>
      <p:sp>
        <p:nvSpPr>
          <p:cNvPr id="64521" name="Text Box 9"/>
          <p:cNvSpPr txBox="1">
            <a:spLocks noChangeArrowheads="1"/>
          </p:cNvSpPr>
          <p:nvPr/>
        </p:nvSpPr>
        <p:spPr bwMode="auto">
          <a:xfrm>
            <a:off x="6453188" y="3789363"/>
            <a:ext cx="360362" cy="360362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GB" dirty="0"/>
              <a:t>18</a:t>
            </a:r>
            <a:endParaRPr lang="en-US" dirty="0"/>
          </a:p>
        </p:txBody>
      </p:sp>
      <p:sp>
        <p:nvSpPr>
          <p:cNvPr id="64522" name="Text Box 10"/>
          <p:cNvSpPr txBox="1">
            <a:spLocks noChangeArrowheads="1"/>
          </p:cNvSpPr>
          <p:nvPr/>
        </p:nvSpPr>
        <p:spPr bwMode="auto">
          <a:xfrm>
            <a:off x="6813551" y="3789363"/>
            <a:ext cx="360363" cy="360362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GB" dirty="0"/>
              <a:t>?</a:t>
            </a:r>
            <a:endParaRPr lang="en-US" dirty="0"/>
          </a:p>
        </p:txBody>
      </p:sp>
      <p:sp>
        <p:nvSpPr>
          <p:cNvPr id="64523" name="Text Box 11"/>
          <p:cNvSpPr txBox="1">
            <a:spLocks noChangeArrowheads="1"/>
          </p:cNvSpPr>
          <p:nvPr/>
        </p:nvSpPr>
        <p:spPr bwMode="auto">
          <a:xfrm>
            <a:off x="7175501" y="3789363"/>
            <a:ext cx="360363" cy="360362"/>
          </a:xfrm>
          <a:prstGeom prst="rect">
            <a:avLst/>
          </a:prstGeom>
          <a:solidFill>
            <a:srgbClr val="0000FF"/>
          </a:solidFill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GB" i="1" dirty="0">
                <a:solidFill>
                  <a:srgbClr val="FFFF00"/>
                </a:solidFill>
              </a:rPr>
              <a:t>10</a:t>
            </a:r>
            <a:endParaRPr lang="en-US" i="1" dirty="0">
              <a:solidFill>
                <a:srgbClr val="FFFF00"/>
              </a:solidFill>
            </a:endParaRPr>
          </a:p>
        </p:txBody>
      </p:sp>
      <p:sp>
        <p:nvSpPr>
          <p:cNvPr id="64524" name="Text Box 12"/>
          <p:cNvSpPr txBox="1">
            <a:spLocks noChangeArrowheads="1"/>
          </p:cNvSpPr>
          <p:nvPr/>
        </p:nvSpPr>
        <p:spPr bwMode="auto">
          <a:xfrm>
            <a:off x="7535863" y="3789363"/>
            <a:ext cx="360362" cy="360362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GB" dirty="0"/>
              <a:t>?</a:t>
            </a:r>
            <a:endParaRPr lang="en-US" dirty="0"/>
          </a:p>
        </p:txBody>
      </p:sp>
      <p:sp>
        <p:nvSpPr>
          <p:cNvPr id="64525" name="Text Box 13"/>
          <p:cNvSpPr txBox="1">
            <a:spLocks noChangeArrowheads="1"/>
          </p:cNvSpPr>
          <p:nvPr/>
        </p:nvSpPr>
        <p:spPr bwMode="auto">
          <a:xfrm>
            <a:off x="4276726" y="3376613"/>
            <a:ext cx="315342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i="1" dirty="0"/>
              <a:t>0     1    2   3    4   5    6    7   8    9</a:t>
            </a:r>
            <a:endParaRPr lang="en-US" i="1" dirty="0"/>
          </a:p>
        </p:txBody>
      </p:sp>
      <p:sp>
        <p:nvSpPr>
          <p:cNvPr id="64526" name="Text Box 14"/>
          <p:cNvSpPr txBox="1">
            <a:spLocks noChangeArrowheads="1"/>
          </p:cNvSpPr>
          <p:nvPr/>
        </p:nvSpPr>
        <p:spPr bwMode="auto">
          <a:xfrm>
            <a:off x="5375276" y="2708276"/>
            <a:ext cx="360363" cy="360363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GB" dirty="0"/>
              <a:t>12</a:t>
            </a:r>
            <a:endParaRPr lang="en-US" dirty="0"/>
          </a:p>
        </p:txBody>
      </p:sp>
      <p:sp>
        <p:nvSpPr>
          <p:cNvPr id="64527" name="Text Box 15"/>
          <p:cNvSpPr txBox="1">
            <a:spLocks noChangeArrowheads="1"/>
          </p:cNvSpPr>
          <p:nvPr/>
        </p:nvSpPr>
        <p:spPr bwMode="auto">
          <a:xfrm>
            <a:off x="4151313" y="1989138"/>
            <a:ext cx="363945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b="1" dirty="0"/>
              <a:t>Insert</a:t>
            </a:r>
            <a:r>
              <a:rPr lang="en-GB" dirty="0"/>
              <a:t> element 12 at index position 5</a:t>
            </a:r>
            <a:endParaRPr lang="en-US" dirty="0"/>
          </a:p>
        </p:txBody>
      </p:sp>
      <p:sp>
        <p:nvSpPr>
          <p:cNvPr id="64528" name="Line 16"/>
          <p:cNvSpPr>
            <a:spLocks noChangeShapeType="1"/>
          </p:cNvSpPr>
          <p:nvPr/>
        </p:nvSpPr>
        <p:spPr bwMode="auto">
          <a:xfrm>
            <a:off x="5735638" y="2924175"/>
            <a:ext cx="5762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64529" name="Line 17"/>
          <p:cNvSpPr>
            <a:spLocks noChangeShapeType="1"/>
          </p:cNvSpPr>
          <p:nvPr/>
        </p:nvSpPr>
        <p:spPr bwMode="auto">
          <a:xfrm>
            <a:off x="6311900" y="2924175"/>
            <a:ext cx="0" cy="433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2FE358-7821-4E72-93BD-5A12ADAB0CC5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7607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1" y="122238"/>
            <a:ext cx="7542213" cy="858490"/>
          </a:xfrm>
        </p:spPr>
        <p:txBody>
          <a:bodyPr/>
          <a:lstStyle/>
          <a:p>
            <a:r>
              <a:rPr lang="en-GB" dirty="0"/>
              <a:t>Insertion (3) - Recap</a:t>
            </a:r>
            <a:endParaRPr lang="en-US" dirty="0"/>
          </a:p>
        </p:txBody>
      </p:sp>
      <p:sp>
        <p:nvSpPr>
          <p:cNvPr id="65539" name="Text Box 3"/>
          <p:cNvSpPr txBox="1">
            <a:spLocks noChangeArrowheads="1"/>
          </p:cNvSpPr>
          <p:nvPr/>
        </p:nvSpPr>
        <p:spPr bwMode="auto">
          <a:xfrm>
            <a:off x="4295776" y="3789363"/>
            <a:ext cx="360363" cy="360362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GB" dirty="0"/>
              <a:t>12</a:t>
            </a:r>
            <a:endParaRPr lang="en-US" dirty="0"/>
          </a:p>
        </p:txBody>
      </p:sp>
      <p:sp>
        <p:nvSpPr>
          <p:cNvPr id="65540" name="Text Box 4"/>
          <p:cNvSpPr txBox="1">
            <a:spLocks noChangeArrowheads="1"/>
          </p:cNvSpPr>
          <p:nvPr/>
        </p:nvSpPr>
        <p:spPr bwMode="auto">
          <a:xfrm>
            <a:off x="4656138" y="3789363"/>
            <a:ext cx="360362" cy="360362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GB" dirty="0"/>
              <a:t>3</a:t>
            </a:r>
            <a:endParaRPr lang="en-US" dirty="0"/>
          </a:p>
        </p:txBody>
      </p:sp>
      <p:sp>
        <p:nvSpPr>
          <p:cNvPr id="65541" name="Text Box 5"/>
          <p:cNvSpPr txBox="1">
            <a:spLocks noChangeArrowheads="1"/>
          </p:cNvSpPr>
          <p:nvPr/>
        </p:nvSpPr>
        <p:spPr bwMode="auto">
          <a:xfrm>
            <a:off x="5014913" y="3789363"/>
            <a:ext cx="360362" cy="360362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GB" dirty="0"/>
              <a:t>6</a:t>
            </a:r>
            <a:endParaRPr lang="en-US" dirty="0"/>
          </a:p>
        </p:txBody>
      </p:sp>
      <p:sp>
        <p:nvSpPr>
          <p:cNvPr id="65542" name="Text Box 6"/>
          <p:cNvSpPr txBox="1">
            <a:spLocks noChangeArrowheads="1"/>
          </p:cNvSpPr>
          <p:nvPr/>
        </p:nvSpPr>
        <p:spPr bwMode="auto">
          <a:xfrm>
            <a:off x="5375276" y="3789363"/>
            <a:ext cx="360363" cy="360362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GB" dirty="0"/>
              <a:t>23</a:t>
            </a:r>
            <a:endParaRPr lang="en-US" dirty="0"/>
          </a:p>
        </p:txBody>
      </p:sp>
      <p:sp>
        <p:nvSpPr>
          <p:cNvPr id="65543" name="Text Box 7"/>
          <p:cNvSpPr txBox="1">
            <a:spLocks noChangeArrowheads="1"/>
          </p:cNvSpPr>
          <p:nvPr/>
        </p:nvSpPr>
        <p:spPr bwMode="auto">
          <a:xfrm>
            <a:off x="5734051" y="3789363"/>
            <a:ext cx="360363" cy="360362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GB" dirty="0"/>
              <a:t>80</a:t>
            </a:r>
            <a:endParaRPr lang="en-US" dirty="0"/>
          </a:p>
        </p:txBody>
      </p:sp>
      <p:sp>
        <p:nvSpPr>
          <p:cNvPr id="65544" name="Text Box 8"/>
          <p:cNvSpPr txBox="1">
            <a:spLocks noChangeArrowheads="1"/>
          </p:cNvSpPr>
          <p:nvPr/>
        </p:nvSpPr>
        <p:spPr bwMode="auto">
          <a:xfrm>
            <a:off x="6094413" y="3789363"/>
            <a:ext cx="360362" cy="360362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GB" dirty="0"/>
              <a:t>45</a:t>
            </a:r>
            <a:endParaRPr lang="en-US" dirty="0"/>
          </a:p>
        </p:txBody>
      </p:sp>
      <p:sp>
        <p:nvSpPr>
          <p:cNvPr id="65545" name="Text Box 9"/>
          <p:cNvSpPr txBox="1">
            <a:spLocks noChangeArrowheads="1"/>
          </p:cNvSpPr>
          <p:nvPr/>
        </p:nvSpPr>
        <p:spPr bwMode="auto">
          <a:xfrm>
            <a:off x="6453188" y="3789363"/>
            <a:ext cx="360362" cy="360362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GB"/>
              <a:t>?</a:t>
            </a:r>
            <a:endParaRPr lang="en-US"/>
          </a:p>
        </p:txBody>
      </p:sp>
      <p:sp>
        <p:nvSpPr>
          <p:cNvPr id="65546" name="Text Box 10"/>
          <p:cNvSpPr txBox="1">
            <a:spLocks noChangeArrowheads="1"/>
          </p:cNvSpPr>
          <p:nvPr/>
        </p:nvSpPr>
        <p:spPr bwMode="auto">
          <a:xfrm>
            <a:off x="6813551" y="3789363"/>
            <a:ext cx="360363" cy="360362"/>
          </a:xfrm>
          <a:prstGeom prst="rect">
            <a:avLst/>
          </a:prstGeom>
          <a:solidFill>
            <a:srgbClr val="0000FF"/>
          </a:solidFill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GB" i="1">
                <a:solidFill>
                  <a:srgbClr val="FFFF00"/>
                </a:solidFill>
              </a:rPr>
              <a:t>18</a:t>
            </a:r>
            <a:endParaRPr lang="en-US" i="1">
              <a:solidFill>
                <a:srgbClr val="FFFF00"/>
              </a:solidFill>
            </a:endParaRPr>
          </a:p>
        </p:txBody>
      </p:sp>
      <p:sp>
        <p:nvSpPr>
          <p:cNvPr id="65547" name="Text Box 11"/>
          <p:cNvSpPr txBox="1">
            <a:spLocks noChangeArrowheads="1"/>
          </p:cNvSpPr>
          <p:nvPr/>
        </p:nvSpPr>
        <p:spPr bwMode="auto">
          <a:xfrm>
            <a:off x="7175501" y="3789363"/>
            <a:ext cx="360363" cy="360362"/>
          </a:xfrm>
          <a:prstGeom prst="rect">
            <a:avLst/>
          </a:prstGeom>
          <a:solidFill>
            <a:srgbClr val="0000FF"/>
          </a:solidFill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GB" i="1">
                <a:solidFill>
                  <a:srgbClr val="FFFF00"/>
                </a:solidFill>
              </a:rPr>
              <a:t>10</a:t>
            </a:r>
            <a:endParaRPr lang="en-US" i="1">
              <a:solidFill>
                <a:srgbClr val="FFFF00"/>
              </a:solidFill>
            </a:endParaRPr>
          </a:p>
        </p:txBody>
      </p:sp>
      <p:sp>
        <p:nvSpPr>
          <p:cNvPr id="65548" name="Text Box 12"/>
          <p:cNvSpPr txBox="1">
            <a:spLocks noChangeArrowheads="1"/>
          </p:cNvSpPr>
          <p:nvPr/>
        </p:nvSpPr>
        <p:spPr bwMode="auto">
          <a:xfrm>
            <a:off x="7535863" y="3789363"/>
            <a:ext cx="360362" cy="360362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GB" dirty="0"/>
              <a:t>?</a:t>
            </a:r>
            <a:endParaRPr lang="en-US" dirty="0"/>
          </a:p>
        </p:txBody>
      </p:sp>
      <p:sp>
        <p:nvSpPr>
          <p:cNvPr id="65549" name="Text Box 13"/>
          <p:cNvSpPr txBox="1">
            <a:spLocks noChangeArrowheads="1"/>
          </p:cNvSpPr>
          <p:nvPr/>
        </p:nvSpPr>
        <p:spPr bwMode="auto">
          <a:xfrm>
            <a:off x="4276726" y="3376613"/>
            <a:ext cx="315342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i="1" dirty="0"/>
              <a:t>0     1    2   3    4   5    6    7   8    9</a:t>
            </a:r>
            <a:endParaRPr lang="en-US" i="1" dirty="0"/>
          </a:p>
        </p:txBody>
      </p:sp>
      <p:sp>
        <p:nvSpPr>
          <p:cNvPr id="65550" name="Text Box 14"/>
          <p:cNvSpPr txBox="1">
            <a:spLocks noChangeArrowheads="1"/>
          </p:cNvSpPr>
          <p:nvPr/>
        </p:nvSpPr>
        <p:spPr bwMode="auto">
          <a:xfrm>
            <a:off x="5375276" y="2708276"/>
            <a:ext cx="360363" cy="360363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GB" dirty="0"/>
              <a:t>12</a:t>
            </a:r>
            <a:endParaRPr lang="en-US" dirty="0"/>
          </a:p>
        </p:txBody>
      </p:sp>
      <p:sp>
        <p:nvSpPr>
          <p:cNvPr id="65551" name="Text Box 15"/>
          <p:cNvSpPr txBox="1">
            <a:spLocks noChangeArrowheads="1"/>
          </p:cNvSpPr>
          <p:nvPr/>
        </p:nvSpPr>
        <p:spPr bwMode="auto">
          <a:xfrm>
            <a:off x="4151313" y="1989138"/>
            <a:ext cx="363945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b="1" dirty="0"/>
              <a:t>Insert</a:t>
            </a:r>
            <a:r>
              <a:rPr lang="en-GB" dirty="0"/>
              <a:t> element 12 at index position 5</a:t>
            </a:r>
            <a:endParaRPr lang="en-US" dirty="0"/>
          </a:p>
        </p:txBody>
      </p:sp>
      <p:sp>
        <p:nvSpPr>
          <p:cNvPr id="65552" name="Line 16"/>
          <p:cNvSpPr>
            <a:spLocks noChangeShapeType="1"/>
          </p:cNvSpPr>
          <p:nvPr/>
        </p:nvSpPr>
        <p:spPr bwMode="auto">
          <a:xfrm>
            <a:off x="5735638" y="2924175"/>
            <a:ext cx="5762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65553" name="Line 17"/>
          <p:cNvSpPr>
            <a:spLocks noChangeShapeType="1"/>
          </p:cNvSpPr>
          <p:nvPr/>
        </p:nvSpPr>
        <p:spPr bwMode="auto">
          <a:xfrm>
            <a:off x="6311900" y="2924175"/>
            <a:ext cx="0" cy="433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2FE358-7821-4E72-93BD-5A12ADAB0CC5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5405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1" y="122238"/>
            <a:ext cx="7542213" cy="786482"/>
          </a:xfrm>
        </p:spPr>
        <p:txBody>
          <a:bodyPr/>
          <a:lstStyle/>
          <a:p>
            <a:r>
              <a:rPr lang="en-GB" dirty="0"/>
              <a:t>Insertion (4) - Recap</a:t>
            </a:r>
            <a:endParaRPr lang="en-US" dirty="0"/>
          </a:p>
        </p:txBody>
      </p:sp>
      <p:sp>
        <p:nvSpPr>
          <p:cNvPr id="66563" name="Text Box 3"/>
          <p:cNvSpPr txBox="1">
            <a:spLocks noChangeArrowheads="1"/>
          </p:cNvSpPr>
          <p:nvPr/>
        </p:nvSpPr>
        <p:spPr bwMode="auto">
          <a:xfrm>
            <a:off x="4295776" y="3789363"/>
            <a:ext cx="360363" cy="360362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GB" dirty="0"/>
              <a:t>12</a:t>
            </a:r>
            <a:endParaRPr lang="en-US" dirty="0"/>
          </a:p>
        </p:txBody>
      </p:sp>
      <p:sp>
        <p:nvSpPr>
          <p:cNvPr id="66564" name="Text Box 4"/>
          <p:cNvSpPr txBox="1">
            <a:spLocks noChangeArrowheads="1"/>
          </p:cNvSpPr>
          <p:nvPr/>
        </p:nvSpPr>
        <p:spPr bwMode="auto">
          <a:xfrm>
            <a:off x="4656138" y="3789363"/>
            <a:ext cx="360362" cy="360362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GB" dirty="0"/>
              <a:t>3</a:t>
            </a:r>
            <a:endParaRPr lang="en-US" dirty="0"/>
          </a:p>
        </p:txBody>
      </p:sp>
      <p:sp>
        <p:nvSpPr>
          <p:cNvPr id="66565" name="Text Box 5"/>
          <p:cNvSpPr txBox="1">
            <a:spLocks noChangeArrowheads="1"/>
          </p:cNvSpPr>
          <p:nvPr/>
        </p:nvSpPr>
        <p:spPr bwMode="auto">
          <a:xfrm>
            <a:off x="5014913" y="3789363"/>
            <a:ext cx="360362" cy="360362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GB" dirty="0"/>
              <a:t>6</a:t>
            </a:r>
            <a:endParaRPr lang="en-US" dirty="0"/>
          </a:p>
        </p:txBody>
      </p:sp>
      <p:sp>
        <p:nvSpPr>
          <p:cNvPr id="66566" name="Text Box 6"/>
          <p:cNvSpPr txBox="1">
            <a:spLocks noChangeArrowheads="1"/>
          </p:cNvSpPr>
          <p:nvPr/>
        </p:nvSpPr>
        <p:spPr bwMode="auto">
          <a:xfrm>
            <a:off x="5375276" y="3789363"/>
            <a:ext cx="360363" cy="360362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GB" dirty="0"/>
              <a:t>23</a:t>
            </a:r>
            <a:endParaRPr lang="en-US" dirty="0"/>
          </a:p>
        </p:txBody>
      </p:sp>
      <p:sp>
        <p:nvSpPr>
          <p:cNvPr id="66567" name="Text Box 7"/>
          <p:cNvSpPr txBox="1">
            <a:spLocks noChangeArrowheads="1"/>
          </p:cNvSpPr>
          <p:nvPr/>
        </p:nvSpPr>
        <p:spPr bwMode="auto">
          <a:xfrm>
            <a:off x="5734051" y="3789363"/>
            <a:ext cx="360363" cy="360362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GB" dirty="0"/>
              <a:t>80</a:t>
            </a:r>
            <a:endParaRPr lang="en-US" dirty="0"/>
          </a:p>
        </p:txBody>
      </p:sp>
      <p:sp>
        <p:nvSpPr>
          <p:cNvPr id="66568" name="Text Box 8"/>
          <p:cNvSpPr txBox="1">
            <a:spLocks noChangeArrowheads="1"/>
          </p:cNvSpPr>
          <p:nvPr/>
        </p:nvSpPr>
        <p:spPr bwMode="auto">
          <a:xfrm>
            <a:off x="6094413" y="3789363"/>
            <a:ext cx="360362" cy="360362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GB"/>
              <a:t>?</a:t>
            </a:r>
            <a:endParaRPr lang="en-US"/>
          </a:p>
        </p:txBody>
      </p:sp>
      <p:sp>
        <p:nvSpPr>
          <p:cNvPr id="66569" name="Text Box 9"/>
          <p:cNvSpPr txBox="1">
            <a:spLocks noChangeArrowheads="1"/>
          </p:cNvSpPr>
          <p:nvPr/>
        </p:nvSpPr>
        <p:spPr bwMode="auto">
          <a:xfrm>
            <a:off x="6453188" y="3789363"/>
            <a:ext cx="360362" cy="360362"/>
          </a:xfrm>
          <a:prstGeom prst="rect">
            <a:avLst/>
          </a:prstGeom>
          <a:solidFill>
            <a:srgbClr val="0000FF"/>
          </a:solidFill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GB" i="1">
                <a:solidFill>
                  <a:srgbClr val="FFFF00"/>
                </a:solidFill>
              </a:rPr>
              <a:t>45</a:t>
            </a:r>
            <a:endParaRPr lang="en-US" i="1">
              <a:solidFill>
                <a:srgbClr val="FFFF00"/>
              </a:solidFill>
            </a:endParaRPr>
          </a:p>
        </p:txBody>
      </p:sp>
      <p:sp>
        <p:nvSpPr>
          <p:cNvPr id="66570" name="Text Box 10"/>
          <p:cNvSpPr txBox="1">
            <a:spLocks noChangeArrowheads="1"/>
          </p:cNvSpPr>
          <p:nvPr/>
        </p:nvSpPr>
        <p:spPr bwMode="auto">
          <a:xfrm>
            <a:off x="6813551" y="3789363"/>
            <a:ext cx="360363" cy="360362"/>
          </a:xfrm>
          <a:prstGeom prst="rect">
            <a:avLst/>
          </a:prstGeom>
          <a:solidFill>
            <a:srgbClr val="0000FF"/>
          </a:solidFill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GB" i="1">
                <a:solidFill>
                  <a:srgbClr val="FFFF00"/>
                </a:solidFill>
              </a:rPr>
              <a:t>18</a:t>
            </a:r>
            <a:endParaRPr lang="en-US" i="1">
              <a:solidFill>
                <a:srgbClr val="FFFF00"/>
              </a:solidFill>
            </a:endParaRPr>
          </a:p>
        </p:txBody>
      </p:sp>
      <p:sp>
        <p:nvSpPr>
          <p:cNvPr id="66571" name="Text Box 11"/>
          <p:cNvSpPr txBox="1">
            <a:spLocks noChangeArrowheads="1"/>
          </p:cNvSpPr>
          <p:nvPr/>
        </p:nvSpPr>
        <p:spPr bwMode="auto">
          <a:xfrm>
            <a:off x="7175501" y="3789363"/>
            <a:ext cx="360363" cy="360362"/>
          </a:xfrm>
          <a:prstGeom prst="rect">
            <a:avLst/>
          </a:prstGeom>
          <a:solidFill>
            <a:srgbClr val="0000FF"/>
          </a:solidFill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GB" i="1">
                <a:solidFill>
                  <a:srgbClr val="FFFF00"/>
                </a:solidFill>
              </a:rPr>
              <a:t>10</a:t>
            </a:r>
            <a:endParaRPr lang="en-US" i="1">
              <a:solidFill>
                <a:srgbClr val="FFFF00"/>
              </a:solidFill>
            </a:endParaRPr>
          </a:p>
        </p:txBody>
      </p:sp>
      <p:sp>
        <p:nvSpPr>
          <p:cNvPr id="66572" name="Text Box 12"/>
          <p:cNvSpPr txBox="1">
            <a:spLocks noChangeArrowheads="1"/>
          </p:cNvSpPr>
          <p:nvPr/>
        </p:nvSpPr>
        <p:spPr bwMode="auto">
          <a:xfrm>
            <a:off x="7535863" y="3789363"/>
            <a:ext cx="360362" cy="360362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GB" dirty="0"/>
              <a:t>?</a:t>
            </a:r>
            <a:endParaRPr lang="en-US" dirty="0"/>
          </a:p>
        </p:txBody>
      </p:sp>
      <p:sp>
        <p:nvSpPr>
          <p:cNvPr id="66573" name="Text Box 13"/>
          <p:cNvSpPr txBox="1">
            <a:spLocks noChangeArrowheads="1"/>
          </p:cNvSpPr>
          <p:nvPr/>
        </p:nvSpPr>
        <p:spPr bwMode="auto">
          <a:xfrm>
            <a:off x="4276726" y="3376613"/>
            <a:ext cx="315342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i="1" dirty="0"/>
              <a:t>0     1    2   3    4   5    6    7   8    9</a:t>
            </a:r>
            <a:endParaRPr lang="en-US" i="1" dirty="0"/>
          </a:p>
        </p:txBody>
      </p:sp>
      <p:sp>
        <p:nvSpPr>
          <p:cNvPr id="66574" name="Text Box 14"/>
          <p:cNvSpPr txBox="1">
            <a:spLocks noChangeArrowheads="1"/>
          </p:cNvSpPr>
          <p:nvPr/>
        </p:nvSpPr>
        <p:spPr bwMode="auto">
          <a:xfrm>
            <a:off x="5375276" y="2708276"/>
            <a:ext cx="360363" cy="360363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GB" dirty="0"/>
              <a:t>12</a:t>
            </a:r>
            <a:endParaRPr lang="en-US" dirty="0"/>
          </a:p>
        </p:txBody>
      </p:sp>
      <p:sp>
        <p:nvSpPr>
          <p:cNvPr id="66575" name="Text Box 15"/>
          <p:cNvSpPr txBox="1">
            <a:spLocks noChangeArrowheads="1"/>
          </p:cNvSpPr>
          <p:nvPr/>
        </p:nvSpPr>
        <p:spPr bwMode="auto">
          <a:xfrm>
            <a:off x="4151313" y="1989138"/>
            <a:ext cx="363945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b="1" dirty="0"/>
              <a:t>Insert</a:t>
            </a:r>
            <a:r>
              <a:rPr lang="en-GB" dirty="0"/>
              <a:t> element 12 at index position 5</a:t>
            </a:r>
            <a:endParaRPr lang="en-US" dirty="0"/>
          </a:p>
        </p:txBody>
      </p:sp>
      <p:sp>
        <p:nvSpPr>
          <p:cNvPr id="66576" name="Line 16"/>
          <p:cNvSpPr>
            <a:spLocks noChangeShapeType="1"/>
          </p:cNvSpPr>
          <p:nvPr/>
        </p:nvSpPr>
        <p:spPr bwMode="auto">
          <a:xfrm>
            <a:off x="5735638" y="2924175"/>
            <a:ext cx="5762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66577" name="Line 17"/>
          <p:cNvSpPr>
            <a:spLocks noChangeShapeType="1"/>
          </p:cNvSpPr>
          <p:nvPr/>
        </p:nvSpPr>
        <p:spPr bwMode="auto">
          <a:xfrm>
            <a:off x="6311900" y="2924175"/>
            <a:ext cx="0" cy="433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2FE358-7821-4E72-93BD-5A12ADAB0CC5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774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1" y="122238"/>
            <a:ext cx="7542213" cy="786482"/>
          </a:xfrm>
        </p:spPr>
        <p:txBody>
          <a:bodyPr/>
          <a:lstStyle/>
          <a:p>
            <a:r>
              <a:rPr lang="en-GB" dirty="0"/>
              <a:t>Insertion (5) - Recap</a:t>
            </a:r>
            <a:endParaRPr lang="en-US" dirty="0"/>
          </a:p>
        </p:txBody>
      </p:sp>
      <p:sp>
        <p:nvSpPr>
          <p:cNvPr id="69635" name="Text Box 3"/>
          <p:cNvSpPr txBox="1">
            <a:spLocks noChangeArrowheads="1"/>
          </p:cNvSpPr>
          <p:nvPr/>
        </p:nvSpPr>
        <p:spPr bwMode="auto">
          <a:xfrm>
            <a:off x="4295776" y="3789363"/>
            <a:ext cx="360363" cy="360362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GB" dirty="0"/>
              <a:t>12</a:t>
            </a:r>
            <a:endParaRPr lang="en-US" dirty="0"/>
          </a:p>
        </p:txBody>
      </p:sp>
      <p:sp>
        <p:nvSpPr>
          <p:cNvPr id="69636" name="Text Box 4"/>
          <p:cNvSpPr txBox="1">
            <a:spLocks noChangeArrowheads="1"/>
          </p:cNvSpPr>
          <p:nvPr/>
        </p:nvSpPr>
        <p:spPr bwMode="auto">
          <a:xfrm>
            <a:off x="4656138" y="3789363"/>
            <a:ext cx="360362" cy="360362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GB" dirty="0"/>
              <a:t>3</a:t>
            </a:r>
            <a:endParaRPr lang="en-US" dirty="0"/>
          </a:p>
        </p:txBody>
      </p:sp>
      <p:sp>
        <p:nvSpPr>
          <p:cNvPr id="69637" name="Text Box 5"/>
          <p:cNvSpPr txBox="1">
            <a:spLocks noChangeArrowheads="1"/>
          </p:cNvSpPr>
          <p:nvPr/>
        </p:nvSpPr>
        <p:spPr bwMode="auto">
          <a:xfrm>
            <a:off x="5014913" y="3789363"/>
            <a:ext cx="360362" cy="360362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GB" dirty="0"/>
              <a:t>6</a:t>
            </a:r>
            <a:endParaRPr lang="en-US" dirty="0"/>
          </a:p>
        </p:txBody>
      </p:sp>
      <p:sp>
        <p:nvSpPr>
          <p:cNvPr id="69638" name="Text Box 6"/>
          <p:cNvSpPr txBox="1">
            <a:spLocks noChangeArrowheads="1"/>
          </p:cNvSpPr>
          <p:nvPr/>
        </p:nvSpPr>
        <p:spPr bwMode="auto">
          <a:xfrm>
            <a:off x="5375276" y="3789363"/>
            <a:ext cx="360363" cy="360362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GB" dirty="0"/>
              <a:t>23</a:t>
            </a:r>
            <a:endParaRPr lang="en-US" dirty="0"/>
          </a:p>
        </p:txBody>
      </p:sp>
      <p:sp>
        <p:nvSpPr>
          <p:cNvPr id="69639" name="Text Box 7"/>
          <p:cNvSpPr txBox="1">
            <a:spLocks noChangeArrowheads="1"/>
          </p:cNvSpPr>
          <p:nvPr/>
        </p:nvSpPr>
        <p:spPr bwMode="auto">
          <a:xfrm>
            <a:off x="5734051" y="3789363"/>
            <a:ext cx="360363" cy="360362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GB" dirty="0"/>
              <a:t>80</a:t>
            </a:r>
            <a:endParaRPr lang="en-US" dirty="0"/>
          </a:p>
        </p:txBody>
      </p:sp>
      <p:sp>
        <p:nvSpPr>
          <p:cNvPr id="69641" name="Text Box 9"/>
          <p:cNvSpPr txBox="1">
            <a:spLocks noChangeArrowheads="1"/>
          </p:cNvSpPr>
          <p:nvPr/>
        </p:nvSpPr>
        <p:spPr bwMode="auto">
          <a:xfrm>
            <a:off x="6453188" y="3789363"/>
            <a:ext cx="360362" cy="360362"/>
          </a:xfrm>
          <a:prstGeom prst="rect">
            <a:avLst/>
          </a:prstGeom>
          <a:solidFill>
            <a:srgbClr val="0000FF"/>
          </a:solidFill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GB" i="1">
                <a:solidFill>
                  <a:srgbClr val="FFFF00"/>
                </a:solidFill>
              </a:rPr>
              <a:t>45</a:t>
            </a:r>
            <a:endParaRPr lang="en-US" i="1">
              <a:solidFill>
                <a:srgbClr val="FFFF00"/>
              </a:solidFill>
            </a:endParaRPr>
          </a:p>
        </p:txBody>
      </p:sp>
      <p:sp>
        <p:nvSpPr>
          <p:cNvPr id="69642" name="Text Box 10"/>
          <p:cNvSpPr txBox="1">
            <a:spLocks noChangeArrowheads="1"/>
          </p:cNvSpPr>
          <p:nvPr/>
        </p:nvSpPr>
        <p:spPr bwMode="auto">
          <a:xfrm>
            <a:off x="6813551" y="3789363"/>
            <a:ext cx="360363" cy="360362"/>
          </a:xfrm>
          <a:prstGeom prst="rect">
            <a:avLst/>
          </a:prstGeom>
          <a:solidFill>
            <a:srgbClr val="0000FF"/>
          </a:solidFill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GB" i="1">
                <a:solidFill>
                  <a:srgbClr val="FFFF00"/>
                </a:solidFill>
              </a:rPr>
              <a:t>18</a:t>
            </a:r>
            <a:endParaRPr lang="en-US" i="1">
              <a:solidFill>
                <a:srgbClr val="FFFF00"/>
              </a:solidFill>
            </a:endParaRPr>
          </a:p>
        </p:txBody>
      </p:sp>
      <p:sp>
        <p:nvSpPr>
          <p:cNvPr id="69643" name="Text Box 11"/>
          <p:cNvSpPr txBox="1">
            <a:spLocks noChangeArrowheads="1"/>
          </p:cNvSpPr>
          <p:nvPr/>
        </p:nvSpPr>
        <p:spPr bwMode="auto">
          <a:xfrm>
            <a:off x="7175501" y="3789363"/>
            <a:ext cx="360363" cy="360362"/>
          </a:xfrm>
          <a:prstGeom prst="rect">
            <a:avLst/>
          </a:prstGeom>
          <a:solidFill>
            <a:srgbClr val="0000FF"/>
          </a:solidFill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GB" i="1">
                <a:solidFill>
                  <a:srgbClr val="FFFF00"/>
                </a:solidFill>
              </a:rPr>
              <a:t>10</a:t>
            </a:r>
            <a:endParaRPr lang="en-US" i="1">
              <a:solidFill>
                <a:srgbClr val="FFFF00"/>
              </a:solidFill>
            </a:endParaRPr>
          </a:p>
        </p:txBody>
      </p:sp>
      <p:sp>
        <p:nvSpPr>
          <p:cNvPr id="69644" name="Text Box 12"/>
          <p:cNvSpPr txBox="1">
            <a:spLocks noChangeArrowheads="1"/>
          </p:cNvSpPr>
          <p:nvPr/>
        </p:nvSpPr>
        <p:spPr bwMode="auto">
          <a:xfrm>
            <a:off x="7535863" y="3789363"/>
            <a:ext cx="360362" cy="360362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GB" dirty="0"/>
              <a:t>?</a:t>
            </a:r>
            <a:endParaRPr lang="en-US" dirty="0"/>
          </a:p>
        </p:txBody>
      </p:sp>
      <p:sp>
        <p:nvSpPr>
          <p:cNvPr id="69645" name="Text Box 13"/>
          <p:cNvSpPr txBox="1">
            <a:spLocks noChangeArrowheads="1"/>
          </p:cNvSpPr>
          <p:nvPr/>
        </p:nvSpPr>
        <p:spPr bwMode="auto">
          <a:xfrm>
            <a:off x="4276726" y="3376613"/>
            <a:ext cx="315342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i="1" dirty="0"/>
              <a:t>0     1    2   3    4   5    6    7   8    9</a:t>
            </a:r>
            <a:endParaRPr lang="en-US" i="1" dirty="0"/>
          </a:p>
        </p:txBody>
      </p:sp>
      <p:sp>
        <p:nvSpPr>
          <p:cNvPr id="69646" name="Text Box 14"/>
          <p:cNvSpPr txBox="1">
            <a:spLocks noChangeArrowheads="1"/>
          </p:cNvSpPr>
          <p:nvPr/>
        </p:nvSpPr>
        <p:spPr bwMode="auto">
          <a:xfrm>
            <a:off x="5375276" y="2708276"/>
            <a:ext cx="360363" cy="360363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GB" dirty="0"/>
              <a:t>?</a:t>
            </a:r>
            <a:endParaRPr lang="en-US" dirty="0"/>
          </a:p>
        </p:txBody>
      </p:sp>
      <p:sp>
        <p:nvSpPr>
          <p:cNvPr id="69647" name="Text Box 15"/>
          <p:cNvSpPr txBox="1">
            <a:spLocks noChangeArrowheads="1"/>
          </p:cNvSpPr>
          <p:nvPr/>
        </p:nvSpPr>
        <p:spPr bwMode="auto">
          <a:xfrm>
            <a:off x="4151313" y="1989138"/>
            <a:ext cx="363945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b="1" dirty="0"/>
              <a:t>Insert</a:t>
            </a:r>
            <a:r>
              <a:rPr lang="en-GB" dirty="0"/>
              <a:t> element 12 at index position 5</a:t>
            </a:r>
            <a:endParaRPr lang="en-US" dirty="0"/>
          </a:p>
        </p:txBody>
      </p:sp>
      <p:sp>
        <p:nvSpPr>
          <p:cNvPr id="69648" name="Line 16"/>
          <p:cNvSpPr>
            <a:spLocks noChangeShapeType="1"/>
          </p:cNvSpPr>
          <p:nvPr/>
        </p:nvSpPr>
        <p:spPr bwMode="auto">
          <a:xfrm>
            <a:off x="5735638" y="2924175"/>
            <a:ext cx="57626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69649" name="Line 17"/>
          <p:cNvSpPr>
            <a:spLocks noChangeShapeType="1"/>
          </p:cNvSpPr>
          <p:nvPr/>
        </p:nvSpPr>
        <p:spPr bwMode="auto">
          <a:xfrm>
            <a:off x="6311900" y="2924175"/>
            <a:ext cx="0" cy="4333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69640" name="Text Box 8"/>
          <p:cNvSpPr txBox="1">
            <a:spLocks noChangeArrowheads="1"/>
          </p:cNvSpPr>
          <p:nvPr/>
        </p:nvSpPr>
        <p:spPr bwMode="auto">
          <a:xfrm>
            <a:off x="6094413" y="3789363"/>
            <a:ext cx="360362" cy="360362"/>
          </a:xfrm>
          <a:prstGeom prst="rect">
            <a:avLst/>
          </a:prstGeom>
          <a:solidFill>
            <a:schemeClr val="bg1"/>
          </a:solidFill>
          <a:ln w="38100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GB" dirty="0">
                <a:solidFill>
                  <a:srgbClr val="FF0000"/>
                </a:solidFill>
              </a:rPr>
              <a:t>12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2FE358-7821-4E72-93BD-5A12ADAB0CC5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9943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1" y="122238"/>
            <a:ext cx="7542213" cy="858490"/>
          </a:xfrm>
        </p:spPr>
        <p:txBody>
          <a:bodyPr/>
          <a:lstStyle/>
          <a:p>
            <a:r>
              <a:rPr lang="en-GB" dirty="0"/>
              <a:t>Deletion (1) - Recap</a:t>
            </a:r>
            <a:endParaRPr lang="en-US" dirty="0"/>
          </a:p>
        </p:txBody>
      </p:sp>
      <p:sp>
        <p:nvSpPr>
          <p:cNvPr id="70669" name="Text Box 13"/>
          <p:cNvSpPr txBox="1">
            <a:spLocks noChangeArrowheads="1"/>
          </p:cNvSpPr>
          <p:nvPr/>
        </p:nvSpPr>
        <p:spPr bwMode="auto">
          <a:xfrm>
            <a:off x="4276726" y="3376613"/>
            <a:ext cx="315342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i="1" dirty="0"/>
              <a:t>0     1    2   3    4   5    6    7   8    9</a:t>
            </a:r>
            <a:endParaRPr lang="en-US" i="1" dirty="0"/>
          </a:p>
        </p:txBody>
      </p:sp>
      <p:sp>
        <p:nvSpPr>
          <p:cNvPr id="70671" name="Text Box 15"/>
          <p:cNvSpPr txBox="1">
            <a:spLocks noChangeArrowheads="1"/>
          </p:cNvSpPr>
          <p:nvPr/>
        </p:nvSpPr>
        <p:spPr bwMode="auto">
          <a:xfrm>
            <a:off x="4151313" y="1989138"/>
            <a:ext cx="34234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b="1" dirty="0"/>
              <a:t>Delete</a:t>
            </a:r>
            <a:r>
              <a:rPr lang="en-GB" dirty="0"/>
              <a:t> element at index position 4</a:t>
            </a:r>
            <a:endParaRPr lang="en-US" dirty="0"/>
          </a:p>
        </p:txBody>
      </p:sp>
      <p:sp>
        <p:nvSpPr>
          <p:cNvPr id="70674" name="Text Box 18"/>
          <p:cNvSpPr txBox="1">
            <a:spLocks noChangeArrowheads="1"/>
          </p:cNvSpPr>
          <p:nvPr/>
        </p:nvSpPr>
        <p:spPr bwMode="auto">
          <a:xfrm>
            <a:off x="4295776" y="3789363"/>
            <a:ext cx="360363" cy="360362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GB" dirty="0"/>
              <a:t>12</a:t>
            </a:r>
            <a:endParaRPr lang="en-US" dirty="0"/>
          </a:p>
        </p:txBody>
      </p:sp>
      <p:sp>
        <p:nvSpPr>
          <p:cNvPr id="70675" name="Text Box 19"/>
          <p:cNvSpPr txBox="1">
            <a:spLocks noChangeArrowheads="1"/>
          </p:cNvSpPr>
          <p:nvPr/>
        </p:nvSpPr>
        <p:spPr bwMode="auto">
          <a:xfrm>
            <a:off x="4656138" y="3789363"/>
            <a:ext cx="360362" cy="360362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GB"/>
              <a:t>3</a:t>
            </a:r>
            <a:endParaRPr lang="en-US"/>
          </a:p>
        </p:txBody>
      </p:sp>
      <p:sp>
        <p:nvSpPr>
          <p:cNvPr id="70676" name="Text Box 20"/>
          <p:cNvSpPr txBox="1">
            <a:spLocks noChangeArrowheads="1"/>
          </p:cNvSpPr>
          <p:nvPr/>
        </p:nvSpPr>
        <p:spPr bwMode="auto">
          <a:xfrm>
            <a:off x="5014913" y="3789363"/>
            <a:ext cx="360362" cy="360362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GB" dirty="0"/>
              <a:t>6</a:t>
            </a:r>
            <a:endParaRPr lang="en-US" dirty="0"/>
          </a:p>
        </p:txBody>
      </p:sp>
      <p:sp>
        <p:nvSpPr>
          <p:cNvPr id="70677" name="Text Box 21"/>
          <p:cNvSpPr txBox="1">
            <a:spLocks noChangeArrowheads="1"/>
          </p:cNvSpPr>
          <p:nvPr/>
        </p:nvSpPr>
        <p:spPr bwMode="auto">
          <a:xfrm>
            <a:off x="5375276" y="3789363"/>
            <a:ext cx="360363" cy="360362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GB" dirty="0"/>
              <a:t>23</a:t>
            </a:r>
            <a:endParaRPr lang="en-US" dirty="0"/>
          </a:p>
        </p:txBody>
      </p:sp>
      <p:sp>
        <p:nvSpPr>
          <p:cNvPr id="70678" name="Text Box 22"/>
          <p:cNvSpPr txBox="1">
            <a:spLocks noChangeArrowheads="1"/>
          </p:cNvSpPr>
          <p:nvPr/>
        </p:nvSpPr>
        <p:spPr bwMode="auto">
          <a:xfrm>
            <a:off x="5734051" y="3789363"/>
            <a:ext cx="360363" cy="360362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GB" dirty="0"/>
              <a:t>80</a:t>
            </a:r>
            <a:endParaRPr lang="en-US" dirty="0"/>
          </a:p>
        </p:txBody>
      </p:sp>
      <p:sp>
        <p:nvSpPr>
          <p:cNvPr id="70679" name="Text Box 23"/>
          <p:cNvSpPr txBox="1">
            <a:spLocks noChangeArrowheads="1"/>
          </p:cNvSpPr>
          <p:nvPr/>
        </p:nvSpPr>
        <p:spPr bwMode="auto">
          <a:xfrm>
            <a:off x="6094413" y="3789363"/>
            <a:ext cx="360362" cy="360362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GB" dirty="0"/>
              <a:t>12</a:t>
            </a:r>
            <a:endParaRPr lang="en-US" dirty="0"/>
          </a:p>
        </p:txBody>
      </p:sp>
      <p:sp>
        <p:nvSpPr>
          <p:cNvPr id="70680" name="Text Box 24"/>
          <p:cNvSpPr txBox="1">
            <a:spLocks noChangeArrowheads="1"/>
          </p:cNvSpPr>
          <p:nvPr/>
        </p:nvSpPr>
        <p:spPr bwMode="auto">
          <a:xfrm>
            <a:off x="6453188" y="3789363"/>
            <a:ext cx="360362" cy="360362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GB" dirty="0"/>
              <a:t>45</a:t>
            </a:r>
            <a:endParaRPr lang="en-US" dirty="0"/>
          </a:p>
        </p:txBody>
      </p:sp>
      <p:sp>
        <p:nvSpPr>
          <p:cNvPr id="70681" name="Text Box 25"/>
          <p:cNvSpPr txBox="1">
            <a:spLocks noChangeArrowheads="1"/>
          </p:cNvSpPr>
          <p:nvPr/>
        </p:nvSpPr>
        <p:spPr bwMode="auto">
          <a:xfrm>
            <a:off x="6813551" y="3789363"/>
            <a:ext cx="360363" cy="360362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GB" dirty="0"/>
              <a:t>18</a:t>
            </a:r>
            <a:endParaRPr lang="en-US" dirty="0"/>
          </a:p>
        </p:txBody>
      </p:sp>
      <p:sp>
        <p:nvSpPr>
          <p:cNvPr id="70682" name="Text Box 26"/>
          <p:cNvSpPr txBox="1">
            <a:spLocks noChangeArrowheads="1"/>
          </p:cNvSpPr>
          <p:nvPr/>
        </p:nvSpPr>
        <p:spPr bwMode="auto">
          <a:xfrm>
            <a:off x="7175501" y="3789363"/>
            <a:ext cx="360363" cy="360362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GB" dirty="0"/>
              <a:t>10</a:t>
            </a:r>
            <a:endParaRPr lang="en-US" dirty="0"/>
          </a:p>
        </p:txBody>
      </p:sp>
      <p:sp>
        <p:nvSpPr>
          <p:cNvPr id="70683" name="Text Box 27"/>
          <p:cNvSpPr txBox="1">
            <a:spLocks noChangeArrowheads="1"/>
          </p:cNvSpPr>
          <p:nvPr/>
        </p:nvSpPr>
        <p:spPr bwMode="auto">
          <a:xfrm>
            <a:off x="7535863" y="3789363"/>
            <a:ext cx="360362" cy="360362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GB" dirty="0"/>
              <a:t>?</a:t>
            </a:r>
            <a:endParaRPr lang="en-US" dirty="0"/>
          </a:p>
        </p:txBody>
      </p:sp>
      <p:sp>
        <p:nvSpPr>
          <p:cNvPr id="70684" name="Oval 28"/>
          <p:cNvSpPr>
            <a:spLocks noChangeArrowheads="1"/>
          </p:cNvSpPr>
          <p:nvPr/>
        </p:nvSpPr>
        <p:spPr bwMode="auto">
          <a:xfrm>
            <a:off x="5664200" y="3716339"/>
            <a:ext cx="503238" cy="504825"/>
          </a:xfrm>
          <a:prstGeom prst="ellipse">
            <a:avLst/>
          </a:prstGeom>
          <a:noFill/>
          <a:ln w="25400">
            <a:solidFill>
              <a:srgbClr val="00FF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2FE358-7821-4E72-93BD-5A12ADAB0CC5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757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14983AF-4321-4E9F-AB30-2BBD72DB6F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Well done to:</a:t>
            </a:r>
          </a:p>
          <a:p>
            <a:pPr marL="0" indent="0">
              <a:buNone/>
            </a:pPr>
            <a:r>
              <a:rPr lang="en-GB" dirty="0"/>
              <a:t>	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B14611E-ABBD-4AA8-9019-5778054B1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EEBC-8848-48BC-9E86-2856C4334E59}" type="slidenum">
              <a:rPr lang="en-GB" smtClean="0"/>
              <a:t>2</a:t>
            </a:fld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DE34A83-3177-444A-90D1-311982975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Week 3 – BB Quiz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31972EF-A1BA-4383-9E04-59B5672861DE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School of Computing , Engineering and Digital Technologies</a:t>
            </a:r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FAE980D-156A-960F-3250-4B0F741D90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1106" y="552983"/>
            <a:ext cx="2367719" cy="5428429"/>
          </a:xfrm>
          <a:prstGeom prst="rect">
            <a:avLst/>
          </a:prstGeom>
        </p:spPr>
      </p:pic>
      <p:pic>
        <p:nvPicPr>
          <p:cNvPr id="1026" name="Picture 2" descr="Well done Stickers - Free Stickers">
            <a:extLst>
              <a:ext uri="{FF2B5EF4-FFF2-40B4-BE49-F238E27FC236}">
                <a16:creationId xmlns:a16="http://schemas.microsoft.com/office/drawing/2014/main" id="{B5A43B1A-0FDB-480A-FADA-54E103CE51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2037" y="1750687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51681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1" y="122238"/>
            <a:ext cx="7542213" cy="786482"/>
          </a:xfrm>
        </p:spPr>
        <p:txBody>
          <a:bodyPr/>
          <a:lstStyle/>
          <a:p>
            <a:r>
              <a:rPr lang="en-GB" dirty="0"/>
              <a:t>Deletion (2) - Recap</a:t>
            </a:r>
            <a:endParaRPr lang="en-US" dirty="0"/>
          </a:p>
        </p:txBody>
      </p:sp>
      <p:sp>
        <p:nvSpPr>
          <p:cNvPr id="76803" name="Text Box 3"/>
          <p:cNvSpPr txBox="1">
            <a:spLocks noChangeArrowheads="1"/>
          </p:cNvSpPr>
          <p:nvPr/>
        </p:nvSpPr>
        <p:spPr bwMode="auto">
          <a:xfrm>
            <a:off x="4276726" y="3376613"/>
            <a:ext cx="315342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i="1" dirty="0"/>
              <a:t>0     1    2   3    4   5    6    7   8    9</a:t>
            </a:r>
            <a:endParaRPr lang="en-US" i="1" dirty="0"/>
          </a:p>
        </p:txBody>
      </p:sp>
      <p:sp>
        <p:nvSpPr>
          <p:cNvPr id="76804" name="Text Box 4"/>
          <p:cNvSpPr txBox="1">
            <a:spLocks noChangeArrowheads="1"/>
          </p:cNvSpPr>
          <p:nvPr/>
        </p:nvSpPr>
        <p:spPr bwMode="auto">
          <a:xfrm>
            <a:off x="4151313" y="1989138"/>
            <a:ext cx="34234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b="1" dirty="0"/>
              <a:t>Delete</a:t>
            </a:r>
            <a:r>
              <a:rPr lang="en-GB" dirty="0"/>
              <a:t> element at index position 4</a:t>
            </a:r>
            <a:endParaRPr lang="en-US" dirty="0"/>
          </a:p>
        </p:txBody>
      </p:sp>
      <p:sp>
        <p:nvSpPr>
          <p:cNvPr id="76805" name="Text Box 5"/>
          <p:cNvSpPr txBox="1">
            <a:spLocks noChangeArrowheads="1"/>
          </p:cNvSpPr>
          <p:nvPr/>
        </p:nvSpPr>
        <p:spPr bwMode="auto">
          <a:xfrm>
            <a:off x="4295776" y="3789363"/>
            <a:ext cx="360363" cy="360362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GB" dirty="0"/>
              <a:t>12</a:t>
            </a:r>
            <a:endParaRPr lang="en-US" dirty="0"/>
          </a:p>
        </p:txBody>
      </p:sp>
      <p:sp>
        <p:nvSpPr>
          <p:cNvPr id="76806" name="Text Box 6"/>
          <p:cNvSpPr txBox="1">
            <a:spLocks noChangeArrowheads="1"/>
          </p:cNvSpPr>
          <p:nvPr/>
        </p:nvSpPr>
        <p:spPr bwMode="auto">
          <a:xfrm>
            <a:off x="4656138" y="3789363"/>
            <a:ext cx="360362" cy="360362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GB" dirty="0"/>
              <a:t>3</a:t>
            </a:r>
            <a:endParaRPr lang="en-US" dirty="0"/>
          </a:p>
        </p:txBody>
      </p:sp>
      <p:sp>
        <p:nvSpPr>
          <p:cNvPr id="76807" name="Text Box 7"/>
          <p:cNvSpPr txBox="1">
            <a:spLocks noChangeArrowheads="1"/>
          </p:cNvSpPr>
          <p:nvPr/>
        </p:nvSpPr>
        <p:spPr bwMode="auto">
          <a:xfrm>
            <a:off x="5014913" y="3789363"/>
            <a:ext cx="360362" cy="360362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GB" dirty="0"/>
              <a:t>6</a:t>
            </a:r>
            <a:endParaRPr lang="en-US" dirty="0"/>
          </a:p>
        </p:txBody>
      </p:sp>
      <p:sp>
        <p:nvSpPr>
          <p:cNvPr id="76808" name="Text Box 8"/>
          <p:cNvSpPr txBox="1">
            <a:spLocks noChangeArrowheads="1"/>
          </p:cNvSpPr>
          <p:nvPr/>
        </p:nvSpPr>
        <p:spPr bwMode="auto">
          <a:xfrm>
            <a:off x="5375276" y="3789363"/>
            <a:ext cx="360363" cy="360362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GB" dirty="0"/>
              <a:t>23</a:t>
            </a:r>
            <a:endParaRPr lang="en-US" dirty="0"/>
          </a:p>
        </p:txBody>
      </p:sp>
      <p:sp>
        <p:nvSpPr>
          <p:cNvPr id="76809" name="Text Box 9"/>
          <p:cNvSpPr txBox="1">
            <a:spLocks noChangeArrowheads="1"/>
          </p:cNvSpPr>
          <p:nvPr/>
        </p:nvSpPr>
        <p:spPr bwMode="auto">
          <a:xfrm>
            <a:off x="5734051" y="3789363"/>
            <a:ext cx="360363" cy="360362"/>
          </a:xfrm>
          <a:prstGeom prst="rect">
            <a:avLst/>
          </a:prstGeom>
          <a:solidFill>
            <a:srgbClr val="FFFF00"/>
          </a:solidFill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GB" dirty="0">
                <a:solidFill>
                  <a:srgbClr val="FF0000"/>
                </a:solidFill>
              </a:rPr>
              <a:t>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6810" name="Text Box 10"/>
          <p:cNvSpPr txBox="1">
            <a:spLocks noChangeArrowheads="1"/>
          </p:cNvSpPr>
          <p:nvPr/>
        </p:nvSpPr>
        <p:spPr bwMode="auto">
          <a:xfrm>
            <a:off x="6094413" y="3789363"/>
            <a:ext cx="360362" cy="360362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GB" dirty="0"/>
              <a:t>12</a:t>
            </a:r>
            <a:endParaRPr lang="en-US" dirty="0"/>
          </a:p>
        </p:txBody>
      </p:sp>
      <p:sp>
        <p:nvSpPr>
          <p:cNvPr id="76811" name="Text Box 11"/>
          <p:cNvSpPr txBox="1">
            <a:spLocks noChangeArrowheads="1"/>
          </p:cNvSpPr>
          <p:nvPr/>
        </p:nvSpPr>
        <p:spPr bwMode="auto">
          <a:xfrm>
            <a:off x="6453188" y="3789363"/>
            <a:ext cx="360362" cy="360362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GB" dirty="0"/>
              <a:t>45</a:t>
            </a:r>
            <a:endParaRPr lang="en-US" dirty="0"/>
          </a:p>
        </p:txBody>
      </p:sp>
      <p:sp>
        <p:nvSpPr>
          <p:cNvPr id="76812" name="Text Box 12"/>
          <p:cNvSpPr txBox="1">
            <a:spLocks noChangeArrowheads="1"/>
          </p:cNvSpPr>
          <p:nvPr/>
        </p:nvSpPr>
        <p:spPr bwMode="auto">
          <a:xfrm>
            <a:off x="6813551" y="3789363"/>
            <a:ext cx="360363" cy="360362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GB" dirty="0"/>
              <a:t>18</a:t>
            </a:r>
            <a:endParaRPr lang="en-US" dirty="0"/>
          </a:p>
        </p:txBody>
      </p:sp>
      <p:sp>
        <p:nvSpPr>
          <p:cNvPr id="76813" name="Text Box 13"/>
          <p:cNvSpPr txBox="1">
            <a:spLocks noChangeArrowheads="1"/>
          </p:cNvSpPr>
          <p:nvPr/>
        </p:nvSpPr>
        <p:spPr bwMode="auto">
          <a:xfrm>
            <a:off x="7175501" y="3789363"/>
            <a:ext cx="360363" cy="360362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GB" dirty="0"/>
              <a:t>10</a:t>
            </a:r>
            <a:endParaRPr lang="en-US" dirty="0"/>
          </a:p>
        </p:txBody>
      </p:sp>
      <p:sp>
        <p:nvSpPr>
          <p:cNvPr id="76814" name="Text Box 14"/>
          <p:cNvSpPr txBox="1">
            <a:spLocks noChangeArrowheads="1"/>
          </p:cNvSpPr>
          <p:nvPr/>
        </p:nvSpPr>
        <p:spPr bwMode="auto">
          <a:xfrm>
            <a:off x="7535863" y="3789363"/>
            <a:ext cx="360362" cy="360362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GB" dirty="0"/>
              <a:t>?</a:t>
            </a:r>
            <a:endParaRPr lang="en-US" dirty="0"/>
          </a:p>
        </p:txBody>
      </p:sp>
      <p:sp>
        <p:nvSpPr>
          <p:cNvPr id="76815" name="Oval 15"/>
          <p:cNvSpPr>
            <a:spLocks noChangeArrowheads="1"/>
          </p:cNvSpPr>
          <p:nvPr/>
        </p:nvSpPr>
        <p:spPr bwMode="auto">
          <a:xfrm>
            <a:off x="5664200" y="3716339"/>
            <a:ext cx="503238" cy="504825"/>
          </a:xfrm>
          <a:prstGeom prst="ellipse">
            <a:avLst/>
          </a:prstGeom>
          <a:noFill/>
          <a:ln w="25400">
            <a:solidFill>
              <a:srgbClr val="00FF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2FE358-7821-4E72-93BD-5A12ADAB0CC5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3948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1" y="122238"/>
            <a:ext cx="7542213" cy="714474"/>
          </a:xfrm>
        </p:spPr>
        <p:txBody>
          <a:bodyPr/>
          <a:lstStyle/>
          <a:p>
            <a:r>
              <a:rPr lang="en-GB" dirty="0"/>
              <a:t>Deletion (3) - Recap</a:t>
            </a:r>
            <a:endParaRPr lang="en-US" dirty="0"/>
          </a:p>
        </p:txBody>
      </p:sp>
      <p:sp>
        <p:nvSpPr>
          <p:cNvPr id="78851" name="Text Box 3"/>
          <p:cNvSpPr txBox="1">
            <a:spLocks noChangeArrowheads="1"/>
          </p:cNvSpPr>
          <p:nvPr/>
        </p:nvSpPr>
        <p:spPr bwMode="auto">
          <a:xfrm>
            <a:off x="4276726" y="3376613"/>
            <a:ext cx="315342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i="1" dirty="0"/>
              <a:t>0     1    2   3    4   5    6    7   8    9</a:t>
            </a:r>
            <a:endParaRPr lang="en-US" i="1" dirty="0"/>
          </a:p>
        </p:txBody>
      </p:sp>
      <p:sp>
        <p:nvSpPr>
          <p:cNvPr id="78852" name="Text Box 4"/>
          <p:cNvSpPr txBox="1">
            <a:spLocks noChangeArrowheads="1"/>
          </p:cNvSpPr>
          <p:nvPr/>
        </p:nvSpPr>
        <p:spPr bwMode="auto">
          <a:xfrm>
            <a:off x="4151313" y="1989138"/>
            <a:ext cx="34234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b="1" dirty="0"/>
              <a:t>Delete</a:t>
            </a:r>
            <a:r>
              <a:rPr lang="en-GB" dirty="0"/>
              <a:t> element at index position 4</a:t>
            </a:r>
            <a:endParaRPr lang="en-US" dirty="0"/>
          </a:p>
        </p:txBody>
      </p:sp>
      <p:sp>
        <p:nvSpPr>
          <p:cNvPr id="78853" name="Text Box 5"/>
          <p:cNvSpPr txBox="1">
            <a:spLocks noChangeArrowheads="1"/>
          </p:cNvSpPr>
          <p:nvPr/>
        </p:nvSpPr>
        <p:spPr bwMode="auto">
          <a:xfrm>
            <a:off x="4295776" y="3789363"/>
            <a:ext cx="360363" cy="360362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GB" dirty="0"/>
              <a:t>12</a:t>
            </a:r>
            <a:endParaRPr lang="en-US" dirty="0"/>
          </a:p>
        </p:txBody>
      </p:sp>
      <p:sp>
        <p:nvSpPr>
          <p:cNvPr id="78854" name="Text Box 6"/>
          <p:cNvSpPr txBox="1">
            <a:spLocks noChangeArrowheads="1"/>
          </p:cNvSpPr>
          <p:nvPr/>
        </p:nvSpPr>
        <p:spPr bwMode="auto">
          <a:xfrm>
            <a:off x="4656138" y="3789363"/>
            <a:ext cx="360362" cy="360362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GB"/>
              <a:t>3</a:t>
            </a:r>
            <a:endParaRPr lang="en-US"/>
          </a:p>
        </p:txBody>
      </p:sp>
      <p:sp>
        <p:nvSpPr>
          <p:cNvPr id="78855" name="Text Box 7"/>
          <p:cNvSpPr txBox="1">
            <a:spLocks noChangeArrowheads="1"/>
          </p:cNvSpPr>
          <p:nvPr/>
        </p:nvSpPr>
        <p:spPr bwMode="auto">
          <a:xfrm>
            <a:off x="5014913" y="3789363"/>
            <a:ext cx="360362" cy="360362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GB"/>
              <a:t>6</a:t>
            </a:r>
            <a:endParaRPr lang="en-US"/>
          </a:p>
        </p:txBody>
      </p:sp>
      <p:sp>
        <p:nvSpPr>
          <p:cNvPr id="78856" name="Text Box 8"/>
          <p:cNvSpPr txBox="1">
            <a:spLocks noChangeArrowheads="1"/>
          </p:cNvSpPr>
          <p:nvPr/>
        </p:nvSpPr>
        <p:spPr bwMode="auto">
          <a:xfrm>
            <a:off x="5375276" y="3789363"/>
            <a:ext cx="360363" cy="360362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GB" dirty="0"/>
              <a:t>23</a:t>
            </a:r>
            <a:endParaRPr lang="en-US" dirty="0"/>
          </a:p>
        </p:txBody>
      </p:sp>
      <p:sp>
        <p:nvSpPr>
          <p:cNvPr id="78857" name="Text Box 9"/>
          <p:cNvSpPr txBox="1">
            <a:spLocks noChangeArrowheads="1"/>
          </p:cNvSpPr>
          <p:nvPr/>
        </p:nvSpPr>
        <p:spPr bwMode="auto">
          <a:xfrm>
            <a:off x="5734051" y="3789363"/>
            <a:ext cx="360363" cy="360362"/>
          </a:xfrm>
          <a:prstGeom prst="rect">
            <a:avLst/>
          </a:prstGeom>
          <a:solidFill>
            <a:srgbClr val="FFFF00"/>
          </a:solidFill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GB" dirty="0">
                <a:solidFill>
                  <a:srgbClr val="FF0000"/>
                </a:solidFill>
              </a:rPr>
              <a:t>12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8858" name="Text Box 10"/>
          <p:cNvSpPr txBox="1">
            <a:spLocks noChangeArrowheads="1"/>
          </p:cNvSpPr>
          <p:nvPr/>
        </p:nvSpPr>
        <p:spPr bwMode="auto">
          <a:xfrm>
            <a:off x="6094413" y="3789363"/>
            <a:ext cx="360362" cy="360362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GB" dirty="0"/>
              <a:t>12</a:t>
            </a:r>
            <a:endParaRPr lang="en-US" dirty="0"/>
          </a:p>
        </p:txBody>
      </p:sp>
      <p:sp>
        <p:nvSpPr>
          <p:cNvPr id="78859" name="Text Box 11"/>
          <p:cNvSpPr txBox="1">
            <a:spLocks noChangeArrowheads="1"/>
          </p:cNvSpPr>
          <p:nvPr/>
        </p:nvSpPr>
        <p:spPr bwMode="auto">
          <a:xfrm>
            <a:off x="6453188" y="3789363"/>
            <a:ext cx="360362" cy="360362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GB" dirty="0"/>
              <a:t>45</a:t>
            </a:r>
            <a:endParaRPr lang="en-US" dirty="0"/>
          </a:p>
        </p:txBody>
      </p:sp>
      <p:sp>
        <p:nvSpPr>
          <p:cNvPr id="78860" name="Text Box 12"/>
          <p:cNvSpPr txBox="1">
            <a:spLocks noChangeArrowheads="1"/>
          </p:cNvSpPr>
          <p:nvPr/>
        </p:nvSpPr>
        <p:spPr bwMode="auto">
          <a:xfrm>
            <a:off x="6813551" y="3789363"/>
            <a:ext cx="360363" cy="360362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GB" dirty="0"/>
              <a:t>18</a:t>
            </a:r>
            <a:endParaRPr lang="en-US" dirty="0"/>
          </a:p>
        </p:txBody>
      </p:sp>
      <p:sp>
        <p:nvSpPr>
          <p:cNvPr id="78861" name="Text Box 13"/>
          <p:cNvSpPr txBox="1">
            <a:spLocks noChangeArrowheads="1"/>
          </p:cNvSpPr>
          <p:nvPr/>
        </p:nvSpPr>
        <p:spPr bwMode="auto">
          <a:xfrm>
            <a:off x="7175501" y="3789363"/>
            <a:ext cx="360363" cy="360362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GB" dirty="0"/>
              <a:t>10</a:t>
            </a:r>
            <a:endParaRPr lang="en-US" dirty="0"/>
          </a:p>
        </p:txBody>
      </p:sp>
      <p:sp>
        <p:nvSpPr>
          <p:cNvPr id="78862" name="Text Box 14"/>
          <p:cNvSpPr txBox="1">
            <a:spLocks noChangeArrowheads="1"/>
          </p:cNvSpPr>
          <p:nvPr/>
        </p:nvSpPr>
        <p:spPr bwMode="auto">
          <a:xfrm>
            <a:off x="7535863" y="3789363"/>
            <a:ext cx="360362" cy="360362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GB" dirty="0"/>
              <a:t>?</a:t>
            </a:r>
            <a:endParaRPr 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2FE358-7821-4E72-93BD-5A12ADAB0CC5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0478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1" y="122238"/>
            <a:ext cx="7542213" cy="714474"/>
          </a:xfrm>
        </p:spPr>
        <p:txBody>
          <a:bodyPr/>
          <a:lstStyle/>
          <a:p>
            <a:r>
              <a:rPr lang="en-GB" dirty="0"/>
              <a:t>Deletion (4) - Recap</a:t>
            </a:r>
            <a:endParaRPr lang="en-US" dirty="0"/>
          </a:p>
        </p:txBody>
      </p:sp>
      <p:sp>
        <p:nvSpPr>
          <p:cNvPr id="78851" name="Text Box 3"/>
          <p:cNvSpPr txBox="1">
            <a:spLocks noChangeArrowheads="1"/>
          </p:cNvSpPr>
          <p:nvPr/>
        </p:nvSpPr>
        <p:spPr bwMode="auto">
          <a:xfrm>
            <a:off x="4276726" y="3376613"/>
            <a:ext cx="315342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i="1" dirty="0"/>
              <a:t>0     1    2   3    4   5    6    7   8    9</a:t>
            </a:r>
            <a:endParaRPr lang="en-US" i="1" dirty="0"/>
          </a:p>
        </p:txBody>
      </p:sp>
      <p:sp>
        <p:nvSpPr>
          <p:cNvPr id="78852" name="Text Box 4"/>
          <p:cNvSpPr txBox="1">
            <a:spLocks noChangeArrowheads="1"/>
          </p:cNvSpPr>
          <p:nvPr/>
        </p:nvSpPr>
        <p:spPr bwMode="auto">
          <a:xfrm>
            <a:off x="4151313" y="1989138"/>
            <a:ext cx="34234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b="1" dirty="0"/>
              <a:t>Delete</a:t>
            </a:r>
            <a:r>
              <a:rPr lang="en-GB" dirty="0"/>
              <a:t> element at index position 4</a:t>
            </a:r>
            <a:endParaRPr lang="en-US" dirty="0"/>
          </a:p>
        </p:txBody>
      </p:sp>
      <p:sp>
        <p:nvSpPr>
          <p:cNvPr id="78853" name="Text Box 5"/>
          <p:cNvSpPr txBox="1">
            <a:spLocks noChangeArrowheads="1"/>
          </p:cNvSpPr>
          <p:nvPr/>
        </p:nvSpPr>
        <p:spPr bwMode="auto">
          <a:xfrm>
            <a:off x="4295776" y="3789363"/>
            <a:ext cx="360363" cy="360362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GB" dirty="0"/>
              <a:t>12</a:t>
            </a:r>
            <a:endParaRPr lang="en-US" dirty="0"/>
          </a:p>
        </p:txBody>
      </p:sp>
      <p:sp>
        <p:nvSpPr>
          <p:cNvPr id="78854" name="Text Box 6"/>
          <p:cNvSpPr txBox="1">
            <a:spLocks noChangeArrowheads="1"/>
          </p:cNvSpPr>
          <p:nvPr/>
        </p:nvSpPr>
        <p:spPr bwMode="auto">
          <a:xfrm>
            <a:off x="4656138" y="3789363"/>
            <a:ext cx="360362" cy="360362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GB"/>
              <a:t>3</a:t>
            </a:r>
            <a:endParaRPr lang="en-US"/>
          </a:p>
        </p:txBody>
      </p:sp>
      <p:sp>
        <p:nvSpPr>
          <p:cNvPr id="78855" name="Text Box 7"/>
          <p:cNvSpPr txBox="1">
            <a:spLocks noChangeArrowheads="1"/>
          </p:cNvSpPr>
          <p:nvPr/>
        </p:nvSpPr>
        <p:spPr bwMode="auto">
          <a:xfrm>
            <a:off x="5014913" y="3789363"/>
            <a:ext cx="360362" cy="360362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GB"/>
              <a:t>6</a:t>
            </a:r>
            <a:endParaRPr lang="en-US"/>
          </a:p>
        </p:txBody>
      </p:sp>
      <p:sp>
        <p:nvSpPr>
          <p:cNvPr id="78856" name="Text Box 8"/>
          <p:cNvSpPr txBox="1">
            <a:spLocks noChangeArrowheads="1"/>
          </p:cNvSpPr>
          <p:nvPr/>
        </p:nvSpPr>
        <p:spPr bwMode="auto">
          <a:xfrm>
            <a:off x="5375276" y="3789363"/>
            <a:ext cx="360363" cy="360362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GB" dirty="0"/>
              <a:t>23</a:t>
            </a:r>
            <a:endParaRPr lang="en-US" dirty="0"/>
          </a:p>
        </p:txBody>
      </p:sp>
      <p:sp>
        <p:nvSpPr>
          <p:cNvPr id="78857" name="Text Box 9"/>
          <p:cNvSpPr txBox="1">
            <a:spLocks noChangeArrowheads="1"/>
          </p:cNvSpPr>
          <p:nvPr/>
        </p:nvSpPr>
        <p:spPr bwMode="auto">
          <a:xfrm>
            <a:off x="5734051" y="3789363"/>
            <a:ext cx="360363" cy="360362"/>
          </a:xfrm>
          <a:prstGeom prst="rect">
            <a:avLst/>
          </a:prstGeom>
          <a:solidFill>
            <a:srgbClr val="FFFF00"/>
          </a:solidFill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GB" dirty="0">
                <a:solidFill>
                  <a:srgbClr val="FF0000"/>
                </a:solidFill>
              </a:rPr>
              <a:t>12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8858" name="Text Box 10"/>
          <p:cNvSpPr txBox="1">
            <a:spLocks noChangeArrowheads="1"/>
          </p:cNvSpPr>
          <p:nvPr/>
        </p:nvSpPr>
        <p:spPr bwMode="auto">
          <a:xfrm>
            <a:off x="6094413" y="3789363"/>
            <a:ext cx="360362" cy="360362"/>
          </a:xfrm>
          <a:prstGeom prst="rect">
            <a:avLst/>
          </a:prstGeom>
          <a:solidFill>
            <a:srgbClr val="FFFF00"/>
          </a:solidFill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GB" dirty="0">
                <a:solidFill>
                  <a:srgbClr val="FF0000"/>
                </a:solidFill>
              </a:rPr>
              <a:t>45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8859" name="Text Box 11"/>
          <p:cNvSpPr txBox="1">
            <a:spLocks noChangeArrowheads="1"/>
          </p:cNvSpPr>
          <p:nvPr/>
        </p:nvSpPr>
        <p:spPr bwMode="auto">
          <a:xfrm>
            <a:off x="6453188" y="3789363"/>
            <a:ext cx="360362" cy="360362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GB" dirty="0"/>
              <a:t>45</a:t>
            </a:r>
            <a:endParaRPr lang="en-US" dirty="0"/>
          </a:p>
        </p:txBody>
      </p:sp>
      <p:sp>
        <p:nvSpPr>
          <p:cNvPr id="78860" name="Text Box 12"/>
          <p:cNvSpPr txBox="1">
            <a:spLocks noChangeArrowheads="1"/>
          </p:cNvSpPr>
          <p:nvPr/>
        </p:nvSpPr>
        <p:spPr bwMode="auto">
          <a:xfrm>
            <a:off x="6813551" y="3789363"/>
            <a:ext cx="360363" cy="360362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GB" dirty="0"/>
              <a:t>18</a:t>
            </a:r>
            <a:endParaRPr lang="en-US" dirty="0"/>
          </a:p>
        </p:txBody>
      </p:sp>
      <p:sp>
        <p:nvSpPr>
          <p:cNvPr id="78861" name="Text Box 13"/>
          <p:cNvSpPr txBox="1">
            <a:spLocks noChangeArrowheads="1"/>
          </p:cNvSpPr>
          <p:nvPr/>
        </p:nvSpPr>
        <p:spPr bwMode="auto">
          <a:xfrm>
            <a:off x="7175501" y="3789363"/>
            <a:ext cx="360363" cy="360362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GB" dirty="0"/>
              <a:t>10</a:t>
            </a:r>
            <a:endParaRPr lang="en-US" dirty="0"/>
          </a:p>
        </p:txBody>
      </p:sp>
      <p:sp>
        <p:nvSpPr>
          <p:cNvPr id="78862" name="Text Box 14"/>
          <p:cNvSpPr txBox="1">
            <a:spLocks noChangeArrowheads="1"/>
          </p:cNvSpPr>
          <p:nvPr/>
        </p:nvSpPr>
        <p:spPr bwMode="auto">
          <a:xfrm>
            <a:off x="7535863" y="3789363"/>
            <a:ext cx="360362" cy="360362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GB" dirty="0"/>
              <a:t>?</a:t>
            </a:r>
            <a:endParaRPr 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2FE358-7821-4E72-93BD-5A12ADAB0CC5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5671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1" y="122238"/>
            <a:ext cx="7542213" cy="714474"/>
          </a:xfrm>
        </p:spPr>
        <p:txBody>
          <a:bodyPr/>
          <a:lstStyle/>
          <a:p>
            <a:r>
              <a:rPr lang="en-GB" dirty="0"/>
              <a:t>Deletion (5) - Recap</a:t>
            </a:r>
            <a:endParaRPr lang="en-US" dirty="0"/>
          </a:p>
        </p:txBody>
      </p:sp>
      <p:sp>
        <p:nvSpPr>
          <p:cNvPr id="79875" name="Text Box 3"/>
          <p:cNvSpPr txBox="1">
            <a:spLocks noChangeArrowheads="1"/>
          </p:cNvSpPr>
          <p:nvPr/>
        </p:nvSpPr>
        <p:spPr bwMode="auto">
          <a:xfrm>
            <a:off x="4276726" y="3376613"/>
            <a:ext cx="315342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i="1" dirty="0"/>
              <a:t>0     1    2   3    4   5    6    7   8    9</a:t>
            </a:r>
            <a:endParaRPr lang="en-US" i="1" dirty="0"/>
          </a:p>
        </p:txBody>
      </p:sp>
      <p:sp>
        <p:nvSpPr>
          <p:cNvPr id="79876" name="Text Box 4"/>
          <p:cNvSpPr txBox="1">
            <a:spLocks noChangeArrowheads="1"/>
          </p:cNvSpPr>
          <p:nvPr/>
        </p:nvSpPr>
        <p:spPr bwMode="auto">
          <a:xfrm>
            <a:off x="4151313" y="1989138"/>
            <a:ext cx="34234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b="1" dirty="0"/>
              <a:t>Delete</a:t>
            </a:r>
            <a:r>
              <a:rPr lang="en-GB" dirty="0"/>
              <a:t> element at index position 4</a:t>
            </a:r>
            <a:endParaRPr lang="en-US" dirty="0"/>
          </a:p>
        </p:txBody>
      </p:sp>
      <p:sp>
        <p:nvSpPr>
          <p:cNvPr id="79877" name="Text Box 5"/>
          <p:cNvSpPr txBox="1">
            <a:spLocks noChangeArrowheads="1"/>
          </p:cNvSpPr>
          <p:nvPr/>
        </p:nvSpPr>
        <p:spPr bwMode="auto">
          <a:xfrm>
            <a:off x="4295776" y="3789363"/>
            <a:ext cx="360363" cy="360362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GB" dirty="0"/>
              <a:t>12</a:t>
            </a:r>
            <a:endParaRPr lang="en-US" dirty="0"/>
          </a:p>
        </p:txBody>
      </p:sp>
      <p:sp>
        <p:nvSpPr>
          <p:cNvPr id="79878" name="Text Box 6"/>
          <p:cNvSpPr txBox="1">
            <a:spLocks noChangeArrowheads="1"/>
          </p:cNvSpPr>
          <p:nvPr/>
        </p:nvSpPr>
        <p:spPr bwMode="auto">
          <a:xfrm>
            <a:off x="4656138" y="3789363"/>
            <a:ext cx="360362" cy="360362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GB" dirty="0"/>
              <a:t>3</a:t>
            </a:r>
            <a:endParaRPr lang="en-US" dirty="0"/>
          </a:p>
        </p:txBody>
      </p:sp>
      <p:sp>
        <p:nvSpPr>
          <p:cNvPr id="79879" name="Text Box 7"/>
          <p:cNvSpPr txBox="1">
            <a:spLocks noChangeArrowheads="1"/>
          </p:cNvSpPr>
          <p:nvPr/>
        </p:nvSpPr>
        <p:spPr bwMode="auto">
          <a:xfrm>
            <a:off x="5014913" y="3789363"/>
            <a:ext cx="360362" cy="360362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GB" dirty="0"/>
              <a:t>6</a:t>
            </a:r>
            <a:endParaRPr lang="en-US" dirty="0"/>
          </a:p>
        </p:txBody>
      </p:sp>
      <p:sp>
        <p:nvSpPr>
          <p:cNvPr id="79880" name="Text Box 8"/>
          <p:cNvSpPr txBox="1">
            <a:spLocks noChangeArrowheads="1"/>
          </p:cNvSpPr>
          <p:nvPr/>
        </p:nvSpPr>
        <p:spPr bwMode="auto">
          <a:xfrm>
            <a:off x="5375276" y="3789363"/>
            <a:ext cx="360363" cy="360362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GB" dirty="0"/>
              <a:t>23</a:t>
            </a:r>
            <a:endParaRPr lang="en-US" dirty="0"/>
          </a:p>
        </p:txBody>
      </p:sp>
      <p:sp>
        <p:nvSpPr>
          <p:cNvPr id="79881" name="Text Box 9"/>
          <p:cNvSpPr txBox="1">
            <a:spLocks noChangeArrowheads="1"/>
          </p:cNvSpPr>
          <p:nvPr/>
        </p:nvSpPr>
        <p:spPr bwMode="auto">
          <a:xfrm>
            <a:off x="5734051" y="3789363"/>
            <a:ext cx="360363" cy="360362"/>
          </a:xfrm>
          <a:prstGeom prst="rect">
            <a:avLst/>
          </a:prstGeom>
          <a:solidFill>
            <a:srgbClr val="FFFF00"/>
          </a:solidFill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GB" dirty="0">
                <a:solidFill>
                  <a:srgbClr val="FF0000"/>
                </a:solidFill>
              </a:rPr>
              <a:t>12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9882" name="Text Box 10"/>
          <p:cNvSpPr txBox="1">
            <a:spLocks noChangeArrowheads="1"/>
          </p:cNvSpPr>
          <p:nvPr/>
        </p:nvSpPr>
        <p:spPr bwMode="auto">
          <a:xfrm>
            <a:off x="6094413" y="3789363"/>
            <a:ext cx="360362" cy="360362"/>
          </a:xfrm>
          <a:prstGeom prst="rect">
            <a:avLst/>
          </a:prstGeom>
          <a:solidFill>
            <a:srgbClr val="FFFF00"/>
          </a:solidFill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GB" dirty="0">
                <a:solidFill>
                  <a:srgbClr val="FF0000"/>
                </a:solidFill>
              </a:rPr>
              <a:t>45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9883" name="Text Box 11"/>
          <p:cNvSpPr txBox="1">
            <a:spLocks noChangeArrowheads="1"/>
          </p:cNvSpPr>
          <p:nvPr/>
        </p:nvSpPr>
        <p:spPr bwMode="auto">
          <a:xfrm>
            <a:off x="6453188" y="3789363"/>
            <a:ext cx="360362" cy="360362"/>
          </a:xfrm>
          <a:prstGeom prst="rect">
            <a:avLst/>
          </a:prstGeom>
          <a:solidFill>
            <a:srgbClr val="FFFF00"/>
          </a:solidFill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GB" dirty="0">
                <a:solidFill>
                  <a:srgbClr val="FF0000"/>
                </a:solidFill>
              </a:rPr>
              <a:t>18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9884" name="Text Box 12"/>
          <p:cNvSpPr txBox="1">
            <a:spLocks noChangeArrowheads="1"/>
          </p:cNvSpPr>
          <p:nvPr/>
        </p:nvSpPr>
        <p:spPr bwMode="auto">
          <a:xfrm>
            <a:off x="6813551" y="3789363"/>
            <a:ext cx="360363" cy="360362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GB" dirty="0"/>
              <a:t>18</a:t>
            </a:r>
            <a:endParaRPr lang="en-US" dirty="0"/>
          </a:p>
        </p:txBody>
      </p:sp>
      <p:sp>
        <p:nvSpPr>
          <p:cNvPr id="79885" name="Text Box 13"/>
          <p:cNvSpPr txBox="1">
            <a:spLocks noChangeArrowheads="1"/>
          </p:cNvSpPr>
          <p:nvPr/>
        </p:nvSpPr>
        <p:spPr bwMode="auto">
          <a:xfrm>
            <a:off x="7175501" y="3789363"/>
            <a:ext cx="360363" cy="360362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GB" dirty="0"/>
              <a:t>10</a:t>
            </a:r>
            <a:endParaRPr lang="en-US" dirty="0"/>
          </a:p>
        </p:txBody>
      </p:sp>
      <p:sp>
        <p:nvSpPr>
          <p:cNvPr id="79886" name="Text Box 14"/>
          <p:cNvSpPr txBox="1">
            <a:spLocks noChangeArrowheads="1"/>
          </p:cNvSpPr>
          <p:nvPr/>
        </p:nvSpPr>
        <p:spPr bwMode="auto">
          <a:xfrm>
            <a:off x="7535863" y="3789363"/>
            <a:ext cx="360362" cy="360362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GB"/>
              <a:t>?</a:t>
            </a:r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2FE358-7821-4E72-93BD-5A12ADAB0CC5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0136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1" y="122238"/>
            <a:ext cx="7542213" cy="786482"/>
          </a:xfrm>
        </p:spPr>
        <p:txBody>
          <a:bodyPr/>
          <a:lstStyle/>
          <a:p>
            <a:r>
              <a:rPr lang="en-GB" dirty="0"/>
              <a:t>Deletion (6) - Recap</a:t>
            </a:r>
            <a:endParaRPr lang="en-US" dirty="0"/>
          </a:p>
        </p:txBody>
      </p:sp>
      <p:sp>
        <p:nvSpPr>
          <p:cNvPr id="80899" name="Text Box 3"/>
          <p:cNvSpPr txBox="1">
            <a:spLocks noChangeArrowheads="1"/>
          </p:cNvSpPr>
          <p:nvPr/>
        </p:nvSpPr>
        <p:spPr bwMode="auto">
          <a:xfrm>
            <a:off x="4276726" y="3376613"/>
            <a:ext cx="315342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i="1" dirty="0"/>
              <a:t>0     1    2   3    4   5    6    7   8    9</a:t>
            </a:r>
            <a:endParaRPr lang="en-US" i="1" dirty="0"/>
          </a:p>
        </p:txBody>
      </p:sp>
      <p:sp>
        <p:nvSpPr>
          <p:cNvPr id="80900" name="Text Box 4"/>
          <p:cNvSpPr txBox="1">
            <a:spLocks noChangeArrowheads="1"/>
          </p:cNvSpPr>
          <p:nvPr/>
        </p:nvSpPr>
        <p:spPr bwMode="auto">
          <a:xfrm>
            <a:off x="4151313" y="1989138"/>
            <a:ext cx="34234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b="1" dirty="0"/>
              <a:t>Delete</a:t>
            </a:r>
            <a:r>
              <a:rPr lang="en-GB" dirty="0"/>
              <a:t> element at index position 4</a:t>
            </a:r>
            <a:endParaRPr lang="en-US" dirty="0"/>
          </a:p>
        </p:txBody>
      </p:sp>
      <p:sp>
        <p:nvSpPr>
          <p:cNvPr id="80901" name="Text Box 5"/>
          <p:cNvSpPr txBox="1">
            <a:spLocks noChangeArrowheads="1"/>
          </p:cNvSpPr>
          <p:nvPr/>
        </p:nvSpPr>
        <p:spPr bwMode="auto">
          <a:xfrm>
            <a:off x="4295776" y="3789363"/>
            <a:ext cx="360363" cy="360362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GB" dirty="0"/>
              <a:t>12</a:t>
            </a:r>
            <a:endParaRPr lang="en-US" dirty="0"/>
          </a:p>
        </p:txBody>
      </p:sp>
      <p:sp>
        <p:nvSpPr>
          <p:cNvPr id="80902" name="Text Box 6"/>
          <p:cNvSpPr txBox="1">
            <a:spLocks noChangeArrowheads="1"/>
          </p:cNvSpPr>
          <p:nvPr/>
        </p:nvSpPr>
        <p:spPr bwMode="auto">
          <a:xfrm>
            <a:off x="4656138" y="3789363"/>
            <a:ext cx="360362" cy="360362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GB" dirty="0"/>
              <a:t>3</a:t>
            </a:r>
            <a:endParaRPr lang="en-US" dirty="0"/>
          </a:p>
        </p:txBody>
      </p:sp>
      <p:sp>
        <p:nvSpPr>
          <p:cNvPr id="80903" name="Text Box 7"/>
          <p:cNvSpPr txBox="1">
            <a:spLocks noChangeArrowheads="1"/>
          </p:cNvSpPr>
          <p:nvPr/>
        </p:nvSpPr>
        <p:spPr bwMode="auto">
          <a:xfrm>
            <a:off x="5014913" y="3789363"/>
            <a:ext cx="360362" cy="360362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GB"/>
              <a:t>6</a:t>
            </a:r>
            <a:endParaRPr lang="en-US"/>
          </a:p>
        </p:txBody>
      </p:sp>
      <p:sp>
        <p:nvSpPr>
          <p:cNvPr id="80904" name="Text Box 8"/>
          <p:cNvSpPr txBox="1">
            <a:spLocks noChangeArrowheads="1"/>
          </p:cNvSpPr>
          <p:nvPr/>
        </p:nvSpPr>
        <p:spPr bwMode="auto">
          <a:xfrm>
            <a:off x="5375276" y="3789363"/>
            <a:ext cx="360363" cy="360362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GB" dirty="0"/>
              <a:t>23</a:t>
            </a:r>
            <a:endParaRPr lang="en-US" dirty="0"/>
          </a:p>
        </p:txBody>
      </p:sp>
      <p:sp>
        <p:nvSpPr>
          <p:cNvPr id="80905" name="Text Box 9"/>
          <p:cNvSpPr txBox="1">
            <a:spLocks noChangeArrowheads="1"/>
          </p:cNvSpPr>
          <p:nvPr/>
        </p:nvSpPr>
        <p:spPr bwMode="auto">
          <a:xfrm>
            <a:off x="5734051" y="3789363"/>
            <a:ext cx="360363" cy="360362"/>
          </a:xfrm>
          <a:prstGeom prst="rect">
            <a:avLst/>
          </a:prstGeom>
          <a:solidFill>
            <a:srgbClr val="FFFF00"/>
          </a:solidFill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GB" dirty="0">
                <a:solidFill>
                  <a:srgbClr val="FF0000"/>
                </a:solidFill>
              </a:rPr>
              <a:t>12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0906" name="Text Box 10"/>
          <p:cNvSpPr txBox="1">
            <a:spLocks noChangeArrowheads="1"/>
          </p:cNvSpPr>
          <p:nvPr/>
        </p:nvSpPr>
        <p:spPr bwMode="auto">
          <a:xfrm>
            <a:off x="6094413" y="3789363"/>
            <a:ext cx="360362" cy="360362"/>
          </a:xfrm>
          <a:prstGeom prst="rect">
            <a:avLst/>
          </a:prstGeom>
          <a:solidFill>
            <a:srgbClr val="FFFF00"/>
          </a:solidFill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GB" dirty="0">
                <a:solidFill>
                  <a:srgbClr val="FF0000"/>
                </a:solidFill>
              </a:rPr>
              <a:t>45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0907" name="Text Box 11"/>
          <p:cNvSpPr txBox="1">
            <a:spLocks noChangeArrowheads="1"/>
          </p:cNvSpPr>
          <p:nvPr/>
        </p:nvSpPr>
        <p:spPr bwMode="auto">
          <a:xfrm>
            <a:off x="6453188" y="3789363"/>
            <a:ext cx="360362" cy="360362"/>
          </a:xfrm>
          <a:prstGeom prst="rect">
            <a:avLst/>
          </a:prstGeom>
          <a:solidFill>
            <a:srgbClr val="FFFF00"/>
          </a:solidFill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GB" dirty="0">
                <a:solidFill>
                  <a:srgbClr val="FF0000"/>
                </a:solidFill>
              </a:rPr>
              <a:t>18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0908" name="Text Box 12"/>
          <p:cNvSpPr txBox="1">
            <a:spLocks noChangeArrowheads="1"/>
          </p:cNvSpPr>
          <p:nvPr/>
        </p:nvSpPr>
        <p:spPr bwMode="auto">
          <a:xfrm>
            <a:off x="6813551" y="3789363"/>
            <a:ext cx="360363" cy="360362"/>
          </a:xfrm>
          <a:prstGeom prst="rect">
            <a:avLst/>
          </a:prstGeom>
          <a:solidFill>
            <a:srgbClr val="FFFF00"/>
          </a:solidFill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GB" dirty="0">
                <a:solidFill>
                  <a:srgbClr val="FF0000"/>
                </a:solidFill>
              </a:rPr>
              <a:t>10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0909" name="Text Box 13"/>
          <p:cNvSpPr txBox="1">
            <a:spLocks noChangeArrowheads="1"/>
          </p:cNvSpPr>
          <p:nvPr/>
        </p:nvSpPr>
        <p:spPr bwMode="auto">
          <a:xfrm>
            <a:off x="7175501" y="3789363"/>
            <a:ext cx="360363" cy="360362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GB" dirty="0"/>
              <a:t>10</a:t>
            </a:r>
            <a:endParaRPr lang="en-US" dirty="0"/>
          </a:p>
        </p:txBody>
      </p:sp>
      <p:sp>
        <p:nvSpPr>
          <p:cNvPr id="80910" name="Text Box 14"/>
          <p:cNvSpPr txBox="1">
            <a:spLocks noChangeArrowheads="1"/>
          </p:cNvSpPr>
          <p:nvPr/>
        </p:nvSpPr>
        <p:spPr bwMode="auto">
          <a:xfrm>
            <a:off x="7535863" y="3789363"/>
            <a:ext cx="360362" cy="360362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GB" dirty="0"/>
              <a:t>?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238348" y="5072074"/>
            <a:ext cx="7072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Index position 8 will still contain previous value – delete if important</a:t>
            </a: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2FE358-7821-4E72-93BD-5A12ADAB0CC5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8231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70837C-23DF-4AE8-830A-568EB6DB9D3D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>
          <a:xfrm>
            <a:off x="1703512" y="188640"/>
            <a:ext cx="7776864" cy="764704"/>
          </a:xfrm>
        </p:spPr>
        <p:txBody>
          <a:bodyPr/>
          <a:lstStyle/>
          <a:p>
            <a:pPr eaLnBrk="1" hangingPunct="1"/>
            <a:r>
              <a:rPr lang="en-GB" dirty="0"/>
              <a:t>Arrays to Linked-lists</a:t>
            </a:r>
            <a:endParaRPr lang="en-US" dirty="0"/>
          </a:p>
        </p:txBody>
      </p:sp>
      <p:sp>
        <p:nvSpPr>
          <p:cNvPr id="5120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114697" y="1484784"/>
            <a:ext cx="9310417" cy="5158904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GB" sz="2400" dirty="0"/>
              <a:t>Arrays are not efficient when dealing with problems where we need to:</a:t>
            </a:r>
          </a:p>
          <a:p>
            <a:pPr lvl="8"/>
            <a:endParaRPr lang="en-GB" sz="1400" dirty="0"/>
          </a:p>
          <a:p>
            <a:pPr>
              <a:buFont typeface="Arial" pitchFamily="34" charset="0"/>
              <a:buChar char="•"/>
            </a:pPr>
            <a:r>
              <a:rPr lang="en-GB" sz="2400" dirty="0"/>
              <a:t>Join two arrays. </a:t>
            </a:r>
          </a:p>
          <a:p>
            <a:pPr lvl="8">
              <a:buFont typeface="Arial" pitchFamily="34" charset="0"/>
              <a:buChar char="•"/>
            </a:pPr>
            <a:endParaRPr lang="en-GB" sz="1400" dirty="0"/>
          </a:p>
          <a:p>
            <a:pPr>
              <a:buFont typeface="Arial" pitchFamily="34" charset="0"/>
              <a:buChar char="•"/>
            </a:pPr>
            <a:r>
              <a:rPr lang="en-GB" sz="2400" dirty="0"/>
              <a:t>Insert an element at an arbitrary location.	</a:t>
            </a:r>
          </a:p>
          <a:p>
            <a:pPr lvl="8">
              <a:buFont typeface="Arial" pitchFamily="34" charset="0"/>
              <a:buChar char="•"/>
            </a:pPr>
            <a:endParaRPr lang="en-GB" sz="1400" dirty="0"/>
          </a:p>
          <a:p>
            <a:pPr>
              <a:buFont typeface="Arial" pitchFamily="34" charset="0"/>
              <a:buChar char="•"/>
            </a:pPr>
            <a:r>
              <a:rPr lang="en-GB" sz="2400" dirty="0"/>
              <a:t>Delete an element from an arbitrary location.</a:t>
            </a:r>
          </a:p>
          <a:p>
            <a:pPr lvl="8"/>
            <a:endParaRPr lang="en-GB" sz="1400" dirty="0"/>
          </a:p>
          <a:p>
            <a:pPr>
              <a:buFont typeface="Arial" charset="0"/>
              <a:buNone/>
            </a:pPr>
            <a:r>
              <a:rPr lang="en-GB" sz="2400" dirty="0"/>
              <a:t>Another data structure called linked-list can be used in programs.</a:t>
            </a:r>
          </a:p>
          <a:p>
            <a:pPr lvl="8"/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1475244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GB" dirty="0"/>
              <a:t>Linked Lists: an alternative to Arrays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School of Computing , Engineering and Digital Technologies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EEBC-8848-48BC-9E86-2856C4334E59}" type="slidenum">
              <a:rPr lang="en-GB" smtClean="0"/>
              <a:t>26</a:t>
            </a:fld>
            <a:endParaRPr lang="en-GB" dirty="0"/>
          </a:p>
        </p:txBody>
      </p:sp>
      <p:grpSp>
        <p:nvGrpSpPr>
          <p:cNvPr id="13" name="Group 7"/>
          <p:cNvGrpSpPr>
            <a:grpSpLocks/>
          </p:cNvGrpSpPr>
          <p:nvPr/>
        </p:nvGrpSpPr>
        <p:grpSpPr bwMode="auto">
          <a:xfrm>
            <a:off x="2799207" y="4983955"/>
            <a:ext cx="1584325" cy="369888"/>
            <a:chOff x="2290" y="3475"/>
            <a:chExt cx="998" cy="233"/>
          </a:xfrm>
        </p:grpSpPr>
        <p:sp>
          <p:nvSpPr>
            <p:cNvPr id="14" name="Text Box 8"/>
            <p:cNvSpPr txBox="1">
              <a:spLocks noChangeArrowheads="1"/>
            </p:cNvSpPr>
            <p:nvPr/>
          </p:nvSpPr>
          <p:spPr bwMode="auto">
            <a:xfrm>
              <a:off x="2290" y="3475"/>
              <a:ext cx="378" cy="233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 dirty="0"/>
                <a:t>data</a:t>
              </a:r>
              <a:endParaRPr lang="en-US" dirty="0"/>
            </a:p>
          </p:txBody>
        </p:sp>
        <p:sp>
          <p:nvSpPr>
            <p:cNvPr id="15" name="Text Box 9"/>
            <p:cNvSpPr txBox="1">
              <a:spLocks noChangeArrowheads="1"/>
            </p:cNvSpPr>
            <p:nvPr/>
          </p:nvSpPr>
          <p:spPr bwMode="auto">
            <a:xfrm>
              <a:off x="2698" y="3475"/>
              <a:ext cx="375" cy="233"/>
            </a:xfrm>
            <a:prstGeom prst="rect">
              <a:avLst/>
            </a:prstGeom>
            <a:solidFill>
              <a:srgbClr val="0070C0"/>
            </a:solidFill>
            <a:ln w="2857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 dirty="0"/>
                <a:t>next</a:t>
              </a:r>
              <a:endParaRPr lang="en-US" dirty="0"/>
            </a:p>
          </p:txBody>
        </p:sp>
        <p:sp>
          <p:nvSpPr>
            <p:cNvPr id="16" name="Line 10"/>
            <p:cNvSpPr>
              <a:spLocks noChangeShapeType="1"/>
            </p:cNvSpPr>
            <p:nvPr/>
          </p:nvSpPr>
          <p:spPr bwMode="auto">
            <a:xfrm flipV="1">
              <a:off x="3016" y="3611"/>
              <a:ext cx="272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17" name="Group 11"/>
          <p:cNvGrpSpPr>
            <a:grpSpLocks/>
          </p:cNvGrpSpPr>
          <p:nvPr/>
        </p:nvGrpSpPr>
        <p:grpSpPr bwMode="auto">
          <a:xfrm>
            <a:off x="4383532" y="4983955"/>
            <a:ext cx="1584325" cy="369888"/>
            <a:chOff x="2290" y="3475"/>
            <a:chExt cx="998" cy="233"/>
          </a:xfrm>
        </p:grpSpPr>
        <p:sp>
          <p:nvSpPr>
            <p:cNvPr id="18" name="Text Box 12"/>
            <p:cNvSpPr txBox="1">
              <a:spLocks noChangeArrowheads="1"/>
            </p:cNvSpPr>
            <p:nvPr/>
          </p:nvSpPr>
          <p:spPr bwMode="auto">
            <a:xfrm>
              <a:off x="2290" y="3475"/>
              <a:ext cx="378" cy="233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 dirty="0"/>
                <a:t>data</a:t>
              </a:r>
              <a:endParaRPr lang="en-US" dirty="0"/>
            </a:p>
          </p:txBody>
        </p:sp>
        <p:sp>
          <p:nvSpPr>
            <p:cNvPr id="19" name="Text Box 13"/>
            <p:cNvSpPr txBox="1">
              <a:spLocks noChangeArrowheads="1"/>
            </p:cNvSpPr>
            <p:nvPr/>
          </p:nvSpPr>
          <p:spPr bwMode="auto">
            <a:xfrm>
              <a:off x="2698" y="3475"/>
              <a:ext cx="375" cy="233"/>
            </a:xfrm>
            <a:prstGeom prst="rect">
              <a:avLst/>
            </a:prstGeom>
            <a:solidFill>
              <a:srgbClr val="0070C0"/>
            </a:solidFill>
            <a:ln w="2857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 dirty="0"/>
                <a:t>next</a:t>
              </a:r>
              <a:endParaRPr lang="en-US" dirty="0"/>
            </a:p>
          </p:txBody>
        </p:sp>
        <p:sp>
          <p:nvSpPr>
            <p:cNvPr id="20" name="Line 14"/>
            <p:cNvSpPr>
              <a:spLocks noChangeShapeType="1"/>
            </p:cNvSpPr>
            <p:nvPr/>
          </p:nvSpPr>
          <p:spPr bwMode="auto">
            <a:xfrm flipV="1">
              <a:off x="3016" y="3611"/>
              <a:ext cx="272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21" name="Group 15"/>
          <p:cNvGrpSpPr>
            <a:grpSpLocks/>
          </p:cNvGrpSpPr>
          <p:nvPr/>
        </p:nvGrpSpPr>
        <p:grpSpPr bwMode="auto">
          <a:xfrm>
            <a:off x="5967857" y="4983955"/>
            <a:ext cx="1584325" cy="369888"/>
            <a:chOff x="2290" y="3475"/>
            <a:chExt cx="998" cy="233"/>
          </a:xfrm>
        </p:grpSpPr>
        <p:sp>
          <p:nvSpPr>
            <p:cNvPr id="22" name="Text Box 16"/>
            <p:cNvSpPr txBox="1">
              <a:spLocks noChangeArrowheads="1"/>
            </p:cNvSpPr>
            <p:nvPr/>
          </p:nvSpPr>
          <p:spPr bwMode="auto">
            <a:xfrm>
              <a:off x="2290" y="3475"/>
              <a:ext cx="378" cy="233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 dirty="0"/>
                <a:t>data</a:t>
              </a:r>
              <a:endParaRPr lang="en-US" dirty="0"/>
            </a:p>
          </p:txBody>
        </p:sp>
        <p:sp>
          <p:nvSpPr>
            <p:cNvPr id="23" name="Text Box 17"/>
            <p:cNvSpPr txBox="1">
              <a:spLocks noChangeArrowheads="1"/>
            </p:cNvSpPr>
            <p:nvPr/>
          </p:nvSpPr>
          <p:spPr bwMode="auto">
            <a:xfrm>
              <a:off x="2698" y="3475"/>
              <a:ext cx="375" cy="233"/>
            </a:xfrm>
            <a:prstGeom prst="rect">
              <a:avLst/>
            </a:prstGeom>
            <a:solidFill>
              <a:srgbClr val="0070C0"/>
            </a:solidFill>
            <a:ln w="2857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 dirty="0"/>
                <a:t>next</a:t>
              </a:r>
              <a:endParaRPr lang="en-US" dirty="0"/>
            </a:p>
          </p:txBody>
        </p:sp>
        <p:sp>
          <p:nvSpPr>
            <p:cNvPr id="24" name="Line 18"/>
            <p:cNvSpPr>
              <a:spLocks noChangeShapeType="1"/>
            </p:cNvSpPr>
            <p:nvPr/>
          </p:nvSpPr>
          <p:spPr bwMode="auto">
            <a:xfrm flipV="1">
              <a:off x="3016" y="3611"/>
              <a:ext cx="272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25" name="Group 19"/>
          <p:cNvGrpSpPr>
            <a:grpSpLocks/>
          </p:cNvGrpSpPr>
          <p:nvPr/>
        </p:nvGrpSpPr>
        <p:grpSpPr bwMode="auto">
          <a:xfrm>
            <a:off x="7552182" y="4983955"/>
            <a:ext cx="1584325" cy="369888"/>
            <a:chOff x="2290" y="3475"/>
            <a:chExt cx="998" cy="233"/>
          </a:xfrm>
        </p:grpSpPr>
        <p:sp>
          <p:nvSpPr>
            <p:cNvPr id="26" name="Text Box 20"/>
            <p:cNvSpPr txBox="1">
              <a:spLocks noChangeArrowheads="1"/>
            </p:cNvSpPr>
            <p:nvPr/>
          </p:nvSpPr>
          <p:spPr bwMode="auto">
            <a:xfrm>
              <a:off x="2290" y="3475"/>
              <a:ext cx="378" cy="233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 dirty="0"/>
                <a:t>data</a:t>
              </a:r>
              <a:endParaRPr lang="en-US" dirty="0"/>
            </a:p>
          </p:txBody>
        </p:sp>
        <p:sp>
          <p:nvSpPr>
            <p:cNvPr id="27" name="Text Box 21"/>
            <p:cNvSpPr txBox="1">
              <a:spLocks noChangeArrowheads="1"/>
            </p:cNvSpPr>
            <p:nvPr/>
          </p:nvSpPr>
          <p:spPr bwMode="auto">
            <a:xfrm>
              <a:off x="2698" y="3475"/>
              <a:ext cx="375" cy="233"/>
            </a:xfrm>
            <a:prstGeom prst="rect">
              <a:avLst/>
            </a:prstGeom>
            <a:solidFill>
              <a:srgbClr val="0070C0"/>
            </a:solidFill>
            <a:ln w="2857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 dirty="0"/>
                <a:t>next</a:t>
              </a:r>
              <a:endParaRPr lang="en-US" dirty="0"/>
            </a:p>
          </p:txBody>
        </p:sp>
        <p:sp>
          <p:nvSpPr>
            <p:cNvPr id="28" name="Line 22"/>
            <p:cNvSpPr>
              <a:spLocks noChangeShapeType="1"/>
            </p:cNvSpPr>
            <p:nvPr/>
          </p:nvSpPr>
          <p:spPr bwMode="auto">
            <a:xfrm flipV="1">
              <a:off x="3016" y="3611"/>
              <a:ext cx="272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29" name="Group 23"/>
          <p:cNvGrpSpPr>
            <a:grpSpLocks/>
          </p:cNvGrpSpPr>
          <p:nvPr/>
        </p:nvGrpSpPr>
        <p:grpSpPr bwMode="auto">
          <a:xfrm>
            <a:off x="9134918" y="4983955"/>
            <a:ext cx="1225550" cy="369888"/>
            <a:chOff x="4830" y="2160"/>
            <a:chExt cx="772" cy="233"/>
          </a:xfrm>
          <a:solidFill>
            <a:srgbClr val="0070C0"/>
          </a:solidFill>
        </p:grpSpPr>
        <p:sp>
          <p:nvSpPr>
            <p:cNvPr id="30" name="Text Box 24"/>
            <p:cNvSpPr txBox="1">
              <a:spLocks noChangeArrowheads="1"/>
            </p:cNvSpPr>
            <p:nvPr/>
          </p:nvSpPr>
          <p:spPr bwMode="auto">
            <a:xfrm>
              <a:off x="4830" y="2160"/>
              <a:ext cx="378" cy="233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 dirty="0"/>
                <a:t>data</a:t>
              </a:r>
              <a:endParaRPr lang="en-US" dirty="0"/>
            </a:p>
          </p:txBody>
        </p:sp>
        <p:sp>
          <p:nvSpPr>
            <p:cNvPr id="31" name="Text Box 25"/>
            <p:cNvSpPr txBox="1">
              <a:spLocks noChangeArrowheads="1"/>
            </p:cNvSpPr>
            <p:nvPr/>
          </p:nvSpPr>
          <p:spPr bwMode="auto">
            <a:xfrm>
              <a:off x="5238" y="2160"/>
              <a:ext cx="336" cy="233"/>
            </a:xfrm>
            <a:prstGeom prst="rect">
              <a:avLst/>
            </a:prstGeom>
            <a:grpFill/>
            <a:ln w="2857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/>
                <a:t>null</a:t>
              </a:r>
              <a:endParaRPr lang="en-US"/>
            </a:p>
          </p:txBody>
        </p:sp>
        <p:sp>
          <p:nvSpPr>
            <p:cNvPr id="32" name="Line 26"/>
            <p:cNvSpPr>
              <a:spLocks noChangeShapeType="1"/>
            </p:cNvSpPr>
            <p:nvPr/>
          </p:nvSpPr>
          <p:spPr bwMode="auto">
            <a:xfrm>
              <a:off x="5239" y="2160"/>
              <a:ext cx="363" cy="227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33" name="Line 27"/>
            <p:cNvSpPr>
              <a:spLocks noChangeShapeType="1"/>
            </p:cNvSpPr>
            <p:nvPr/>
          </p:nvSpPr>
          <p:spPr bwMode="auto">
            <a:xfrm flipH="1">
              <a:off x="5239" y="2160"/>
              <a:ext cx="363" cy="227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34" name="Group 4">
            <a:extLst>
              <a:ext uri="{FF2B5EF4-FFF2-40B4-BE49-F238E27FC236}">
                <a16:creationId xmlns:a16="http://schemas.microsoft.com/office/drawing/2014/main" id="{94F85C18-3208-4979-8805-BFB895CF90D4}"/>
              </a:ext>
            </a:extLst>
          </p:cNvPr>
          <p:cNvGrpSpPr>
            <a:grpSpLocks/>
          </p:cNvGrpSpPr>
          <p:nvPr/>
        </p:nvGrpSpPr>
        <p:grpSpPr bwMode="auto">
          <a:xfrm>
            <a:off x="2799207" y="5432821"/>
            <a:ext cx="654050" cy="850901"/>
            <a:chOff x="158" y="1857"/>
            <a:chExt cx="412" cy="536"/>
          </a:xfrm>
        </p:grpSpPr>
        <p:sp>
          <p:nvSpPr>
            <p:cNvPr id="35" name="Text Box 5">
              <a:extLst>
                <a:ext uri="{FF2B5EF4-FFF2-40B4-BE49-F238E27FC236}">
                  <a16:creationId xmlns:a16="http://schemas.microsoft.com/office/drawing/2014/main" id="{2148E7D8-8F32-428C-8C7F-9489DFBE21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" y="2160"/>
              <a:ext cx="412" cy="233"/>
            </a:xfrm>
            <a:prstGeom prst="rect">
              <a:avLst/>
            </a:prstGeom>
            <a:solidFill>
              <a:srgbClr val="0070C0"/>
            </a:solidFill>
            <a:ln w="2857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 dirty="0"/>
                <a:t>head</a:t>
              </a:r>
              <a:endParaRPr lang="en-US" dirty="0"/>
            </a:p>
          </p:txBody>
        </p:sp>
        <p:sp>
          <p:nvSpPr>
            <p:cNvPr id="36" name="Line 6">
              <a:extLst>
                <a:ext uri="{FF2B5EF4-FFF2-40B4-BE49-F238E27FC236}">
                  <a16:creationId xmlns:a16="http://schemas.microsoft.com/office/drawing/2014/main" id="{85054A16-7C4A-4078-9B10-2054655A60E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>
              <a:off x="228" y="1993"/>
              <a:ext cx="2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6117634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3721" y="1323474"/>
            <a:ext cx="4761389" cy="485348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b="1" dirty="0"/>
              <a:t>Abstract Data Type:</a:t>
            </a:r>
          </a:p>
          <a:p>
            <a:pPr marL="0" indent="0">
              <a:buNone/>
            </a:pPr>
            <a:endParaRPr lang="en-GB" dirty="0"/>
          </a:p>
          <a:p>
            <a:pPr lvl="1"/>
            <a:r>
              <a:rPr lang="en-US" dirty="0"/>
              <a:t>a collection of </a:t>
            </a:r>
            <a:r>
              <a:rPr lang="en-US" b="1" dirty="0"/>
              <a:t>data.</a:t>
            </a:r>
          </a:p>
          <a:p>
            <a:pPr lvl="1"/>
            <a:r>
              <a:rPr lang="en-US" dirty="0"/>
              <a:t>a set of </a:t>
            </a:r>
            <a:r>
              <a:rPr lang="en-US" b="1" dirty="0"/>
              <a:t>operations</a:t>
            </a:r>
            <a:r>
              <a:rPr lang="en-US" dirty="0"/>
              <a:t> on that data (Inserting, deleting, retrieving, searching or sorting data)</a:t>
            </a:r>
          </a:p>
          <a:p>
            <a:pPr lvl="1"/>
            <a:r>
              <a:rPr lang="en-GB" dirty="0"/>
              <a:t>Underlying implementation is invisible to the procedures that use it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GB" b="1" i="1" dirty="0">
                <a:solidFill>
                  <a:srgbClr val="FF0000"/>
                </a:solidFill>
              </a:rPr>
              <a:t>Abstract</a:t>
            </a:r>
            <a:r>
              <a:rPr lang="en-GB" b="1" i="1" dirty="0"/>
              <a:t>: </a:t>
            </a:r>
            <a:r>
              <a:rPr lang="en-GB" dirty="0"/>
              <a:t>concerned only with abstract operations supported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EEBC-8848-48BC-9E86-2856C4334E59}" type="slidenum">
              <a:rPr lang="en-GB" smtClean="0"/>
              <a:t>27</a:t>
            </a:fld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Abstract Data Type VS Data Structure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School of Computing , Engineering and Digital Technologies</a:t>
            </a:r>
            <a:endParaRPr lang="en-GB" dirty="0"/>
          </a:p>
        </p:txBody>
      </p:sp>
      <p:sp>
        <p:nvSpPr>
          <p:cNvPr id="6" name="Content Placeholder 1"/>
          <p:cNvSpPr txBox="1">
            <a:spLocks/>
          </p:cNvSpPr>
          <p:nvPr/>
        </p:nvSpPr>
        <p:spPr>
          <a:xfrm>
            <a:off x="6140363" y="1232032"/>
            <a:ext cx="4761389" cy="54894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b="1" dirty="0"/>
              <a:t>Data Structure: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  <a:p>
            <a:pPr lvl="1"/>
            <a:r>
              <a:rPr lang="en-GB" dirty="0"/>
              <a:t>the construct within a programming language that stores this collection of data.</a:t>
            </a:r>
            <a:endParaRPr lang="en-US" dirty="0"/>
          </a:p>
          <a:p>
            <a:pPr lvl="1"/>
            <a:r>
              <a:rPr lang="en-US" dirty="0"/>
              <a:t>accessed or modified through the implemented operations/methods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r>
              <a:rPr lang="en-GB" b="1" i="1" dirty="0">
                <a:solidFill>
                  <a:srgbClr val="FF0000"/>
                </a:solidFill>
              </a:rPr>
              <a:t>Concrete</a:t>
            </a:r>
            <a:r>
              <a:rPr lang="en-GB" b="1" i="1" dirty="0"/>
              <a:t>: </a:t>
            </a:r>
            <a:r>
              <a:rPr lang="en-GB" dirty="0"/>
              <a:t>concerned with addresses and location in physical memory.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30247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1" y="122238"/>
            <a:ext cx="7542213" cy="642466"/>
          </a:xfrm>
        </p:spPr>
        <p:txBody>
          <a:bodyPr>
            <a:normAutofit fontScale="90000"/>
          </a:bodyPr>
          <a:lstStyle/>
          <a:p>
            <a:r>
              <a:rPr lang="en-GB" dirty="0"/>
              <a:t>Linked-Lists </a:t>
            </a:r>
            <a:endParaRPr lang="en-US" dirty="0"/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265" y="1117841"/>
            <a:ext cx="8219256" cy="5040559"/>
          </a:xfrm>
        </p:spPr>
        <p:txBody>
          <a:bodyPr>
            <a:normAutofit/>
          </a:bodyPr>
          <a:lstStyle/>
          <a:p>
            <a:r>
              <a:rPr lang="en-GB" dirty="0"/>
              <a:t>Definition:</a:t>
            </a:r>
          </a:p>
          <a:p>
            <a:pPr lvl="1"/>
            <a:r>
              <a:rPr lang="en-GB" sz="2800" dirty="0"/>
              <a:t>Collection of components, called </a:t>
            </a:r>
            <a:r>
              <a:rPr lang="en-GB" sz="2800" b="1" i="1" dirty="0"/>
              <a:t>nodes</a:t>
            </a:r>
            <a:r>
              <a:rPr lang="en-GB" sz="2800" dirty="0"/>
              <a:t>. </a:t>
            </a:r>
            <a:br>
              <a:rPr lang="en-GB" sz="2800" dirty="0"/>
            </a:br>
            <a:endParaRPr lang="en-GB" sz="2800" dirty="0"/>
          </a:p>
          <a:p>
            <a:r>
              <a:rPr lang="en-GB" dirty="0"/>
              <a:t>Each node in a linked-list has 2 components:</a:t>
            </a:r>
          </a:p>
          <a:p>
            <a:pPr lvl="1"/>
            <a:r>
              <a:rPr lang="en-GB" sz="2800" dirty="0"/>
              <a:t>1 to store the relevant information: </a:t>
            </a:r>
            <a:r>
              <a:rPr lang="en-GB" sz="2800" b="1" i="1" dirty="0">
                <a:solidFill>
                  <a:srgbClr val="FF0000"/>
                </a:solidFill>
              </a:rPr>
              <a:t>data</a:t>
            </a:r>
          </a:p>
          <a:p>
            <a:pPr lvl="1"/>
            <a:r>
              <a:rPr lang="en-GB" sz="2800" dirty="0"/>
              <a:t>1 to store the address of the next node: </a:t>
            </a:r>
            <a:r>
              <a:rPr lang="en-GB" sz="2800" b="1" i="1" dirty="0">
                <a:solidFill>
                  <a:srgbClr val="FF0000"/>
                </a:solidFill>
              </a:rPr>
              <a:t>next</a:t>
            </a:r>
          </a:p>
          <a:p>
            <a:pPr marL="457200" lvl="1" indent="0">
              <a:buNone/>
            </a:pPr>
            <a:endParaRPr lang="en-GB" sz="2800" dirty="0"/>
          </a:p>
          <a:p>
            <a:pPr marL="457200" lvl="1" indent="0">
              <a:buNone/>
            </a:pPr>
            <a:r>
              <a:rPr lang="en-GB" sz="2800" dirty="0"/>
              <a:t>Each node (except the last node) contains the address of the next node.</a:t>
            </a:r>
          </a:p>
          <a:p>
            <a:pPr lvl="1"/>
            <a:endParaRPr lang="en-US" sz="2800" b="1" i="1" dirty="0">
              <a:solidFill>
                <a:srgbClr val="FF0000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2FE358-7821-4E72-93BD-5A12ADAB0CC5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grpSp>
        <p:nvGrpSpPr>
          <p:cNvPr id="9" name="Group 4"/>
          <p:cNvGrpSpPr>
            <a:grpSpLocks/>
          </p:cNvGrpSpPr>
          <p:nvPr/>
        </p:nvGrpSpPr>
        <p:grpSpPr bwMode="auto">
          <a:xfrm>
            <a:off x="2786468" y="5884860"/>
            <a:ext cx="654050" cy="850901"/>
            <a:chOff x="158" y="1857"/>
            <a:chExt cx="412" cy="536"/>
          </a:xfrm>
        </p:grpSpPr>
        <p:sp>
          <p:nvSpPr>
            <p:cNvPr id="10" name="Text Box 5"/>
            <p:cNvSpPr txBox="1">
              <a:spLocks noChangeArrowheads="1"/>
            </p:cNvSpPr>
            <p:nvPr/>
          </p:nvSpPr>
          <p:spPr bwMode="auto">
            <a:xfrm>
              <a:off x="158" y="2160"/>
              <a:ext cx="412" cy="233"/>
            </a:xfrm>
            <a:prstGeom prst="rect">
              <a:avLst/>
            </a:prstGeom>
            <a:solidFill>
              <a:srgbClr val="0070C0"/>
            </a:solidFill>
            <a:ln w="2857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 dirty="0"/>
                <a:t>head</a:t>
              </a:r>
              <a:endParaRPr lang="en-US" dirty="0"/>
            </a:p>
          </p:txBody>
        </p:sp>
        <p:sp>
          <p:nvSpPr>
            <p:cNvPr id="11" name="Line 6"/>
            <p:cNvSpPr>
              <a:spLocks noChangeShapeType="1"/>
            </p:cNvSpPr>
            <p:nvPr/>
          </p:nvSpPr>
          <p:spPr bwMode="auto">
            <a:xfrm rot="16200000">
              <a:off x="228" y="1993"/>
              <a:ext cx="2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12" name="Group 7"/>
          <p:cNvGrpSpPr>
            <a:grpSpLocks/>
          </p:cNvGrpSpPr>
          <p:nvPr/>
        </p:nvGrpSpPr>
        <p:grpSpPr bwMode="auto">
          <a:xfrm>
            <a:off x="2786468" y="5522671"/>
            <a:ext cx="1584325" cy="369888"/>
            <a:chOff x="2290" y="3475"/>
            <a:chExt cx="998" cy="233"/>
          </a:xfrm>
        </p:grpSpPr>
        <p:sp>
          <p:nvSpPr>
            <p:cNvPr id="13" name="Text Box 8"/>
            <p:cNvSpPr txBox="1">
              <a:spLocks noChangeArrowheads="1"/>
            </p:cNvSpPr>
            <p:nvPr/>
          </p:nvSpPr>
          <p:spPr bwMode="auto">
            <a:xfrm>
              <a:off x="2290" y="3475"/>
              <a:ext cx="378" cy="233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 dirty="0"/>
                <a:t>data</a:t>
              </a:r>
              <a:endParaRPr lang="en-US" dirty="0"/>
            </a:p>
          </p:txBody>
        </p:sp>
        <p:sp>
          <p:nvSpPr>
            <p:cNvPr id="14" name="Text Box 9"/>
            <p:cNvSpPr txBox="1">
              <a:spLocks noChangeArrowheads="1"/>
            </p:cNvSpPr>
            <p:nvPr/>
          </p:nvSpPr>
          <p:spPr bwMode="auto">
            <a:xfrm>
              <a:off x="2698" y="3475"/>
              <a:ext cx="375" cy="233"/>
            </a:xfrm>
            <a:prstGeom prst="rect">
              <a:avLst/>
            </a:prstGeom>
            <a:solidFill>
              <a:srgbClr val="0070C0"/>
            </a:solidFill>
            <a:ln w="2857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 dirty="0"/>
                <a:t>next</a:t>
              </a:r>
              <a:endParaRPr lang="en-US" dirty="0"/>
            </a:p>
          </p:txBody>
        </p:sp>
        <p:sp>
          <p:nvSpPr>
            <p:cNvPr id="15" name="Line 10"/>
            <p:cNvSpPr>
              <a:spLocks noChangeShapeType="1"/>
            </p:cNvSpPr>
            <p:nvPr/>
          </p:nvSpPr>
          <p:spPr bwMode="auto">
            <a:xfrm flipV="1">
              <a:off x="3016" y="3611"/>
              <a:ext cx="272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16" name="Group 11"/>
          <p:cNvGrpSpPr>
            <a:grpSpLocks/>
          </p:cNvGrpSpPr>
          <p:nvPr/>
        </p:nvGrpSpPr>
        <p:grpSpPr bwMode="auto">
          <a:xfrm>
            <a:off x="4370793" y="5522671"/>
            <a:ext cx="1584325" cy="369888"/>
            <a:chOff x="2290" y="3475"/>
            <a:chExt cx="998" cy="233"/>
          </a:xfrm>
        </p:grpSpPr>
        <p:sp>
          <p:nvSpPr>
            <p:cNvPr id="17" name="Text Box 12"/>
            <p:cNvSpPr txBox="1">
              <a:spLocks noChangeArrowheads="1"/>
            </p:cNvSpPr>
            <p:nvPr/>
          </p:nvSpPr>
          <p:spPr bwMode="auto">
            <a:xfrm>
              <a:off x="2290" y="3475"/>
              <a:ext cx="378" cy="233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 dirty="0"/>
                <a:t>data</a:t>
              </a:r>
              <a:endParaRPr lang="en-US" dirty="0"/>
            </a:p>
          </p:txBody>
        </p:sp>
        <p:sp>
          <p:nvSpPr>
            <p:cNvPr id="18" name="Text Box 13"/>
            <p:cNvSpPr txBox="1">
              <a:spLocks noChangeArrowheads="1"/>
            </p:cNvSpPr>
            <p:nvPr/>
          </p:nvSpPr>
          <p:spPr bwMode="auto">
            <a:xfrm>
              <a:off x="2698" y="3475"/>
              <a:ext cx="375" cy="233"/>
            </a:xfrm>
            <a:prstGeom prst="rect">
              <a:avLst/>
            </a:prstGeom>
            <a:solidFill>
              <a:srgbClr val="0070C0"/>
            </a:solidFill>
            <a:ln w="2857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 dirty="0"/>
                <a:t>next</a:t>
              </a:r>
              <a:endParaRPr lang="en-US" dirty="0"/>
            </a:p>
          </p:txBody>
        </p:sp>
        <p:sp>
          <p:nvSpPr>
            <p:cNvPr id="19" name="Line 14"/>
            <p:cNvSpPr>
              <a:spLocks noChangeShapeType="1"/>
            </p:cNvSpPr>
            <p:nvPr/>
          </p:nvSpPr>
          <p:spPr bwMode="auto">
            <a:xfrm flipV="1">
              <a:off x="3016" y="3611"/>
              <a:ext cx="272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20" name="Group 15"/>
          <p:cNvGrpSpPr>
            <a:grpSpLocks/>
          </p:cNvGrpSpPr>
          <p:nvPr/>
        </p:nvGrpSpPr>
        <p:grpSpPr bwMode="auto">
          <a:xfrm>
            <a:off x="5955118" y="5522671"/>
            <a:ext cx="1584325" cy="369888"/>
            <a:chOff x="2290" y="3475"/>
            <a:chExt cx="998" cy="233"/>
          </a:xfrm>
        </p:grpSpPr>
        <p:sp>
          <p:nvSpPr>
            <p:cNvPr id="21" name="Text Box 16"/>
            <p:cNvSpPr txBox="1">
              <a:spLocks noChangeArrowheads="1"/>
            </p:cNvSpPr>
            <p:nvPr/>
          </p:nvSpPr>
          <p:spPr bwMode="auto">
            <a:xfrm>
              <a:off x="2290" y="3475"/>
              <a:ext cx="378" cy="233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 dirty="0"/>
                <a:t>data</a:t>
              </a:r>
              <a:endParaRPr lang="en-US" dirty="0"/>
            </a:p>
          </p:txBody>
        </p:sp>
        <p:sp>
          <p:nvSpPr>
            <p:cNvPr id="22" name="Text Box 17"/>
            <p:cNvSpPr txBox="1">
              <a:spLocks noChangeArrowheads="1"/>
            </p:cNvSpPr>
            <p:nvPr/>
          </p:nvSpPr>
          <p:spPr bwMode="auto">
            <a:xfrm>
              <a:off x="2698" y="3475"/>
              <a:ext cx="375" cy="233"/>
            </a:xfrm>
            <a:prstGeom prst="rect">
              <a:avLst/>
            </a:prstGeom>
            <a:solidFill>
              <a:srgbClr val="0070C0"/>
            </a:solidFill>
            <a:ln w="2857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 dirty="0"/>
                <a:t>next</a:t>
              </a:r>
              <a:endParaRPr lang="en-US" dirty="0"/>
            </a:p>
          </p:txBody>
        </p:sp>
        <p:sp>
          <p:nvSpPr>
            <p:cNvPr id="23" name="Line 18"/>
            <p:cNvSpPr>
              <a:spLocks noChangeShapeType="1"/>
            </p:cNvSpPr>
            <p:nvPr/>
          </p:nvSpPr>
          <p:spPr bwMode="auto">
            <a:xfrm flipV="1">
              <a:off x="3016" y="3611"/>
              <a:ext cx="272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24" name="Group 19"/>
          <p:cNvGrpSpPr>
            <a:grpSpLocks/>
          </p:cNvGrpSpPr>
          <p:nvPr/>
        </p:nvGrpSpPr>
        <p:grpSpPr bwMode="auto">
          <a:xfrm>
            <a:off x="7539443" y="5522671"/>
            <a:ext cx="1584325" cy="369888"/>
            <a:chOff x="2290" y="3475"/>
            <a:chExt cx="998" cy="233"/>
          </a:xfrm>
        </p:grpSpPr>
        <p:sp>
          <p:nvSpPr>
            <p:cNvPr id="25" name="Text Box 20"/>
            <p:cNvSpPr txBox="1">
              <a:spLocks noChangeArrowheads="1"/>
            </p:cNvSpPr>
            <p:nvPr/>
          </p:nvSpPr>
          <p:spPr bwMode="auto">
            <a:xfrm>
              <a:off x="2290" y="3475"/>
              <a:ext cx="378" cy="233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 dirty="0"/>
                <a:t>data</a:t>
              </a:r>
              <a:endParaRPr lang="en-US" dirty="0"/>
            </a:p>
          </p:txBody>
        </p:sp>
        <p:sp>
          <p:nvSpPr>
            <p:cNvPr id="26" name="Text Box 21"/>
            <p:cNvSpPr txBox="1">
              <a:spLocks noChangeArrowheads="1"/>
            </p:cNvSpPr>
            <p:nvPr/>
          </p:nvSpPr>
          <p:spPr bwMode="auto">
            <a:xfrm>
              <a:off x="2698" y="3475"/>
              <a:ext cx="375" cy="233"/>
            </a:xfrm>
            <a:prstGeom prst="rect">
              <a:avLst/>
            </a:prstGeom>
            <a:solidFill>
              <a:srgbClr val="0070C0"/>
            </a:solidFill>
            <a:ln w="2857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 dirty="0"/>
                <a:t>next</a:t>
              </a:r>
              <a:endParaRPr lang="en-US" dirty="0"/>
            </a:p>
          </p:txBody>
        </p:sp>
        <p:sp>
          <p:nvSpPr>
            <p:cNvPr id="27" name="Line 22"/>
            <p:cNvSpPr>
              <a:spLocks noChangeShapeType="1"/>
            </p:cNvSpPr>
            <p:nvPr/>
          </p:nvSpPr>
          <p:spPr bwMode="auto">
            <a:xfrm flipV="1">
              <a:off x="3016" y="3611"/>
              <a:ext cx="272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28" name="Group 23"/>
          <p:cNvGrpSpPr>
            <a:grpSpLocks/>
          </p:cNvGrpSpPr>
          <p:nvPr/>
        </p:nvGrpSpPr>
        <p:grpSpPr bwMode="auto">
          <a:xfrm>
            <a:off x="9122179" y="5522671"/>
            <a:ext cx="1225550" cy="369888"/>
            <a:chOff x="4830" y="2160"/>
            <a:chExt cx="772" cy="233"/>
          </a:xfrm>
          <a:solidFill>
            <a:srgbClr val="0070C0"/>
          </a:solidFill>
        </p:grpSpPr>
        <p:sp>
          <p:nvSpPr>
            <p:cNvPr id="29" name="Text Box 24"/>
            <p:cNvSpPr txBox="1">
              <a:spLocks noChangeArrowheads="1"/>
            </p:cNvSpPr>
            <p:nvPr/>
          </p:nvSpPr>
          <p:spPr bwMode="auto">
            <a:xfrm>
              <a:off x="4830" y="2160"/>
              <a:ext cx="378" cy="233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 dirty="0"/>
                <a:t>data</a:t>
              </a:r>
              <a:endParaRPr lang="en-US" dirty="0"/>
            </a:p>
          </p:txBody>
        </p:sp>
        <p:sp>
          <p:nvSpPr>
            <p:cNvPr id="30" name="Text Box 25"/>
            <p:cNvSpPr txBox="1">
              <a:spLocks noChangeArrowheads="1"/>
            </p:cNvSpPr>
            <p:nvPr/>
          </p:nvSpPr>
          <p:spPr bwMode="auto">
            <a:xfrm>
              <a:off x="5238" y="2160"/>
              <a:ext cx="336" cy="233"/>
            </a:xfrm>
            <a:prstGeom prst="rect">
              <a:avLst/>
            </a:prstGeom>
            <a:grpFill/>
            <a:ln w="2857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/>
                <a:t>null</a:t>
              </a:r>
              <a:endParaRPr lang="en-US"/>
            </a:p>
          </p:txBody>
        </p:sp>
        <p:sp>
          <p:nvSpPr>
            <p:cNvPr id="31" name="Line 26"/>
            <p:cNvSpPr>
              <a:spLocks noChangeShapeType="1"/>
            </p:cNvSpPr>
            <p:nvPr/>
          </p:nvSpPr>
          <p:spPr bwMode="auto">
            <a:xfrm>
              <a:off x="5239" y="2160"/>
              <a:ext cx="363" cy="227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32" name="Line 27"/>
            <p:cNvSpPr>
              <a:spLocks noChangeShapeType="1"/>
            </p:cNvSpPr>
            <p:nvPr/>
          </p:nvSpPr>
          <p:spPr bwMode="auto">
            <a:xfrm flipH="1">
              <a:off x="5239" y="2160"/>
              <a:ext cx="363" cy="227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0B756B89-FD47-C015-223F-293290160E2E}"/>
              </a:ext>
            </a:extLst>
          </p:cNvPr>
          <p:cNvGrpSpPr/>
          <p:nvPr/>
        </p:nvGrpSpPr>
        <p:grpSpPr>
          <a:xfrm>
            <a:off x="7697755" y="0"/>
            <a:ext cx="4494245" cy="3992076"/>
            <a:chOff x="7697755" y="0"/>
            <a:chExt cx="4494245" cy="3992076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53E3A147-3C31-8586-3DCE-9B4D54D981E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32212"/>
            <a:stretch/>
          </p:blipFill>
          <p:spPr>
            <a:xfrm>
              <a:off x="7697755" y="0"/>
              <a:ext cx="4494245" cy="3638939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9F97B936-D3E3-19E7-2652-CE3809662CF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93110"/>
            <a:stretch/>
          </p:blipFill>
          <p:spPr>
            <a:xfrm>
              <a:off x="7697755" y="3622188"/>
              <a:ext cx="4494245" cy="36988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72487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35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70837C-23DF-4AE8-830A-568EB6DB9D3D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>
          <a:xfrm>
            <a:off x="1229932" y="188640"/>
            <a:ext cx="8178436" cy="764704"/>
          </a:xfrm>
        </p:spPr>
        <p:txBody>
          <a:bodyPr/>
          <a:lstStyle/>
          <a:p>
            <a:pPr eaLnBrk="1" hangingPunct="1"/>
            <a:r>
              <a:rPr lang="en-GB" dirty="0"/>
              <a:t>Linked-lists</a:t>
            </a:r>
            <a:endParaRPr lang="en-US" dirty="0"/>
          </a:p>
        </p:txBody>
      </p:sp>
      <p:sp>
        <p:nvSpPr>
          <p:cNvPr id="5120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389154" y="1091840"/>
            <a:ext cx="8505577" cy="5014888"/>
          </a:xfrm>
        </p:spPr>
        <p:txBody>
          <a:bodyPr/>
          <a:lstStyle/>
          <a:p>
            <a:pPr lvl="8"/>
            <a:endParaRPr lang="en-GB" sz="1400" dirty="0"/>
          </a:p>
          <a:p>
            <a:pPr>
              <a:buFont typeface="Arial" charset="0"/>
              <a:buNone/>
            </a:pPr>
            <a:r>
              <a:rPr lang="en-GB" sz="2400" dirty="0"/>
              <a:t>A linked-list is a set of data items connected by link fields (reference-variables or pointers) like a chain. </a:t>
            </a:r>
          </a:p>
          <a:p>
            <a:pPr>
              <a:buFont typeface="Arial" charset="0"/>
              <a:buNone/>
            </a:pPr>
            <a:endParaRPr lang="en-GB" sz="2400" dirty="0"/>
          </a:p>
          <a:p>
            <a:pPr>
              <a:buFont typeface="Arial" charset="0"/>
              <a:buNone/>
            </a:pPr>
            <a:r>
              <a:rPr lang="en-GB" sz="2400" dirty="0"/>
              <a:t>Each node contains: 	</a:t>
            </a:r>
          </a:p>
          <a:p>
            <a:pPr>
              <a:buFont typeface="Arial" charset="0"/>
              <a:buNone/>
            </a:pPr>
            <a:r>
              <a:rPr lang="en-GB" sz="2400" dirty="0">
                <a:solidFill>
                  <a:srgbClr val="FF0000"/>
                </a:solidFill>
              </a:rPr>
              <a:t>	a)</a:t>
            </a:r>
            <a:r>
              <a:rPr lang="en-GB" sz="2400" dirty="0"/>
              <a:t> an info (data) part and </a:t>
            </a:r>
            <a:endParaRPr lang="en-GB" sz="2400" dirty="0">
              <a:solidFill>
                <a:srgbClr val="FF0000"/>
              </a:solidFill>
            </a:endParaRPr>
          </a:p>
          <a:p>
            <a:pPr>
              <a:buFont typeface="Arial" charset="0"/>
              <a:buNone/>
            </a:pPr>
            <a:r>
              <a:rPr lang="en-GB" sz="2400" dirty="0">
                <a:solidFill>
                  <a:srgbClr val="FF0000"/>
                </a:solidFill>
              </a:rPr>
              <a:t>	b)</a:t>
            </a:r>
            <a:r>
              <a:rPr lang="en-GB" sz="2400" dirty="0"/>
              <a:t> a link (reference-variable/pointer/next) part.</a:t>
            </a:r>
          </a:p>
          <a:p>
            <a:pPr>
              <a:buFont typeface="Arial" charset="0"/>
              <a:buNone/>
            </a:pPr>
            <a:endParaRPr lang="en-GB" sz="2400" dirty="0"/>
          </a:p>
          <a:p>
            <a:pPr>
              <a:buFont typeface="Arial" charset="0"/>
              <a:buNone/>
            </a:pPr>
            <a:r>
              <a:rPr lang="en-GB" sz="2400" dirty="0"/>
              <a:t>Nodes do not have to follow each other physically in memory. </a:t>
            </a:r>
          </a:p>
        </p:txBody>
      </p:sp>
      <p:grpSp>
        <p:nvGrpSpPr>
          <p:cNvPr id="5" name="Group 7"/>
          <p:cNvGrpSpPr>
            <a:grpSpLocks/>
          </p:cNvGrpSpPr>
          <p:nvPr/>
        </p:nvGrpSpPr>
        <p:grpSpPr bwMode="auto">
          <a:xfrm>
            <a:off x="4948731" y="5621145"/>
            <a:ext cx="1584325" cy="369888"/>
            <a:chOff x="2290" y="3475"/>
            <a:chExt cx="998" cy="233"/>
          </a:xfrm>
        </p:grpSpPr>
        <p:sp>
          <p:nvSpPr>
            <p:cNvPr id="6" name="Text Box 8"/>
            <p:cNvSpPr txBox="1">
              <a:spLocks noChangeArrowheads="1"/>
            </p:cNvSpPr>
            <p:nvPr/>
          </p:nvSpPr>
          <p:spPr bwMode="auto">
            <a:xfrm>
              <a:off x="2290" y="3475"/>
              <a:ext cx="378" cy="233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 dirty="0"/>
                <a:t>data</a:t>
              </a:r>
              <a:endParaRPr lang="en-US" dirty="0"/>
            </a:p>
          </p:txBody>
        </p:sp>
        <p:sp>
          <p:nvSpPr>
            <p:cNvPr id="7" name="Text Box 9"/>
            <p:cNvSpPr txBox="1">
              <a:spLocks noChangeArrowheads="1"/>
            </p:cNvSpPr>
            <p:nvPr/>
          </p:nvSpPr>
          <p:spPr bwMode="auto">
            <a:xfrm>
              <a:off x="2698" y="3475"/>
              <a:ext cx="375" cy="233"/>
            </a:xfrm>
            <a:prstGeom prst="rect">
              <a:avLst/>
            </a:prstGeom>
            <a:solidFill>
              <a:srgbClr val="0070C0"/>
            </a:solidFill>
            <a:ln w="2857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 dirty="0"/>
                <a:t>next</a:t>
              </a:r>
              <a:endParaRPr lang="en-US" dirty="0"/>
            </a:p>
          </p:txBody>
        </p:sp>
        <p:sp>
          <p:nvSpPr>
            <p:cNvPr id="8" name="Line 10"/>
            <p:cNvSpPr>
              <a:spLocks noChangeShapeType="1"/>
            </p:cNvSpPr>
            <p:nvPr/>
          </p:nvSpPr>
          <p:spPr bwMode="auto">
            <a:xfrm flipV="1">
              <a:off x="3016" y="3611"/>
              <a:ext cx="272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538547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3BDFE9E-160B-450A-BD43-D91F2EC812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What is the time complexity of Bubble Sort, Insertion Sort and Selection Sort?</a:t>
            </a:r>
          </a:p>
          <a:p>
            <a:r>
              <a:rPr lang="en-GB" dirty="0"/>
              <a:t>Justify your answer.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You should think of the number of comparisons that each algorithm requires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F56DF70-99A5-49C7-ABF0-78B4FB7B4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EEBC-8848-48BC-9E86-2856C4334E59}" type="slidenum">
              <a:rPr lang="en-GB" smtClean="0"/>
              <a:t>3</a:t>
            </a:fld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21763C9-7345-4C4E-AEB5-A3D50CAC5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Recap Questions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9404D6-B9DB-46E2-9FDC-863AAA276845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School of Computing , Engineering and Digital Technologies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787989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1" y="122238"/>
            <a:ext cx="7542213" cy="786482"/>
          </a:xfrm>
        </p:spPr>
        <p:txBody>
          <a:bodyPr/>
          <a:lstStyle/>
          <a:p>
            <a:r>
              <a:rPr lang="en-GB" dirty="0"/>
              <a:t>Linked-Lists (1)</a:t>
            </a:r>
            <a:endParaRPr lang="en-US" dirty="0"/>
          </a:p>
        </p:txBody>
      </p: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1415172" y="1386663"/>
            <a:ext cx="1584325" cy="369888"/>
            <a:chOff x="2290" y="3475"/>
            <a:chExt cx="998" cy="233"/>
          </a:xfrm>
        </p:grpSpPr>
        <p:sp>
          <p:nvSpPr>
            <p:cNvPr id="119816" name="Text Box 8"/>
            <p:cNvSpPr txBox="1">
              <a:spLocks noChangeArrowheads="1"/>
            </p:cNvSpPr>
            <p:nvPr/>
          </p:nvSpPr>
          <p:spPr bwMode="auto">
            <a:xfrm>
              <a:off x="2290" y="3475"/>
              <a:ext cx="378" cy="233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 dirty="0"/>
                <a:t>data</a:t>
              </a:r>
              <a:endParaRPr lang="en-US" dirty="0"/>
            </a:p>
          </p:txBody>
        </p:sp>
        <p:sp>
          <p:nvSpPr>
            <p:cNvPr id="119817" name="Text Box 9"/>
            <p:cNvSpPr txBox="1">
              <a:spLocks noChangeArrowheads="1"/>
            </p:cNvSpPr>
            <p:nvPr/>
          </p:nvSpPr>
          <p:spPr bwMode="auto">
            <a:xfrm>
              <a:off x="2698" y="3475"/>
              <a:ext cx="375" cy="233"/>
            </a:xfrm>
            <a:prstGeom prst="rect">
              <a:avLst/>
            </a:prstGeom>
            <a:solidFill>
              <a:srgbClr val="0070C0"/>
            </a:solidFill>
            <a:ln w="2857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 dirty="0"/>
                <a:t>next</a:t>
              </a:r>
              <a:endParaRPr lang="en-US" dirty="0"/>
            </a:p>
          </p:txBody>
        </p:sp>
        <p:sp>
          <p:nvSpPr>
            <p:cNvPr id="119818" name="Line 10"/>
            <p:cNvSpPr>
              <a:spLocks noChangeShapeType="1"/>
            </p:cNvSpPr>
            <p:nvPr/>
          </p:nvSpPr>
          <p:spPr bwMode="auto">
            <a:xfrm flipV="1">
              <a:off x="3016" y="3611"/>
              <a:ext cx="272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2999497" y="1386663"/>
            <a:ext cx="1584325" cy="369888"/>
            <a:chOff x="2290" y="3475"/>
            <a:chExt cx="998" cy="233"/>
          </a:xfrm>
        </p:grpSpPr>
        <p:sp>
          <p:nvSpPr>
            <p:cNvPr id="119820" name="Text Box 12"/>
            <p:cNvSpPr txBox="1">
              <a:spLocks noChangeArrowheads="1"/>
            </p:cNvSpPr>
            <p:nvPr/>
          </p:nvSpPr>
          <p:spPr bwMode="auto">
            <a:xfrm>
              <a:off x="2290" y="3475"/>
              <a:ext cx="378" cy="233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 dirty="0"/>
                <a:t>data</a:t>
              </a:r>
              <a:endParaRPr lang="en-US" dirty="0"/>
            </a:p>
          </p:txBody>
        </p:sp>
        <p:sp>
          <p:nvSpPr>
            <p:cNvPr id="119821" name="Text Box 13"/>
            <p:cNvSpPr txBox="1">
              <a:spLocks noChangeArrowheads="1"/>
            </p:cNvSpPr>
            <p:nvPr/>
          </p:nvSpPr>
          <p:spPr bwMode="auto">
            <a:xfrm>
              <a:off x="2698" y="3475"/>
              <a:ext cx="375" cy="233"/>
            </a:xfrm>
            <a:prstGeom prst="rect">
              <a:avLst/>
            </a:prstGeom>
            <a:solidFill>
              <a:srgbClr val="0070C0"/>
            </a:solidFill>
            <a:ln w="2857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 dirty="0"/>
                <a:t>next</a:t>
              </a:r>
              <a:endParaRPr lang="en-US" dirty="0"/>
            </a:p>
          </p:txBody>
        </p:sp>
        <p:sp>
          <p:nvSpPr>
            <p:cNvPr id="119822" name="Line 14"/>
            <p:cNvSpPr>
              <a:spLocks noChangeShapeType="1"/>
            </p:cNvSpPr>
            <p:nvPr/>
          </p:nvSpPr>
          <p:spPr bwMode="auto">
            <a:xfrm flipV="1">
              <a:off x="3016" y="3611"/>
              <a:ext cx="272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4583822" y="1386663"/>
            <a:ext cx="1584325" cy="369888"/>
            <a:chOff x="2290" y="3475"/>
            <a:chExt cx="998" cy="233"/>
          </a:xfrm>
        </p:grpSpPr>
        <p:sp>
          <p:nvSpPr>
            <p:cNvPr id="119824" name="Text Box 16"/>
            <p:cNvSpPr txBox="1">
              <a:spLocks noChangeArrowheads="1"/>
            </p:cNvSpPr>
            <p:nvPr/>
          </p:nvSpPr>
          <p:spPr bwMode="auto">
            <a:xfrm>
              <a:off x="2290" y="3475"/>
              <a:ext cx="378" cy="233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 dirty="0"/>
                <a:t>data</a:t>
              </a:r>
              <a:endParaRPr lang="en-US" dirty="0"/>
            </a:p>
          </p:txBody>
        </p:sp>
        <p:sp>
          <p:nvSpPr>
            <p:cNvPr id="119825" name="Text Box 17"/>
            <p:cNvSpPr txBox="1">
              <a:spLocks noChangeArrowheads="1"/>
            </p:cNvSpPr>
            <p:nvPr/>
          </p:nvSpPr>
          <p:spPr bwMode="auto">
            <a:xfrm>
              <a:off x="2698" y="3475"/>
              <a:ext cx="375" cy="233"/>
            </a:xfrm>
            <a:prstGeom prst="rect">
              <a:avLst/>
            </a:prstGeom>
            <a:solidFill>
              <a:srgbClr val="0070C0"/>
            </a:solidFill>
            <a:ln w="2857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 dirty="0"/>
                <a:t>next</a:t>
              </a:r>
              <a:endParaRPr lang="en-US" dirty="0"/>
            </a:p>
          </p:txBody>
        </p:sp>
        <p:sp>
          <p:nvSpPr>
            <p:cNvPr id="119826" name="Line 18"/>
            <p:cNvSpPr>
              <a:spLocks noChangeShapeType="1"/>
            </p:cNvSpPr>
            <p:nvPr/>
          </p:nvSpPr>
          <p:spPr bwMode="auto">
            <a:xfrm flipV="1">
              <a:off x="3016" y="3611"/>
              <a:ext cx="272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6" name="Group 19"/>
          <p:cNvGrpSpPr>
            <a:grpSpLocks/>
          </p:cNvGrpSpPr>
          <p:nvPr/>
        </p:nvGrpSpPr>
        <p:grpSpPr bwMode="auto">
          <a:xfrm>
            <a:off x="6168147" y="1386663"/>
            <a:ext cx="1584325" cy="369888"/>
            <a:chOff x="2290" y="3475"/>
            <a:chExt cx="998" cy="233"/>
          </a:xfrm>
        </p:grpSpPr>
        <p:sp>
          <p:nvSpPr>
            <p:cNvPr id="119828" name="Text Box 20"/>
            <p:cNvSpPr txBox="1">
              <a:spLocks noChangeArrowheads="1"/>
            </p:cNvSpPr>
            <p:nvPr/>
          </p:nvSpPr>
          <p:spPr bwMode="auto">
            <a:xfrm>
              <a:off x="2290" y="3475"/>
              <a:ext cx="378" cy="233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 dirty="0"/>
                <a:t>data</a:t>
              </a:r>
              <a:endParaRPr lang="en-US" dirty="0"/>
            </a:p>
          </p:txBody>
        </p:sp>
        <p:sp>
          <p:nvSpPr>
            <p:cNvPr id="119829" name="Text Box 21"/>
            <p:cNvSpPr txBox="1">
              <a:spLocks noChangeArrowheads="1"/>
            </p:cNvSpPr>
            <p:nvPr/>
          </p:nvSpPr>
          <p:spPr bwMode="auto">
            <a:xfrm>
              <a:off x="2698" y="3475"/>
              <a:ext cx="375" cy="233"/>
            </a:xfrm>
            <a:prstGeom prst="rect">
              <a:avLst/>
            </a:prstGeom>
            <a:solidFill>
              <a:srgbClr val="0070C0"/>
            </a:solidFill>
            <a:ln w="2857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 dirty="0"/>
                <a:t>next</a:t>
              </a:r>
              <a:endParaRPr lang="en-US" dirty="0"/>
            </a:p>
          </p:txBody>
        </p:sp>
        <p:sp>
          <p:nvSpPr>
            <p:cNvPr id="119830" name="Line 22"/>
            <p:cNvSpPr>
              <a:spLocks noChangeShapeType="1"/>
            </p:cNvSpPr>
            <p:nvPr/>
          </p:nvSpPr>
          <p:spPr bwMode="auto">
            <a:xfrm flipV="1">
              <a:off x="3016" y="3611"/>
              <a:ext cx="272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7" name="Group 23"/>
          <p:cNvGrpSpPr>
            <a:grpSpLocks/>
          </p:cNvGrpSpPr>
          <p:nvPr/>
        </p:nvGrpSpPr>
        <p:grpSpPr bwMode="auto">
          <a:xfrm>
            <a:off x="7750883" y="1386663"/>
            <a:ext cx="1225550" cy="369888"/>
            <a:chOff x="4830" y="2160"/>
            <a:chExt cx="772" cy="233"/>
          </a:xfrm>
          <a:solidFill>
            <a:srgbClr val="0070C0"/>
          </a:solidFill>
        </p:grpSpPr>
        <p:sp>
          <p:nvSpPr>
            <p:cNvPr id="119832" name="Text Box 24"/>
            <p:cNvSpPr txBox="1">
              <a:spLocks noChangeArrowheads="1"/>
            </p:cNvSpPr>
            <p:nvPr/>
          </p:nvSpPr>
          <p:spPr bwMode="auto">
            <a:xfrm>
              <a:off x="4830" y="2160"/>
              <a:ext cx="378" cy="233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 dirty="0"/>
                <a:t>data</a:t>
              </a:r>
              <a:endParaRPr lang="en-US" dirty="0"/>
            </a:p>
          </p:txBody>
        </p:sp>
        <p:sp>
          <p:nvSpPr>
            <p:cNvPr id="119833" name="Text Box 25"/>
            <p:cNvSpPr txBox="1">
              <a:spLocks noChangeArrowheads="1"/>
            </p:cNvSpPr>
            <p:nvPr/>
          </p:nvSpPr>
          <p:spPr bwMode="auto">
            <a:xfrm>
              <a:off x="5238" y="2160"/>
              <a:ext cx="336" cy="233"/>
            </a:xfrm>
            <a:prstGeom prst="rect">
              <a:avLst/>
            </a:prstGeom>
            <a:grpFill/>
            <a:ln w="2857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/>
                <a:t>null</a:t>
              </a:r>
              <a:endParaRPr lang="en-US"/>
            </a:p>
          </p:txBody>
        </p:sp>
        <p:sp>
          <p:nvSpPr>
            <p:cNvPr id="119834" name="Line 26"/>
            <p:cNvSpPr>
              <a:spLocks noChangeShapeType="1"/>
            </p:cNvSpPr>
            <p:nvPr/>
          </p:nvSpPr>
          <p:spPr bwMode="auto">
            <a:xfrm>
              <a:off x="5239" y="2160"/>
              <a:ext cx="363" cy="227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119835" name="Line 27"/>
            <p:cNvSpPr>
              <a:spLocks noChangeShapeType="1"/>
            </p:cNvSpPr>
            <p:nvPr/>
          </p:nvSpPr>
          <p:spPr bwMode="auto">
            <a:xfrm flipH="1">
              <a:off x="5239" y="2160"/>
              <a:ext cx="363" cy="227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2FE358-7821-4E72-93BD-5A12ADAB0CC5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2838711"/>
            <a:ext cx="94163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Arial" charset="0"/>
              <a:buNone/>
            </a:pPr>
            <a:r>
              <a:rPr lang="en-GB" sz="2400" dirty="0"/>
              <a:t>Advantage: Nodes do not have to follow each other physically in memory. </a:t>
            </a:r>
          </a:p>
        </p:txBody>
      </p:sp>
      <p:grpSp>
        <p:nvGrpSpPr>
          <p:cNvPr id="29" name="Group 78"/>
          <p:cNvGrpSpPr>
            <a:grpSpLocks/>
          </p:cNvGrpSpPr>
          <p:nvPr/>
        </p:nvGrpSpPr>
        <p:grpSpPr bwMode="auto">
          <a:xfrm>
            <a:off x="1203296" y="4690077"/>
            <a:ext cx="7669213" cy="733425"/>
            <a:chOff x="781" y="2614"/>
            <a:chExt cx="4831" cy="462"/>
          </a:xfrm>
        </p:grpSpPr>
        <p:sp>
          <p:nvSpPr>
            <p:cNvPr id="31" name="Text Box 53"/>
            <p:cNvSpPr txBox="1">
              <a:spLocks noChangeArrowheads="1"/>
            </p:cNvSpPr>
            <p:nvPr/>
          </p:nvSpPr>
          <p:spPr bwMode="auto">
            <a:xfrm>
              <a:off x="839" y="2840"/>
              <a:ext cx="397" cy="233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 dirty="0"/>
                <a:t>12 </a:t>
              </a:r>
              <a:r>
                <a:rPr lang="en-GB" dirty="0">
                  <a:solidFill>
                    <a:schemeClr val="bg1"/>
                  </a:solidFill>
                </a:rPr>
                <a:t>   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2" name="Text Box 54"/>
            <p:cNvSpPr txBox="1">
              <a:spLocks noChangeArrowheads="1"/>
            </p:cNvSpPr>
            <p:nvPr/>
          </p:nvSpPr>
          <p:spPr bwMode="auto">
            <a:xfrm>
              <a:off x="1247" y="2840"/>
              <a:ext cx="454" cy="232"/>
            </a:xfrm>
            <a:prstGeom prst="rect">
              <a:avLst/>
            </a:prstGeom>
            <a:solidFill>
              <a:srgbClr val="0070C0"/>
            </a:solidFill>
            <a:ln w="2857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GB" dirty="0"/>
                <a:t>1532</a:t>
              </a:r>
              <a:endParaRPr lang="en-US" dirty="0"/>
            </a:p>
          </p:txBody>
        </p:sp>
        <p:sp>
          <p:nvSpPr>
            <p:cNvPr id="33" name="Text Box 57"/>
            <p:cNvSpPr txBox="1">
              <a:spLocks noChangeArrowheads="1"/>
            </p:cNvSpPr>
            <p:nvPr/>
          </p:nvSpPr>
          <p:spPr bwMode="auto">
            <a:xfrm>
              <a:off x="1837" y="2840"/>
              <a:ext cx="397" cy="233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 dirty="0"/>
                <a:t>54</a:t>
              </a:r>
              <a:r>
                <a:rPr lang="en-GB" dirty="0">
                  <a:solidFill>
                    <a:schemeClr val="bg1"/>
                  </a:solidFill>
                </a:rPr>
                <a:t>    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4" name="Text Box 58"/>
            <p:cNvSpPr txBox="1">
              <a:spLocks noChangeArrowheads="1"/>
            </p:cNvSpPr>
            <p:nvPr/>
          </p:nvSpPr>
          <p:spPr bwMode="auto">
            <a:xfrm>
              <a:off x="2245" y="2840"/>
              <a:ext cx="454" cy="232"/>
            </a:xfrm>
            <a:prstGeom prst="rect">
              <a:avLst/>
            </a:prstGeom>
            <a:solidFill>
              <a:srgbClr val="0070C0"/>
            </a:solidFill>
            <a:ln w="2857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GB" dirty="0"/>
                <a:t>1564</a:t>
              </a:r>
              <a:endParaRPr lang="en-US" dirty="0"/>
            </a:p>
          </p:txBody>
        </p:sp>
        <p:sp>
          <p:nvSpPr>
            <p:cNvPr id="35" name="Text Box 61"/>
            <p:cNvSpPr txBox="1">
              <a:spLocks noChangeArrowheads="1"/>
            </p:cNvSpPr>
            <p:nvPr/>
          </p:nvSpPr>
          <p:spPr bwMode="auto">
            <a:xfrm>
              <a:off x="2835" y="2840"/>
              <a:ext cx="390" cy="233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 dirty="0"/>
                <a:t>3  </a:t>
              </a:r>
              <a:r>
                <a:rPr lang="en-GB" dirty="0">
                  <a:solidFill>
                    <a:schemeClr val="bg1"/>
                  </a:solidFill>
                </a:rPr>
                <a:t>    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6" name="Text Box 62"/>
            <p:cNvSpPr txBox="1">
              <a:spLocks noChangeArrowheads="1"/>
            </p:cNvSpPr>
            <p:nvPr/>
          </p:nvSpPr>
          <p:spPr bwMode="auto">
            <a:xfrm>
              <a:off x="3243" y="2840"/>
              <a:ext cx="454" cy="236"/>
            </a:xfrm>
            <a:prstGeom prst="rect">
              <a:avLst/>
            </a:prstGeom>
            <a:solidFill>
              <a:srgbClr val="0070C0"/>
            </a:solidFill>
            <a:ln w="2857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GB" dirty="0"/>
                <a:t>1596</a:t>
              </a:r>
              <a:endParaRPr lang="en-US" dirty="0"/>
            </a:p>
          </p:txBody>
        </p:sp>
        <p:sp>
          <p:nvSpPr>
            <p:cNvPr id="37" name="Text Box 65"/>
            <p:cNvSpPr txBox="1">
              <a:spLocks noChangeArrowheads="1"/>
            </p:cNvSpPr>
            <p:nvPr/>
          </p:nvSpPr>
          <p:spPr bwMode="auto">
            <a:xfrm>
              <a:off x="3833" y="2840"/>
              <a:ext cx="397" cy="233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 dirty="0"/>
                <a:t>67 </a:t>
              </a:r>
              <a:r>
                <a:rPr lang="en-GB" dirty="0">
                  <a:solidFill>
                    <a:schemeClr val="bg1"/>
                  </a:solidFill>
                </a:rPr>
                <a:t>   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8" name="Text Box 66"/>
            <p:cNvSpPr txBox="1">
              <a:spLocks noChangeArrowheads="1"/>
            </p:cNvSpPr>
            <p:nvPr/>
          </p:nvSpPr>
          <p:spPr bwMode="auto">
            <a:xfrm>
              <a:off x="4241" y="2840"/>
              <a:ext cx="454" cy="232"/>
            </a:xfrm>
            <a:prstGeom prst="rect">
              <a:avLst/>
            </a:prstGeom>
            <a:solidFill>
              <a:srgbClr val="0070C0"/>
            </a:solidFill>
            <a:ln w="2857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GB" dirty="0"/>
                <a:t>1628</a:t>
              </a:r>
              <a:endParaRPr lang="en-US" dirty="0"/>
            </a:p>
          </p:txBody>
        </p:sp>
        <p:sp>
          <p:nvSpPr>
            <p:cNvPr id="39" name="Text Box 69"/>
            <p:cNvSpPr txBox="1">
              <a:spLocks noChangeArrowheads="1"/>
            </p:cNvSpPr>
            <p:nvPr/>
          </p:nvSpPr>
          <p:spPr bwMode="auto">
            <a:xfrm>
              <a:off x="4830" y="2840"/>
              <a:ext cx="397" cy="233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 dirty="0"/>
                <a:t>32</a:t>
              </a:r>
              <a:r>
                <a:rPr lang="en-GB" dirty="0">
                  <a:solidFill>
                    <a:schemeClr val="bg1"/>
                  </a:solidFill>
                </a:rPr>
                <a:t>    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40" name="Text Box 70"/>
            <p:cNvSpPr txBox="1">
              <a:spLocks noChangeArrowheads="1"/>
            </p:cNvSpPr>
            <p:nvPr/>
          </p:nvSpPr>
          <p:spPr bwMode="auto">
            <a:xfrm>
              <a:off x="5238" y="2840"/>
              <a:ext cx="374" cy="236"/>
            </a:xfrm>
            <a:prstGeom prst="rect">
              <a:avLst/>
            </a:prstGeom>
            <a:solidFill>
              <a:srgbClr val="0070C0"/>
            </a:solidFill>
            <a:ln w="2857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GB"/>
                <a:t>      </a:t>
              </a:r>
              <a:endParaRPr lang="en-US"/>
            </a:p>
          </p:txBody>
        </p:sp>
        <p:sp>
          <p:nvSpPr>
            <p:cNvPr id="41" name="Line 71"/>
            <p:cNvSpPr>
              <a:spLocks noChangeShapeType="1"/>
            </p:cNvSpPr>
            <p:nvPr/>
          </p:nvSpPr>
          <p:spPr bwMode="auto">
            <a:xfrm>
              <a:off x="5239" y="2840"/>
              <a:ext cx="363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42" name="Line 72"/>
            <p:cNvSpPr>
              <a:spLocks noChangeShapeType="1"/>
            </p:cNvSpPr>
            <p:nvPr/>
          </p:nvSpPr>
          <p:spPr bwMode="auto">
            <a:xfrm flipH="1">
              <a:off x="5239" y="2840"/>
              <a:ext cx="363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43" name="Text Box 73"/>
            <p:cNvSpPr txBox="1">
              <a:spLocks noChangeArrowheads="1"/>
            </p:cNvSpPr>
            <p:nvPr/>
          </p:nvSpPr>
          <p:spPr bwMode="auto">
            <a:xfrm>
              <a:off x="781" y="2626"/>
              <a:ext cx="411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 dirty="0"/>
                <a:t>1500</a:t>
              </a:r>
              <a:endParaRPr lang="en-US" dirty="0"/>
            </a:p>
          </p:txBody>
        </p:sp>
        <p:sp>
          <p:nvSpPr>
            <p:cNvPr id="44" name="Text Box 74"/>
            <p:cNvSpPr txBox="1">
              <a:spLocks noChangeArrowheads="1"/>
            </p:cNvSpPr>
            <p:nvPr/>
          </p:nvSpPr>
          <p:spPr bwMode="auto">
            <a:xfrm>
              <a:off x="1791" y="2614"/>
              <a:ext cx="411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 dirty="0"/>
                <a:t>1532</a:t>
              </a:r>
              <a:endParaRPr lang="en-US" dirty="0"/>
            </a:p>
          </p:txBody>
        </p:sp>
        <p:sp>
          <p:nvSpPr>
            <p:cNvPr id="45" name="Text Box 75"/>
            <p:cNvSpPr txBox="1">
              <a:spLocks noChangeArrowheads="1"/>
            </p:cNvSpPr>
            <p:nvPr/>
          </p:nvSpPr>
          <p:spPr bwMode="auto">
            <a:xfrm>
              <a:off x="2762" y="2614"/>
              <a:ext cx="411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 dirty="0"/>
                <a:t>1564</a:t>
              </a:r>
              <a:endParaRPr lang="en-US" dirty="0"/>
            </a:p>
          </p:txBody>
        </p:sp>
        <p:sp>
          <p:nvSpPr>
            <p:cNvPr id="46" name="Text Box 76"/>
            <p:cNvSpPr txBox="1">
              <a:spLocks noChangeArrowheads="1"/>
            </p:cNvSpPr>
            <p:nvPr/>
          </p:nvSpPr>
          <p:spPr bwMode="auto">
            <a:xfrm>
              <a:off x="3759" y="2614"/>
              <a:ext cx="411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 dirty="0"/>
                <a:t>1596</a:t>
              </a:r>
              <a:endParaRPr lang="en-US" dirty="0"/>
            </a:p>
          </p:txBody>
        </p:sp>
        <p:sp>
          <p:nvSpPr>
            <p:cNvPr id="47" name="Text Box 77"/>
            <p:cNvSpPr txBox="1">
              <a:spLocks noChangeArrowheads="1"/>
            </p:cNvSpPr>
            <p:nvPr/>
          </p:nvSpPr>
          <p:spPr bwMode="auto">
            <a:xfrm>
              <a:off x="4785" y="2614"/>
              <a:ext cx="411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 dirty="0"/>
                <a:t>1628</a:t>
              </a:r>
              <a:endParaRPr lang="en-US" dirty="0"/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0" y="4047138"/>
            <a:ext cx="4211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rgbClr val="FF0000"/>
                </a:solidFill>
              </a:rPr>
              <a:t>Example (as is in memory): </a:t>
            </a:r>
          </a:p>
        </p:txBody>
      </p:sp>
      <p:grpSp>
        <p:nvGrpSpPr>
          <p:cNvPr id="53" name="Group 4">
            <a:extLst>
              <a:ext uri="{FF2B5EF4-FFF2-40B4-BE49-F238E27FC236}">
                <a16:creationId xmlns:a16="http://schemas.microsoft.com/office/drawing/2014/main" id="{AE0C2B39-5E80-495B-9127-AD7262A5BB6B}"/>
              </a:ext>
            </a:extLst>
          </p:cNvPr>
          <p:cNvGrpSpPr>
            <a:grpSpLocks/>
          </p:cNvGrpSpPr>
          <p:nvPr/>
        </p:nvGrpSpPr>
        <p:grpSpPr bwMode="auto">
          <a:xfrm>
            <a:off x="1434439" y="1747026"/>
            <a:ext cx="654050" cy="850901"/>
            <a:chOff x="158" y="1857"/>
            <a:chExt cx="412" cy="536"/>
          </a:xfrm>
        </p:grpSpPr>
        <p:sp>
          <p:nvSpPr>
            <p:cNvPr id="54" name="Text Box 5">
              <a:extLst>
                <a:ext uri="{FF2B5EF4-FFF2-40B4-BE49-F238E27FC236}">
                  <a16:creationId xmlns:a16="http://schemas.microsoft.com/office/drawing/2014/main" id="{19393699-E073-4924-A2AC-E6AEEC0919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" y="2160"/>
              <a:ext cx="412" cy="233"/>
            </a:xfrm>
            <a:prstGeom prst="rect">
              <a:avLst/>
            </a:prstGeom>
            <a:solidFill>
              <a:srgbClr val="0070C0"/>
            </a:solidFill>
            <a:ln w="2857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 dirty="0"/>
                <a:t>head</a:t>
              </a:r>
              <a:endParaRPr lang="en-US" dirty="0"/>
            </a:p>
          </p:txBody>
        </p:sp>
        <p:sp>
          <p:nvSpPr>
            <p:cNvPr id="55" name="Line 6">
              <a:extLst>
                <a:ext uri="{FF2B5EF4-FFF2-40B4-BE49-F238E27FC236}">
                  <a16:creationId xmlns:a16="http://schemas.microsoft.com/office/drawing/2014/main" id="{279AB7B7-F3EA-4403-A974-945B2354AE3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>
              <a:off x="228" y="1993"/>
              <a:ext cx="2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56" name="Group 4">
            <a:extLst>
              <a:ext uri="{FF2B5EF4-FFF2-40B4-BE49-F238E27FC236}">
                <a16:creationId xmlns:a16="http://schemas.microsoft.com/office/drawing/2014/main" id="{053031F1-9655-4F77-87AB-6E6FC79AEAA6}"/>
              </a:ext>
            </a:extLst>
          </p:cNvPr>
          <p:cNvGrpSpPr>
            <a:grpSpLocks/>
          </p:cNvGrpSpPr>
          <p:nvPr/>
        </p:nvGrpSpPr>
        <p:grpSpPr bwMode="auto">
          <a:xfrm>
            <a:off x="1315924" y="5435390"/>
            <a:ext cx="654050" cy="850901"/>
            <a:chOff x="158" y="1857"/>
            <a:chExt cx="412" cy="536"/>
          </a:xfrm>
        </p:grpSpPr>
        <p:sp>
          <p:nvSpPr>
            <p:cNvPr id="57" name="Text Box 5">
              <a:extLst>
                <a:ext uri="{FF2B5EF4-FFF2-40B4-BE49-F238E27FC236}">
                  <a16:creationId xmlns:a16="http://schemas.microsoft.com/office/drawing/2014/main" id="{4FB9A26D-3A55-4627-BFC4-C32A16E3D0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" y="2160"/>
              <a:ext cx="412" cy="233"/>
            </a:xfrm>
            <a:prstGeom prst="rect">
              <a:avLst/>
            </a:prstGeom>
            <a:solidFill>
              <a:srgbClr val="0070C0"/>
            </a:solidFill>
            <a:ln w="2857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 dirty="0"/>
                <a:t>head</a:t>
              </a:r>
              <a:endParaRPr lang="en-US" dirty="0"/>
            </a:p>
          </p:txBody>
        </p:sp>
        <p:sp>
          <p:nvSpPr>
            <p:cNvPr id="58" name="Line 6">
              <a:extLst>
                <a:ext uri="{FF2B5EF4-FFF2-40B4-BE49-F238E27FC236}">
                  <a16:creationId xmlns:a16="http://schemas.microsoft.com/office/drawing/2014/main" id="{91100D3A-0C22-423C-9F78-100494ABE5E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>
              <a:off x="228" y="1993"/>
              <a:ext cx="2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83973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1" y="122238"/>
            <a:ext cx="7542213" cy="786482"/>
          </a:xfrm>
        </p:spPr>
        <p:txBody>
          <a:bodyPr/>
          <a:lstStyle/>
          <a:p>
            <a:r>
              <a:rPr lang="en-GB" dirty="0"/>
              <a:t>Linked-Lists</a:t>
            </a:r>
            <a:endParaRPr lang="en-US" dirty="0"/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50851"/>
            <a:ext cx="9144000" cy="5112568"/>
          </a:xfrm>
        </p:spPr>
        <p:txBody>
          <a:bodyPr/>
          <a:lstStyle/>
          <a:p>
            <a:r>
              <a:rPr lang="en-GB" dirty="0"/>
              <a:t>Address of the first node in the list is stored in a separate location: </a:t>
            </a:r>
            <a:r>
              <a:rPr lang="en-GB" b="1" i="1" dirty="0">
                <a:solidFill>
                  <a:srgbClr val="FF0000"/>
                </a:solidFill>
              </a:rPr>
              <a:t>head</a:t>
            </a:r>
            <a:r>
              <a:rPr lang="en-GB" b="1" i="1" dirty="0"/>
              <a:t> </a:t>
            </a:r>
            <a:r>
              <a:rPr lang="en-GB" dirty="0"/>
              <a:t>which represents our </a:t>
            </a:r>
            <a:r>
              <a:rPr lang="en-GB" dirty="0">
                <a:solidFill>
                  <a:srgbClr val="FF0000"/>
                </a:solidFill>
              </a:rPr>
              <a:t>reference point </a:t>
            </a:r>
            <a:r>
              <a:rPr lang="en-GB" dirty="0"/>
              <a:t>to the list.</a:t>
            </a:r>
            <a:endParaRPr lang="en-US" dirty="0"/>
          </a:p>
        </p:txBody>
      </p:sp>
      <p:grpSp>
        <p:nvGrpSpPr>
          <p:cNvPr id="3" name="Group 25"/>
          <p:cNvGrpSpPr>
            <a:grpSpLocks/>
          </p:cNvGrpSpPr>
          <p:nvPr/>
        </p:nvGrpSpPr>
        <p:grpSpPr bwMode="auto">
          <a:xfrm>
            <a:off x="1331914" y="3267076"/>
            <a:ext cx="1584325" cy="369888"/>
            <a:chOff x="2290" y="3475"/>
            <a:chExt cx="998" cy="233"/>
          </a:xfrm>
        </p:grpSpPr>
        <p:sp>
          <p:nvSpPr>
            <p:cNvPr id="96282" name="Text Box 26"/>
            <p:cNvSpPr txBox="1">
              <a:spLocks noChangeArrowheads="1"/>
            </p:cNvSpPr>
            <p:nvPr/>
          </p:nvSpPr>
          <p:spPr bwMode="auto">
            <a:xfrm>
              <a:off x="2290" y="3475"/>
              <a:ext cx="378" cy="233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 dirty="0"/>
                <a:t>data</a:t>
              </a:r>
              <a:endParaRPr lang="en-US" dirty="0"/>
            </a:p>
          </p:txBody>
        </p:sp>
        <p:sp>
          <p:nvSpPr>
            <p:cNvPr id="96283" name="Text Box 27"/>
            <p:cNvSpPr txBox="1">
              <a:spLocks noChangeArrowheads="1"/>
            </p:cNvSpPr>
            <p:nvPr/>
          </p:nvSpPr>
          <p:spPr bwMode="auto">
            <a:xfrm>
              <a:off x="2698" y="3475"/>
              <a:ext cx="404" cy="233"/>
            </a:xfrm>
            <a:prstGeom prst="rect">
              <a:avLst/>
            </a:prstGeom>
            <a:solidFill>
              <a:srgbClr val="0070C0"/>
            </a:solidFill>
            <a:ln w="2857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GB" dirty="0"/>
                <a:t>next</a:t>
              </a:r>
              <a:endParaRPr lang="en-US" dirty="0"/>
            </a:p>
          </p:txBody>
        </p:sp>
        <p:sp>
          <p:nvSpPr>
            <p:cNvPr id="96284" name="Line 28"/>
            <p:cNvSpPr>
              <a:spLocks noChangeShapeType="1"/>
            </p:cNvSpPr>
            <p:nvPr/>
          </p:nvSpPr>
          <p:spPr bwMode="auto">
            <a:xfrm flipV="1">
              <a:off x="3016" y="3611"/>
              <a:ext cx="272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4" name="Group 29"/>
          <p:cNvGrpSpPr>
            <a:grpSpLocks/>
          </p:cNvGrpSpPr>
          <p:nvPr/>
        </p:nvGrpSpPr>
        <p:grpSpPr bwMode="auto">
          <a:xfrm>
            <a:off x="2916239" y="3267075"/>
            <a:ext cx="1584325" cy="369888"/>
            <a:chOff x="2290" y="3475"/>
            <a:chExt cx="998" cy="233"/>
          </a:xfrm>
        </p:grpSpPr>
        <p:sp>
          <p:nvSpPr>
            <p:cNvPr id="96286" name="Text Box 30"/>
            <p:cNvSpPr txBox="1">
              <a:spLocks noChangeArrowheads="1"/>
            </p:cNvSpPr>
            <p:nvPr/>
          </p:nvSpPr>
          <p:spPr bwMode="auto">
            <a:xfrm>
              <a:off x="2290" y="3475"/>
              <a:ext cx="378" cy="233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 dirty="0"/>
                <a:t>data</a:t>
              </a:r>
              <a:endParaRPr lang="en-US" dirty="0"/>
            </a:p>
          </p:txBody>
        </p:sp>
        <p:sp>
          <p:nvSpPr>
            <p:cNvPr id="96287" name="Text Box 31"/>
            <p:cNvSpPr txBox="1">
              <a:spLocks noChangeArrowheads="1"/>
            </p:cNvSpPr>
            <p:nvPr/>
          </p:nvSpPr>
          <p:spPr bwMode="auto">
            <a:xfrm>
              <a:off x="2698" y="3475"/>
              <a:ext cx="404" cy="233"/>
            </a:xfrm>
            <a:prstGeom prst="rect">
              <a:avLst/>
            </a:prstGeom>
            <a:solidFill>
              <a:srgbClr val="0070C0"/>
            </a:solidFill>
            <a:ln w="2857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GB" dirty="0"/>
                <a:t>next</a:t>
              </a:r>
              <a:endParaRPr lang="en-US" dirty="0"/>
            </a:p>
          </p:txBody>
        </p:sp>
        <p:sp>
          <p:nvSpPr>
            <p:cNvPr id="96288" name="Line 32"/>
            <p:cNvSpPr>
              <a:spLocks noChangeShapeType="1"/>
            </p:cNvSpPr>
            <p:nvPr/>
          </p:nvSpPr>
          <p:spPr bwMode="auto">
            <a:xfrm flipV="1">
              <a:off x="3016" y="3611"/>
              <a:ext cx="272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5" name="Group 33"/>
          <p:cNvGrpSpPr>
            <a:grpSpLocks/>
          </p:cNvGrpSpPr>
          <p:nvPr/>
        </p:nvGrpSpPr>
        <p:grpSpPr bwMode="auto">
          <a:xfrm>
            <a:off x="4500564" y="3267075"/>
            <a:ext cx="1584325" cy="369888"/>
            <a:chOff x="2290" y="3475"/>
            <a:chExt cx="998" cy="233"/>
          </a:xfrm>
        </p:grpSpPr>
        <p:sp>
          <p:nvSpPr>
            <p:cNvPr id="96290" name="Text Box 34"/>
            <p:cNvSpPr txBox="1">
              <a:spLocks noChangeArrowheads="1"/>
            </p:cNvSpPr>
            <p:nvPr/>
          </p:nvSpPr>
          <p:spPr bwMode="auto">
            <a:xfrm>
              <a:off x="2290" y="3475"/>
              <a:ext cx="378" cy="233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 dirty="0"/>
                <a:t>data</a:t>
              </a:r>
              <a:endParaRPr lang="en-US" dirty="0"/>
            </a:p>
          </p:txBody>
        </p:sp>
        <p:sp>
          <p:nvSpPr>
            <p:cNvPr id="96291" name="Text Box 35"/>
            <p:cNvSpPr txBox="1">
              <a:spLocks noChangeArrowheads="1"/>
            </p:cNvSpPr>
            <p:nvPr/>
          </p:nvSpPr>
          <p:spPr bwMode="auto">
            <a:xfrm>
              <a:off x="2698" y="3475"/>
              <a:ext cx="404" cy="233"/>
            </a:xfrm>
            <a:prstGeom prst="rect">
              <a:avLst/>
            </a:prstGeom>
            <a:solidFill>
              <a:srgbClr val="0070C0"/>
            </a:solidFill>
            <a:ln w="2857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GB" dirty="0"/>
                <a:t>next</a:t>
              </a:r>
              <a:endParaRPr lang="en-US" dirty="0"/>
            </a:p>
          </p:txBody>
        </p:sp>
        <p:sp>
          <p:nvSpPr>
            <p:cNvPr id="96292" name="Line 36"/>
            <p:cNvSpPr>
              <a:spLocks noChangeShapeType="1"/>
            </p:cNvSpPr>
            <p:nvPr/>
          </p:nvSpPr>
          <p:spPr bwMode="auto">
            <a:xfrm flipV="1">
              <a:off x="3016" y="3611"/>
              <a:ext cx="272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6" name="Group 37"/>
          <p:cNvGrpSpPr>
            <a:grpSpLocks/>
          </p:cNvGrpSpPr>
          <p:nvPr/>
        </p:nvGrpSpPr>
        <p:grpSpPr bwMode="auto">
          <a:xfrm>
            <a:off x="6084889" y="3267075"/>
            <a:ext cx="1584325" cy="369888"/>
            <a:chOff x="2290" y="3475"/>
            <a:chExt cx="998" cy="233"/>
          </a:xfrm>
        </p:grpSpPr>
        <p:sp>
          <p:nvSpPr>
            <p:cNvPr id="96294" name="Text Box 38"/>
            <p:cNvSpPr txBox="1">
              <a:spLocks noChangeArrowheads="1"/>
            </p:cNvSpPr>
            <p:nvPr/>
          </p:nvSpPr>
          <p:spPr bwMode="auto">
            <a:xfrm>
              <a:off x="2290" y="3475"/>
              <a:ext cx="378" cy="233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 dirty="0"/>
                <a:t>data</a:t>
              </a:r>
              <a:endParaRPr lang="en-US" dirty="0"/>
            </a:p>
          </p:txBody>
        </p:sp>
        <p:sp>
          <p:nvSpPr>
            <p:cNvPr id="96295" name="Text Box 39"/>
            <p:cNvSpPr txBox="1">
              <a:spLocks noChangeArrowheads="1"/>
            </p:cNvSpPr>
            <p:nvPr/>
          </p:nvSpPr>
          <p:spPr bwMode="auto">
            <a:xfrm>
              <a:off x="2698" y="3475"/>
              <a:ext cx="403" cy="233"/>
            </a:xfrm>
            <a:prstGeom prst="rect">
              <a:avLst/>
            </a:prstGeom>
            <a:solidFill>
              <a:srgbClr val="0070C0"/>
            </a:solidFill>
            <a:ln w="2857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GB" dirty="0"/>
                <a:t>next</a:t>
              </a:r>
              <a:endParaRPr lang="en-US" dirty="0"/>
            </a:p>
          </p:txBody>
        </p:sp>
        <p:sp>
          <p:nvSpPr>
            <p:cNvPr id="96296" name="Line 40"/>
            <p:cNvSpPr>
              <a:spLocks noChangeShapeType="1"/>
            </p:cNvSpPr>
            <p:nvPr/>
          </p:nvSpPr>
          <p:spPr bwMode="auto">
            <a:xfrm flipV="1">
              <a:off x="3016" y="3611"/>
              <a:ext cx="272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7" name="Group 47"/>
          <p:cNvGrpSpPr>
            <a:grpSpLocks/>
          </p:cNvGrpSpPr>
          <p:nvPr/>
        </p:nvGrpSpPr>
        <p:grpSpPr bwMode="auto">
          <a:xfrm>
            <a:off x="7667625" y="3267075"/>
            <a:ext cx="1225550" cy="369888"/>
            <a:chOff x="4830" y="2160"/>
            <a:chExt cx="772" cy="233"/>
          </a:xfrm>
          <a:solidFill>
            <a:srgbClr val="0070C0"/>
          </a:solidFill>
        </p:grpSpPr>
        <p:sp>
          <p:nvSpPr>
            <p:cNvPr id="96298" name="Text Box 42"/>
            <p:cNvSpPr txBox="1">
              <a:spLocks noChangeArrowheads="1"/>
            </p:cNvSpPr>
            <p:nvPr/>
          </p:nvSpPr>
          <p:spPr bwMode="auto">
            <a:xfrm>
              <a:off x="4830" y="2160"/>
              <a:ext cx="378" cy="233"/>
            </a:xfrm>
            <a:prstGeom prst="rect">
              <a:avLst/>
            </a:prstGeom>
            <a:grpFill/>
            <a:ln w="2857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>
                  <a:solidFill>
                    <a:schemeClr val="bg1"/>
                  </a:solidFill>
                </a:rPr>
                <a:t>data</a:t>
              </a: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6299" name="Text Box 43"/>
            <p:cNvSpPr txBox="1">
              <a:spLocks noChangeArrowheads="1"/>
            </p:cNvSpPr>
            <p:nvPr/>
          </p:nvSpPr>
          <p:spPr bwMode="auto">
            <a:xfrm>
              <a:off x="5238" y="2160"/>
              <a:ext cx="336" cy="233"/>
            </a:xfrm>
            <a:prstGeom prst="rect">
              <a:avLst/>
            </a:prstGeom>
            <a:grpFill/>
            <a:ln w="2857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 dirty="0"/>
                <a:t>null</a:t>
              </a:r>
              <a:endParaRPr lang="en-US" dirty="0"/>
            </a:p>
          </p:txBody>
        </p:sp>
        <p:sp>
          <p:nvSpPr>
            <p:cNvPr id="96301" name="Line 45"/>
            <p:cNvSpPr>
              <a:spLocks noChangeShapeType="1"/>
            </p:cNvSpPr>
            <p:nvPr/>
          </p:nvSpPr>
          <p:spPr bwMode="auto">
            <a:xfrm>
              <a:off x="5239" y="2160"/>
              <a:ext cx="363" cy="227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96302" name="Line 46"/>
            <p:cNvSpPr>
              <a:spLocks noChangeShapeType="1"/>
            </p:cNvSpPr>
            <p:nvPr/>
          </p:nvSpPr>
          <p:spPr bwMode="auto">
            <a:xfrm flipH="1">
              <a:off x="5239" y="2160"/>
              <a:ext cx="363" cy="227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48" name="Slide Number Placeholder 4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2FE358-7821-4E72-93BD-5A12ADAB0CC5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grpSp>
        <p:nvGrpSpPr>
          <p:cNvPr id="29" name="Group 4">
            <a:extLst>
              <a:ext uri="{FF2B5EF4-FFF2-40B4-BE49-F238E27FC236}">
                <a16:creationId xmlns:a16="http://schemas.microsoft.com/office/drawing/2014/main" id="{394EE674-BE51-4121-BB6C-0075D7401C3F}"/>
              </a:ext>
            </a:extLst>
          </p:cNvPr>
          <p:cNvGrpSpPr>
            <a:grpSpLocks/>
          </p:cNvGrpSpPr>
          <p:nvPr/>
        </p:nvGrpSpPr>
        <p:grpSpPr bwMode="auto">
          <a:xfrm>
            <a:off x="1301752" y="3636963"/>
            <a:ext cx="654050" cy="850901"/>
            <a:chOff x="158" y="1857"/>
            <a:chExt cx="412" cy="536"/>
          </a:xfrm>
        </p:grpSpPr>
        <p:sp>
          <p:nvSpPr>
            <p:cNvPr id="30" name="Text Box 5">
              <a:extLst>
                <a:ext uri="{FF2B5EF4-FFF2-40B4-BE49-F238E27FC236}">
                  <a16:creationId xmlns:a16="http://schemas.microsoft.com/office/drawing/2014/main" id="{72D4F51C-EDB4-43A8-A220-CAA8DA40A2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" y="2160"/>
              <a:ext cx="412" cy="233"/>
            </a:xfrm>
            <a:prstGeom prst="rect">
              <a:avLst/>
            </a:prstGeom>
            <a:solidFill>
              <a:srgbClr val="0070C0"/>
            </a:solidFill>
            <a:ln w="2857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 dirty="0"/>
                <a:t>head</a:t>
              </a:r>
              <a:endParaRPr lang="en-US" dirty="0"/>
            </a:p>
          </p:txBody>
        </p:sp>
        <p:sp>
          <p:nvSpPr>
            <p:cNvPr id="31" name="Line 6">
              <a:extLst>
                <a:ext uri="{FF2B5EF4-FFF2-40B4-BE49-F238E27FC236}">
                  <a16:creationId xmlns:a16="http://schemas.microsoft.com/office/drawing/2014/main" id="{CCAFFC14-0399-4C46-AD60-C20065F8397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>
              <a:off x="228" y="1993"/>
              <a:ext cx="2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482722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>
          <a:xfrm>
            <a:off x="1758920" y="122238"/>
            <a:ext cx="7764494" cy="786482"/>
          </a:xfrm>
        </p:spPr>
        <p:txBody>
          <a:bodyPr/>
          <a:lstStyle/>
          <a:p>
            <a:r>
              <a:rPr lang="en-GB" dirty="0"/>
              <a:t>Pointer / Reference-Variable</a:t>
            </a:r>
            <a:endParaRPr lang="en-US" dirty="0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0" y="1340769"/>
            <a:ext cx="9144000" cy="5400600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If we declare a new node variable </a:t>
            </a:r>
            <a:r>
              <a:rPr lang="en-GB" b="1" i="1" dirty="0">
                <a:solidFill>
                  <a:srgbClr val="FF0000"/>
                </a:solidFill>
                <a:latin typeface="Courier New" pitchFamily="49" charset="0"/>
              </a:rPr>
              <a:t>current</a:t>
            </a:r>
            <a:r>
              <a:rPr lang="en-GB" dirty="0"/>
              <a:t> </a:t>
            </a:r>
          </a:p>
          <a:p>
            <a:pPr marL="0" indent="0">
              <a:buNone/>
            </a:pPr>
            <a:r>
              <a:rPr lang="en-GB" sz="2800" dirty="0"/>
              <a:t>and </a:t>
            </a:r>
            <a:r>
              <a:rPr lang="en-GB" sz="2800" b="1" dirty="0">
                <a:solidFill>
                  <a:srgbClr val="FF0000"/>
                </a:solidFill>
                <a:latin typeface="Courier New" pitchFamily="49" charset="0"/>
              </a:rPr>
              <a:t>current = head</a:t>
            </a:r>
            <a:r>
              <a:rPr lang="en-GB" sz="2800" b="1" dirty="0">
                <a:latin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GB" dirty="0"/>
              <a:t>we copy the value of </a:t>
            </a:r>
            <a:r>
              <a:rPr lang="en-GB" b="1" i="1" dirty="0">
                <a:latin typeface="Courier New" pitchFamily="49" charset="0"/>
              </a:rPr>
              <a:t>head</a:t>
            </a:r>
            <a:r>
              <a:rPr lang="en-GB" dirty="0"/>
              <a:t>  into </a:t>
            </a:r>
            <a:r>
              <a:rPr lang="en-GB" b="1" i="1" dirty="0">
                <a:latin typeface="Courier New" pitchFamily="49" charset="0"/>
              </a:rPr>
              <a:t>current</a:t>
            </a:r>
            <a:r>
              <a:rPr lang="en-GB" dirty="0"/>
              <a:t>, i.e. </a:t>
            </a:r>
            <a:r>
              <a:rPr lang="en-GB" b="1" i="1" dirty="0">
                <a:latin typeface="Courier New" pitchFamily="49" charset="0"/>
              </a:rPr>
              <a:t>current</a:t>
            </a:r>
            <a:r>
              <a:rPr lang="en-GB" dirty="0"/>
              <a:t> points to the same memory location as </a:t>
            </a:r>
            <a:r>
              <a:rPr lang="en-GB" b="1" i="1" dirty="0">
                <a:latin typeface="Courier New" pitchFamily="49" charset="0"/>
              </a:rPr>
              <a:t>head</a:t>
            </a:r>
            <a:endParaRPr lang="en-US" dirty="0"/>
          </a:p>
        </p:txBody>
      </p:sp>
      <p:grpSp>
        <p:nvGrpSpPr>
          <p:cNvPr id="3" name="Group 70"/>
          <p:cNvGrpSpPr>
            <a:grpSpLocks/>
          </p:cNvGrpSpPr>
          <p:nvPr/>
        </p:nvGrpSpPr>
        <p:grpSpPr bwMode="auto">
          <a:xfrm>
            <a:off x="2605088" y="4246574"/>
            <a:ext cx="7669213" cy="735013"/>
            <a:chOff x="781" y="2864"/>
            <a:chExt cx="4831" cy="463"/>
          </a:xfrm>
        </p:grpSpPr>
        <p:grpSp>
          <p:nvGrpSpPr>
            <p:cNvPr id="4" name="Group 51"/>
            <p:cNvGrpSpPr>
              <a:grpSpLocks/>
            </p:cNvGrpSpPr>
            <p:nvPr/>
          </p:nvGrpSpPr>
          <p:grpSpPr bwMode="auto">
            <a:xfrm>
              <a:off x="781" y="2864"/>
              <a:ext cx="4831" cy="463"/>
              <a:chOff x="781" y="2614"/>
              <a:chExt cx="4831" cy="463"/>
            </a:xfrm>
          </p:grpSpPr>
          <p:sp>
            <p:nvSpPr>
              <p:cNvPr id="97333" name="Text Box 53"/>
              <p:cNvSpPr txBox="1">
                <a:spLocks noChangeArrowheads="1"/>
              </p:cNvSpPr>
              <p:nvPr/>
            </p:nvSpPr>
            <p:spPr bwMode="auto">
              <a:xfrm>
                <a:off x="839" y="2840"/>
                <a:ext cx="397" cy="233"/>
              </a:xfrm>
              <a:prstGeom prst="rect">
                <a:avLst/>
              </a:prstGeom>
              <a:solidFill>
                <a:srgbClr val="FFFF00"/>
              </a:solidFill>
              <a:ln w="28575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GB" dirty="0"/>
                  <a:t>12 </a:t>
                </a:r>
                <a:r>
                  <a:rPr lang="en-GB" dirty="0">
                    <a:solidFill>
                      <a:schemeClr val="bg1"/>
                    </a:solidFill>
                  </a:rPr>
                  <a:t>   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7334" name="Text Box 54"/>
              <p:cNvSpPr txBox="1">
                <a:spLocks noChangeArrowheads="1"/>
              </p:cNvSpPr>
              <p:nvPr/>
            </p:nvSpPr>
            <p:spPr bwMode="auto">
              <a:xfrm>
                <a:off x="1247" y="2840"/>
                <a:ext cx="454" cy="234"/>
              </a:xfrm>
              <a:prstGeom prst="rect">
                <a:avLst/>
              </a:prstGeom>
              <a:solidFill>
                <a:srgbClr val="0070C0"/>
              </a:solidFill>
              <a:ln w="28575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lang="en-GB"/>
                  <a:t>1532</a:t>
                </a:r>
                <a:endParaRPr lang="en-US"/>
              </a:p>
            </p:txBody>
          </p:sp>
          <p:sp>
            <p:nvSpPr>
              <p:cNvPr id="97335" name="Text Box 55"/>
              <p:cNvSpPr txBox="1">
                <a:spLocks noChangeArrowheads="1"/>
              </p:cNvSpPr>
              <p:nvPr/>
            </p:nvSpPr>
            <p:spPr bwMode="auto">
              <a:xfrm>
                <a:off x="1837" y="2840"/>
                <a:ext cx="397" cy="233"/>
              </a:xfrm>
              <a:prstGeom prst="rect">
                <a:avLst/>
              </a:prstGeom>
              <a:solidFill>
                <a:srgbClr val="FFFF00"/>
              </a:solidFill>
              <a:ln w="28575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GB" dirty="0"/>
                  <a:t>54   </a:t>
                </a:r>
                <a:r>
                  <a:rPr lang="en-GB" dirty="0">
                    <a:solidFill>
                      <a:schemeClr val="bg1"/>
                    </a:solidFill>
                  </a:rPr>
                  <a:t> 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7336" name="Text Box 56"/>
              <p:cNvSpPr txBox="1">
                <a:spLocks noChangeArrowheads="1"/>
              </p:cNvSpPr>
              <p:nvPr/>
            </p:nvSpPr>
            <p:spPr bwMode="auto">
              <a:xfrm>
                <a:off x="2245" y="2840"/>
                <a:ext cx="454" cy="237"/>
              </a:xfrm>
              <a:prstGeom prst="rect">
                <a:avLst/>
              </a:prstGeom>
              <a:solidFill>
                <a:srgbClr val="0070C0"/>
              </a:solidFill>
              <a:ln w="28575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lang="en-GB" dirty="0"/>
                  <a:t>1564</a:t>
                </a:r>
                <a:endParaRPr lang="en-US" dirty="0"/>
              </a:p>
            </p:txBody>
          </p:sp>
          <p:sp>
            <p:nvSpPr>
              <p:cNvPr id="97337" name="Text Box 57"/>
              <p:cNvSpPr txBox="1">
                <a:spLocks noChangeArrowheads="1"/>
              </p:cNvSpPr>
              <p:nvPr/>
            </p:nvSpPr>
            <p:spPr bwMode="auto">
              <a:xfrm>
                <a:off x="2835" y="2840"/>
                <a:ext cx="390" cy="233"/>
              </a:xfrm>
              <a:prstGeom prst="rect">
                <a:avLst/>
              </a:prstGeom>
              <a:solidFill>
                <a:srgbClr val="FFFF00"/>
              </a:solidFill>
              <a:ln w="28575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GB" dirty="0"/>
                  <a:t>3  </a:t>
                </a:r>
                <a:r>
                  <a:rPr lang="en-GB" dirty="0">
                    <a:solidFill>
                      <a:schemeClr val="bg1"/>
                    </a:solidFill>
                  </a:rPr>
                  <a:t>    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7338" name="Text Box 58"/>
              <p:cNvSpPr txBox="1">
                <a:spLocks noChangeArrowheads="1"/>
              </p:cNvSpPr>
              <p:nvPr/>
            </p:nvSpPr>
            <p:spPr bwMode="auto">
              <a:xfrm>
                <a:off x="3243" y="2840"/>
                <a:ext cx="454" cy="234"/>
              </a:xfrm>
              <a:prstGeom prst="rect">
                <a:avLst/>
              </a:prstGeom>
              <a:solidFill>
                <a:srgbClr val="0070C0"/>
              </a:solidFill>
              <a:ln w="28575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lang="en-GB" dirty="0"/>
                  <a:t>1596</a:t>
                </a:r>
                <a:endParaRPr lang="en-US" dirty="0"/>
              </a:p>
            </p:txBody>
          </p:sp>
          <p:sp>
            <p:nvSpPr>
              <p:cNvPr id="97339" name="Text Box 59"/>
              <p:cNvSpPr txBox="1">
                <a:spLocks noChangeArrowheads="1"/>
              </p:cNvSpPr>
              <p:nvPr/>
            </p:nvSpPr>
            <p:spPr bwMode="auto">
              <a:xfrm>
                <a:off x="3833" y="2840"/>
                <a:ext cx="397" cy="233"/>
              </a:xfrm>
              <a:prstGeom prst="rect">
                <a:avLst/>
              </a:prstGeom>
              <a:solidFill>
                <a:srgbClr val="FFFF00"/>
              </a:solidFill>
              <a:ln w="28575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GB" dirty="0"/>
                  <a:t>67 </a:t>
                </a:r>
                <a:r>
                  <a:rPr lang="en-GB" dirty="0">
                    <a:solidFill>
                      <a:schemeClr val="bg1"/>
                    </a:solidFill>
                  </a:rPr>
                  <a:t>   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7340" name="Text Box 60"/>
              <p:cNvSpPr txBox="1">
                <a:spLocks noChangeArrowheads="1"/>
              </p:cNvSpPr>
              <p:nvPr/>
            </p:nvSpPr>
            <p:spPr bwMode="auto">
              <a:xfrm>
                <a:off x="4241" y="2840"/>
                <a:ext cx="454" cy="231"/>
              </a:xfrm>
              <a:prstGeom prst="rect">
                <a:avLst/>
              </a:prstGeom>
              <a:solidFill>
                <a:srgbClr val="0070C0"/>
              </a:solidFill>
              <a:ln w="28575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lang="en-GB" dirty="0"/>
                  <a:t>1628</a:t>
                </a:r>
                <a:endParaRPr lang="en-US" dirty="0"/>
              </a:p>
            </p:txBody>
          </p:sp>
          <p:sp>
            <p:nvSpPr>
              <p:cNvPr id="97341" name="Text Box 61"/>
              <p:cNvSpPr txBox="1">
                <a:spLocks noChangeArrowheads="1"/>
              </p:cNvSpPr>
              <p:nvPr/>
            </p:nvSpPr>
            <p:spPr bwMode="auto">
              <a:xfrm>
                <a:off x="4830" y="2840"/>
                <a:ext cx="397" cy="233"/>
              </a:xfrm>
              <a:prstGeom prst="rect">
                <a:avLst/>
              </a:prstGeom>
              <a:solidFill>
                <a:srgbClr val="FFFF00"/>
              </a:solidFill>
              <a:ln w="28575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GB" dirty="0"/>
                  <a:t>32</a:t>
                </a:r>
                <a:r>
                  <a:rPr lang="en-GB" dirty="0">
                    <a:solidFill>
                      <a:schemeClr val="bg1"/>
                    </a:solidFill>
                  </a:rPr>
                  <a:t>    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7342" name="Text Box 62"/>
              <p:cNvSpPr txBox="1">
                <a:spLocks noChangeArrowheads="1"/>
              </p:cNvSpPr>
              <p:nvPr/>
            </p:nvSpPr>
            <p:spPr bwMode="auto">
              <a:xfrm>
                <a:off x="5238" y="2840"/>
                <a:ext cx="374" cy="233"/>
              </a:xfrm>
              <a:prstGeom prst="rect">
                <a:avLst/>
              </a:prstGeom>
              <a:solidFill>
                <a:srgbClr val="0070C0"/>
              </a:solidFill>
              <a:ln w="28575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lang="en-GB"/>
                  <a:t>      </a:t>
                </a:r>
                <a:endParaRPr lang="en-US"/>
              </a:p>
            </p:txBody>
          </p:sp>
          <p:sp>
            <p:nvSpPr>
              <p:cNvPr id="97343" name="Line 63"/>
              <p:cNvSpPr>
                <a:spLocks noChangeShapeType="1"/>
              </p:cNvSpPr>
              <p:nvPr/>
            </p:nvSpPr>
            <p:spPr bwMode="auto">
              <a:xfrm>
                <a:off x="5239" y="2840"/>
                <a:ext cx="363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97344" name="Line 64"/>
              <p:cNvSpPr>
                <a:spLocks noChangeShapeType="1"/>
              </p:cNvSpPr>
              <p:nvPr/>
            </p:nvSpPr>
            <p:spPr bwMode="auto">
              <a:xfrm flipH="1">
                <a:off x="5239" y="2840"/>
                <a:ext cx="363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97345" name="Text Box 65"/>
              <p:cNvSpPr txBox="1">
                <a:spLocks noChangeArrowheads="1"/>
              </p:cNvSpPr>
              <p:nvPr/>
            </p:nvSpPr>
            <p:spPr bwMode="auto">
              <a:xfrm>
                <a:off x="781" y="2626"/>
                <a:ext cx="411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GB" dirty="0"/>
                  <a:t>1500</a:t>
                </a:r>
                <a:endParaRPr lang="en-US" dirty="0"/>
              </a:p>
            </p:txBody>
          </p:sp>
          <p:sp>
            <p:nvSpPr>
              <p:cNvPr id="97346" name="Text Box 66"/>
              <p:cNvSpPr txBox="1">
                <a:spLocks noChangeArrowheads="1"/>
              </p:cNvSpPr>
              <p:nvPr/>
            </p:nvSpPr>
            <p:spPr bwMode="auto">
              <a:xfrm>
                <a:off x="1791" y="2614"/>
                <a:ext cx="411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GB" dirty="0"/>
                  <a:t>1532</a:t>
                </a:r>
                <a:endParaRPr lang="en-US" dirty="0"/>
              </a:p>
            </p:txBody>
          </p:sp>
          <p:sp>
            <p:nvSpPr>
              <p:cNvPr id="97347" name="Text Box 67"/>
              <p:cNvSpPr txBox="1">
                <a:spLocks noChangeArrowheads="1"/>
              </p:cNvSpPr>
              <p:nvPr/>
            </p:nvSpPr>
            <p:spPr bwMode="auto">
              <a:xfrm>
                <a:off x="2762" y="2614"/>
                <a:ext cx="411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GB" dirty="0"/>
                  <a:t>1564</a:t>
                </a:r>
                <a:endParaRPr lang="en-US" dirty="0"/>
              </a:p>
            </p:txBody>
          </p:sp>
          <p:sp>
            <p:nvSpPr>
              <p:cNvPr id="97348" name="Text Box 68"/>
              <p:cNvSpPr txBox="1">
                <a:spLocks noChangeArrowheads="1"/>
              </p:cNvSpPr>
              <p:nvPr/>
            </p:nvSpPr>
            <p:spPr bwMode="auto">
              <a:xfrm>
                <a:off x="3759" y="2614"/>
                <a:ext cx="411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GB" dirty="0"/>
                  <a:t>1596</a:t>
                </a:r>
                <a:endParaRPr lang="en-US" dirty="0"/>
              </a:p>
            </p:txBody>
          </p:sp>
          <p:sp>
            <p:nvSpPr>
              <p:cNvPr id="97349" name="Text Box 69"/>
              <p:cNvSpPr txBox="1">
                <a:spLocks noChangeArrowheads="1"/>
              </p:cNvSpPr>
              <p:nvPr/>
            </p:nvSpPr>
            <p:spPr bwMode="auto">
              <a:xfrm>
                <a:off x="4785" y="2614"/>
                <a:ext cx="411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GB" dirty="0"/>
                  <a:t>1628</a:t>
                </a:r>
                <a:endParaRPr lang="en-US" dirty="0"/>
              </a:p>
            </p:txBody>
          </p:sp>
        </p:grpSp>
        <p:sp>
          <p:nvSpPr>
            <p:cNvPr id="97309" name="Line 29"/>
            <p:cNvSpPr>
              <a:spLocks noChangeShapeType="1"/>
            </p:cNvSpPr>
            <p:nvPr/>
          </p:nvSpPr>
          <p:spPr bwMode="auto">
            <a:xfrm>
              <a:off x="1705" y="3203"/>
              <a:ext cx="1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97313" name="Line 33"/>
            <p:cNvSpPr>
              <a:spLocks noChangeShapeType="1"/>
            </p:cNvSpPr>
            <p:nvPr/>
          </p:nvSpPr>
          <p:spPr bwMode="auto">
            <a:xfrm flipV="1">
              <a:off x="2706" y="3203"/>
              <a:ext cx="129" cy="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97317" name="Line 37"/>
            <p:cNvSpPr>
              <a:spLocks noChangeShapeType="1"/>
            </p:cNvSpPr>
            <p:nvPr/>
          </p:nvSpPr>
          <p:spPr bwMode="auto">
            <a:xfrm>
              <a:off x="3698" y="3203"/>
              <a:ext cx="13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97321" name="Line 41"/>
            <p:cNvSpPr>
              <a:spLocks noChangeShapeType="1"/>
            </p:cNvSpPr>
            <p:nvPr/>
          </p:nvSpPr>
          <p:spPr bwMode="auto">
            <a:xfrm>
              <a:off x="4693" y="3201"/>
              <a:ext cx="138" cy="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6" name="Group 50"/>
          <p:cNvGrpSpPr>
            <a:grpSpLocks/>
          </p:cNvGrpSpPr>
          <p:nvPr/>
        </p:nvGrpSpPr>
        <p:grpSpPr bwMode="auto">
          <a:xfrm>
            <a:off x="1498149" y="4965962"/>
            <a:ext cx="1131888" cy="952500"/>
            <a:chOff x="764" y="3199"/>
            <a:chExt cx="713" cy="600"/>
          </a:xfrm>
        </p:grpSpPr>
        <p:sp>
          <p:nvSpPr>
            <p:cNvPr id="97328" name="Text Box 48"/>
            <p:cNvSpPr txBox="1">
              <a:spLocks noChangeArrowheads="1"/>
            </p:cNvSpPr>
            <p:nvPr/>
          </p:nvSpPr>
          <p:spPr bwMode="auto">
            <a:xfrm>
              <a:off x="764" y="3566"/>
              <a:ext cx="550" cy="233"/>
            </a:xfrm>
            <a:prstGeom prst="rect">
              <a:avLst/>
            </a:prstGeom>
            <a:solidFill>
              <a:srgbClr val="0070C0"/>
            </a:solidFill>
            <a:ln w="2857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 dirty="0"/>
                <a:t>current</a:t>
              </a:r>
              <a:endParaRPr lang="en-US" dirty="0"/>
            </a:p>
          </p:txBody>
        </p:sp>
        <p:sp>
          <p:nvSpPr>
            <p:cNvPr id="97329" name="Line 49"/>
            <p:cNvSpPr>
              <a:spLocks noChangeShapeType="1"/>
            </p:cNvSpPr>
            <p:nvPr/>
          </p:nvSpPr>
          <p:spPr bwMode="auto">
            <a:xfrm flipV="1">
              <a:off x="1066" y="3199"/>
              <a:ext cx="411" cy="36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36" name="Slide Number Placeholder 3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2FE358-7821-4E72-93BD-5A12ADAB0CC5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grpSp>
        <p:nvGrpSpPr>
          <p:cNvPr id="37" name="Group 4">
            <a:extLst>
              <a:ext uri="{FF2B5EF4-FFF2-40B4-BE49-F238E27FC236}">
                <a16:creationId xmlns:a16="http://schemas.microsoft.com/office/drawing/2014/main" id="{706CD68A-A011-4772-A1CB-0B51A8D817FC}"/>
              </a:ext>
            </a:extLst>
          </p:cNvPr>
          <p:cNvGrpSpPr>
            <a:grpSpLocks/>
          </p:cNvGrpSpPr>
          <p:nvPr/>
        </p:nvGrpSpPr>
        <p:grpSpPr bwMode="auto">
          <a:xfrm>
            <a:off x="2673351" y="5067561"/>
            <a:ext cx="654050" cy="850901"/>
            <a:chOff x="158" y="1857"/>
            <a:chExt cx="412" cy="536"/>
          </a:xfrm>
        </p:grpSpPr>
        <p:sp>
          <p:nvSpPr>
            <p:cNvPr id="38" name="Text Box 5">
              <a:extLst>
                <a:ext uri="{FF2B5EF4-FFF2-40B4-BE49-F238E27FC236}">
                  <a16:creationId xmlns:a16="http://schemas.microsoft.com/office/drawing/2014/main" id="{90647946-4B7D-4FF7-A385-0247C2C4F9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" y="2160"/>
              <a:ext cx="412" cy="233"/>
            </a:xfrm>
            <a:prstGeom prst="rect">
              <a:avLst/>
            </a:prstGeom>
            <a:solidFill>
              <a:srgbClr val="0070C0"/>
            </a:solidFill>
            <a:ln w="2857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 dirty="0"/>
                <a:t>head</a:t>
              </a:r>
              <a:endParaRPr lang="en-US" dirty="0"/>
            </a:p>
          </p:txBody>
        </p:sp>
        <p:sp>
          <p:nvSpPr>
            <p:cNvPr id="39" name="Line 6">
              <a:extLst>
                <a:ext uri="{FF2B5EF4-FFF2-40B4-BE49-F238E27FC236}">
                  <a16:creationId xmlns:a16="http://schemas.microsoft.com/office/drawing/2014/main" id="{B0AFBE80-020D-4870-A42C-84E1D5CBA86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>
              <a:off x="228" y="1993"/>
              <a:ext cx="2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410992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>
          <a:xfrm>
            <a:off x="1758920" y="122238"/>
            <a:ext cx="7764494" cy="786482"/>
          </a:xfrm>
        </p:spPr>
        <p:txBody>
          <a:bodyPr/>
          <a:lstStyle/>
          <a:p>
            <a:r>
              <a:rPr lang="en-GB" dirty="0"/>
              <a:t>Pointer / Reference-Variable</a:t>
            </a:r>
            <a:endParaRPr lang="en-US" dirty="0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1" y="1124745"/>
            <a:ext cx="8228013" cy="5616625"/>
          </a:xfrm>
        </p:spPr>
        <p:txBody>
          <a:bodyPr/>
          <a:lstStyle/>
          <a:p>
            <a:r>
              <a:rPr lang="en-GB" dirty="0"/>
              <a:t>A node contains a fixed pointer / reference-variable to the next node in the list to serve as link,</a:t>
            </a:r>
          </a:p>
          <a:p>
            <a:pPr lvl="8"/>
            <a:endParaRPr lang="en-GB" b="1" dirty="0">
              <a:latin typeface="Courier New" pitchFamily="49" charset="0"/>
            </a:endParaRPr>
          </a:p>
          <a:p>
            <a:r>
              <a:rPr lang="en-GB" dirty="0"/>
              <a:t>we will also make use of free-ranging or </a:t>
            </a:r>
            <a:r>
              <a:rPr lang="en-GB" dirty="0">
                <a:solidFill>
                  <a:srgbClr val="FF0000"/>
                </a:solidFill>
              </a:rPr>
              <a:t>traveling pointers </a:t>
            </a:r>
            <a:r>
              <a:rPr lang="en-GB" dirty="0"/>
              <a:t>/ reference-variables to travel up and down the list or simply to mark a point in the list.</a:t>
            </a:r>
            <a:endParaRPr lang="en-US" dirty="0"/>
          </a:p>
        </p:txBody>
      </p:sp>
      <p:grpSp>
        <p:nvGrpSpPr>
          <p:cNvPr id="2" name="Group 74"/>
          <p:cNvGrpSpPr>
            <a:grpSpLocks/>
          </p:cNvGrpSpPr>
          <p:nvPr/>
        </p:nvGrpSpPr>
        <p:grpSpPr bwMode="auto">
          <a:xfrm>
            <a:off x="1666844" y="4857761"/>
            <a:ext cx="8750300" cy="752475"/>
            <a:chOff x="100" y="2853"/>
            <a:chExt cx="5512" cy="474"/>
          </a:xfrm>
        </p:grpSpPr>
        <p:grpSp>
          <p:nvGrpSpPr>
            <p:cNvPr id="3" name="Group 70"/>
            <p:cNvGrpSpPr>
              <a:grpSpLocks/>
            </p:cNvGrpSpPr>
            <p:nvPr/>
          </p:nvGrpSpPr>
          <p:grpSpPr bwMode="auto">
            <a:xfrm>
              <a:off x="158" y="2864"/>
              <a:ext cx="5454" cy="463"/>
              <a:chOff x="158" y="2864"/>
              <a:chExt cx="5454" cy="463"/>
            </a:xfrm>
          </p:grpSpPr>
          <p:grpSp>
            <p:nvGrpSpPr>
              <p:cNvPr id="4" name="Group 51"/>
              <p:cNvGrpSpPr>
                <a:grpSpLocks/>
              </p:cNvGrpSpPr>
              <p:nvPr/>
            </p:nvGrpSpPr>
            <p:grpSpPr bwMode="auto">
              <a:xfrm>
                <a:off x="158" y="2864"/>
                <a:ext cx="5454" cy="463"/>
                <a:chOff x="158" y="2614"/>
                <a:chExt cx="5454" cy="463"/>
              </a:xfrm>
            </p:grpSpPr>
            <p:sp>
              <p:nvSpPr>
                <p:cNvPr id="97332" name="Text Box 52"/>
                <p:cNvSpPr txBox="1">
                  <a:spLocks noChangeArrowheads="1"/>
                </p:cNvSpPr>
                <p:nvPr/>
              </p:nvSpPr>
              <p:spPr bwMode="auto">
                <a:xfrm>
                  <a:off x="158" y="2840"/>
                  <a:ext cx="411" cy="233"/>
                </a:xfrm>
                <a:prstGeom prst="rect">
                  <a:avLst/>
                </a:prstGeom>
                <a:solidFill>
                  <a:srgbClr val="0070C0"/>
                </a:solidFill>
                <a:ln w="28575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GB" dirty="0"/>
                    <a:t>1500</a:t>
                  </a:r>
                  <a:endParaRPr lang="en-US" dirty="0"/>
                </a:p>
              </p:txBody>
            </p:sp>
            <p:sp>
              <p:nvSpPr>
                <p:cNvPr id="97333" name="Text Box 53"/>
                <p:cNvSpPr txBox="1">
                  <a:spLocks noChangeArrowheads="1"/>
                </p:cNvSpPr>
                <p:nvPr/>
              </p:nvSpPr>
              <p:spPr bwMode="auto">
                <a:xfrm>
                  <a:off x="839" y="2840"/>
                  <a:ext cx="397" cy="233"/>
                </a:xfrm>
                <a:prstGeom prst="rect">
                  <a:avLst/>
                </a:prstGeom>
                <a:solidFill>
                  <a:srgbClr val="FFFF00"/>
                </a:solidFill>
                <a:ln w="28575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GB" dirty="0"/>
                    <a:t>12 </a:t>
                  </a:r>
                  <a:r>
                    <a:rPr lang="en-GB" dirty="0">
                      <a:solidFill>
                        <a:schemeClr val="bg1"/>
                      </a:solidFill>
                    </a:rPr>
                    <a:t>   </a:t>
                  </a:r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97334" name="Text Box 54"/>
                <p:cNvSpPr txBox="1">
                  <a:spLocks noChangeArrowheads="1"/>
                </p:cNvSpPr>
                <p:nvPr/>
              </p:nvSpPr>
              <p:spPr bwMode="auto">
                <a:xfrm>
                  <a:off x="1247" y="2840"/>
                  <a:ext cx="454" cy="234"/>
                </a:xfrm>
                <a:prstGeom prst="rect">
                  <a:avLst/>
                </a:prstGeom>
                <a:solidFill>
                  <a:srgbClr val="0070C0"/>
                </a:solidFill>
                <a:ln w="28575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square">
                  <a:spAutoFit/>
                </a:bodyPr>
                <a:lstStyle/>
                <a:p>
                  <a:r>
                    <a:rPr lang="en-GB"/>
                    <a:t>1532</a:t>
                  </a:r>
                  <a:endParaRPr lang="en-US"/>
                </a:p>
              </p:txBody>
            </p:sp>
            <p:sp>
              <p:nvSpPr>
                <p:cNvPr id="97335" name="Text Box 55"/>
                <p:cNvSpPr txBox="1">
                  <a:spLocks noChangeArrowheads="1"/>
                </p:cNvSpPr>
                <p:nvPr/>
              </p:nvSpPr>
              <p:spPr bwMode="auto">
                <a:xfrm>
                  <a:off x="1837" y="2840"/>
                  <a:ext cx="397" cy="233"/>
                </a:xfrm>
                <a:prstGeom prst="rect">
                  <a:avLst/>
                </a:prstGeom>
                <a:solidFill>
                  <a:srgbClr val="FFFF00"/>
                </a:solidFill>
                <a:ln w="28575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GB" dirty="0"/>
                    <a:t>54   </a:t>
                  </a:r>
                  <a:r>
                    <a:rPr lang="en-GB" dirty="0">
                      <a:solidFill>
                        <a:schemeClr val="bg1"/>
                      </a:solidFill>
                    </a:rPr>
                    <a:t> </a:t>
                  </a:r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97336" name="Text Box 56"/>
                <p:cNvSpPr txBox="1">
                  <a:spLocks noChangeArrowheads="1"/>
                </p:cNvSpPr>
                <p:nvPr/>
              </p:nvSpPr>
              <p:spPr bwMode="auto">
                <a:xfrm>
                  <a:off x="2245" y="2840"/>
                  <a:ext cx="454" cy="237"/>
                </a:xfrm>
                <a:prstGeom prst="rect">
                  <a:avLst/>
                </a:prstGeom>
                <a:solidFill>
                  <a:srgbClr val="0070C0"/>
                </a:solidFill>
                <a:ln w="28575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square">
                  <a:spAutoFit/>
                </a:bodyPr>
                <a:lstStyle/>
                <a:p>
                  <a:r>
                    <a:rPr lang="en-GB" dirty="0"/>
                    <a:t>1564</a:t>
                  </a:r>
                  <a:endParaRPr lang="en-US" dirty="0"/>
                </a:p>
              </p:txBody>
            </p:sp>
            <p:sp>
              <p:nvSpPr>
                <p:cNvPr id="97337" name="Text Box 57"/>
                <p:cNvSpPr txBox="1">
                  <a:spLocks noChangeArrowheads="1"/>
                </p:cNvSpPr>
                <p:nvPr/>
              </p:nvSpPr>
              <p:spPr bwMode="auto">
                <a:xfrm>
                  <a:off x="2835" y="2840"/>
                  <a:ext cx="390" cy="233"/>
                </a:xfrm>
                <a:prstGeom prst="rect">
                  <a:avLst/>
                </a:prstGeom>
                <a:solidFill>
                  <a:srgbClr val="FFFF00"/>
                </a:solidFill>
                <a:ln w="28575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GB" dirty="0"/>
                    <a:t>3  </a:t>
                  </a:r>
                  <a:r>
                    <a:rPr lang="en-GB" dirty="0">
                      <a:solidFill>
                        <a:schemeClr val="bg1"/>
                      </a:solidFill>
                    </a:rPr>
                    <a:t>    </a:t>
                  </a:r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97338" name="Text Box 58"/>
                <p:cNvSpPr txBox="1">
                  <a:spLocks noChangeArrowheads="1"/>
                </p:cNvSpPr>
                <p:nvPr/>
              </p:nvSpPr>
              <p:spPr bwMode="auto">
                <a:xfrm>
                  <a:off x="3243" y="2840"/>
                  <a:ext cx="454" cy="234"/>
                </a:xfrm>
                <a:prstGeom prst="rect">
                  <a:avLst/>
                </a:prstGeom>
                <a:solidFill>
                  <a:srgbClr val="0070C0"/>
                </a:solidFill>
                <a:ln w="28575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square">
                  <a:spAutoFit/>
                </a:bodyPr>
                <a:lstStyle/>
                <a:p>
                  <a:r>
                    <a:rPr lang="en-GB" dirty="0"/>
                    <a:t>1596</a:t>
                  </a:r>
                  <a:endParaRPr lang="en-US" dirty="0"/>
                </a:p>
              </p:txBody>
            </p:sp>
            <p:sp>
              <p:nvSpPr>
                <p:cNvPr id="97339" name="Text Box 59"/>
                <p:cNvSpPr txBox="1">
                  <a:spLocks noChangeArrowheads="1"/>
                </p:cNvSpPr>
                <p:nvPr/>
              </p:nvSpPr>
              <p:spPr bwMode="auto">
                <a:xfrm>
                  <a:off x="3833" y="2840"/>
                  <a:ext cx="397" cy="233"/>
                </a:xfrm>
                <a:prstGeom prst="rect">
                  <a:avLst/>
                </a:prstGeom>
                <a:solidFill>
                  <a:srgbClr val="FFFF00"/>
                </a:solidFill>
                <a:ln w="28575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GB" dirty="0"/>
                    <a:t>67 </a:t>
                  </a:r>
                  <a:r>
                    <a:rPr lang="en-GB" dirty="0">
                      <a:solidFill>
                        <a:schemeClr val="bg1"/>
                      </a:solidFill>
                    </a:rPr>
                    <a:t>   </a:t>
                  </a:r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97340" name="Text Box 60"/>
                <p:cNvSpPr txBox="1">
                  <a:spLocks noChangeArrowheads="1"/>
                </p:cNvSpPr>
                <p:nvPr/>
              </p:nvSpPr>
              <p:spPr bwMode="auto">
                <a:xfrm>
                  <a:off x="4241" y="2840"/>
                  <a:ext cx="454" cy="231"/>
                </a:xfrm>
                <a:prstGeom prst="rect">
                  <a:avLst/>
                </a:prstGeom>
                <a:solidFill>
                  <a:srgbClr val="0070C0"/>
                </a:solidFill>
                <a:ln w="28575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square">
                  <a:spAutoFit/>
                </a:bodyPr>
                <a:lstStyle/>
                <a:p>
                  <a:r>
                    <a:rPr lang="en-GB" dirty="0"/>
                    <a:t>1628</a:t>
                  </a:r>
                  <a:endParaRPr lang="en-US" dirty="0"/>
                </a:p>
              </p:txBody>
            </p:sp>
            <p:sp>
              <p:nvSpPr>
                <p:cNvPr id="97341" name="Text Box 61"/>
                <p:cNvSpPr txBox="1">
                  <a:spLocks noChangeArrowheads="1"/>
                </p:cNvSpPr>
                <p:nvPr/>
              </p:nvSpPr>
              <p:spPr bwMode="auto">
                <a:xfrm>
                  <a:off x="4830" y="2840"/>
                  <a:ext cx="397" cy="233"/>
                </a:xfrm>
                <a:prstGeom prst="rect">
                  <a:avLst/>
                </a:prstGeom>
                <a:solidFill>
                  <a:srgbClr val="FFFF00"/>
                </a:solidFill>
                <a:ln w="28575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GB" dirty="0"/>
                    <a:t>32</a:t>
                  </a:r>
                  <a:r>
                    <a:rPr lang="en-GB" dirty="0">
                      <a:solidFill>
                        <a:schemeClr val="bg1"/>
                      </a:solidFill>
                    </a:rPr>
                    <a:t>    </a:t>
                  </a:r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97342" name="Text Box 62"/>
                <p:cNvSpPr txBox="1">
                  <a:spLocks noChangeArrowheads="1"/>
                </p:cNvSpPr>
                <p:nvPr/>
              </p:nvSpPr>
              <p:spPr bwMode="auto">
                <a:xfrm>
                  <a:off x="5238" y="2840"/>
                  <a:ext cx="374" cy="233"/>
                </a:xfrm>
                <a:prstGeom prst="rect">
                  <a:avLst/>
                </a:prstGeom>
                <a:solidFill>
                  <a:srgbClr val="0070C0"/>
                </a:solidFill>
                <a:ln w="28575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square">
                  <a:spAutoFit/>
                </a:bodyPr>
                <a:lstStyle/>
                <a:p>
                  <a:r>
                    <a:rPr lang="en-GB"/>
                    <a:t>      </a:t>
                  </a:r>
                  <a:endParaRPr lang="en-US"/>
                </a:p>
              </p:txBody>
            </p:sp>
            <p:sp>
              <p:nvSpPr>
                <p:cNvPr id="97343" name="Line 63"/>
                <p:cNvSpPr>
                  <a:spLocks noChangeShapeType="1"/>
                </p:cNvSpPr>
                <p:nvPr/>
              </p:nvSpPr>
              <p:spPr bwMode="auto">
                <a:xfrm>
                  <a:off x="5239" y="2840"/>
                  <a:ext cx="363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97344" name="Line 64"/>
                <p:cNvSpPr>
                  <a:spLocks noChangeShapeType="1"/>
                </p:cNvSpPr>
                <p:nvPr/>
              </p:nvSpPr>
              <p:spPr bwMode="auto">
                <a:xfrm flipH="1">
                  <a:off x="5239" y="2840"/>
                  <a:ext cx="363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97345" name="Text Box 65"/>
                <p:cNvSpPr txBox="1">
                  <a:spLocks noChangeArrowheads="1"/>
                </p:cNvSpPr>
                <p:nvPr/>
              </p:nvSpPr>
              <p:spPr bwMode="auto">
                <a:xfrm>
                  <a:off x="781" y="2626"/>
                  <a:ext cx="411" cy="23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GB" dirty="0"/>
                    <a:t>1500</a:t>
                  </a:r>
                  <a:endParaRPr lang="en-US" dirty="0"/>
                </a:p>
              </p:txBody>
            </p:sp>
            <p:sp>
              <p:nvSpPr>
                <p:cNvPr id="97346" name="Text Box 66"/>
                <p:cNvSpPr txBox="1">
                  <a:spLocks noChangeArrowheads="1"/>
                </p:cNvSpPr>
                <p:nvPr/>
              </p:nvSpPr>
              <p:spPr bwMode="auto">
                <a:xfrm>
                  <a:off x="1791" y="2614"/>
                  <a:ext cx="411" cy="23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GB" dirty="0"/>
                    <a:t>1532</a:t>
                  </a:r>
                  <a:endParaRPr lang="en-US" dirty="0"/>
                </a:p>
              </p:txBody>
            </p:sp>
            <p:sp>
              <p:nvSpPr>
                <p:cNvPr id="97347" name="Text Box 67"/>
                <p:cNvSpPr txBox="1">
                  <a:spLocks noChangeArrowheads="1"/>
                </p:cNvSpPr>
                <p:nvPr/>
              </p:nvSpPr>
              <p:spPr bwMode="auto">
                <a:xfrm>
                  <a:off x="2762" y="2614"/>
                  <a:ext cx="411" cy="23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GB" dirty="0"/>
                    <a:t>1564</a:t>
                  </a:r>
                  <a:endParaRPr lang="en-US" dirty="0"/>
                </a:p>
              </p:txBody>
            </p:sp>
            <p:sp>
              <p:nvSpPr>
                <p:cNvPr id="97348" name="Text Box 68"/>
                <p:cNvSpPr txBox="1">
                  <a:spLocks noChangeArrowheads="1"/>
                </p:cNvSpPr>
                <p:nvPr/>
              </p:nvSpPr>
              <p:spPr bwMode="auto">
                <a:xfrm>
                  <a:off x="3759" y="2614"/>
                  <a:ext cx="411" cy="23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GB" dirty="0"/>
                    <a:t>1596</a:t>
                  </a:r>
                  <a:endParaRPr lang="en-US" dirty="0"/>
                </a:p>
              </p:txBody>
            </p:sp>
            <p:sp>
              <p:nvSpPr>
                <p:cNvPr id="97349" name="Text Box 69"/>
                <p:cNvSpPr txBox="1">
                  <a:spLocks noChangeArrowheads="1"/>
                </p:cNvSpPr>
                <p:nvPr/>
              </p:nvSpPr>
              <p:spPr bwMode="auto">
                <a:xfrm>
                  <a:off x="4785" y="2614"/>
                  <a:ext cx="411" cy="23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GB" dirty="0"/>
                    <a:t>1628</a:t>
                  </a:r>
                  <a:endParaRPr lang="en-US" dirty="0"/>
                </a:p>
              </p:txBody>
            </p:sp>
          </p:grpSp>
          <p:sp>
            <p:nvSpPr>
              <p:cNvPr id="97305" name="Line 25"/>
              <p:cNvSpPr>
                <a:spLocks noChangeShapeType="1"/>
              </p:cNvSpPr>
              <p:nvPr/>
            </p:nvSpPr>
            <p:spPr bwMode="auto">
              <a:xfrm>
                <a:off x="611" y="3201"/>
                <a:ext cx="228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97309" name="Line 29"/>
              <p:cNvSpPr>
                <a:spLocks noChangeShapeType="1"/>
              </p:cNvSpPr>
              <p:nvPr/>
            </p:nvSpPr>
            <p:spPr bwMode="auto">
              <a:xfrm>
                <a:off x="1705" y="3203"/>
                <a:ext cx="13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97313" name="Line 33"/>
              <p:cNvSpPr>
                <a:spLocks noChangeShapeType="1"/>
              </p:cNvSpPr>
              <p:nvPr/>
            </p:nvSpPr>
            <p:spPr bwMode="auto">
              <a:xfrm flipV="1">
                <a:off x="2706" y="3203"/>
                <a:ext cx="129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97317" name="Line 37"/>
              <p:cNvSpPr>
                <a:spLocks noChangeShapeType="1"/>
              </p:cNvSpPr>
              <p:nvPr/>
            </p:nvSpPr>
            <p:spPr bwMode="auto">
              <a:xfrm>
                <a:off x="3698" y="3203"/>
                <a:ext cx="135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97321" name="Line 41"/>
              <p:cNvSpPr>
                <a:spLocks noChangeShapeType="1"/>
              </p:cNvSpPr>
              <p:nvPr/>
            </p:nvSpPr>
            <p:spPr bwMode="auto">
              <a:xfrm>
                <a:off x="4693" y="3201"/>
                <a:ext cx="138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GB"/>
              </a:p>
            </p:txBody>
          </p:sp>
        </p:grpSp>
        <p:sp>
          <p:nvSpPr>
            <p:cNvPr id="97351" name="Text Box 71"/>
            <p:cNvSpPr txBox="1">
              <a:spLocks noChangeArrowheads="1"/>
            </p:cNvSpPr>
            <p:nvPr/>
          </p:nvSpPr>
          <p:spPr bwMode="auto">
            <a:xfrm>
              <a:off x="100" y="2853"/>
              <a:ext cx="412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 dirty="0"/>
                <a:t>head</a:t>
              </a:r>
              <a:endParaRPr lang="en-US" dirty="0"/>
            </a:p>
          </p:txBody>
        </p:sp>
      </p:grpSp>
      <p:grpSp>
        <p:nvGrpSpPr>
          <p:cNvPr id="5" name="Group 73"/>
          <p:cNvGrpSpPr>
            <a:grpSpLocks/>
          </p:cNvGrpSpPr>
          <p:nvPr/>
        </p:nvGrpSpPr>
        <p:grpSpPr bwMode="auto">
          <a:xfrm>
            <a:off x="5933872" y="5757880"/>
            <a:ext cx="1649413" cy="730250"/>
            <a:chOff x="838" y="3339"/>
            <a:chExt cx="1039" cy="460"/>
          </a:xfrm>
        </p:grpSpPr>
        <p:grpSp>
          <p:nvGrpSpPr>
            <p:cNvPr id="6" name="Group 50"/>
            <p:cNvGrpSpPr>
              <a:grpSpLocks/>
            </p:cNvGrpSpPr>
            <p:nvPr/>
          </p:nvGrpSpPr>
          <p:grpSpPr bwMode="auto">
            <a:xfrm>
              <a:off x="838" y="3339"/>
              <a:ext cx="411" cy="460"/>
              <a:chOff x="838" y="3339"/>
              <a:chExt cx="411" cy="460"/>
            </a:xfrm>
          </p:grpSpPr>
          <p:sp>
            <p:nvSpPr>
              <p:cNvPr id="97328" name="Text Box 48"/>
              <p:cNvSpPr txBox="1">
                <a:spLocks noChangeArrowheads="1"/>
              </p:cNvSpPr>
              <p:nvPr/>
            </p:nvSpPr>
            <p:spPr bwMode="auto">
              <a:xfrm>
                <a:off x="838" y="3566"/>
                <a:ext cx="411" cy="233"/>
              </a:xfrm>
              <a:prstGeom prst="rect">
                <a:avLst/>
              </a:prstGeom>
              <a:solidFill>
                <a:srgbClr val="0070C0"/>
              </a:solidFill>
              <a:ln w="28575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GB" dirty="0"/>
                  <a:t>1564</a:t>
                </a:r>
                <a:endParaRPr lang="en-US" dirty="0"/>
              </a:p>
            </p:txBody>
          </p:sp>
          <p:sp>
            <p:nvSpPr>
              <p:cNvPr id="97329" name="Line 49"/>
              <p:cNvSpPr>
                <a:spLocks noChangeShapeType="1"/>
              </p:cNvSpPr>
              <p:nvPr/>
            </p:nvSpPr>
            <p:spPr bwMode="auto">
              <a:xfrm flipH="1" flipV="1">
                <a:off x="1066" y="3339"/>
                <a:ext cx="0" cy="22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GB"/>
              </a:p>
            </p:txBody>
          </p:sp>
        </p:grpSp>
        <p:sp>
          <p:nvSpPr>
            <p:cNvPr id="97352" name="Text Box 72"/>
            <p:cNvSpPr txBox="1">
              <a:spLocks noChangeArrowheads="1"/>
            </p:cNvSpPr>
            <p:nvPr/>
          </p:nvSpPr>
          <p:spPr bwMode="auto">
            <a:xfrm>
              <a:off x="1313" y="3566"/>
              <a:ext cx="56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 dirty="0"/>
                <a:t>current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22465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188640"/>
            <a:ext cx="8229600" cy="648072"/>
          </a:xfrm>
        </p:spPr>
        <p:txBody>
          <a:bodyPr>
            <a:normAutofit fontScale="90000"/>
          </a:bodyPr>
          <a:lstStyle/>
          <a:p>
            <a:r>
              <a:rPr lang="en-GB" dirty="0"/>
              <a:t>Traversing</a:t>
            </a:r>
            <a:endParaRPr lang="en-US" dirty="0"/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080542"/>
            <a:ext cx="8517632" cy="2232248"/>
          </a:xfrm>
        </p:spPr>
        <p:txBody>
          <a:bodyPr/>
          <a:lstStyle/>
          <a:p>
            <a:r>
              <a:rPr lang="en-GB" dirty="0"/>
              <a:t>What does the following statement do?</a:t>
            </a:r>
          </a:p>
          <a:p>
            <a:pPr lvl="1">
              <a:buFontTx/>
              <a:buNone/>
            </a:pPr>
            <a:r>
              <a:rPr lang="en-GB" sz="2800" b="1" dirty="0">
                <a:solidFill>
                  <a:srgbClr val="FF0000"/>
                </a:solidFill>
                <a:latin typeface="Courier New" pitchFamily="49" charset="0"/>
              </a:rPr>
              <a:t>current = </a:t>
            </a:r>
            <a:r>
              <a:rPr lang="en-GB" sz="2800" b="1" dirty="0" err="1">
                <a:solidFill>
                  <a:srgbClr val="FF0000"/>
                </a:solidFill>
                <a:latin typeface="Courier New" pitchFamily="49" charset="0"/>
              </a:rPr>
              <a:t>current.next</a:t>
            </a:r>
            <a:r>
              <a:rPr lang="en-GB" sz="2800" b="1" dirty="0">
                <a:solidFill>
                  <a:srgbClr val="FF0000"/>
                </a:solidFill>
                <a:latin typeface="Courier New" pitchFamily="49" charset="0"/>
              </a:rPr>
              <a:t>;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US" dirty="0"/>
          </a:p>
          <a:p>
            <a:pPr lvl="1">
              <a:buFontTx/>
              <a:buNone/>
            </a:pPr>
            <a:endParaRPr lang="en-GB" b="1" dirty="0">
              <a:latin typeface="Courier New" pitchFamily="49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05638" y="2166933"/>
            <a:ext cx="83582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Use such a statement to advance a pointer / reference-variable to the next node:</a:t>
            </a:r>
          </a:p>
        </p:txBody>
      </p:sp>
      <p:grpSp>
        <p:nvGrpSpPr>
          <p:cNvPr id="3" name="Group 5"/>
          <p:cNvGrpSpPr>
            <a:grpSpLocks/>
          </p:cNvGrpSpPr>
          <p:nvPr/>
        </p:nvGrpSpPr>
        <p:grpSpPr bwMode="auto">
          <a:xfrm>
            <a:off x="1223268" y="3327403"/>
            <a:ext cx="7669213" cy="731838"/>
            <a:chOff x="781" y="2864"/>
            <a:chExt cx="4831" cy="461"/>
          </a:xfrm>
        </p:grpSpPr>
        <p:grpSp>
          <p:nvGrpSpPr>
            <p:cNvPr id="4" name="Group 6"/>
            <p:cNvGrpSpPr>
              <a:grpSpLocks/>
            </p:cNvGrpSpPr>
            <p:nvPr/>
          </p:nvGrpSpPr>
          <p:grpSpPr bwMode="auto">
            <a:xfrm>
              <a:off x="781" y="2864"/>
              <a:ext cx="4831" cy="461"/>
              <a:chOff x="781" y="2614"/>
              <a:chExt cx="4831" cy="461"/>
            </a:xfrm>
          </p:grpSpPr>
          <p:sp>
            <p:nvSpPr>
              <p:cNvPr id="52" name="Text Box 8"/>
              <p:cNvSpPr txBox="1">
                <a:spLocks noChangeArrowheads="1"/>
              </p:cNvSpPr>
              <p:nvPr/>
            </p:nvSpPr>
            <p:spPr bwMode="auto">
              <a:xfrm>
                <a:off x="839" y="2840"/>
                <a:ext cx="397" cy="233"/>
              </a:xfrm>
              <a:prstGeom prst="rect">
                <a:avLst/>
              </a:prstGeom>
              <a:solidFill>
                <a:srgbClr val="FFFF00"/>
              </a:solidFill>
              <a:ln w="28575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GB" dirty="0"/>
                  <a:t>12</a:t>
                </a:r>
                <a:r>
                  <a:rPr lang="en-GB" dirty="0">
                    <a:solidFill>
                      <a:schemeClr val="bg1"/>
                    </a:solidFill>
                  </a:rPr>
                  <a:t>    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3" name="Text Box 9"/>
              <p:cNvSpPr txBox="1">
                <a:spLocks noChangeArrowheads="1"/>
              </p:cNvSpPr>
              <p:nvPr/>
            </p:nvSpPr>
            <p:spPr bwMode="auto">
              <a:xfrm>
                <a:off x="1247" y="2840"/>
                <a:ext cx="454" cy="233"/>
              </a:xfrm>
              <a:prstGeom prst="rect">
                <a:avLst/>
              </a:prstGeom>
              <a:solidFill>
                <a:srgbClr val="0070C0"/>
              </a:solidFill>
              <a:ln w="28575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lang="en-GB" dirty="0"/>
                  <a:t>1532</a:t>
                </a:r>
                <a:endParaRPr lang="en-US" dirty="0"/>
              </a:p>
            </p:txBody>
          </p:sp>
          <p:sp>
            <p:nvSpPr>
              <p:cNvPr id="54" name="Text Box 10"/>
              <p:cNvSpPr txBox="1">
                <a:spLocks noChangeArrowheads="1"/>
              </p:cNvSpPr>
              <p:nvPr/>
            </p:nvSpPr>
            <p:spPr bwMode="auto">
              <a:xfrm>
                <a:off x="1837" y="2840"/>
                <a:ext cx="397" cy="233"/>
              </a:xfrm>
              <a:prstGeom prst="rect">
                <a:avLst/>
              </a:prstGeom>
              <a:solidFill>
                <a:srgbClr val="FFFF00"/>
              </a:solidFill>
              <a:ln w="28575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GB" dirty="0"/>
                  <a:t>54  </a:t>
                </a:r>
                <a:r>
                  <a:rPr lang="en-GB" dirty="0">
                    <a:solidFill>
                      <a:schemeClr val="bg1"/>
                    </a:solidFill>
                  </a:rPr>
                  <a:t>  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5" name="Text Box 11"/>
              <p:cNvSpPr txBox="1">
                <a:spLocks noChangeArrowheads="1"/>
              </p:cNvSpPr>
              <p:nvPr/>
            </p:nvSpPr>
            <p:spPr bwMode="auto">
              <a:xfrm>
                <a:off x="2245" y="2840"/>
                <a:ext cx="454" cy="234"/>
              </a:xfrm>
              <a:prstGeom prst="rect">
                <a:avLst/>
              </a:prstGeom>
              <a:solidFill>
                <a:srgbClr val="0070C0"/>
              </a:solidFill>
              <a:ln w="28575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lang="en-GB" dirty="0"/>
                  <a:t>1564</a:t>
                </a:r>
                <a:endParaRPr lang="en-US" dirty="0"/>
              </a:p>
            </p:txBody>
          </p:sp>
          <p:sp>
            <p:nvSpPr>
              <p:cNvPr id="56" name="Text Box 12"/>
              <p:cNvSpPr txBox="1">
                <a:spLocks noChangeArrowheads="1"/>
              </p:cNvSpPr>
              <p:nvPr/>
            </p:nvSpPr>
            <p:spPr bwMode="auto">
              <a:xfrm>
                <a:off x="2835" y="2840"/>
                <a:ext cx="390" cy="233"/>
              </a:xfrm>
              <a:prstGeom prst="rect">
                <a:avLst/>
              </a:prstGeom>
              <a:solidFill>
                <a:srgbClr val="FFFF00"/>
              </a:solidFill>
              <a:ln w="28575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GB" dirty="0"/>
                  <a:t>3 </a:t>
                </a:r>
                <a:r>
                  <a:rPr lang="en-GB" dirty="0">
                    <a:solidFill>
                      <a:schemeClr val="bg1"/>
                    </a:solidFill>
                  </a:rPr>
                  <a:t>     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7" name="Text Box 13"/>
              <p:cNvSpPr txBox="1">
                <a:spLocks noChangeArrowheads="1"/>
              </p:cNvSpPr>
              <p:nvPr/>
            </p:nvSpPr>
            <p:spPr bwMode="auto">
              <a:xfrm>
                <a:off x="3243" y="2840"/>
                <a:ext cx="454" cy="234"/>
              </a:xfrm>
              <a:prstGeom prst="rect">
                <a:avLst/>
              </a:prstGeom>
              <a:solidFill>
                <a:srgbClr val="0070C0"/>
              </a:solidFill>
              <a:ln w="28575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lang="en-GB" dirty="0"/>
                  <a:t>1596</a:t>
                </a:r>
                <a:endParaRPr lang="en-US" dirty="0"/>
              </a:p>
            </p:txBody>
          </p:sp>
          <p:sp>
            <p:nvSpPr>
              <p:cNvPr id="58" name="Text Box 14"/>
              <p:cNvSpPr txBox="1">
                <a:spLocks noChangeArrowheads="1"/>
              </p:cNvSpPr>
              <p:nvPr/>
            </p:nvSpPr>
            <p:spPr bwMode="auto">
              <a:xfrm>
                <a:off x="3833" y="2840"/>
                <a:ext cx="397" cy="233"/>
              </a:xfrm>
              <a:prstGeom prst="rect">
                <a:avLst/>
              </a:prstGeom>
              <a:solidFill>
                <a:srgbClr val="FFFF00"/>
              </a:solidFill>
              <a:ln w="28575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GB" dirty="0"/>
                  <a:t>67</a:t>
                </a:r>
                <a:r>
                  <a:rPr lang="en-GB" dirty="0">
                    <a:solidFill>
                      <a:schemeClr val="bg1"/>
                    </a:solidFill>
                  </a:rPr>
                  <a:t>    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9" name="Text Box 15"/>
              <p:cNvSpPr txBox="1">
                <a:spLocks noChangeArrowheads="1"/>
              </p:cNvSpPr>
              <p:nvPr/>
            </p:nvSpPr>
            <p:spPr bwMode="auto">
              <a:xfrm>
                <a:off x="4241" y="2840"/>
                <a:ext cx="454" cy="235"/>
              </a:xfrm>
              <a:prstGeom prst="rect">
                <a:avLst/>
              </a:prstGeom>
              <a:solidFill>
                <a:srgbClr val="0070C0"/>
              </a:solidFill>
              <a:ln w="28575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lang="en-GB" dirty="0"/>
                  <a:t>1628</a:t>
                </a:r>
                <a:endParaRPr lang="en-US" dirty="0"/>
              </a:p>
            </p:txBody>
          </p:sp>
          <p:sp>
            <p:nvSpPr>
              <p:cNvPr id="60" name="Text Box 16"/>
              <p:cNvSpPr txBox="1">
                <a:spLocks noChangeArrowheads="1"/>
              </p:cNvSpPr>
              <p:nvPr/>
            </p:nvSpPr>
            <p:spPr bwMode="auto">
              <a:xfrm>
                <a:off x="4830" y="2840"/>
                <a:ext cx="397" cy="233"/>
              </a:xfrm>
              <a:prstGeom prst="rect">
                <a:avLst/>
              </a:prstGeom>
              <a:solidFill>
                <a:srgbClr val="FFFF00"/>
              </a:solidFill>
              <a:ln w="28575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GB" dirty="0"/>
                  <a:t>32 </a:t>
                </a:r>
                <a:r>
                  <a:rPr lang="en-GB" dirty="0">
                    <a:solidFill>
                      <a:schemeClr val="bg1"/>
                    </a:solidFill>
                  </a:rPr>
                  <a:t>   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1" name="Text Box 17"/>
              <p:cNvSpPr txBox="1">
                <a:spLocks noChangeArrowheads="1"/>
              </p:cNvSpPr>
              <p:nvPr/>
            </p:nvSpPr>
            <p:spPr bwMode="auto">
              <a:xfrm>
                <a:off x="5238" y="2840"/>
                <a:ext cx="374" cy="234"/>
              </a:xfrm>
              <a:prstGeom prst="rect">
                <a:avLst/>
              </a:prstGeom>
              <a:solidFill>
                <a:srgbClr val="0070C0"/>
              </a:solidFill>
              <a:ln w="28575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lang="en-GB"/>
                  <a:t>      </a:t>
                </a:r>
                <a:endParaRPr lang="en-US"/>
              </a:p>
            </p:txBody>
          </p:sp>
          <p:sp>
            <p:nvSpPr>
              <p:cNvPr id="62" name="Line 18"/>
              <p:cNvSpPr>
                <a:spLocks noChangeShapeType="1"/>
              </p:cNvSpPr>
              <p:nvPr/>
            </p:nvSpPr>
            <p:spPr bwMode="auto">
              <a:xfrm>
                <a:off x="5239" y="2840"/>
                <a:ext cx="363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63" name="Line 19"/>
              <p:cNvSpPr>
                <a:spLocks noChangeShapeType="1"/>
              </p:cNvSpPr>
              <p:nvPr/>
            </p:nvSpPr>
            <p:spPr bwMode="auto">
              <a:xfrm flipH="1">
                <a:off x="5239" y="2840"/>
                <a:ext cx="363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64" name="Text Box 20"/>
              <p:cNvSpPr txBox="1">
                <a:spLocks noChangeArrowheads="1"/>
              </p:cNvSpPr>
              <p:nvPr/>
            </p:nvSpPr>
            <p:spPr bwMode="auto">
              <a:xfrm>
                <a:off x="781" y="2626"/>
                <a:ext cx="411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GB" dirty="0"/>
                  <a:t>1500</a:t>
                </a:r>
                <a:endParaRPr lang="en-US" dirty="0"/>
              </a:p>
            </p:txBody>
          </p:sp>
          <p:sp>
            <p:nvSpPr>
              <p:cNvPr id="65" name="Text Box 21"/>
              <p:cNvSpPr txBox="1">
                <a:spLocks noChangeArrowheads="1"/>
              </p:cNvSpPr>
              <p:nvPr/>
            </p:nvSpPr>
            <p:spPr bwMode="auto">
              <a:xfrm>
                <a:off x="1791" y="2614"/>
                <a:ext cx="411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GB" dirty="0"/>
                  <a:t>1532</a:t>
                </a:r>
                <a:endParaRPr lang="en-US" dirty="0"/>
              </a:p>
            </p:txBody>
          </p:sp>
          <p:sp>
            <p:nvSpPr>
              <p:cNvPr id="66" name="Text Box 22"/>
              <p:cNvSpPr txBox="1">
                <a:spLocks noChangeArrowheads="1"/>
              </p:cNvSpPr>
              <p:nvPr/>
            </p:nvSpPr>
            <p:spPr bwMode="auto">
              <a:xfrm>
                <a:off x="2762" y="2614"/>
                <a:ext cx="411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GB" dirty="0"/>
                  <a:t>1564</a:t>
                </a:r>
                <a:endParaRPr lang="en-US" dirty="0"/>
              </a:p>
            </p:txBody>
          </p:sp>
          <p:sp>
            <p:nvSpPr>
              <p:cNvPr id="67" name="Text Box 23"/>
              <p:cNvSpPr txBox="1">
                <a:spLocks noChangeArrowheads="1"/>
              </p:cNvSpPr>
              <p:nvPr/>
            </p:nvSpPr>
            <p:spPr bwMode="auto">
              <a:xfrm>
                <a:off x="3759" y="2614"/>
                <a:ext cx="411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GB" dirty="0"/>
                  <a:t>1596</a:t>
                </a:r>
                <a:endParaRPr lang="en-US" dirty="0"/>
              </a:p>
            </p:txBody>
          </p:sp>
          <p:sp>
            <p:nvSpPr>
              <p:cNvPr id="68" name="Text Box 24"/>
              <p:cNvSpPr txBox="1">
                <a:spLocks noChangeArrowheads="1"/>
              </p:cNvSpPr>
              <p:nvPr/>
            </p:nvSpPr>
            <p:spPr bwMode="auto">
              <a:xfrm>
                <a:off x="4785" y="2614"/>
                <a:ext cx="411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GB" dirty="0"/>
                  <a:t>1628</a:t>
                </a:r>
                <a:endParaRPr lang="en-US" dirty="0"/>
              </a:p>
            </p:txBody>
          </p:sp>
        </p:grpSp>
        <p:sp>
          <p:nvSpPr>
            <p:cNvPr id="47" name="Line 26"/>
            <p:cNvSpPr>
              <a:spLocks noChangeShapeType="1"/>
            </p:cNvSpPr>
            <p:nvPr/>
          </p:nvSpPr>
          <p:spPr bwMode="auto">
            <a:xfrm flipV="1">
              <a:off x="1703" y="3203"/>
              <a:ext cx="134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48" name="Line 27"/>
            <p:cNvSpPr>
              <a:spLocks noChangeShapeType="1"/>
            </p:cNvSpPr>
            <p:nvPr/>
          </p:nvSpPr>
          <p:spPr bwMode="auto">
            <a:xfrm flipV="1">
              <a:off x="2706" y="3203"/>
              <a:ext cx="129" cy="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49" name="Line 28"/>
            <p:cNvSpPr>
              <a:spLocks noChangeShapeType="1"/>
            </p:cNvSpPr>
            <p:nvPr/>
          </p:nvSpPr>
          <p:spPr bwMode="auto">
            <a:xfrm flipV="1">
              <a:off x="3693" y="3203"/>
              <a:ext cx="140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50" name="Line 29"/>
            <p:cNvSpPr>
              <a:spLocks noChangeShapeType="1"/>
            </p:cNvSpPr>
            <p:nvPr/>
          </p:nvSpPr>
          <p:spPr bwMode="auto">
            <a:xfrm flipV="1">
              <a:off x="4702" y="3203"/>
              <a:ext cx="129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5" name="Group 31"/>
          <p:cNvGrpSpPr>
            <a:grpSpLocks/>
          </p:cNvGrpSpPr>
          <p:nvPr/>
        </p:nvGrpSpPr>
        <p:grpSpPr bwMode="auto">
          <a:xfrm>
            <a:off x="1248648" y="4310076"/>
            <a:ext cx="1616076" cy="1858964"/>
            <a:chOff x="838" y="3339"/>
            <a:chExt cx="1018" cy="1171"/>
          </a:xfrm>
        </p:grpSpPr>
        <p:grpSp>
          <p:nvGrpSpPr>
            <p:cNvPr id="6" name="Group 32"/>
            <p:cNvGrpSpPr>
              <a:grpSpLocks/>
            </p:cNvGrpSpPr>
            <p:nvPr/>
          </p:nvGrpSpPr>
          <p:grpSpPr bwMode="auto">
            <a:xfrm>
              <a:off x="838" y="3339"/>
              <a:ext cx="411" cy="460"/>
              <a:chOff x="838" y="3339"/>
              <a:chExt cx="411" cy="460"/>
            </a:xfrm>
          </p:grpSpPr>
          <p:sp>
            <p:nvSpPr>
              <p:cNvPr id="87" name="Text Box 33"/>
              <p:cNvSpPr txBox="1">
                <a:spLocks noChangeArrowheads="1"/>
              </p:cNvSpPr>
              <p:nvPr/>
            </p:nvSpPr>
            <p:spPr bwMode="auto">
              <a:xfrm>
                <a:off x="838" y="3566"/>
                <a:ext cx="411" cy="233"/>
              </a:xfrm>
              <a:prstGeom prst="rect">
                <a:avLst/>
              </a:prstGeom>
              <a:solidFill>
                <a:srgbClr val="0070C0"/>
              </a:solidFill>
              <a:ln w="28575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GB" dirty="0"/>
                  <a:t>1500</a:t>
                </a:r>
                <a:endParaRPr lang="en-US" dirty="0"/>
              </a:p>
            </p:txBody>
          </p:sp>
          <p:sp>
            <p:nvSpPr>
              <p:cNvPr id="88" name="Line 34"/>
              <p:cNvSpPr>
                <a:spLocks noChangeShapeType="1"/>
              </p:cNvSpPr>
              <p:nvPr/>
            </p:nvSpPr>
            <p:spPr bwMode="auto">
              <a:xfrm flipH="1" flipV="1">
                <a:off x="1066" y="3339"/>
                <a:ext cx="0" cy="22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GB"/>
              </a:p>
            </p:txBody>
          </p:sp>
        </p:grpSp>
        <p:sp>
          <p:nvSpPr>
            <p:cNvPr id="86" name="Text Box 35"/>
            <p:cNvSpPr txBox="1">
              <a:spLocks noChangeArrowheads="1"/>
            </p:cNvSpPr>
            <p:nvPr/>
          </p:nvSpPr>
          <p:spPr bwMode="auto">
            <a:xfrm>
              <a:off x="1292" y="3579"/>
              <a:ext cx="564" cy="9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GB" dirty="0"/>
                <a:t>current</a:t>
              </a:r>
            </a:p>
            <a:p>
              <a:endParaRPr lang="en-US" i="1" dirty="0">
                <a:solidFill>
                  <a:srgbClr val="FF0000"/>
                </a:solidFill>
              </a:endParaRPr>
            </a:p>
            <a:p>
              <a:r>
                <a:rPr lang="en-US" i="1" dirty="0" err="1">
                  <a:solidFill>
                    <a:srgbClr val="FF0000"/>
                  </a:solidFill>
                </a:rPr>
                <a:t>posn</a:t>
              </a:r>
              <a:r>
                <a:rPr lang="en-US" i="1" dirty="0">
                  <a:solidFill>
                    <a:srgbClr val="FF0000"/>
                  </a:solidFill>
                </a:rPr>
                <a:t> to start with</a:t>
              </a:r>
            </a:p>
          </p:txBody>
        </p:sp>
      </p:grpSp>
      <p:grpSp>
        <p:nvGrpSpPr>
          <p:cNvPr id="7" name="Group 36"/>
          <p:cNvGrpSpPr>
            <a:grpSpLocks/>
          </p:cNvGrpSpPr>
          <p:nvPr/>
        </p:nvGrpSpPr>
        <p:grpSpPr bwMode="auto">
          <a:xfrm>
            <a:off x="2891720" y="4310076"/>
            <a:ext cx="1857378" cy="1858964"/>
            <a:chOff x="838" y="3339"/>
            <a:chExt cx="1170" cy="1171"/>
          </a:xfrm>
        </p:grpSpPr>
        <p:grpSp>
          <p:nvGrpSpPr>
            <p:cNvPr id="8" name="Group 37"/>
            <p:cNvGrpSpPr>
              <a:grpSpLocks/>
            </p:cNvGrpSpPr>
            <p:nvPr/>
          </p:nvGrpSpPr>
          <p:grpSpPr bwMode="auto">
            <a:xfrm>
              <a:off x="838" y="3339"/>
              <a:ext cx="411" cy="460"/>
              <a:chOff x="838" y="3339"/>
              <a:chExt cx="411" cy="460"/>
            </a:xfrm>
          </p:grpSpPr>
          <p:sp>
            <p:nvSpPr>
              <p:cNvPr id="92" name="Text Box 38"/>
              <p:cNvSpPr txBox="1">
                <a:spLocks noChangeArrowheads="1"/>
              </p:cNvSpPr>
              <p:nvPr/>
            </p:nvSpPr>
            <p:spPr bwMode="auto">
              <a:xfrm>
                <a:off x="838" y="3566"/>
                <a:ext cx="411" cy="233"/>
              </a:xfrm>
              <a:prstGeom prst="rect">
                <a:avLst/>
              </a:prstGeom>
              <a:solidFill>
                <a:srgbClr val="0070C0"/>
              </a:solidFill>
              <a:ln w="28575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GB" dirty="0"/>
                  <a:t>1532</a:t>
                </a:r>
                <a:endParaRPr lang="en-US" dirty="0"/>
              </a:p>
            </p:txBody>
          </p:sp>
          <p:sp>
            <p:nvSpPr>
              <p:cNvPr id="93" name="Line 39"/>
              <p:cNvSpPr>
                <a:spLocks noChangeShapeType="1"/>
              </p:cNvSpPr>
              <p:nvPr/>
            </p:nvSpPr>
            <p:spPr bwMode="auto">
              <a:xfrm flipH="1" flipV="1">
                <a:off x="1066" y="3339"/>
                <a:ext cx="0" cy="22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GB"/>
              </a:p>
            </p:txBody>
          </p:sp>
        </p:grpSp>
        <p:sp>
          <p:nvSpPr>
            <p:cNvPr id="91" name="Text Box 40"/>
            <p:cNvSpPr txBox="1">
              <a:spLocks noChangeArrowheads="1"/>
            </p:cNvSpPr>
            <p:nvPr/>
          </p:nvSpPr>
          <p:spPr bwMode="auto">
            <a:xfrm>
              <a:off x="1292" y="3579"/>
              <a:ext cx="716" cy="9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 dirty="0"/>
                <a:t>current</a:t>
              </a:r>
            </a:p>
            <a:p>
              <a:endParaRPr lang="en-GB" i="1" dirty="0">
                <a:solidFill>
                  <a:srgbClr val="FF0000"/>
                </a:solidFill>
              </a:endParaRPr>
            </a:p>
            <a:p>
              <a:r>
                <a:rPr lang="en-GB" i="1" dirty="0" err="1">
                  <a:solidFill>
                    <a:srgbClr val="FF0000"/>
                  </a:solidFill>
                </a:rPr>
                <a:t>posn</a:t>
              </a:r>
              <a:endParaRPr lang="en-GB" i="1" dirty="0">
                <a:solidFill>
                  <a:srgbClr val="FF0000"/>
                </a:solidFill>
              </a:endParaRPr>
            </a:p>
            <a:p>
              <a:r>
                <a:rPr lang="en-GB" i="1" dirty="0">
                  <a:solidFill>
                    <a:srgbClr val="FF0000"/>
                  </a:solidFill>
                </a:rPr>
                <a:t>after the</a:t>
              </a:r>
            </a:p>
            <a:p>
              <a:r>
                <a:rPr lang="en-GB" i="1" dirty="0">
                  <a:solidFill>
                    <a:srgbClr val="FF0000"/>
                  </a:solidFill>
                </a:rPr>
                <a:t>statement</a:t>
              </a:r>
              <a:endParaRPr lang="en-US" i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94" name="Slide Number Placeholder 9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2FE358-7821-4E72-93BD-5A12ADAB0CC5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p:grpSp>
        <p:nvGrpSpPr>
          <p:cNvPr id="45" name="Group 4">
            <a:extLst>
              <a:ext uri="{FF2B5EF4-FFF2-40B4-BE49-F238E27FC236}">
                <a16:creationId xmlns:a16="http://schemas.microsoft.com/office/drawing/2014/main" id="{506B359E-E61E-4BF4-BA0A-79A1CC5F6DAA}"/>
              </a:ext>
            </a:extLst>
          </p:cNvPr>
          <p:cNvGrpSpPr>
            <a:grpSpLocks/>
          </p:cNvGrpSpPr>
          <p:nvPr/>
        </p:nvGrpSpPr>
        <p:grpSpPr bwMode="auto">
          <a:xfrm>
            <a:off x="492994" y="4084651"/>
            <a:ext cx="755650" cy="955676"/>
            <a:chOff x="158" y="1791"/>
            <a:chExt cx="476" cy="602"/>
          </a:xfrm>
        </p:grpSpPr>
        <p:sp>
          <p:nvSpPr>
            <p:cNvPr id="69" name="Text Box 5">
              <a:extLst>
                <a:ext uri="{FF2B5EF4-FFF2-40B4-BE49-F238E27FC236}">
                  <a16:creationId xmlns:a16="http://schemas.microsoft.com/office/drawing/2014/main" id="{6B3815A2-4465-498F-AEC1-BFF484CC93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" y="2160"/>
              <a:ext cx="412" cy="233"/>
            </a:xfrm>
            <a:prstGeom prst="rect">
              <a:avLst/>
            </a:prstGeom>
            <a:solidFill>
              <a:srgbClr val="0070C0"/>
            </a:solidFill>
            <a:ln w="2857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 dirty="0"/>
                <a:t>head</a:t>
              </a:r>
              <a:endParaRPr lang="en-US" dirty="0"/>
            </a:p>
          </p:txBody>
        </p:sp>
        <p:sp>
          <p:nvSpPr>
            <p:cNvPr id="70" name="Line 6">
              <a:extLst>
                <a:ext uri="{FF2B5EF4-FFF2-40B4-BE49-F238E27FC236}">
                  <a16:creationId xmlns:a16="http://schemas.microsoft.com/office/drawing/2014/main" id="{8A33457F-05BE-4728-BF8D-81CC1003F7C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>
              <a:off x="330" y="1825"/>
              <a:ext cx="338" cy="27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73293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07" grpId="0" build="p"/>
      <p:bldP spid="41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>
          <a:xfrm>
            <a:off x="501703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GB" dirty="0"/>
              <a:t>Traversing - Algorithm</a:t>
            </a:r>
            <a:endParaRPr lang="en-US" dirty="0"/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4537" y="1071546"/>
            <a:ext cx="8229600" cy="2789502"/>
          </a:xfrm>
        </p:spPr>
        <p:txBody>
          <a:bodyPr/>
          <a:lstStyle/>
          <a:p>
            <a:pPr>
              <a:buFontTx/>
              <a:buNone/>
            </a:pPr>
            <a:r>
              <a:rPr lang="en-GB" sz="2400" dirty="0">
                <a:latin typeface="Courier New" pitchFamily="49" charset="0"/>
              </a:rPr>
              <a:t>	</a:t>
            </a:r>
            <a:r>
              <a:rPr lang="en-GB" sz="2400" b="1" dirty="0">
                <a:latin typeface="Courier New" pitchFamily="49" charset="0"/>
              </a:rPr>
              <a:t>current = head;</a:t>
            </a:r>
          </a:p>
          <a:p>
            <a:pPr>
              <a:buFontTx/>
              <a:buNone/>
            </a:pPr>
            <a:r>
              <a:rPr lang="en-GB" sz="2400" b="1" dirty="0">
                <a:latin typeface="Courier New" pitchFamily="49" charset="0"/>
              </a:rPr>
              <a:t>	while (current != null)</a:t>
            </a:r>
          </a:p>
          <a:p>
            <a:pPr>
              <a:buFontTx/>
              <a:buNone/>
            </a:pPr>
            <a:r>
              <a:rPr lang="en-GB" sz="2400" b="1" dirty="0">
                <a:latin typeface="Courier New" pitchFamily="49" charset="0"/>
              </a:rPr>
              <a:t>	{</a:t>
            </a:r>
          </a:p>
          <a:p>
            <a:pPr>
              <a:buFontTx/>
              <a:buNone/>
            </a:pPr>
            <a:r>
              <a:rPr lang="en-GB" sz="2400" b="1" dirty="0">
                <a:latin typeface="Courier New" pitchFamily="49" charset="0"/>
              </a:rPr>
              <a:t>			print(</a:t>
            </a:r>
            <a:r>
              <a:rPr lang="en-GB" sz="2400" b="1" dirty="0" err="1">
                <a:latin typeface="Courier New" pitchFamily="49" charset="0"/>
              </a:rPr>
              <a:t>current.data</a:t>
            </a:r>
            <a:r>
              <a:rPr lang="en-GB" sz="2400" b="1" dirty="0">
                <a:latin typeface="Courier New" pitchFamily="49" charset="0"/>
              </a:rPr>
              <a:t> + “ “);</a:t>
            </a:r>
          </a:p>
          <a:p>
            <a:pPr>
              <a:buFontTx/>
              <a:buNone/>
            </a:pPr>
            <a:r>
              <a:rPr lang="en-GB" sz="2400" b="1" dirty="0">
                <a:latin typeface="Courier New" pitchFamily="49" charset="0"/>
              </a:rPr>
              <a:t>			</a:t>
            </a:r>
            <a:r>
              <a:rPr lang="en-GB" sz="2400" b="1" dirty="0">
                <a:solidFill>
                  <a:srgbClr val="FF0000"/>
                </a:solidFill>
                <a:latin typeface="Courier New" pitchFamily="49" charset="0"/>
              </a:rPr>
              <a:t>current = </a:t>
            </a:r>
            <a:r>
              <a:rPr lang="en-GB" sz="2400" b="1" dirty="0" err="1">
                <a:solidFill>
                  <a:srgbClr val="FF0000"/>
                </a:solidFill>
                <a:latin typeface="Courier New" pitchFamily="49" charset="0"/>
              </a:rPr>
              <a:t>current.next</a:t>
            </a:r>
            <a:r>
              <a:rPr lang="en-GB" sz="2400" b="1" dirty="0">
                <a:solidFill>
                  <a:srgbClr val="FF0000"/>
                </a:solidFill>
                <a:latin typeface="Courier New" pitchFamily="49" charset="0"/>
              </a:rPr>
              <a:t>;</a:t>
            </a:r>
          </a:p>
          <a:p>
            <a:pPr>
              <a:buFontTx/>
              <a:buNone/>
            </a:pPr>
            <a:r>
              <a:rPr lang="en-GB" sz="2400" b="1" dirty="0">
                <a:latin typeface="Courier New" pitchFamily="49" charset="0"/>
              </a:rPr>
              <a:t>	}</a:t>
            </a:r>
          </a:p>
        </p:txBody>
      </p:sp>
      <p:grpSp>
        <p:nvGrpSpPr>
          <p:cNvPr id="3" name="Group 5"/>
          <p:cNvGrpSpPr>
            <a:grpSpLocks/>
          </p:cNvGrpSpPr>
          <p:nvPr/>
        </p:nvGrpSpPr>
        <p:grpSpPr bwMode="auto">
          <a:xfrm>
            <a:off x="92075" y="3870573"/>
            <a:ext cx="8658225" cy="739775"/>
            <a:chOff x="158" y="2859"/>
            <a:chExt cx="5454" cy="466"/>
          </a:xfrm>
        </p:grpSpPr>
        <p:grpSp>
          <p:nvGrpSpPr>
            <p:cNvPr id="4" name="Group 6"/>
            <p:cNvGrpSpPr>
              <a:grpSpLocks/>
            </p:cNvGrpSpPr>
            <p:nvPr/>
          </p:nvGrpSpPr>
          <p:grpSpPr bwMode="auto">
            <a:xfrm>
              <a:off x="158" y="2859"/>
              <a:ext cx="5454" cy="466"/>
              <a:chOff x="158" y="2609"/>
              <a:chExt cx="5454" cy="466"/>
            </a:xfrm>
          </p:grpSpPr>
          <p:sp>
            <p:nvSpPr>
              <p:cNvPr id="14" name="Text Box 7"/>
              <p:cNvSpPr txBox="1">
                <a:spLocks noChangeArrowheads="1"/>
              </p:cNvSpPr>
              <p:nvPr/>
            </p:nvSpPr>
            <p:spPr bwMode="auto">
              <a:xfrm>
                <a:off x="158" y="2840"/>
                <a:ext cx="454" cy="231"/>
              </a:xfrm>
              <a:prstGeom prst="rect">
                <a:avLst/>
              </a:prstGeom>
              <a:solidFill>
                <a:srgbClr val="0070C0"/>
              </a:solidFill>
              <a:ln w="28575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lang="en-GB" dirty="0"/>
                  <a:t>head</a:t>
                </a:r>
                <a:endParaRPr lang="en-US" dirty="0"/>
              </a:p>
            </p:txBody>
          </p:sp>
          <p:sp>
            <p:nvSpPr>
              <p:cNvPr id="15" name="Text Box 8"/>
              <p:cNvSpPr txBox="1">
                <a:spLocks noChangeArrowheads="1"/>
              </p:cNvSpPr>
              <p:nvPr/>
            </p:nvSpPr>
            <p:spPr bwMode="auto">
              <a:xfrm>
                <a:off x="839" y="2840"/>
                <a:ext cx="397" cy="233"/>
              </a:xfrm>
              <a:prstGeom prst="rect">
                <a:avLst/>
              </a:prstGeom>
              <a:solidFill>
                <a:srgbClr val="FFFF00"/>
              </a:solidFill>
              <a:ln w="28575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GB" dirty="0"/>
                  <a:t>12    </a:t>
                </a:r>
                <a:endParaRPr lang="en-US" dirty="0"/>
              </a:p>
            </p:txBody>
          </p:sp>
          <p:sp>
            <p:nvSpPr>
              <p:cNvPr id="16" name="Text Box 9"/>
              <p:cNvSpPr txBox="1">
                <a:spLocks noChangeArrowheads="1"/>
              </p:cNvSpPr>
              <p:nvPr/>
            </p:nvSpPr>
            <p:spPr bwMode="auto">
              <a:xfrm>
                <a:off x="1247" y="2840"/>
                <a:ext cx="454" cy="235"/>
              </a:xfrm>
              <a:prstGeom prst="rect">
                <a:avLst/>
              </a:prstGeom>
              <a:solidFill>
                <a:srgbClr val="0070C0"/>
              </a:solidFill>
              <a:ln w="28575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lang="en-GB" dirty="0"/>
                  <a:t>1532</a:t>
                </a:r>
                <a:endParaRPr lang="en-US" dirty="0"/>
              </a:p>
            </p:txBody>
          </p:sp>
          <p:sp>
            <p:nvSpPr>
              <p:cNvPr id="17" name="Text Box 10"/>
              <p:cNvSpPr txBox="1">
                <a:spLocks noChangeArrowheads="1"/>
              </p:cNvSpPr>
              <p:nvPr/>
            </p:nvSpPr>
            <p:spPr bwMode="auto">
              <a:xfrm>
                <a:off x="1837" y="2840"/>
                <a:ext cx="397" cy="233"/>
              </a:xfrm>
              <a:prstGeom prst="rect">
                <a:avLst/>
              </a:prstGeom>
              <a:solidFill>
                <a:srgbClr val="FFFF00"/>
              </a:solidFill>
              <a:ln w="28575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GB" dirty="0"/>
                  <a:t>54 </a:t>
                </a:r>
                <a:r>
                  <a:rPr lang="en-GB" dirty="0">
                    <a:solidFill>
                      <a:schemeClr val="bg1"/>
                    </a:solidFill>
                  </a:rPr>
                  <a:t>   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8" name="Text Box 11"/>
              <p:cNvSpPr txBox="1">
                <a:spLocks noChangeArrowheads="1"/>
              </p:cNvSpPr>
              <p:nvPr/>
            </p:nvSpPr>
            <p:spPr bwMode="auto">
              <a:xfrm>
                <a:off x="2245" y="2840"/>
                <a:ext cx="454" cy="233"/>
              </a:xfrm>
              <a:prstGeom prst="rect">
                <a:avLst/>
              </a:prstGeom>
              <a:solidFill>
                <a:srgbClr val="0070C0"/>
              </a:solidFill>
              <a:ln w="28575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lang="en-GB" dirty="0"/>
                  <a:t>1564</a:t>
                </a:r>
                <a:endParaRPr lang="en-US" dirty="0"/>
              </a:p>
            </p:txBody>
          </p:sp>
          <p:sp>
            <p:nvSpPr>
              <p:cNvPr id="19" name="Text Box 12"/>
              <p:cNvSpPr txBox="1">
                <a:spLocks noChangeArrowheads="1"/>
              </p:cNvSpPr>
              <p:nvPr/>
            </p:nvSpPr>
            <p:spPr bwMode="auto">
              <a:xfrm>
                <a:off x="2835" y="2840"/>
                <a:ext cx="390" cy="233"/>
              </a:xfrm>
              <a:prstGeom prst="rect">
                <a:avLst/>
              </a:prstGeom>
              <a:solidFill>
                <a:srgbClr val="FFFF00"/>
              </a:solidFill>
              <a:ln w="28575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GB" dirty="0"/>
                  <a:t>3 </a:t>
                </a:r>
                <a:r>
                  <a:rPr lang="en-GB" dirty="0">
                    <a:solidFill>
                      <a:schemeClr val="bg1"/>
                    </a:solidFill>
                  </a:rPr>
                  <a:t>     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0" name="Text Box 13"/>
              <p:cNvSpPr txBox="1">
                <a:spLocks noChangeArrowheads="1"/>
              </p:cNvSpPr>
              <p:nvPr/>
            </p:nvSpPr>
            <p:spPr bwMode="auto">
              <a:xfrm>
                <a:off x="3243" y="2840"/>
                <a:ext cx="454" cy="235"/>
              </a:xfrm>
              <a:prstGeom prst="rect">
                <a:avLst/>
              </a:prstGeom>
              <a:solidFill>
                <a:srgbClr val="0070C0"/>
              </a:solidFill>
              <a:ln w="28575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lang="en-GB" dirty="0"/>
                  <a:t>1596</a:t>
                </a:r>
                <a:endParaRPr lang="en-US" dirty="0"/>
              </a:p>
            </p:txBody>
          </p:sp>
          <p:sp>
            <p:nvSpPr>
              <p:cNvPr id="21" name="Text Box 14"/>
              <p:cNvSpPr txBox="1">
                <a:spLocks noChangeArrowheads="1"/>
              </p:cNvSpPr>
              <p:nvPr/>
            </p:nvSpPr>
            <p:spPr bwMode="auto">
              <a:xfrm>
                <a:off x="3833" y="2840"/>
                <a:ext cx="397" cy="233"/>
              </a:xfrm>
              <a:prstGeom prst="rect">
                <a:avLst/>
              </a:prstGeom>
              <a:solidFill>
                <a:srgbClr val="FFFF00"/>
              </a:solidFill>
              <a:ln w="28575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GB" dirty="0"/>
                  <a:t>67 </a:t>
                </a:r>
                <a:r>
                  <a:rPr lang="en-GB" dirty="0">
                    <a:solidFill>
                      <a:schemeClr val="bg1"/>
                    </a:solidFill>
                  </a:rPr>
                  <a:t>   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2" name="Text Box 15"/>
              <p:cNvSpPr txBox="1">
                <a:spLocks noChangeArrowheads="1"/>
              </p:cNvSpPr>
              <p:nvPr/>
            </p:nvSpPr>
            <p:spPr bwMode="auto">
              <a:xfrm>
                <a:off x="4241" y="2840"/>
                <a:ext cx="454" cy="233"/>
              </a:xfrm>
              <a:prstGeom prst="rect">
                <a:avLst/>
              </a:prstGeom>
              <a:solidFill>
                <a:srgbClr val="0070C0"/>
              </a:solidFill>
              <a:ln w="28575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lang="en-GB" dirty="0"/>
                  <a:t>1628</a:t>
                </a:r>
                <a:endParaRPr lang="en-US" dirty="0"/>
              </a:p>
            </p:txBody>
          </p:sp>
          <p:sp>
            <p:nvSpPr>
              <p:cNvPr id="23" name="Text Box 16"/>
              <p:cNvSpPr txBox="1">
                <a:spLocks noChangeArrowheads="1"/>
              </p:cNvSpPr>
              <p:nvPr/>
            </p:nvSpPr>
            <p:spPr bwMode="auto">
              <a:xfrm>
                <a:off x="4830" y="2840"/>
                <a:ext cx="397" cy="233"/>
              </a:xfrm>
              <a:prstGeom prst="rect">
                <a:avLst/>
              </a:prstGeom>
              <a:solidFill>
                <a:srgbClr val="FFFF00"/>
              </a:solidFill>
              <a:ln w="28575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GB" dirty="0"/>
                  <a:t>32 </a:t>
                </a:r>
                <a:r>
                  <a:rPr lang="en-GB" dirty="0">
                    <a:solidFill>
                      <a:schemeClr val="bg1"/>
                    </a:solidFill>
                  </a:rPr>
                  <a:t>   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4" name="Text Box 17"/>
              <p:cNvSpPr txBox="1">
                <a:spLocks noChangeArrowheads="1"/>
              </p:cNvSpPr>
              <p:nvPr/>
            </p:nvSpPr>
            <p:spPr bwMode="auto">
              <a:xfrm>
                <a:off x="5238" y="2840"/>
                <a:ext cx="374" cy="233"/>
              </a:xfrm>
              <a:prstGeom prst="rect">
                <a:avLst/>
              </a:prstGeom>
              <a:solidFill>
                <a:srgbClr val="0070C0"/>
              </a:solidFill>
              <a:ln w="28575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lang="en-GB"/>
                  <a:t>      </a:t>
                </a:r>
                <a:endParaRPr lang="en-US"/>
              </a:p>
            </p:txBody>
          </p:sp>
          <p:sp>
            <p:nvSpPr>
              <p:cNvPr id="25" name="Line 18"/>
              <p:cNvSpPr>
                <a:spLocks noChangeShapeType="1"/>
              </p:cNvSpPr>
              <p:nvPr/>
            </p:nvSpPr>
            <p:spPr bwMode="auto">
              <a:xfrm>
                <a:off x="5239" y="2840"/>
                <a:ext cx="363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6" name="Line 19"/>
              <p:cNvSpPr>
                <a:spLocks noChangeShapeType="1"/>
              </p:cNvSpPr>
              <p:nvPr/>
            </p:nvSpPr>
            <p:spPr bwMode="auto">
              <a:xfrm flipH="1">
                <a:off x="5239" y="2840"/>
                <a:ext cx="363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7" name="Text Box 20"/>
              <p:cNvSpPr txBox="1">
                <a:spLocks noChangeArrowheads="1"/>
              </p:cNvSpPr>
              <p:nvPr/>
            </p:nvSpPr>
            <p:spPr bwMode="auto">
              <a:xfrm>
                <a:off x="781" y="2626"/>
                <a:ext cx="411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GB" dirty="0"/>
                  <a:t>1500</a:t>
                </a:r>
                <a:endParaRPr lang="en-US" dirty="0"/>
              </a:p>
            </p:txBody>
          </p:sp>
          <p:sp>
            <p:nvSpPr>
              <p:cNvPr id="28" name="Text Box 21"/>
              <p:cNvSpPr txBox="1">
                <a:spLocks noChangeArrowheads="1"/>
              </p:cNvSpPr>
              <p:nvPr/>
            </p:nvSpPr>
            <p:spPr bwMode="auto">
              <a:xfrm>
                <a:off x="1791" y="2614"/>
                <a:ext cx="411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GB" dirty="0"/>
                  <a:t>1532</a:t>
                </a:r>
                <a:endParaRPr lang="en-US" dirty="0"/>
              </a:p>
            </p:txBody>
          </p:sp>
          <p:sp>
            <p:nvSpPr>
              <p:cNvPr id="29" name="Text Box 22"/>
              <p:cNvSpPr txBox="1">
                <a:spLocks noChangeArrowheads="1"/>
              </p:cNvSpPr>
              <p:nvPr/>
            </p:nvSpPr>
            <p:spPr bwMode="auto">
              <a:xfrm>
                <a:off x="2835" y="2609"/>
                <a:ext cx="411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GB" dirty="0"/>
                  <a:t>1564</a:t>
                </a:r>
                <a:endParaRPr lang="en-US" dirty="0"/>
              </a:p>
            </p:txBody>
          </p:sp>
          <p:sp>
            <p:nvSpPr>
              <p:cNvPr id="30" name="Text Box 23"/>
              <p:cNvSpPr txBox="1">
                <a:spLocks noChangeArrowheads="1"/>
              </p:cNvSpPr>
              <p:nvPr/>
            </p:nvSpPr>
            <p:spPr bwMode="auto">
              <a:xfrm>
                <a:off x="3759" y="2614"/>
                <a:ext cx="411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GB" dirty="0"/>
                  <a:t>1596</a:t>
                </a:r>
                <a:endParaRPr lang="en-US" dirty="0"/>
              </a:p>
            </p:txBody>
          </p:sp>
          <p:sp>
            <p:nvSpPr>
              <p:cNvPr id="31" name="Text Box 24"/>
              <p:cNvSpPr txBox="1">
                <a:spLocks noChangeArrowheads="1"/>
              </p:cNvSpPr>
              <p:nvPr/>
            </p:nvSpPr>
            <p:spPr bwMode="auto">
              <a:xfrm>
                <a:off x="4785" y="2614"/>
                <a:ext cx="411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GB" dirty="0"/>
                  <a:t>1628</a:t>
                </a:r>
                <a:endParaRPr lang="en-US" dirty="0"/>
              </a:p>
            </p:txBody>
          </p:sp>
        </p:grpSp>
        <p:sp>
          <p:nvSpPr>
            <p:cNvPr id="9" name="Line 25"/>
            <p:cNvSpPr>
              <a:spLocks noChangeShapeType="1"/>
            </p:cNvSpPr>
            <p:nvPr/>
          </p:nvSpPr>
          <p:spPr bwMode="auto">
            <a:xfrm>
              <a:off x="606" y="3203"/>
              <a:ext cx="23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10" name="Line 26"/>
            <p:cNvSpPr>
              <a:spLocks noChangeShapeType="1"/>
            </p:cNvSpPr>
            <p:nvPr/>
          </p:nvSpPr>
          <p:spPr bwMode="auto">
            <a:xfrm flipV="1">
              <a:off x="1693" y="3207"/>
              <a:ext cx="139" cy="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11" name="Line 27"/>
            <p:cNvSpPr>
              <a:spLocks noChangeShapeType="1"/>
            </p:cNvSpPr>
            <p:nvPr/>
          </p:nvSpPr>
          <p:spPr bwMode="auto">
            <a:xfrm flipV="1">
              <a:off x="2691" y="3211"/>
              <a:ext cx="14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12" name="Line 28"/>
            <p:cNvSpPr>
              <a:spLocks noChangeShapeType="1"/>
            </p:cNvSpPr>
            <p:nvPr/>
          </p:nvSpPr>
          <p:spPr bwMode="auto">
            <a:xfrm flipV="1">
              <a:off x="3688" y="3211"/>
              <a:ext cx="14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13" name="Line 29"/>
            <p:cNvSpPr>
              <a:spLocks noChangeShapeType="1"/>
            </p:cNvSpPr>
            <p:nvPr/>
          </p:nvSpPr>
          <p:spPr bwMode="auto">
            <a:xfrm flipV="1">
              <a:off x="4686" y="3209"/>
              <a:ext cx="142" cy="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5" name="Group 31"/>
          <p:cNvGrpSpPr>
            <a:grpSpLocks/>
          </p:cNvGrpSpPr>
          <p:nvPr/>
        </p:nvGrpSpPr>
        <p:grpSpPr bwMode="auto">
          <a:xfrm>
            <a:off x="1088112" y="4861185"/>
            <a:ext cx="1616075" cy="747713"/>
            <a:chOff x="838" y="3339"/>
            <a:chExt cx="1018" cy="471"/>
          </a:xfrm>
        </p:grpSpPr>
        <p:grpSp>
          <p:nvGrpSpPr>
            <p:cNvPr id="6" name="Group 32"/>
            <p:cNvGrpSpPr>
              <a:grpSpLocks/>
            </p:cNvGrpSpPr>
            <p:nvPr/>
          </p:nvGrpSpPr>
          <p:grpSpPr bwMode="auto">
            <a:xfrm>
              <a:off x="838" y="3339"/>
              <a:ext cx="411" cy="460"/>
              <a:chOff x="838" y="3339"/>
              <a:chExt cx="411" cy="460"/>
            </a:xfrm>
          </p:grpSpPr>
          <p:sp>
            <p:nvSpPr>
              <p:cNvPr id="35" name="Text Box 33"/>
              <p:cNvSpPr txBox="1">
                <a:spLocks noChangeArrowheads="1"/>
              </p:cNvSpPr>
              <p:nvPr/>
            </p:nvSpPr>
            <p:spPr bwMode="auto">
              <a:xfrm>
                <a:off x="838" y="3566"/>
                <a:ext cx="411" cy="233"/>
              </a:xfrm>
              <a:prstGeom prst="rect">
                <a:avLst/>
              </a:prstGeom>
              <a:solidFill>
                <a:srgbClr val="0070C0"/>
              </a:solidFill>
              <a:ln w="28575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GB" dirty="0"/>
                  <a:t>1500</a:t>
                </a:r>
                <a:endParaRPr lang="en-US" dirty="0"/>
              </a:p>
            </p:txBody>
          </p:sp>
          <p:sp>
            <p:nvSpPr>
              <p:cNvPr id="36" name="Line 34"/>
              <p:cNvSpPr>
                <a:spLocks noChangeShapeType="1"/>
              </p:cNvSpPr>
              <p:nvPr/>
            </p:nvSpPr>
            <p:spPr bwMode="auto">
              <a:xfrm flipH="1" flipV="1">
                <a:off x="1066" y="3339"/>
                <a:ext cx="0" cy="22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GB"/>
              </a:p>
            </p:txBody>
          </p:sp>
        </p:grpSp>
        <p:sp>
          <p:nvSpPr>
            <p:cNvPr id="34" name="Text Box 35"/>
            <p:cNvSpPr txBox="1">
              <a:spLocks noChangeArrowheads="1"/>
            </p:cNvSpPr>
            <p:nvPr/>
          </p:nvSpPr>
          <p:spPr bwMode="auto">
            <a:xfrm>
              <a:off x="1292" y="3579"/>
              <a:ext cx="56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 dirty="0"/>
                <a:t>current</a:t>
              </a:r>
              <a:endParaRPr lang="en-US" dirty="0"/>
            </a:p>
          </p:txBody>
        </p:sp>
      </p:grpSp>
      <p:grpSp>
        <p:nvGrpSpPr>
          <p:cNvPr id="8" name="Group 36"/>
          <p:cNvGrpSpPr>
            <a:grpSpLocks/>
          </p:cNvGrpSpPr>
          <p:nvPr/>
        </p:nvGrpSpPr>
        <p:grpSpPr bwMode="auto">
          <a:xfrm>
            <a:off x="2672288" y="4861185"/>
            <a:ext cx="1616075" cy="747713"/>
            <a:chOff x="838" y="3339"/>
            <a:chExt cx="1018" cy="471"/>
          </a:xfrm>
        </p:grpSpPr>
        <p:grpSp>
          <p:nvGrpSpPr>
            <p:cNvPr id="32" name="Group 37"/>
            <p:cNvGrpSpPr>
              <a:grpSpLocks/>
            </p:cNvGrpSpPr>
            <p:nvPr/>
          </p:nvGrpSpPr>
          <p:grpSpPr bwMode="auto">
            <a:xfrm>
              <a:off x="838" y="3339"/>
              <a:ext cx="411" cy="460"/>
              <a:chOff x="838" y="3339"/>
              <a:chExt cx="411" cy="460"/>
            </a:xfrm>
          </p:grpSpPr>
          <p:sp>
            <p:nvSpPr>
              <p:cNvPr id="40" name="Text Box 38"/>
              <p:cNvSpPr txBox="1">
                <a:spLocks noChangeArrowheads="1"/>
              </p:cNvSpPr>
              <p:nvPr/>
            </p:nvSpPr>
            <p:spPr bwMode="auto">
              <a:xfrm>
                <a:off x="838" y="3566"/>
                <a:ext cx="411" cy="233"/>
              </a:xfrm>
              <a:prstGeom prst="rect">
                <a:avLst/>
              </a:prstGeom>
              <a:solidFill>
                <a:srgbClr val="0070C0"/>
              </a:solidFill>
              <a:ln w="28575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GB" dirty="0"/>
                  <a:t>1532</a:t>
                </a:r>
                <a:endParaRPr lang="en-US" dirty="0"/>
              </a:p>
            </p:txBody>
          </p:sp>
          <p:sp>
            <p:nvSpPr>
              <p:cNvPr id="41" name="Line 39"/>
              <p:cNvSpPr>
                <a:spLocks noChangeShapeType="1"/>
              </p:cNvSpPr>
              <p:nvPr/>
            </p:nvSpPr>
            <p:spPr bwMode="auto">
              <a:xfrm flipH="1" flipV="1">
                <a:off x="1066" y="3339"/>
                <a:ext cx="0" cy="22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GB"/>
              </a:p>
            </p:txBody>
          </p:sp>
        </p:grpSp>
        <p:sp>
          <p:nvSpPr>
            <p:cNvPr id="39" name="Text Box 40"/>
            <p:cNvSpPr txBox="1">
              <a:spLocks noChangeArrowheads="1"/>
            </p:cNvSpPr>
            <p:nvPr/>
          </p:nvSpPr>
          <p:spPr bwMode="auto">
            <a:xfrm>
              <a:off x="1292" y="3579"/>
              <a:ext cx="56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 dirty="0"/>
                <a:t>current</a:t>
              </a:r>
              <a:endParaRPr lang="en-US" dirty="0"/>
            </a:p>
          </p:txBody>
        </p:sp>
      </p:grpSp>
      <p:grpSp>
        <p:nvGrpSpPr>
          <p:cNvPr id="33" name="Group 36"/>
          <p:cNvGrpSpPr>
            <a:grpSpLocks/>
          </p:cNvGrpSpPr>
          <p:nvPr/>
        </p:nvGrpSpPr>
        <p:grpSpPr bwMode="auto">
          <a:xfrm>
            <a:off x="4357719" y="4861185"/>
            <a:ext cx="1616075" cy="747713"/>
            <a:chOff x="838" y="3339"/>
            <a:chExt cx="1018" cy="471"/>
          </a:xfrm>
        </p:grpSpPr>
        <p:grpSp>
          <p:nvGrpSpPr>
            <p:cNvPr id="37" name="Group 37"/>
            <p:cNvGrpSpPr>
              <a:grpSpLocks/>
            </p:cNvGrpSpPr>
            <p:nvPr/>
          </p:nvGrpSpPr>
          <p:grpSpPr bwMode="auto">
            <a:xfrm>
              <a:off x="838" y="3339"/>
              <a:ext cx="411" cy="460"/>
              <a:chOff x="838" y="3339"/>
              <a:chExt cx="411" cy="460"/>
            </a:xfrm>
          </p:grpSpPr>
          <p:sp>
            <p:nvSpPr>
              <p:cNvPr id="45" name="Text Box 38"/>
              <p:cNvSpPr txBox="1">
                <a:spLocks noChangeArrowheads="1"/>
              </p:cNvSpPr>
              <p:nvPr/>
            </p:nvSpPr>
            <p:spPr bwMode="auto">
              <a:xfrm>
                <a:off x="838" y="3566"/>
                <a:ext cx="411" cy="233"/>
              </a:xfrm>
              <a:prstGeom prst="rect">
                <a:avLst/>
              </a:prstGeom>
              <a:solidFill>
                <a:srgbClr val="0070C0"/>
              </a:solidFill>
              <a:ln w="28575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GB" dirty="0"/>
                  <a:t>1564</a:t>
                </a:r>
                <a:endParaRPr lang="en-US" dirty="0"/>
              </a:p>
            </p:txBody>
          </p:sp>
          <p:sp>
            <p:nvSpPr>
              <p:cNvPr id="46" name="Line 39"/>
              <p:cNvSpPr>
                <a:spLocks noChangeShapeType="1"/>
              </p:cNvSpPr>
              <p:nvPr/>
            </p:nvSpPr>
            <p:spPr bwMode="auto">
              <a:xfrm flipH="1" flipV="1">
                <a:off x="1066" y="3339"/>
                <a:ext cx="0" cy="22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GB"/>
              </a:p>
            </p:txBody>
          </p:sp>
        </p:grpSp>
        <p:sp>
          <p:nvSpPr>
            <p:cNvPr id="44" name="Text Box 40"/>
            <p:cNvSpPr txBox="1">
              <a:spLocks noChangeArrowheads="1"/>
            </p:cNvSpPr>
            <p:nvPr/>
          </p:nvSpPr>
          <p:spPr bwMode="auto">
            <a:xfrm>
              <a:off x="1292" y="3579"/>
              <a:ext cx="56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 dirty="0"/>
                <a:t>current</a:t>
              </a:r>
              <a:endParaRPr lang="en-US" dirty="0"/>
            </a:p>
          </p:txBody>
        </p:sp>
      </p:grpSp>
      <p:grpSp>
        <p:nvGrpSpPr>
          <p:cNvPr id="38" name="Group 36"/>
          <p:cNvGrpSpPr>
            <a:grpSpLocks/>
          </p:cNvGrpSpPr>
          <p:nvPr/>
        </p:nvGrpSpPr>
        <p:grpSpPr bwMode="auto">
          <a:xfrm>
            <a:off x="5929355" y="4861185"/>
            <a:ext cx="1616075" cy="747713"/>
            <a:chOff x="838" y="3339"/>
            <a:chExt cx="1018" cy="471"/>
          </a:xfrm>
        </p:grpSpPr>
        <p:grpSp>
          <p:nvGrpSpPr>
            <p:cNvPr id="42" name="Group 37"/>
            <p:cNvGrpSpPr>
              <a:grpSpLocks/>
            </p:cNvGrpSpPr>
            <p:nvPr/>
          </p:nvGrpSpPr>
          <p:grpSpPr bwMode="auto">
            <a:xfrm>
              <a:off x="838" y="3339"/>
              <a:ext cx="411" cy="460"/>
              <a:chOff x="838" y="3339"/>
              <a:chExt cx="411" cy="460"/>
            </a:xfrm>
          </p:grpSpPr>
          <p:sp>
            <p:nvSpPr>
              <p:cNvPr id="50" name="Text Box 38"/>
              <p:cNvSpPr txBox="1">
                <a:spLocks noChangeArrowheads="1"/>
              </p:cNvSpPr>
              <p:nvPr/>
            </p:nvSpPr>
            <p:spPr bwMode="auto">
              <a:xfrm>
                <a:off x="838" y="3566"/>
                <a:ext cx="411" cy="233"/>
              </a:xfrm>
              <a:prstGeom prst="rect">
                <a:avLst/>
              </a:prstGeom>
              <a:solidFill>
                <a:srgbClr val="0070C0"/>
              </a:solidFill>
              <a:ln w="28575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GB" dirty="0"/>
                  <a:t>1596</a:t>
                </a:r>
                <a:endParaRPr lang="en-US" dirty="0"/>
              </a:p>
            </p:txBody>
          </p:sp>
          <p:sp>
            <p:nvSpPr>
              <p:cNvPr id="51" name="Line 39"/>
              <p:cNvSpPr>
                <a:spLocks noChangeShapeType="1"/>
              </p:cNvSpPr>
              <p:nvPr/>
            </p:nvSpPr>
            <p:spPr bwMode="auto">
              <a:xfrm flipH="1" flipV="1">
                <a:off x="1066" y="3339"/>
                <a:ext cx="0" cy="22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GB"/>
              </a:p>
            </p:txBody>
          </p:sp>
        </p:grpSp>
        <p:sp>
          <p:nvSpPr>
            <p:cNvPr id="49" name="Text Box 40"/>
            <p:cNvSpPr txBox="1">
              <a:spLocks noChangeArrowheads="1"/>
            </p:cNvSpPr>
            <p:nvPr/>
          </p:nvSpPr>
          <p:spPr bwMode="auto">
            <a:xfrm>
              <a:off x="1292" y="3579"/>
              <a:ext cx="56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 dirty="0"/>
                <a:t>current</a:t>
              </a:r>
              <a:endParaRPr lang="en-US" dirty="0"/>
            </a:p>
          </p:txBody>
        </p:sp>
      </p:grpSp>
      <p:grpSp>
        <p:nvGrpSpPr>
          <p:cNvPr id="43" name="Group 36"/>
          <p:cNvGrpSpPr>
            <a:grpSpLocks/>
          </p:cNvGrpSpPr>
          <p:nvPr/>
        </p:nvGrpSpPr>
        <p:grpSpPr bwMode="auto">
          <a:xfrm>
            <a:off x="7572429" y="4861181"/>
            <a:ext cx="1616075" cy="747713"/>
            <a:chOff x="838" y="3339"/>
            <a:chExt cx="1018" cy="471"/>
          </a:xfrm>
        </p:grpSpPr>
        <p:grpSp>
          <p:nvGrpSpPr>
            <p:cNvPr id="47" name="Group 37"/>
            <p:cNvGrpSpPr>
              <a:grpSpLocks/>
            </p:cNvGrpSpPr>
            <p:nvPr/>
          </p:nvGrpSpPr>
          <p:grpSpPr bwMode="auto">
            <a:xfrm>
              <a:off x="838" y="3339"/>
              <a:ext cx="411" cy="460"/>
              <a:chOff x="838" y="3339"/>
              <a:chExt cx="411" cy="460"/>
            </a:xfrm>
          </p:grpSpPr>
          <p:sp>
            <p:nvSpPr>
              <p:cNvPr id="55" name="Text Box 38"/>
              <p:cNvSpPr txBox="1">
                <a:spLocks noChangeArrowheads="1"/>
              </p:cNvSpPr>
              <p:nvPr/>
            </p:nvSpPr>
            <p:spPr bwMode="auto">
              <a:xfrm>
                <a:off x="838" y="3566"/>
                <a:ext cx="411" cy="233"/>
              </a:xfrm>
              <a:prstGeom prst="rect">
                <a:avLst/>
              </a:prstGeom>
              <a:solidFill>
                <a:srgbClr val="0070C0"/>
              </a:solidFill>
              <a:ln w="28575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GB" dirty="0"/>
                  <a:t>1628</a:t>
                </a:r>
                <a:endParaRPr lang="en-US" dirty="0"/>
              </a:p>
            </p:txBody>
          </p:sp>
          <p:sp>
            <p:nvSpPr>
              <p:cNvPr id="56" name="Line 39"/>
              <p:cNvSpPr>
                <a:spLocks noChangeShapeType="1"/>
              </p:cNvSpPr>
              <p:nvPr/>
            </p:nvSpPr>
            <p:spPr bwMode="auto">
              <a:xfrm flipH="1" flipV="1">
                <a:off x="1066" y="3339"/>
                <a:ext cx="0" cy="22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GB"/>
              </a:p>
            </p:txBody>
          </p:sp>
        </p:grpSp>
        <p:sp>
          <p:nvSpPr>
            <p:cNvPr id="54" name="Text Box 40"/>
            <p:cNvSpPr txBox="1">
              <a:spLocks noChangeArrowheads="1"/>
            </p:cNvSpPr>
            <p:nvPr/>
          </p:nvSpPr>
          <p:spPr bwMode="auto">
            <a:xfrm>
              <a:off x="1292" y="3579"/>
              <a:ext cx="56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 dirty="0"/>
                <a:t>current</a:t>
              </a:r>
              <a:endParaRPr lang="en-US" dirty="0"/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368031" y="5877273"/>
            <a:ext cx="4536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Output to console?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264575" y="5877273"/>
            <a:ext cx="2664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12  54  3  67  32</a:t>
            </a:r>
          </a:p>
        </p:txBody>
      </p:sp>
      <p:sp>
        <p:nvSpPr>
          <p:cNvPr id="59" name="Slide Number Placeholder 5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2FE358-7821-4E72-93BD-5A12ADAB0CC5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698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  <p:bldP spid="58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1" y="122238"/>
            <a:ext cx="7542213" cy="858490"/>
          </a:xfrm>
        </p:spPr>
        <p:txBody>
          <a:bodyPr/>
          <a:lstStyle/>
          <a:p>
            <a:r>
              <a:rPr lang="en-GB" dirty="0"/>
              <a:t>Insertion (1)</a:t>
            </a:r>
            <a:endParaRPr lang="en-US" dirty="0"/>
          </a:p>
        </p:txBody>
      </p:sp>
      <p:sp>
        <p:nvSpPr>
          <p:cNvPr id="107523" name="Text Box 3"/>
          <p:cNvSpPr txBox="1">
            <a:spLocks noChangeArrowheads="1"/>
          </p:cNvSpPr>
          <p:nvPr/>
        </p:nvSpPr>
        <p:spPr bwMode="auto">
          <a:xfrm>
            <a:off x="1903751" y="2955914"/>
            <a:ext cx="654346" cy="369332"/>
          </a:xfrm>
          <a:prstGeom prst="rect">
            <a:avLst/>
          </a:prstGeom>
          <a:solidFill>
            <a:srgbClr val="0070C0"/>
          </a:solidFill>
          <a:ln w="285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head</a:t>
            </a:r>
          </a:p>
        </p:txBody>
      </p:sp>
      <p:sp>
        <p:nvSpPr>
          <p:cNvPr id="107524" name="Text Box 4"/>
          <p:cNvSpPr txBox="1">
            <a:spLocks noChangeArrowheads="1"/>
          </p:cNvSpPr>
          <p:nvPr/>
        </p:nvSpPr>
        <p:spPr bwMode="auto">
          <a:xfrm>
            <a:off x="2870189" y="2216139"/>
            <a:ext cx="630301" cy="369332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dirty="0"/>
              <a:t>12  </a:t>
            </a:r>
            <a:r>
              <a:rPr lang="en-GB" dirty="0">
                <a:solidFill>
                  <a:schemeClr val="bg1"/>
                </a:solidFill>
              </a:rPr>
              <a:t> 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7525" name="Text Box 5"/>
          <p:cNvSpPr txBox="1">
            <a:spLocks noChangeArrowheads="1"/>
          </p:cNvSpPr>
          <p:nvPr/>
        </p:nvSpPr>
        <p:spPr bwMode="auto">
          <a:xfrm>
            <a:off x="3525186" y="2217911"/>
            <a:ext cx="720725" cy="369948"/>
          </a:xfrm>
          <a:prstGeom prst="rect">
            <a:avLst/>
          </a:prstGeom>
          <a:solidFill>
            <a:srgbClr val="0070C0"/>
          </a:solidFill>
          <a:ln w="285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GB" dirty="0"/>
              <a:t>1532</a:t>
            </a:r>
            <a:endParaRPr lang="en-US" dirty="0"/>
          </a:p>
        </p:txBody>
      </p:sp>
      <p:sp>
        <p:nvSpPr>
          <p:cNvPr id="107526" name="Text Box 6"/>
          <p:cNvSpPr txBox="1">
            <a:spLocks noChangeArrowheads="1"/>
          </p:cNvSpPr>
          <p:nvPr/>
        </p:nvSpPr>
        <p:spPr bwMode="auto">
          <a:xfrm>
            <a:off x="4454514" y="2216139"/>
            <a:ext cx="630301" cy="369332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dirty="0"/>
              <a:t>54  </a:t>
            </a:r>
            <a:r>
              <a:rPr lang="en-GB" dirty="0">
                <a:solidFill>
                  <a:schemeClr val="bg1"/>
                </a:solidFill>
              </a:rPr>
              <a:t> 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7527" name="Text Box 7"/>
          <p:cNvSpPr txBox="1">
            <a:spLocks noChangeArrowheads="1"/>
          </p:cNvSpPr>
          <p:nvPr/>
        </p:nvSpPr>
        <p:spPr bwMode="auto">
          <a:xfrm>
            <a:off x="5102214" y="2216140"/>
            <a:ext cx="720725" cy="368188"/>
          </a:xfrm>
          <a:prstGeom prst="rect">
            <a:avLst/>
          </a:prstGeom>
          <a:solidFill>
            <a:srgbClr val="0070C0"/>
          </a:solidFill>
          <a:ln w="285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GB" dirty="0"/>
              <a:t>1564</a:t>
            </a:r>
            <a:endParaRPr lang="en-US" dirty="0"/>
          </a:p>
        </p:txBody>
      </p:sp>
      <p:sp>
        <p:nvSpPr>
          <p:cNvPr id="107528" name="Text Box 8"/>
          <p:cNvSpPr txBox="1">
            <a:spLocks noChangeArrowheads="1"/>
          </p:cNvSpPr>
          <p:nvPr/>
        </p:nvSpPr>
        <p:spPr bwMode="auto">
          <a:xfrm>
            <a:off x="6038838" y="2216139"/>
            <a:ext cx="619080" cy="369332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dirty="0"/>
              <a:t>3 </a:t>
            </a:r>
            <a:r>
              <a:rPr lang="en-GB" dirty="0">
                <a:solidFill>
                  <a:schemeClr val="bg1"/>
                </a:solidFill>
              </a:rPr>
              <a:t>    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7529" name="Text Box 9"/>
          <p:cNvSpPr txBox="1">
            <a:spLocks noChangeArrowheads="1"/>
          </p:cNvSpPr>
          <p:nvPr/>
        </p:nvSpPr>
        <p:spPr bwMode="auto">
          <a:xfrm>
            <a:off x="6686539" y="2216140"/>
            <a:ext cx="720725" cy="368188"/>
          </a:xfrm>
          <a:prstGeom prst="rect">
            <a:avLst/>
          </a:prstGeom>
          <a:solidFill>
            <a:srgbClr val="0070C0"/>
          </a:solidFill>
          <a:ln w="285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GB" dirty="0"/>
              <a:t>1596</a:t>
            </a:r>
            <a:endParaRPr lang="en-US" dirty="0"/>
          </a:p>
        </p:txBody>
      </p:sp>
      <p:sp>
        <p:nvSpPr>
          <p:cNvPr id="107530" name="Text Box 10"/>
          <p:cNvSpPr txBox="1">
            <a:spLocks noChangeArrowheads="1"/>
          </p:cNvSpPr>
          <p:nvPr/>
        </p:nvSpPr>
        <p:spPr bwMode="auto">
          <a:xfrm>
            <a:off x="7623164" y="2216139"/>
            <a:ext cx="630301" cy="369332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dirty="0"/>
              <a:t>67</a:t>
            </a:r>
            <a:r>
              <a:rPr lang="en-GB" dirty="0">
                <a:solidFill>
                  <a:schemeClr val="bg1"/>
                </a:solidFill>
              </a:rPr>
              <a:t>   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7531" name="Text Box 11"/>
          <p:cNvSpPr txBox="1">
            <a:spLocks noChangeArrowheads="1"/>
          </p:cNvSpPr>
          <p:nvPr/>
        </p:nvSpPr>
        <p:spPr bwMode="auto">
          <a:xfrm>
            <a:off x="8270864" y="2216140"/>
            <a:ext cx="720725" cy="368188"/>
          </a:xfrm>
          <a:prstGeom prst="rect">
            <a:avLst/>
          </a:prstGeom>
          <a:solidFill>
            <a:srgbClr val="0070C0"/>
          </a:solidFill>
          <a:ln w="285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GB" dirty="0"/>
              <a:t>1628</a:t>
            </a:r>
            <a:endParaRPr lang="en-US" dirty="0"/>
          </a:p>
        </p:txBody>
      </p:sp>
      <p:sp>
        <p:nvSpPr>
          <p:cNvPr id="107532" name="Text Box 12"/>
          <p:cNvSpPr txBox="1">
            <a:spLocks noChangeArrowheads="1"/>
          </p:cNvSpPr>
          <p:nvPr/>
        </p:nvSpPr>
        <p:spPr bwMode="auto">
          <a:xfrm>
            <a:off x="9205902" y="2216139"/>
            <a:ext cx="630301" cy="369332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dirty="0"/>
              <a:t>32</a:t>
            </a:r>
            <a:r>
              <a:rPr lang="en-GB" dirty="0">
                <a:solidFill>
                  <a:schemeClr val="bg1"/>
                </a:solidFill>
              </a:rPr>
              <a:t>   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7533" name="Text Box 13"/>
          <p:cNvSpPr txBox="1">
            <a:spLocks noChangeArrowheads="1"/>
          </p:cNvSpPr>
          <p:nvPr/>
        </p:nvSpPr>
        <p:spPr bwMode="auto">
          <a:xfrm>
            <a:off x="9853602" y="2216140"/>
            <a:ext cx="593725" cy="368188"/>
          </a:xfrm>
          <a:prstGeom prst="rect">
            <a:avLst/>
          </a:prstGeom>
          <a:solidFill>
            <a:srgbClr val="0070C0"/>
          </a:solidFill>
          <a:ln w="285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GB"/>
              <a:t>      </a:t>
            </a:r>
            <a:endParaRPr lang="en-US"/>
          </a:p>
        </p:txBody>
      </p:sp>
      <p:sp>
        <p:nvSpPr>
          <p:cNvPr id="107534" name="Line 14"/>
          <p:cNvSpPr>
            <a:spLocks noChangeShapeType="1"/>
          </p:cNvSpPr>
          <p:nvPr/>
        </p:nvSpPr>
        <p:spPr bwMode="auto">
          <a:xfrm>
            <a:off x="9855189" y="2216139"/>
            <a:ext cx="576263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07535" name="Line 15"/>
          <p:cNvSpPr>
            <a:spLocks noChangeShapeType="1"/>
          </p:cNvSpPr>
          <p:nvPr/>
        </p:nvSpPr>
        <p:spPr bwMode="auto">
          <a:xfrm flipH="1">
            <a:off x="9855189" y="2216139"/>
            <a:ext cx="576263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07536" name="Text Box 16"/>
          <p:cNvSpPr txBox="1">
            <a:spLocks noChangeArrowheads="1"/>
          </p:cNvSpPr>
          <p:nvPr/>
        </p:nvSpPr>
        <p:spPr bwMode="auto">
          <a:xfrm>
            <a:off x="2778114" y="1876414"/>
            <a:ext cx="6527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dirty="0"/>
              <a:t>1500</a:t>
            </a:r>
            <a:endParaRPr lang="en-US" dirty="0"/>
          </a:p>
        </p:txBody>
      </p:sp>
      <p:sp>
        <p:nvSpPr>
          <p:cNvPr id="107537" name="Text Box 17"/>
          <p:cNvSpPr txBox="1">
            <a:spLocks noChangeArrowheads="1"/>
          </p:cNvSpPr>
          <p:nvPr/>
        </p:nvSpPr>
        <p:spPr bwMode="auto">
          <a:xfrm>
            <a:off x="4381489" y="1857364"/>
            <a:ext cx="6527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dirty="0"/>
              <a:t>1532</a:t>
            </a:r>
            <a:endParaRPr lang="en-US" dirty="0"/>
          </a:p>
        </p:txBody>
      </p:sp>
      <p:sp>
        <p:nvSpPr>
          <p:cNvPr id="107538" name="Text Box 18"/>
          <p:cNvSpPr txBox="1">
            <a:spLocks noChangeArrowheads="1"/>
          </p:cNvSpPr>
          <p:nvPr/>
        </p:nvSpPr>
        <p:spPr bwMode="auto">
          <a:xfrm>
            <a:off x="5922952" y="1857364"/>
            <a:ext cx="6527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dirty="0"/>
              <a:t>1564</a:t>
            </a:r>
            <a:endParaRPr lang="en-US" dirty="0"/>
          </a:p>
        </p:txBody>
      </p:sp>
      <p:sp>
        <p:nvSpPr>
          <p:cNvPr id="107539" name="Text Box 19"/>
          <p:cNvSpPr txBox="1">
            <a:spLocks noChangeArrowheads="1"/>
          </p:cNvSpPr>
          <p:nvPr/>
        </p:nvSpPr>
        <p:spPr bwMode="auto">
          <a:xfrm>
            <a:off x="7505689" y="1857364"/>
            <a:ext cx="6527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dirty="0"/>
              <a:t>1596</a:t>
            </a:r>
            <a:endParaRPr lang="en-US" dirty="0"/>
          </a:p>
        </p:txBody>
      </p:sp>
      <p:sp>
        <p:nvSpPr>
          <p:cNvPr id="107540" name="Text Box 20"/>
          <p:cNvSpPr txBox="1">
            <a:spLocks noChangeArrowheads="1"/>
          </p:cNvSpPr>
          <p:nvPr/>
        </p:nvSpPr>
        <p:spPr bwMode="auto">
          <a:xfrm>
            <a:off x="9134464" y="1857364"/>
            <a:ext cx="6527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dirty="0"/>
              <a:t>1628</a:t>
            </a:r>
            <a:endParaRPr lang="en-US" dirty="0"/>
          </a:p>
        </p:txBody>
      </p:sp>
      <p:sp>
        <p:nvSpPr>
          <p:cNvPr id="107541" name="Line 21"/>
          <p:cNvSpPr>
            <a:spLocks noChangeShapeType="1"/>
          </p:cNvSpPr>
          <p:nvPr/>
        </p:nvSpPr>
        <p:spPr bwMode="auto">
          <a:xfrm flipV="1">
            <a:off x="2328915" y="2395523"/>
            <a:ext cx="541273" cy="57863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07542" name="Line 22"/>
          <p:cNvSpPr>
            <a:spLocks noChangeShapeType="1"/>
          </p:cNvSpPr>
          <p:nvPr/>
        </p:nvSpPr>
        <p:spPr bwMode="auto">
          <a:xfrm flipV="1">
            <a:off x="5824151" y="2395527"/>
            <a:ext cx="214686" cy="521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07543" name="Line 23"/>
          <p:cNvSpPr>
            <a:spLocks noChangeShapeType="1"/>
          </p:cNvSpPr>
          <p:nvPr/>
        </p:nvSpPr>
        <p:spPr bwMode="auto">
          <a:xfrm flipV="1">
            <a:off x="7405816" y="2395526"/>
            <a:ext cx="217346" cy="168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07544" name="Line 24"/>
          <p:cNvSpPr>
            <a:spLocks noChangeShapeType="1"/>
          </p:cNvSpPr>
          <p:nvPr/>
        </p:nvSpPr>
        <p:spPr bwMode="auto">
          <a:xfrm>
            <a:off x="8994542" y="2393680"/>
            <a:ext cx="212946" cy="1846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07546" name="Line 26"/>
          <p:cNvSpPr>
            <a:spLocks noChangeShapeType="1"/>
          </p:cNvSpPr>
          <p:nvPr/>
        </p:nvSpPr>
        <p:spPr bwMode="auto">
          <a:xfrm flipV="1">
            <a:off x="4246018" y="2383089"/>
            <a:ext cx="215361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grpSp>
        <p:nvGrpSpPr>
          <p:cNvPr id="2" name="Group 35"/>
          <p:cNvGrpSpPr>
            <a:grpSpLocks/>
          </p:cNvGrpSpPr>
          <p:nvPr/>
        </p:nvGrpSpPr>
        <p:grpSpPr bwMode="auto">
          <a:xfrm>
            <a:off x="2776526" y="2595551"/>
            <a:ext cx="895350" cy="1087438"/>
            <a:chOff x="793" y="2341"/>
            <a:chExt cx="564" cy="685"/>
          </a:xfrm>
        </p:grpSpPr>
        <p:sp>
          <p:nvSpPr>
            <p:cNvPr id="107556" name="Text Box 36"/>
            <p:cNvSpPr txBox="1">
              <a:spLocks noChangeArrowheads="1"/>
            </p:cNvSpPr>
            <p:nvPr/>
          </p:nvSpPr>
          <p:spPr bwMode="auto">
            <a:xfrm>
              <a:off x="930" y="2568"/>
              <a:ext cx="216" cy="233"/>
            </a:xfrm>
            <a:prstGeom prst="rect">
              <a:avLst/>
            </a:prstGeom>
            <a:solidFill>
              <a:srgbClr val="0070C0"/>
            </a:solidFill>
            <a:ln w="2857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/>
                <a:t>   </a:t>
              </a:r>
              <a:endParaRPr lang="en-US"/>
            </a:p>
          </p:txBody>
        </p:sp>
        <p:sp>
          <p:nvSpPr>
            <p:cNvPr id="107557" name="Line 37"/>
            <p:cNvSpPr>
              <a:spLocks noChangeShapeType="1"/>
            </p:cNvSpPr>
            <p:nvPr/>
          </p:nvSpPr>
          <p:spPr bwMode="auto">
            <a:xfrm flipH="1" flipV="1">
              <a:off x="1066" y="2341"/>
              <a:ext cx="0" cy="22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107558" name="Text Box 38"/>
            <p:cNvSpPr txBox="1">
              <a:spLocks noChangeArrowheads="1"/>
            </p:cNvSpPr>
            <p:nvPr/>
          </p:nvSpPr>
          <p:spPr bwMode="auto">
            <a:xfrm>
              <a:off x="793" y="2795"/>
              <a:ext cx="56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 dirty="0"/>
                <a:t>current</a:t>
              </a:r>
              <a:endParaRPr lang="en-US" dirty="0"/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1352520" y="1178877"/>
            <a:ext cx="79296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Insert a new node (17) </a:t>
            </a:r>
            <a:r>
              <a:rPr lang="en-GB" sz="2400" b="1" dirty="0"/>
              <a:t>after</a:t>
            </a:r>
            <a:r>
              <a:rPr lang="en-GB" sz="2400" dirty="0"/>
              <a:t> node pointed to by </a:t>
            </a:r>
            <a:r>
              <a:rPr lang="en-GB" sz="2400" b="1" dirty="0">
                <a:latin typeface="Courier New" pitchFamily="49" charset="0"/>
                <a:cs typeface="Courier New" pitchFamily="49" charset="0"/>
              </a:rPr>
              <a:t>current</a:t>
            </a:r>
          </a:p>
        </p:txBody>
      </p:sp>
      <p:sp>
        <p:nvSpPr>
          <p:cNvPr id="32" name="Slide Number Placeholder 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2FE358-7821-4E72-93BD-5A12ADAB0CC5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00723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1" y="122238"/>
            <a:ext cx="7542213" cy="786482"/>
          </a:xfrm>
        </p:spPr>
        <p:txBody>
          <a:bodyPr/>
          <a:lstStyle/>
          <a:p>
            <a:r>
              <a:rPr lang="en-GB" dirty="0"/>
              <a:t>Insertion (2)</a:t>
            </a:r>
            <a:endParaRPr lang="en-US" dirty="0"/>
          </a:p>
        </p:txBody>
      </p:sp>
      <p:sp>
        <p:nvSpPr>
          <p:cNvPr id="100382" name="Text Box 30"/>
          <p:cNvSpPr txBox="1">
            <a:spLocks noChangeArrowheads="1"/>
          </p:cNvSpPr>
          <p:nvPr/>
        </p:nvSpPr>
        <p:spPr bwMode="auto">
          <a:xfrm>
            <a:off x="1738282" y="2786058"/>
            <a:ext cx="65434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dirty="0"/>
              <a:t>head</a:t>
            </a:r>
            <a:endParaRPr lang="en-US" dirty="0"/>
          </a:p>
        </p:txBody>
      </p:sp>
      <p:grpSp>
        <p:nvGrpSpPr>
          <p:cNvPr id="2" name="Group 72"/>
          <p:cNvGrpSpPr>
            <a:grpSpLocks/>
          </p:cNvGrpSpPr>
          <p:nvPr/>
        </p:nvGrpSpPr>
        <p:grpSpPr bwMode="auto">
          <a:xfrm>
            <a:off x="2640014" y="4941891"/>
            <a:ext cx="2681287" cy="725488"/>
            <a:chOff x="385" y="2513"/>
            <a:chExt cx="1689" cy="457"/>
          </a:xfrm>
        </p:grpSpPr>
        <p:grpSp>
          <p:nvGrpSpPr>
            <p:cNvPr id="3" name="Group 42"/>
            <p:cNvGrpSpPr>
              <a:grpSpLocks/>
            </p:cNvGrpSpPr>
            <p:nvPr/>
          </p:nvGrpSpPr>
          <p:grpSpPr bwMode="auto">
            <a:xfrm>
              <a:off x="1234" y="2523"/>
              <a:ext cx="840" cy="447"/>
              <a:chOff x="826" y="2808"/>
              <a:chExt cx="840" cy="447"/>
            </a:xfrm>
          </p:grpSpPr>
          <p:sp>
            <p:nvSpPr>
              <p:cNvPr id="100388" name="Text Box 36"/>
              <p:cNvSpPr txBox="1">
                <a:spLocks noChangeArrowheads="1"/>
              </p:cNvSpPr>
              <p:nvPr/>
            </p:nvSpPr>
            <p:spPr bwMode="auto">
              <a:xfrm>
                <a:off x="884" y="3022"/>
                <a:ext cx="397" cy="233"/>
              </a:xfrm>
              <a:prstGeom prst="rect">
                <a:avLst/>
              </a:prstGeom>
              <a:solidFill>
                <a:srgbClr val="FFFF00"/>
              </a:solidFill>
              <a:ln w="28575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GB" dirty="0"/>
                  <a:t>17</a:t>
                </a:r>
                <a:r>
                  <a:rPr lang="en-GB" dirty="0">
                    <a:solidFill>
                      <a:schemeClr val="bg1"/>
                    </a:solidFill>
                  </a:rPr>
                  <a:t>    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0389" name="Text Box 37"/>
              <p:cNvSpPr txBox="1">
                <a:spLocks noChangeArrowheads="1"/>
              </p:cNvSpPr>
              <p:nvPr/>
            </p:nvSpPr>
            <p:spPr bwMode="auto">
              <a:xfrm>
                <a:off x="1292" y="3022"/>
                <a:ext cx="374" cy="231"/>
              </a:xfrm>
              <a:prstGeom prst="rect">
                <a:avLst/>
              </a:prstGeom>
              <a:solidFill>
                <a:srgbClr val="0070C0"/>
              </a:solidFill>
              <a:ln w="28575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lang="en-GB"/>
                  <a:t>      </a:t>
                </a:r>
                <a:endParaRPr lang="en-US"/>
              </a:p>
            </p:txBody>
          </p:sp>
          <p:sp>
            <p:nvSpPr>
              <p:cNvPr id="100390" name="Text Box 38"/>
              <p:cNvSpPr txBox="1">
                <a:spLocks noChangeArrowheads="1"/>
              </p:cNvSpPr>
              <p:nvPr/>
            </p:nvSpPr>
            <p:spPr bwMode="auto">
              <a:xfrm>
                <a:off x="826" y="2808"/>
                <a:ext cx="411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GB" dirty="0"/>
                  <a:t>1800</a:t>
                </a:r>
                <a:endParaRPr lang="en-US" dirty="0"/>
              </a:p>
            </p:txBody>
          </p:sp>
        </p:grpSp>
        <p:sp>
          <p:nvSpPr>
            <p:cNvPr id="100421" name="Text Box 69"/>
            <p:cNvSpPr txBox="1">
              <a:spLocks noChangeArrowheads="1"/>
            </p:cNvSpPr>
            <p:nvPr/>
          </p:nvSpPr>
          <p:spPr bwMode="auto">
            <a:xfrm>
              <a:off x="607" y="2732"/>
              <a:ext cx="454" cy="233"/>
            </a:xfrm>
            <a:prstGeom prst="rect">
              <a:avLst/>
            </a:prstGeom>
            <a:solidFill>
              <a:srgbClr val="0070C0"/>
            </a:solidFill>
            <a:ln w="2857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GB" dirty="0"/>
                <a:t>1800</a:t>
              </a:r>
              <a:endParaRPr lang="en-US" dirty="0"/>
            </a:p>
          </p:txBody>
        </p:sp>
        <p:sp>
          <p:nvSpPr>
            <p:cNvPr id="100422" name="Line 70"/>
            <p:cNvSpPr>
              <a:spLocks noChangeShapeType="1"/>
            </p:cNvSpPr>
            <p:nvPr/>
          </p:nvSpPr>
          <p:spPr bwMode="auto">
            <a:xfrm>
              <a:off x="1021" y="2863"/>
              <a:ext cx="2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100423" name="Text Box 71"/>
            <p:cNvSpPr txBox="1">
              <a:spLocks noChangeArrowheads="1"/>
            </p:cNvSpPr>
            <p:nvPr/>
          </p:nvSpPr>
          <p:spPr bwMode="auto">
            <a:xfrm>
              <a:off x="385" y="2513"/>
              <a:ext cx="689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 dirty="0" err="1"/>
                <a:t>newNode</a:t>
              </a:r>
              <a:endParaRPr lang="en-US" dirty="0"/>
            </a:p>
          </p:txBody>
        </p:sp>
      </p:grpSp>
      <p:sp>
        <p:nvSpPr>
          <p:cNvPr id="100431" name="Line 79"/>
          <p:cNvSpPr>
            <a:spLocks noChangeShapeType="1"/>
          </p:cNvSpPr>
          <p:nvPr/>
        </p:nvSpPr>
        <p:spPr bwMode="auto">
          <a:xfrm>
            <a:off x="4727576" y="5300663"/>
            <a:ext cx="576263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00432" name="Line 80"/>
          <p:cNvSpPr>
            <a:spLocks noChangeShapeType="1"/>
          </p:cNvSpPr>
          <p:nvPr/>
        </p:nvSpPr>
        <p:spPr bwMode="auto">
          <a:xfrm flipH="1">
            <a:off x="4727576" y="5300663"/>
            <a:ext cx="576263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1" name="Text Box 3"/>
          <p:cNvSpPr txBox="1">
            <a:spLocks noChangeArrowheads="1"/>
          </p:cNvSpPr>
          <p:nvPr/>
        </p:nvSpPr>
        <p:spPr bwMode="auto">
          <a:xfrm>
            <a:off x="1789102" y="2216139"/>
            <a:ext cx="652743" cy="369332"/>
          </a:xfrm>
          <a:prstGeom prst="rect">
            <a:avLst/>
          </a:prstGeom>
          <a:solidFill>
            <a:srgbClr val="0070C0"/>
          </a:solidFill>
          <a:ln w="285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dirty="0"/>
              <a:t>1500</a:t>
            </a:r>
            <a:endParaRPr lang="en-US" dirty="0"/>
          </a:p>
        </p:txBody>
      </p:sp>
      <p:sp>
        <p:nvSpPr>
          <p:cNvPr id="42" name="Text Box 4"/>
          <p:cNvSpPr txBox="1">
            <a:spLocks noChangeArrowheads="1"/>
          </p:cNvSpPr>
          <p:nvPr/>
        </p:nvSpPr>
        <p:spPr bwMode="auto">
          <a:xfrm>
            <a:off x="2870189" y="2216139"/>
            <a:ext cx="630301" cy="369332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dirty="0"/>
              <a:t>12</a:t>
            </a:r>
            <a:r>
              <a:rPr lang="en-GB" dirty="0">
                <a:solidFill>
                  <a:schemeClr val="bg1"/>
                </a:solidFill>
              </a:rPr>
              <a:t>   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3" name="Text Box 5"/>
          <p:cNvSpPr txBox="1">
            <a:spLocks noChangeArrowheads="1"/>
          </p:cNvSpPr>
          <p:nvPr/>
        </p:nvSpPr>
        <p:spPr bwMode="auto">
          <a:xfrm>
            <a:off x="3527463" y="2216740"/>
            <a:ext cx="720725" cy="366144"/>
          </a:xfrm>
          <a:prstGeom prst="rect">
            <a:avLst/>
          </a:prstGeom>
          <a:solidFill>
            <a:srgbClr val="0070C0"/>
          </a:solidFill>
          <a:ln w="285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GB" dirty="0"/>
              <a:t>1532</a:t>
            </a:r>
            <a:endParaRPr lang="en-US" dirty="0"/>
          </a:p>
        </p:txBody>
      </p:sp>
      <p:sp>
        <p:nvSpPr>
          <p:cNvPr id="44" name="Text Box 6"/>
          <p:cNvSpPr txBox="1">
            <a:spLocks noChangeArrowheads="1"/>
          </p:cNvSpPr>
          <p:nvPr/>
        </p:nvSpPr>
        <p:spPr bwMode="auto">
          <a:xfrm>
            <a:off x="4454514" y="2216139"/>
            <a:ext cx="630301" cy="369332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dirty="0"/>
              <a:t>54 </a:t>
            </a:r>
            <a:r>
              <a:rPr lang="en-GB" dirty="0">
                <a:solidFill>
                  <a:schemeClr val="bg1"/>
                </a:solidFill>
              </a:rPr>
              <a:t>  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5" name="Text Box 7"/>
          <p:cNvSpPr txBox="1">
            <a:spLocks noChangeArrowheads="1"/>
          </p:cNvSpPr>
          <p:nvPr/>
        </p:nvSpPr>
        <p:spPr bwMode="auto">
          <a:xfrm>
            <a:off x="5102214" y="2216140"/>
            <a:ext cx="720725" cy="372682"/>
          </a:xfrm>
          <a:prstGeom prst="rect">
            <a:avLst/>
          </a:prstGeom>
          <a:solidFill>
            <a:srgbClr val="0070C0"/>
          </a:solidFill>
          <a:ln w="285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GB"/>
              <a:t>1564</a:t>
            </a:r>
            <a:endParaRPr lang="en-US"/>
          </a:p>
        </p:txBody>
      </p:sp>
      <p:sp>
        <p:nvSpPr>
          <p:cNvPr id="46" name="Text Box 8"/>
          <p:cNvSpPr txBox="1">
            <a:spLocks noChangeArrowheads="1"/>
          </p:cNvSpPr>
          <p:nvPr/>
        </p:nvSpPr>
        <p:spPr bwMode="auto">
          <a:xfrm>
            <a:off x="6038838" y="2216139"/>
            <a:ext cx="619080" cy="369332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dirty="0"/>
              <a:t>3</a:t>
            </a:r>
            <a:r>
              <a:rPr lang="en-GB" dirty="0">
                <a:solidFill>
                  <a:schemeClr val="bg1"/>
                </a:solidFill>
              </a:rPr>
              <a:t>     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7" name="Text Box 9"/>
          <p:cNvSpPr txBox="1">
            <a:spLocks noChangeArrowheads="1"/>
          </p:cNvSpPr>
          <p:nvPr/>
        </p:nvSpPr>
        <p:spPr bwMode="auto">
          <a:xfrm>
            <a:off x="6686539" y="2216140"/>
            <a:ext cx="720725" cy="372682"/>
          </a:xfrm>
          <a:prstGeom prst="rect">
            <a:avLst/>
          </a:prstGeom>
          <a:solidFill>
            <a:srgbClr val="0070C0"/>
          </a:solidFill>
          <a:ln w="285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GB" dirty="0"/>
              <a:t>1596</a:t>
            </a:r>
            <a:endParaRPr lang="en-US" dirty="0"/>
          </a:p>
        </p:txBody>
      </p:sp>
      <p:sp>
        <p:nvSpPr>
          <p:cNvPr id="48" name="Text Box 10"/>
          <p:cNvSpPr txBox="1">
            <a:spLocks noChangeArrowheads="1"/>
          </p:cNvSpPr>
          <p:nvPr/>
        </p:nvSpPr>
        <p:spPr bwMode="auto">
          <a:xfrm>
            <a:off x="7623164" y="2216139"/>
            <a:ext cx="630301" cy="369332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dirty="0"/>
              <a:t>67</a:t>
            </a:r>
            <a:r>
              <a:rPr lang="en-GB" dirty="0">
                <a:solidFill>
                  <a:schemeClr val="bg1"/>
                </a:solidFill>
              </a:rPr>
              <a:t>   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9" name="Text Box 11"/>
          <p:cNvSpPr txBox="1">
            <a:spLocks noChangeArrowheads="1"/>
          </p:cNvSpPr>
          <p:nvPr/>
        </p:nvSpPr>
        <p:spPr bwMode="auto">
          <a:xfrm>
            <a:off x="8270864" y="2216140"/>
            <a:ext cx="720725" cy="366744"/>
          </a:xfrm>
          <a:prstGeom prst="rect">
            <a:avLst/>
          </a:prstGeom>
          <a:solidFill>
            <a:srgbClr val="0070C0"/>
          </a:solidFill>
          <a:ln w="285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GB" dirty="0"/>
              <a:t>1628</a:t>
            </a:r>
            <a:endParaRPr lang="en-US" dirty="0"/>
          </a:p>
        </p:txBody>
      </p:sp>
      <p:sp>
        <p:nvSpPr>
          <p:cNvPr id="50" name="Text Box 12"/>
          <p:cNvSpPr txBox="1">
            <a:spLocks noChangeArrowheads="1"/>
          </p:cNvSpPr>
          <p:nvPr/>
        </p:nvSpPr>
        <p:spPr bwMode="auto">
          <a:xfrm>
            <a:off x="9205902" y="2216139"/>
            <a:ext cx="630301" cy="369332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dirty="0"/>
              <a:t>32</a:t>
            </a:r>
            <a:r>
              <a:rPr lang="en-GB" dirty="0">
                <a:solidFill>
                  <a:schemeClr val="bg1"/>
                </a:solidFill>
              </a:rPr>
              <a:t>   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1" name="Text Box 13"/>
          <p:cNvSpPr txBox="1">
            <a:spLocks noChangeArrowheads="1"/>
          </p:cNvSpPr>
          <p:nvPr/>
        </p:nvSpPr>
        <p:spPr bwMode="auto">
          <a:xfrm>
            <a:off x="9853602" y="2216140"/>
            <a:ext cx="593725" cy="366744"/>
          </a:xfrm>
          <a:prstGeom prst="rect">
            <a:avLst/>
          </a:prstGeom>
          <a:solidFill>
            <a:srgbClr val="0070C0"/>
          </a:solidFill>
          <a:ln w="285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GB"/>
              <a:t>      </a:t>
            </a:r>
            <a:endParaRPr lang="en-US"/>
          </a:p>
        </p:txBody>
      </p:sp>
      <p:sp>
        <p:nvSpPr>
          <p:cNvPr id="52" name="Line 14"/>
          <p:cNvSpPr>
            <a:spLocks noChangeShapeType="1"/>
          </p:cNvSpPr>
          <p:nvPr/>
        </p:nvSpPr>
        <p:spPr bwMode="auto">
          <a:xfrm>
            <a:off x="9855189" y="2216139"/>
            <a:ext cx="576263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53" name="Line 15"/>
          <p:cNvSpPr>
            <a:spLocks noChangeShapeType="1"/>
          </p:cNvSpPr>
          <p:nvPr/>
        </p:nvSpPr>
        <p:spPr bwMode="auto">
          <a:xfrm flipH="1">
            <a:off x="9855189" y="2216139"/>
            <a:ext cx="576263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54" name="Text Box 16"/>
          <p:cNvSpPr txBox="1">
            <a:spLocks noChangeArrowheads="1"/>
          </p:cNvSpPr>
          <p:nvPr/>
        </p:nvSpPr>
        <p:spPr bwMode="auto">
          <a:xfrm>
            <a:off x="2778114" y="1876414"/>
            <a:ext cx="6527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dirty="0"/>
              <a:t>1500</a:t>
            </a:r>
            <a:endParaRPr lang="en-US" dirty="0"/>
          </a:p>
        </p:txBody>
      </p:sp>
      <p:sp>
        <p:nvSpPr>
          <p:cNvPr id="55" name="Text Box 17"/>
          <p:cNvSpPr txBox="1">
            <a:spLocks noChangeArrowheads="1"/>
          </p:cNvSpPr>
          <p:nvPr/>
        </p:nvSpPr>
        <p:spPr bwMode="auto">
          <a:xfrm>
            <a:off x="4381489" y="1857364"/>
            <a:ext cx="6527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dirty="0"/>
              <a:t>1532</a:t>
            </a:r>
            <a:endParaRPr lang="en-US" dirty="0"/>
          </a:p>
        </p:txBody>
      </p:sp>
      <p:sp>
        <p:nvSpPr>
          <p:cNvPr id="56" name="Text Box 18"/>
          <p:cNvSpPr txBox="1">
            <a:spLocks noChangeArrowheads="1"/>
          </p:cNvSpPr>
          <p:nvPr/>
        </p:nvSpPr>
        <p:spPr bwMode="auto">
          <a:xfrm>
            <a:off x="5922952" y="1857364"/>
            <a:ext cx="6527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dirty="0"/>
              <a:t>1564</a:t>
            </a:r>
            <a:endParaRPr lang="en-US" dirty="0"/>
          </a:p>
        </p:txBody>
      </p:sp>
      <p:sp>
        <p:nvSpPr>
          <p:cNvPr id="57" name="Text Box 19"/>
          <p:cNvSpPr txBox="1">
            <a:spLocks noChangeArrowheads="1"/>
          </p:cNvSpPr>
          <p:nvPr/>
        </p:nvSpPr>
        <p:spPr bwMode="auto">
          <a:xfrm>
            <a:off x="7505689" y="1857364"/>
            <a:ext cx="6527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dirty="0"/>
              <a:t>1596</a:t>
            </a:r>
            <a:endParaRPr lang="en-US" dirty="0"/>
          </a:p>
        </p:txBody>
      </p:sp>
      <p:sp>
        <p:nvSpPr>
          <p:cNvPr id="58" name="Text Box 20"/>
          <p:cNvSpPr txBox="1">
            <a:spLocks noChangeArrowheads="1"/>
          </p:cNvSpPr>
          <p:nvPr/>
        </p:nvSpPr>
        <p:spPr bwMode="auto">
          <a:xfrm>
            <a:off x="9134464" y="1857364"/>
            <a:ext cx="6527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dirty="0"/>
              <a:t>1628</a:t>
            </a:r>
            <a:endParaRPr lang="en-US" dirty="0"/>
          </a:p>
        </p:txBody>
      </p:sp>
      <p:sp>
        <p:nvSpPr>
          <p:cNvPr id="59" name="Line 21"/>
          <p:cNvSpPr>
            <a:spLocks noChangeShapeType="1"/>
          </p:cNvSpPr>
          <p:nvPr/>
        </p:nvSpPr>
        <p:spPr bwMode="auto">
          <a:xfrm>
            <a:off x="2521527" y="2392878"/>
            <a:ext cx="348661" cy="264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60" name="Line 22"/>
          <p:cNvSpPr>
            <a:spLocks noChangeShapeType="1"/>
          </p:cNvSpPr>
          <p:nvPr/>
        </p:nvSpPr>
        <p:spPr bwMode="auto">
          <a:xfrm flipV="1">
            <a:off x="5828805" y="2395526"/>
            <a:ext cx="210033" cy="329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61" name="Line 23"/>
          <p:cNvSpPr>
            <a:spLocks noChangeShapeType="1"/>
          </p:cNvSpPr>
          <p:nvPr/>
        </p:nvSpPr>
        <p:spPr bwMode="auto">
          <a:xfrm flipV="1">
            <a:off x="7414161" y="2395526"/>
            <a:ext cx="209002" cy="329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62" name="Line 24"/>
          <p:cNvSpPr>
            <a:spLocks noChangeShapeType="1"/>
          </p:cNvSpPr>
          <p:nvPr/>
        </p:nvSpPr>
        <p:spPr bwMode="auto">
          <a:xfrm flipV="1">
            <a:off x="8993579" y="2395526"/>
            <a:ext cx="213909" cy="329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63" name="Line 26"/>
          <p:cNvSpPr>
            <a:spLocks noChangeShapeType="1"/>
          </p:cNvSpPr>
          <p:nvPr/>
        </p:nvSpPr>
        <p:spPr bwMode="auto">
          <a:xfrm flipV="1">
            <a:off x="4261262" y="2381003"/>
            <a:ext cx="195944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grpSp>
        <p:nvGrpSpPr>
          <p:cNvPr id="4" name="Group 35"/>
          <p:cNvGrpSpPr>
            <a:grpSpLocks/>
          </p:cNvGrpSpPr>
          <p:nvPr/>
        </p:nvGrpSpPr>
        <p:grpSpPr bwMode="auto">
          <a:xfrm>
            <a:off x="2776526" y="2595551"/>
            <a:ext cx="895350" cy="1087438"/>
            <a:chOff x="793" y="2341"/>
            <a:chExt cx="564" cy="685"/>
          </a:xfrm>
        </p:grpSpPr>
        <p:sp>
          <p:nvSpPr>
            <p:cNvPr id="65" name="Text Box 36"/>
            <p:cNvSpPr txBox="1">
              <a:spLocks noChangeArrowheads="1"/>
            </p:cNvSpPr>
            <p:nvPr/>
          </p:nvSpPr>
          <p:spPr bwMode="auto">
            <a:xfrm>
              <a:off x="930" y="2568"/>
              <a:ext cx="216" cy="233"/>
            </a:xfrm>
            <a:prstGeom prst="rect">
              <a:avLst/>
            </a:prstGeom>
            <a:solidFill>
              <a:srgbClr val="0070C0"/>
            </a:solidFill>
            <a:ln w="2857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/>
                <a:t>   </a:t>
              </a:r>
              <a:endParaRPr lang="en-US"/>
            </a:p>
          </p:txBody>
        </p:sp>
        <p:sp>
          <p:nvSpPr>
            <p:cNvPr id="66" name="Line 37"/>
            <p:cNvSpPr>
              <a:spLocks noChangeShapeType="1"/>
            </p:cNvSpPr>
            <p:nvPr/>
          </p:nvSpPr>
          <p:spPr bwMode="auto">
            <a:xfrm flipH="1" flipV="1">
              <a:off x="1066" y="2341"/>
              <a:ext cx="0" cy="22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67" name="Text Box 38"/>
            <p:cNvSpPr txBox="1">
              <a:spLocks noChangeArrowheads="1"/>
            </p:cNvSpPr>
            <p:nvPr/>
          </p:nvSpPr>
          <p:spPr bwMode="auto">
            <a:xfrm>
              <a:off x="793" y="2795"/>
              <a:ext cx="56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 dirty="0"/>
                <a:t>current</a:t>
              </a:r>
              <a:endParaRPr lang="en-US" dirty="0"/>
            </a:p>
          </p:txBody>
        </p:sp>
      </p:grpSp>
      <p:sp>
        <p:nvSpPr>
          <p:cNvPr id="68" name="TextBox 67"/>
          <p:cNvSpPr txBox="1"/>
          <p:nvPr/>
        </p:nvSpPr>
        <p:spPr>
          <a:xfrm>
            <a:off x="1881158" y="4143381"/>
            <a:ext cx="68791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Create new node (with data value and address):</a:t>
            </a:r>
          </a:p>
        </p:txBody>
      </p:sp>
      <p:sp>
        <p:nvSpPr>
          <p:cNvPr id="69" name="Slide Number Placeholder 6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2FE358-7821-4E72-93BD-5A12ADAB0CC5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6847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1" y="122238"/>
            <a:ext cx="7542213" cy="858490"/>
          </a:xfrm>
        </p:spPr>
        <p:txBody>
          <a:bodyPr/>
          <a:lstStyle/>
          <a:p>
            <a:r>
              <a:rPr lang="en-GB" dirty="0"/>
              <a:t>Insertion (3)</a:t>
            </a:r>
            <a:endParaRPr lang="en-US" dirty="0"/>
          </a:p>
        </p:txBody>
      </p:sp>
      <p:sp>
        <p:nvSpPr>
          <p:cNvPr id="106521" name="Text Box 25"/>
          <p:cNvSpPr txBox="1">
            <a:spLocks noChangeArrowheads="1"/>
          </p:cNvSpPr>
          <p:nvPr/>
        </p:nvSpPr>
        <p:spPr bwMode="auto">
          <a:xfrm>
            <a:off x="1775520" y="2780928"/>
            <a:ext cx="65434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dirty="0"/>
              <a:t>head</a:t>
            </a:r>
            <a:endParaRPr lang="en-US" dirty="0"/>
          </a:p>
        </p:txBody>
      </p:sp>
      <p:sp>
        <p:nvSpPr>
          <p:cNvPr id="106537" name="Line 41"/>
          <p:cNvSpPr>
            <a:spLocks noChangeShapeType="1"/>
          </p:cNvSpPr>
          <p:nvPr/>
        </p:nvSpPr>
        <p:spPr bwMode="auto">
          <a:xfrm flipV="1">
            <a:off x="4883888" y="2573079"/>
            <a:ext cx="10632" cy="204145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grpSp>
        <p:nvGrpSpPr>
          <p:cNvPr id="4" name="Group 72"/>
          <p:cNvGrpSpPr>
            <a:grpSpLocks/>
          </p:cNvGrpSpPr>
          <p:nvPr/>
        </p:nvGrpSpPr>
        <p:grpSpPr bwMode="auto">
          <a:xfrm>
            <a:off x="2783633" y="4293097"/>
            <a:ext cx="3729037" cy="728663"/>
            <a:chOff x="612" y="2523"/>
            <a:chExt cx="2349" cy="459"/>
          </a:xfrm>
        </p:grpSpPr>
        <p:grpSp>
          <p:nvGrpSpPr>
            <p:cNvPr id="5" name="Group 42"/>
            <p:cNvGrpSpPr>
              <a:grpSpLocks/>
            </p:cNvGrpSpPr>
            <p:nvPr/>
          </p:nvGrpSpPr>
          <p:grpSpPr bwMode="auto">
            <a:xfrm>
              <a:off x="1234" y="2523"/>
              <a:ext cx="877" cy="447"/>
              <a:chOff x="826" y="2808"/>
              <a:chExt cx="877" cy="447"/>
            </a:xfrm>
          </p:grpSpPr>
          <p:sp>
            <p:nvSpPr>
              <p:cNvPr id="45" name="Text Box 36"/>
              <p:cNvSpPr txBox="1">
                <a:spLocks noChangeArrowheads="1"/>
              </p:cNvSpPr>
              <p:nvPr/>
            </p:nvSpPr>
            <p:spPr bwMode="auto">
              <a:xfrm>
                <a:off x="884" y="3022"/>
                <a:ext cx="439" cy="233"/>
              </a:xfrm>
              <a:prstGeom prst="rect">
                <a:avLst/>
              </a:prstGeom>
              <a:solidFill>
                <a:srgbClr val="FFFF00"/>
              </a:solidFill>
              <a:ln w="28575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lang="en-GB" dirty="0"/>
                  <a:t>17  </a:t>
                </a:r>
                <a:r>
                  <a:rPr lang="en-GB" dirty="0">
                    <a:solidFill>
                      <a:schemeClr val="bg1"/>
                    </a:solidFill>
                  </a:rPr>
                  <a:t>  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6" name="Text Box 37"/>
              <p:cNvSpPr txBox="1">
                <a:spLocks noChangeArrowheads="1"/>
              </p:cNvSpPr>
              <p:nvPr/>
            </p:nvSpPr>
            <p:spPr bwMode="auto">
              <a:xfrm>
                <a:off x="1292" y="3022"/>
                <a:ext cx="411" cy="233"/>
              </a:xfrm>
              <a:prstGeom prst="rect">
                <a:avLst/>
              </a:prstGeom>
              <a:solidFill>
                <a:srgbClr val="FF0000"/>
              </a:solidFill>
              <a:ln w="28575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GB" dirty="0"/>
                  <a:t>1532</a:t>
                </a:r>
                <a:endParaRPr lang="en-US" dirty="0"/>
              </a:p>
            </p:txBody>
          </p:sp>
          <p:sp>
            <p:nvSpPr>
              <p:cNvPr id="47" name="Text Box 38"/>
              <p:cNvSpPr txBox="1">
                <a:spLocks noChangeArrowheads="1"/>
              </p:cNvSpPr>
              <p:nvPr/>
            </p:nvSpPr>
            <p:spPr bwMode="auto">
              <a:xfrm>
                <a:off x="826" y="2808"/>
                <a:ext cx="411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GB" dirty="0"/>
                  <a:t>1800</a:t>
                </a:r>
                <a:endParaRPr lang="en-US" dirty="0"/>
              </a:p>
            </p:txBody>
          </p:sp>
        </p:grpSp>
        <p:sp>
          <p:nvSpPr>
            <p:cNvPr id="42" name="Text Box 69"/>
            <p:cNvSpPr txBox="1">
              <a:spLocks noChangeArrowheads="1"/>
            </p:cNvSpPr>
            <p:nvPr/>
          </p:nvSpPr>
          <p:spPr bwMode="auto">
            <a:xfrm>
              <a:off x="612" y="2750"/>
              <a:ext cx="454" cy="232"/>
            </a:xfrm>
            <a:prstGeom prst="rect">
              <a:avLst/>
            </a:prstGeom>
            <a:solidFill>
              <a:srgbClr val="0070C0"/>
            </a:solidFill>
            <a:ln w="2857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GB" dirty="0"/>
                <a:t>1800</a:t>
              </a:r>
              <a:endParaRPr lang="en-US" dirty="0"/>
            </a:p>
          </p:txBody>
        </p:sp>
        <p:sp>
          <p:nvSpPr>
            <p:cNvPr id="43" name="Line 70"/>
            <p:cNvSpPr>
              <a:spLocks noChangeShapeType="1"/>
            </p:cNvSpPr>
            <p:nvPr/>
          </p:nvSpPr>
          <p:spPr bwMode="auto">
            <a:xfrm>
              <a:off x="1067" y="2862"/>
              <a:ext cx="226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44" name="Text Box 71"/>
            <p:cNvSpPr txBox="1">
              <a:spLocks noChangeArrowheads="1"/>
            </p:cNvSpPr>
            <p:nvPr/>
          </p:nvSpPr>
          <p:spPr bwMode="auto">
            <a:xfrm>
              <a:off x="2272" y="2725"/>
              <a:ext cx="689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 dirty="0" err="1"/>
                <a:t>newNode</a:t>
              </a:r>
              <a:endParaRPr lang="en-US" dirty="0"/>
            </a:p>
          </p:txBody>
        </p:sp>
      </p:grpSp>
      <p:sp>
        <p:nvSpPr>
          <p:cNvPr id="50" name="Text Box 3"/>
          <p:cNvSpPr txBox="1">
            <a:spLocks noChangeArrowheads="1"/>
          </p:cNvSpPr>
          <p:nvPr/>
        </p:nvSpPr>
        <p:spPr bwMode="auto">
          <a:xfrm>
            <a:off x="1775521" y="2204864"/>
            <a:ext cx="652743" cy="369332"/>
          </a:xfrm>
          <a:prstGeom prst="rect">
            <a:avLst/>
          </a:prstGeom>
          <a:solidFill>
            <a:srgbClr val="0070C0"/>
          </a:solidFill>
          <a:ln w="285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dirty="0"/>
              <a:t>1500</a:t>
            </a:r>
            <a:endParaRPr lang="en-US" dirty="0"/>
          </a:p>
        </p:txBody>
      </p:sp>
      <p:sp>
        <p:nvSpPr>
          <p:cNvPr id="51" name="Text Box 4"/>
          <p:cNvSpPr txBox="1">
            <a:spLocks noChangeArrowheads="1"/>
          </p:cNvSpPr>
          <p:nvPr/>
        </p:nvSpPr>
        <p:spPr bwMode="auto">
          <a:xfrm>
            <a:off x="2870189" y="2216139"/>
            <a:ext cx="630301" cy="369332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dirty="0"/>
              <a:t>12   </a:t>
            </a:r>
            <a:r>
              <a:rPr lang="en-GB" dirty="0">
                <a:solidFill>
                  <a:schemeClr val="bg1"/>
                </a:solidFill>
              </a:rPr>
              <a:t>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2" name="Text Box 5"/>
          <p:cNvSpPr txBox="1">
            <a:spLocks noChangeArrowheads="1"/>
          </p:cNvSpPr>
          <p:nvPr/>
        </p:nvSpPr>
        <p:spPr bwMode="auto">
          <a:xfrm>
            <a:off x="3517889" y="2216140"/>
            <a:ext cx="720725" cy="366744"/>
          </a:xfrm>
          <a:prstGeom prst="rect">
            <a:avLst/>
          </a:prstGeom>
          <a:solidFill>
            <a:srgbClr val="0070C0"/>
          </a:solidFill>
          <a:ln w="285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GB" dirty="0"/>
              <a:t>1532</a:t>
            </a:r>
            <a:endParaRPr lang="en-US" dirty="0"/>
          </a:p>
        </p:txBody>
      </p:sp>
      <p:sp>
        <p:nvSpPr>
          <p:cNvPr id="53" name="Text Box 6"/>
          <p:cNvSpPr txBox="1">
            <a:spLocks noChangeArrowheads="1"/>
          </p:cNvSpPr>
          <p:nvPr/>
        </p:nvSpPr>
        <p:spPr bwMode="auto">
          <a:xfrm>
            <a:off x="4454514" y="2216139"/>
            <a:ext cx="630301" cy="369332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dirty="0"/>
              <a:t>54  </a:t>
            </a:r>
            <a:r>
              <a:rPr lang="en-GB" dirty="0">
                <a:solidFill>
                  <a:schemeClr val="bg1"/>
                </a:solidFill>
              </a:rPr>
              <a:t> 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4" name="Text Box 7"/>
          <p:cNvSpPr txBox="1">
            <a:spLocks noChangeArrowheads="1"/>
          </p:cNvSpPr>
          <p:nvPr/>
        </p:nvSpPr>
        <p:spPr bwMode="auto">
          <a:xfrm>
            <a:off x="5102214" y="2216140"/>
            <a:ext cx="720725" cy="372011"/>
          </a:xfrm>
          <a:prstGeom prst="rect">
            <a:avLst/>
          </a:prstGeom>
          <a:solidFill>
            <a:srgbClr val="0070C0"/>
          </a:solidFill>
          <a:ln w="285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GB"/>
              <a:t>1564</a:t>
            </a:r>
            <a:endParaRPr lang="en-US"/>
          </a:p>
        </p:txBody>
      </p:sp>
      <p:sp>
        <p:nvSpPr>
          <p:cNvPr id="55" name="Text Box 8"/>
          <p:cNvSpPr txBox="1">
            <a:spLocks noChangeArrowheads="1"/>
          </p:cNvSpPr>
          <p:nvPr/>
        </p:nvSpPr>
        <p:spPr bwMode="auto">
          <a:xfrm>
            <a:off x="6038838" y="2216139"/>
            <a:ext cx="619080" cy="369332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dirty="0"/>
              <a:t>3  </a:t>
            </a:r>
            <a:r>
              <a:rPr lang="en-GB" dirty="0">
                <a:solidFill>
                  <a:schemeClr val="bg1"/>
                </a:solidFill>
              </a:rPr>
              <a:t>   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6" name="Text Box 9"/>
          <p:cNvSpPr txBox="1">
            <a:spLocks noChangeArrowheads="1"/>
          </p:cNvSpPr>
          <p:nvPr/>
        </p:nvSpPr>
        <p:spPr bwMode="auto">
          <a:xfrm>
            <a:off x="6686539" y="2216139"/>
            <a:ext cx="720725" cy="369332"/>
          </a:xfrm>
          <a:prstGeom prst="rect">
            <a:avLst/>
          </a:prstGeom>
          <a:solidFill>
            <a:srgbClr val="0070C0"/>
          </a:solidFill>
          <a:ln w="285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GB" dirty="0"/>
              <a:t>1596</a:t>
            </a:r>
            <a:endParaRPr lang="en-US" dirty="0"/>
          </a:p>
        </p:txBody>
      </p:sp>
      <p:sp>
        <p:nvSpPr>
          <p:cNvPr id="57" name="Text Box 10"/>
          <p:cNvSpPr txBox="1">
            <a:spLocks noChangeArrowheads="1"/>
          </p:cNvSpPr>
          <p:nvPr/>
        </p:nvSpPr>
        <p:spPr bwMode="auto">
          <a:xfrm>
            <a:off x="7623164" y="2216139"/>
            <a:ext cx="630301" cy="369332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dirty="0"/>
              <a:t>67</a:t>
            </a:r>
            <a:r>
              <a:rPr lang="en-GB" dirty="0">
                <a:solidFill>
                  <a:schemeClr val="bg1"/>
                </a:solidFill>
              </a:rPr>
              <a:t>   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8" name="Text Box 11"/>
          <p:cNvSpPr txBox="1">
            <a:spLocks noChangeArrowheads="1"/>
          </p:cNvSpPr>
          <p:nvPr/>
        </p:nvSpPr>
        <p:spPr bwMode="auto">
          <a:xfrm>
            <a:off x="8270864" y="2216140"/>
            <a:ext cx="720725" cy="368035"/>
          </a:xfrm>
          <a:prstGeom prst="rect">
            <a:avLst/>
          </a:prstGeom>
          <a:solidFill>
            <a:srgbClr val="0070C0"/>
          </a:solidFill>
          <a:ln w="285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GB" dirty="0"/>
              <a:t>1628</a:t>
            </a:r>
            <a:endParaRPr lang="en-US" dirty="0"/>
          </a:p>
        </p:txBody>
      </p:sp>
      <p:sp>
        <p:nvSpPr>
          <p:cNvPr id="59" name="Text Box 12"/>
          <p:cNvSpPr txBox="1">
            <a:spLocks noChangeArrowheads="1"/>
          </p:cNvSpPr>
          <p:nvPr/>
        </p:nvSpPr>
        <p:spPr bwMode="auto">
          <a:xfrm>
            <a:off x="9205902" y="2216139"/>
            <a:ext cx="630301" cy="369332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dirty="0"/>
              <a:t>32</a:t>
            </a:r>
            <a:r>
              <a:rPr lang="en-GB" dirty="0">
                <a:solidFill>
                  <a:schemeClr val="bg1"/>
                </a:solidFill>
              </a:rPr>
              <a:t>   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0" name="Text Box 13"/>
          <p:cNvSpPr txBox="1">
            <a:spLocks noChangeArrowheads="1"/>
          </p:cNvSpPr>
          <p:nvPr/>
        </p:nvSpPr>
        <p:spPr bwMode="auto">
          <a:xfrm>
            <a:off x="9853602" y="2216140"/>
            <a:ext cx="593725" cy="368035"/>
          </a:xfrm>
          <a:prstGeom prst="rect">
            <a:avLst/>
          </a:prstGeom>
          <a:solidFill>
            <a:srgbClr val="0070C0"/>
          </a:solidFill>
          <a:ln w="285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GB"/>
              <a:t>      </a:t>
            </a:r>
            <a:endParaRPr lang="en-US"/>
          </a:p>
        </p:txBody>
      </p:sp>
      <p:sp>
        <p:nvSpPr>
          <p:cNvPr id="61" name="Line 14"/>
          <p:cNvSpPr>
            <a:spLocks noChangeShapeType="1"/>
          </p:cNvSpPr>
          <p:nvPr/>
        </p:nvSpPr>
        <p:spPr bwMode="auto">
          <a:xfrm>
            <a:off x="9855189" y="2216139"/>
            <a:ext cx="576263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62" name="Line 15"/>
          <p:cNvSpPr>
            <a:spLocks noChangeShapeType="1"/>
          </p:cNvSpPr>
          <p:nvPr/>
        </p:nvSpPr>
        <p:spPr bwMode="auto">
          <a:xfrm flipH="1">
            <a:off x="9855189" y="2216139"/>
            <a:ext cx="576263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63" name="Text Box 16"/>
          <p:cNvSpPr txBox="1">
            <a:spLocks noChangeArrowheads="1"/>
          </p:cNvSpPr>
          <p:nvPr/>
        </p:nvSpPr>
        <p:spPr bwMode="auto">
          <a:xfrm>
            <a:off x="2778114" y="1876414"/>
            <a:ext cx="6527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dirty="0"/>
              <a:t>1500</a:t>
            </a:r>
            <a:endParaRPr lang="en-US" dirty="0"/>
          </a:p>
        </p:txBody>
      </p:sp>
      <p:sp>
        <p:nvSpPr>
          <p:cNvPr id="64" name="Text Box 17"/>
          <p:cNvSpPr txBox="1">
            <a:spLocks noChangeArrowheads="1"/>
          </p:cNvSpPr>
          <p:nvPr/>
        </p:nvSpPr>
        <p:spPr bwMode="auto">
          <a:xfrm>
            <a:off x="4381489" y="1857364"/>
            <a:ext cx="6527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dirty="0"/>
              <a:t>1532</a:t>
            </a:r>
            <a:endParaRPr lang="en-US" dirty="0"/>
          </a:p>
        </p:txBody>
      </p:sp>
      <p:sp>
        <p:nvSpPr>
          <p:cNvPr id="65" name="Text Box 18"/>
          <p:cNvSpPr txBox="1">
            <a:spLocks noChangeArrowheads="1"/>
          </p:cNvSpPr>
          <p:nvPr/>
        </p:nvSpPr>
        <p:spPr bwMode="auto">
          <a:xfrm>
            <a:off x="5922952" y="1857364"/>
            <a:ext cx="6527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dirty="0"/>
              <a:t>1564</a:t>
            </a:r>
            <a:endParaRPr lang="en-US" dirty="0"/>
          </a:p>
        </p:txBody>
      </p:sp>
      <p:sp>
        <p:nvSpPr>
          <p:cNvPr id="66" name="Text Box 19"/>
          <p:cNvSpPr txBox="1">
            <a:spLocks noChangeArrowheads="1"/>
          </p:cNvSpPr>
          <p:nvPr/>
        </p:nvSpPr>
        <p:spPr bwMode="auto">
          <a:xfrm>
            <a:off x="7505689" y="1857364"/>
            <a:ext cx="6527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dirty="0"/>
              <a:t>1596</a:t>
            </a:r>
            <a:endParaRPr lang="en-US" dirty="0"/>
          </a:p>
        </p:txBody>
      </p:sp>
      <p:sp>
        <p:nvSpPr>
          <p:cNvPr id="67" name="Text Box 20"/>
          <p:cNvSpPr txBox="1">
            <a:spLocks noChangeArrowheads="1"/>
          </p:cNvSpPr>
          <p:nvPr/>
        </p:nvSpPr>
        <p:spPr bwMode="auto">
          <a:xfrm>
            <a:off x="9134464" y="1857364"/>
            <a:ext cx="6527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dirty="0"/>
              <a:t>1628</a:t>
            </a:r>
            <a:endParaRPr lang="en-US" dirty="0"/>
          </a:p>
        </p:txBody>
      </p:sp>
      <p:sp>
        <p:nvSpPr>
          <p:cNvPr id="68" name="Line 21"/>
          <p:cNvSpPr>
            <a:spLocks noChangeShapeType="1"/>
          </p:cNvSpPr>
          <p:nvPr/>
        </p:nvSpPr>
        <p:spPr bwMode="auto">
          <a:xfrm flipV="1">
            <a:off x="2497778" y="2395526"/>
            <a:ext cx="372410" cy="329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69" name="Line 22"/>
          <p:cNvSpPr>
            <a:spLocks noChangeShapeType="1"/>
          </p:cNvSpPr>
          <p:nvPr/>
        </p:nvSpPr>
        <p:spPr bwMode="auto">
          <a:xfrm flipV="1">
            <a:off x="5837583" y="2395526"/>
            <a:ext cx="201255" cy="576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70" name="Line 23"/>
          <p:cNvSpPr>
            <a:spLocks noChangeShapeType="1"/>
          </p:cNvSpPr>
          <p:nvPr/>
        </p:nvSpPr>
        <p:spPr bwMode="auto">
          <a:xfrm flipV="1">
            <a:off x="7403991" y="2395526"/>
            <a:ext cx="219173" cy="576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71" name="Line 24"/>
          <p:cNvSpPr>
            <a:spLocks noChangeShapeType="1"/>
          </p:cNvSpPr>
          <p:nvPr/>
        </p:nvSpPr>
        <p:spPr bwMode="auto">
          <a:xfrm flipV="1">
            <a:off x="9002202" y="2395526"/>
            <a:ext cx="205286" cy="179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72" name="Line 26"/>
          <p:cNvSpPr>
            <a:spLocks noChangeShapeType="1"/>
          </p:cNvSpPr>
          <p:nvPr/>
        </p:nvSpPr>
        <p:spPr bwMode="auto">
          <a:xfrm>
            <a:off x="4249389" y="2381001"/>
            <a:ext cx="208643" cy="41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grpSp>
        <p:nvGrpSpPr>
          <p:cNvPr id="6" name="Group 35"/>
          <p:cNvGrpSpPr>
            <a:grpSpLocks/>
          </p:cNvGrpSpPr>
          <p:nvPr/>
        </p:nvGrpSpPr>
        <p:grpSpPr bwMode="auto">
          <a:xfrm>
            <a:off x="2776526" y="2595551"/>
            <a:ext cx="895350" cy="1087438"/>
            <a:chOff x="793" y="2341"/>
            <a:chExt cx="564" cy="685"/>
          </a:xfrm>
        </p:grpSpPr>
        <p:sp>
          <p:nvSpPr>
            <p:cNvPr id="74" name="Text Box 36"/>
            <p:cNvSpPr txBox="1">
              <a:spLocks noChangeArrowheads="1"/>
            </p:cNvSpPr>
            <p:nvPr/>
          </p:nvSpPr>
          <p:spPr bwMode="auto">
            <a:xfrm>
              <a:off x="930" y="2568"/>
              <a:ext cx="216" cy="233"/>
            </a:xfrm>
            <a:prstGeom prst="rect">
              <a:avLst/>
            </a:prstGeom>
            <a:solidFill>
              <a:srgbClr val="0070C0"/>
            </a:solidFill>
            <a:ln w="2857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/>
                <a:t>   </a:t>
              </a:r>
              <a:endParaRPr lang="en-US"/>
            </a:p>
          </p:txBody>
        </p:sp>
        <p:sp>
          <p:nvSpPr>
            <p:cNvPr id="75" name="Line 37"/>
            <p:cNvSpPr>
              <a:spLocks noChangeShapeType="1"/>
            </p:cNvSpPr>
            <p:nvPr/>
          </p:nvSpPr>
          <p:spPr bwMode="auto">
            <a:xfrm flipH="1" flipV="1">
              <a:off x="1066" y="2341"/>
              <a:ext cx="0" cy="22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76" name="Text Box 38"/>
            <p:cNvSpPr txBox="1">
              <a:spLocks noChangeArrowheads="1"/>
            </p:cNvSpPr>
            <p:nvPr/>
          </p:nvSpPr>
          <p:spPr bwMode="auto">
            <a:xfrm>
              <a:off x="793" y="2795"/>
              <a:ext cx="56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 dirty="0"/>
                <a:t>current</a:t>
              </a:r>
              <a:endParaRPr lang="en-US" dirty="0"/>
            </a:p>
          </p:txBody>
        </p:sp>
      </p:grpSp>
      <p:sp>
        <p:nvSpPr>
          <p:cNvPr id="77" name="TextBox 76"/>
          <p:cNvSpPr txBox="1"/>
          <p:nvPr/>
        </p:nvSpPr>
        <p:spPr>
          <a:xfrm>
            <a:off x="1881158" y="5286389"/>
            <a:ext cx="75272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err="1"/>
              <a:t>newNode</a:t>
            </a:r>
            <a:r>
              <a:rPr lang="en-GB" sz="2400" dirty="0"/>
              <a:t> should point at next element after </a:t>
            </a:r>
            <a:r>
              <a:rPr lang="en-GB" sz="2400" b="1" dirty="0">
                <a:latin typeface="Courier New" pitchFamily="49" charset="0"/>
                <a:cs typeface="Courier New" pitchFamily="49" charset="0"/>
              </a:rPr>
              <a:t>current</a:t>
            </a:r>
            <a:r>
              <a:rPr lang="en-GB" sz="2400" dirty="0"/>
              <a:t>.</a:t>
            </a:r>
          </a:p>
        </p:txBody>
      </p:sp>
      <p:sp>
        <p:nvSpPr>
          <p:cNvPr id="78" name="Slide Number Placeholder 7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2FE358-7821-4E72-93BD-5A12ADAB0CC5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54824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1" y="122238"/>
            <a:ext cx="7542213" cy="786482"/>
          </a:xfrm>
        </p:spPr>
        <p:txBody>
          <a:bodyPr/>
          <a:lstStyle/>
          <a:p>
            <a:r>
              <a:rPr lang="en-GB" dirty="0"/>
              <a:t>Insertion (4)</a:t>
            </a:r>
            <a:endParaRPr lang="en-US" dirty="0"/>
          </a:p>
        </p:txBody>
      </p:sp>
      <p:sp>
        <p:nvSpPr>
          <p:cNvPr id="109593" name="Text Box 25"/>
          <p:cNvSpPr txBox="1">
            <a:spLocks noChangeArrowheads="1"/>
          </p:cNvSpPr>
          <p:nvPr/>
        </p:nvSpPr>
        <p:spPr bwMode="auto">
          <a:xfrm>
            <a:off x="1703388" y="2889250"/>
            <a:ext cx="65434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/>
              <a:t>head</a:t>
            </a:r>
            <a:endParaRPr lang="en-US"/>
          </a:p>
        </p:txBody>
      </p:sp>
      <p:sp>
        <p:nvSpPr>
          <p:cNvPr id="40" name="Text Box 25"/>
          <p:cNvSpPr txBox="1">
            <a:spLocks noChangeArrowheads="1"/>
          </p:cNvSpPr>
          <p:nvPr/>
        </p:nvSpPr>
        <p:spPr bwMode="auto">
          <a:xfrm>
            <a:off x="1703388" y="2889250"/>
            <a:ext cx="65434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dirty="0"/>
              <a:t>head</a:t>
            </a:r>
            <a:endParaRPr lang="en-US" dirty="0"/>
          </a:p>
        </p:txBody>
      </p:sp>
      <p:grpSp>
        <p:nvGrpSpPr>
          <p:cNvPr id="2" name="Group 27"/>
          <p:cNvGrpSpPr>
            <a:grpSpLocks/>
          </p:cNvGrpSpPr>
          <p:nvPr/>
        </p:nvGrpSpPr>
        <p:grpSpPr bwMode="auto">
          <a:xfrm>
            <a:off x="2595539" y="3929067"/>
            <a:ext cx="2740025" cy="746125"/>
            <a:chOff x="385" y="2513"/>
            <a:chExt cx="1726" cy="470"/>
          </a:xfrm>
        </p:grpSpPr>
        <p:grpSp>
          <p:nvGrpSpPr>
            <p:cNvPr id="3" name="Group 28"/>
            <p:cNvGrpSpPr>
              <a:grpSpLocks/>
            </p:cNvGrpSpPr>
            <p:nvPr/>
          </p:nvGrpSpPr>
          <p:grpSpPr bwMode="auto">
            <a:xfrm>
              <a:off x="1234" y="2523"/>
              <a:ext cx="877" cy="447"/>
              <a:chOff x="826" y="2808"/>
              <a:chExt cx="877" cy="447"/>
            </a:xfrm>
          </p:grpSpPr>
          <p:sp>
            <p:nvSpPr>
              <p:cNvPr id="46" name="Text Box 29"/>
              <p:cNvSpPr txBox="1">
                <a:spLocks noChangeArrowheads="1"/>
              </p:cNvSpPr>
              <p:nvPr/>
            </p:nvSpPr>
            <p:spPr bwMode="auto">
              <a:xfrm>
                <a:off x="884" y="3022"/>
                <a:ext cx="397" cy="233"/>
              </a:xfrm>
              <a:prstGeom prst="rect">
                <a:avLst/>
              </a:prstGeom>
              <a:solidFill>
                <a:schemeClr val="accent2"/>
              </a:solidFill>
              <a:ln w="28575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GB">
                    <a:solidFill>
                      <a:schemeClr val="bg1"/>
                    </a:solidFill>
                  </a:rPr>
                  <a:t>12    </a:t>
                </a:r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47" name="Text Box 30"/>
              <p:cNvSpPr txBox="1">
                <a:spLocks noChangeArrowheads="1"/>
              </p:cNvSpPr>
              <p:nvPr/>
            </p:nvSpPr>
            <p:spPr bwMode="auto">
              <a:xfrm>
                <a:off x="1292" y="3022"/>
                <a:ext cx="411" cy="233"/>
              </a:xfrm>
              <a:prstGeom prst="rect">
                <a:avLst/>
              </a:prstGeom>
              <a:solidFill>
                <a:srgbClr val="FFFF00"/>
              </a:solidFill>
              <a:ln w="28575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GB"/>
                  <a:t>1532</a:t>
                </a:r>
                <a:endParaRPr lang="en-US"/>
              </a:p>
            </p:txBody>
          </p:sp>
          <p:sp>
            <p:nvSpPr>
              <p:cNvPr id="48" name="Text Box 31"/>
              <p:cNvSpPr txBox="1">
                <a:spLocks noChangeArrowheads="1"/>
              </p:cNvSpPr>
              <p:nvPr/>
            </p:nvSpPr>
            <p:spPr bwMode="auto">
              <a:xfrm>
                <a:off x="826" y="2808"/>
                <a:ext cx="411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GB"/>
                  <a:t>1800</a:t>
                </a:r>
                <a:endParaRPr lang="en-US"/>
              </a:p>
            </p:txBody>
          </p:sp>
        </p:grpSp>
        <p:sp>
          <p:nvSpPr>
            <p:cNvPr id="43" name="Text Box 32"/>
            <p:cNvSpPr txBox="1">
              <a:spLocks noChangeArrowheads="1"/>
            </p:cNvSpPr>
            <p:nvPr/>
          </p:nvSpPr>
          <p:spPr bwMode="auto">
            <a:xfrm>
              <a:off x="612" y="2750"/>
              <a:ext cx="411" cy="233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/>
                <a:t>1800</a:t>
              </a:r>
              <a:endParaRPr lang="en-US"/>
            </a:p>
          </p:txBody>
        </p:sp>
        <p:sp>
          <p:nvSpPr>
            <p:cNvPr id="44" name="Line 33"/>
            <p:cNvSpPr>
              <a:spLocks noChangeShapeType="1"/>
            </p:cNvSpPr>
            <p:nvPr/>
          </p:nvSpPr>
          <p:spPr bwMode="auto">
            <a:xfrm>
              <a:off x="1021" y="2863"/>
              <a:ext cx="2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45" name="Text Box 34"/>
            <p:cNvSpPr txBox="1">
              <a:spLocks noChangeArrowheads="1"/>
            </p:cNvSpPr>
            <p:nvPr/>
          </p:nvSpPr>
          <p:spPr bwMode="auto">
            <a:xfrm>
              <a:off x="385" y="2513"/>
              <a:ext cx="689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/>
                <a:t>newNode</a:t>
              </a:r>
              <a:endParaRPr lang="en-US"/>
            </a:p>
          </p:txBody>
        </p:sp>
      </p:grpSp>
      <p:sp>
        <p:nvSpPr>
          <p:cNvPr id="49" name="Line 41"/>
          <p:cNvSpPr>
            <a:spLocks noChangeShapeType="1"/>
          </p:cNvSpPr>
          <p:nvPr/>
        </p:nvSpPr>
        <p:spPr bwMode="auto">
          <a:xfrm flipV="1">
            <a:off x="4881555" y="2586039"/>
            <a:ext cx="9" cy="171290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grpSp>
        <p:nvGrpSpPr>
          <p:cNvPr id="4" name="Group 72"/>
          <p:cNvGrpSpPr>
            <a:grpSpLocks/>
          </p:cNvGrpSpPr>
          <p:nvPr/>
        </p:nvGrpSpPr>
        <p:grpSpPr bwMode="auto">
          <a:xfrm>
            <a:off x="2595538" y="3929067"/>
            <a:ext cx="2740026" cy="746125"/>
            <a:chOff x="385" y="2513"/>
            <a:chExt cx="1726" cy="470"/>
          </a:xfrm>
        </p:grpSpPr>
        <p:grpSp>
          <p:nvGrpSpPr>
            <p:cNvPr id="5" name="Group 42"/>
            <p:cNvGrpSpPr>
              <a:grpSpLocks/>
            </p:cNvGrpSpPr>
            <p:nvPr/>
          </p:nvGrpSpPr>
          <p:grpSpPr bwMode="auto">
            <a:xfrm>
              <a:off x="1234" y="2523"/>
              <a:ext cx="877" cy="447"/>
              <a:chOff x="826" y="2808"/>
              <a:chExt cx="877" cy="447"/>
            </a:xfrm>
          </p:grpSpPr>
          <p:sp>
            <p:nvSpPr>
              <p:cNvPr id="55" name="Text Box 36"/>
              <p:cNvSpPr txBox="1">
                <a:spLocks noChangeArrowheads="1"/>
              </p:cNvSpPr>
              <p:nvPr/>
            </p:nvSpPr>
            <p:spPr bwMode="auto">
              <a:xfrm>
                <a:off x="884" y="3022"/>
                <a:ext cx="397" cy="233"/>
              </a:xfrm>
              <a:prstGeom prst="rect">
                <a:avLst/>
              </a:prstGeom>
              <a:solidFill>
                <a:srgbClr val="FFFF00"/>
              </a:solidFill>
              <a:ln w="28575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GB" dirty="0"/>
                  <a:t>17</a:t>
                </a:r>
                <a:r>
                  <a:rPr lang="en-GB" dirty="0">
                    <a:solidFill>
                      <a:schemeClr val="bg1"/>
                    </a:solidFill>
                  </a:rPr>
                  <a:t>    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6" name="Text Box 37"/>
              <p:cNvSpPr txBox="1">
                <a:spLocks noChangeArrowheads="1"/>
              </p:cNvSpPr>
              <p:nvPr/>
            </p:nvSpPr>
            <p:spPr bwMode="auto">
              <a:xfrm>
                <a:off x="1292" y="3022"/>
                <a:ext cx="411" cy="233"/>
              </a:xfrm>
              <a:prstGeom prst="rect">
                <a:avLst/>
              </a:prstGeom>
              <a:solidFill>
                <a:srgbClr val="0070C0"/>
              </a:solidFill>
              <a:ln w="28575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GB" dirty="0"/>
                  <a:t>1532</a:t>
                </a:r>
                <a:endParaRPr lang="en-US" dirty="0"/>
              </a:p>
            </p:txBody>
          </p:sp>
          <p:sp>
            <p:nvSpPr>
              <p:cNvPr id="57" name="Text Box 38"/>
              <p:cNvSpPr txBox="1">
                <a:spLocks noChangeArrowheads="1"/>
              </p:cNvSpPr>
              <p:nvPr/>
            </p:nvSpPr>
            <p:spPr bwMode="auto">
              <a:xfrm>
                <a:off x="826" y="2808"/>
                <a:ext cx="411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GB" dirty="0"/>
                  <a:t>1800</a:t>
                </a:r>
                <a:endParaRPr lang="en-US" dirty="0"/>
              </a:p>
            </p:txBody>
          </p:sp>
        </p:grpSp>
        <p:sp>
          <p:nvSpPr>
            <p:cNvPr id="52" name="Text Box 69"/>
            <p:cNvSpPr txBox="1">
              <a:spLocks noChangeArrowheads="1"/>
            </p:cNvSpPr>
            <p:nvPr/>
          </p:nvSpPr>
          <p:spPr bwMode="auto">
            <a:xfrm>
              <a:off x="612" y="2750"/>
              <a:ext cx="411" cy="233"/>
            </a:xfrm>
            <a:prstGeom prst="rect">
              <a:avLst/>
            </a:prstGeom>
            <a:solidFill>
              <a:srgbClr val="0070C0"/>
            </a:solidFill>
            <a:ln w="2857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 dirty="0"/>
                <a:t>1800</a:t>
              </a:r>
              <a:endParaRPr lang="en-US" dirty="0"/>
            </a:p>
          </p:txBody>
        </p:sp>
        <p:sp>
          <p:nvSpPr>
            <p:cNvPr id="53" name="Line 70"/>
            <p:cNvSpPr>
              <a:spLocks noChangeShapeType="1"/>
            </p:cNvSpPr>
            <p:nvPr/>
          </p:nvSpPr>
          <p:spPr bwMode="auto">
            <a:xfrm>
              <a:off x="1021" y="2863"/>
              <a:ext cx="2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54" name="Text Box 71"/>
            <p:cNvSpPr txBox="1">
              <a:spLocks noChangeArrowheads="1"/>
            </p:cNvSpPr>
            <p:nvPr/>
          </p:nvSpPr>
          <p:spPr bwMode="auto">
            <a:xfrm>
              <a:off x="385" y="2513"/>
              <a:ext cx="689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 dirty="0" err="1"/>
                <a:t>newNode</a:t>
              </a:r>
              <a:endParaRPr lang="en-US" dirty="0"/>
            </a:p>
          </p:txBody>
        </p:sp>
      </p:grpSp>
      <p:sp>
        <p:nvSpPr>
          <p:cNvPr id="60" name="Text Box 3"/>
          <p:cNvSpPr txBox="1">
            <a:spLocks noChangeArrowheads="1"/>
          </p:cNvSpPr>
          <p:nvPr/>
        </p:nvSpPr>
        <p:spPr bwMode="auto">
          <a:xfrm>
            <a:off x="1789102" y="2216139"/>
            <a:ext cx="652743" cy="369332"/>
          </a:xfrm>
          <a:prstGeom prst="rect">
            <a:avLst/>
          </a:prstGeom>
          <a:solidFill>
            <a:srgbClr val="0070C0"/>
          </a:solidFill>
          <a:ln w="285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dirty="0"/>
              <a:t>1500</a:t>
            </a:r>
            <a:endParaRPr lang="en-US" dirty="0"/>
          </a:p>
        </p:txBody>
      </p:sp>
      <p:sp>
        <p:nvSpPr>
          <p:cNvPr id="61" name="Text Box 4"/>
          <p:cNvSpPr txBox="1">
            <a:spLocks noChangeArrowheads="1"/>
          </p:cNvSpPr>
          <p:nvPr/>
        </p:nvSpPr>
        <p:spPr bwMode="auto">
          <a:xfrm>
            <a:off x="2870189" y="2216139"/>
            <a:ext cx="630301" cy="369332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dirty="0"/>
              <a:t>12 </a:t>
            </a:r>
            <a:r>
              <a:rPr lang="en-GB" dirty="0">
                <a:solidFill>
                  <a:schemeClr val="bg1"/>
                </a:solidFill>
              </a:rPr>
              <a:t>  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2" name="Text Box 5"/>
          <p:cNvSpPr txBox="1">
            <a:spLocks noChangeArrowheads="1"/>
          </p:cNvSpPr>
          <p:nvPr/>
        </p:nvSpPr>
        <p:spPr bwMode="auto">
          <a:xfrm>
            <a:off x="3517889" y="2216139"/>
            <a:ext cx="652743" cy="369332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dirty="0"/>
              <a:t>1800</a:t>
            </a:r>
            <a:endParaRPr lang="en-US" dirty="0"/>
          </a:p>
        </p:txBody>
      </p:sp>
      <p:sp>
        <p:nvSpPr>
          <p:cNvPr id="63" name="Text Box 6"/>
          <p:cNvSpPr txBox="1">
            <a:spLocks noChangeArrowheads="1"/>
          </p:cNvSpPr>
          <p:nvPr/>
        </p:nvSpPr>
        <p:spPr bwMode="auto">
          <a:xfrm>
            <a:off x="4454514" y="2216139"/>
            <a:ext cx="630301" cy="369332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dirty="0"/>
              <a:t>54 </a:t>
            </a:r>
            <a:r>
              <a:rPr lang="en-GB" dirty="0">
                <a:solidFill>
                  <a:schemeClr val="bg1"/>
                </a:solidFill>
              </a:rPr>
              <a:t>  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4" name="Text Box 7"/>
          <p:cNvSpPr txBox="1">
            <a:spLocks noChangeArrowheads="1"/>
          </p:cNvSpPr>
          <p:nvPr/>
        </p:nvSpPr>
        <p:spPr bwMode="auto">
          <a:xfrm>
            <a:off x="5102214" y="2216140"/>
            <a:ext cx="720725" cy="369939"/>
          </a:xfrm>
          <a:prstGeom prst="rect">
            <a:avLst/>
          </a:prstGeom>
          <a:solidFill>
            <a:srgbClr val="0070C0"/>
          </a:solidFill>
          <a:ln w="285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GB"/>
              <a:t>1564</a:t>
            </a:r>
            <a:endParaRPr lang="en-US"/>
          </a:p>
        </p:txBody>
      </p:sp>
      <p:sp>
        <p:nvSpPr>
          <p:cNvPr id="65" name="Text Box 8"/>
          <p:cNvSpPr txBox="1">
            <a:spLocks noChangeArrowheads="1"/>
          </p:cNvSpPr>
          <p:nvPr/>
        </p:nvSpPr>
        <p:spPr bwMode="auto">
          <a:xfrm>
            <a:off x="6038838" y="2216139"/>
            <a:ext cx="619080" cy="369332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dirty="0"/>
              <a:t>3  </a:t>
            </a:r>
            <a:r>
              <a:rPr lang="en-GB" dirty="0">
                <a:solidFill>
                  <a:schemeClr val="bg1"/>
                </a:solidFill>
              </a:rPr>
              <a:t>   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6" name="Text Box 9"/>
          <p:cNvSpPr txBox="1">
            <a:spLocks noChangeArrowheads="1"/>
          </p:cNvSpPr>
          <p:nvPr/>
        </p:nvSpPr>
        <p:spPr bwMode="auto">
          <a:xfrm>
            <a:off x="6686539" y="2216140"/>
            <a:ext cx="720725" cy="372515"/>
          </a:xfrm>
          <a:prstGeom prst="rect">
            <a:avLst/>
          </a:prstGeom>
          <a:solidFill>
            <a:srgbClr val="0070C0"/>
          </a:solidFill>
          <a:ln w="285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GB" dirty="0"/>
              <a:t>1596</a:t>
            </a:r>
            <a:endParaRPr lang="en-US" dirty="0"/>
          </a:p>
        </p:txBody>
      </p:sp>
      <p:sp>
        <p:nvSpPr>
          <p:cNvPr id="67" name="Text Box 10"/>
          <p:cNvSpPr txBox="1">
            <a:spLocks noChangeArrowheads="1"/>
          </p:cNvSpPr>
          <p:nvPr/>
        </p:nvSpPr>
        <p:spPr bwMode="auto">
          <a:xfrm>
            <a:off x="7623164" y="2216139"/>
            <a:ext cx="630301" cy="369332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dirty="0"/>
              <a:t>67</a:t>
            </a:r>
            <a:r>
              <a:rPr lang="en-GB" dirty="0">
                <a:solidFill>
                  <a:schemeClr val="bg1"/>
                </a:solidFill>
              </a:rPr>
              <a:t>   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8" name="Text Box 11"/>
          <p:cNvSpPr txBox="1">
            <a:spLocks noChangeArrowheads="1"/>
          </p:cNvSpPr>
          <p:nvPr/>
        </p:nvSpPr>
        <p:spPr bwMode="auto">
          <a:xfrm>
            <a:off x="8270864" y="2216140"/>
            <a:ext cx="720725" cy="372515"/>
          </a:xfrm>
          <a:prstGeom prst="rect">
            <a:avLst/>
          </a:prstGeom>
          <a:solidFill>
            <a:srgbClr val="0070C0"/>
          </a:solidFill>
          <a:ln w="285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GB" dirty="0"/>
              <a:t>1628</a:t>
            </a:r>
            <a:endParaRPr lang="en-US" dirty="0"/>
          </a:p>
        </p:txBody>
      </p:sp>
      <p:sp>
        <p:nvSpPr>
          <p:cNvPr id="69" name="Text Box 12"/>
          <p:cNvSpPr txBox="1">
            <a:spLocks noChangeArrowheads="1"/>
          </p:cNvSpPr>
          <p:nvPr/>
        </p:nvSpPr>
        <p:spPr bwMode="auto">
          <a:xfrm>
            <a:off x="9205902" y="2216139"/>
            <a:ext cx="630301" cy="369332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dirty="0"/>
              <a:t>32</a:t>
            </a:r>
            <a:r>
              <a:rPr lang="en-GB" dirty="0">
                <a:solidFill>
                  <a:schemeClr val="bg1"/>
                </a:solidFill>
              </a:rPr>
              <a:t>   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0" name="Text Box 13"/>
          <p:cNvSpPr txBox="1">
            <a:spLocks noChangeArrowheads="1"/>
          </p:cNvSpPr>
          <p:nvPr/>
        </p:nvSpPr>
        <p:spPr bwMode="auto">
          <a:xfrm>
            <a:off x="9853602" y="2216140"/>
            <a:ext cx="593725" cy="369939"/>
          </a:xfrm>
          <a:prstGeom prst="rect">
            <a:avLst/>
          </a:prstGeom>
          <a:solidFill>
            <a:srgbClr val="0070C0"/>
          </a:solidFill>
          <a:ln w="285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GB"/>
              <a:t>      </a:t>
            </a:r>
            <a:endParaRPr lang="en-US"/>
          </a:p>
        </p:txBody>
      </p:sp>
      <p:sp>
        <p:nvSpPr>
          <p:cNvPr id="71" name="Line 14"/>
          <p:cNvSpPr>
            <a:spLocks noChangeShapeType="1"/>
          </p:cNvSpPr>
          <p:nvPr/>
        </p:nvSpPr>
        <p:spPr bwMode="auto">
          <a:xfrm>
            <a:off x="9855189" y="2216139"/>
            <a:ext cx="576263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72" name="Line 15"/>
          <p:cNvSpPr>
            <a:spLocks noChangeShapeType="1"/>
          </p:cNvSpPr>
          <p:nvPr/>
        </p:nvSpPr>
        <p:spPr bwMode="auto">
          <a:xfrm flipH="1">
            <a:off x="9855189" y="2216139"/>
            <a:ext cx="576263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73" name="Text Box 16"/>
          <p:cNvSpPr txBox="1">
            <a:spLocks noChangeArrowheads="1"/>
          </p:cNvSpPr>
          <p:nvPr/>
        </p:nvSpPr>
        <p:spPr bwMode="auto">
          <a:xfrm>
            <a:off x="2778114" y="1876414"/>
            <a:ext cx="6527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dirty="0"/>
              <a:t>1500</a:t>
            </a:r>
            <a:endParaRPr lang="en-US" dirty="0"/>
          </a:p>
        </p:txBody>
      </p:sp>
      <p:sp>
        <p:nvSpPr>
          <p:cNvPr id="74" name="Text Box 17"/>
          <p:cNvSpPr txBox="1">
            <a:spLocks noChangeArrowheads="1"/>
          </p:cNvSpPr>
          <p:nvPr/>
        </p:nvSpPr>
        <p:spPr bwMode="auto">
          <a:xfrm>
            <a:off x="4381489" y="1857364"/>
            <a:ext cx="6527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dirty="0"/>
              <a:t>1532</a:t>
            </a:r>
            <a:endParaRPr lang="en-US" dirty="0"/>
          </a:p>
        </p:txBody>
      </p:sp>
      <p:sp>
        <p:nvSpPr>
          <p:cNvPr id="75" name="Text Box 18"/>
          <p:cNvSpPr txBox="1">
            <a:spLocks noChangeArrowheads="1"/>
          </p:cNvSpPr>
          <p:nvPr/>
        </p:nvSpPr>
        <p:spPr bwMode="auto">
          <a:xfrm>
            <a:off x="5922952" y="1857364"/>
            <a:ext cx="6527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dirty="0"/>
              <a:t>1564</a:t>
            </a:r>
            <a:endParaRPr lang="en-US" dirty="0"/>
          </a:p>
        </p:txBody>
      </p:sp>
      <p:sp>
        <p:nvSpPr>
          <p:cNvPr id="76" name="Text Box 19"/>
          <p:cNvSpPr txBox="1">
            <a:spLocks noChangeArrowheads="1"/>
          </p:cNvSpPr>
          <p:nvPr/>
        </p:nvSpPr>
        <p:spPr bwMode="auto">
          <a:xfrm>
            <a:off x="7505689" y="1857364"/>
            <a:ext cx="6527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dirty="0"/>
              <a:t>1596</a:t>
            </a:r>
            <a:endParaRPr lang="en-US" dirty="0"/>
          </a:p>
        </p:txBody>
      </p:sp>
      <p:sp>
        <p:nvSpPr>
          <p:cNvPr id="77" name="Text Box 20"/>
          <p:cNvSpPr txBox="1">
            <a:spLocks noChangeArrowheads="1"/>
          </p:cNvSpPr>
          <p:nvPr/>
        </p:nvSpPr>
        <p:spPr bwMode="auto">
          <a:xfrm>
            <a:off x="9134464" y="1857364"/>
            <a:ext cx="6527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dirty="0"/>
              <a:t>1628</a:t>
            </a:r>
            <a:endParaRPr lang="en-US" dirty="0"/>
          </a:p>
        </p:txBody>
      </p:sp>
      <p:sp>
        <p:nvSpPr>
          <p:cNvPr id="78" name="Line 21"/>
          <p:cNvSpPr>
            <a:spLocks noChangeShapeType="1"/>
          </p:cNvSpPr>
          <p:nvPr/>
        </p:nvSpPr>
        <p:spPr bwMode="auto">
          <a:xfrm>
            <a:off x="2513097" y="2395470"/>
            <a:ext cx="357091" cy="56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79" name="Line 22"/>
          <p:cNvSpPr>
            <a:spLocks noChangeShapeType="1"/>
          </p:cNvSpPr>
          <p:nvPr/>
        </p:nvSpPr>
        <p:spPr bwMode="auto">
          <a:xfrm>
            <a:off x="5822968" y="2395470"/>
            <a:ext cx="215870" cy="56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80" name="Line 23"/>
          <p:cNvSpPr>
            <a:spLocks noChangeShapeType="1"/>
          </p:cNvSpPr>
          <p:nvPr/>
        </p:nvSpPr>
        <p:spPr bwMode="auto">
          <a:xfrm flipV="1">
            <a:off x="7412221" y="2395526"/>
            <a:ext cx="210942" cy="252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81" name="Line 24"/>
          <p:cNvSpPr>
            <a:spLocks noChangeShapeType="1"/>
          </p:cNvSpPr>
          <p:nvPr/>
        </p:nvSpPr>
        <p:spPr bwMode="auto">
          <a:xfrm>
            <a:off x="9011777" y="2395470"/>
            <a:ext cx="195711" cy="56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grpSp>
        <p:nvGrpSpPr>
          <p:cNvPr id="6" name="Group 35"/>
          <p:cNvGrpSpPr>
            <a:grpSpLocks/>
          </p:cNvGrpSpPr>
          <p:nvPr/>
        </p:nvGrpSpPr>
        <p:grpSpPr bwMode="auto">
          <a:xfrm>
            <a:off x="2776526" y="2595551"/>
            <a:ext cx="895350" cy="1087438"/>
            <a:chOff x="793" y="2341"/>
            <a:chExt cx="564" cy="685"/>
          </a:xfrm>
        </p:grpSpPr>
        <p:sp>
          <p:nvSpPr>
            <p:cNvPr id="84" name="Text Box 36"/>
            <p:cNvSpPr txBox="1">
              <a:spLocks noChangeArrowheads="1"/>
            </p:cNvSpPr>
            <p:nvPr/>
          </p:nvSpPr>
          <p:spPr bwMode="auto">
            <a:xfrm>
              <a:off x="930" y="2568"/>
              <a:ext cx="216" cy="233"/>
            </a:xfrm>
            <a:prstGeom prst="rect">
              <a:avLst/>
            </a:prstGeom>
            <a:solidFill>
              <a:srgbClr val="0070C0"/>
            </a:solidFill>
            <a:ln w="2857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/>
                <a:t>   </a:t>
              </a:r>
              <a:endParaRPr lang="en-US"/>
            </a:p>
          </p:txBody>
        </p:sp>
        <p:sp>
          <p:nvSpPr>
            <p:cNvPr id="85" name="Line 37"/>
            <p:cNvSpPr>
              <a:spLocks noChangeShapeType="1"/>
            </p:cNvSpPr>
            <p:nvPr/>
          </p:nvSpPr>
          <p:spPr bwMode="auto">
            <a:xfrm flipH="1" flipV="1">
              <a:off x="1066" y="2341"/>
              <a:ext cx="0" cy="22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86" name="Text Box 38"/>
            <p:cNvSpPr txBox="1">
              <a:spLocks noChangeArrowheads="1"/>
            </p:cNvSpPr>
            <p:nvPr/>
          </p:nvSpPr>
          <p:spPr bwMode="auto">
            <a:xfrm>
              <a:off x="793" y="2795"/>
              <a:ext cx="56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 dirty="0"/>
                <a:t>current</a:t>
              </a:r>
              <a:endParaRPr lang="en-US" dirty="0"/>
            </a:p>
          </p:txBody>
        </p:sp>
      </p:grpSp>
      <p:sp>
        <p:nvSpPr>
          <p:cNvPr id="87" name="TextBox 86"/>
          <p:cNvSpPr txBox="1"/>
          <p:nvPr/>
        </p:nvSpPr>
        <p:spPr>
          <a:xfrm>
            <a:off x="1881158" y="5286389"/>
            <a:ext cx="7215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Current node link\pointer changed to point at </a:t>
            </a:r>
            <a:r>
              <a:rPr lang="en-GB" sz="2400" dirty="0" err="1"/>
              <a:t>newNode</a:t>
            </a:r>
            <a:endParaRPr lang="en-GB" sz="2400" dirty="0"/>
          </a:p>
        </p:txBody>
      </p:sp>
      <p:sp>
        <p:nvSpPr>
          <p:cNvPr id="88" name="Line 41"/>
          <p:cNvSpPr>
            <a:spLocks noChangeShapeType="1"/>
          </p:cNvSpPr>
          <p:nvPr/>
        </p:nvSpPr>
        <p:spPr bwMode="auto">
          <a:xfrm>
            <a:off x="3816438" y="2586078"/>
            <a:ext cx="479362" cy="134697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89" name="Slide Number Placeholder 8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2FE358-7821-4E72-93BD-5A12ADAB0CC5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66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Sorting algorithms</a:t>
            </a:r>
          </a:p>
        </p:txBody>
      </p:sp>
      <p:sp>
        <p:nvSpPr>
          <p:cNvPr id="1022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75520" y="1268760"/>
            <a:ext cx="8640960" cy="5184576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500" dirty="0"/>
              <a:t>We are given n records to sort. </a:t>
            </a:r>
          </a:p>
          <a:p>
            <a:pPr lvl="4">
              <a:lnSpc>
                <a:spcPct val="80000"/>
              </a:lnSpc>
            </a:pPr>
            <a:endParaRPr lang="en-US" sz="1600" dirty="0"/>
          </a:p>
          <a:p>
            <a:pPr>
              <a:lnSpc>
                <a:spcPct val="80000"/>
              </a:lnSpc>
            </a:pPr>
            <a:r>
              <a:rPr lang="en-US" sz="2500" dirty="0"/>
              <a:t>There are a number of simple sorting algorithms whose time performance is </a:t>
            </a:r>
            <a:r>
              <a:rPr lang="en-US" sz="2500" b="1" dirty="0"/>
              <a:t>quadratic</a:t>
            </a:r>
            <a:r>
              <a:rPr lang="en-US" sz="2500" dirty="0"/>
              <a:t> O(n</a:t>
            </a:r>
            <a:r>
              <a:rPr lang="en-US" sz="2500" baseline="30000" dirty="0"/>
              <a:t>2</a:t>
            </a:r>
            <a:r>
              <a:rPr lang="en-US" sz="2500" dirty="0"/>
              <a:t>):</a:t>
            </a:r>
          </a:p>
          <a:p>
            <a:pPr lvl="4">
              <a:lnSpc>
                <a:spcPct val="80000"/>
              </a:lnSpc>
            </a:pPr>
            <a:endParaRPr lang="en-US" sz="1600" dirty="0"/>
          </a:p>
          <a:p>
            <a:pPr lvl="1">
              <a:lnSpc>
                <a:spcPct val="80000"/>
              </a:lnSpc>
            </a:pPr>
            <a:r>
              <a:rPr lang="en-US" sz="2100" dirty="0"/>
              <a:t>Bubble sort</a:t>
            </a:r>
          </a:p>
          <a:p>
            <a:pPr lvl="1">
              <a:lnSpc>
                <a:spcPct val="80000"/>
              </a:lnSpc>
            </a:pPr>
            <a:r>
              <a:rPr lang="en-US" sz="2100" dirty="0"/>
              <a:t>Cocktail Shaker sort</a:t>
            </a:r>
          </a:p>
          <a:p>
            <a:pPr lvl="1">
              <a:lnSpc>
                <a:spcPct val="80000"/>
              </a:lnSpc>
            </a:pPr>
            <a:r>
              <a:rPr lang="en-US" sz="2100" dirty="0"/>
              <a:t>Selection sort</a:t>
            </a:r>
          </a:p>
          <a:p>
            <a:pPr lvl="1">
              <a:lnSpc>
                <a:spcPct val="80000"/>
              </a:lnSpc>
            </a:pPr>
            <a:r>
              <a:rPr lang="en-US" sz="2100" dirty="0"/>
              <a:t>Insertion sort</a:t>
            </a:r>
            <a:br>
              <a:rPr lang="en-US" sz="2100" dirty="0"/>
            </a:br>
            <a:endParaRPr lang="en-US" sz="2100" dirty="0"/>
          </a:p>
          <a:p>
            <a:pPr>
              <a:lnSpc>
                <a:spcPct val="80000"/>
              </a:lnSpc>
            </a:pPr>
            <a:r>
              <a:rPr lang="en-US" sz="2500" dirty="0"/>
              <a:t>The faster comparison based algorithm are O(n log n)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2500" dirty="0"/>
          </a:p>
          <a:p>
            <a:pPr lvl="1">
              <a:lnSpc>
                <a:spcPct val="80000"/>
              </a:lnSpc>
            </a:pPr>
            <a:r>
              <a:rPr lang="en-US" sz="2200" dirty="0" err="1"/>
              <a:t>Mergesort</a:t>
            </a:r>
            <a:endParaRPr lang="en-US" sz="2200" dirty="0"/>
          </a:p>
          <a:p>
            <a:pPr lvl="1">
              <a:lnSpc>
                <a:spcPct val="80000"/>
              </a:lnSpc>
            </a:pPr>
            <a:r>
              <a:rPr lang="en-US" sz="2200" dirty="0" err="1"/>
              <a:t>Quicksort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888549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2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2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29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29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29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29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29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29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29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2979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1" y="122238"/>
            <a:ext cx="7542213" cy="714474"/>
          </a:xfrm>
        </p:spPr>
        <p:txBody>
          <a:bodyPr/>
          <a:lstStyle/>
          <a:p>
            <a:r>
              <a:rPr lang="en-GB" dirty="0"/>
              <a:t>Insertion – Final result</a:t>
            </a:r>
            <a:endParaRPr lang="en-US" dirty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703388" y="2889250"/>
            <a:ext cx="8750300" cy="749300"/>
            <a:chOff x="113" y="1820"/>
            <a:chExt cx="5512" cy="472"/>
          </a:xfrm>
        </p:grpSpPr>
        <p:sp>
          <p:nvSpPr>
            <p:cNvPr id="105477" name="Text Box 5"/>
            <p:cNvSpPr txBox="1">
              <a:spLocks noChangeArrowheads="1"/>
            </p:cNvSpPr>
            <p:nvPr/>
          </p:nvSpPr>
          <p:spPr bwMode="auto">
            <a:xfrm>
              <a:off x="171" y="2057"/>
              <a:ext cx="454" cy="235"/>
            </a:xfrm>
            <a:prstGeom prst="rect">
              <a:avLst/>
            </a:prstGeom>
            <a:solidFill>
              <a:srgbClr val="0070C0"/>
            </a:solidFill>
            <a:ln w="2857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GB" dirty="0"/>
                <a:t>1500</a:t>
              </a:r>
              <a:endParaRPr lang="en-US" dirty="0"/>
            </a:p>
          </p:txBody>
        </p:sp>
        <p:sp>
          <p:nvSpPr>
            <p:cNvPr id="105478" name="Text Box 6"/>
            <p:cNvSpPr txBox="1">
              <a:spLocks noChangeArrowheads="1"/>
            </p:cNvSpPr>
            <p:nvPr/>
          </p:nvSpPr>
          <p:spPr bwMode="auto">
            <a:xfrm>
              <a:off x="852" y="2057"/>
              <a:ext cx="397" cy="233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 dirty="0"/>
                <a:t>12</a:t>
              </a:r>
              <a:r>
                <a:rPr lang="en-GB" dirty="0">
                  <a:solidFill>
                    <a:schemeClr val="bg1"/>
                  </a:solidFill>
                </a:rPr>
                <a:t>    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05479" name="Text Box 7"/>
            <p:cNvSpPr txBox="1">
              <a:spLocks noChangeArrowheads="1"/>
            </p:cNvSpPr>
            <p:nvPr/>
          </p:nvSpPr>
          <p:spPr bwMode="auto">
            <a:xfrm>
              <a:off x="1260" y="2057"/>
              <a:ext cx="454" cy="232"/>
            </a:xfrm>
            <a:prstGeom prst="rect">
              <a:avLst/>
            </a:prstGeom>
            <a:solidFill>
              <a:srgbClr val="0070C0"/>
            </a:solidFill>
            <a:ln w="2857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GB" dirty="0"/>
                <a:t>1800</a:t>
              </a:r>
              <a:endParaRPr lang="en-US" dirty="0"/>
            </a:p>
          </p:txBody>
        </p:sp>
        <p:sp>
          <p:nvSpPr>
            <p:cNvPr id="105480" name="Text Box 8"/>
            <p:cNvSpPr txBox="1">
              <a:spLocks noChangeArrowheads="1"/>
            </p:cNvSpPr>
            <p:nvPr/>
          </p:nvSpPr>
          <p:spPr bwMode="auto">
            <a:xfrm>
              <a:off x="1850" y="2057"/>
              <a:ext cx="397" cy="233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 dirty="0"/>
                <a:t>54</a:t>
              </a:r>
              <a:r>
                <a:rPr lang="en-GB" dirty="0">
                  <a:solidFill>
                    <a:schemeClr val="bg1"/>
                  </a:solidFill>
                </a:rPr>
                <a:t>    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05481" name="Text Box 9"/>
            <p:cNvSpPr txBox="1">
              <a:spLocks noChangeArrowheads="1"/>
            </p:cNvSpPr>
            <p:nvPr/>
          </p:nvSpPr>
          <p:spPr bwMode="auto">
            <a:xfrm>
              <a:off x="2258" y="2057"/>
              <a:ext cx="454" cy="233"/>
            </a:xfrm>
            <a:prstGeom prst="rect">
              <a:avLst/>
            </a:prstGeom>
            <a:solidFill>
              <a:srgbClr val="0070C0"/>
            </a:solidFill>
            <a:ln w="2857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GB" dirty="0"/>
                <a:t>1564</a:t>
              </a:r>
              <a:endParaRPr lang="en-US" dirty="0"/>
            </a:p>
          </p:txBody>
        </p:sp>
        <p:sp>
          <p:nvSpPr>
            <p:cNvPr id="105482" name="Text Box 10"/>
            <p:cNvSpPr txBox="1">
              <a:spLocks noChangeArrowheads="1"/>
            </p:cNvSpPr>
            <p:nvPr/>
          </p:nvSpPr>
          <p:spPr bwMode="auto">
            <a:xfrm>
              <a:off x="2848" y="2057"/>
              <a:ext cx="390" cy="233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 dirty="0"/>
                <a:t>3 </a:t>
              </a:r>
              <a:r>
                <a:rPr lang="en-GB" dirty="0">
                  <a:solidFill>
                    <a:schemeClr val="bg1"/>
                  </a:solidFill>
                </a:rPr>
                <a:t>     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05483" name="Text Box 11"/>
            <p:cNvSpPr txBox="1">
              <a:spLocks noChangeArrowheads="1"/>
            </p:cNvSpPr>
            <p:nvPr/>
          </p:nvSpPr>
          <p:spPr bwMode="auto">
            <a:xfrm>
              <a:off x="3256" y="2057"/>
              <a:ext cx="454" cy="233"/>
            </a:xfrm>
            <a:prstGeom prst="rect">
              <a:avLst/>
            </a:prstGeom>
            <a:solidFill>
              <a:srgbClr val="0070C0"/>
            </a:solidFill>
            <a:ln w="2857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GB" dirty="0"/>
                <a:t>1596</a:t>
              </a:r>
              <a:endParaRPr lang="en-US" dirty="0"/>
            </a:p>
          </p:txBody>
        </p:sp>
        <p:sp>
          <p:nvSpPr>
            <p:cNvPr id="105484" name="Text Box 12"/>
            <p:cNvSpPr txBox="1">
              <a:spLocks noChangeArrowheads="1"/>
            </p:cNvSpPr>
            <p:nvPr/>
          </p:nvSpPr>
          <p:spPr bwMode="auto">
            <a:xfrm>
              <a:off x="3846" y="2057"/>
              <a:ext cx="397" cy="233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 dirty="0"/>
                <a:t>67</a:t>
              </a:r>
              <a:r>
                <a:rPr lang="en-GB" dirty="0">
                  <a:solidFill>
                    <a:schemeClr val="bg1"/>
                  </a:solidFill>
                </a:rPr>
                <a:t>    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05485" name="Text Box 13"/>
            <p:cNvSpPr txBox="1">
              <a:spLocks noChangeArrowheads="1"/>
            </p:cNvSpPr>
            <p:nvPr/>
          </p:nvSpPr>
          <p:spPr bwMode="auto">
            <a:xfrm>
              <a:off x="4254" y="2057"/>
              <a:ext cx="454" cy="235"/>
            </a:xfrm>
            <a:prstGeom prst="rect">
              <a:avLst/>
            </a:prstGeom>
            <a:solidFill>
              <a:srgbClr val="0070C0"/>
            </a:solidFill>
            <a:ln w="2857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GB" dirty="0"/>
                <a:t>1628</a:t>
              </a:r>
              <a:endParaRPr lang="en-US" dirty="0"/>
            </a:p>
          </p:txBody>
        </p:sp>
        <p:sp>
          <p:nvSpPr>
            <p:cNvPr id="105486" name="Text Box 14"/>
            <p:cNvSpPr txBox="1">
              <a:spLocks noChangeArrowheads="1"/>
            </p:cNvSpPr>
            <p:nvPr/>
          </p:nvSpPr>
          <p:spPr bwMode="auto">
            <a:xfrm>
              <a:off x="4843" y="2057"/>
              <a:ext cx="397" cy="233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 dirty="0"/>
                <a:t>32</a:t>
              </a:r>
              <a:r>
                <a:rPr lang="en-GB" dirty="0">
                  <a:solidFill>
                    <a:schemeClr val="bg1"/>
                  </a:solidFill>
                </a:rPr>
                <a:t>    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05487" name="Text Box 15"/>
            <p:cNvSpPr txBox="1">
              <a:spLocks noChangeArrowheads="1"/>
            </p:cNvSpPr>
            <p:nvPr/>
          </p:nvSpPr>
          <p:spPr bwMode="auto">
            <a:xfrm>
              <a:off x="5251" y="2057"/>
              <a:ext cx="374" cy="233"/>
            </a:xfrm>
            <a:prstGeom prst="rect">
              <a:avLst/>
            </a:prstGeom>
            <a:solidFill>
              <a:srgbClr val="0070C0"/>
            </a:solidFill>
            <a:ln w="2857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GB"/>
                <a:t>      </a:t>
              </a:r>
              <a:endParaRPr lang="en-US"/>
            </a:p>
          </p:txBody>
        </p:sp>
        <p:sp>
          <p:nvSpPr>
            <p:cNvPr id="105488" name="Line 16"/>
            <p:cNvSpPr>
              <a:spLocks noChangeShapeType="1"/>
            </p:cNvSpPr>
            <p:nvPr/>
          </p:nvSpPr>
          <p:spPr bwMode="auto">
            <a:xfrm>
              <a:off x="5252" y="2057"/>
              <a:ext cx="363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105489" name="Line 17"/>
            <p:cNvSpPr>
              <a:spLocks noChangeShapeType="1"/>
            </p:cNvSpPr>
            <p:nvPr/>
          </p:nvSpPr>
          <p:spPr bwMode="auto">
            <a:xfrm flipH="1">
              <a:off x="5252" y="2057"/>
              <a:ext cx="363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105490" name="Text Box 18"/>
            <p:cNvSpPr txBox="1">
              <a:spLocks noChangeArrowheads="1"/>
            </p:cNvSpPr>
            <p:nvPr/>
          </p:nvSpPr>
          <p:spPr bwMode="auto">
            <a:xfrm>
              <a:off x="794" y="1843"/>
              <a:ext cx="411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 dirty="0"/>
                <a:t>1500</a:t>
              </a:r>
              <a:endParaRPr lang="en-US" dirty="0"/>
            </a:p>
          </p:txBody>
        </p:sp>
        <p:sp>
          <p:nvSpPr>
            <p:cNvPr id="105491" name="Text Box 19"/>
            <p:cNvSpPr txBox="1">
              <a:spLocks noChangeArrowheads="1"/>
            </p:cNvSpPr>
            <p:nvPr/>
          </p:nvSpPr>
          <p:spPr bwMode="auto">
            <a:xfrm>
              <a:off x="1804" y="1831"/>
              <a:ext cx="411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 dirty="0"/>
                <a:t>1532</a:t>
              </a:r>
              <a:endParaRPr lang="en-US" dirty="0"/>
            </a:p>
          </p:txBody>
        </p:sp>
        <p:sp>
          <p:nvSpPr>
            <p:cNvPr id="105492" name="Text Box 20"/>
            <p:cNvSpPr txBox="1">
              <a:spLocks noChangeArrowheads="1"/>
            </p:cNvSpPr>
            <p:nvPr/>
          </p:nvSpPr>
          <p:spPr bwMode="auto">
            <a:xfrm>
              <a:off x="2775" y="1831"/>
              <a:ext cx="411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 dirty="0"/>
                <a:t>1564</a:t>
              </a:r>
              <a:endParaRPr lang="en-US" dirty="0"/>
            </a:p>
          </p:txBody>
        </p:sp>
        <p:sp>
          <p:nvSpPr>
            <p:cNvPr id="105493" name="Text Box 21"/>
            <p:cNvSpPr txBox="1">
              <a:spLocks noChangeArrowheads="1"/>
            </p:cNvSpPr>
            <p:nvPr/>
          </p:nvSpPr>
          <p:spPr bwMode="auto">
            <a:xfrm>
              <a:off x="3772" y="1831"/>
              <a:ext cx="411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 dirty="0"/>
                <a:t>1596</a:t>
              </a:r>
              <a:endParaRPr lang="en-US" dirty="0"/>
            </a:p>
          </p:txBody>
        </p:sp>
        <p:sp>
          <p:nvSpPr>
            <p:cNvPr id="105494" name="Text Box 22"/>
            <p:cNvSpPr txBox="1">
              <a:spLocks noChangeArrowheads="1"/>
            </p:cNvSpPr>
            <p:nvPr/>
          </p:nvSpPr>
          <p:spPr bwMode="auto">
            <a:xfrm>
              <a:off x="4798" y="1831"/>
              <a:ext cx="411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 dirty="0"/>
                <a:t>1628</a:t>
              </a:r>
              <a:endParaRPr lang="en-US" dirty="0"/>
            </a:p>
          </p:txBody>
        </p:sp>
        <p:sp>
          <p:nvSpPr>
            <p:cNvPr id="105495" name="Line 23"/>
            <p:cNvSpPr>
              <a:spLocks noChangeShapeType="1"/>
            </p:cNvSpPr>
            <p:nvPr/>
          </p:nvSpPr>
          <p:spPr bwMode="auto">
            <a:xfrm>
              <a:off x="630" y="2169"/>
              <a:ext cx="222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105496" name="Line 24"/>
            <p:cNvSpPr>
              <a:spLocks noChangeShapeType="1"/>
            </p:cNvSpPr>
            <p:nvPr/>
          </p:nvSpPr>
          <p:spPr bwMode="auto">
            <a:xfrm flipV="1">
              <a:off x="2716" y="2170"/>
              <a:ext cx="132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105497" name="Line 25"/>
            <p:cNvSpPr>
              <a:spLocks noChangeShapeType="1"/>
            </p:cNvSpPr>
            <p:nvPr/>
          </p:nvSpPr>
          <p:spPr bwMode="auto">
            <a:xfrm flipV="1">
              <a:off x="3709" y="2170"/>
              <a:ext cx="137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105498" name="Line 26"/>
            <p:cNvSpPr>
              <a:spLocks noChangeShapeType="1"/>
            </p:cNvSpPr>
            <p:nvPr/>
          </p:nvSpPr>
          <p:spPr bwMode="auto">
            <a:xfrm>
              <a:off x="4714" y="2169"/>
              <a:ext cx="130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105499" name="Text Box 27"/>
            <p:cNvSpPr txBox="1">
              <a:spLocks noChangeArrowheads="1"/>
            </p:cNvSpPr>
            <p:nvPr/>
          </p:nvSpPr>
          <p:spPr bwMode="auto">
            <a:xfrm>
              <a:off x="113" y="1820"/>
              <a:ext cx="412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 dirty="0"/>
                <a:t>head</a:t>
              </a:r>
              <a:endParaRPr lang="en-US" dirty="0"/>
            </a:p>
          </p:txBody>
        </p:sp>
      </p:grpSp>
      <p:grpSp>
        <p:nvGrpSpPr>
          <p:cNvPr id="3" name="Group 28"/>
          <p:cNvGrpSpPr>
            <a:grpSpLocks/>
          </p:cNvGrpSpPr>
          <p:nvPr/>
        </p:nvGrpSpPr>
        <p:grpSpPr bwMode="auto">
          <a:xfrm>
            <a:off x="3503712" y="4293096"/>
            <a:ext cx="1460500" cy="711200"/>
            <a:chOff x="826" y="2808"/>
            <a:chExt cx="920" cy="448"/>
          </a:xfrm>
        </p:grpSpPr>
        <p:sp>
          <p:nvSpPr>
            <p:cNvPr id="105501" name="Text Box 29"/>
            <p:cNvSpPr txBox="1">
              <a:spLocks noChangeArrowheads="1"/>
            </p:cNvSpPr>
            <p:nvPr/>
          </p:nvSpPr>
          <p:spPr bwMode="auto">
            <a:xfrm>
              <a:off x="884" y="3022"/>
              <a:ext cx="397" cy="233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 dirty="0"/>
                <a:t>17</a:t>
              </a:r>
              <a:r>
                <a:rPr lang="en-GB" dirty="0">
                  <a:solidFill>
                    <a:schemeClr val="bg1"/>
                  </a:solidFill>
                </a:rPr>
                <a:t>    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05502" name="Text Box 30"/>
            <p:cNvSpPr txBox="1">
              <a:spLocks noChangeArrowheads="1"/>
            </p:cNvSpPr>
            <p:nvPr/>
          </p:nvSpPr>
          <p:spPr bwMode="auto">
            <a:xfrm>
              <a:off x="1292" y="3022"/>
              <a:ext cx="454" cy="234"/>
            </a:xfrm>
            <a:prstGeom prst="rect">
              <a:avLst/>
            </a:prstGeom>
            <a:solidFill>
              <a:srgbClr val="0070C0"/>
            </a:solidFill>
            <a:ln w="2857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GB" dirty="0"/>
                <a:t>1532</a:t>
              </a:r>
              <a:endParaRPr lang="en-US" dirty="0"/>
            </a:p>
          </p:txBody>
        </p:sp>
        <p:sp>
          <p:nvSpPr>
            <p:cNvPr id="105503" name="Text Box 31"/>
            <p:cNvSpPr txBox="1">
              <a:spLocks noChangeArrowheads="1"/>
            </p:cNvSpPr>
            <p:nvPr/>
          </p:nvSpPr>
          <p:spPr bwMode="auto">
            <a:xfrm>
              <a:off x="826" y="2808"/>
              <a:ext cx="411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 dirty="0"/>
                <a:t>1800</a:t>
              </a:r>
              <a:endParaRPr lang="en-US" dirty="0"/>
            </a:p>
          </p:txBody>
        </p:sp>
      </p:grpSp>
      <p:sp>
        <p:nvSpPr>
          <p:cNvPr id="105504" name="Line 32"/>
          <p:cNvSpPr>
            <a:spLocks noChangeShapeType="1"/>
          </p:cNvSpPr>
          <p:nvPr/>
        </p:nvSpPr>
        <p:spPr bwMode="auto">
          <a:xfrm flipV="1">
            <a:off x="4714876" y="3636144"/>
            <a:ext cx="21059" cy="98348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05505" name="Line 33"/>
          <p:cNvSpPr>
            <a:spLocks noChangeShapeType="1"/>
          </p:cNvSpPr>
          <p:nvPr/>
        </p:nvSpPr>
        <p:spPr bwMode="auto">
          <a:xfrm>
            <a:off x="3872334" y="3636144"/>
            <a:ext cx="1257" cy="68162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33" name="TextBox 32"/>
          <p:cNvSpPr txBox="1"/>
          <p:nvPr/>
        </p:nvSpPr>
        <p:spPr>
          <a:xfrm>
            <a:off x="3032525" y="5563384"/>
            <a:ext cx="18573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Done!!!</a:t>
            </a:r>
          </a:p>
        </p:txBody>
      </p:sp>
      <p:sp>
        <p:nvSpPr>
          <p:cNvPr id="34" name="Slide Number Placeholder 33"/>
          <p:cNvSpPr>
            <a:spLocks noGrp="1"/>
          </p:cNvSpPr>
          <p:nvPr>
            <p:ph type="sldNum" sz="quarter" idx="12"/>
          </p:nvPr>
        </p:nvSpPr>
        <p:spPr>
          <a:xfrm>
            <a:off x="8085560" y="6239645"/>
            <a:ext cx="2132013" cy="455613"/>
          </a:xfrm>
        </p:spPr>
        <p:txBody>
          <a:bodyPr/>
          <a:lstStyle/>
          <a:p>
            <a:pPr>
              <a:defRPr/>
            </a:pPr>
            <a:fld id="{CF2FE358-7821-4E72-93BD-5A12ADAB0CC5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67333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1" y="122238"/>
            <a:ext cx="7542213" cy="714474"/>
          </a:xfrm>
        </p:spPr>
        <p:txBody>
          <a:bodyPr/>
          <a:lstStyle/>
          <a:p>
            <a:r>
              <a:rPr lang="en-GB" dirty="0"/>
              <a:t>Insertion – Algorithm?</a:t>
            </a:r>
            <a:endParaRPr lang="en-US" dirty="0"/>
          </a:p>
        </p:txBody>
      </p:sp>
      <p:sp>
        <p:nvSpPr>
          <p:cNvPr id="100382" name="Text Box 30"/>
          <p:cNvSpPr txBox="1">
            <a:spLocks noChangeArrowheads="1"/>
          </p:cNvSpPr>
          <p:nvPr/>
        </p:nvSpPr>
        <p:spPr bwMode="auto">
          <a:xfrm>
            <a:off x="1738282" y="2786058"/>
            <a:ext cx="65434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dirty="0"/>
              <a:t>head</a:t>
            </a:r>
            <a:endParaRPr lang="en-US" dirty="0"/>
          </a:p>
        </p:txBody>
      </p:sp>
      <p:grpSp>
        <p:nvGrpSpPr>
          <p:cNvPr id="2" name="Group 72"/>
          <p:cNvGrpSpPr>
            <a:grpSpLocks/>
          </p:cNvGrpSpPr>
          <p:nvPr/>
        </p:nvGrpSpPr>
        <p:grpSpPr bwMode="auto">
          <a:xfrm>
            <a:off x="2640014" y="4941889"/>
            <a:ext cx="2681287" cy="746125"/>
            <a:chOff x="385" y="2513"/>
            <a:chExt cx="1689" cy="470"/>
          </a:xfrm>
        </p:grpSpPr>
        <p:grpSp>
          <p:nvGrpSpPr>
            <p:cNvPr id="3" name="Group 42"/>
            <p:cNvGrpSpPr>
              <a:grpSpLocks/>
            </p:cNvGrpSpPr>
            <p:nvPr/>
          </p:nvGrpSpPr>
          <p:grpSpPr bwMode="auto">
            <a:xfrm>
              <a:off x="1234" y="2523"/>
              <a:ext cx="840" cy="450"/>
              <a:chOff x="826" y="2808"/>
              <a:chExt cx="840" cy="450"/>
            </a:xfrm>
          </p:grpSpPr>
          <p:sp>
            <p:nvSpPr>
              <p:cNvPr id="100388" name="Text Box 36"/>
              <p:cNvSpPr txBox="1">
                <a:spLocks noChangeArrowheads="1"/>
              </p:cNvSpPr>
              <p:nvPr/>
            </p:nvSpPr>
            <p:spPr bwMode="auto">
              <a:xfrm>
                <a:off x="884" y="3022"/>
                <a:ext cx="397" cy="233"/>
              </a:xfrm>
              <a:prstGeom prst="rect">
                <a:avLst/>
              </a:prstGeom>
              <a:solidFill>
                <a:srgbClr val="FFFF00"/>
              </a:solidFill>
              <a:ln w="28575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GB" dirty="0"/>
                  <a:t>17</a:t>
                </a:r>
                <a:r>
                  <a:rPr lang="en-GB" dirty="0">
                    <a:solidFill>
                      <a:schemeClr val="bg1"/>
                    </a:solidFill>
                  </a:rPr>
                  <a:t>    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0389" name="Text Box 37"/>
              <p:cNvSpPr txBox="1">
                <a:spLocks noChangeArrowheads="1"/>
              </p:cNvSpPr>
              <p:nvPr/>
            </p:nvSpPr>
            <p:spPr bwMode="auto">
              <a:xfrm>
                <a:off x="1292" y="3022"/>
                <a:ext cx="374" cy="236"/>
              </a:xfrm>
              <a:prstGeom prst="rect">
                <a:avLst/>
              </a:prstGeom>
              <a:solidFill>
                <a:srgbClr val="0070C0"/>
              </a:solidFill>
              <a:ln w="28575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lang="en-GB"/>
                  <a:t>      </a:t>
                </a:r>
                <a:endParaRPr lang="en-US"/>
              </a:p>
            </p:txBody>
          </p:sp>
          <p:sp>
            <p:nvSpPr>
              <p:cNvPr id="100390" name="Text Box 38"/>
              <p:cNvSpPr txBox="1">
                <a:spLocks noChangeArrowheads="1"/>
              </p:cNvSpPr>
              <p:nvPr/>
            </p:nvSpPr>
            <p:spPr bwMode="auto">
              <a:xfrm>
                <a:off x="826" y="2808"/>
                <a:ext cx="411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GB" dirty="0"/>
                  <a:t>1800</a:t>
                </a:r>
                <a:endParaRPr lang="en-US" dirty="0"/>
              </a:p>
            </p:txBody>
          </p:sp>
        </p:grpSp>
        <p:sp>
          <p:nvSpPr>
            <p:cNvPr id="100421" name="Text Box 69"/>
            <p:cNvSpPr txBox="1">
              <a:spLocks noChangeArrowheads="1"/>
            </p:cNvSpPr>
            <p:nvPr/>
          </p:nvSpPr>
          <p:spPr bwMode="auto">
            <a:xfrm>
              <a:off x="612" y="2750"/>
              <a:ext cx="454" cy="233"/>
            </a:xfrm>
            <a:prstGeom prst="rect">
              <a:avLst/>
            </a:prstGeom>
            <a:solidFill>
              <a:srgbClr val="0070C0"/>
            </a:solidFill>
            <a:ln w="2857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GB" dirty="0"/>
                <a:t>1800</a:t>
              </a:r>
              <a:endParaRPr lang="en-US" dirty="0"/>
            </a:p>
          </p:txBody>
        </p:sp>
        <p:sp>
          <p:nvSpPr>
            <p:cNvPr id="100422" name="Line 70"/>
            <p:cNvSpPr>
              <a:spLocks noChangeShapeType="1"/>
            </p:cNvSpPr>
            <p:nvPr/>
          </p:nvSpPr>
          <p:spPr bwMode="auto">
            <a:xfrm>
              <a:off x="1021" y="2863"/>
              <a:ext cx="2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100423" name="Text Box 71"/>
            <p:cNvSpPr txBox="1">
              <a:spLocks noChangeArrowheads="1"/>
            </p:cNvSpPr>
            <p:nvPr/>
          </p:nvSpPr>
          <p:spPr bwMode="auto">
            <a:xfrm>
              <a:off x="385" y="2513"/>
              <a:ext cx="689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 dirty="0" err="1"/>
                <a:t>newNode</a:t>
              </a:r>
              <a:endParaRPr lang="en-US" dirty="0"/>
            </a:p>
          </p:txBody>
        </p:sp>
      </p:grpSp>
      <p:sp>
        <p:nvSpPr>
          <p:cNvPr id="100431" name="Line 79"/>
          <p:cNvSpPr>
            <a:spLocks noChangeShapeType="1"/>
          </p:cNvSpPr>
          <p:nvPr/>
        </p:nvSpPr>
        <p:spPr bwMode="auto">
          <a:xfrm>
            <a:off x="4727576" y="5300663"/>
            <a:ext cx="576263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00432" name="Line 80"/>
          <p:cNvSpPr>
            <a:spLocks noChangeShapeType="1"/>
          </p:cNvSpPr>
          <p:nvPr/>
        </p:nvSpPr>
        <p:spPr bwMode="auto">
          <a:xfrm flipH="1">
            <a:off x="4727576" y="5300663"/>
            <a:ext cx="576263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1" name="Text Box 3"/>
          <p:cNvSpPr txBox="1">
            <a:spLocks noChangeArrowheads="1"/>
          </p:cNvSpPr>
          <p:nvPr/>
        </p:nvSpPr>
        <p:spPr bwMode="auto">
          <a:xfrm>
            <a:off x="1789102" y="2216139"/>
            <a:ext cx="652743" cy="369332"/>
          </a:xfrm>
          <a:prstGeom prst="rect">
            <a:avLst/>
          </a:prstGeom>
          <a:solidFill>
            <a:srgbClr val="0070C0"/>
          </a:solidFill>
          <a:ln w="285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dirty="0"/>
              <a:t>1500</a:t>
            </a:r>
            <a:endParaRPr lang="en-US" dirty="0"/>
          </a:p>
        </p:txBody>
      </p:sp>
      <p:sp>
        <p:nvSpPr>
          <p:cNvPr id="42" name="Text Box 4"/>
          <p:cNvSpPr txBox="1">
            <a:spLocks noChangeArrowheads="1"/>
          </p:cNvSpPr>
          <p:nvPr/>
        </p:nvSpPr>
        <p:spPr bwMode="auto">
          <a:xfrm>
            <a:off x="2870189" y="2216139"/>
            <a:ext cx="630301" cy="369332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dirty="0"/>
              <a:t>12 </a:t>
            </a:r>
            <a:r>
              <a:rPr lang="en-GB" dirty="0">
                <a:solidFill>
                  <a:schemeClr val="bg1"/>
                </a:solidFill>
              </a:rPr>
              <a:t>  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3" name="Text Box 5"/>
          <p:cNvSpPr txBox="1">
            <a:spLocks noChangeArrowheads="1"/>
          </p:cNvSpPr>
          <p:nvPr/>
        </p:nvSpPr>
        <p:spPr bwMode="auto">
          <a:xfrm>
            <a:off x="3517889" y="2216140"/>
            <a:ext cx="720725" cy="370570"/>
          </a:xfrm>
          <a:prstGeom prst="rect">
            <a:avLst/>
          </a:prstGeom>
          <a:solidFill>
            <a:srgbClr val="0070C0"/>
          </a:solidFill>
          <a:ln w="285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GB" dirty="0"/>
              <a:t>1532</a:t>
            </a:r>
            <a:endParaRPr lang="en-US" dirty="0"/>
          </a:p>
        </p:txBody>
      </p:sp>
      <p:sp>
        <p:nvSpPr>
          <p:cNvPr id="44" name="Text Box 6"/>
          <p:cNvSpPr txBox="1">
            <a:spLocks noChangeArrowheads="1"/>
          </p:cNvSpPr>
          <p:nvPr/>
        </p:nvSpPr>
        <p:spPr bwMode="auto">
          <a:xfrm>
            <a:off x="4454514" y="2216139"/>
            <a:ext cx="630301" cy="369332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dirty="0"/>
              <a:t>54</a:t>
            </a:r>
            <a:r>
              <a:rPr lang="en-GB" dirty="0">
                <a:solidFill>
                  <a:schemeClr val="bg1"/>
                </a:solidFill>
              </a:rPr>
              <a:t>   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5" name="Text Box 7"/>
          <p:cNvSpPr txBox="1">
            <a:spLocks noChangeArrowheads="1"/>
          </p:cNvSpPr>
          <p:nvPr/>
        </p:nvSpPr>
        <p:spPr bwMode="auto">
          <a:xfrm>
            <a:off x="5102214" y="2216140"/>
            <a:ext cx="720725" cy="373638"/>
          </a:xfrm>
          <a:prstGeom prst="rect">
            <a:avLst/>
          </a:prstGeom>
          <a:solidFill>
            <a:srgbClr val="0070C0"/>
          </a:solidFill>
          <a:ln w="285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GB"/>
              <a:t>1564</a:t>
            </a:r>
            <a:endParaRPr lang="en-US"/>
          </a:p>
        </p:txBody>
      </p:sp>
      <p:sp>
        <p:nvSpPr>
          <p:cNvPr id="46" name="Text Box 8"/>
          <p:cNvSpPr txBox="1">
            <a:spLocks noChangeArrowheads="1"/>
          </p:cNvSpPr>
          <p:nvPr/>
        </p:nvSpPr>
        <p:spPr bwMode="auto">
          <a:xfrm>
            <a:off x="6038838" y="2216139"/>
            <a:ext cx="619080" cy="369332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dirty="0"/>
              <a:t>3 </a:t>
            </a:r>
            <a:r>
              <a:rPr lang="en-GB" dirty="0">
                <a:solidFill>
                  <a:schemeClr val="bg1"/>
                </a:solidFill>
              </a:rPr>
              <a:t>    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7" name="Text Box 9"/>
          <p:cNvSpPr txBox="1">
            <a:spLocks noChangeArrowheads="1"/>
          </p:cNvSpPr>
          <p:nvPr/>
        </p:nvSpPr>
        <p:spPr bwMode="auto">
          <a:xfrm>
            <a:off x="6686539" y="2216139"/>
            <a:ext cx="720725" cy="370570"/>
          </a:xfrm>
          <a:prstGeom prst="rect">
            <a:avLst/>
          </a:prstGeom>
          <a:solidFill>
            <a:srgbClr val="0070C0"/>
          </a:solidFill>
          <a:ln w="285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GB" dirty="0"/>
              <a:t>1596</a:t>
            </a:r>
            <a:endParaRPr lang="en-US" dirty="0"/>
          </a:p>
        </p:txBody>
      </p:sp>
      <p:sp>
        <p:nvSpPr>
          <p:cNvPr id="48" name="Text Box 10"/>
          <p:cNvSpPr txBox="1">
            <a:spLocks noChangeArrowheads="1"/>
          </p:cNvSpPr>
          <p:nvPr/>
        </p:nvSpPr>
        <p:spPr bwMode="auto">
          <a:xfrm>
            <a:off x="7623164" y="2216139"/>
            <a:ext cx="630301" cy="369332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dirty="0"/>
              <a:t>67</a:t>
            </a:r>
            <a:r>
              <a:rPr lang="en-GB" dirty="0">
                <a:solidFill>
                  <a:schemeClr val="bg1"/>
                </a:solidFill>
              </a:rPr>
              <a:t>   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9" name="Text Box 11"/>
          <p:cNvSpPr txBox="1">
            <a:spLocks noChangeArrowheads="1"/>
          </p:cNvSpPr>
          <p:nvPr/>
        </p:nvSpPr>
        <p:spPr bwMode="auto">
          <a:xfrm>
            <a:off x="8270864" y="2216140"/>
            <a:ext cx="720725" cy="371296"/>
          </a:xfrm>
          <a:prstGeom prst="rect">
            <a:avLst/>
          </a:prstGeom>
          <a:solidFill>
            <a:srgbClr val="0070C0"/>
          </a:solidFill>
          <a:ln w="285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GB" dirty="0"/>
              <a:t>1628</a:t>
            </a:r>
            <a:endParaRPr lang="en-US" dirty="0"/>
          </a:p>
        </p:txBody>
      </p:sp>
      <p:sp>
        <p:nvSpPr>
          <p:cNvPr id="50" name="Text Box 12"/>
          <p:cNvSpPr txBox="1">
            <a:spLocks noChangeArrowheads="1"/>
          </p:cNvSpPr>
          <p:nvPr/>
        </p:nvSpPr>
        <p:spPr bwMode="auto">
          <a:xfrm>
            <a:off x="9205902" y="2216139"/>
            <a:ext cx="630301" cy="369332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dirty="0"/>
              <a:t>32</a:t>
            </a:r>
            <a:r>
              <a:rPr lang="en-GB" dirty="0">
                <a:solidFill>
                  <a:schemeClr val="bg1"/>
                </a:solidFill>
              </a:rPr>
              <a:t>   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1" name="Text Box 13"/>
          <p:cNvSpPr txBox="1">
            <a:spLocks noChangeArrowheads="1"/>
          </p:cNvSpPr>
          <p:nvPr/>
        </p:nvSpPr>
        <p:spPr bwMode="auto">
          <a:xfrm>
            <a:off x="9853602" y="2216140"/>
            <a:ext cx="593725" cy="368411"/>
          </a:xfrm>
          <a:prstGeom prst="rect">
            <a:avLst/>
          </a:prstGeom>
          <a:solidFill>
            <a:srgbClr val="0070C0"/>
          </a:solidFill>
          <a:ln w="285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GB"/>
              <a:t>      </a:t>
            </a:r>
            <a:endParaRPr lang="en-US"/>
          </a:p>
        </p:txBody>
      </p:sp>
      <p:sp>
        <p:nvSpPr>
          <p:cNvPr id="52" name="Line 14"/>
          <p:cNvSpPr>
            <a:spLocks noChangeShapeType="1"/>
          </p:cNvSpPr>
          <p:nvPr/>
        </p:nvSpPr>
        <p:spPr bwMode="auto">
          <a:xfrm>
            <a:off x="9855189" y="2216139"/>
            <a:ext cx="576263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53" name="Line 15"/>
          <p:cNvSpPr>
            <a:spLocks noChangeShapeType="1"/>
          </p:cNvSpPr>
          <p:nvPr/>
        </p:nvSpPr>
        <p:spPr bwMode="auto">
          <a:xfrm flipH="1">
            <a:off x="9855189" y="2216139"/>
            <a:ext cx="576263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54" name="Text Box 16"/>
          <p:cNvSpPr txBox="1">
            <a:spLocks noChangeArrowheads="1"/>
          </p:cNvSpPr>
          <p:nvPr/>
        </p:nvSpPr>
        <p:spPr bwMode="auto">
          <a:xfrm>
            <a:off x="2778114" y="1876414"/>
            <a:ext cx="6527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dirty="0"/>
              <a:t>1500</a:t>
            </a:r>
            <a:endParaRPr lang="en-US" dirty="0"/>
          </a:p>
        </p:txBody>
      </p:sp>
      <p:sp>
        <p:nvSpPr>
          <p:cNvPr id="55" name="Text Box 17"/>
          <p:cNvSpPr txBox="1">
            <a:spLocks noChangeArrowheads="1"/>
          </p:cNvSpPr>
          <p:nvPr/>
        </p:nvSpPr>
        <p:spPr bwMode="auto">
          <a:xfrm>
            <a:off x="4381489" y="1857364"/>
            <a:ext cx="6527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dirty="0"/>
              <a:t>1532</a:t>
            </a:r>
            <a:endParaRPr lang="en-US" dirty="0"/>
          </a:p>
        </p:txBody>
      </p:sp>
      <p:sp>
        <p:nvSpPr>
          <p:cNvPr id="56" name="Text Box 18"/>
          <p:cNvSpPr txBox="1">
            <a:spLocks noChangeArrowheads="1"/>
          </p:cNvSpPr>
          <p:nvPr/>
        </p:nvSpPr>
        <p:spPr bwMode="auto">
          <a:xfrm>
            <a:off x="5922952" y="1857364"/>
            <a:ext cx="6527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dirty="0"/>
              <a:t>1564</a:t>
            </a:r>
            <a:endParaRPr lang="en-US" dirty="0"/>
          </a:p>
        </p:txBody>
      </p:sp>
      <p:sp>
        <p:nvSpPr>
          <p:cNvPr id="57" name="Text Box 19"/>
          <p:cNvSpPr txBox="1">
            <a:spLocks noChangeArrowheads="1"/>
          </p:cNvSpPr>
          <p:nvPr/>
        </p:nvSpPr>
        <p:spPr bwMode="auto">
          <a:xfrm>
            <a:off x="7505689" y="1857364"/>
            <a:ext cx="6527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dirty="0"/>
              <a:t>1596</a:t>
            </a:r>
            <a:endParaRPr lang="en-US" dirty="0"/>
          </a:p>
        </p:txBody>
      </p:sp>
      <p:sp>
        <p:nvSpPr>
          <p:cNvPr id="58" name="Text Box 20"/>
          <p:cNvSpPr txBox="1">
            <a:spLocks noChangeArrowheads="1"/>
          </p:cNvSpPr>
          <p:nvPr/>
        </p:nvSpPr>
        <p:spPr bwMode="auto">
          <a:xfrm>
            <a:off x="9134464" y="1857364"/>
            <a:ext cx="6527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dirty="0"/>
              <a:t>1628</a:t>
            </a:r>
            <a:endParaRPr lang="en-US" dirty="0"/>
          </a:p>
        </p:txBody>
      </p:sp>
      <p:sp>
        <p:nvSpPr>
          <p:cNvPr id="59" name="Line 21"/>
          <p:cNvSpPr>
            <a:spLocks noChangeShapeType="1"/>
          </p:cNvSpPr>
          <p:nvPr/>
        </p:nvSpPr>
        <p:spPr bwMode="auto">
          <a:xfrm flipV="1">
            <a:off x="2508974" y="2395526"/>
            <a:ext cx="361214" cy="400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60" name="Line 22"/>
          <p:cNvSpPr>
            <a:spLocks noChangeShapeType="1"/>
          </p:cNvSpPr>
          <p:nvPr/>
        </p:nvSpPr>
        <p:spPr bwMode="auto">
          <a:xfrm flipV="1">
            <a:off x="5833508" y="2395525"/>
            <a:ext cx="205331" cy="441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61" name="Line 23"/>
          <p:cNvSpPr>
            <a:spLocks noChangeShapeType="1"/>
          </p:cNvSpPr>
          <p:nvPr/>
        </p:nvSpPr>
        <p:spPr bwMode="auto">
          <a:xfrm flipV="1">
            <a:off x="7412832" y="2395526"/>
            <a:ext cx="210331" cy="239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62" name="Line 24"/>
          <p:cNvSpPr>
            <a:spLocks noChangeShapeType="1"/>
          </p:cNvSpPr>
          <p:nvPr/>
        </p:nvSpPr>
        <p:spPr bwMode="auto">
          <a:xfrm flipV="1">
            <a:off x="8998744" y="2395526"/>
            <a:ext cx="208744" cy="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63" name="Line 26"/>
          <p:cNvSpPr>
            <a:spLocks noChangeShapeType="1"/>
          </p:cNvSpPr>
          <p:nvPr/>
        </p:nvSpPr>
        <p:spPr bwMode="auto">
          <a:xfrm flipV="1">
            <a:off x="4230380" y="2374985"/>
            <a:ext cx="223997" cy="61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grpSp>
        <p:nvGrpSpPr>
          <p:cNvPr id="4" name="Group 35"/>
          <p:cNvGrpSpPr>
            <a:grpSpLocks/>
          </p:cNvGrpSpPr>
          <p:nvPr/>
        </p:nvGrpSpPr>
        <p:grpSpPr bwMode="auto">
          <a:xfrm>
            <a:off x="2776526" y="2595551"/>
            <a:ext cx="895350" cy="1087438"/>
            <a:chOff x="793" y="2341"/>
            <a:chExt cx="564" cy="685"/>
          </a:xfrm>
        </p:grpSpPr>
        <p:sp>
          <p:nvSpPr>
            <p:cNvPr id="65" name="Text Box 36"/>
            <p:cNvSpPr txBox="1">
              <a:spLocks noChangeArrowheads="1"/>
            </p:cNvSpPr>
            <p:nvPr/>
          </p:nvSpPr>
          <p:spPr bwMode="auto">
            <a:xfrm>
              <a:off x="930" y="2568"/>
              <a:ext cx="216" cy="233"/>
            </a:xfrm>
            <a:prstGeom prst="rect">
              <a:avLst/>
            </a:prstGeom>
            <a:solidFill>
              <a:srgbClr val="0070C0"/>
            </a:solidFill>
            <a:ln w="2857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/>
                <a:t>   </a:t>
              </a:r>
              <a:endParaRPr lang="en-US"/>
            </a:p>
          </p:txBody>
        </p:sp>
        <p:sp>
          <p:nvSpPr>
            <p:cNvPr id="66" name="Line 37"/>
            <p:cNvSpPr>
              <a:spLocks noChangeShapeType="1"/>
            </p:cNvSpPr>
            <p:nvPr/>
          </p:nvSpPr>
          <p:spPr bwMode="auto">
            <a:xfrm flipH="1" flipV="1">
              <a:off x="1066" y="2341"/>
              <a:ext cx="0" cy="22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67" name="Text Box 38"/>
            <p:cNvSpPr txBox="1">
              <a:spLocks noChangeArrowheads="1"/>
            </p:cNvSpPr>
            <p:nvPr/>
          </p:nvSpPr>
          <p:spPr bwMode="auto">
            <a:xfrm>
              <a:off x="793" y="2795"/>
              <a:ext cx="56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 dirty="0"/>
                <a:t>current</a:t>
              </a:r>
              <a:endParaRPr lang="en-US" dirty="0"/>
            </a:p>
          </p:txBody>
        </p:sp>
      </p:grpSp>
      <p:sp>
        <p:nvSpPr>
          <p:cNvPr id="64" name="Slide Number Placeholder 6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2FE358-7821-4E72-93BD-5A12ADAB0CC5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66417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>
          <a:xfrm>
            <a:off x="-7120" y="15006"/>
            <a:ext cx="7542213" cy="786482"/>
          </a:xfrm>
        </p:spPr>
        <p:txBody>
          <a:bodyPr/>
          <a:lstStyle/>
          <a:p>
            <a:r>
              <a:rPr lang="en-GB" dirty="0"/>
              <a:t>Insertion - Algorithm</a:t>
            </a:r>
            <a:endParaRPr lang="en-US" dirty="0"/>
          </a:p>
        </p:txBody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7120" y="661235"/>
            <a:ext cx="8363271" cy="4734073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GB" sz="2400" b="1" dirty="0">
                <a:latin typeface="Arial" pitchFamily="34" charset="0"/>
                <a:cs typeface="Arial" pitchFamily="34" charset="0"/>
              </a:rPr>
              <a:t>Create</a:t>
            </a:r>
          </a:p>
          <a:p>
            <a:pPr>
              <a:buFontTx/>
              <a:buNone/>
            </a:pPr>
            <a:r>
              <a:rPr lang="en-GB" sz="2400" b="1" dirty="0" err="1">
                <a:latin typeface="Courier New" pitchFamily="49" charset="0"/>
              </a:rPr>
              <a:t>newNode</a:t>
            </a:r>
            <a:r>
              <a:rPr lang="en-GB" sz="2400" b="1" dirty="0">
                <a:latin typeface="Courier New" pitchFamily="49" charset="0"/>
              </a:rPr>
              <a:t> = new </a:t>
            </a:r>
            <a:r>
              <a:rPr lang="en-GB" sz="2400" b="1" dirty="0" err="1">
                <a:latin typeface="Courier New" pitchFamily="49" charset="0"/>
              </a:rPr>
              <a:t>NodeType</a:t>
            </a:r>
            <a:r>
              <a:rPr lang="en-GB" sz="2400" b="1" dirty="0">
                <a:latin typeface="Courier New" pitchFamily="49" charset="0"/>
              </a:rPr>
              <a:t>();</a:t>
            </a:r>
          </a:p>
          <a:p>
            <a:pPr>
              <a:buFontTx/>
              <a:buNone/>
            </a:pPr>
            <a:endParaRPr lang="en-GB" sz="2400" b="1" dirty="0">
              <a:latin typeface="Arial" pitchFamily="34" charset="0"/>
              <a:cs typeface="Arial" pitchFamily="34" charset="0"/>
            </a:endParaRPr>
          </a:p>
          <a:p>
            <a:pPr marL="457200" indent="-457200">
              <a:buFont typeface="+mj-lt"/>
              <a:buAutoNum type="arabicPeriod" startAt="2"/>
            </a:pPr>
            <a:r>
              <a:rPr lang="en-GB" sz="2400" b="1" dirty="0">
                <a:latin typeface="Arial" pitchFamily="34" charset="0"/>
                <a:cs typeface="Arial" pitchFamily="34" charset="0"/>
              </a:rPr>
              <a:t>Point to next</a:t>
            </a:r>
          </a:p>
          <a:p>
            <a:pPr>
              <a:buFontTx/>
              <a:buNone/>
            </a:pPr>
            <a:r>
              <a:rPr lang="en-GB" sz="2400" b="1" dirty="0" err="1">
                <a:latin typeface="Courier New" pitchFamily="49" charset="0"/>
              </a:rPr>
              <a:t>newNode.next</a:t>
            </a:r>
            <a:r>
              <a:rPr lang="en-GB" sz="2400" b="1" dirty="0">
                <a:latin typeface="Courier New" pitchFamily="49" charset="0"/>
              </a:rPr>
              <a:t> = </a:t>
            </a:r>
            <a:r>
              <a:rPr lang="en-GB" sz="2400" b="1" dirty="0" err="1">
                <a:latin typeface="Courier New" pitchFamily="49" charset="0"/>
              </a:rPr>
              <a:t>current.next</a:t>
            </a:r>
            <a:r>
              <a:rPr lang="en-GB" sz="2400" b="1" dirty="0">
                <a:latin typeface="Courier New" pitchFamily="49" charset="0"/>
              </a:rPr>
              <a:t>;</a:t>
            </a:r>
          </a:p>
          <a:p>
            <a:pPr>
              <a:buNone/>
            </a:pPr>
            <a:endParaRPr lang="en-GB" sz="2400" b="1" dirty="0">
              <a:latin typeface="Arial" pitchFamily="34" charset="0"/>
              <a:cs typeface="Arial" pitchFamily="34" charset="0"/>
            </a:endParaRPr>
          </a:p>
          <a:p>
            <a:pPr marL="457200" indent="-457200">
              <a:buFont typeface="+mj-lt"/>
              <a:buAutoNum type="arabicPeriod" startAt="3"/>
            </a:pPr>
            <a:r>
              <a:rPr lang="en-GB" sz="2400" b="1" dirty="0">
                <a:latin typeface="Arial" pitchFamily="34" charset="0"/>
                <a:cs typeface="Arial" pitchFamily="34" charset="0"/>
              </a:rPr>
              <a:t>Link to previous</a:t>
            </a:r>
          </a:p>
          <a:p>
            <a:pPr>
              <a:buFontTx/>
              <a:buNone/>
            </a:pPr>
            <a:r>
              <a:rPr lang="en-GB" sz="2400" b="1" dirty="0" err="1">
                <a:latin typeface="Courier New" pitchFamily="49" charset="0"/>
              </a:rPr>
              <a:t>current.next</a:t>
            </a:r>
            <a:r>
              <a:rPr lang="en-GB" sz="2400" b="1" dirty="0">
                <a:latin typeface="Courier New" pitchFamily="49" charset="0"/>
              </a:rPr>
              <a:t> = </a:t>
            </a:r>
            <a:r>
              <a:rPr lang="en-GB" sz="2400" b="1" dirty="0" err="1">
                <a:latin typeface="Courier New" pitchFamily="49" charset="0"/>
              </a:rPr>
              <a:t>newNode</a:t>
            </a:r>
            <a:r>
              <a:rPr lang="en-GB" sz="2400" b="1" dirty="0">
                <a:latin typeface="Courier New" pitchFamily="49" charset="0"/>
              </a:rPr>
              <a:t>;</a:t>
            </a:r>
            <a:endParaRPr lang="en-US" sz="2400" b="1" dirty="0">
              <a:latin typeface="Courier New" pitchFamily="49" charset="0"/>
            </a:endParaRPr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5008571" y="1752930"/>
            <a:ext cx="2808288" cy="926402"/>
            <a:chOff x="839" y="3192"/>
            <a:chExt cx="1769" cy="489"/>
          </a:xfrm>
        </p:grpSpPr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839" y="3249"/>
              <a:ext cx="1769" cy="432"/>
              <a:chOff x="385" y="2513"/>
              <a:chExt cx="1769" cy="432"/>
            </a:xfrm>
          </p:grpSpPr>
          <p:grpSp>
            <p:nvGrpSpPr>
              <p:cNvPr id="4" name="Group 5"/>
              <p:cNvGrpSpPr>
                <a:grpSpLocks/>
              </p:cNvGrpSpPr>
              <p:nvPr/>
            </p:nvGrpSpPr>
            <p:grpSpPr bwMode="auto">
              <a:xfrm>
                <a:off x="1234" y="2523"/>
                <a:ext cx="920" cy="409"/>
                <a:chOff x="826" y="2808"/>
                <a:chExt cx="920" cy="409"/>
              </a:xfrm>
            </p:grpSpPr>
            <p:sp>
              <p:nvSpPr>
                <p:cNvPr id="110598" name="Text Box 6"/>
                <p:cNvSpPr txBox="1">
                  <a:spLocks noChangeArrowheads="1"/>
                </p:cNvSpPr>
                <p:nvPr/>
              </p:nvSpPr>
              <p:spPr bwMode="auto">
                <a:xfrm>
                  <a:off x="884" y="3022"/>
                  <a:ext cx="439" cy="195"/>
                </a:xfrm>
                <a:prstGeom prst="rect">
                  <a:avLst/>
                </a:prstGeom>
                <a:solidFill>
                  <a:srgbClr val="FFFF00"/>
                </a:solidFill>
                <a:ln w="28575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square">
                  <a:spAutoFit/>
                </a:bodyPr>
                <a:lstStyle/>
                <a:p>
                  <a:r>
                    <a:rPr lang="en-GB" dirty="0"/>
                    <a:t>17</a:t>
                  </a:r>
                  <a:r>
                    <a:rPr lang="en-GB" dirty="0">
                      <a:solidFill>
                        <a:schemeClr val="bg1"/>
                      </a:solidFill>
                    </a:rPr>
                    <a:t>    </a:t>
                  </a:r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10599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1292" y="3022"/>
                  <a:ext cx="454" cy="195"/>
                </a:xfrm>
                <a:prstGeom prst="rect">
                  <a:avLst/>
                </a:prstGeom>
                <a:solidFill>
                  <a:srgbClr val="0070C0"/>
                </a:solidFill>
                <a:ln w="28575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square">
                  <a:spAutoFit/>
                </a:bodyPr>
                <a:lstStyle/>
                <a:p>
                  <a:r>
                    <a:rPr lang="en-GB" dirty="0"/>
                    <a:t>1532</a:t>
                  </a:r>
                  <a:endParaRPr lang="en-US" dirty="0"/>
                </a:p>
              </p:txBody>
            </p:sp>
            <p:sp>
              <p:nvSpPr>
                <p:cNvPr id="110600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826" y="2808"/>
                  <a:ext cx="411" cy="19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GB" dirty="0"/>
                    <a:t>1800</a:t>
                  </a:r>
                  <a:endParaRPr lang="en-US" dirty="0"/>
                </a:p>
              </p:txBody>
            </p:sp>
          </p:grpSp>
          <p:sp>
            <p:nvSpPr>
              <p:cNvPr id="110601" name="Text Box 9"/>
              <p:cNvSpPr txBox="1">
                <a:spLocks noChangeArrowheads="1"/>
              </p:cNvSpPr>
              <p:nvPr/>
            </p:nvSpPr>
            <p:spPr bwMode="auto">
              <a:xfrm>
                <a:off x="612" y="2750"/>
                <a:ext cx="454" cy="195"/>
              </a:xfrm>
              <a:prstGeom prst="rect">
                <a:avLst/>
              </a:prstGeom>
              <a:solidFill>
                <a:srgbClr val="0070C0"/>
              </a:solidFill>
              <a:ln w="28575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lang="en-GB" dirty="0"/>
                  <a:t>1800</a:t>
                </a:r>
                <a:endParaRPr lang="en-US" dirty="0"/>
              </a:p>
            </p:txBody>
          </p:sp>
          <p:sp>
            <p:nvSpPr>
              <p:cNvPr id="110602" name="Line 10"/>
              <p:cNvSpPr>
                <a:spLocks noChangeShapeType="1"/>
              </p:cNvSpPr>
              <p:nvPr/>
            </p:nvSpPr>
            <p:spPr bwMode="auto">
              <a:xfrm flipV="1">
                <a:off x="1070" y="2838"/>
                <a:ext cx="223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10603" name="Text Box 11"/>
              <p:cNvSpPr txBox="1">
                <a:spLocks noChangeArrowheads="1"/>
              </p:cNvSpPr>
              <p:nvPr/>
            </p:nvSpPr>
            <p:spPr bwMode="auto">
              <a:xfrm>
                <a:off x="385" y="2513"/>
                <a:ext cx="689" cy="1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GB" dirty="0" err="1"/>
                  <a:t>newNode</a:t>
                </a:r>
                <a:endParaRPr lang="en-US" dirty="0"/>
              </a:p>
            </p:txBody>
          </p:sp>
        </p:grpSp>
        <p:sp>
          <p:nvSpPr>
            <p:cNvPr id="110604" name="Line 12"/>
            <p:cNvSpPr>
              <a:spLocks noChangeShapeType="1"/>
            </p:cNvSpPr>
            <p:nvPr/>
          </p:nvSpPr>
          <p:spPr bwMode="auto">
            <a:xfrm flipV="1">
              <a:off x="2339" y="3192"/>
              <a:ext cx="0" cy="2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988207" y="678555"/>
            <a:ext cx="2689350" cy="773675"/>
            <a:chOff x="5652120" y="1700808"/>
            <a:chExt cx="2689350" cy="773675"/>
          </a:xfrm>
        </p:grpSpPr>
        <p:grpSp>
          <p:nvGrpSpPr>
            <p:cNvPr id="5" name="Group 14"/>
            <p:cNvGrpSpPr>
              <a:grpSpLocks/>
            </p:cNvGrpSpPr>
            <p:nvPr/>
          </p:nvGrpSpPr>
          <p:grpSpPr bwMode="auto">
            <a:xfrm>
              <a:off x="5652120" y="1700808"/>
              <a:ext cx="2681288" cy="773675"/>
              <a:chOff x="385" y="2513"/>
              <a:chExt cx="1689" cy="454"/>
            </a:xfrm>
          </p:grpSpPr>
          <p:grpSp>
            <p:nvGrpSpPr>
              <p:cNvPr id="6" name="Group 15"/>
              <p:cNvGrpSpPr>
                <a:grpSpLocks/>
              </p:cNvGrpSpPr>
              <p:nvPr/>
            </p:nvGrpSpPr>
            <p:grpSpPr bwMode="auto">
              <a:xfrm>
                <a:off x="1234" y="2523"/>
                <a:ext cx="840" cy="431"/>
                <a:chOff x="826" y="2808"/>
                <a:chExt cx="840" cy="431"/>
              </a:xfrm>
            </p:grpSpPr>
            <p:sp>
              <p:nvSpPr>
                <p:cNvPr id="110608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884" y="3022"/>
                  <a:ext cx="439" cy="217"/>
                </a:xfrm>
                <a:prstGeom prst="rect">
                  <a:avLst/>
                </a:prstGeom>
                <a:solidFill>
                  <a:srgbClr val="FFFF00"/>
                </a:solidFill>
                <a:ln w="28575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square">
                  <a:spAutoFit/>
                </a:bodyPr>
                <a:lstStyle/>
                <a:p>
                  <a:r>
                    <a:rPr lang="en-GB" dirty="0"/>
                    <a:t>17</a:t>
                  </a:r>
                  <a:r>
                    <a:rPr lang="en-GB" dirty="0">
                      <a:solidFill>
                        <a:schemeClr val="bg1"/>
                      </a:solidFill>
                    </a:rPr>
                    <a:t>    </a:t>
                  </a:r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10609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1292" y="3022"/>
                  <a:ext cx="374" cy="217"/>
                </a:xfrm>
                <a:prstGeom prst="rect">
                  <a:avLst/>
                </a:prstGeom>
                <a:solidFill>
                  <a:srgbClr val="0070C0"/>
                </a:solidFill>
                <a:ln w="28575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square">
                  <a:spAutoFit/>
                </a:bodyPr>
                <a:lstStyle/>
                <a:p>
                  <a:r>
                    <a:rPr lang="en-GB"/>
                    <a:t>      </a:t>
                  </a:r>
                  <a:endParaRPr lang="en-US"/>
                </a:p>
              </p:txBody>
            </p:sp>
            <p:sp>
              <p:nvSpPr>
                <p:cNvPr id="110610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826" y="2808"/>
                  <a:ext cx="411" cy="21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GB" dirty="0"/>
                    <a:t>1800</a:t>
                  </a:r>
                  <a:endParaRPr lang="en-US" dirty="0"/>
                </a:p>
              </p:txBody>
            </p:sp>
          </p:grpSp>
          <p:sp>
            <p:nvSpPr>
              <p:cNvPr id="110611" name="Text Box 19"/>
              <p:cNvSpPr txBox="1">
                <a:spLocks noChangeArrowheads="1"/>
              </p:cNvSpPr>
              <p:nvPr/>
            </p:nvSpPr>
            <p:spPr bwMode="auto">
              <a:xfrm>
                <a:off x="612" y="2750"/>
                <a:ext cx="454" cy="217"/>
              </a:xfrm>
              <a:prstGeom prst="rect">
                <a:avLst/>
              </a:prstGeom>
              <a:solidFill>
                <a:srgbClr val="0070C0"/>
              </a:solidFill>
              <a:ln w="28575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lang="en-GB" dirty="0"/>
                  <a:t>1800</a:t>
                </a:r>
                <a:endParaRPr lang="en-US" dirty="0"/>
              </a:p>
            </p:txBody>
          </p:sp>
          <p:sp>
            <p:nvSpPr>
              <p:cNvPr id="110612" name="Line 20"/>
              <p:cNvSpPr>
                <a:spLocks noChangeShapeType="1"/>
              </p:cNvSpPr>
              <p:nvPr/>
            </p:nvSpPr>
            <p:spPr bwMode="auto">
              <a:xfrm>
                <a:off x="1076" y="2862"/>
                <a:ext cx="217" cy="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10613" name="Text Box 21"/>
              <p:cNvSpPr txBox="1">
                <a:spLocks noChangeArrowheads="1"/>
              </p:cNvSpPr>
              <p:nvPr/>
            </p:nvSpPr>
            <p:spPr bwMode="auto">
              <a:xfrm>
                <a:off x="385" y="2513"/>
                <a:ext cx="689" cy="2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GB" dirty="0" err="1"/>
                  <a:t>newNode</a:t>
                </a:r>
                <a:endParaRPr lang="en-US" dirty="0"/>
              </a:p>
            </p:txBody>
          </p:sp>
        </p:grpSp>
        <p:sp>
          <p:nvSpPr>
            <p:cNvPr id="110614" name="Line 22"/>
            <p:cNvSpPr>
              <a:spLocks noChangeShapeType="1"/>
            </p:cNvSpPr>
            <p:nvPr/>
          </p:nvSpPr>
          <p:spPr bwMode="auto">
            <a:xfrm>
              <a:off x="7748588" y="2090737"/>
              <a:ext cx="592882" cy="36116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110615" name="Line 23"/>
            <p:cNvSpPr>
              <a:spLocks noChangeShapeType="1"/>
            </p:cNvSpPr>
            <p:nvPr/>
          </p:nvSpPr>
          <p:spPr bwMode="auto">
            <a:xfrm flipH="1">
              <a:off x="7741592" y="2081957"/>
              <a:ext cx="593403" cy="3618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7" name="Group 30"/>
          <p:cNvGrpSpPr>
            <a:grpSpLocks/>
          </p:cNvGrpSpPr>
          <p:nvPr/>
        </p:nvGrpSpPr>
        <p:grpSpPr bwMode="auto">
          <a:xfrm>
            <a:off x="6219076" y="2989189"/>
            <a:ext cx="1460500" cy="1121318"/>
            <a:chOff x="4409" y="2613"/>
            <a:chExt cx="920" cy="658"/>
          </a:xfrm>
        </p:grpSpPr>
        <p:grpSp>
          <p:nvGrpSpPr>
            <p:cNvPr id="8" name="Group 24"/>
            <p:cNvGrpSpPr>
              <a:grpSpLocks/>
            </p:cNvGrpSpPr>
            <p:nvPr/>
          </p:nvGrpSpPr>
          <p:grpSpPr bwMode="auto">
            <a:xfrm>
              <a:off x="4409" y="2840"/>
              <a:ext cx="920" cy="431"/>
              <a:chOff x="826" y="2808"/>
              <a:chExt cx="920" cy="431"/>
            </a:xfrm>
          </p:grpSpPr>
          <p:sp>
            <p:nvSpPr>
              <p:cNvPr id="110617" name="Text Box 25"/>
              <p:cNvSpPr txBox="1">
                <a:spLocks noChangeArrowheads="1"/>
              </p:cNvSpPr>
              <p:nvPr/>
            </p:nvSpPr>
            <p:spPr bwMode="auto">
              <a:xfrm>
                <a:off x="884" y="3022"/>
                <a:ext cx="439" cy="217"/>
              </a:xfrm>
              <a:prstGeom prst="rect">
                <a:avLst/>
              </a:prstGeom>
              <a:solidFill>
                <a:srgbClr val="FFFF00"/>
              </a:solidFill>
              <a:ln w="28575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lang="en-GB" dirty="0"/>
                  <a:t>17</a:t>
                </a:r>
                <a:r>
                  <a:rPr lang="en-GB" dirty="0">
                    <a:solidFill>
                      <a:schemeClr val="bg1"/>
                    </a:solidFill>
                  </a:rPr>
                  <a:t>    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0618" name="Text Box 26"/>
              <p:cNvSpPr txBox="1">
                <a:spLocks noChangeArrowheads="1"/>
              </p:cNvSpPr>
              <p:nvPr/>
            </p:nvSpPr>
            <p:spPr bwMode="auto">
              <a:xfrm>
                <a:off x="1292" y="3022"/>
                <a:ext cx="454" cy="217"/>
              </a:xfrm>
              <a:prstGeom prst="rect">
                <a:avLst/>
              </a:prstGeom>
              <a:solidFill>
                <a:srgbClr val="0070C0"/>
              </a:solidFill>
              <a:ln w="28575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lang="en-GB" dirty="0"/>
                  <a:t>1532</a:t>
                </a:r>
                <a:endParaRPr lang="en-US" dirty="0"/>
              </a:p>
            </p:txBody>
          </p:sp>
          <p:sp>
            <p:nvSpPr>
              <p:cNvPr id="110619" name="Text Box 27"/>
              <p:cNvSpPr txBox="1">
                <a:spLocks noChangeArrowheads="1"/>
              </p:cNvSpPr>
              <p:nvPr/>
            </p:nvSpPr>
            <p:spPr bwMode="auto">
              <a:xfrm>
                <a:off x="826" y="2808"/>
                <a:ext cx="411" cy="2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GB" dirty="0"/>
                  <a:t>1800</a:t>
                </a:r>
                <a:endParaRPr lang="en-US" dirty="0"/>
              </a:p>
            </p:txBody>
          </p:sp>
        </p:grpSp>
        <p:sp>
          <p:nvSpPr>
            <p:cNvPr id="110620" name="Line 28"/>
            <p:cNvSpPr>
              <a:spLocks noChangeShapeType="1"/>
            </p:cNvSpPr>
            <p:nvPr/>
          </p:nvSpPr>
          <p:spPr bwMode="auto">
            <a:xfrm flipV="1">
              <a:off x="5096" y="2613"/>
              <a:ext cx="1" cy="43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110621" name="Line 29"/>
            <p:cNvSpPr>
              <a:spLocks noChangeShapeType="1"/>
            </p:cNvSpPr>
            <p:nvPr/>
          </p:nvSpPr>
          <p:spPr bwMode="auto">
            <a:xfrm>
              <a:off x="4649" y="2613"/>
              <a:ext cx="0" cy="2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10" name="Text Box 30">
            <a:extLst>
              <a:ext uri="{FF2B5EF4-FFF2-40B4-BE49-F238E27FC236}">
                <a16:creationId xmlns:a16="http://schemas.microsoft.com/office/drawing/2014/main" id="{259E7899-CA73-DEB4-FC29-C84E8F169F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01676" y="5495602"/>
            <a:ext cx="65434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dirty="0"/>
              <a:t>head</a:t>
            </a:r>
            <a:endParaRPr lang="en-US" dirty="0"/>
          </a:p>
        </p:txBody>
      </p:sp>
      <p:sp>
        <p:nvSpPr>
          <p:cNvPr id="11" name="Text Box 3">
            <a:extLst>
              <a:ext uri="{FF2B5EF4-FFF2-40B4-BE49-F238E27FC236}">
                <a16:creationId xmlns:a16="http://schemas.microsoft.com/office/drawing/2014/main" id="{6681CFA5-5D2E-998C-0DCA-44B8C72508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2496" y="4925683"/>
            <a:ext cx="652743" cy="369332"/>
          </a:xfrm>
          <a:prstGeom prst="rect">
            <a:avLst/>
          </a:prstGeom>
          <a:solidFill>
            <a:srgbClr val="0070C0"/>
          </a:solidFill>
          <a:ln w="285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dirty="0"/>
              <a:t>1500</a:t>
            </a:r>
            <a:endParaRPr lang="en-US" dirty="0"/>
          </a:p>
        </p:txBody>
      </p:sp>
      <p:sp>
        <p:nvSpPr>
          <p:cNvPr id="12" name="Text Box 4">
            <a:extLst>
              <a:ext uri="{FF2B5EF4-FFF2-40B4-BE49-F238E27FC236}">
                <a16:creationId xmlns:a16="http://schemas.microsoft.com/office/drawing/2014/main" id="{0A865932-730D-86CB-E48A-7C3B68E75A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3583" y="4925683"/>
            <a:ext cx="630301" cy="369332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dirty="0"/>
              <a:t>12 </a:t>
            </a:r>
            <a:r>
              <a:rPr lang="en-GB" dirty="0">
                <a:solidFill>
                  <a:schemeClr val="bg1"/>
                </a:solidFill>
              </a:rPr>
              <a:t>  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Text Box 5">
            <a:extLst>
              <a:ext uri="{FF2B5EF4-FFF2-40B4-BE49-F238E27FC236}">
                <a16:creationId xmlns:a16="http://schemas.microsoft.com/office/drawing/2014/main" id="{706246E2-01A9-120E-61E2-B62CDE6836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81283" y="4925684"/>
            <a:ext cx="720725" cy="370570"/>
          </a:xfrm>
          <a:prstGeom prst="rect">
            <a:avLst/>
          </a:prstGeom>
          <a:solidFill>
            <a:srgbClr val="0070C0"/>
          </a:solidFill>
          <a:ln w="285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GB" dirty="0"/>
              <a:t>1532</a:t>
            </a:r>
            <a:endParaRPr lang="en-US" dirty="0"/>
          </a:p>
        </p:txBody>
      </p:sp>
      <p:sp>
        <p:nvSpPr>
          <p:cNvPr id="14" name="Text Box 6">
            <a:extLst>
              <a:ext uri="{FF2B5EF4-FFF2-40B4-BE49-F238E27FC236}">
                <a16:creationId xmlns:a16="http://schemas.microsoft.com/office/drawing/2014/main" id="{5EBC6F96-F5DA-3795-102C-585810E737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17908" y="4925683"/>
            <a:ext cx="630301" cy="369332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dirty="0"/>
              <a:t>54</a:t>
            </a:r>
            <a:r>
              <a:rPr lang="en-GB" dirty="0">
                <a:solidFill>
                  <a:schemeClr val="bg1"/>
                </a:solidFill>
              </a:rPr>
              <a:t>   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Text Box 7">
            <a:extLst>
              <a:ext uri="{FF2B5EF4-FFF2-40B4-BE49-F238E27FC236}">
                <a16:creationId xmlns:a16="http://schemas.microsoft.com/office/drawing/2014/main" id="{26008138-DAC5-4AA4-7E37-472284568B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65608" y="4925684"/>
            <a:ext cx="720725" cy="373638"/>
          </a:xfrm>
          <a:prstGeom prst="rect">
            <a:avLst/>
          </a:prstGeom>
          <a:solidFill>
            <a:srgbClr val="0070C0"/>
          </a:solidFill>
          <a:ln w="285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GB"/>
              <a:t>1564</a:t>
            </a:r>
            <a:endParaRPr lang="en-US"/>
          </a:p>
        </p:txBody>
      </p:sp>
      <p:sp>
        <p:nvSpPr>
          <p:cNvPr id="16" name="Text Box 8">
            <a:extLst>
              <a:ext uri="{FF2B5EF4-FFF2-40B4-BE49-F238E27FC236}">
                <a16:creationId xmlns:a16="http://schemas.microsoft.com/office/drawing/2014/main" id="{A12237BE-7B35-5405-CBA1-71E727EC95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02232" y="4925683"/>
            <a:ext cx="619080" cy="369332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dirty="0"/>
              <a:t>3 </a:t>
            </a:r>
            <a:r>
              <a:rPr lang="en-GB" dirty="0">
                <a:solidFill>
                  <a:schemeClr val="bg1"/>
                </a:solidFill>
              </a:rPr>
              <a:t>    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 Box 9">
            <a:extLst>
              <a:ext uri="{FF2B5EF4-FFF2-40B4-BE49-F238E27FC236}">
                <a16:creationId xmlns:a16="http://schemas.microsoft.com/office/drawing/2014/main" id="{F1CF19A5-F66B-8750-6389-6BFC738F75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9933" y="4925683"/>
            <a:ext cx="720725" cy="370570"/>
          </a:xfrm>
          <a:prstGeom prst="rect">
            <a:avLst/>
          </a:prstGeom>
          <a:solidFill>
            <a:srgbClr val="0070C0"/>
          </a:solidFill>
          <a:ln w="285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GB" dirty="0"/>
              <a:t>1596</a:t>
            </a:r>
            <a:endParaRPr lang="en-US" dirty="0"/>
          </a:p>
        </p:txBody>
      </p:sp>
      <p:sp>
        <p:nvSpPr>
          <p:cNvPr id="18" name="Text Box 10">
            <a:extLst>
              <a:ext uri="{FF2B5EF4-FFF2-40B4-BE49-F238E27FC236}">
                <a16:creationId xmlns:a16="http://schemas.microsoft.com/office/drawing/2014/main" id="{A24223E5-329C-53F2-37BF-BB0E740E0F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86558" y="4925683"/>
            <a:ext cx="630301" cy="369332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dirty="0"/>
              <a:t>67</a:t>
            </a:r>
            <a:r>
              <a:rPr lang="en-GB" dirty="0">
                <a:solidFill>
                  <a:schemeClr val="bg1"/>
                </a:solidFill>
              </a:rPr>
              <a:t>   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Text Box 11">
            <a:extLst>
              <a:ext uri="{FF2B5EF4-FFF2-40B4-BE49-F238E27FC236}">
                <a16:creationId xmlns:a16="http://schemas.microsoft.com/office/drawing/2014/main" id="{D37CD584-0E78-B1BA-5A56-58086864CE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34258" y="4925684"/>
            <a:ext cx="720725" cy="371296"/>
          </a:xfrm>
          <a:prstGeom prst="rect">
            <a:avLst/>
          </a:prstGeom>
          <a:solidFill>
            <a:srgbClr val="0070C0"/>
          </a:solidFill>
          <a:ln w="285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GB" dirty="0"/>
              <a:t>1628</a:t>
            </a:r>
            <a:endParaRPr lang="en-US" dirty="0"/>
          </a:p>
        </p:txBody>
      </p:sp>
      <p:sp>
        <p:nvSpPr>
          <p:cNvPr id="20" name="Text Box 12">
            <a:extLst>
              <a:ext uri="{FF2B5EF4-FFF2-40B4-BE49-F238E27FC236}">
                <a16:creationId xmlns:a16="http://schemas.microsoft.com/office/drawing/2014/main" id="{911FA5F8-269F-8909-42ED-41E2DD08A3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69296" y="4925683"/>
            <a:ext cx="630301" cy="369332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dirty="0"/>
              <a:t>32</a:t>
            </a:r>
            <a:r>
              <a:rPr lang="en-GB" dirty="0">
                <a:solidFill>
                  <a:schemeClr val="bg1"/>
                </a:solidFill>
              </a:rPr>
              <a:t>   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1" name="Text Box 13">
            <a:extLst>
              <a:ext uri="{FF2B5EF4-FFF2-40B4-BE49-F238E27FC236}">
                <a16:creationId xmlns:a16="http://schemas.microsoft.com/office/drawing/2014/main" id="{69481AB0-89EA-FC45-15E6-D50862C848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16996" y="4925684"/>
            <a:ext cx="593725" cy="368411"/>
          </a:xfrm>
          <a:prstGeom prst="rect">
            <a:avLst/>
          </a:prstGeom>
          <a:solidFill>
            <a:srgbClr val="0070C0"/>
          </a:solidFill>
          <a:ln w="285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GB"/>
              <a:t>      </a:t>
            </a:r>
            <a:endParaRPr lang="en-US"/>
          </a:p>
        </p:txBody>
      </p:sp>
      <p:sp>
        <p:nvSpPr>
          <p:cNvPr id="22" name="Line 14">
            <a:extLst>
              <a:ext uri="{FF2B5EF4-FFF2-40B4-BE49-F238E27FC236}">
                <a16:creationId xmlns:a16="http://schemas.microsoft.com/office/drawing/2014/main" id="{CBE6FA1B-2C46-1109-BB0B-CAAC7B29CC9D}"/>
              </a:ext>
            </a:extLst>
          </p:cNvPr>
          <p:cNvSpPr>
            <a:spLocks noChangeShapeType="1"/>
          </p:cNvSpPr>
          <p:nvPr/>
        </p:nvSpPr>
        <p:spPr bwMode="auto">
          <a:xfrm>
            <a:off x="9418583" y="4925683"/>
            <a:ext cx="576263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23" name="Line 15">
            <a:extLst>
              <a:ext uri="{FF2B5EF4-FFF2-40B4-BE49-F238E27FC236}">
                <a16:creationId xmlns:a16="http://schemas.microsoft.com/office/drawing/2014/main" id="{749368BD-71BA-D2FC-90D2-EAF1A532A1B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418583" y="4925683"/>
            <a:ext cx="576263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24" name="Text Box 16">
            <a:extLst>
              <a:ext uri="{FF2B5EF4-FFF2-40B4-BE49-F238E27FC236}">
                <a16:creationId xmlns:a16="http://schemas.microsoft.com/office/drawing/2014/main" id="{C3B8D94A-D10D-DEE8-8CF9-A08DAE6059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1508" y="4585958"/>
            <a:ext cx="6527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dirty="0"/>
              <a:t>1500</a:t>
            </a:r>
            <a:endParaRPr lang="en-US" dirty="0"/>
          </a:p>
        </p:txBody>
      </p:sp>
      <p:sp>
        <p:nvSpPr>
          <p:cNvPr id="25" name="Text Box 17">
            <a:extLst>
              <a:ext uri="{FF2B5EF4-FFF2-40B4-BE49-F238E27FC236}">
                <a16:creationId xmlns:a16="http://schemas.microsoft.com/office/drawing/2014/main" id="{68CFD56E-22EF-4D2F-E34E-2DAFB2B6D6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4883" y="4566908"/>
            <a:ext cx="6527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dirty="0"/>
              <a:t>1532</a:t>
            </a:r>
            <a:endParaRPr lang="en-US" dirty="0"/>
          </a:p>
        </p:txBody>
      </p:sp>
      <p:sp>
        <p:nvSpPr>
          <p:cNvPr id="26" name="Text Box 18">
            <a:extLst>
              <a:ext uri="{FF2B5EF4-FFF2-40B4-BE49-F238E27FC236}">
                <a16:creationId xmlns:a16="http://schemas.microsoft.com/office/drawing/2014/main" id="{F1130B64-8DB3-6E35-8227-DE72303D6A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346" y="4566908"/>
            <a:ext cx="6527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dirty="0"/>
              <a:t>1564</a:t>
            </a:r>
            <a:endParaRPr lang="en-US" dirty="0"/>
          </a:p>
        </p:txBody>
      </p:sp>
      <p:sp>
        <p:nvSpPr>
          <p:cNvPr id="27" name="Text Box 19">
            <a:extLst>
              <a:ext uri="{FF2B5EF4-FFF2-40B4-BE49-F238E27FC236}">
                <a16:creationId xmlns:a16="http://schemas.microsoft.com/office/drawing/2014/main" id="{9FF8A546-D327-9791-4622-EDB92AAB50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69083" y="4566908"/>
            <a:ext cx="6527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dirty="0"/>
              <a:t>1596</a:t>
            </a:r>
            <a:endParaRPr lang="en-US" dirty="0"/>
          </a:p>
        </p:txBody>
      </p:sp>
      <p:sp>
        <p:nvSpPr>
          <p:cNvPr id="28" name="Text Box 20">
            <a:extLst>
              <a:ext uri="{FF2B5EF4-FFF2-40B4-BE49-F238E27FC236}">
                <a16:creationId xmlns:a16="http://schemas.microsoft.com/office/drawing/2014/main" id="{B9BB378E-4890-E7ED-B4A0-4F44C72740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97858" y="4566908"/>
            <a:ext cx="6527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dirty="0"/>
              <a:t>1628</a:t>
            </a:r>
            <a:endParaRPr lang="en-US" dirty="0"/>
          </a:p>
        </p:txBody>
      </p:sp>
      <p:sp>
        <p:nvSpPr>
          <p:cNvPr id="29" name="Line 21">
            <a:extLst>
              <a:ext uri="{FF2B5EF4-FFF2-40B4-BE49-F238E27FC236}">
                <a16:creationId xmlns:a16="http://schemas.microsoft.com/office/drawing/2014/main" id="{A879326E-E02F-D49C-12B9-45912F80FAB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072368" y="5105070"/>
            <a:ext cx="361214" cy="400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30" name="Line 22">
            <a:extLst>
              <a:ext uri="{FF2B5EF4-FFF2-40B4-BE49-F238E27FC236}">
                <a16:creationId xmlns:a16="http://schemas.microsoft.com/office/drawing/2014/main" id="{E639E95F-31D9-C148-2951-CB4F3619B0B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396902" y="5105069"/>
            <a:ext cx="205331" cy="441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31" name="Line 23">
            <a:extLst>
              <a:ext uri="{FF2B5EF4-FFF2-40B4-BE49-F238E27FC236}">
                <a16:creationId xmlns:a16="http://schemas.microsoft.com/office/drawing/2014/main" id="{77EF9B60-C6D4-171E-19B7-A2BF0B6CF08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76226" y="5105070"/>
            <a:ext cx="210331" cy="239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32" name="Line 24">
            <a:extLst>
              <a:ext uri="{FF2B5EF4-FFF2-40B4-BE49-F238E27FC236}">
                <a16:creationId xmlns:a16="http://schemas.microsoft.com/office/drawing/2014/main" id="{C8418B48-7DA0-9876-300F-664E3C941A9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562138" y="5105070"/>
            <a:ext cx="208744" cy="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33" name="Line 26">
            <a:extLst>
              <a:ext uri="{FF2B5EF4-FFF2-40B4-BE49-F238E27FC236}">
                <a16:creationId xmlns:a16="http://schemas.microsoft.com/office/drawing/2014/main" id="{5A31040B-9807-6719-7B0E-B39A06FD42F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93774" y="5084529"/>
            <a:ext cx="223997" cy="61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grpSp>
        <p:nvGrpSpPr>
          <p:cNvPr id="34" name="Group 35">
            <a:extLst>
              <a:ext uri="{FF2B5EF4-FFF2-40B4-BE49-F238E27FC236}">
                <a16:creationId xmlns:a16="http://schemas.microsoft.com/office/drawing/2014/main" id="{7827F40B-54BB-05FD-8ECE-98235D5B3849}"/>
              </a:ext>
            </a:extLst>
          </p:cNvPr>
          <p:cNvGrpSpPr>
            <a:grpSpLocks/>
          </p:cNvGrpSpPr>
          <p:nvPr/>
        </p:nvGrpSpPr>
        <p:grpSpPr bwMode="auto">
          <a:xfrm>
            <a:off x="2339920" y="5305095"/>
            <a:ext cx="895350" cy="1087438"/>
            <a:chOff x="793" y="2341"/>
            <a:chExt cx="564" cy="685"/>
          </a:xfrm>
        </p:grpSpPr>
        <p:sp>
          <p:nvSpPr>
            <p:cNvPr id="35" name="Text Box 36">
              <a:extLst>
                <a:ext uri="{FF2B5EF4-FFF2-40B4-BE49-F238E27FC236}">
                  <a16:creationId xmlns:a16="http://schemas.microsoft.com/office/drawing/2014/main" id="{AC878584-6AF4-7E7E-95D7-C902D45C01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30" y="2568"/>
              <a:ext cx="216" cy="233"/>
            </a:xfrm>
            <a:prstGeom prst="rect">
              <a:avLst/>
            </a:prstGeom>
            <a:solidFill>
              <a:srgbClr val="0070C0"/>
            </a:solidFill>
            <a:ln w="2857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/>
                <a:t>   </a:t>
              </a:r>
              <a:endParaRPr lang="en-US"/>
            </a:p>
          </p:txBody>
        </p:sp>
        <p:sp>
          <p:nvSpPr>
            <p:cNvPr id="36" name="Line 37">
              <a:extLst>
                <a:ext uri="{FF2B5EF4-FFF2-40B4-BE49-F238E27FC236}">
                  <a16:creationId xmlns:a16="http://schemas.microsoft.com/office/drawing/2014/main" id="{833A125A-AA74-8826-3FD6-FF95C35F50E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066" y="2341"/>
              <a:ext cx="0" cy="22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37" name="Text Box 38">
              <a:extLst>
                <a:ext uri="{FF2B5EF4-FFF2-40B4-BE49-F238E27FC236}">
                  <a16:creationId xmlns:a16="http://schemas.microsoft.com/office/drawing/2014/main" id="{397C89BA-1101-E5AA-CAFD-79E79A71E2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3" y="2795"/>
              <a:ext cx="56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 dirty="0"/>
                <a:t>current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478968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1" y="122238"/>
            <a:ext cx="7542213" cy="858490"/>
          </a:xfrm>
        </p:spPr>
        <p:txBody>
          <a:bodyPr/>
          <a:lstStyle/>
          <a:p>
            <a:r>
              <a:rPr lang="en-GB" dirty="0"/>
              <a:t>Warning – Order is crucial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24807BD-7F0A-4C58-A80F-7D25451AE8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625" y="980728"/>
            <a:ext cx="9982976" cy="2041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23250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1" y="122238"/>
            <a:ext cx="7542213" cy="858490"/>
          </a:xfrm>
        </p:spPr>
        <p:txBody>
          <a:bodyPr/>
          <a:lstStyle/>
          <a:p>
            <a:r>
              <a:rPr lang="en-GB" dirty="0"/>
              <a:t>Warning – Order is crucial</a:t>
            </a:r>
            <a:endParaRPr lang="en-US" dirty="0"/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57552"/>
            <a:ext cx="8291263" cy="4806081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GB" sz="2400" b="1" dirty="0">
                <a:latin typeface="Arial" pitchFamily="34" charset="0"/>
                <a:cs typeface="Arial" pitchFamily="34" charset="0"/>
              </a:rPr>
              <a:t>Create</a:t>
            </a:r>
            <a:endParaRPr lang="en-GB" sz="2400" b="1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GB" sz="2400" b="1" dirty="0" err="1">
                <a:latin typeface="Courier New" pitchFamily="49" charset="0"/>
              </a:rPr>
              <a:t>newNode</a:t>
            </a:r>
            <a:r>
              <a:rPr lang="en-GB" sz="2400" b="1" dirty="0">
                <a:latin typeface="Courier New" pitchFamily="49" charset="0"/>
              </a:rPr>
              <a:t> = new </a:t>
            </a:r>
            <a:r>
              <a:rPr lang="en-GB" sz="2400" b="1" dirty="0" err="1">
                <a:latin typeface="Courier New" pitchFamily="49" charset="0"/>
              </a:rPr>
              <a:t>NodeType</a:t>
            </a:r>
            <a:r>
              <a:rPr lang="en-GB" sz="2400" b="1" dirty="0">
                <a:latin typeface="Courier New" pitchFamily="49" charset="0"/>
              </a:rPr>
              <a:t>();</a:t>
            </a:r>
          </a:p>
          <a:p>
            <a:pPr>
              <a:buFontTx/>
              <a:buNone/>
            </a:pPr>
            <a:endParaRPr lang="en-GB" sz="2400" b="1" dirty="0">
              <a:latin typeface="Courier New" pitchFamily="49" charset="0"/>
            </a:endParaRPr>
          </a:p>
          <a:p>
            <a:pPr>
              <a:buFontTx/>
              <a:buNone/>
            </a:pPr>
            <a:endParaRPr lang="en-GB" sz="2400" b="1" dirty="0">
              <a:latin typeface="Courier New" pitchFamily="49" charset="0"/>
            </a:endParaRPr>
          </a:p>
          <a:p>
            <a:pPr marL="0" indent="0">
              <a:buNone/>
            </a:pPr>
            <a:r>
              <a:rPr lang="en-GB" sz="2400" b="1" dirty="0">
                <a:latin typeface="Arial" pitchFamily="34" charset="0"/>
                <a:cs typeface="Arial" pitchFamily="34" charset="0"/>
              </a:rPr>
              <a:t>2. Point to next</a:t>
            </a:r>
            <a:endParaRPr lang="en-GB" sz="2400" b="1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GB" sz="2400" b="1" dirty="0" err="1">
                <a:latin typeface="Courier New" pitchFamily="49" charset="0"/>
              </a:rPr>
              <a:t>current.next</a:t>
            </a:r>
            <a:r>
              <a:rPr lang="en-GB" sz="2400" b="1" dirty="0">
                <a:latin typeface="Courier New" pitchFamily="49" charset="0"/>
              </a:rPr>
              <a:t> = </a:t>
            </a:r>
            <a:r>
              <a:rPr lang="en-GB" sz="2400" b="1" dirty="0" err="1">
                <a:latin typeface="Courier New" pitchFamily="49" charset="0"/>
              </a:rPr>
              <a:t>newNode</a:t>
            </a:r>
            <a:r>
              <a:rPr lang="en-GB" sz="2400" b="1" dirty="0">
                <a:latin typeface="Courier New" pitchFamily="49" charset="0"/>
              </a:rPr>
              <a:t>;</a:t>
            </a:r>
          </a:p>
          <a:p>
            <a:pPr>
              <a:buFontTx/>
              <a:buNone/>
            </a:pPr>
            <a:endParaRPr lang="en-GB" sz="2400" b="1" dirty="0">
              <a:latin typeface="Courier New" pitchFamily="49" charset="0"/>
            </a:endParaRPr>
          </a:p>
          <a:p>
            <a:pPr>
              <a:buFontTx/>
              <a:buNone/>
            </a:pPr>
            <a:endParaRPr lang="en-GB" sz="2400" b="1" dirty="0">
              <a:latin typeface="Courier New" pitchFamily="49" charset="0"/>
            </a:endParaRPr>
          </a:p>
          <a:p>
            <a:pPr marL="0" indent="0">
              <a:buNone/>
            </a:pPr>
            <a:r>
              <a:rPr lang="en-GB" sz="2400" b="1" dirty="0">
                <a:latin typeface="Arial" pitchFamily="34" charset="0"/>
                <a:cs typeface="Arial" pitchFamily="34" charset="0"/>
              </a:rPr>
              <a:t>3. Link to previous</a:t>
            </a:r>
          </a:p>
          <a:p>
            <a:pPr>
              <a:buFontTx/>
              <a:buNone/>
            </a:pPr>
            <a:r>
              <a:rPr lang="en-GB" sz="2400" b="1" dirty="0" err="1">
                <a:latin typeface="Courier New" pitchFamily="49" charset="0"/>
              </a:rPr>
              <a:t>newNode.next</a:t>
            </a:r>
            <a:r>
              <a:rPr lang="en-GB" sz="2400" b="1" dirty="0">
                <a:latin typeface="Courier New" pitchFamily="49" charset="0"/>
              </a:rPr>
              <a:t> = </a:t>
            </a:r>
            <a:r>
              <a:rPr lang="en-GB" sz="2400" b="1" dirty="0" err="1">
                <a:latin typeface="Courier New" pitchFamily="49" charset="0"/>
              </a:rPr>
              <a:t>current.next</a:t>
            </a:r>
            <a:r>
              <a:rPr lang="en-GB" sz="2400" b="1" dirty="0">
                <a:latin typeface="Courier New" pitchFamily="49" charset="0"/>
              </a:rPr>
              <a:t>; </a:t>
            </a:r>
            <a:endParaRPr lang="en-US" sz="2400" b="1" dirty="0">
              <a:latin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5194298" y="1101364"/>
            <a:ext cx="2681288" cy="746125"/>
            <a:chOff x="5651500" y="1628775"/>
            <a:chExt cx="2681288" cy="746125"/>
          </a:xfrm>
        </p:grpSpPr>
        <p:grpSp>
          <p:nvGrpSpPr>
            <p:cNvPr id="4" name="Group 14"/>
            <p:cNvGrpSpPr>
              <a:grpSpLocks/>
            </p:cNvGrpSpPr>
            <p:nvPr/>
          </p:nvGrpSpPr>
          <p:grpSpPr bwMode="auto">
            <a:xfrm>
              <a:off x="5651500" y="1628775"/>
              <a:ext cx="2681288" cy="746125"/>
              <a:chOff x="385" y="2513"/>
              <a:chExt cx="1689" cy="470"/>
            </a:xfrm>
          </p:grpSpPr>
          <p:grpSp>
            <p:nvGrpSpPr>
              <p:cNvPr id="5" name="Group 15"/>
              <p:cNvGrpSpPr>
                <a:grpSpLocks/>
              </p:cNvGrpSpPr>
              <p:nvPr/>
            </p:nvGrpSpPr>
            <p:grpSpPr bwMode="auto">
              <a:xfrm>
                <a:off x="1234" y="2523"/>
                <a:ext cx="840" cy="447"/>
                <a:chOff x="826" y="2808"/>
                <a:chExt cx="840" cy="447"/>
              </a:xfrm>
            </p:grpSpPr>
            <p:sp>
              <p:nvSpPr>
                <p:cNvPr id="111632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884" y="3022"/>
                  <a:ext cx="397" cy="233"/>
                </a:xfrm>
                <a:prstGeom prst="rect">
                  <a:avLst/>
                </a:prstGeom>
                <a:solidFill>
                  <a:srgbClr val="FFFF00"/>
                </a:solidFill>
                <a:ln w="28575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GB" dirty="0"/>
                    <a:t>17  </a:t>
                  </a:r>
                  <a:r>
                    <a:rPr lang="en-GB" dirty="0">
                      <a:solidFill>
                        <a:schemeClr val="bg1"/>
                      </a:solidFill>
                    </a:rPr>
                    <a:t>  </a:t>
                  </a:r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11633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1292" y="3022"/>
                  <a:ext cx="374" cy="232"/>
                </a:xfrm>
                <a:prstGeom prst="rect">
                  <a:avLst/>
                </a:prstGeom>
                <a:solidFill>
                  <a:srgbClr val="0070C0"/>
                </a:solidFill>
                <a:ln w="28575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square">
                  <a:spAutoFit/>
                </a:bodyPr>
                <a:lstStyle/>
                <a:p>
                  <a:r>
                    <a:rPr lang="en-GB"/>
                    <a:t>      </a:t>
                  </a:r>
                  <a:endParaRPr lang="en-US"/>
                </a:p>
              </p:txBody>
            </p:sp>
            <p:sp>
              <p:nvSpPr>
                <p:cNvPr id="111634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826" y="2808"/>
                  <a:ext cx="411" cy="23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GB" dirty="0"/>
                    <a:t>1800</a:t>
                  </a:r>
                  <a:endParaRPr lang="en-US" dirty="0"/>
                </a:p>
              </p:txBody>
            </p:sp>
          </p:grpSp>
          <p:sp>
            <p:nvSpPr>
              <p:cNvPr id="111635" name="Text Box 19"/>
              <p:cNvSpPr txBox="1">
                <a:spLocks noChangeArrowheads="1"/>
              </p:cNvSpPr>
              <p:nvPr/>
            </p:nvSpPr>
            <p:spPr bwMode="auto">
              <a:xfrm>
                <a:off x="612" y="2750"/>
                <a:ext cx="454" cy="233"/>
              </a:xfrm>
              <a:prstGeom prst="rect">
                <a:avLst/>
              </a:prstGeom>
              <a:solidFill>
                <a:srgbClr val="0070C0"/>
              </a:solidFill>
              <a:ln w="28575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lang="en-GB" dirty="0"/>
                  <a:t>1800</a:t>
                </a:r>
                <a:endParaRPr lang="en-US" dirty="0"/>
              </a:p>
            </p:txBody>
          </p:sp>
          <p:sp>
            <p:nvSpPr>
              <p:cNvPr id="111636" name="Line 20"/>
              <p:cNvSpPr>
                <a:spLocks noChangeShapeType="1"/>
              </p:cNvSpPr>
              <p:nvPr/>
            </p:nvSpPr>
            <p:spPr bwMode="auto">
              <a:xfrm>
                <a:off x="1067" y="2862"/>
                <a:ext cx="226" cy="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11637" name="Text Box 21"/>
              <p:cNvSpPr txBox="1">
                <a:spLocks noChangeArrowheads="1"/>
              </p:cNvSpPr>
              <p:nvPr/>
            </p:nvSpPr>
            <p:spPr bwMode="auto">
              <a:xfrm>
                <a:off x="385" y="2513"/>
                <a:ext cx="689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GB" dirty="0" err="1"/>
                  <a:t>newNode</a:t>
                </a:r>
                <a:endParaRPr lang="en-US" dirty="0"/>
              </a:p>
            </p:txBody>
          </p:sp>
        </p:grpSp>
        <p:sp>
          <p:nvSpPr>
            <p:cNvPr id="111638" name="Line 22"/>
            <p:cNvSpPr>
              <a:spLocks noChangeShapeType="1"/>
            </p:cNvSpPr>
            <p:nvPr/>
          </p:nvSpPr>
          <p:spPr bwMode="auto">
            <a:xfrm>
              <a:off x="7739063" y="1987550"/>
              <a:ext cx="576262" cy="360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111639" name="Line 23"/>
            <p:cNvSpPr>
              <a:spLocks noChangeShapeType="1"/>
            </p:cNvSpPr>
            <p:nvPr/>
          </p:nvSpPr>
          <p:spPr bwMode="auto">
            <a:xfrm flipH="1">
              <a:off x="7739063" y="1987550"/>
              <a:ext cx="576262" cy="360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178423" y="2629333"/>
            <a:ext cx="2681288" cy="1106488"/>
            <a:chOff x="5651500" y="2997200"/>
            <a:chExt cx="2681288" cy="1106488"/>
          </a:xfrm>
        </p:grpSpPr>
        <p:grpSp>
          <p:nvGrpSpPr>
            <p:cNvPr id="2" name="Group 5"/>
            <p:cNvGrpSpPr>
              <a:grpSpLocks/>
            </p:cNvGrpSpPr>
            <p:nvPr/>
          </p:nvGrpSpPr>
          <p:grpSpPr bwMode="auto">
            <a:xfrm>
              <a:off x="5651500" y="3357563"/>
              <a:ext cx="2681288" cy="746125"/>
              <a:chOff x="385" y="2513"/>
              <a:chExt cx="1689" cy="470"/>
            </a:xfrm>
          </p:grpSpPr>
          <p:grpSp>
            <p:nvGrpSpPr>
              <p:cNvPr id="3" name="Group 6"/>
              <p:cNvGrpSpPr>
                <a:grpSpLocks/>
              </p:cNvGrpSpPr>
              <p:nvPr/>
            </p:nvGrpSpPr>
            <p:grpSpPr bwMode="auto">
              <a:xfrm>
                <a:off x="1234" y="2523"/>
                <a:ext cx="840" cy="447"/>
                <a:chOff x="826" y="2808"/>
                <a:chExt cx="840" cy="447"/>
              </a:xfrm>
            </p:grpSpPr>
            <p:sp>
              <p:nvSpPr>
                <p:cNvPr id="111623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884" y="3022"/>
                  <a:ext cx="397" cy="233"/>
                </a:xfrm>
                <a:prstGeom prst="rect">
                  <a:avLst/>
                </a:prstGeom>
                <a:solidFill>
                  <a:srgbClr val="FFFF00"/>
                </a:solidFill>
                <a:ln w="28575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GB" dirty="0"/>
                    <a:t>17</a:t>
                  </a:r>
                  <a:r>
                    <a:rPr lang="en-GB" dirty="0">
                      <a:solidFill>
                        <a:schemeClr val="bg1"/>
                      </a:solidFill>
                    </a:rPr>
                    <a:t>    </a:t>
                  </a:r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11624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1292" y="3022"/>
                  <a:ext cx="374" cy="233"/>
                </a:xfrm>
                <a:prstGeom prst="rect">
                  <a:avLst/>
                </a:prstGeom>
                <a:solidFill>
                  <a:srgbClr val="0070C0"/>
                </a:solidFill>
                <a:ln w="28575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</p:spPr>
              <p:txBody>
                <a:bodyPr wrap="square">
                  <a:spAutoFit/>
                </a:bodyPr>
                <a:lstStyle/>
                <a:p>
                  <a:r>
                    <a:rPr lang="en-GB"/>
                    <a:t>      </a:t>
                  </a:r>
                  <a:endParaRPr lang="en-US"/>
                </a:p>
              </p:txBody>
            </p:sp>
            <p:sp>
              <p:nvSpPr>
                <p:cNvPr id="111625" name="Text Box 9"/>
                <p:cNvSpPr txBox="1">
                  <a:spLocks noChangeArrowheads="1"/>
                </p:cNvSpPr>
                <p:nvPr/>
              </p:nvSpPr>
              <p:spPr bwMode="auto">
                <a:xfrm>
                  <a:off x="826" y="2808"/>
                  <a:ext cx="411" cy="23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GB" dirty="0"/>
                    <a:t>1800</a:t>
                  </a:r>
                  <a:endParaRPr lang="en-US" dirty="0"/>
                </a:p>
              </p:txBody>
            </p:sp>
          </p:grpSp>
          <p:sp>
            <p:nvSpPr>
              <p:cNvPr id="111626" name="Text Box 10"/>
              <p:cNvSpPr txBox="1">
                <a:spLocks noChangeArrowheads="1"/>
              </p:cNvSpPr>
              <p:nvPr/>
            </p:nvSpPr>
            <p:spPr bwMode="auto">
              <a:xfrm>
                <a:off x="612" y="2750"/>
                <a:ext cx="454" cy="233"/>
              </a:xfrm>
              <a:prstGeom prst="rect">
                <a:avLst/>
              </a:prstGeom>
              <a:solidFill>
                <a:srgbClr val="0070C0"/>
              </a:solidFill>
              <a:ln w="28575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lang="en-GB" dirty="0"/>
                  <a:t>1800</a:t>
                </a:r>
                <a:endParaRPr lang="en-US" dirty="0"/>
              </a:p>
            </p:txBody>
          </p:sp>
          <p:sp>
            <p:nvSpPr>
              <p:cNvPr id="111627" name="Line 11"/>
              <p:cNvSpPr>
                <a:spLocks noChangeShapeType="1"/>
              </p:cNvSpPr>
              <p:nvPr/>
            </p:nvSpPr>
            <p:spPr bwMode="auto">
              <a:xfrm flipV="1">
                <a:off x="1073" y="2863"/>
                <a:ext cx="220" cy="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11628" name="Text Box 12"/>
              <p:cNvSpPr txBox="1">
                <a:spLocks noChangeArrowheads="1"/>
              </p:cNvSpPr>
              <p:nvPr/>
            </p:nvSpPr>
            <p:spPr bwMode="auto">
              <a:xfrm>
                <a:off x="385" y="2513"/>
                <a:ext cx="689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GB" dirty="0" err="1"/>
                  <a:t>newNode</a:t>
                </a:r>
                <a:endParaRPr lang="en-US" dirty="0"/>
              </a:p>
            </p:txBody>
          </p:sp>
        </p:grpSp>
        <p:sp>
          <p:nvSpPr>
            <p:cNvPr id="111646" name="Line 30"/>
            <p:cNvSpPr>
              <a:spLocks noChangeShapeType="1"/>
            </p:cNvSpPr>
            <p:nvPr/>
          </p:nvSpPr>
          <p:spPr bwMode="auto">
            <a:xfrm>
              <a:off x="7380288" y="2997200"/>
              <a:ext cx="0" cy="431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111647" name="Line 31"/>
            <p:cNvSpPr>
              <a:spLocks noChangeShapeType="1"/>
            </p:cNvSpPr>
            <p:nvPr/>
          </p:nvSpPr>
          <p:spPr bwMode="auto">
            <a:xfrm>
              <a:off x="7740650" y="3716338"/>
              <a:ext cx="576263" cy="3603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111648" name="Line 32"/>
            <p:cNvSpPr>
              <a:spLocks noChangeShapeType="1"/>
            </p:cNvSpPr>
            <p:nvPr/>
          </p:nvSpPr>
          <p:spPr bwMode="auto">
            <a:xfrm flipH="1">
              <a:off x="7740650" y="3716338"/>
              <a:ext cx="576263" cy="3603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707855" y="4173270"/>
            <a:ext cx="1820862" cy="1128709"/>
            <a:chOff x="6444208" y="4595664"/>
            <a:chExt cx="1820862" cy="1128709"/>
          </a:xfrm>
        </p:grpSpPr>
        <p:grpSp>
          <p:nvGrpSpPr>
            <p:cNvPr id="6" name="Group 25"/>
            <p:cNvGrpSpPr>
              <a:grpSpLocks/>
            </p:cNvGrpSpPr>
            <p:nvPr/>
          </p:nvGrpSpPr>
          <p:grpSpPr bwMode="auto">
            <a:xfrm>
              <a:off x="6444208" y="5013173"/>
              <a:ext cx="1460500" cy="711200"/>
              <a:chOff x="826" y="2808"/>
              <a:chExt cx="920" cy="448"/>
            </a:xfrm>
          </p:grpSpPr>
          <p:sp>
            <p:nvSpPr>
              <p:cNvPr id="111642" name="Text Box 26"/>
              <p:cNvSpPr txBox="1">
                <a:spLocks noChangeArrowheads="1"/>
              </p:cNvSpPr>
              <p:nvPr/>
            </p:nvSpPr>
            <p:spPr bwMode="auto">
              <a:xfrm>
                <a:off x="884" y="3022"/>
                <a:ext cx="439" cy="233"/>
              </a:xfrm>
              <a:prstGeom prst="rect">
                <a:avLst/>
              </a:prstGeom>
              <a:solidFill>
                <a:srgbClr val="FFFF00"/>
              </a:solidFill>
              <a:ln w="28575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lang="en-GB" dirty="0"/>
                  <a:t>17</a:t>
                </a:r>
                <a:r>
                  <a:rPr lang="en-GB" dirty="0">
                    <a:solidFill>
                      <a:schemeClr val="bg1"/>
                    </a:solidFill>
                  </a:rPr>
                  <a:t>    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1643" name="Text Box 27"/>
              <p:cNvSpPr txBox="1">
                <a:spLocks noChangeArrowheads="1"/>
              </p:cNvSpPr>
              <p:nvPr/>
            </p:nvSpPr>
            <p:spPr bwMode="auto">
              <a:xfrm>
                <a:off x="1292" y="3022"/>
                <a:ext cx="454" cy="234"/>
              </a:xfrm>
              <a:prstGeom prst="rect">
                <a:avLst/>
              </a:prstGeom>
              <a:solidFill>
                <a:srgbClr val="0070C0"/>
              </a:solidFill>
              <a:ln w="28575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lang="en-GB" dirty="0"/>
                  <a:t>1800</a:t>
                </a:r>
                <a:endParaRPr lang="en-US" dirty="0"/>
              </a:p>
            </p:txBody>
          </p:sp>
          <p:sp>
            <p:nvSpPr>
              <p:cNvPr id="111644" name="Text Box 28"/>
              <p:cNvSpPr txBox="1">
                <a:spLocks noChangeArrowheads="1"/>
              </p:cNvSpPr>
              <p:nvPr/>
            </p:nvSpPr>
            <p:spPr bwMode="auto">
              <a:xfrm>
                <a:off x="826" y="2808"/>
                <a:ext cx="411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GB" dirty="0"/>
                  <a:t>1800</a:t>
                </a:r>
                <a:endParaRPr lang="en-US" dirty="0"/>
              </a:p>
            </p:txBody>
          </p:sp>
        </p:grpSp>
        <p:sp>
          <p:nvSpPr>
            <p:cNvPr id="111649" name="Line 33"/>
            <p:cNvSpPr>
              <a:spLocks noChangeShapeType="1"/>
            </p:cNvSpPr>
            <p:nvPr/>
          </p:nvSpPr>
          <p:spPr bwMode="auto">
            <a:xfrm>
              <a:off x="6825208" y="4595664"/>
              <a:ext cx="0" cy="431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111650" name="Line 34"/>
            <p:cNvSpPr>
              <a:spLocks noChangeShapeType="1"/>
            </p:cNvSpPr>
            <p:nvPr/>
          </p:nvSpPr>
          <p:spPr bwMode="auto">
            <a:xfrm>
              <a:off x="7904708" y="5603726"/>
              <a:ext cx="36036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111651" name="Line 35"/>
            <p:cNvSpPr>
              <a:spLocks noChangeShapeType="1"/>
            </p:cNvSpPr>
            <p:nvPr/>
          </p:nvSpPr>
          <p:spPr bwMode="auto">
            <a:xfrm flipV="1">
              <a:off x="8265070" y="4740126"/>
              <a:ext cx="0" cy="8636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111652" name="Line 36"/>
            <p:cNvSpPr>
              <a:spLocks noChangeShapeType="1"/>
            </p:cNvSpPr>
            <p:nvPr/>
          </p:nvSpPr>
          <p:spPr bwMode="auto">
            <a:xfrm flipH="1">
              <a:off x="7545933" y="4740126"/>
              <a:ext cx="71913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111653" name="Line 37"/>
            <p:cNvSpPr>
              <a:spLocks noChangeShapeType="1"/>
            </p:cNvSpPr>
            <p:nvPr/>
          </p:nvSpPr>
          <p:spPr bwMode="auto">
            <a:xfrm>
              <a:off x="7545933" y="4740126"/>
              <a:ext cx="0" cy="5762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663038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>
          <a:xfrm>
            <a:off x="36510" y="16173"/>
            <a:ext cx="7542213" cy="858490"/>
          </a:xfrm>
        </p:spPr>
        <p:txBody>
          <a:bodyPr/>
          <a:lstStyle/>
          <a:p>
            <a:r>
              <a:rPr lang="en-GB" dirty="0"/>
              <a:t>Would this be OK?</a:t>
            </a:r>
            <a:endParaRPr lang="en-US" dirty="0"/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57552"/>
            <a:ext cx="8291263" cy="4806081"/>
          </a:xfrm>
        </p:spPr>
        <p:txBody>
          <a:bodyPr/>
          <a:lstStyle/>
          <a:p>
            <a:pPr>
              <a:buFontTx/>
              <a:buNone/>
            </a:pPr>
            <a:r>
              <a:rPr lang="en-GB" sz="2400" b="1" dirty="0" err="1">
                <a:latin typeface="Courier New" pitchFamily="49" charset="0"/>
              </a:rPr>
              <a:t>newNode</a:t>
            </a:r>
            <a:r>
              <a:rPr lang="en-GB" sz="2400" b="1" dirty="0">
                <a:latin typeface="Courier New" pitchFamily="49" charset="0"/>
              </a:rPr>
              <a:t> = new </a:t>
            </a:r>
            <a:r>
              <a:rPr lang="en-GB" sz="2400" b="1" dirty="0" err="1">
                <a:latin typeface="Courier New" pitchFamily="49" charset="0"/>
              </a:rPr>
              <a:t>NodeType</a:t>
            </a:r>
            <a:r>
              <a:rPr lang="en-GB" sz="2400" b="1" dirty="0">
                <a:latin typeface="Courier New" pitchFamily="49" charset="0"/>
              </a:rPr>
              <a:t>();</a:t>
            </a:r>
          </a:p>
          <a:p>
            <a:pPr>
              <a:buFontTx/>
              <a:buNone/>
            </a:pPr>
            <a:r>
              <a:rPr lang="en-GB" sz="2400" b="1" dirty="0" err="1">
                <a:latin typeface="Courier New" pitchFamily="49" charset="0"/>
              </a:rPr>
              <a:t>current.next</a:t>
            </a:r>
            <a:r>
              <a:rPr lang="en-GB" sz="2400" b="1" dirty="0">
                <a:latin typeface="Courier New" pitchFamily="49" charset="0"/>
              </a:rPr>
              <a:t> = </a:t>
            </a:r>
            <a:r>
              <a:rPr lang="en-GB" sz="2400" b="1" dirty="0" err="1">
                <a:latin typeface="Courier New" pitchFamily="49" charset="0"/>
              </a:rPr>
              <a:t>newNode</a:t>
            </a:r>
            <a:r>
              <a:rPr lang="en-GB" sz="2400" b="1" dirty="0">
                <a:latin typeface="Courier New" pitchFamily="49" charset="0"/>
              </a:rPr>
              <a:t>;</a:t>
            </a:r>
          </a:p>
          <a:p>
            <a:pPr>
              <a:buNone/>
            </a:pPr>
            <a:r>
              <a:rPr lang="en-GB" sz="2400" b="1" dirty="0" err="1">
                <a:latin typeface="Courier New" pitchFamily="49" charset="0"/>
              </a:rPr>
              <a:t>newNode.next</a:t>
            </a:r>
            <a:r>
              <a:rPr lang="en-GB" sz="2400" b="1" dirty="0">
                <a:latin typeface="Courier New" pitchFamily="49" charset="0"/>
              </a:rPr>
              <a:t> = </a:t>
            </a:r>
            <a:r>
              <a:rPr lang="en-GB" sz="2400" b="1" dirty="0" err="1">
                <a:latin typeface="Courier New" pitchFamily="49" charset="0"/>
              </a:rPr>
              <a:t>current.next</a:t>
            </a:r>
            <a:r>
              <a:rPr lang="en-GB" sz="2400" b="1" dirty="0">
                <a:latin typeface="Courier New" pitchFamily="49" charset="0"/>
              </a:rPr>
              <a:t>; </a:t>
            </a:r>
          </a:p>
          <a:p>
            <a:pPr>
              <a:buFontTx/>
              <a:buNone/>
            </a:pPr>
            <a:endParaRPr lang="en-GB" sz="2400" b="1" dirty="0">
              <a:latin typeface="Courier New" pitchFamily="49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54E0310-0F4A-D48C-DA9B-4C4DA15BD1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912" y="3995777"/>
            <a:ext cx="9982976" cy="2041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396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1" y="122238"/>
            <a:ext cx="7542213" cy="714474"/>
          </a:xfrm>
        </p:spPr>
        <p:txBody>
          <a:bodyPr/>
          <a:lstStyle/>
          <a:p>
            <a:r>
              <a:rPr lang="en-GB" dirty="0"/>
              <a:t>Deletion (1)</a:t>
            </a:r>
            <a:endParaRPr lang="en-US" dirty="0"/>
          </a:p>
        </p:txBody>
      </p:sp>
      <p:sp>
        <p:nvSpPr>
          <p:cNvPr id="114691" name="Text Box 3"/>
          <p:cNvSpPr txBox="1">
            <a:spLocks noChangeArrowheads="1"/>
          </p:cNvSpPr>
          <p:nvPr/>
        </p:nvSpPr>
        <p:spPr bwMode="auto">
          <a:xfrm>
            <a:off x="798282" y="1958975"/>
            <a:ext cx="720725" cy="383948"/>
          </a:xfrm>
          <a:prstGeom prst="rect">
            <a:avLst/>
          </a:prstGeom>
          <a:solidFill>
            <a:srgbClr val="0070C0"/>
          </a:solidFill>
          <a:ln w="285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GB" dirty="0"/>
              <a:t>1500</a:t>
            </a:r>
            <a:endParaRPr lang="en-US" dirty="0"/>
          </a:p>
        </p:txBody>
      </p:sp>
      <p:sp>
        <p:nvSpPr>
          <p:cNvPr id="114692" name="Text Box 4"/>
          <p:cNvSpPr txBox="1">
            <a:spLocks noChangeArrowheads="1"/>
          </p:cNvSpPr>
          <p:nvPr/>
        </p:nvSpPr>
        <p:spPr bwMode="auto">
          <a:xfrm>
            <a:off x="1879369" y="1958974"/>
            <a:ext cx="630301" cy="369332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dirty="0"/>
              <a:t>12</a:t>
            </a:r>
            <a:r>
              <a:rPr lang="en-GB" dirty="0">
                <a:solidFill>
                  <a:schemeClr val="bg1"/>
                </a:solidFill>
              </a:rPr>
              <a:t>   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4693" name="Text Box 5"/>
          <p:cNvSpPr txBox="1">
            <a:spLocks noChangeArrowheads="1"/>
          </p:cNvSpPr>
          <p:nvPr/>
        </p:nvSpPr>
        <p:spPr bwMode="auto">
          <a:xfrm>
            <a:off x="2527069" y="1958975"/>
            <a:ext cx="720725" cy="373062"/>
          </a:xfrm>
          <a:prstGeom prst="rect">
            <a:avLst/>
          </a:prstGeom>
          <a:solidFill>
            <a:srgbClr val="0070C0"/>
          </a:solidFill>
          <a:ln w="285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GB" dirty="0"/>
              <a:t>1532</a:t>
            </a:r>
            <a:endParaRPr lang="en-US" dirty="0"/>
          </a:p>
        </p:txBody>
      </p:sp>
      <p:sp>
        <p:nvSpPr>
          <p:cNvPr id="114694" name="Text Box 6"/>
          <p:cNvSpPr txBox="1">
            <a:spLocks noChangeArrowheads="1"/>
          </p:cNvSpPr>
          <p:nvPr/>
        </p:nvSpPr>
        <p:spPr bwMode="auto">
          <a:xfrm>
            <a:off x="3463694" y="1958974"/>
            <a:ext cx="630301" cy="369332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dirty="0"/>
              <a:t>54</a:t>
            </a:r>
            <a:r>
              <a:rPr lang="en-GB" dirty="0">
                <a:solidFill>
                  <a:schemeClr val="bg1"/>
                </a:solidFill>
              </a:rPr>
              <a:t>   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4695" name="Text Box 7"/>
          <p:cNvSpPr txBox="1">
            <a:spLocks noChangeArrowheads="1"/>
          </p:cNvSpPr>
          <p:nvPr/>
        </p:nvSpPr>
        <p:spPr bwMode="auto">
          <a:xfrm>
            <a:off x="4111394" y="1958975"/>
            <a:ext cx="720725" cy="373062"/>
          </a:xfrm>
          <a:prstGeom prst="rect">
            <a:avLst/>
          </a:prstGeom>
          <a:solidFill>
            <a:srgbClr val="0070C0"/>
          </a:solidFill>
          <a:ln w="285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GB" dirty="0"/>
              <a:t>1564</a:t>
            </a:r>
            <a:endParaRPr lang="en-US" dirty="0"/>
          </a:p>
        </p:txBody>
      </p:sp>
      <p:sp>
        <p:nvSpPr>
          <p:cNvPr id="114696" name="Text Box 8"/>
          <p:cNvSpPr txBox="1">
            <a:spLocks noChangeArrowheads="1"/>
          </p:cNvSpPr>
          <p:nvPr/>
        </p:nvSpPr>
        <p:spPr bwMode="auto">
          <a:xfrm>
            <a:off x="5048018" y="1958974"/>
            <a:ext cx="619080" cy="369332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dirty="0"/>
              <a:t>3</a:t>
            </a:r>
            <a:r>
              <a:rPr lang="en-GB" dirty="0">
                <a:solidFill>
                  <a:schemeClr val="bg1"/>
                </a:solidFill>
              </a:rPr>
              <a:t>     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4697" name="Text Box 9"/>
          <p:cNvSpPr txBox="1">
            <a:spLocks noChangeArrowheads="1"/>
          </p:cNvSpPr>
          <p:nvPr/>
        </p:nvSpPr>
        <p:spPr bwMode="auto">
          <a:xfrm>
            <a:off x="5695719" y="1958975"/>
            <a:ext cx="720725" cy="369332"/>
          </a:xfrm>
          <a:prstGeom prst="rect">
            <a:avLst/>
          </a:prstGeom>
          <a:solidFill>
            <a:srgbClr val="0070C0"/>
          </a:solidFill>
          <a:ln w="285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GB" dirty="0"/>
              <a:t>1596</a:t>
            </a:r>
            <a:endParaRPr lang="en-US" dirty="0"/>
          </a:p>
        </p:txBody>
      </p:sp>
      <p:sp>
        <p:nvSpPr>
          <p:cNvPr id="114698" name="Text Box 10"/>
          <p:cNvSpPr txBox="1">
            <a:spLocks noChangeArrowheads="1"/>
          </p:cNvSpPr>
          <p:nvPr/>
        </p:nvSpPr>
        <p:spPr bwMode="auto">
          <a:xfrm>
            <a:off x="6632344" y="1958974"/>
            <a:ext cx="630301" cy="369332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dirty="0"/>
              <a:t>67</a:t>
            </a:r>
            <a:r>
              <a:rPr lang="en-GB" dirty="0">
                <a:solidFill>
                  <a:schemeClr val="bg1"/>
                </a:solidFill>
              </a:rPr>
              <a:t>   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4699" name="Text Box 11"/>
          <p:cNvSpPr txBox="1">
            <a:spLocks noChangeArrowheads="1"/>
          </p:cNvSpPr>
          <p:nvPr/>
        </p:nvSpPr>
        <p:spPr bwMode="auto">
          <a:xfrm>
            <a:off x="7280044" y="1958975"/>
            <a:ext cx="720725" cy="369332"/>
          </a:xfrm>
          <a:prstGeom prst="rect">
            <a:avLst/>
          </a:prstGeom>
          <a:solidFill>
            <a:srgbClr val="0070C0"/>
          </a:solidFill>
          <a:ln w="285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GB" dirty="0"/>
              <a:t>1628</a:t>
            </a:r>
            <a:endParaRPr lang="en-US" dirty="0"/>
          </a:p>
        </p:txBody>
      </p:sp>
      <p:sp>
        <p:nvSpPr>
          <p:cNvPr id="114700" name="Text Box 12"/>
          <p:cNvSpPr txBox="1">
            <a:spLocks noChangeArrowheads="1"/>
          </p:cNvSpPr>
          <p:nvPr/>
        </p:nvSpPr>
        <p:spPr bwMode="auto">
          <a:xfrm>
            <a:off x="8215082" y="1958974"/>
            <a:ext cx="630301" cy="369332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dirty="0"/>
              <a:t>32</a:t>
            </a:r>
            <a:r>
              <a:rPr lang="en-GB" dirty="0">
                <a:solidFill>
                  <a:schemeClr val="bg1"/>
                </a:solidFill>
              </a:rPr>
              <a:t>   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4701" name="Text Box 13"/>
          <p:cNvSpPr txBox="1">
            <a:spLocks noChangeArrowheads="1"/>
          </p:cNvSpPr>
          <p:nvPr/>
        </p:nvSpPr>
        <p:spPr bwMode="auto">
          <a:xfrm>
            <a:off x="8862782" y="1958975"/>
            <a:ext cx="593725" cy="368327"/>
          </a:xfrm>
          <a:prstGeom prst="rect">
            <a:avLst/>
          </a:prstGeom>
          <a:solidFill>
            <a:srgbClr val="0070C0"/>
          </a:solidFill>
          <a:ln w="285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GB"/>
              <a:t>      </a:t>
            </a:r>
            <a:endParaRPr lang="en-US"/>
          </a:p>
        </p:txBody>
      </p:sp>
      <p:sp>
        <p:nvSpPr>
          <p:cNvPr id="114702" name="Line 14"/>
          <p:cNvSpPr>
            <a:spLocks noChangeShapeType="1"/>
          </p:cNvSpPr>
          <p:nvPr/>
        </p:nvSpPr>
        <p:spPr bwMode="auto">
          <a:xfrm>
            <a:off x="8864369" y="1958974"/>
            <a:ext cx="576263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14703" name="Line 15"/>
          <p:cNvSpPr>
            <a:spLocks noChangeShapeType="1"/>
          </p:cNvSpPr>
          <p:nvPr/>
        </p:nvSpPr>
        <p:spPr bwMode="auto">
          <a:xfrm flipH="1">
            <a:off x="8864369" y="1958974"/>
            <a:ext cx="576263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14704" name="Text Box 16"/>
          <p:cNvSpPr txBox="1">
            <a:spLocks noChangeArrowheads="1"/>
          </p:cNvSpPr>
          <p:nvPr/>
        </p:nvSpPr>
        <p:spPr bwMode="auto">
          <a:xfrm>
            <a:off x="1787294" y="1619249"/>
            <a:ext cx="6527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dirty="0"/>
              <a:t>1500</a:t>
            </a:r>
            <a:endParaRPr lang="en-US" dirty="0"/>
          </a:p>
        </p:txBody>
      </p:sp>
      <p:sp>
        <p:nvSpPr>
          <p:cNvPr id="114705" name="Text Box 17"/>
          <p:cNvSpPr txBox="1">
            <a:spLocks noChangeArrowheads="1"/>
          </p:cNvSpPr>
          <p:nvPr/>
        </p:nvSpPr>
        <p:spPr bwMode="auto">
          <a:xfrm>
            <a:off x="3390669" y="1600199"/>
            <a:ext cx="6527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dirty="0"/>
              <a:t>1532</a:t>
            </a:r>
            <a:endParaRPr lang="en-US" dirty="0"/>
          </a:p>
        </p:txBody>
      </p:sp>
      <p:sp>
        <p:nvSpPr>
          <p:cNvPr id="114706" name="Text Box 18"/>
          <p:cNvSpPr txBox="1">
            <a:spLocks noChangeArrowheads="1"/>
          </p:cNvSpPr>
          <p:nvPr/>
        </p:nvSpPr>
        <p:spPr bwMode="auto">
          <a:xfrm>
            <a:off x="4932132" y="1600199"/>
            <a:ext cx="6527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dirty="0"/>
              <a:t>1564</a:t>
            </a:r>
            <a:endParaRPr lang="en-US" dirty="0"/>
          </a:p>
        </p:txBody>
      </p:sp>
      <p:sp>
        <p:nvSpPr>
          <p:cNvPr id="114707" name="Text Box 19"/>
          <p:cNvSpPr txBox="1">
            <a:spLocks noChangeArrowheads="1"/>
          </p:cNvSpPr>
          <p:nvPr/>
        </p:nvSpPr>
        <p:spPr bwMode="auto">
          <a:xfrm>
            <a:off x="6514869" y="1600199"/>
            <a:ext cx="6527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dirty="0"/>
              <a:t>1596</a:t>
            </a:r>
            <a:endParaRPr lang="en-US" dirty="0"/>
          </a:p>
        </p:txBody>
      </p:sp>
      <p:sp>
        <p:nvSpPr>
          <p:cNvPr id="114708" name="Text Box 20"/>
          <p:cNvSpPr txBox="1">
            <a:spLocks noChangeArrowheads="1"/>
          </p:cNvSpPr>
          <p:nvPr/>
        </p:nvSpPr>
        <p:spPr bwMode="auto">
          <a:xfrm>
            <a:off x="8143644" y="1600199"/>
            <a:ext cx="6527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dirty="0"/>
              <a:t>1628</a:t>
            </a:r>
            <a:endParaRPr lang="en-US" dirty="0"/>
          </a:p>
        </p:txBody>
      </p:sp>
      <p:sp>
        <p:nvSpPr>
          <p:cNvPr id="114709" name="Line 21"/>
          <p:cNvSpPr>
            <a:spLocks noChangeShapeType="1"/>
          </p:cNvSpPr>
          <p:nvPr/>
        </p:nvSpPr>
        <p:spPr bwMode="auto">
          <a:xfrm>
            <a:off x="1520139" y="2136093"/>
            <a:ext cx="359229" cy="226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14710" name="Line 22"/>
          <p:cNvSpPr>
            <a:spLocks noChangeShapeType="1"/>
          </p:cNvSpPr>
          <p:nvPr/>
        </p:nvSpPr>
        <p:spPr bwMode="auto">
          <a:xfrm flipV="1">
            <a:off x="4837561" y="2138361"/>
            <a:ext cx="210457" cy="45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14711" name="Line 23"/>
          <p:cNvSpPr>
            <a:spLocks noChangeShapeType="1"/>
          </p:cNvSpPr>
          <p:nvPr/>
        </p:nvSpPr>
        <p:spPr bwMode="auto">
          <a:xfrm flipV="1">
            <a:off x="6401707" y="2138361"/>
            <a:ext cx="230636" cy="3946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14712" name="Line 24"/>
          <p:cNvSpPr>
            <a:spLocks noChangeShapeType="1"/>
          </p:cNvSpPr>
          <p:nvPr/>
        </p:nvSpPr>
        <p:spPr bwMode="auto">
          <a:xfrm flipV="1">
            <a:off x="8005870" y="2138361"/>
            <a:ext cx="210798" cy="130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14713" name="Text Box 25"/>
          <p:cNvSpPr txBox="1">
            <a:spLocks noChangeArrowheads="1"/>
          </p:cNvSpPr>
          <p:nvPr/>
        </p:nvSpPr>
        <p:spPr bwMode="auto">
          <a:xfrm>
            <a:off x="706206" y="1582736"/>
            <a:ext cx="65434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dirty="0"/>
              <a:t>head</a:t>
            </a:r>
            <a:endParaRPr lang="en-US" dirty="0"/>
          </a:p>
        </p:txBody>
      </p:sp>
      <p:sp>
        <p:nvSpPr>
          <p:cNvPr id="114714" name="Line 26"/>
          <p:cNvSpPr>
            <a:spLocks noChangeShapeType="1"/>
          </p:cNvSpPr>
          <p:nvPr/>
        </p:nvSpPr>
        <p:spPr bwMode="auto">
          <a:xfrm flipV="1">
            <a:off x="3248247" y="2130650"/>
            <a:ext cx="21499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grpSp>
        <p:nvGrpSpPr>
          <p:cNvPr id="2" name="Group 27"/>
          <p:cNvGrpSpPr>
            <a:grpSpLocks/>
          </p:cNvGrpSpPr>
          <p:nvPr/>
        </p:nvGrpSpPr>
        <p:grpSpPr bwMode="auto">
          <a:xfrm>
            <a:off x="3339869" y="2338387"/>
            <a:ext cx="903288" cy="1090613"/>
            <a:chOff x="793" y="2341"/>
            <a:chExt cx="569" cy="687"/>
          </a:xfrm>
        </p:grpSpPr>
        <p:sp>
          <p:nvSpPr>
            <p:cNvPr id="114716" name="Text Box 28"/>
            <p:cNvSpPr txBox="1">
              <a:spLocks noChangeArrowheads="1"/>
            </p:cNvSpPr>
            <p:nvPr/>
          </p:nvSpPr>
          <p:spPr bwMode="auto">
            <a:xfrm>
              <a:off x="930" y="2568"/>
              <a:ext cx="216" cy="233"/>
            </a:xfrm>
            <a:prstGeom prst="rect">
              <a:avLst/>
            </a:prstGeom>
            <a:solidFill>
              <a:srgbClr val="0070C0"/>
            </a:solidFill>
            <a:ln w="2857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/>
                <a:t>   </a:t>
              </a:r>
              <a:endParaRPr lang="en-US"/>
            </a:p>
          </p:txBody>
        </p:sp>
        <p:sp>
          <p:nvSpPr>
            <p:cNvPr id="114717" name="Line 29"/>
            <p:cNvSpPr>
              <a:spLocks noChangeShapeType="1"/>
            </p:cNvSpPr>
            <p:nvPr/>
          </p:nvSpPr>
          <p:spPr bwMode="auto">
            <a:xfrm flipH="1" flipV="1">
              <a:off x="1066" y="2341"/>
              <a:ext cx="0" cy="22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114718" name="Text Box 30"/>
            <p:cNvSpPr txBox="1">
              <a:spLocks noChangeArrowheads="1"/>
            </p:cNvSpPr>
            <p:nvPr/>
          </p:nvSpPr>
          <p:spPr bwMode="auto">
            <a:xfrm>
              <a:off x="793" y="2795"/>
              <a:ext cx="569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 dirty="0"/>
                <a:t>current</a:t>
              </a:r>
              <a:endParaRPr lang="en-US" dirty="0"/>
            </a:p>
          </p:txBody>
        </p:sp>
      </p:grpSp>
      <p:grpSp>
        <p:nvGrpSpPr>
          <p:cNvPr id="3" name="Group 31"/>
          <p:cNvGrpSpPr>
            <a:grpSpLocks/>
          </p:cNvGrpSpPr>
          <p:nvPr/>
        </p:nvGrpSpPr>
        <p:grpSpPr bwMode="auto">
          <a:xfrm>
            <a:off x="4924193" y="2338387"/>
            <a:ext cx="996950" cy="1090613"/>
            <a:chOff x="793" y="2341"/>
            <a:chExt cx="628" cy="687"/>
          </a:xfrm>
        </p:grpSpPr>
        <p:sp>
          <p:nvSpPr>
            <p:cNvPr id="114720" name="Text Box 32"/>
            <p:cNvSpPr txBox="1">
              <a:spLocks noChangeArrowheads="1"/>
            </p:cNvSpPr>
            <p:nvPr/>
          </p:nvSpPr>
          <p:spPr bwMode="auto">
            <a:xfrm>
              <a:off x="930" y="2568"/>
              <a:ext cx="216" cy="233"/>
            </a:xfrm>
            <a:prstGeom prst="rect">
              <a:avLst/>
            </a:prstGeom>
            <a:solidFill>
              <a:srgbClr val="0070C0"/>
            </a:solidFill>
            <a:ln w="2857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/>
                <a:t>   </a:t>
              </a:r>
              <a:endParaRPr lang="en-US"/>
            </a:p>
          </p:txBody>
        </p:sp>
        <p:sp>
          <p:nvSpPr>
            <p:cNvPr id="114721" name="Line 33"/>
            <p:cNvSpPr>
              <a:spLocks noChangeShapeType="1"/>
            </p:cNvSpPr>
            <p:nvPr/>
          </p:nvSpPr>
          <p:spPr bwMode="auto">
            <a:xfrm flipH="1" flipV="1">
              <a:off x="1066" y="2341"/>
              <a:ext cx="0" cy="22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114722" name="Text Box 34"/>
            <p:cNvSpPr txBox="1">
              <a:spLocks noChangeArrowheads="1"/>
            </p:cNvSpPr>
            <p:nvPr/>
          </p:nvSpPr>
          <p:spPr bwMode="auto">
            <a:xfrm>
              <a:off x="793" y="2795"/>
              <a:ext cx="62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 dirty="0" err="1"/>
                <a:t>toDelete</a:t>
              </a:r>
              <a:endParaRPr lang="en-US" dirty="0"/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539494" y="916509"/>
            <a:ext cx="7143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Point (current) at node before the one to be deleted</a:t>
            </a:r>
          </a:p>
        </p:txBody>
      </p:sp>
      <p:sp>
        <p:nvSpPr>
          <p:cNvPr id="36" name="Slide Number Placeholder 3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2FE358-7821-4E72-93BD-5A12ADAB0CC5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554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1" y="122238"/>
            <a:ext cx="7542213" cy="714474"/>
          </a:xfrm>
        </p:spPr>
        <p:txBody>
          <a:bodyPr/>
          <a:lstStyle/>
          <a:p>
            <a:r>
              <a:rPr lang="en-GB" dirty="0"/>
              <a:t>Deletion (1)</a:t>
            </a:r>
            <a:endParaRPr lang="en-US" dirty="0"/>
          </a:p>
        </p:txBody>
      </p:sp>
      <p:sp>
        <p:nvSpPr>
          <p:cNvPr id="114691" name="Text Box 3"/>
          <p:cNvSpPr txBox="1">
            <a:spLocks noChangeArrowheads="1"/>
          </p:cNvSpPr>
          <p:nvPr/>
        </p:nvSpPr>
        <p:spPr bwMode="auto">
          <a:xfrm>
            <a:off x="1795464" y="3265489"/>
            <a:ext cx="720725" cy="383948"/>
          </a:xfrm>
          <a:prstGeom prst="rect">
            <a:avLst/>
          </a:prstGeom>
          <a:solidFill>
            <a:srgbClr val="0070C0"/>
          </a:solidFill>
          <a:ln w="285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GB" dirty="0"/>
              <a:t>1500</a:t>
            </a:r>
            <a:endParaRPr lang="en-US" dirty="0"/>
          </a:p>
        </p:txBody>
      </p:sp>
      <p:sp>
        <p:nvSpPr>
          <p:cNvPr id="114692" name="Text Box 4"/>
          <p:cNvSpPr txBox="1">
            <a:spLocks noChangeArrowheads="1"/>
          </p:cNvSpPr>
          <p:nvPr/>
        </p:nvSpPr>
        <p:spPr bwMode="auto">
          <a:xfrm>
            <a:off x="2876551" y="3265488"/>
            <a:ext cx="630301" cy="369332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dirty="0"/>
              <a:t>12</a:t>
            </a:r>
            <a:r>
              <a:rPr lang="en-GB" dirty="0">
                <a:solidFill>
                  <a:schemeClr val="bg1"/>
                </a:solidFill>
              </a:rPr>
              <a:t>   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4693" name="Text Box 5"/>
          <p:cNvSpPr txBox="1">
            <a:spLocks noChangeArrowheads="1"/>
          </p:cNvSpPr>
          <p:nvPr/>
        </p:nvSpPr>
        <p:spPr bwMode="auto">
          <a:xfrm>
            <a:off x="3524251" y="3265489"/>
            <a:ext cx="720725" cy="373062"/>
          </a:xfrm>
          <a:prstGeom prst="rect">
            <a:avLst/>
          </a:prstGeom>
          <a:solidFill>
            <a:srgbClr val="0070C0"/>
          </a:solidFill>
          <a:ln w="285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GB" dirty="0"/>
              <a:t>1532</a:t>
            </a:r>
            <a:endParaRPr lang="en-US" dirty="0"/>
          </a:p>
        </p:txBody>
      </p:sp>
      <p:sp>
        <p:nvSpPr>
          <p:cNvPr id="114694" name="Text Box 6"/>
          <p:cNvSpPr txBox="1">
            <a:spLocks noChangeArrowheads="1"/>
          </p:cNvSpPr>
          <p:nvPr/>
        </p:nvSpPr>
        <p:spPr bwMode="auto">
          <a:xfrm>
            <a:off x="4460876" y="3265488"/>
            <a:ext cx="630301" cy="369332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dirty="0"/>
              <a:t>54</a:t>
            </a:r>
            <a:r>
              <a:rPr lang="en-GB" dirty="0">
                <a:solidFill>
                  <a:schemeClr val="bg1"/>
                </a:solidFill>
              </a:rPr>
              <a:t>   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4695" name="Text Box 7"/>
          <p:cNvSpPr txBox="1">
            <a:spLocks noChangeArrowheads="1"/>
          </p:cNvSpPr>
          <p:nvPr/>
        </p:nvSpPr>
        <p:spPr bwMode="auto">
          <a:xfrm>
            <a:off x="5108576" y="3265489"/>
            <a:ext cx="720725" cy="373062"/>
          </a:xfrm>
          <a:prstGeom prst="rect">
            <a:avLst/>
          </a:prstGeom>
          <a:solidFill>
            <a:srgbClr val="0070C0"/>
          </a:solidFill>
          <a:ln w="285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GB" dirty="0"/>
              <a:t>1564</a:t>
            </a:r>
            <a:endParaRPr lang="en-US" dirty="0"/>
          </a:p>
        </p:txBody>
      </p:sp>
      <p:sp>
        <p:nvSpPr>
          <p:cNvPr id="114696" name="Text Box 8"/>
          <p:cNvSpPr txBox="1">
            <a:spLocks noChangeArrowheads="1"/>
          </p:cNvSpPr>
          <p:nvPr/>
        </p:nvSpPr>
        <p:spPr bwMode="auto">
          <a:xfrm>
            <a:off x="6045200" y="3265488"/>
            <a:ext cx="619080" cy="369332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dirty="0"/>
              <a:t>3</a:t>
            </a:r>
            <a:r>
              <a:rPr lang="en-GB" dirty="0">
                <a:solidFill>
                  <a:schemeClr val="bg1"/>
                </a:solidFill>
              </a:rPr>
              <a:t>     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4697" name="Text Box 9"/>
          <p:cNvSpPr txBox="1">
            <a:spLocks noChangeArrowheads="1"/>
          </p:cNvSpPr>
          <p:nvPr/>
        </p:nvSpPr>
        <p:spPr bwMode="auto">
          <a:xfrm>
            <a:off x="6692901" y="3265489"/>
            <a:ext cx="720725" cy="369332"/>
          </a:xfrm>
          <a:prstGeom prst="rect">
            <a:avLst/>
          </a:prstGeom>
          <a:solidFill>
            <a:srgbClr val="0070C0"/>
          </a:solidFill>
          <a:ln w="285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GB" dirty="0"/>
              <a:t>1596</a:t>
            </a:r>
            <a:endParaRPr lang="en-US" dirty="0"/>
          </a:p>
        </p:txBody>
      </p:sp>
      <p:sp>
        <p:nvSpPr>
          <p:cNvPr id="114698" name="Text Box 10"/>
          <p:cNvSpPr txBox="1">
            <a:spLocks noChangeArrowheads="1"/>
          </p:cNvSpPr>
          <p:nvPr/>
        </p:nvSpPr>
        <p:spPr bwMode="auto">
          <a:xfrm>
            <a:off x="7629526" y="3265488"/>
            <a:ext cx="630301" cy="369332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dirty="0"/>
              <a:t>67</a:t>
            </a:r>
            <a:r>
              <a:rPr lang="en-GB" dirty="0">
                <a:solidFill>
                  <a:schemeClr val="bg1"/>
                </a:solidFill>
              </a:rPr>
              <a:t>   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4699" name="Text Box 11"/>
          <p:cNvSpPr txBox="1">
            <a:spLocks noChangeArrowheads="1"/>
          </p:cNvSpPr>
          <p:nvPr/>
        </p:nvSpPr>
        <p:spPr bwMode="auto">
          <a:xfrm>
            <a:off x="8277226" y="3265489"/>
            <a:ext cx="720725" cy="369332"/>
          </a:xfrm>
          <a:prstGeom prst="rect">
            <a:avLst/>
          </a:prstGeom>
          <a:solidFill>
            <a:srgbClr val="0070C0"/>
          </a:solidFill>
          <a:ln w="285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GB" dirty="0"/>
              <a:t>1628</a:t>
            </a:r>
            <a:endParaRPr lang="en-US" dirty="0"/>
          </a:p>
        </p:txBody>
      </p:sp>
      <p:sp>
        <p:nvSpPr>
          <p:cNvPr id="114700" name="Text Box 12"/>
          <p:cNvSpPr txBox="1">
            <a:spLocks noChangeArrowheads="1"/>
          </p:cNvSpPr>
          <p:nvPr/>
        </p:nvSpPr>
        <p:spPr bwMode="auto">
          <a:xfrm>
            <a:off x="9212264" y="3265488"/>
            <a:ext cx="630301" cy="369332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dirty="0"/>
              <a:t>32</a:t>
            </a:r>
            <a:r>
              <a:rPr lang="en-GB" dirty="0">
                <a:solidFill>
                  <a:schemeClr val="bg1"/>
                </a:solidFill>
              </a:rPr>
              <a:t>   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4701" name="Text Box 13"/>
          <p:cNvSpPr txBox="1">
            <a:spLocks noChangeArrowheads="1"/>
          </p:cNvSpPr>
          <p:nvPr/>
        </p:nvSpPr>
        <p:spPr bwMode="auto">
          <a:xfrm>
            <a:off x="9859964" y="3265489"/>
            <a:ext cx="593725" cy="368327"/>
          </a:xfrm>
          <a:prstGeom prst="rect">
            <a:avLst/>
          </a:prstGeom>
          <a:solidFill>
            <a:srgbClr val="0070C0"/>
          </a:solidFill>
          <a:ln w="285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GB"/>
              <a:t>      </a:t>
            </a:r>
            <a:endParaRPr lang="en-US"/>
          </a:p>
        </p:txBody>
      </p:sp>
      <p:sp>
        <p:nvSpPr>
          <p:cNvPr id="114702" name="Line 14"/>
          <p:cNvSpPr>
            <a:spLocks noChangeShapeType="1"/>
          </p:cNvSpPr>
          <p:nvPr/>
        </p:nvSpPr>
        <p:spPr bwMode="auto">
          <a:xfrm>
            <a:off x="9861551" y="3265488"/>
            <a:ext cx="576263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14703" name="Line 15"/>
          <p:cNvSpPr>
            <a:spLocks noChangeShapeType="1"/>
          </p:cNvSpPr>
          <p:nvPr/>
        </p:nvSpPr>
        <p:spPr bwMode="auto">
          <a:xfrm flipH="1">
            <a:off x="9861551" y="3265488"/>
            <a:ext cx="576263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14704" name="Text Box 16"/>
          <p:cNvSpPr txBox="1">
            <a:spLocks noChangeArrowheads="1"/>
          </p:cNvSpPr>
          <p:nvPr/>
        </p:nvSpPr>
        <p:spPr bwMode="auto">
          <a:xfrm>
            <a:off x="2784476" y="2925763"/>
            <a:ext cx="6527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dirty="0"/>
              <a:t>1500</a:t>
            </a:r>
            <a:endParaRPr lang="en-US" dirty="0"/>
          </a:p>
        </p:txBody>
      </p:sp>
      <p:sp>
        <p:nvSpPr>
          <p:cNvPr id="114705" name="Text Box 17"/>
          <p:cNvSpPr txBox="1">
            <a:spLocks noChangeArrowheads="1"/>
          </p:cNvSpPr>
          <p:nvPr/>
        </p:nvSpPr>
        <p:spPr bwMode="auto">
          <a:xfrm>
            <a:off x="4387851" y="2906713"/>
            <a:ext cx="6527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dirty="0"/>
              <a:t>1532</a:t>
            </a:r>
            <a:endParaRPr lang="en-US" dirty="0"/>
          </a:p>
        </p:txBody>
      </p:sp>
      <p:sp>
        <p:nvSpPr>
          <p:cNvPr id="114706" name="Text Box 18"/>
          <p:cNvSpPr txBox="1">
            <a:spLocks noChangeArrowheads="1"/>
          </p:cNvSpPr>
          <p:nvPr/>
        </p:nvSpPr>
        <p:spPr bwMode="auto">
          <a:xfrm>
            <a:off x="5929314" y="2906713"/>
            <a:ext cx="6527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dirty="0"/>
              <a:t>1564</a:t>
            </a:r>
            <a:endParaRPr lang="en-US" dirty="0"/>
          </a:p>
        </p:txBody>
      </p:sp>
      <p:sp>
        <p:nvSpPr>
          <p:cNvPr id="114707" name="Text Box 19"/>
          <p:cNvSpPr txBox="1">
            <a:spLocks noChangeArrowheads="1"/>
          </p:cNvSpPr>
          <p:nvPr/>
        </p:nvSpPr>
        <p:spPr bwMode="auto">
          <a:xfrm>
            <a:off x="7512051" y="2906713"/>
            <a:ext cx="6527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dirty="0"/>
              <a:t>1596</a:t>
            </a:r>
            <a:endParaRPr lang="en-US" dirty="0"/>
          </a:p>
        </p:txBody>
      </p:sp>
      <p:sp>
        <p:nvSpPr>
          <p:cNvPr id="114708" name="Text Box 20"/>
          <p:cNvSpPr txBox="1">
            <a:spLocks noChangeArrowheads="1"/>
          </p:cNvSpPr>
          <p:nvPr/>
        </p:nvSpPr>
        <p:spPr bwMode="auto">
          <a:xfrm>
            <a:off x="9140826" y="2906713"/>
            <a:ext cx="6527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dirty="0"/>
              <a:t>1628</a:t>
            </a:r>
            <a:endParaRPr lang="en-US" dirty="0"/>
          </a:p>
        </p:txBody>
      </p:sp>
      <p:sp>
        <p:nvSpPr>
          <p:cNvPr id="114709" name="Line 21"/>
          <p:cNvSpPr>
            <a:spLocks noChangeShapeType="1"/>
          </p:cNvSpPr>
          <p:nvPr/>
        </p:nvSpPr>
        <p:spPr bwMode="auto">
          <a:xfrm>
            <a:off x="2517321" y="3442607"/>
            <a:ext cx="359229" cy="226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14710" name="Line 22"/>
          <p:cNvSpPr>
            <a:spLocks noChangeShapeType="1"/>
          </p:cNvSpPr>
          <p:nvPr/>
        </p:nvSpPr>
        <p:spPr bwMode="auto">
          <a:xfrm flipV="1">
            <a:off x="5834743" y="3444875"/>
            <a:ext cx="210457" cy="45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14711" name="Line 23"/>
          <p:cNvSpPr>
            <a:spLocks noChangeShapeType="1"/>
          </p:cNvSpPr>
          <p:nvPr/>
        </p:nvSpPr>
        <p:spPr bwMode="auto">
          <a:xfrm flipV="1">
            <a:off x="7398889" y="3444875"/>
            <a:ext cx="230636" cy="3946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14712" name="Line 24"/>
          <p:cNvSpPr>
            <a:spLocks noChangeShapeType="1"/>
          </p:cNvSpPr>
          <p:nvPr/>
        </p:nvSpPr>
        <p:spPr bwMode="auto">
          <a:xfrm flipV="1">
            <a:off x="9003052" y="3444875"/>
            <a:ext cx="210798" cy="130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14713" name="Text Box 25"/>
          <p:cNvSpPr txBox="1">
            <a:spLocks noChangeArrowheads="1"/>
          </p:cNvSpPr>
          <p:nvPr/>
        </p:nvSpPr>
        <p:spPr bwMode="auto">
          <a:xfrm>
            <a:off x="1703388" y="2889250"/>
            <a:ext cx="65434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dirty="0"/>
              <a:t>head</a:t>
            </a:r>
            <a:endParaRPr lang="en-US" dirty="0"/>
          </a:p>
        </p:txBody>
      </p:sp>
      <p:sp>
        <p:nvSpPr>
          <p:cNvPr id="114714" name="Line 26"/>
          <p:cNvSpPr>
            <a:spLocks noChangeShapeType="1"/>
          </p:cNvSpPr>
          <p:nvPr/>
        </p:nvSpPr>
        <p:spPr bwMode="auto">
          <a:xfrm flipV="1">
            <a:off x="4245429" y="3437164"/>
            <a:ext cx="21499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grpSp>
        <p:nvGrpSpPr>
          <p:cNvPr id="2" name="Group 27"/>
          <p:cNvGrpSpPr>
            <a:grpSpLocks/>
          </p:cNvGrpSpPr>
          <p:nvPr/>
        </p:nvGrpSpPr>
        <p:grpSpPr bwMode="auto">
          <a:xfrm>
            <a:off x="4337051" y="3644901"/>
            <a:ext cx="903288" cy="1090613"/>
            <a:chOff x="793" y="2341"/>
            <a:chExt cx="569" cy="687"/>
          </a:xfrm>
        </p:grpSpPr>
        <p:sp>
          <p:nvSpPr>
            <p:cNvPr id="114716" name="Text Box 28"/>
            <p:cNvSpPr txBox="1">
              <a:spLocks noChangeArrowheads="1"/>
            </p:cNvSpPr>
            <p:nvPr/>
          </p:nvSpPr>
          <p:spPr bwMode="auto">
            <a:xfrm>
              <a:off x="930" y="2568"/>
              <a:ext cx="216" cy="233"/>
            </a:xfrm>
            <a:prstGeom prst="rect">
              <a:avLst/>
            </a:prstGeom>
            <a:solidFill>
              <a:srgbClr val="0070C0"/>
            </a:solidFill>
            <a:ln w="2857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/>
                <a:t>   </a:t>
              </a:r>
              <a:endParaRPr lang="en-US"/>
            </a:p>
          </p:txBody>
        </p:sp>
        <p:sp>
          <p:nvSpPr>
            <p:cNvPr id="114717" name="Line 29"/>
            <p:cNvSpPr>
              <a:spLocks noChangeShapeType="1"/>
            </p:cNvSpPr>
            <p:nvPr/>
          </p:nvSpPr>
          <p:spPr bwMode="auto">
            <a:xfrm flipH="1" flipV="1">
              <a:off x="1066" y="2341"/>
              <a:ext cx="0" cy="22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114718" name="Text Box 30"/>
            <p:cNvSpPr txBox="1">
              <a:spLocks noChangeArrowheads="1"/>
            </p:cNvSpPr>
            <p:nvPr/>
          </p:nvSpPr>
          <p:spPr bwMode="auto">
            <a:xfrm>
              <a:off x="793" y="2795"/>
              <a:ext cx="569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 dirty="0"/>
                <a:t>current</a:t>
              </a:r>
              <a:endParaRPr lang="en-US" dirty="0"/>
            </a:p>
          </p:txBody>
        </p:sp>
      </p:grpSp>
      <p:grpSp>
        <p:nvGrpSpPr>
          <p:cNvPr id="3" name="Group 31"/>
          <p:cNvGrpSpPr>
            <a:grpSpLocks/>
          </p:cNvGrpSpPr>
          <p:nvPr/>
        </p:nvGrpSpPr>
        <p:grpSpPr bwMode="auto">
          <a:xfrm>
            <a:off x="5921375" y="3644901"/>
            <a:ext cx="996950" cy="1090613"/>
            <a:chOff x="793" y="2341"/>
            <a:chExt cx="628" cy="687"/>
          </a:xfrm>
        </p:grpSpPr>
        <p:sp>
          <p:nvSpPr>
            <p:cNvPr id="114720" name="Text Box 32"/>
            <p:cNvSpPr txBox="1">
              <a:spLocks noChangeArrowheads="1"/>
            </p:cNvSpPr>
            <p:nvPr/>
          </p:nvSpPr>
          <p:spPr bwMode="auto">
            <a:xfrm>
              <a:off x="930" y="2568"/>
              <a:ext cx="216" cy="233"/>
            </a:xfrm>
            <a:prstGeom prst="rect">
              <a:avLst/>
            </a:prstGeom>
            <a:solidFill>
              <a:srgbClr val="0070C0"/>
            </a:solidFill>
            <a:ln w="2857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/>
                <a:t>   </a:t>
              </a:r>
              <a:endParaRPr lang="en-US"/>
            </a:p>
          </p:txBody>
        </p:sp>
        <p:sp>
          <p:nvSpPr>
            <p:cNvPr id="114721" name="Line 33"/>
            <p:cNvSpPr>
              <a:spLocks noChangeShapeType="1"/>
            </p:cNvSpPr>
            <p:nvPr/>
          </p:nvSpPr>
          <p:spPr bwMode="auto">
            <a:xfrm flipH="1" flipV="1">
              <a:off x="1066" y="2341"/>
              <a:ext cx="0" cy="22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114722" name="Text Box 34"/>
            <p:cNvSpPr txBox="1">
              <a:spLocks noChangeArrowheads="1"/>
            </p:cNvSpPr>
            <p:nvPr/>
          </p:nvSpPr>
          <p:spPr bwMode="auto">
            <a:xfrm>
              <a:off x="793" y="2795"/>
              <a:ext cx="62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 dirty="0" err="1"/>
                <a:t>toDelete</a:t>
              </a:r>
              <a:endParaRPr lang="en-US" dirty="0"/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2095472" y="5500703"/>
            <a:ext cx="7143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Point (current) at node before the one to be deleted</a:t>
            </a:r>
          </a:p>
        </p:txBody>
      </p:sp>
      <p:sp>
        <p:nvSpPr>
          <p:cNvPr id="36" name="Slide Number Placeholder 3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2FE358-7821-4E72-93BD-5A12ADAB0CC5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294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1" y="122238"/>
            <a:ext cx="7542213" cy="786482"/>
          </a:xfrm>
        </p:spPr>
        <p:txBody>
          <a:bodyPr/>
          <a:lstStyle/>
          <a:p>
            <a:r>
              <a:rPr lang="en-GB" dirty="0"/>
              <a:t>Deletion (2)</a:t>
            </a:r>
            <a:endParaRPr lang="en-US" dirty="0"/>
          </a:p>
        </p:txBody>
      </p:sp>
      <p:sp>
        <p:nvSpPr>
          <p:cNvPr id="116753" name="Text Box 17"/>
          <p:cNvSpPr txBox="1">
            <a:spLocks noChangeArrowheads="1"/>
          </p:cNvSpPr>
          <p:nvPr/>
        </p:nvSpPr>
        <p:spPr bwMode="auto">
          <a:xfrm>
            <a:off x="4387851" y="2906713"/>
            <a:ext cx="6527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/>
              <a:t>1532</a:t>
            </a:r>
            <a:endParaRPr lang="en-US"/>
          </a:p>
        </p:txBody>
      </p:sp>
      <p:sp>
        <p:nvSpPr>
          <p:cNvPr id="116754" name="Text Box 18"/>
          <p:cNvSpPr txBox="1">
            <a:spLocks noChangeArrowheads="1"/>
          </p:cNvSpPr>
          <p:nvPr/>
        </p:nvSpPr>
        <p:spPr bwMode="auto">
          <a:xfrm>
            <a:off x="5929314" y="2906713"/>
            <a:ext cx="6527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/>
              <a:t>1564</a:t>
            </a:r>
            <a:endParaRPr lang="en-US"/>
          </a:p>
        </p:txBody>
      </p:sp>
      <p:sp>
        <p:nvSpPr>
          <p:cNvPr id="116755" name="Text Box 19"/>
          <p:cNvSpPr txBox="1">
            <a:spLocks noChangeArrowheads="1"/>
          </p:cNvSpPr>
          <p:nvPr/>
        </p:nvSpPr>
        <p:spPr bwMode="auto">
          <a:xfrm>
            <a:off x="7512051" y="2906713"/>
            <a:ext cx="6527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/>
              <a:t>1596</a:t>
            </a:r>
            <a:endParaRPr lang="en-US"/>
          </a:p>
        </p:txBody>
      </p:sp>
      <p:grpSp>
        <p:nvGrpSpPr>
          <p:cNvPr id="2" name="Group 38"/>
          <p:cNvGrpSpPr>
            <a:grpSpLocks/>
          </p:cNvGrpSpPr>
          <p:nvPr/>
        </p:nvGrpSpPr>
        <p:grpSpPr bwMode="auto">
          <a:xfrm>
            <a:off x="5519739" y="2492376"/>
            <a:ext cx="2447925" cy="720725"/>
            <a:chOff x="2517" y="1570"/>
            <a:chExt cx="1542" cy="454"/>
          </a:xfrm>
        </p:grpSpPr>
        <p:sp>
          <p:nvSpPr>
            <p:cNvPr id="116771" name="Line 35"/>
            <p:cNvSpPr>
              <a:spLocks noChangeShapeType="1"/>
            </p:cNvSpPr>
            <p:nvPr/>
          </p:nvSpPr>
          <p:spPr bwMode="auto">
            <a:xfrm flipV="1">
              <a:off x="2517" y="1570"/>
              <a:ext cx="0" cy="45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116772" name="Line 36"/>
            <p:cNvSpPr>
              <a:spLocks noChangeShapeType="1"/>
            </p:cNvSpPr>
            <p:nvPr/>
          </p:nvSpPr>
          <p:spPr bwMode="auto">
            <a:xfrm>
              <a:off x="2517" y="1570"/>
              <a:ext cx="1542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116773" name="Line 37"/>
            <p:cNvSpPr>
              <a:spLocks noChangeShapeType="1"/>
            </p:cNvSpPr>
            <p:nvPr/>
          </p:nvSpPr>
          <p:spPr bwMode="auto">
            <a:xfrm>
              <a:off x="4059" y="1570"/>
              <a:ext cx="0" cy="27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38" name="Text Box 3"/>
          <p:cNvSpPr txBox="1">
            <a:spLocks noChangeArrowheads="1"/>
          </p:cNvSpPr>
          <p:nvPr/>
        </p:nvSpPr>
        <p:spPr bwMode="auto">
          <a:xfrm>
            <a:off x="1795464" y="3265489"/>
            <a:ext cx="720725" cy="375783"/>
          </a:xfrm>
          <a:prstGeom prst="rect">
            <a:avLst/>
          </a:prstGeom>
          <a:solidFill>
            <a:srgbClr val="0070C0"/>
          </a:solidFill>
          <a:ln w="285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GB" dirty="0"/>
              <a:t>1500</a:t>
            </a:r>
            <a:endParaRPr lang="en-US" dirty="0"/>
          </a:p>
        </p:txBody>
      </p:sp>
      <p:sp>
        <p:nvSpPr>
          <p:cNvPr id="39" name="Text Box 4"/>
          <p:cNvSpPr txBox="1">
            <a:spLocks noChangeArrowheads="1"/>
          </p:cNvSpPr>
          <p:nvPr/>
        </p:nvSpPr>
        <p:spPr bwMode="auto">
          <a:xfrm>
            <a:off x="2876551" y="3265488"/>
            <a:ext cx="630301" cy="369332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dirty="0"/>
              <a:t>12 </a:t>
            </a:r>
            <a:r>
              <a:rPr lang="en-GB" dirty="0">
                <a:solidFill>
                  <a:schemeClr val="bg1"/>
                </a:solidFill>
              </a:rPr>
              <a:t>  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0" name="Text Box 5"/>
          <p:cNvSpPr txBox="1">
            <a:spLocks noChangeArrowheads="1"/>
          </p:cNvSpPr>
          <p:nvPr/>
        </p:nvSpPr>
        <p:spPr bwMode="auto">
          <a:xfrm>
            <a:off x="3524251" y="3265489"/>
            <a:ext cx="720725" cy="370341"/>
          </a:xfrm>
          <a:prstGeom prst="rect">
            <a:avLst/>
          </a:prstGeom>
          <a:solidFill>
            <a:srgbClr val="0070C0"/>
          </a:solidFill>
          <a:ln w="285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GB" dirty="0"/>
              <a:t>1532</a:t>
            </a:r>
            <a:endParaRPr lang="en-US" dirty="0"/>
          </a:p>
        </p:txBody>
      </p:sp>
      <p:sp>
        <p:nvSpPr>
          <p:cNvPr id="41" name="Text Box 6"/>
          <p:cNvSpPr txBox="1">
            <a:spLocks noChangeArrowheads="1"/>
          </p:cNvSpPr>
          <p:nvPr/>
        </p:nvSpPr>
        <p:spPr bwMode="auto">
          <a:xfrm>
            <a:off x="4460876" y="3265488"/>
            <a:ext cx="630301" cy="369332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dirty="0"/>
              <a:t>54 </a:t>
            </a:r>
            <a:r>
              <a:rPr lang="en-GB" dirty="0">
                <a:solidFill>
                  <a:schemeClr val="bg1"/>
                </a:solidFill>
              </a:rPr>
              <a:t>  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2" name="Text Box 7"/>
          <p:cNvSpPr txBox="1">
            <a:spLocks noChangeArrowheads="1"/>
          </p:cNvSpPr>
          <p:nvPr/>
        </p:nvSpPr>
        <p:spPr bwMode="auto">
          <a:xfrm>
            <a:off x="5108576" y="3265489"/>
            <a:ext cx="720725" cy="373062"/>
          </a:xfrm>
          <a:prstGeom prst="rect">
            <a:avLst/>
          </a:prstGeom>
          <a:solidFill>
            <a:srgbClr val="0070C0"/>
          </a:solidFill>
          <a:ln w="285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GB" dirty="0"/>
              <a:t>1564</a:t>
            </a:r>
            <a:endParaRPr lang="en-US" dirty="0"/>
          </a:p>
        </p:txBody>
      </p:sp>
      <p:sp>
        <p:nvSpPr>
          <p:cNvPr id="43" name="Text Box 8"/>
          <p:cNvSpPr txBox="1">
            <a:spLocks noChangeArrowheads="1"/>
          </p:cNvSpPr>
          <p:nvPr/>
        </p:nvSpPr>
        <p:spPr bwMode="auto">
          <a:xfrm>
            <a:off x="6045200" y="3265488"/>
            <a:ext cx="619080" cy="369332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dirty="0"/>
              <a:t>3  </a:t>
            </a:r>
            <a:r>
              <a:rPr lang="en-GB" dirty="0">
                <a:solidFill>
                  <a:schemeClr val="bg1"/>
                </a:solidFill>
              </a:rPr>
              <a:t>   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4" name="Text Box 9"/>
          <p:cNvSpPr txBox="1">
            <a:spLocks noChangeArrowheads="1"/>
          </p:cNvSpPr>
          <p:nvPr/>
        </p:nvSpPr>
        <p:spPr bwMode="auto">
          <a:xfrm>
            <a:off x="6692901" y="3265489"/>
            <a:ext cx="720725" cy="373062"/>
          </a:xfrm>
          <a:prstGeom prst="rect">
            <a:avLst/>
          </a:prstGeom>
          <a:solidFill>
            <a:srgbClr val="0070C0"/>
          </a:solidFill>
          <a:ln w="285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GB" dirty="0"/>
              <a:t>1596</a:t>
            </a:r>
            <a:endParaRPr lang="en-US" dirty="0"/>
          </a:p>
        </p:txBody>
      </p:sp>
      <p:sp>
        <p:nvSpPr>
          <p:cNvPr id="45" name="Text Box 10"/>
          <p:cNvSpPr txBox="1">
            <a:spLocks noChangeArrowheads="1"/>
          </p:cNvSpPr>
          <p:nvPr/>
        </p:nvSpPr>
        <p:spPr bwMode="auto">
          <a:xfrm>
            <a:off x="7629526" y="3265488"/>
            <a:ext cx="630301" cy="369332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dirty="0"/>
              <a:t>67</a:t>
            </a:r>
            <a:r>
              <a:rPr lang="en-GB" dirty="0">
                <a:solidFill>
                  <a:schemeClr val="bg1"/>
                </a:solidFill>
              </a:rPr>
              <a:t>   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6" name="Text Box 11"/>
          <p:cNvSpPr txBox="1">
            <a:spLocks noChangeArrowheads="1"/>
          </p:cNvSpPr>
          <p:nvPr/>
        </p:nvSpPr>
        <p:spPr bwMode="auto">
          <a:xfrm>
            <a:off x="8277226" y="3265489"/>
            <a:ext cx="720725" cy="370341"/>
          </a:xfrm>
          <a:prstGeom prst="rect">
            <a:avLst/>
          </a:prstGeom>
          <a:solidFill>
            <a:srgbClr val="0070C0"/>
          </a:solidFill>
          <a:ln w="285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GB" dirty="0"/>
              <a:t>1628</a:t>
            </a:r>
            <a:endParaRPr lang="en-US" dirty="0"/>
          </a:p>
        </p:txBody>
      </p:sp>
      <p:sp>
        <p:nvSpPr>
          <p:cNvPr id="47" name="Text Box 12"/>
          <p:cNvSpPr txBox="1">
            <a:spLocks noChangeArrowheads="1"/>
          </p:cNvSpPr>
          <p:nvPr/>
        </p:nvSpPr>
        <p:spPr bwMode="auto">
          <a:xfrm>
            <a:off x="9212264" y="3265488"/>
            <a:ext cx="630301" cy="369332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dirty="0"/>
              <a:t>32</a:t>
            </a:r>
            <a:r>
              <a:rPr lang="en-GB" dirty="0">
                <a:solidFill>
                  <a:schemeClr val="bg1"/>
                </a:solidFill>
              </a:rPr>
              <a:t>   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8" name="Text Box 13"/>
          <p:cNvSpPr txBox="1">
            <a:spLocks noChangeArrowheads="1"/>
          </p:cNvSpPr>
          <p:nvPr/>
        </p:nvSpPr>
        <p:spPr bwMode="auto">
          <a:xfrm>
            <a:off x="9859964" y="3265489"/>
            <a:ext cx="593725" cy="370341"/>
          </a:xfrm>
          <a:prstGeom prst="rect">
            <a:avLst/>
          </a:prstGeom>
          <a:solidFill>
            <a:srgbClr val="0070C0"/>
          </a:solidFill>
          <a:ln w="285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GB"/>
              <a:t>      </a:t>
            </a:r>
            <a:endParaRPr lang="en-US"/>
          </a:p>
        </p:txBody>
      </p:sp>
      <p:sp>
        <p:nvSpPr>
          <p:cNvPr id="49" name="Line 14"/>
          <p:cNvSpPr>
            <a:spLocks noChangeShapeType="1"/>
          </p:cNvSpPr>
          <p:nvPr/>
        </p:nvSpPr>
        <p:spPr bwMode="auto">
          <a:xfrm>
            <a:off x="9861551" y="3265488"/>
            <a:ext cx="576263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50" name="Line 15"/>
          <p:cNvSpPr>
            <a:spLocks noChangeShapeType="1"/>
          </p:cNvSpPr>
          <p:nvPr/>
        </p:nvSpPr>
        <p:spPr bwMode="auto">
          <a:xfrm flipH="1">
            <a:off x="9861551" y="3265488"/>
            <a:ext cx="576263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51" name="Text Box 16"/>
          <p:cNvSpPr txBox="1">
            <a:spLocks noChangeArrowheads="1"/>
          </p:cNvSpPr>
          <p:nvPr/>
        </p:nvSpPr>
        <p:spPr bwMode="auto">
          <a:xfrm>
            <a:off x="2784476" y="2925763"/>
            <a:ext cx="6527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dirty="0"/>
              <a:t>1500</a:t>
            </a:r>
            <a:endParaRPr lang="en-US" dirty="0"/>
          </a:p>
        </p:txBody>
      </p:sp>
      <p:sp>
        <p:nvSpPr>
          <p:cNvPr id="52" name="Text Box 17"/>
          <p:cNvSpPr txBox="1">
            <a:spLocks noChangeArrowheads="1"/>
          </p:cNvSpPr>
          <p:nvPr/>
        </p:nvSpPr>
        <p:spPr bwMode="auto">
          <a:xfrm>
            <a:off x="4387851" y="2906713"/>
            <a:ext cx="6527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dirty="0"/>
              <a:t>1532</a:t>
            </a:r>
            <a:endParaRPr lang="en-US" dirty="0"/>
          </a:p>
        </p:txBody>
      </p:sp>
      <p:sp>
        <p:nvSpPr>
          <p:cNvPr id="53" name="Text Box 18"/>
          <p:cNvSpPr txBox="1">
            <a:spLocks noChangeArrowheads="1"/>
          </p:cNvSpPr>
          <p:nvPr/>
        </p:nvSpPr>
        <p:spPr bwMode="auto">
          <a:xfrm>
            <a:off x="5929314" y="2906713"/>
            <a:ext cx="6527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dirty="0"/>
              <a:t>1564</a:t>
            </a:r>
            <a:endParaRPr lang="en-US" dirty="0"/>
          </a:p>
        </p:txBody>
      </p:sp>
      <p:sp>
        <p:nvSpPr>
          <p:cNvPr id="54" name="Text Box 19"/>
          <p:cNvSpPr txBox="1">
            <a:spLocks noChangeArrowheads="1"/>
          </p:cNvSpPr>
          <p:nvPr/>
        </p:nvSpPr>
        <p:spPr bwMode="auto">
          <a:xfrm>
            <a:off x="7512051" y="2906713"/>
            <a:ext cx="6527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dirty="0"/>
              <a:t>1596</a:t>
            </a:r>
            <a:endParaRPr lang="en-US" dirty="0"/>
          </a:p>
        </p:txBody>
      </p:sp>
      <p:sp>
        <p:nvSpPr>
          <p:cNvPr id="55" name="Text Box 20"/>
          <p:cNvSpPr txBox="1">
            <a:spLocks noChangeArrowheads="1"/>
          </p:cNvSpPr>
          <p:nvPr/>
        </p:nvSpPr>
        <p:spPr bwMode="auto">
          <a:xfrm>
            <a:off x="9140826" y="2906713"/>
            <a:ext cx="6527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dirty="0"/>
              <a:t>1628</a:t>
            </a:r>
            <a:endParaRPr lang="en-US" dirty="0"/>
          </a:p>
        </p:txBody>
      </p:sp>
      <p:sp>
        <p:nvSpPr>
          <p:cNvPr id="56" name="Line 21"/>
          <p:cNvSpPr>
            <a:spLocks noChangeShapeType="1"/>
          </p:cNvSpPr>
          <p:nvPr/>
        </p:nvSpPr>
        <p:spPr bwMode="auto">
          <a:xfrm flipV="1">
            <a:off x="2520043" y="3444875"/>
            <a:ext cx="356507" cy="45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57" name="Line 22"/>
          <p:cNvSpPr>
            <a:spLocks noChangeShapeType="1"/>
          </p:cNvSpPr>
          <p:nvPr/>
        </p:nvSpPr>
        <p:spPr bwMode="auto">
          <a:xfrm flipV="1">
            <a:off x="5832022" y="3444875"/>
            <a:ext cx="213178" cy="45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58" name="Line 23"/>
          <p:cNvSpPr>
            <a:spLocks noChangeShapeType="1"/>
          </p:cNvSpPr>
          <p:nvPr/>
        </p:nvSpPr>
        <p:spPr bwMode="auto">
          <a:xfrm flipV="1">
            <a:off x="7424057" y="3444875"/>
            <a:ext cx="205468" cy="45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59" name="Line 24"/>
          <p:cNvSpPr>
            <a:spLocks noChangeShapeType="1"/>
          </p:cNvSpPr>
          <p:nvPr/>
        </p:nvSpPr>
        <p:spPr bwMode="auto">
          <a:xfrm flipV="1">
            <a:off x="8997043" y="3444875"/>
            <a:ext cx="216807" cy="45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60" name="Text Box 25"/>
          <p:cNvSpPr txBox="1">
            <a:spLocks noChangeArrowheads="1"/>
          </p:cNvSpPr>
          <p:nvPr/>
        </p:nvSpPr>
        <p:spPr bwMode="auto">
          <a:xfrm>
            <a:off x="1703388" y="2889250"/>
            <a:ext cx="65434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dirty="0"/>
              <a:t>head</a:t>
            </a:r>
            <a:endParaRPr lang="en-US" dirty="0"/>
          </a:p>
        </p:txBody>
      </p:sp>
      <p:sp>
        <p:nvSpPr>
          <p:cNvPr id="61" name="Line 26"/>
          <p:cNvSpPr>
            <a:spLocks noChangeShapeType="1"/>
          </p:cNvSpPr>
          <p:nvPr/>
        </p:nvSpPr>
        <p:spPr bwMode="auto">
          <a:xfrm flipV="1">
            <a:off x="4256314" y="3428999"/>
            <a:ext cx="206830" cy="272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grpSp>
        <p:nvGrpSpPr>
          <p:cNvPr id="3" name="Group 27"/>
          <p:cNvGrpSpPr>
            <a:grpSpLocks/>
          </p:cNvGrpSpPr>
          <p:nvPr/>
        </p:nvGrpSpPr>
        <p:grpSpPr bwMode="auto">
          <a:xfrm>
            <a:off x="4337051" y="3644901"/>
            <a:ext cx="903288" cy="1090613"/>
            <a:chOff x="793" y="2341"/>
            <a:chExt cx="569" cy="687"/>
          </a:xfrm>
        </p:grpSpPr>
        <p:sp>
          <p:nvSpPr>
            <p:cNvPr id="63" name="Text Box 28"/>
            <p:cNvSpPr txBox="1">
              <a:spLocks noChangeArrowheads="1"/>
            </p:cNvSpPr>
            <p:nvPr/>
          </p:nvSpPr>
          <p:spPr bwMode="auto">
            <a:xfrm>
              <a:off x="930" y="2568"/>
              <a:ext cx="216" cy="233"/>
            </a:xfrm>
            <a:prstGeom prst="rect">
              <a:avLst/>
            </a:prstGeom>
            <a:solidFill>
              <a:srgbClr val="0070C0"/>
            </a:solidFill>
            <a:ln w="2857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/>
                <a:t>   </a:t>
              </a:r>
              <a:endParaRPr lang="en-US"/>
            </a:p>
          </p:txBody>
        </p:sp>
        <p:sp>
          <p:nvSpPr>
            <p:cNvPr id="64" name="Line 29"/>
            <p:cNvSpPr>
              <a:spLocks noChangeShapeType="1"/>
            </p:cNvSpPr>
            <p:nvPr/>
          </p:nvSpPr>
          <p:spPr bwMode="auto">
            <a:xfrm flipH="1" flipV="1">
              <a:off x="1066" y="2341"/>
              <a:ext cx="0" cy="22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65" name="Text Box 30"/>
            <p:cNvSpPr txBox="1">
              <a:spLocks noChangeArrowheads="1"/>
            </p:cNvSpPr>
            <p:nvPr/>
          </p:nvSpPr>
          <p:spPr bwMode="auto">
            <a:xfrm>
              <a:off x="793" y="2795"/>
              <a:ext cx="569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 dirty="0"/>
                <a:t>current</a:t>
              </a:r>
              <a:endParaRPr lang="en-US" dirty="0"/>
            </a:p>
          </p:txBody>
        </p:sp>
      </p:grpSp>
      <p:grpSp>
        <p:nvGrpSpPr>
          <p:cNvPr id="4" name="Group 31"/>
          <p:cNvGrpSpPr>
            <a:grpSpLocks/>
          </p:cNvGrpSpPr>
          <p:nvPr/>
        </p:nvGrpSpPr>
        <p:grpSpPr bwMode="auto">
          <a:xfrm>
            <a:off x="5921375" y="3644901"/>
            <a:ext cx="996950" cy="1090613"/>
            <a:chOff x="793" y="2341"/>
            <a:chExt cx="628" cy="687"/>
          </a:xfrm>
        </p:grpSpPr>
        <p:sp>
          <p:nvSpPr>
            <p:cNvPr id="67" name="Text Box 32"/>
            <p:cNvSpPr txBox="1">
              <a:spLocks noChangeArrowheads="1"/>
            </p:cNvSpPr>
            <p:nvPr/>
          </p:nvSpPr>
          <p:spPr bwMode="auto">
            <a:xfrm>
              <a:off x="930" y="2568"/>
              <a:ext cx="216" cy="233"/>
            </a:xfrm>
            <a:prstGeom prst="rect">
              <a:avLst/>
            </a:prstGeom>
            <a:solidFill>
              <a:srgbClr val="0070C0"/>
            </a:solidFill>
            <a:ln w="2857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/>
                <a:t>   </a:t>
              </a:r>
              <a:endParaRPr lang="en-US"/>
            </a:p>
          </p:txBody>
        </p:sp>
        <p:sp>
          <p:nvSpPr>
            <p:cNvPr id="68" name="Line 33"/>
            <p:cNvSpPr>
              <a:spLocks noChangeShapeType="1"/>
            </p:cNvSpPr>
            <p:nvPr/>
          </p:nvSpPr>
          <p:spPr bwMode="auto">
            <a:xfrm flipH="1" flipV="1">
              <a:off x="1066" y="2341"/>
              <a:ext cx="0" cy="22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69" name="Text Box 34"/>
            <p:cNvSpPr txBox="1">
              <a:spLocks noChangeArrowheads="1"/>
            </p:cNvSpPr>
            <p:nvPr/>
          </p:nvSpPr>
          <p:spPr bwMode="auto">
            <a:xfrm>
              <a:off x="793" y="2795"/>
              <a:ext cx="62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 dirty="0" err="1"/>
                <a:t>toDelete</a:t>
              </a:r>
              <a:endParaRPr lang="en-US" dirty="0"/>
            </a:p>
          </p:txBody>
        </p:sp>
      </p:grpSp>
      <p:sp>
        <p:nvSpPr>
          <p:cNvPr id="70" name="TextBox 69"/>
          <p:cNvSpPr txBox="1"/>
          <p:nvPr/>
        </p:nvSpPr>
        <p:spPr>
          <a:xfrm>
            <a:off x="2095472" y="5500703"/>
            <a:ext cx="81439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Change the link to skip the node marked for deletion.</a:t>
            </a:r>
          </a:p>
        </p:txBody>
      </p:sp>
      <p:sp>
        <p:nvSpPr>
          <p:cNvPr id="71" name="Slide Number Placeholder 7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2FE358-7821-4E72-93BD-5A12ADAB0CC5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  <p:sp>
        <p:nvSpPr>
          <p:cNvPr id="72" name="TextBox 71"/>
          <p:cNvSpPr txBox="1"/>
          <p:nvPr/>
        </p:nvSpPr>
        <p:spPr>
          <a:xfrm>
            <a:off x="2066116" y="5968861"/>
            <a:ext cx="46434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Delete the isolated node. How ?</a:t>
            </a:r>
          </a:p>
        </p:txBody>
      </p:sp>
      <p:sp>
        <p:nvSpPr>
          <p:cNvPr id="62" name="Text Box 9"/>
          <p:cNvSpPr txBox="1">
            <a:spLocks noChangeArrowheads="1"/>
          </p:cNvSpPr>
          <p:nvPr/>
        </p:nvSpPr>
        <p:spPr bwMode="auto">
          <a:xfrm>
            <a:off x="5108576" y="3265489"/>
            <a:ext cx="720725" cy="373062"/>
          </a:xfrm>
          <a:prstGeom prst="rect">
            <a:avLst/>
          </a:prstGeom>
          <a:solidFill>
            <a:srgbClr val="0070C0"/>
          </a:solidFill>
          <a:ln w="285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GB" dirty="0"/>
              <a:t>1596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7762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57" grpId="0" animBg="1"/>
      <p:bldP spid="70" grpId="0"/>
      <p:bldP spid="72" grpId="0"/>
      <p:bldP spid="62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1" y="122238"/>
            <a:ext cx="7542213" cy="714474"/>
          </a:xfrm>
        </p:spPr>
        <p:txBody>
          <a:bodyPr/>
          <a:lstStyle/>
          <a:p>
            <a:r>
              <a:rPr lang="en-GB" dirty="0"/>
              <a:t>Deletion (3)</a:t>
            </a:r>
            <a:endParaRPr lang="en-US" dirty="0"/>
          </a:p>
        </p:txBody>
      </p:sp>
      <p:sp>
        <p:nvSpPr>
          <p:cNvPr id="29" name="Text Box 17"/>
          <p:cNvSpPr txBox="1">
            <a:spLocks noChangeArrowheads="1"/>
          </p:cNvSpPr>
          <p:nvPr/>
        </p:nvSpPr>
        <p:spPr bwMode="auto">
          <a:xfrm>
            <a:off x="4387851" y="2906713"/>
            <a:ext cx="6527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/>
              <a:t>1532</a:t>
            </a:r>
            <a:endParaRPr lang="en-US"/>
          </a:p>
        </p:txBody>
      </p:sp>
      <p:sp>
        <p:nvSpPr>
          <p:cNvPr id="31" name="Text Box 19"/>
          <p:cNvSpPr txBox="1">
            <a:spLocks noChangeArrowheads="1"/>
          </p:cNvSpPr>
          <p:nvPr/>
        </p:nvSpPr>
        <p:spPr bwMode="auto">
          <a:xfrm>
            <a:off x="7512051" y="2906713"/>
            <a:ext cx="6527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/>
              <a:t>1596</a:t>
            </a:r>
            <a:endParaRPr lang="en-US"/>
          </a:p>
        </p:txBody>
      </p:sp>
      <p:grpSp>
        <p:nvGrpSpPr>
          <p:cNvPr id="2" name="Group 38"/>
          <p:cNvGrpSpPr>
            <a:grpSpLocks/>
          </p:cNvGrpSpPr>
          <p:nvPr/>
        </p:nvGrpSpPr>
        <p:grpSpPr bwMode="auto">
          <a:xfrm>
            <a:off x="5519739" y="2492376"/>
            <a:ext cx="2447925" cy="720725"/>
            <a:chOff x="2517" y="1570"/>
            <a:chExt cx="1542" cy="454"/>
          </a:xfrm>
        </p:grpSpPr>
        <p:sp>
          <p:nvSpPr>
            <p:cNvPr id="33" name="Line 35"/>
            <p:cNvSpPr>
              <a:spLocks noChangeShapeType="1"/>
            </p:cNvSpPr>
            <p:nvPr/>
          </p:nvSpPr>
          <p:spPr bwMode="auto">
            <a:xfrm flipV="1">
              <a:off x="2517" y="1570"/>
              <a:ext cx="0" cy="45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34" name="Line 36"/>
            <p:cNvSpPr>
              <a:spLocks noChangeShapeType="1"/>
            </p:cNvSpPr>
            <p:nvPr/>
          </p:nvSpPr>
          <p:spPr bwMode="auto">
            <a:xfrm>
              <a:off x="2517" y="1570"/>
              <a:ext cx="1542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35" name="Line 37"/>
            <p:cNvSpPr>
              <a:spLocks noChangeShapeType="1"/>
            </p:cNvSpPr>
            <p:nvPr/>
          </p:nvSpPr>
          <p:spPr bwMode="auto">
            <a:xfrm>
              <a:off x="4059" y="1570"/>
              <a:ext cx="0" cy="27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36" name="Text Box 3"/>
          <p:cNvSpPr txBox="1">
            <a:spLocks noChangeArrowheads="1"/>
          </p:cNvSpPr>
          <p:nvPr/>
        </p:nvSpPr>
        <p:spPr bwMode="auto">
          <a:xfrm>
            <a:off x="1795464" y="3265489"/>
            <a:ext cx="720725" cy="366868"/>
          </a:xfrm>
          <a:prstGeom prst="rect">
            <a:avLst/>
          </a:prstGeom>
          <a:solidFill>
            <a:srgbClr val="0070C0"/>
          </a:solidFill>
          <a:ln w="285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GB" dirty="0"/>
              <a:t>1500</a:t>
            </a:r>
            <a:endParaRPr lang="en-US" dirty="0"/>
          </a:p>
        </p:txBody>
      </p:sp>
      <p:sp>
        <p:nvSpPr>
          <p:cNvPr id="37" name="Text Box 4"/>
          <p:cNvSpPr txBox="1">
            <a:spLocks noChangeArrowheads="1"/>
          </p:cNvSpPr>
          <p:nvPr/>
        </p:nvSpPr>
        <p:spPr bwMode="auto">
          <a:xfrm>
            <a:off x="2876551" y="3265488"/>
            <a:ext cx="630301" cy="369332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dirty="0"/>
              <a:t>12</a:t>
            </a:r>
            <a:r>
              <a:rPr lang="en-GB" dirty="0">
                <a:solidFill>
                  <a:schemeClr val="bg1"/>
                </a:solidFill>
              </a:rPr>
              <a:t>   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8" name="Text Box 5"/>
          <p:cNvSpPr txBox="1">
            <a:spLocks noChangeArrowheads="1"/>
          </p:cNvSpPr>
          <p:nvPr/>
        </p:nvSpPr>
        <p:spPr bwMode="auto">
          <a:xfrm>
            <a:off x="3524251" y="3265489"/>
            <a:ext cx="720725" cy="372477"/>
          </a:xfrm>
          <a:prstGeom prst="rect">
            <a:avLst/>
          </a:prstGeom>
          <a:solidFill>
            <a:srgbClr val="0070C0"/>
          </a:solidFill>
          <a:ln w="285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GB" dirty="0"/>
              <a:t>1532</a:t>
            </a:r>
            <a:endParaRPr lang="en-US" dirty="0"/>
          </a:p>
        </p:txBody>
      </p:sp>
      <p:sp>
        <p:nvSpPr>
          <p:cNvPr id="39" name="Text Box 6"/>
          <p:cNvSpPr txBox="1">
            <a:spLocks noChangeArrowheads="1"/>
          </p:cNvSpPr>
          <p:nvPr/>
        </p:nvSpPr>
        <p:spPr bwMode="auto">
          <a:xfrm>
            <a:off x="4460876" y="3265488"/>
            <a:ext cx="630301" cy="369332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dirty="0"/>
              <a:t>54</a:t>
            </a:r>
            <a:r>
              <a:rPr lang="en-GB" dirty="0">
                <a:solidFill>
                  <a:schemeClr val="bg1"/>
                </a:solidFill>
              </a:rPr>
              <a:t>   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0" name="Text Box 7"/>
          <p:cNvSpPr txBox="1">
            <a:spLocks noChangeArrowheads="1"/>
          </p:cNvSpPr>
          <p:nvPr/>
        </p:nvSpPr>
        <p:spPr bwMode="auto">
          <a:xfrm>
            <a:off x="5108576" y="3265489"/>
            <a:ext cx="720725" cy="369332"/>
          </a:xfrm>
          <a:prstGeom prst="rect">
            <a:avLst/>
          </a:prstGeom>
          <a:solidFill>
            <a:srgbClr val="0070C0"/>
          </a:solidFill>
          <a:ln w="285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GB" dirty="0"/>
              <a:t>1596</a:t>
            </a:r>
            <a:endParaRPr lang="en-US" dirty="0"/>
          </a:p>
        </p:txBody>
      </p:sp>
      <p:sp>
        <p:nvSpPr>
          <p:cNvPr id="43" name="Text Box 10"/>
          <p:cNvSpPr txBox="1">
            <a:spLocks noChangeArrowheads="1"/>
          </p:cNvSpPr>
          <p:nvPr/>
        </p:nvSpPr>
        <p:spPr bwMode="auto">
          <a:xfrm>
            <a:off x="7629526" y="3265488"/>
            <a:ext cx="630301" cy="369332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dirty="0"/>
              <a:t>67</a:t>
            </a:r>
            <a:r>
              <a:rPr lang="en-GB" dirty="0">
                <a:solidFill>
                  <a:schemeClr val="bg1"/>
                </a:solidFill>
              </a:rPr>
              <a:t>   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4" name="Text Box 11"/>
          <p:cNvSpPr txBox="1">
            <a:spLocks noChangeArrowheads="1"/>
          </p:cNvSpPr>
          <p:nvPr/>
        </p:nvSpPr>
        <p:spPr bwMode="auto">
          <a:xfrm>
            <a:off x="8277226" y="3265489"/>
            <a:ext cx="720725" cy="372478"/>
          </a:xfrm>
          <a:prstGeom prst="rect">
            <a:avLst/>
          </a:prstGeom>
          <a:solidFill>
            <a:srgbClr val="0070C0"/>
          </a:solidFill>
          <a:ln w="285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GB" dirty="0"/>
              <a:t>1628</a:t>
            </a:r>
            <a:endParaRPr lang="en-US" dirty="0"/>
          </a:p>
        </p:txBody>
      </p:sp>
      <p:sp>
        <p:nvSpPr>
          <p:cNvPr id="45" name="Text Box 12"/>
          <p:cNvSpPr txBox="1">
            <a:spLocks noChangeArrowheads="1"/>
          </p:cNvSpPr>
          <p:nvPr/>
        </p:nvSpPr>
        <p:spPr bwMode="auto">
          <a:xfrm>
            <a:off x="9212264" y="3265488"/>
            <a:ext cx="630301" cy="369332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dirty="0"/>
              <a:t>32</a:t>
            </a:r>
            <a:r>
              <a:rPr lang="en-GB" dirty="0">
                <a:solidFill>
                  <a:schemeClr val="bg1"/>
                </a:solidFill>
              </a:rPr>
              <a:t>   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6" name="Text Box 13"/>
          <p:cNvSpPr txBox="1">
            <a:spLocks noChangeArrowheads="1"/>
          </p:cNvSpPr>
          <p:nvPr/>
        </p:nvSpPr>
        <p:spPr bwMode="auto">
          <a:xfrm>
            <a:off x="9859964" y="3265489"/>
            <a:ext cx="593725" cy="369673"/>
          </a:xfrm>
          <a:prstGeom prst="rect">
            <a:avLst/>
          </a:prstGeom>
          <a:solidFill>
            <a:srgbClr val="0070C0"/>
          </a:solidFill>
          <a:ln w="285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GB"/>
              <a:t>      </a:t>
            </a:r>
            <a:endParaRPr lang="en-US"/>
          </a:p>
        </p:txBody>
      </p:sp>
      <p:sp>
        <p:nvSpPr>
          <p:cNvPr id="47" name="Line 14"/>
          <p:cNvSpPr>
            <a:spLocks noChangeShapeType="1"/>
          </p:cNvSpPr>
          <p:nvPr/>
        </p:nvSpPr>
        <p:spPr bwMode="auto">
          <a:xfrm>
            <a:off x="9861551" y="3265488"/>
            <a:ext cx="576263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8" name="Line 15"/>
          <p:cNvSpPr>
            <a:spLocks noChangeShapeType="1"/>
          </p:cNvSpPr>
          <p:nvPr/>
        </p:nvSpPr>
        <p:spPr bwMode="auto">
          <a:xfrm flipH="1">
            <a:off x="9861551" y="3265488"/>
            <a:ext cx="576263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9" name="Text Box 16"/>
          <p:cNvSpPr txBox="1">
            <a:spLocks noChangeArrowheads="1"/>
          </p:cNvSpPr>
          <p:nvPr/>
        </p:nvSpPr>
        <p:spPr bwMode="auto">
          <a:xfrm>
            <a:off x="2784476" y="2925763"/>
            <a:ext cx="6527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dirty="0"/>
              <a:t>1500</a:t>
            </a:r>
            <a:endParaRPr lang="en-US" dirty="0"/>
          </a:p>
        </p:txBody>
      </p:sp>
      <p:sp>
        <p:nvSpPr>
          <p:cNvPr id="50" name="Text Box 17"/>
          <p:cNvSpPr txBox="1">
            <a:spLocks noChangeArrowheads="1"/>
          </p:cNvSpPr>
          <p:nvPr/>
        </p:nvSpPr>
        <p:spPr bwMode="auto">
          <a:xfrm>
            <a:off x="4387851" y="2906713"/>
            <a:ext cx="6527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dirty="0"/>
              <a:t>1532</a:t>
            </a:r>
            <a:endParaRPr lang="en-US" dirty="0"/>
          </a:p>
        </p:txBody>
      </p:sp>
      <p:sp>
        <p:nvSpPr>
          <p:cNvPr id="52" name="Text Box 19"/>
          <p:cNvSpPr txBox="1">
            <a:spLocks noChangeArrowheads="1"/>
          </p:cNvSpPr>
          <p:nvPr/>
        </p:nvSpPr>
        <p:spPr bwMode="auto">
          <a:xfrm>
            <a:off x="7512051" y="2906713"/>
            <a:ext cx="6527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dirty="0"/>
              <a:t>1596</a:t>
            </a:r>
            <a:endParaRPr lang="en-US" dirty="0"/>
          </a:p>
        </p:txBody>
      </p:sp>
      <p:sp>
        <p:nvSpPr>
          <p:cNvPr id="53" name="Text Box 20"/>
          <p:cNvSpPr txBox="1">
            <a:spLocks noChangeArrowheads="1"/>
          </p:cNvSpPr>
          <p:nvPr/>
        </p:nvSpPr>
        <p:spPr bwMode="auto">
          <a:xfrm>
            <a:off x="9140826" y="2906713"/>
            <a:ext cx="6527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dirty="0"/>
              <a:t>1628</a:t>
            </a:r>
            <a:endParaRPr lang="en-US" dirty="0"/>
          </a:p>
        </p:txBody>
      </p:sp>
      <p:sp>
        <p:nvSpPr>
          <p:cNvPr id="54" name="Line 21"/>
          <p:cNvSpPr>
            <a:spLocks noChangeShapeType="1"/>
          </p:cNvSpPr>
          <p:nvPr/>
        </p:nvSpPr>
        <p:spPr bwMode="auto">
          <a:xfrm>
            <a:off x="2525353" y="3444427"/>
            <a:ext cx="351197" cy="44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57" name="Line 24"/>
          <p:cNvSpPr>
            <a:spLocks noChangeShapeType="1"/>
          </p:cNvSpPr>
          <p:nvPr/>
        </p:nvSpPr>
        <p:spPr bwMode="auto">
          <a:xfrm>
            <a:off x="9010299" y="3444427"/>
            <a:ext cx="203551" cy="44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58" name="Line 26"/>
          <p:cNvSpPr>
            <a:spLocks noChangeShapeType="1"/>
          </p:cNvSpPr>
          <p:nvPr/>
        </p:nvSpPr>
        <p:spPr bwMode="auto">
          <a:xfrm>
            <a:off x="4244762" y="3430402"/>
            <a:ext cx="218783" cy="561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grpSp>
        <p:nvGrpSpPr>
          <p:cNvPr id="3" name="Group 27"/>
          <p:cNvGrpSpPr>
            <a:grpSpLocks/>
          </p:cNvGrpSpPr>
          <p:nvPr/>
        </p:nvGrpSpPr>
        <p:grpSpPr bwMode="auto">
          <a:xfrm>
            <a:off x="4337051" y="3644901"/>
            <a:ext cx="903288" cy="1090613"/>
            <a:chOff x="793" y="2341"/>
            <a:chExt cx="569" cy="687"/>
          </a:xfrm>
        </p:grpSpPr>
        <p:sp>
          <p:nvSpPr>
            <p:cNvPr id="60" name="Text Box 28"/>
            <p:cNvSpPr txBox="1">
              <a:spLocks noChangeArrowheads="1"/>
            </p:cNvSpPr>
            <p:nvPr/>
          </p:nvSpPr>
          <p:spPr bwMode="auto">
            <a:xfrm>
              <a:off x="930" y="2568"/>
              <a:ext cx="216" cy="233"/>
            </a:xfrm>
            <a:prstGeom prst="rect">
              <a:avLst/>
            </a:prstGeom>
            <a:solidFill>
              <a:srgbClr val="0070C0"/>
            </a:solidFill>
            <a:ln w="2857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/>
                <a:t>   </a:t>
              </a:r>
              <a:endParaRPr lang="en-US"/>
            </a:p>
          </p:txBody>
        </p:sp>
        <p:sp>
          <p:nvSpPr>
            <p:cNvPr id="61" name="Line 29"/>
            <p:cNvSpPr>
              <a:spLocks noChangeShapeType="1"/>
            </p:cNvSpPr>
            <p:nvPr/>
          </p:nvSpPr>
          <p:spPr bwMode="auto">
            <a:xfrm flipH="1" flipV="1">
              <a:off x="1066" y="2341"/>
              <a:ext cx="0" cy="22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62" name="Text Box 30"/>
            <p:cNvSpPr txBox="1">
              <a:spLocks noChangeArrowheads="1"/>
            </p:cNvSpPr>
            <p:nvPr/>
          </p:nvSpPr>
          <p:spPr bwMode="auto">
            <a:xfrm>
              <a:off x="793" y="2795"/>
              <a:ext cx="569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 dirty="0"/>
                <a:t>current</a:t>
              </a:r>
              <a:endParaRPr lang="en-US" dirty="0"/>
            </a:p>
          </p:txBody>
        </p:sp>
      </p:grpSp>
      <p:sp>
        <p:nvSpPr>
          <p:cNvPr id="67" name="TextBox 66"/>
          <p:cNvSpPr txBox="1"/>
          <p:nvPr/>
        </p:nvSpPr>
        <p:spPr>
          <a:xfrm>
            <a:off x="2095472" y="5500703"/>
            <a:ext cx="81439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Delete the isolated node. How ?</a:t>
            </a:r>
          </a:p>
        </p:txBody>
      </p:sp>
      <p:sp>
        <p:nvSpPr>
          <p:cNvPr id="68" name="Slide Number Placeholder 6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2FE358-7821-4E72-93BD-5A12ADAB0CC5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8649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010" name="Rectangle 2"/>
          <p:cNvSpPr>
            <a:spLocks noChangeArrowheads="1"/>
          </p:cNvSpPr>
          <p:nvPr/>
        </p:nvSpPr>
        <p:spPr bwMode="auto">
          <a:xfrm>
            <a:off x="1870075" y="2565400"/>
            <a:ext cx="8407400" cy="274320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067011" name="Rectangle 3"/>
          <p:cNvSpPr>
            <a:spLocks noChangeArrowheads="1"/>
          </p:cNvSpPr>
          <p:nvPr/>
        </p:nvSpPr>
        <p:spPr bwMode="auto">
          <a:xfrm>
            <a:off x="2133600" y="3022599"/>
            <a:ext cx="7188200" cy="13032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Bubble Sort Time Analysis</a:t>
            </a:r>
          </a:p>
        </p:txBody>
      </p:sp>
      <p:sp>
        <p:nvSpPr>
          <p:cNvPr id="1067014" name="Text Box 6"/>
          <p:cNvSpPr txBox="1">
            <a:spLocks noChangeArrowheads="1"/>
          </p:cNvSpPr>
          <p:nvPr/>
        </p:nvSpPr>
        <p:spPr bwMode="auto">
          <a:xfrm>
            <a:off x="8112125" y="2565400"/>
            <a:ext cx="22733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2400">
                <a:solidFill>
                  <a:schemeClr val="tx2"/>
                </a:solidFill>
                <a:latin typeface="Times New Roman" pitchFamily="18" charset="0"/>
              </a:rPr>
              <a:t>Outer loop O(n)</a:t>
            </a:r>
          </a:p>
        </p:txBody>
      </p:sp>
      <p:sp>
        <p:nvSpPr>
          <p:cNvPr id="1067015" name="Text Box 7"/>
          <p:cNvSpPr txBox="1">
            <a:spLocks noChangeArrowheads="1"/>
          </p:cNvSpPr>
          <p:nvPr/>
        </p:nvSpPr>
        <p:spPr bwMode="auto">
          <a:xfrm>
            <a:off x="9418639" y="3213099"/>
            <a:ext cx="896937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2400" dirty="0">
                <a:solidFill>
                  <a:schemeClr val="tx2"/>
                </a:solidFill>
                <a:latin typeface="Times New Roman" pitchFamily="18" charset="0"/>
              </a:rPr>
              <a:t>Inner loop O(n)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endParaRPr lang="en-US" sz="2400" dirty="0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397978" y="1333310"/>
            <a:ext cx="8879498" cy="5329237"/>
          </a:xfrm>
        </p:spPr>
        <p:txBody>
          <a:bodyPr/>
          <a:lstStyle/>
          <a:p>
            <a:r>
              <a:rPr lang="en-US" sz="2500" dirty="0"/>
              <a:t>In O-notation, what is the running time for n items?</a:t>
            </a:r>
          </a:p>
          <a:p>
            <a:pPr>
              <a:buNone/>
            </a:pPr>
            <a:endParaRPr lang="en-US" sz="2500" dirty="0"/>
          </a:p>
          <a:p>
            <a:r>
              <a:rPr lang="en-US" sz="2100" dirty="0"/>
              <a:t>Steps of algorithm:</a:t>
            </a:r>
          </a:p>
          <a:p>
            <a:pPr lvl="1">
              <a:buFontTx/>
              <a:buNone/>
            </a:pPr>
            <a:r>
              <a:rPr lang="en-US" sz="1900" dirty="0"/>
              <a:t>for </a:t>
            </a:r>
            <a:r>
              <a:rPr lang="en-US" sz="1900" dirty="0" err="1"/>
              <a:t>i</a:t>
            </a:r>
            <a:r>
              <a:rPr lang="en-US" sz="1900" dirty="0"/>
              <a:t> = 0 to n-1</a:t>
            </a:r>
            <a:endParaRPr lang="en-US" sz="1900" dirty="0">
              <a:solidFill>
                <a:schemeClr val="tx2"/>
              </a:solidFill>
            </a:endParaRPr>
          </a:p>
          <a:p>
            <a:pPr lvl="1">
              <a:buFontTx/>
              <a:buNone/>
            </a:pPr>
            <a:r>
              <a:rPr lang="en-US" dirty="0"/>
              <a:t>   </a:t>
            </a:r>
            <a:r>
              <a:rPr lang="en-US" sz="1900" dirty="0"/>
              <a:t>starting from left, compare each cell with its immediate </a:t>
            </a:r>
            <a:r>
              <a:rPr lang="en-GB" sz="1900" dirty="0"/>
              <a:t>neighbour</a:t>
            </a:r>
          </a:p>
          <a:p>
            <a:pPr lvl="1">
              <a:buFontTx/>
              <a:buNone/>
            </a:pPr>
            <a:r>
              <a:rPr lang="en-US" sz="1900" dirty="0"/>
              <a:t>    if elements out of order, swap until largest at right-end of array</a:t>
            </a:r>
          </a:p>
          <a:p>
            <a:pPr lvl="1">
              <a:buFontTx/>
              <a:buNone/>
            </a:pPr>
            <a:r>
              <a:rPr lang="en-US" sz="1900" dirty="0"/>
              <a:t>   </a:t>
            </a:r>
          </a:p>
          <a:p>
            <a:pPr lvl="1">
              <a:buFontTx/>
              <a:buNone/>
            </a:pPr>
            <a:r>
              <a:rPr lang="en-US" sz="1900" dirty="0"/>
              <a:t>	</a:t>
            </a:r>
          </a:p>
          <a:p>
            <a:pPr lvl="1">
              <a:buFontTx/>
              <a:buNone/>
            </a:pPr>
            <a:r>
              <a:rPr lang="en-US" sz="1900" dirty="0"/>
              <a:t>	if no elements swapped in this pass through array, done.</a:t>
            </a:r>
          </a:p>
          <a:p>
            <a:pPr lvl="1">
              <a:buFontTx/>
              <a:buNone/>
            </a:pPr>
            <a:r>
              <a:rPr lang="en-US" sz="1900" dirty="0"/>
              <a:t>    otherwise, decrease size of unsorted array by 1 and continue</a:t>
            </a:r>
          </a:p>
          <a:p>
            <a:pPr lvl="1">
              <a:buFontTx/>
              <a:buNone/>
            </a:pPr>
            <a:r>
              <a:rPr lang="en-US" dirty="0"/>
              <a:t>			</a:t>
            </a:r>
            <a:endParaRPr lang="en-GB" dirty="0"/>
          </a:p>
          <a:p>
            <a:r>
              <a:rPr lang="en-US" dirty="0"/>
              <a:t>Bubble sort analysis: </a:t>
            </a:r>
            <a:r>
              <a:rPr lang="en-US" b="1" dirty="0">
                <a:solidFill>
                  <a:schemeClr val="tx2"/>
                </a:solidFill>
              </a:rPr>
              <a:t>O(n</a:t>
            </a:r>
            <a:r>
              <a:rPr lang="en-US" b="1" baseline="30000" dirty="0">
                <a:solidFill>
                  <a:schemeClr val="tx2"/>
                </a:solidFill>
              </a:rPr>
              <a:t>2</a:t>
            </a:r>
            <a:r>
              <a:rPr lang="en-US" b="1" dirty="0">
                <a:solidFill>
                  <a:schemeClr val="tx2"/>
                </a:solidFill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7903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7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7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7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7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7010" grpId="0" animBg="1"/>
      <p:bldP spid="1067011" grpId="0" animBg="1"/>
      <p:bldP spid="1067014" grpId="0"/>
      <p:bldP spid="1067015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1" y="122238"/>
            <a:ext cx="7542213" cy="858490"/>
          </a:xfrm>
        </p:spPr>
        <p:txBody>
          <a:bodyPr/>
          <a:lstStyle/>
          <a:p>
            <a:r>
              <a:rPr lang="en-GB" dirty="0"/>
              <a:t>Deletion – Final result</a:t>
            </a:r>
            <a:endParaRPr lang="en-US" dirty="0"/>
          </a:p>
        </p:txBody>
      </p:sp>
      <p:grpSp>
        <p:nvGrpSpPr>
          <p:cNvPr id="2" name="Group 31"/>
          <p:cNvGrpSpPr>
            <a:grpSpLocks/>
          </p:cNvGrpSpPr>
          <p:nvPr/>
        </p:nvGrpSpPr>
        <p:grpSpPr bwMode="auto">
          <a:xfrm>
            <a:off x="2566989" y="2889253"/>
            <a:ext cx="7259637" cy="747713"/>
            <a:chOff x="1052" y="1820"/>
            <a:chExt cx="4573" cy="471"/>
          </a:xfrm>
        </p:grpSpPr>
        <p:sp>
          <p:nvSpPr>
            <p:cNvPr id="101383" name="Text Box 7"/>
            <p:cNvSpPr txBox="1">
              <a:spLocks noChangeArrowheads="1"/>
            </p:cNvSpPr>
            <p:nvPr/>
          </p:nvSpPr>
          <p:spPr bwMode="auto">
            <a:xfrm>
              <a:off x="1110" y="2057"/>
              <a:ext cx="411" cy="233"/>
            </a:xfrm>
            <a:prstGeom prst="rect">
              <a:avLst/>
            </a:prstGeom>
            <a:solidFill>
              <a:srgbClr val="0070C0"/>
            </a:solidFill>
            <a:ln w="2857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 dirty="0"/>
                <a:t>1500</a:t>
              </a:r>
              <a:endParaRPr lang="en-US" dirty="0"/>
            </a:p>
          </p:txBody>
        </p:sp>
        <p:sp>
          <p:nvSpPr>
            <p:cNvPr id="101384" name="Text Box 8"/>
            <p:cNvSpPr txBox="1">
              <a:spLocks noChangeArrowheads="1"/>
            </p:cNvSpPr>
            <p:nvPr/>
          </p:nvSpPr>
          <p:spPr bwMode="auto">
            <a:xfrm>
              <a:off x="1791" y="2057"/>
              <a:ext cx="397" cy="233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 dirty="0"/>
                <a:t>12 </a:t>
              </a:r>
              <a:r>
                <a:rPr lang="en-GB" dirty="0">
                  <a:solidFill>
                    <a:schemeClr val="bg1"/>
                  </a:solidFill>
                </a:rPr>
                <a:t>   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01385" name="Text Box 9"/>
            <p:cNvSpPr txBox="1">
              <a:spLocks noChangeArrowheads="1"/>
            </p:cNvSpPr>
            <p:nvPr/>
          </p:nvSpPr>
          <p:spPr bwMode="auto">
            <a:xfrm>
              <a:off x="2199" y="2057"/>
              <a:ext cx="454" cy="232"/>
            </a:xfrm>
            <a:prstGeom prst="rect">
              <a:avLst/>
            </a:prstGeom>
            <a:solidFill>
              <a:srgbClr val="0070C0"/>
            </a:solidFill>
            <a:ln w="2857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GB" dirty="0"/>
                <a:t>1532</a:t>
              </a:r>
              <a:endParaRPr lang="en-US" dirty="0"/>
            </a:p>
          </p:txBody>
        </p:sp>
        <p:sp>
          <p:nvSpPr>
            <p:cNvPr id="101386" name="Text Box 10"/>
            <p:cNvSpPr txBox="1">
              <a:spLocks noChangeArrowheads="1"/>
            </p:cNvSpPr>
            <p:nvPr/>
          </p:nvSpPr>
          <p:spPr bwMode="auto">
            <a:xfrm>
              <a:off x="2789" y="2057"/>
              <a:ext cx="397" cy="233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 dirty="0"/>
                <a:t>54</a:t>
              </a:r>
              <a:r>
                <a:rPr lang="en-GB" dirty="0">
                  <a:solidFill>
                    <a:schemeClr val="bg1"/>
                  </a:solidFill>
                </a:rPr>
                <a:t>    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01387" name="Text Box 11"/>
            <p:cNvSpPr txBox="1">
              <a:spLocks noChangeArrowheads="1"/>
            </p:cNvSpPr>
            <p:nvPr/>
          </p:nvSpPr>
          <p:spPr bwMode="auto">
            <a:xfrm>
              <a:off x="3197" y="2057"/>
              <a:ext cx="454" cy="233"/>
            </a:xfrm>
            <a:prstGeom prst="rect">
              <a:avLst/>
            </a:prstGeom>
            <a:solidFill>
              <a:srgbClr val="0070C0"/>
            </a:solidFill>
            <a:ln w="2857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GB" dirty="0"/>
                <a:t>1596</a:t>
              </a:r>
              <a:endParaRPr lang="en-US" dirty="0"/>
            </a:p>
          </p:txBody>
        </p:sp>
        <p:sp>
          <p:nvSpPr>
            <p:cNvPr id="101390" name="Text Box 14"/>
            <p:cNvSpPr txBox="1">
              <a:spLocks noChangeArrowheads="1"/>
            </p:cNvSpPr>
            <p:nvPr/>
          </p:nvSpPr>
          <p:spPr bwMode="auto">
            <a:xfrm>
              <a:off x="3846" y="2057"/>
              <a:ext cx="397" cy="233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 dirty="0"/>
                <a:t>67</a:t>
              </a:r>
              <a:r>
                <a:rPr lang="en-GB" dirty="0">
                  <a:solidFill>
                    <a:schemeClr val="bg1"/>
                  </a:solidFill>
                </a:rPr>
                <a:t>    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01391" name="Text Box 15"/>
            <p:cNvSpPr txBox="1">
              <a:spLocks noChangeArrowheads="1"/>
            </p:cNvSpPr>
            <p:nvPr/>
          </p:nvSpPr>
          <p:spPr bwMode="auto">
            <a:xfrm>
              <a:off x="4254" y="2057"/>
              <a:ext cx="454" cy="234"/>
            </a:xfrm>
            <a:prstGeom prst="rect">
              <a:avLst/>
            </a:prstGeom>
            <a:solidFill>
              <a:srgbClr val="0070C0"/>
            </a:solidFill>
            <a:ln w="2857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GB" dirty="0"/>
                <a:t>1628</a:t>
              </a:r>
              <a:endParaRPr lang="en-US" dirty="0"/>
            </a:p>
          </p:txBody>
        </p:sp>
        <p:sp>
          <p:nvSpPr>
            <p:cNvPr id="101392" name="Text Box 16"/>
            <p:cNvSpPr txBox="1">
              <a:spLocks noChangeArrowheads="1"/>
            </p:cNvSpPr>
            <p:nvPr/>
          </p:nvSpPr>
          <p:spPr bwMode="auto">
            <a:xfrm>
              <a:off x="4843" y="2057"/>
              <a:ext cx="397" cy="233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 dirty="0"/>
                <a:t>32 </a:t>
              </a:r>
              <a:r>
                <a:rPr lang="en-GB" dirty="0">
                  <a:solidFill>
                    <a:schemeClr val="bg1"/>
                  </a:solidFill>
                </a:rPr>
                <a:t>   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01393" name="Text Box 17"/>
            <p:cNvSpPr txBox="1">
              <a:spLocks noChangeArrowheads="1"/>
            </p:cNvSpPr>
            <p:nvPr/>
          </p:nvSpPr>
          <p:spPr bwMode="auto">
            <a:xfrm>
              <a:off x="5251" y="2057"/>
              <a:ext cx="374" cy="233"/>
            </a:xfrm>
            <a:prstGeom prst="rect">
              <a:avLst/>
            </a:prstGeom>
            <a:solidFill>
              <a:srgbClr val="0070C0"/>
            </a:solidFill>
            <a:ln w="2857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GB"/>
                <a:t>      </a:t>
              </a:r>
              <a:endParaRPr lang="en-US"/>
            </a:p>
          </p:txBody>
        </p:sp>
        <p:sp>
          <p:nvSpPr>
            <p:cNvPr id="101394" name="Line 18"/>
            <p:cNvSpPr>
              <a:spLocks noChangeShapeType="1"/>
            </p:cNvSpPr>
            <p:nvPr/>
          </p:nvSpPr>
          <p:spPr bwMode="auto">
            <a:xfrm>
              <a:off x="5252" y="2057"/>
              <a:ext cx="363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101395" name="Line 19"/>
            <p:cNvSpPr>
              <a:spLocks noChangeShapeType="1"/>
            </p:cNvSpPr>
            <p:nvPr/>
          </p:nvSpPr>
          <p:spPr bwMode="auto">
            <a:xfrm flipH="1">
              <a:off x="5252" y="2057"/>
              <a:ext cx="363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101396" name="Text Box 20"/>
            <p:cNvSpPr txBox="1">
              <a:spLocks noChangeArrowheads="1"/>
            </p:cNvSpPr>
            <p:nvPr/>
          </p:nvSpPr>
          <p:spPr bwMode="auto">
            <a:xfrm>
              <a:off x="1733" y="1843"/>
              <a:ext cx="411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 dirty="0"/>
                <a:t>1500</a:t>
              </a:r>
              <a:endParaRPr lang="en-US" dirty="0"/>
            </a:p>
          </p:txBody>
        </p:sp>
        <p:sp>
          <p:nvSpPr>
            <p:cNvPr id="101397" name="Text Box 21"/>
            <p:cNvSpPr txBox="1">
              <a:spLocks noChangeArrowheads="1"/>
            </p:cNvSpPr>
            <p:nvPr/>
          </p:nvSpPr>
          <p:spPr bwMode="auto">
            <a:xfrm>
              <a:off x="2743" y="1831"/>
              <a:ext cx="411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 dirty="0"/>
                <a:t>1532</a:t>
              </a:r>
              <a:endParaRPr lang="en-US" dirty="0"/>
            </a:p>
          </p:txBody>
        </p:sp>
        <p:sp>
          <p:nvSpPr>
            <p:cNvPr id="101399" name="Text Box 23"/>
            <p:cNvSpPr txBox="1">
              <a:spLocks noChangeArrowheads="1"/>
            </p:cNvSpPr>
            <p:nvPr/>
          </p:nvSpPr>
          <p:spPr bwMode="auto">
            <a:xfrm>
              <a:off x="3772" y="1831"/>
              <a:ext cx="411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 dirty="0"/>
                <a:t>1596</a:t>
              </a:r>
              <a:endParaRPr lang="en-US" dirty="0"/>
            </a:p>
          </p:txBody>
        </p:sp>
        <p:sp>
          <p:nvSpPr>
            <p:cNvPr id="101400" name="Text Box 24"/>
            <p:cNvSpPr txBox="1">
              <a:spLocks noChangeArrowheads="1"/>
            </p:cNvSpPr>
            <p:nvPr/>
          </p:nvSpPr>
          <p:spPr bwMode="auto">
            <a:xfrm>
              <a:off x="4798" y="1831"/>
              <a:ext cx="411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 dirty="0"/>
                <a:t>1628</a:t>
              </a:r>
              <a:endParaRPr lang="en-US" dirty="0"/>
            </a:p>
          </p:txBody>
        </p:sp>
        <p:sp>
          <p:nvSpPr>
            <p:cNvPr id="101401" name="Line 25"/>
            <p:cNvSpPr>
              <a:spLocks noChangeShapeType="1"/>
            </p:cNvSpPr>
            <p:nvPr/>
          </p:nvSpPr>
          <p:spPr bwMode="auto">
            <a:xfrm flipV="1">
              <a:off x="1563" y="2170"/>
              <a:ext cx="228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101402" name="Line 26"/>
            <p:cNvSpPr>
              <a:spLocks noChangeShapeType="1"/>
            </p:cNvSpPr>
            <p:nvPr/>
          </p:nvSpPr>
          <p:spPr bwMode="auto">
            <a:xfrm flipV="1">
              <a:off x="2657" y="2170"/>
              <a:ext cx="132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101403" name="Line 27"/>
            <p:cNvSpPr>
              <a:spLocks noChangeShapeType="1"/>
            </p:cNvSpPr>
            <p:nvPr/>
          </p:nvSpPr>
          <p:spPr bwMode="auto">
            <a:xfrm flipV="1">
              <a:off x="3650" y="2161"/>
              <a:ext cx="193" cy="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101405" name="Line 29"/>
            <p:cNvSpPr>
              <a:spLocks noChangeShapeType="1"/>
            </p:cNvSpPr>
            <p:nvPr/>
          </p:nvSpPr>
          <p:spPr bwMode="auto">
            <a:xfrm>
              <a:off x="4708" y="2169"/>
              <a:ext cx="136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101406" name="Text Box 30"/>
            <p:cNvSpPr txBox="1">
              <a:spLocks noChangeArrowheads="1"/>
            </p:cNvSpPr>
            <p:nvPr/>
          </p:nvSpPr>
          <p:spPr bwMode="auto">
            <a:xfrm>
              <a:off x="1052" y="1820"/>
              <a:ext cx="412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 dirty="0"/>
                <a:t>head</a:t>
              </a:r>
              <a:endParaRPr lang="en-US" dirty="0"/>
            </a:p>
          </p:txBody>
        </p:sp>
      </p:grp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2FE358-7821-4E72-93BD-5A12ADAB0CC5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74001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1" y="122238"/>
            <a:ext cx="7542213" cy="858490"/>
          </a:xfrm>
        </p:spPr>
        <p:txBody>
          <a:bodyPr/>
          <a:lstStyle/>
          <a:p>
            <a:r>
              <a:rPr lang="en-GB" dirty="0"/>
              <a:t>Deletion – Algorithm?</a:t>
            </a:r>
            <a:endParaRPr lang="en-US" dirty="0"/>
          </a:p>
        </p:txBody>
      </p:sp>
      <p:sp>
        <p:nvSpPr>
          <p:cNvPr id="114691" name="Text Box 3"/>
          <p:cNvSpPr txBox="1">
            <a:spLocks noChangeArrowheads="1"/>
          </p:cNvSpPr>
          <p:nvPr/>
        </p:nvSpPr>
        <p:spPr bwMode="auto">
          <a:xfrm>
            <a:off x="1795464" y="3265488"/>
            <a:ext cx="652743" cy="369332"/>
          </a:xfrm>
          <a:prstGeom prst="rect">
            <a:avLst/>
          </a:prstGeom>
          <a:solidFill>
            <a:srgbClr val="0070C0"/>
          </a:solidFill>
          <a:ln w="285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dirty="0"/>
              <a:t>1500</a:t>
            </a:r>
            <a:endParaRPr lang="en-US" dirty="0"/>
          </a:p>
        </p:txBody>
      </p:sp>
      <p:sp>
        <p:nvSpPr>
          <p:cNvPr id="114692" name="Text Box 4"/>
          <p:cNvSpPr txBox="1">
            <a:spLocks noChangeArrowheads="1"/>
          </p:cNvSpPr>
          <p:nvPr/>
        </p:nvSpPr>
        <p:spPr bwMode="auto">
          <a:xfrm>
            <a:off x="2876551" y="3265488"/>
            <a:ext cx="630301" cy="369332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dirty="0"/>
              <a:t>12 </a:t>
            </a:r>
            <a:r>
              <a:rPr lang="en-GB" dirty="0">
                <a:solidFill>
                  <a:schemeClr val="bg1"/>
                </a:solidFill>
              </a:rPr>
              <a:t>  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4693" name="Text Box 5"/>
          <p:cNvSpPr txBox="1">
            <a:spLocks noChangeArrowheads="1"/>
          </p:cNvSpPr>
          <p:nvPr/>
        </p:nvSpPr>
        <p:spPr bwMode="auto">
          <a:xfrm>
            <a:off x="3524251" y="3265488"/>
            <a:ext cx="720725" cy="369332"/>
          </a:xfrm>
          <a:prstGeom prst="rect">
            <a:avLst/>
          </a:prstGeom>
          <a:solidFill>
            <a:srgbClr val="0070C0"/>
          </a:solidFill>
          <a:ln w="285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GB" dirty="0"/>
              <a:t>1532</a:t>
            </a:r>
            <a:endParaRPr lang="en-US" dirty="0"/>
          </a:p>
        </p:txBody>
      </p:sp>
      <p:sp>
        <p:nvSpPr>
          <p:cNvPr id="114694" name="Text Box 6"/>
          <p:cNvSpPr txBox="1">
            <a:spLocks noChangeArrowheads="1"/>
          </p:cNvSpPr>
          <p:nvPr/>
        </p:nvSpPr>
        <p:spPr bwMode="auto">
          <a:xfrm>
            <a:off x="4460876" y="3265488"/>
            <a:ext cx="630301" cy="369332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dirty="0"/>
              <a:t>54</a:t>
            </a:r>
            <a:r>
              <a:rPr lang="en-GB" dirty="0">
                <a:solidFill>
                  <a:schemeClr val="bg1"/>
                </a:solidFill>
              </a:rPr>
              <a:t>   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4695" name="Text Box 7"/>
          <p:cNvSpPr txBox="1">
            <a:spLocks noChangeArrowheads="1"/>
          </p:cNvSpPr>
          <p:nvPr/>
        </p:nvSpPr>
        <p:spPr bwMode="auto">
          <a:xfrm>
            <a:off x="5108576" y="3265489"/>
            <a:ext cx="720725" cy="366868"/>
          </a:xfrm>
          <a:prstGeom prst="rect">
            <a:avLst/>
          </a:prstGeom>
          <a:solidFill>
            <a:srgbClr val="0070C0"/>
          </a:solidFill>
          <a:ln w="285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GB" dirty="0"/>
              <a:t>1564</a:t>
            </a:r>
            <a:endParaRPr lang="en-US" dirty="0"/>
          </a:p>
        </p:txBody>
      </p:sp>
      <p:sp>
        <p:nvSpPr>
          <p:cNvPr id="114696" name="Text Box 8"/>
          <p:cNvSpPr txBox="1">
            <a:spLocks noChangeArrowheads="1"/>
          </p:cNvSpPr>
          <p:nvPr/>
        </p:nvSpPr>
        <p:spPr bwMode="auto">
          <a:xfrm>
            <a:off x="6045200" y="3265488"/>
            <a:ext cx="619080" cy="369332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dirty="0"/>
              <a:t>3</a:t>
            </a:r>
            <a:r>
              <a:rPr lang="en-GB" dirty="0">
                <a:solidFill>
                  <a:schemeClr val="bg1"/>
                </a:solidFill>
              </a:rPr>
              <a:t>     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4697" name="Text Box 9"/>
          <p:cNvSpPr txBox="1">
            <a:spLocks noChangeArrowheads="1"/>
          </p:cNvSpPr>
          <p:nvPr/>
        </p:nvSpPr>
        <p:spPr bwMode="auto">
          <a:xfrm>
            <a:off x="6692901" y="3265489"/>
            <a:ext cx="720725" cy="375283"/>
          </a:xfrm>
          <a:prstGeom prst="rect">
            <a:avLst/>
          </a:prstGeom>
          <a:solidFill>
            <a:srgbClr val="0070C0"/>
          </a:solidFill>
          <a:ln w="285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GB" dirty="0"/>
              <a:t>1596</a:t>
            </a:r>
            <a:endParaRPr lang="en-US" dirty="0"/>
          </a:p>
        </p:txBody>
      </p:sp>
      <p:sp>
        <p:nvSpPr>
          <p:cNvPr id="114698" name="Text Box 10"/>
          <p:cNvSpPr txBox="1">
            <a:spLocks noChangeArrowheads="1"/>
          </p:cNvSpPr>
          <p:nvPr/>
        </p:nvSpPr>
        <p:spPr bwMode="auto">
          <a:xfrm>
            <a:off x="7629526" y="3265488"/>
            <a:ext cx="630301" cy="369332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dirty="0"/>
              <a:t>67</a:t>
            </a:r>
            <a:r>
              <a:rPr lang="en-GB" dirty="0">
                <a:solidFill>
                  <a:schemeClr val="bg1"/>
                </a:solidFill>
              </a:rPr>
              <a:t>   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4699" name="Text Box 11"/>
          <p:cNvSpPr txBox="1">
            <a:spLocks noChangeArrowheads="1"/>
          </p:cNvSpPr>
          <p:nvPr/>
        </p:nvSpPr>
        <p:spPr bwMode="auto">
          <a:xfrm>
            <a:off x="8277226" y="3265489"/>
            <a:ext cx="720725" cy="372478"/>
          </a:xfrm>
          <a:prstGeom prst="rect">
            <a:avLst/>
          </a:prstGeom>
          <a:solidFill>
            <a:srgbClr val="0070C0"/>
          </a:solidFill>
          <a:ln w="285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GB" dirty="0"/>
              <a:t>1628</a:t>
            </a:r>
            <a:endParaRPr lang="en-US" dirty="0"/>
          </a:p>
        </p:txBody>
      </p:sp>
      <p:sp>
        <p:nvSpPr>
          <p:cNvPr id="114700" name="Text Box 12"/>
          <p:cNvSpPr txBox="1">
            <a:spLocks noChangeArrowheads="1"/>
          </p:cNvSpPr>
          <p:nvPr/>
        </p:nvSpPr>
        <p:spPr bwMode="auto">
          <a:xfrm>
            <a:off x="9212264" y="3265488"/>
            <a:ext cx="630301" cy="369332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dirty="0"/>
              <a:t>32 </a:t>
            </a:r>
            <a:r>
              <a:rPr lang="en-GB" dirty="0">
                <a:solidFill>
                  <a:schemeClr val="bg1"/>
                </a:solidFill>
              </a:rPr>
              <a:t>  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4701" name="Text Box 13"/>
          <p:cNvSpPr txBox="1">
            <a:spLocks noChangeArrowheads="1"/>
          </p:cNvSpPr>
          <p:nvPr/>
        </p:nvSpPr>
        <p:spPr bwMode="auto">
          <a:xfrm>
            <a:off x="9859964" y="3265489"/>
            <a:ext cx="593725" cy="380892"/>
          </a:xfrm>
          <a:prstGeom prst="rect">
            <a:avLst/>
          </a:prstGeom>
          <a:solidFill>
            <a:srgbClr val="0070C0"/>
          </a:solidFill>
          <a:ln w="285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GB"/>
              <a:t>      </a:t>
            </a:r>
            <a:endParaRPr lang="en-US"/>
          </a:p>
        </p:txBody>
      </p:sp>
      <p:sp>
        <p:nvSpPr>
          <p:cNvPr id="114702" name="Line 14"/>
          <p:cNvSpPr>
            <a:spLocks noChangeShapeType="1"/>
          </p:cNvSpPr>
          <p:nvPr/>
        </p:nvSpPr>
        <p:spPr bwMode="auto">
          <a:xfrm>
            <a:off x="9861551" y="3265488"/>
            <a:ext cx="576263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14703" name="Line 15"/>
          <p:cNvSpPr>
            <a:spLocks noChangeShapeType="1"/>
          </p:cNvSpPr>
          <p:nvPr/>
        </p:nvSpPr>
        <p:spPr bwMode="auto">
          <a:xfrm flipH="1">
            <a:off x="9861551" y="3265488"/>
            <a:ext cx="576263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14704" name="Text Box 16"/>
          <p:cNvSpPr txBox="1">
            <a:spLocks noChangeArrowheads="1"/>
          </p:cNvSpPr>
          <p:nvPr/>
        </p:nvSpPr>
        <p:spPr bwMode="auto">
          <a:xfrm>
            <a:off x="2784476" y="2925763"/>
            <a:ext cx="6527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dirty="0"/>
              <a:t>1500</a:t>
            </a:r>
            <a:endParaRPr lang="en-US" dirty="0"/>
          </a:p>
        </p:txBody>
      </p:sp>
      <p:sp>
        <p:nvSpPr>
          <p:cNvPr id="114705" name="Text Box 17"/>
          <p:cNvSpPr txBox="1">
            <a:spLocks noChangeArrowheads="1"/>
          </p:cNvSpPr>
          <p:nvPr/>
        </p:nvSpPr>
        <p:spPr bwMode="auto">
          <a:xfrm>
            <a:off x="4387851" y="2906713"/>
            <a:ext cx="6527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dirty="0"/>
              <a:t>1532</a:t>
            </a:r>
            <a:endParaRPr lang="en-US" dirty="0"/>
          </a:p>
        </p:txBody>
      </p:sp>
      <p:sp>
        <p:nvSpPr>
          <p:cNvPr id="114706" name="Text Box 18"/>
          <p:cNvSpPr txBox="1">
            <a:spLocks noChangeArrowheads="1"/>
          </p:cNvSpPr>
          <p:nvPr/>
        </p:nvSpPr>
        <p:spPr bwMode="auto">
          <a:xfrm>
            <a:off x="5929314" y="2906713"/>
            <a:ext cx="6527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dirty="0"/>
              <a:t>1564</a:t>
            </a:r>
            <a:endParaRPr lang="en-US" dirty="0"/>
          </a:p>
        </p:txBody>
      </p:sp>
      <p:sp>
        <p:nvSpPr>
          <p:cNvPr id="114707" name="Text Box 19"/>
          <p:cNvSpPr txBox="1">
            <a:spLocks noChangeArrowheads="1"/>
          </p:cNvSpPr>
          <p:nvPr/>
        </p:nvSpPr>
        <p:spPr bwMode="auto">
          <a:xfrm>
            <a:off x="7512051" y="2906713"/>
            <a:ext cx="6527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dirty="0"/>
              <a:t>1596</a:t>
            </a:r>
            <a:endParaRPr lang="en-US" dirty="0"/>
          </a:p>
        </p:txBody>
      </p:sp>
      <p:sp>
        <p:nvSpPr>
          <p:cNvPr id="114708" name="Text Box 20"/>
          <p:cNvSpPr txBox="1">
            <a:spLocks noChangeArrowheads="1"/>
          </p:cNvSpPr>
          <p:nvPr/>
        </p:nvSpPr>
        <p:spPr bwMode="auto">
          <a:xfrm>
            <a:off x="9140826" y="2906713"/>
            <a:ext cx="6527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dirty="0"/>
              <a:t>1628</a:t>
            </a:r>
            <a:endParaRPr lang="en-US" dirty="0"/>
          </a:p>
        </p:txBody>
      </p:sp>
      <p:sp>
        <p:nvSpPr>
          <p:cNvPr id="114709" name="Line 21"/>
          <p:cNvSpPr>
            <a:spLocks noChangeShapeType="1"/>
          </p:cNvSpPr>
          <p:nvPr/>
        </p:nvSpPr>
        <p:spPr bwMode="auto">
          <a:xfrm flipV="1">
            <a:off x="2508524" y="3444876"/>
            <a:ext cx="368026" cy="235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14710" name="Line 22"/>
          <p:cNvSpPr>
            <a:spLocks noChangeShapeType="1"/>
          </p:cNvSpPr>
          <p:nvPr/>
        </p:nvSpPr>
        <p:spPr bwMode="auto">
          <a:xfrm>
            <a:off x="5832339" y="3444427"/>
            <a:ext cx="212861" cy="44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14711" name="Line 23"/>
          <p:cNvSpPr>
            <a:spLocks noChangeShapeType="1"/>
          </p:cNvSpPr>
          <p:nvPr/>
        </p:nvSpPr>
        <p:spPr bwMode="auto">
          <a:xfrm>
            <a:off x="7425526" y="3444427"/>
            <a:ext cx="203999" cy="44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14712" name="Line 24"/>
          <p:cNvSpPr>
            <a:spLocks noChangeShapeType="1"/>
          </p:cNvSpPr>
          <p:nvPr/>
        </p:nvSpPr>
        <p:spPr bwMode="auto">
          <a:xfrm flipV="1">
            <a:off x="8990665" y="3450037"/>
            <a:ext cx="226996" cy="280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14713" name="Text Box 25"/>
          <p:cNvSpPr txBox="1">
            <a:spLocks noChangeArrowheads="1"/>
          </p:cNvSpPr>
          <p:nvPr/>
        </p:nvSpPr>
        <p:spPr bwMode="auto">
          <a:xfrm>
            <a:off x="1703388" y="2889250"/>
            <a:ext cx="65434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dirty="0"/>
              <a:t>head</a:t>
            </a:r>
            <a:endParaRPr lang="en-US" dirty="0"/>
          </a:p>
        </p:txBody>
      </p:sp>
      <p:sp>
        <p:nvSpPr>
          <p:cNvPr id="114714" name="Line 26"/>
          <p:cNvSpPr>
            <a:spLocks noChangeShapeType="1"/>
          </p:cNvSpPr>
          <p:nvPr/>
        </p:nvSpPr>
        <p:spPr bwMode="auto">
          <a:xfrm flipV="1">
            <a:off x="4241956" y="3430401"/>
            <a:ext cx="224393" cy="280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grpSp>
        <p:nvGrpSpPr>
          <p:cNvPr id="2" name="Group 27"/>
          <p:cNvGrpSpPr>
            <a:grpSpLocks/>
          </p:cNvGrpSpPr>
          <p:nvPr/>
        </p:nvGrpSpPr>
        <p:grpSpPr bwMode="auto">
          <a:xfrm>
            <a:off x="4337051" y="3644901"/>
            <a:ext cx="903288" cy="1090613"/>
            <a:chOff x="793" y="2341"/>
            <a:chExt cx="569" cy="687"/>
          </a:xfrm>
        </p:grpSpPr>
        <p:sp>
          <p:nvSpPr>
            <p:cNvPr id="114716" name="Text Box 28"/>
            <p:cNvSpPr txBox="1">
              <a:spLocks noChangeArrowheads="1"/>
            </p:cNvSpPr>
            <p:nvPr/>
          </p:nvSpPr>
          <p:spPr bwMode="auto">
            <a:xfrm>
              <a:off x="930" y="2568"/>
              <a:ext cx="216" cy="233"/>
            </a:xfrm>
            <a:prstGeom prst="rect">
              <a:avLst/>
            </a:prstGeom>
            <a:solidFill>
              <a:srgbClr val="0070C0"/>
            </a:solidFill>
            <a:ln w="2857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/>
                <a:t>   </a:t>
              </a:r>
              <a:endParaRPr lang="en-US"/>
            </a:p>
          </p:txBody>
        </p:sp>
        <p:sp>
          <p:nvSpPr>
            <p:cNvPr id="114717" name="Line 29"/>
            <p:cNvSpPr>
              <a:spLocks noChangeShapeType="1"/>
            </p:cNvSpPr>
            <p:nvPr/>
          </p:nvSpPr>
          <p:spPr bwMode="auto">
            <a:xfrm flipH="1" flipV="1">
              <a:off x="1066" y="2341"/>
              <a:ext cx="0" cy="22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114718" name="Text Box 30"/>
            <p:cNvSpPr txBox="1">
              <a:spLocks noChangeArrowheads="1"/>
            </p:cNvSpPr>
            <p:nvPr/>
          </p:nvSpPr>
          <p:spPr bwMode="auto">
            <a:xfrm>
              <a:off x="793" y="2795"/>
              <a:ext cx="569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 dirty="0"/>
                <a:t>current</a:t>
              </a:r>
              <a:endParaRPr lang="en-US" dirty="0"/>
            </a:p>
          </p:txBody>
        </p:sp>
      </p:grpSp>
      <p:grpSp>
        <p:nvGrpSpPr>
          <p:cNvPr id="3" name="Group 31"/>
          <p:cNvGrpSpPr>
            <a:grpSpLocks/>
          </p:cNvGrpSpPr>
          <p:nvPr/>
        </p:nvGrpSpPr>
        <p:grpSpPr bwMode="auto">
          <a:xfrm>
            <a:off x="5921375" y="3644901"/>
            <a:ext cx="996950" cy="1090613"/>
            <a:chOff x="793" y="2341"/>
            <a:chExt cx="628" cy="687"/>
          </a:xfrm>
        </p:grpSpPr>
        <p:sp>
          <p:nvSpPr>
            <p:cNvPr id="114720" name="Text Box 32"/>
            <p:cNvSpPr txBox="1">
              <a:spLocks noChangeArrowheads="1"/>
            </p:cNvSpPr>
            <p:nvPr/>
          </p:nvSpPr>
          <p:spPr bwMode="auto">
            <a:xfrm>
              <a:off x="930" y="2568"/>
              <a:ext cx="216" cy="233"/>
            </a:xfrm>
            <a:prstGeom prst="rect">
              <a:avLst/>
            </a:prstGeom>
            <a:solidFill>
              <a:srgbClr val="0070C0"/>
            </a:solidFill>
            <a:ln w="2857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/>
                <a:t>   </a:t>
              </a:r>
              <a:endParaRPr lang="en-US"/>
            </a:p>
          </p:txBody>
        </p:sp>
        <p:sp>
          <p:nvSpPr>
            <p:cNvPr id="114721" name="Line 33"/>
            <p:cNvSpPr>
              <a:spLocks noChangeShapeType="1"/>
            </p:cNvSpPr>
            <p:nvPr/>
          </p:nvSpPr>
          <p:spPr bwMode="auto">
            <a:xfrm flipH="1" flipV="1">
              <a:off x="1066" y="2341"/>
              <a:ext cx="0" cy="22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114722" name="Text Box 34"/>
            <p:cNvSpPr txBox="1">
              <a:spLocks noChangeArrowheads="1"/>
            </p:cNvSpPr>
            <p:nvPr/>
          </p:nvSpPr>
          <p:spPr bwMode="auto">
            <a:xfrm>
              <a:off x="793" y="2795"/>
              <a:ext cx="62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 dirty="0" err="1"/>
                <a:t>toDelete</a:t>
              </a:r>
              <a:endParaRPr lang="en-US" dirty="0"/>
            </a:p>
          </p:txBody>
        </p:sp>
      </p:grpSp>
      <p:sp>
        <p:nvSpPr>
          <p:cNvPr id="36" name="Slide Number Placeholder 3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2FE358-7821-4E72-93BD-5A12ADAB0CC5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12726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1" y="122238"/>
            <a:ext cx="7542213" cy="786482"/>
          </a:xfrm>
        </p:spPr>
        <p:txBody>
          <a:bodyPr/>
          <a:lstStyle/>
          <a:p>
            <a:r>
              <a:rPr lang="en-GB" dirty="0"/>
              <a:t>Deletion - Algorithm</a:t>
            </a:r>
            <a:endParaRPr lang="en-US" dirty="0"/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1" y="1412777"/>
            <a:ext cx="8228013" cy="4716562"/>
          </a:xfrm>
        </p:spPr>
        <p:txBody>
          <a:bodyPr/>
          <a:lstStyle/>
          <a:p>
            <a:pPr>
              <a:buFontTx/>
              <a:buNone/>
            </a:pPr>
            <a:r>
              <a:rPr lang="en-GB" sz="2400" b="1" dirty="0" err="1">
                <a:latin typeface="Courier New" pitchFamily="49" charset="0"/>
              </a:rPr>
              <a:t>toDelete</a:t>
            </a:r>
            <a:r>
              <a:rPr lang="en-GB" sz="2400" b="1" dirty="0">
                <a:latin typeface="Courier New" pitchFamily="49" charset="0"/>
              </a:rPr>
              <a:t> = </a:t>
            </a:r>
            <a:r>
              <a:rPr lang="en-GB" sz="2400" b="1" dirty="0" err="1">
                <a:latin typeface="Courier New" pitchFamily="49" charset="0"/>
              </a:rPr>
              <a:t>current.next</a:t>
            </a:r>
            <a:r>
              <a:rPr lang="en-GB" sz="2400" b="1" dirty="0">
                <a:latin typeface="Courier New" pitchFamily="49" charset="0"/>
              </a:rPr>
              <a:t>;</a:t>
            </a:r>
          </a:p>
          <a:p>
            <a:pPr>
              <a:buFontTx/>
              <a:buNone/>
            </a:pPr>
            <a:r>
              <a:rPr lang="en-GB" sz="2400" b="1" dirty="0" err="1">
                <a:latin typeface="Courier New" pitchFamily="49" charset="0"/>
              </a:rPr>
              <a:t>current.next</a:t>
            </a:r>
            <a:r>
              <a:rPr lang="en-GB" sz="2400" b="1" dirty="0">
                <a:latin typeface="Courier New" pitchFamily="49" charset="0"/>
              </a:rPr>
              <a:t> = </a:t>
            </a:r>
            <a:r>
              <a:rPr lang="en-GB" sz="2400" b="1" dirty="0" err="1">
                <a:latin typeface="Courier New" pitchFamily="49" charset="0"/>
              </a:rPr>
              <a:t>toDelete.next</a:t>
            </a:r>
            <a:r>
              <a:rPr lang="en-GB" sz="2400" b="1" dirty="0">
                <a:latin typeface="Courier New" pitchFamily="49" charset="0"/>
              </a:rPr>
              <a:t>;</a:t>
            </a:r>
          </a:p>
          <a:p>
            <a:pPr>
              <a:buFontTx/>
              <a:buNone/>
            </a:pPr>
            <a:r>
              <a:rPr lang="en-GB" sz="2400" b="1" dirty="0" err="1">
                <a:latin typeface="Courier New" pitchFamily="49" charset="0"/>
              </a:rPr>
              <a:t>toDelete.next</a:t>
            </a:r>
            <a:r>
              <a:rPr lang="en-GB" sz="2400" b="1" dirty="0">
                <a:latin typeface="Courier New" pitchFamily="49" charset="0"/>
              </a:rPr>
              <a:t> = null;</a:t>
            </a:r>
          </a:p>
          <a:p>
            <a:pPr>
              <a:buFontTx/>
              <a:buNone/>
            </a:pPr>
            <a:r>
              <a:rPr lang="en-GB" sz="2400" b="1" dirty="0" err="1">
                <a:latin typeface="Courier New" pitchFamily="49" charset="0"/>
              </a:rPr>
              <a:t>toDelete</a:t>
            </a:r>
            <a:r>
              <a:rPr lang="en-GB" sz="2400" b="1" dirty="0">
                <a:latin typeface="Courier New" pitchFamily="49" charset="0"/>
              </a:rPr>
              <a:t> = null;</a:t>
            </a:r>
            <a:endParaRPr lang="en-US" sz="2400" b="1" dirty="0">
              <a:latin typeface="Courier New" pitchFamily="49" charset="0"/>
            </a:endParaRPr>
          </a:p>
        </p:txBody>
      </p:sp>
      <p:sp>
        <p:nvSpPr>
          <p:cNvPr id="40" name="Text Box 17"/>
          <p:cNvSpPr txBox="1">
            <a:spLocks noChangeArrowheads="1"/>
          </p:cNvSpPr>
          <p:nvPr/>
        </p:nvSpPr>
        <p:spPr bwMode="auto">
          <a:xfrm>
            <a:off x="4392609" y="3925885"/>
            <a:ext cx="6527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/>
              <a:t>1532</a:t>
            </a:r>
            <a:endParaRPr lang="en-US"/>
          </a:p>
        </p:txBody>
      </p:sp>
      <p:sp>
        <p:nvSpPr>
          <p:cNvPr id="41" name="Text Box 18"/>
          <p:cNvSpPr txBox="1">
            <a:spLocks noChangeArrowheads="1"/>
          </p:cNvSpPr>
          <p:nvPr/>
        </p:nvSpPr>
        <p:spPr bwMode="auto">
          <a:xfrm>
            <a:off x="5934072" y="3925885"/>
            <a:ext cx="6527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/>
              <a:t>1564</a:t>
            </a:r>
            <a:endParaRPr lang="en-US"/>
          </a:p>
        </p:txBody>
      </p:sp>
      <p:sp>
        <p:nvSpPr>
          <p:cNvPr id="42" name="Text Box 19"/>
          <p:cNvSpPr txBox="1">
            <a:spLocks noChangeArrowheads="1"/>
          </p:cNvSpPr>
          <p:nvPr/>
        </p:nvSpPr>
        <p:spPr bwMode="auto">
          <a:xfrm>
            <a:off x="7516809" y="3925885"/>
            <a:ext cx="6527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/>
              <a:t>1596</a:t>
            </a:r>
            <a:endParaRPr lang="en-US"/>
          </a:p>
        </p:txBody>
      </p:sp>
      <p:grpSp>
        <p:nvGrpSpPr>
          <p:cNvPr id="2" name="Group 38"/>
          <p:cNvGrpSpPr>
            <a:grpSpLocks/>
          </p:cNvGrpSpPr>
          <p:nvPr/>
        </p:nvGrpSpPr>
        <p:grpSpPr bwMode="auto">
          <a:xfrm>
            <a:off x="5524497" y="3511548"/>
            <a:ext cx="2447925" cy="720725"/>
            <a:chOff x="2517" y="1570"/>
            <a:chExt cx="1542" cy="454"/>
          </a:xfrm>
        </p:grpSpPr>
        <p:sp>
          <p:nvSpPr>
            <p:cNvPr id="44" name="Line 35"/>
            <p:cNvSpPr>
              <a:spLocks noChangeShapeType="1"/>
            </p:cNvSpPr>
            <p:nvPr/>
          </p:nvSpPr>
          <p:spPr bwMode="auto">
            <a:xfrm flipV="1">
              <a:off x="2517" y="1570"/>
              <a:ext cx="0" cy="45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45" name="Line 36"/>
            <p:cNvSpPr>
              <a:spLocks noChangeShapeType="1"/>
            </p:cNvSpPr>
            <p:nvPr/>
          </p:nvSpPr>
          <p:spPr bwMode="auto">
            <a:xfrm>
              <a:off x="2517" y="1570"/>
              <a:ext cx="1542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46" name="Line 37"/>
            <p:cNvSpPr>
              <a:spLocks noChangeShapeType="1"/>
            </p:cNvSpPr>
            <p:nvPr/>
          </p:nvSpPr>
          <p:spPr bwMode="auto">
            <a:xfrm>
              <a:off x="4059" y="1570"/>
              <a:ext cx="0" cy="27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47" name="Text Box 3"/>
          <p:cNvSpPr txBox="1">
            <a:spLocks noChangeArrowheads="1"/>
          </p:cNvSpPr>
          <p:nvPr/>
        </p:nvSpPr>
        <p:spPr bwMode="auto">
          <a:xfrm>
            <a:off x="1800222" y="4284661"/>
            <a:ext cx="720725" cy="367508"/>
          </a:xfrm>
          <a:prstGeom prst="rect">
            <a:avLst/>
          </a:prstGeom>
          <a:solidFill>
            <a:srgbClr val="0070C0"/>
          </a:solidFill>
          <a:ln w="285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GB" dirty="0"/>
              <a:t>1500</a:t>
            </a:r>
            <a:endParaRPr lang="en-US" dirty="0"/>
          </a:p>
        </p:txBody>
      </p:sp>
      <p:sp>
        <p:nvSpPr>
          <p:cNvPr id="48" name="Text Box 4"/>
          <p:cNvSpPr txBox="1">
            <a:spLocks noChangeArrowheads="1"/>
          </p:cNvSpPr>
          <p:nvPr/>
        </p:nvSpPr>
        <p:spPr bwMode="auto">
          <a:xfrm>
            <a:off x="2881309" y="4284660"/>
            <a:ext cx="630301" cy="369332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dirty="0"/>
              <a:t>12</a:t>
            </a:r>
            <a:r>
              <a:rPr lang="en-GB" dirty="0">
                <a:solidFill>
                  <a:schemeClr val="bg1"/>
                </a:solidFill>
              </a:rPr>
              <a:t>   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9" name="Text Box 5"/>
          <p:cNvSpPr txBox="1">
            <a:spLocks noChangeArrowheads="1"/>
          </p:cNvSpPr>
          <p:nvPr/>
        </p:nvSpPr>
        <p:spPr bwMode="auto">
          <a:xfrm>
            <a:off x="3529009" y="4284661"/>
            <a:ext cx="720725" cy="374652"/>
          </a:xfrm>
          <a:prstGeom prst="rect">
            <a:avLst/>
          </a:prstGeom>
          <a:solidFill>
            <a:srgbClr val="0070C0"/>
          </a:solidFill>
          <a:ln w="285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GB" dirty="0"/>
              <a:t>1532</a:t>
            </a:r>
            <a:endParaRPr lang="en-US" dirty="0"/>
          </a:p>
        </p:txBody>
      </p:sp>
      <p:sp>
        <p:nvSpPr>
          <p:cNvPr id="50" name="Text Box 6"/>
          <p:cNvSpPr txBox="1">
            <a:spLocks noChangeArrowheads="1"/>
          </p:cNvSpPr>
          <p:nvPr/>
        </p:nvSpPr>
        <p:spPr bwMode="auto">
          <a:xfrm>
            <a:off x="4465634" y="4284660"/>
            <a:ext cx="630301" cy="369332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dirty="0"/>
              <a:t>54</a:t>
            </a:r>
            <a:r>
              <a:rPr lang="en-GB" dirty="0">
                <a:solidFill>
                  <a:schemeClr val="bg1"/>
                </a:solidFill>
              </a:rPr>
              <a:t>   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1" name="Text Box 7"/>
          <p:cNvSpPr txBox="1">
            <a:spLocks noChangeArrowheads="1"/>
          </p:cNvSpPr>
          <p:nvPr/>
        </p:nvSpPr>
        <p:spPr bwMode="auto">
          <a:xfrm>
            <a:off x="5113334" y="4284661"/>
            <a:ext cx="720725" cy="369889"/>
          </a:xfrm>
          <a:prstGeom prst="rect">
            <a:avLst/>
          </a:prstGeom>
          <a:solidFill>
            <a:srgbClr val="0070C0"/>
          </a:solidFill>
          <a:ln w="285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GB" dirty="0"/>
              <a:t>1564</a:t>
            </a:r>
            <a:endParaRPr lang="en-US" dirty="0"/>
          </a:p>
        </p:txBody>
      </p:sp>
      <p:sp>
        <p:nvSpPr>
          <p:cNvPr id="52" name="Text Box 8"/>
          <p:cNvSpPr txBox="1">
            <a:spLocks noChangeArrowheads="1"/>
          </p:cNvSpPr>
          <p:nvPr/>
        </p:nvSpPr>
        <p:spPr bwMode="auto">
          <a:xfrm>
            <a:off x="6049958" y="4284660"/>
            <a:ext cx="619080" cy="369332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dirty="0"/>
              <a:t>3</a:t>
            </a:r>
            <a:r>
              <a:rPr lang="en-GB" dirty="0">
                <a:solidFill>
                  <a:schemeClr val="bg1"/>
                </a:solidFill>
              </a:rPr>
              <a:t>     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3" name="Text Box 9"/>
          <p:cNvSpPr txBox="1">
            <a:spLocks noChangeArrowheads="1"/>
          </p:cNvSpPr>
          <p:nvPr/>
        </p:nvSpPr>
        <p:spPr bwMode="auto">
          <a:xfrm>
            <a:off x="6697659" y="4284661"/>
            <a:ext cx="720725" cy="369890"/>
          </a:xfrm>
          <a:prstGeom prst="rect">
            <a:avLst/>
          </a:prstGeom>
          <a:solidFill>
            <a:srgbClr val="0070C0"/>
          </a:solidFill>
          <a:ln w="285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GB" dirty="0"/>
              <a:t>1596</a:t>
            </a:r>
            <a:endParaRPr lang="en-US" dirty="0"/>
          </a:p>
        </p:txBody>
      </p:sp>
      <p:sp>
        <p:nvSpPr>
          <p:cNvPr id="54" name="Text Box 10"/>
          <p:cNvSpPr txBox="1">
            <a:spLocks noChangeArrowheads="1"/>
          </p:cNvSpPr>
          <p:nvPr/>
        </p:nvSpPr>
        <p:spPr bwMode="auto">
          <a:xfrm>
            <a:off x="7634284" y="4284660"/>
            <a:ext cx="630301" cy="369332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dirty="0"/>
              <a:t>67</a:t>
            </a:r>
            <a:r>
              <a:rPr lang="en-GB" dirty="0">
                <a:solidFill>
                  <a:schemeClr val="bg1"/>
                </a:solidFill>
              </a:rPr>
              <a:t>   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5" name="Text Box 11"/>
          <p:cNvSpPr txBox="1">
            <a:spLocks noChangeArrowheads="1"/>
          </p:cNvSpPr>
          <p:nvPr/>
        </p:nvSpPr>
        <p:spPr bwMode="auto">
          <a:xfrm>
            <a:off x="8281984" y="4284661"/>
            <a:ext cx="720725" cy="369890"/>
          </a:xfrm>
          <a:prstGeom prst="rect">
            <a:avLst/>
          </a:prstGeom>
          <a:solidFill>
            <a:srgbClr val="0070C0"/>
          </a:solidFill>
          <a:ln w="285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GB" dirty="0"/>
              <a:t>1628</a:t>
            </a:r>
            <a:endParaRPr lang="en-US" dirty="0"/>
          </a:p>
        </p:txBody>
      </p:sp>
      <p:sp>
        <p:nvSpPr>
          <p:cNvPr id="56" name="Text Box 12"/>
          <p:cNvSpPr txBox="1">
            <a:spLocks noChangeArrowheads="1"/>
          </p:cNvSpPr>
          <p:nvPr/>
        </p:nvSpPr>
        <p:spPr bwMode="auto">
          <a:xfrm>
            <a:off x="9217022" y="4284660"/>
            <a:ext cx="630301" cy="369332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dirty="0"/>
              <a:t>32</a:t>
            </a:r>
            <a:r>
              <a:rPr lang="en-GB" dirty="0">
                <a:solidFill>
                  <a:schemeClr val="bg1"/>
                </a:solidFill>
              </a:rPr>
              <a:t>    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9864722" y="4284661"/>
            <a:ext cx="593725" cy="372271"/>
            <a:chOff x="8340721" y="4284660"/>
            <a:chExt cx="593725" cy="372271"/>
          </a:xfrm>
        </p:grpSpPr>
        <p:sp>
          <p:nvSpPr>
            <p:cNvPr id="57" name="Text Box 13"/>
            <p:cNvSpPr txBox="1">
              <a:spLocks noChangeArrowheads="1"/>
            </p:cNvSpPr>
            <p:nvPr/>
          </p:nvSpPr>
          <p:spPr bwMode="auto">
            <a:xfrm>
              <a:off x="8340721" y="4284661"/>
              <a:ext cx="593725" cy="372270"/>
            </a:xfrm>
            <a:prstGeom prst="rect">
              <a:avLst/>
            </a:prstGeom>
            <a:solidFill>
              <a:srgbClr val="0070C0"/>
            </a:solidFill>
            <a:ln w="2857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GB"/>
                <a:t>      </a:t>
              </a:r>
              <a:endParaRPr lang="en-US"/>
            </a:p>
          </p:txBody>
        </p:sp>
        <p:sp>
          <p:nvSpPr>
            <p:cNvPr id="58" name="Line 14"/>
            <p:cNvSpPr>
              <a:spLocks noChangeShapeType="1"/>
            </p:cNvSpPr>
            <p:nvPr/>
          </p:nvSpPr>
          <p:spPr bwMode="auto">
            <a:xfrm>
              <a:off x="8342308" y="4284660"/>
              <a:ext cx="576263" cy="3603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59" name="Line 15"/>
            <p:cNvSpPr>
              <a:spLocks noChangeShapeType="1"/>
            </p:cNvSpPr>
            <p:nvPr/>
          </p:nvSpPr>
          <p:spPr bwMode="auto">
            <a:xfrm flipH="1">
              <a:off x="8342308" y="4284660"/>
              <a:ext cx="576263" cy="3603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60" name="Text Box 16"/>
          <p:cNvSpPr txBox="1">
            <a:spLocks noChangeArrowheads="1"/>
          </p:cNvSpPr>
          <p:nvPr/>
        </p:nvSpPr>
        <p:spPr bwMode="auto">
          <a:xfrm>
            <a:off x="2789234" y="3944935"/>
            <a:ext cx="6527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dirty="0"/>
              <a:t>1500</a:t>
            </a:r>
            <a:endParaRPr lang="en-US" dirty="0"/>
          </a:p>
        </p:txBody>
      </p:sp>
      <p:sp>
        <p:nvSpPr>
          <p:cNvPr id="61" name="Text Box 17"/>
          <p:cNvSpPr txBox="1">
            <a:spLocks noChangeArrowheads="1"/>
          </p:cNvSpPr>
          <p:nvPr/>
        </p:nvSpPr>
        <p:spPr bwMode="auto">
          <a:xfrm>
            <a:off x="4392609" y="3925885"/>
            <a:ext cx="6527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dirty="0"/>
              <a:t>1532</a:t>
            </a:r>
            <a:endParaRPr lang="en-US" dirty="0"/>
          </a:p>
        </p:txBody>
      </p:sp>
      <p:sp>
        <p:nvSpPr>
          <p:cNvPr id="62" name="Text Box 18"/>
          <p:cNvSpPr txBox="1">
            <a:spLocks noChangeArrowheads="1"/>
          </p:cNvSpPr>
          <p:nvPr/>
        </p:nvSpPr>
        <p:spPr bwMode="auto">
          <a:xfrm>
            <a:off x="5934072" y="3925885"/>
            <a:ext cx="6527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dirty="0"/>
              <a:t>1564</a:t>
            </a:r>
            <a:endParaRPr lang="en-US" dirty="0"/>
          </a:p>
        </p:txBody>
      </p:sp>
      <p:sp>
        <p:nvSpPr>
          <p:cNvPr id="63" name="Text Box 19"/>
          <p:cNvSpPr txBox="1">
            <a:spLocks noChangeArrowheads="1"/>
          </p:cNvSpPr>
          <p:nvPr/>
        </p:nvSpPr>
        <p:spPr bwMode="auto">
          <a:xfrm>
            <a:off x="7516809" y="3925885"/>
            <a:ext cx="6527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dirty="0"/>
              <a:t>1596</a:t>
            </a:r>
            <a:endParaRPr lang="en-US" dirty="0"/>
          </a:p>
        </p:txBody>
      </p:sp>
      <p:sp>
        <p:nvSpPr>
          <p:cNvPr id="64" name="Text Box 20"/>
          <p:cNvSpPr txBox="1">
            <a:spLocks noChangeArrowheads="1"/>
          </p:cNvSpPr>
          <p:nvPr/>
        </p:nvSpPr>
        <p:spPr bwMode="auto">
          <a:xfrm>
            <a:off x="9145584" y="3925885"/>
            <a:ext cx="6527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dirty="0"/>
              <a:t>1628</a:t>
            </a:r>
            <a:endParaRPr lang="en-US" dirty="0"/>
          </a:p>
        </p:txBody>
      </p:sp>
      <p:sp>
        <p:nvSpPr>
          <p:cNvPr id="65" name="Line 21"/>
          <p:cNvSpPr>
            <a:spLocks noChangeShapeType="1"/>
          </p:cNvSpPr>
          <p:nvPr/>
        </p:nvSpPr>
        <p:spPr bwMode="auto">
          <a:xfrm flipV="1">
            <a:off x="2516982" y="4464046"/>
            <a:ext cx="364326" cy="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68" name="Line 24"/>
          <p:cNvSpPr>
            <a:spLocks noChangeShapeType="1"/>
          </p:cNvSpPr>
          <p:nvPr/>
        </p:nvSpPr>
        <p:spPr bwMode="auto">
          <a:xfrm>
            <a:off x="8996363" y="4461669"/>
            <a:ext cx="222245" cy="237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69" name="Line 26"/>
          <p:cNvSpPr>
            <a:spLocks noChangeShapeType="1"/>
          </p:cNvSpPr>
          <p:nvPr/>
        </p:nvSpPr>
        <p:spPr bwMode="auto">
          <a:xfrm>
            <a:off x="4257675" y="4454523"/>
            <a:ext cx="207170" cy="238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grpSp>
        <p:nvGrpSpPr>
          <p:cNvPr id="3" name="Group 27"/>
          <p:cNvGrpSpPr>
            <a:grpSpLocks/>
          </p:cNvGrpSpPr>
          <p:nvPr/>
        </p:nvGrpSpPr>
        <p:grpSpPr bwMode="auto">
          <a:xfrm>
            <a:off x="4341809" y="4664073"/>
            <a:ext cx="903288" cy="1090613"/>
            <a:chOff x="793" y="2341"/>
            <a:chExt cx="569" cy="687"/>
          </a:xfrm>
        </p:grpSpPr>
        <p:sp>
          <p:nvSpPr>
            <p:cNvPr id="71" name="Text Box 28"/>
            <p:cNvSpPr txBox="1">
              <a:spLocks noChangeArrowheads="1"/>
            </p:cNvSpPr>
            <p:nvPr/>
          </p:nvSpPr>
          <p:spPr bwMode="auto">
            <a:xfrm>
              <a:off x="930" y="2568"/>
              <a:ext cx="216" cy="233"/>
            </a:xfrm>
            <a:prstGeom prst="rect">
              <a:avLst/>
            </a:prstGeom>
            <a:solidFill>
              <a:srgbClr val="0070C0"/>
            </a:solidFill>
            <a:ln w="2857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/>
                <a:t>   </a:t>
              </a:r>
              <a:endParaRPr lang="en-US"/>
            </a:p>
          </p:txBody>
        </p:sp>
        <p:sp>
          <p:nvSpPr>
            <p:cNvPr id="72" name="Line 29"/>
            <p:cNvSpPr>
              <a:spLocks noChangeShapeType="1"/>
            </p:cNvSpPr>
            <p:nvPr/>
          </p:nvSpPr>
          <p:spPr bwMode="auto">
            <a:xfrm flipH="1" flipV="1">
              <a:off x="1066" y="2341"/>
              <a:ext cx="0" cy="22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73" name="Text Box 30"/>
            <p:cNvSpPr txBox="1">
              <a:spLocks noChangeArrowheads="1"/>
            </p:cNvSpPr>
            <p:nvPr/>
          </p:nvSpPr>
          <p:spPr bwMode="auto">
            <a:xfrm>
              <a:off x="793" y="2795"/>
              <a:ext cx="569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 dirty="0"/>
                <a:t>current</a:t>
              </a:r>
              <a:endParaRPr lang="en-US" dirty="0"/>
            </a:p>
          </p:txBody>
        </p:sp>
      </p:grpSp>
      <p:sp>
        <p:nvSpPr>
          <p:cNvPr id="67" name="Line 23"/>
          <p:cNvSpPr>
            <a:spLocks noChangeShapeType="1"/>
          </p:cNvSpPr>
          <p:nvPr/>
        </p:nvSpPr>
        <p:spPr bwMode="auto">
          <a:xfrm flipV="1">
            <a:off x="7424738" y="4464047"/>
            <a:ext cx="209544" cy="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75" name="Text Box 32"/>
          <p:cNvSpPr txBox="1">
            <a:spLocks noChangeArrowheads="1"/>
          </p:cNvSpPr>
          <p:nvPr/>
        </p:nvSpPr>
        <p:spPr bwMode="auto">
          <a:xfrm>
            <a:off x="6144991" y="5024435"/>
            <a:ext cx="343364" cy="369332"/>
          </a:xfrm>
          <a:prstGeom prst="rect">
            <a:avLst/>
          </a:prstGeom>
          <a:solidFill>
            <a:srgbClr val="0070C0"/>
          </a:solidFill>
          <a:ln w="285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dirty="0"/>
              <a:t>   </a:t>
            </a:r>
            <a:endParaRPr lang="en-US" dirty="0"/>
          </a:p>
        </p:txBody>
      </p:sp>
      <p:sp>
        <p:nvSpPr>
          <p:cNvPr id="76" name="Line 33"/>
          <p:cNvSpPr>
            <a:spLocks noChangeShapeType="1"/>
          </p:cNvSpPr>
          <p:nvPr/>
        </p:nvSpPr>
        <p:spPr bwMode="auto">
          <a:xfrm flipH="1" flipV="1">
            <a:off x="6360891" y="4664073"/>
            <a:ext cx="0" cy="3603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77" name="Text Box 34"/>
          <p:cNvSpPr txBox="1">
            <a:spLocks noChangeArrowheads="1"/>
          </p:cNvSpPr>
          <p:nvPr/>
        </p:nvSpPr>
        <p:spPr bwMode="auto">
          <a:xfrm>
            <a:off x="5927504" y="5384797"/>
            <a:ext cx="99623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dirty="0" err="1"/>
              <a:t>toDelete</a:t>
            </a:r>
            <a:endParaRPr lang="en-US" dirty="0"/>
          </a:p>
        </p:txBody>
      </p:sp>
      <p:sp>
        <p:nvSpPr>
          <p:cNvPr id="78" name="Slide Number Placeholder 7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2FE358-7821-4E72-93BD-5A12ADAB0CC5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0404" y="4377531"/>
            <a:ext cx="304800" cy="188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Text Box 9"/>
          <p:cNvSpPr txBox="1">
            <a:spLocks noChangeArrowheads="1"/>
          </p:cNvSpPr>
          <p:nvPr/>
        </p:nvSpPr>
        <p:spPr bwMode="auto">
          <a:xfrm>
            <a:off x="5113334" y="4284661"/>
            <a:ext cx="720725" cy="369890"/>
          </a:xfrm>
          <a:prstGeom prst="rect">
            <a:avLst/>
          </a:prstGeom>
          <a:solidFill>
            <a:srgbClr val="0070C0"/>
          </a:solidFill>
          <a:ln w="285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GB" dirty="0"/>
              <a:t>1596</a:t>
            </a:r>
            <a:endParaRPr lang="en-US" dirty="0"/>
          </a:p>
        </p:txBody>
      </p:sp>
      <p:grpSp>
        <p:nvGrpSpPr>
          <p:cNvPr id="70" name="Group 69"/>
          <p:cNvGrpSpPr/>
          <p:nvPr/>
        </p:nvGrpSpPr>
        <p:grpSpPr>
          <a:xfrm>
            <a:off x="6697659" y="4284661"/>
            <a:ext cx="593725" cy="372271"/>
            <a:chOff x="8340721" y="4284660"/>
            <a:chExt cx="593725" cy="372271"/>
          </a:xfrm>
        </p:grpSpPr>
        <p:sp>
          <p:nvSpPr>
            <p:cNvPr id="74" name="Text Box 13"/>
            <p:cNvSpPr txBox="1">
              <a:spLocks noChangeArrowheads="1"/>
            </p:cNvSpPr>
            <p:nvPr/>
          </p:nvSpPr>
          <p:spPr bwMode="auto">
            <a:xfrm>
              <a:off x="8340721" y="4284661"/>
              <a:ext cx="593725" cy="372270"/>
            </a:xfrm>
            <a:prstGeom prst="rect">
              <a:avLst/>
            </a:prstGeom>
            <a:solidFill>
              <a:srgbClr val="0070C0"/>
            </a:solidFill>
            <a:ln w="2857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GB"/>
                <a:t>      </a:t>
              </a:r>
              <a:endParaRPr lang="en-US"/>
            </a:p>
          </p:txBody>
        </p:sp>
        <p:sp>
          <p:nvSpPr>
            <p:cNvPr id="79" name="Line 14"/>
            <p:cNvSpPr>
              <a:spLocks noChangeShapeType="1"/>
            </p:cNvSpPr>
            <p:nvPr/>
          </p:nvSpPr>
          <p:spPr bwMode="auto">
            <a:xfrm>
              <a:off x="8342308" y="4284660"/>
              <a:ext cx="576263" cy="3603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80" name="Line 15"/>
            <p:cNvSpPr>
              <a:spLocks noChangeShapeType="1"/>
            </p:cNvSpPr>
            <p:nvPr/>
          </p:nvSpPr>
          <p:spPr bwMode="auto">
            <a:xfrm flipH="1">
              <a:off x="8342308" y="4284660"/>
              <a:ext cx="576263" cy="3603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927587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53" grpId="0" animBg="1"/>
      <p:bldP spid="67" grpId="0" animBg="1"/>
      <p:bldP spid="75" grpId="0" animBg="1"/>
      <p:bldP spid="76" grpId="0" animBg="1"/>
      <p:bldP spid="77" grpId="0"/>
      <p:bldP spid="43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1" y="122238"/>
            <a:ext cx="7542213" cy="714474"/>
          </a:xfrm>
        </p:spPr>
        <p:txBody>
          <a:bodyPr/>
          <a:lstStyle/>
          <a:p>
            <a:r>
              <a:rPr lang="en-GB" dirty="0"/>
              <a:t>Deletion – task completed</a:t>
            </a:r>
            <a:endParaRPr lang="en-US" dirty="0"/>
          </a:p>
        </p:txBody>
      </p:sp>
      <p:sp>
        <p:nvSpPr>
          <p:cNvPr id="38" name="Text Box 17"/>
          <p:cNvSpPr txBox="1">
            <a:spLocks noChangeArrowheads="1"/>
          </p:cNvSpPr>
          <p:nvPr/>
        </p:nvSpPr>
        <p:spPr bwMode="auto">
          <a:xfrm>
            <a:off x="4392609" y="2700330"/>
            <a:ext cx="6527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/>
              <a:t>1532</a:t>
            </a:r>
            <a:endParaRPr lang="en-US"/>
          </a:p>
        </p:txBody>
      </p:sp>
      <p:sp>
        <p:nvSpPr>
          <p:cNvPr id="39" name="Text Box 18"/>
          <p:cNvSpPr txBox="1">
            <a:spLocks noChangeArrowheads="1"/>
          </p:cNvSpPr>
          <p:nvPr/>
        </p:nvSpPr>
        <p:spPr bwMode="auto">
          <a:xfrm>
            <a:off x="5934072" y="2700330"/>
            <a:ext cx="6527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/>
              <a:t>1564</a:t>
            </a:r>
            <a:endParaRPr lang="en-US"/>
          </a:p>
        </p:txBody>
      </p:sp>
      <p:sp>
        <p:nvSpPr>
          <p:cNvPr id="40" name="Text Box 19"/>
          <p:cNvSpPr txBox="1">
            <a:spLocks noChangeArrowheads="1"/>
          </p:cNvSpPr>
          <p:nvPr/>
        </p:nvSpPr>
        <p:spPr bwMode="auto">
          <a:xfrm>
            <a:off x="7516809" y="2700330"/>
            <a:ext cx="6527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/>
              <a:t>1596</a:t>
            </a:r>
            <a:endParaRPr lang="en-US"/>
          </a:p>
        </p:txBody>
      </p:sp>
      <p:grpSp>
        <p:nvGrpSpPr>
          <p:cNvPr id="3" name="Group 38"/>
          <p:cNvGrpSpPr>
            <a:grpSpLocks/>
          </p:cNvGrpSpPr>
          <p:nvPr/>
        </p:nvGrpSpPr>
        <p:grpSpPr bwMode="auto">
          <a:xfrm>
            <a:off x="5524497" y="2285993"/>
            <a:ext cx="2447925" cy="720725"/>
            <a:chOff x="2517" y="1570"/>
            <a:chExt cx="1542" cy="454"/>
          </a:xfrm>
        </p:grpSpPr>
        <p:sp>
          <p:nvSpPr>
            <p:cNvPr id="42" name="Line 35"/>
            <p:cNvSpPr>
              <a:spLocks noChangeShapeType="1"/>
            </p:cNvSpPr>
            <p:nvPr/>
          </p:nvSpPr>
          <p:spPr bwMode="auto">
            <a:xfrm flipV="1">
              <a:off x="2517" y="1570"/>
              <a:ext cx="0" cy="45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43" name="Line 36"/>
            <p:cNvSpPr>
              <a:spLocks noChangeShapeType="1"/>
            </p:cNvSpPr>
            <p:nvPr/>
          </p:nvSpPr>
          <p:spPr bwMode="auto">
            <a:xfrm>
              <a:off x="2517" y="1570"/>
              <a:ext cx="1542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44" name="Line 37"/>
            <p:cNvSpPr>
              <a:spLocks noChangeShapeType="1"/>
            </p:cNvSpPr>
            <p:nvPr/>
          </p:nvSpPr>
          <p:spPr bwMode="auto">
            <a:xfrm>
              <a:off x="4059" y="1570"/>
              <a:ext cx="0" cy="27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45" name="Text Box 3"/>
          <p:cNvSpPr txBox="1">
            <a:spLocks noChangeArrowheads="1"/>
          </p:cNvSpPr>
          <p:nvPr/>
        </p:nvSpPr>
        <p:spPr bwMode="auto">
          <a:xfrm>
            <a:off x="1800222" y="3059106"/>
            <a:ext cx="720725" cy="379145"/>
          </a:xfrm>
          <a:prstGeom prst="rect">
            <a:avLst/>
          </a:prstGeom>
          <a:solidFill>
            <a:srgbClr val="0070C0"/>
          </a:solidFill>
          <a:ln w="285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GB" dirty="0"/>
              <a:t>1500</a:t>
            </a:r>
            <a:endParaRPr lang="en-US" dirty="0"/>
          </a:p>
        </p:txBody>
      </p:sp>
      <p:sp>
        <p:nvSpPr>
          <p:cNvPr id="46" name="Text Box 4"/>
          <p:cNvSpPr txBox="1">
            <a:spLocks noChangeArrowheads="1"/>
          </p:cNvSpPr>
          <p:nvPr/>
        </p:nvSpPr>
        <p:spPr bwMode="auto">
          <a:xfrm>
            <a:off x="2881309" y="3059105"/>
            <a:ext cx="630301" cy="369332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dirty="0"/>
              <a:t>12 </a:t>
            </a:r>
            <a:r>
              <a:rPr lang="en-GB" dirty="0">
                <a:solidFill>
                  <a:schemeClr val="bg1"/>
                </a:solidFill>
              </a:rPr>
              <a:t>  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7" name="Text Box 5"/>
          <p:cNvSpPr txBox="1">
            <a:spLocks noChangeArrowheads="1"/>
          </p:cNvSpPr>
          <p:nvPr/>
        </p:nvSpPr>
        <p:spPr bwMode="auto">
          <a:xfrm>
            <a:off x="3529009" y="3059106"/>
            <a:ext cx="720725" cy="371216"/>
          </a:xfrm>
          <a:prstGeom prst="rect">
            <a:avLst/>
          </a:prstGeom>
          <a:solidFill>
            <a:srgbClr val="0070C0"/>
          </a:solidFill>
          <a:ln w="285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GB" dirty="0"/>
              <a:t>1532</a:t>
            </a:r>
            <a:endParaRPr lang="en-US" dirty="0"/>
          </a:p>
        </p:txBody>
      </p:sp>
      <p:sp>
        <p:nvSpPr>
          <p:cNvPr id="48" name="Text Box 6"/>
          <p:cNvSpPr txBox="1">
            <a:spLocks noChangeArrowheads="1"/>
          </p:cNvSpPr>
          <p:nvPr/>
        </p:nvSpPr>
        <p:spPr bwMode="auto">
          <a:xfrm>
            <a:off x="4465634" y="3059105"/>
            <a:ext cx="630301" cy="369332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dirty="0"/>
              <a:t>54</a:t>
            </a:r>
            <a:r>
              <a:rPr lang="en-GB" dirty="0">
                <a:solidFill>
                  <a:schemeClr val="bg1"/>
                </a:solidFill>
              </a:rPr>
              <a:t>   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9" name="Text Box 7"/>
          <p:cNvSpPr txBox="1">
            <a:spLocks noChangeArrowheads="1"/>
          </p:cNvSpPr>
          <p:nvPr/>
        </p:nvSpPr>
        <p:spPr bwMode="auto">
          <a:xfrm>
            <a:off x="5113334" y="3059106"/>
            <a:ext cx="720725" cy="371216"/>
          </a:xfrm>
          <a:prstGeom prst="rect">
            <a:avLst/>
          </a:prstGeom>
          <a:solidFill>
            <a:srgbClr val="0070C0"/>
          </a:solidFill>
          <a:ln w="285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GB" dirty="0"/>
              <a:t>1596</a:t>
            </a:r>
            <a:endParaRPr lang="en-US" dirty="0"/>
          </a:p>
        </p:txBody>
      </p:sp>
      <p:sp>
        <p:nvSpPr>
          <p:cNvPr id="50" name="Text Box 8"/>
          <p:cNvSpPr txBox="1">
            <a:spLocks noChangeArrowheads="1"/>
          </p:cNvSpPr>
          <p:nvPr/>
        </p:nvSpPr>
        <p:spPr bwMode="auto">
          <a:xfrm>
            <a:off x="6049958" y="3059105"/>
            <a:ext cx="619080" cy="369332"/>
          </a:xfrm>
          <a:prstGeom prst="rect">
            <a:avLst/>
          </a:prstGeom>
          <a:solidFill>
            <a:srgbClr val="FFFF00"/>
          </a:solidFill>
          <a:ln w="2857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dirty="0"/>
              <a:t>3  </a:t>
            </a:r>
            <a:r>
              <a:rPr lang="en-GB" dirty="0">
                <a:solidFill>
                  <a:schemeClr val="bg1"/>
                </a:solidFill>
              </a:rPr>
              <a:t>   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2" name="Text Box 10"/>
          <p:cNvSpPr txBox="1">
            <a:spLocks noChangeArrowheads="1"/>
          </p:cNvSpPr>
          <p:nvPr/>
        </p:nvSpPr>
        <p:spPr bwMode="auto">
          <a:xfrm>
            <a:off x="7634284" y="3059105"/>
            <a:ext cx="630301" cy="369332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dirty="0"/>
              <a:t>67</a:t>
            </a:r>
            <a:r>
              <a:rPr lang="en-GB" dirty="0">
                <a:solidFill>
                  <a:schemeClr val="bg1"/>
                </a:solidFill>
              </a:rPr>
              <a:t>   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3" name="Text Box 11"/>
          <p:cNvSpPr txBox="1">
            <a:spLocks noChangeArrowheads="1"/>
          </p:cNvSpPr>
          <p:nvPr/>
        </p:nvSpPr>
        <p:spPr bwMode="auto">
          <a:xfrm>
            <a:off x="8281984" y="3059106"/>
            <a:ext cx="720725" cy="368574"/>
          </a:xfrm>
          <a:prstGeom prst="rect">
            <a:avLst/>
          </a:prstGeom>
          <a:solidFill>
            <a:srgbClr val="0070C0"/>
          </a:solidFill>
          <a:ln w="285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GB" dirty="0"/>
              <a:t>1628</a:t>
            </a:r>
            <a:endParaRPr lang="en-US" dirty="0"/>
          </a:p>
        </p:txBody>
      </p:sp>
      <p:sp>
        <p:nvSpPr>
          <p:cNvPr id="54" name="Text Box 12"/>
          <p:cNvSpPr txBox="1">
            <a:spLocks noChangeArrowheads="1"/>
          </p:cNvSpPr>
          <p:nvPr/>
        </p:nvSpPr>
        <p:spPr bwMode="auto">
          <a:xfrm>
            <a:off x="9217022" y="3059105"/>
            <a:ext cx="630301" cy="369332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dirty="0"/>
              <a:t>32</a:t>
            </a:r>
            <a:r>
              <a:rPr lang="en-GB" dirty="0">
                <a:solidFill>
                  <a:schemeClr val="bg1"/>
                </a:solidFill>
              </a:rPr>
              <a:t>   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5" name="Text Box 13"/>
          <p:cNvSpPr txBox="1">
            <a:spLocks noChangeArrowheads="1"/>
          </p:cNvSpPr>
          <p:nvPr/>
        </p:nvSpPr>
        <p:spPr bwMode="auto">
          <a:xfrm>
            <a:off x="9864722" y="3059106"/>
            <a:ext cx="593725" cy="368574"/>
          </a:xfrm>
          <a:prstGeom prst="rect">
            <a:avLst/>
          </a:prstGeom>
          <a:solidFill>
            <a:srgbClr val="0070C0"/>
          </a:solidFill>
          <a:ln w="285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GB"/>
              <a:t>      </a:t>
            </a:r>
            <a:endParaRPr lang="en-US"/>
          </a:p>
        </p:txBody>
      </p:sp>
      <p:sp>
        <p:nvSpPr>
          <p:cNvPr id="56" name="Line 14"/>
          <p:cNvSpPr>
            <a:spLocks noChangeShapeType="1"/>
          </p:cNvSpPr>
          <p:nvPr/>
        </p:nvSpPr>
        <p:spPr bwMode="auto">
          <a:xfrm>
            <a:off x="9866309" y="3059105"/>
            <a:ext cx="576263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57" name="Line 15"/>
          <p:cNvSpPr>
            <a:spLocks noChangeShapeType="1"/>
          </p:cNvSpPr>
          <p:nvPr/>
        </p:nvSpPr>
        <p:spPr bwMode="auto">
          <a:xfrm flipH="1">
            <a:off x="9866309" y="3059105"/>
            <a:ext cx="576263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58" name="Text Box 16"/>
          <p:cNvSpPr txBox="1">
            <a:spLocks noChangeArrowheads="1"/>
          </p:cNvSpPr>
          <p:nvPr/>
        </p:nvSpPr>
        <p:spPr bwMode="auto">
          <a:xfrm>
            <a:off x="2789234" y="2719380"/>
            <a:ext cx="6527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dirty="0"/>
              <a:t>1500</a:t>
            </a:r>
            <a:endParaRPr lang="en-US" dirty="0"/>
          </a:p>
        </p:txBody>
      </p:sp>
      <p:sp>
        <p:nvSpPr>
          <p:cNvPr id="59" name="Text Box 17"/>
          <p:cNvSpPr txBox="1">
            <a:spLocks noChangeArrowheads="1"/>
          </p:cNvSpPr>
          <p:nvPr/>
        </p:nvSpPr>
        <p:spPr bwMode="auto">
          <a:xfrm>
            <a:off x="4392609" y="2700330"/>
            <a:ext cx="6527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dirty="0"/>
              <a:t>1532</a:t>
            </a:r>
            <a:endParaRPr lang="en-US" dirty="0"/>
          </a:p>
        </p:txBody>
      </p:sp>
      <p:sp>
        <p:nvSpPr>
          <p:cNvPr id="60" name="Text Box 18"/>
          <p:cNvSpPr txBox="1">
            <a:spLocks noChangeArrowheads="1"/>
          </p:cNvSpPr>
          <p:nvPr/>
        </p:nvSpPr>
        <p:spPr bwMode="auto">
          <a:xfrm>
            <a:off x="5934072" y="2700330"/>
            <a:ext cx="6527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dirty="0"/>
              <a:t>1564</a:t>
            </a:r>
            <a:endParaRPr lang="en-US" dirty="0"/>
          </a:p>
        </p:txBody>
      </p:sp>
      <p:sp>
        <p:nvSpPr>
          <p:cNvPr id="61" name="Text Box 19"/>
          <p:cNvSpPr txBox="1">
            <a:spLocks noChangeArrowheads="1"/>
          </p:cNvSpPr>
          <p:nvPr/>
        </p:nvSpPr>
        <p:spPr bwMode="auto">
          <a:xfrm>
            <a:off x="7516809" y="2700330"/>
            <a:ext cx="6527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dirty="0"/>
              <a:t>1596</a:t>
            </a:r>
            <a:endParaRPr lang="en-US" dirty="0"/>
          </a:p>
        </p:txBody>
      </p:sp>
      <p:sp>
        <p:nvSpPr>
          <p:cNvPr id="62" name="Text Box 20"/>
          <p:cNvSpPr txBox="1">
            <a:spLocks noChangeArrowheads="1"/>
          </p:cNvSpPr>
          <p:nvPr/>
        </p:nvSpPr>
        <p:spPr bwMode="auto">
          <a:xfrm>
            <a:off x="9145584" y="2700330"/>
            <a:ext cx="6527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dirty="0"/>
              <a:t>1628</a:t>
            </a:r>
            <a:endParaRPr lang="en-US" dirty="0"/>
          </a:p>
        </p:txBody>
      </p:sp>
      <p:sp>
        <p:nvSpPr>
          <p:cNvPr id="63" name="Line 21"/>
          <p:cNvSpPr>
            <a:spLocks noChangeShapeType="1"/>
          </p:cNvSpPr>
          <p:nvPr/>
        </p:nvSpPr>
        <p:spPr bwMode="auto">
          <a:xfrm>
            <a:off x="2525612" y="3234756"/>
            <a:ext cx="355696" cy="3736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66" name="Line 24"/>
          <p:cNvSpPr>
            <a:spLocks noChangeShapeType="1"/>
          </p:cNvSpPr>
          <p:nvPr/>
        </p:nvSpPr>
        <p:spPr bwMode="auto">
          <a:xfrm>
            <a:off x="9010980" y="3234756"/>
            <a:ext cx="207628" cy="3736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67" name="Line 26"/>
          <p:cNvSpPr>
            <a:spLocks noChangeShapeType="1"/>
          </p:cNvSpPr>
          <p:nvPr/>
        </p:nvSpPr>
        <p:spPr bwMode="auto">
          <a:xfrm flipV="1">
            <a:off x="4264558" y="3221543"/>
            <a:ext cx="208779" cy="264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grpSp>
        <p:nvGrpSpPr>
          <p:cNvPr id="4" name="Group 27"/>
          <p:cNvGrpSpPr>
            <a:grpSpLocks/>
          </p:cNvGrpSpPr>
          <p:nvPr/>
        </p:nvGrpSpPr>
        <p:grpSpPr bwMode="auto">
          <a:xfrm>
            <a:off x="4341809" y="3438518"/>
            <a:ext cx="903288" cy="1090613"/>
            <a:chOff x="793" y="2341"/>
            <a:chExt cx="569" cy="687"/>
          </a:xfrm>
        </p:grpSpPr>
        <p:sp>
          <p:nvSpPr>
            <p:cNvPr id="69" name="Text Box 28"/>
            <p:cNvSpPr txBox="1">
              <a:spLocks noChangeArrowheads="1"/>
            </p:cNvSpPr>
            <p:nvPr/>
          </p:nvSpPr>
          <p:spPr bwMode="auto">
            <a:xfrm>
              <a:off x="930" y="2568"/>
              <a:ext cx="216" cy="233"/>
            </a:xfrm>
            <a:prstGeom prst="rect">
              <a:avLst/>
            </a:prstGeom>
            <a:solidFill>
              <a:srgbClr val="0070C0"/>
            </a:solidFill>
            <a:ln w="2857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/>
                <a:t>   </a:t>
              </a:r>
              <a:endParaRPr lang="en-US"/>
            </a:p>
          </p:txBody>
        </p:sp>
        <p:sp>
          <p:nvSpPr>
            <p:cNvPr id="70" name="Line 29"/>
            <p:cNvSpPr>
              <a:spLocks noChangeShapeType="1"/>
            </p:cNvSpPr>
            <p:nvPr/>
          </p:nvSpPr>
          <p:spPr bwMode="auto">
            <a:xfrm flipH="1" flipV="1">
              <a:off x="1066" y="2341"/>
              <a:ext cx="0" cy="22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71" name="Text Box 30"/>
            <p:cNvSpPr txBox="1">
              <a:spLocks noChangeArrowheads="1"/>
            </p:cNvSpPr>
            <p:nvPr/>
          </p:nvSpPr>
          <p:spPr bwMode="auto">
            <a:xfrm>
              <a:off x="793" y="2795"/>
              <a:ext cx="569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 dirty="0"/>
                <a:t>current</a:t>
              </a:r>
              <a:endParaRPr lang="en-US" dirty="0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5926134" y="3779830"/>
            <a:ext cx="996235" cy="729694"/>
            <a:chOff x="4402133" y="3779830"/>
            <a:chExt cx="996235" cy="729694"/>
          </a:xfrm>
        </p:grpSpPr>
        <p:sp>
          <p:nvSpPr>
            <p:cNvPr id="41" name="Text Box 32"/>
            <p:cNvSpPr txBox="1">
              <a:spLocks noChangeArrowheads="1"/>
            </p:cNvSpPr>
            <p:nvPr/>
          </p:nvSpPr>
          <p:spPr bwMode="auto">
            <a:xfrm>
              <a:off x="4619621" y="3779830"/>
              <a:ext cx="343364" cy="369332"/>
            </a:xfrm>
            <a:prstGeom prst="rect">
              <a:avLst/>
            </a:prstGeom>
            <a:solidFill>
              <a:srgbClr val="0070C0"/>
            </a:solidFill>
            <a:ln w="2857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 dirty="0"/>
                <a:t>   </a:t>
              </a:r>
              <a:endParaRPr lang="en-US" dirty="0"/>
            </a:p>
          </p:txBody>
        </p:sp>
        <p:sp>
          <p:nvSpPr>
            <p:cNvPr id="68" name="Text Box 34"/>
            <p:cNvSpPr txBox="1">
              <a:spLocks noChangeArrowheads="1"/>
            </p:cNvSpPr>
            <p:nvPr/>
          </p:nvSpPr>
          <p:spPr bwMode="auto">
            <a:xfrm>
              <a:off x="4402133" y="4140192"/>
              <a:ext cx="996235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 dirty="0" err="1"/>
                <a:t>toDelete</a:t>
              </a:r>
              <a:endParaRPr lang="en-US" dirty="0"/>
            </a:p>
          </p:txBody>
        </p:sp>
        <p:sp>
          <p:nvSpPr>
            <p:cNvPr id="72" name="Line 14"/>
            <p:cNvSpPr>
              <a:spLocks noChangeShapeType="1"/>
            </p:cNvSpPr>
            <p:nvPr/>
          </p:nvSpPr>
          <p:spPr bwMode="auto">
            <a:xfrm>
              <a:off x="4619620" y="3779830"/>
              <a:ext cx="403226" cy="395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73" name="Line 15"/>
            <p:cNvSpPr>
              <a:spLocks noChangeShapeType="1"/>
            </p:cNvSpPr>
            <p:nvPr/>
          </p:nvSpPr>
          <p:spPr bwMode="auto">
            <a:xfrm flipH="1">
              <a:off x="4619620" y="3780500"/>
              <a:ext cx="403226" cy="3787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64" name="Text Box 13"/>
          <p:cNvSpPr txBox="1">
            <a:spLocks noChangeArrowheads="1"/>
          </p:cNvSpPr>
          <p:nvPr/>
        </p:nvSpPr>
        <p:spPr bwMode="auto">
          <a:xfrm>
            <a:off x="6748459" y="3059106"/>
            <a:ext cx="593725" cy="368574"/>
          </a:xfrm>
          <a:prstGeom prst="rect">
            <a:avLst/>
          </a:prstGeom>
          <a:solidFill>
            <a:srgbClr val="0070C0"/>
          </a:solidFill>
          <a:ln w="285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GB"/>
              <a:t>      </a:t>
            </a:r>
            <a:endParaRPr lang="en-US"/>
          </a:p>
        </p:txBody>
      </p:sp>
      <p:sp>
        <p:nvSpPr>
          <p:cNvPr id="74" name="Line 15"/>
          <p:cNvSpPr>
            <a:spLocks noChangeShapeType="1"/>
          </p:cNvSpPr>
          <p:nvPr/>
        </p:nvSpPr>
        <p:spPr bwMode="auto">
          <a:xfrm flipH="1">
            <a:off x="6747586" y="3078155"/>
            <a:ext cx="576263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75" name="Line 14"/>
          <p:cNvSpPr>
            <a:spLocks noChangeShapeType="1"/>
          </p:cNvSpPr>
          <p:nvPr/>
        </p:nvSpPr>
        <p:spPr bwMode="auto">
          <a:xfrm>
            <a:off x="6778344" y="3067042"/>
            <a:ext cx="576263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51" name="TextBox 50"/>
          <p:cNvSpPr txBox="1"/>
          <p:nvPr/>
        </p:nvSpPr>
        <p:spPr>
          <a:xfrm>
            <a:off x="1862105" y="4776457"/>
            <a:ext cx="81439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Unlink the marked node by making it linking to null. </a:t>
            </a:r>
          </a:p>
          <a:p>
            <a:r>
              <a:rPr lang="en-GB" sz="2000" dirty="0"/>
              <a:t>Then set </a:t>
            </a:r>
            <a:r>
              <a:rPr lang="en-GB" sz="2000" dirty="0" err="1"/>
              <a:t>toDelete</a:t>
            </a:r>
            <a:r>
              <a:rPr lang="en-GB" sz="2000" dirty="0"/>
              <a:t> to null.  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847529" y="5517233"/>
            <a:ext cx="86127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The Garbage Collector will return the isolated node	to the system heap and the corresponding amount of memory is made available to the programmer  again.</a:t>
            </a:r>
          </a:p>
          <a:p>
            <a:pPr marL="4000500" lvl="8" indent="-342900">
              <a:buFont typeface="Arial" panose="020B0604020202020204" pitchFamily="34" charset="0"/>
              <a:buChar char="•"/>
            </a:pPr>
            <a:endParaRPr lang="en-GB" sz="800" dirty="0"/>
          </a:p>
        </p:txBody>
      </p:sp>
    </p:spTree>
    <p:extLst>
      <p:ext uri="{BB962C8B-B14F-4D97-AF65-F5344CB8AC3E}">
        <p14:creationId xmlns:p14="http://schemas.microsoft.com/office/powerpoint/2010/main" val="3847818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557781" y="122238"/>
            <a:ext cx="8965633" cy="786482"/>
          </a:xfrm>
        </p:spPr>
        <p:txBody>
          <a:bodyPr/>
          <a:lstStyle/>
          <a:p>
            <a:r>
              <a:rPr lang="en-US" altLang="zh-CN" dirty="0">
                <a:ea typeface="宋体" pitchFamily="2" charset="-122"/>
              </a:rPr>
              <a:t>Linked-Lists VS Arrays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8818120"/>
              </p:ext>
            </p:extLst>
          </p:nvPr>
        </p:nvGraphicFramePr>
        <p:xfrm>
          <a:off x="557781" y="1402496"/>
          <a:ext cx="10908794" cy="46538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4397">
                  <a:extLst>
                    <a:ext uri="{9D8B030D-6E8A-4147-A177-3AD203B41FA5}">
                      <a16:colId xmlns:a16="http://schemas.microsoft.com/office/drawing/2014/main" val="2095804576"/>
                    </a:ext>
                  </a:extLst>
                </a:gridCol>
                <a:gridCol w="5454397">
                  <a:extLst>
                    <a:ext uri="{9D8B030D-6E8A-4147-A177-3AD203B41FA5}">
                      <a16:colId xmlns:a16="http://schemas.microsoft.com/office/drawing/2014/main" val="426927967"/>
                    </a:ext>
                  </a:extLst>
                </a:gridCol>
              </a:tblGrid>
              <a:tr h="432546">
                <a:tc>
                  <a:txBody>
                    <a:bodyPr/>
                    <a:lstStyle/>
                    <a:p>
                      <a:r>
                        <a:rPr lang="en-GB" dirty="0"/>
                        <a:t>Linked-Lists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Arrays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4403977"/>
                  </a:ext>
                </a:extLst>
              </a:tr>
              <a:tr h="746586"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ea typeface="+mn-ea"/>
                        </a:rPr>
                        <a:t>More complex to implementation and manage 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Easy to implement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1214558"/>
                  </a:ext>
                </a:extLst>
              </a:tr>
              <a:tr h="10665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>
                          <a:ea typeface="+mn-ea"/>
                        </a:rPr>
                        <a:t>Dynamic</a:t>
                      </a:r>
                      <a:r>
                        <a:rPr lang="en-US" altLang="zh-CN" dirty="0">
                          <a:ea typeface="+mn-ea"/>
                        </a:rPr>
                        <a:t>: a linked-list can easily grow and shrink in size.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ea typeface="+mn-ea"/>
                        </a:rPr>
                        <a:t>We don’t need to know how many nodes will be in the list. They are created in memory as needed. As a result linked-lists normally start empty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dirty="0">
                        <a:ea typeface="+mn-ea"/>
                      </a:endParaRPr>
                    </a:p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ea typeface="+mn-ea"/>
                        </a:rPr>
                        <a:t>Not-flexible: </a:t>
                      </a:r>
                      <a:r>
                        <a:rPr lang="en-US" altLang="zh-CN" sz="1800" dirty="0">
                          <a:ea typeface="+mn-ea"/>
                        </a:rPr>
                        <a:t>The size of an array is fixed at compilation time.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7588052"/>
                  </a:ext>
                </a:extLst>
              </a:tr>
              <a:tr h="1706483">
                <a:tc>
                  <a:txBody>
                    <a:bodyPr/>
                    <a:lstStyle/>
                    <a:p>
                      <a:r>
                        <a:rPr lang="en-GB" dirty="0"/>
                        <a:t>Easy and fast </a:t>
                      </a:r>
                      <a:r>
                        <a:rPr lang="en-GB" b="1" dirty="0"/>
                        <a:t>insertion and deletion</a:t>
                      </a:r>
                    </a:p>
                    <a:p>
                      <a:endParaRPr lang="en-GB" dirty="0"/>
                    </a:p>
                    <a:p>
                      <a:r>
                        <a:rPr lang="en-GB" dirty="0"/>
                        <a:t>With a linked-list, no need to move other nodes. </a:t>
                      </a:r>
                    </a:p>
                    <a:p>
                      <a:endParaRPr lang="en-GB" dirty="0"/>
                    </a:p>
                    <a:p>
                      <a:r>
                        <a:rPr lang="en-GB" dirty="0"/>
                        <a:t>Only need to reset some reference-variables / pointers.</a:t>
                      </a:r>
                    </a:p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Insertion</a:t>
                      </a:r>
                      <a:r>
                        <a:rPr lang="en-GB" b="1" baseline="0" dirty="0"/>
                        <a:t> and deletion </a:t>
                      </a:r>
                      <a:r>
                        <a:rPr lang="en-GB" baseline="0" dirty="0"/>
                        <a:t>are time-consuming</a:t>
                      </a:r>
                    </a:p>
                    <a:p>
                      <a:endParaRPr lang="en-GB" baseline="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ea typeface="+mn-ea"/>
                        </a:rPr>
                        <a:t>To insert or delete an element in an array, we need to copy to temporary variables to make room for new elements or close the gap caused by deleted elements.</a:t>
                      </a:r>
                    </a:p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8301532"/>
                  </a:ext>
                </a:extLst>
              </a:tr>
            </a:tbl>
          </a:graphicData>
        </a:graphic>
      </p:graphicFrame>
      <p:sp>
        <p:nvSpPr>
          <p:cNvPr id="6" name="Heart 5"/>
          <p:cNvSpPr/>
          <p:nvPr/>
        </p:nvSpPr>
        <p:spPr>
          <a:xfrm>
            <a:off x="3849624" y="894651"/>
            <a:ext cx="1005840" cy="858647"/>
          </a:xfrm>
          <a:prstGeom prst="hear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Heart 6"/>
          <p:cNvSpPr/>
          <p:nvPr/>
        </p:nvSpPr>
        <p:spPr>
          <a:xfrm>
            <a:off x="2911935" y="902144"/>
            <a:ext cx="527304" cy="493276"/>
          </a:xfrm>
          <a:prstGeom prst="hear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Heart 7"/>
          <p:cNvSpPr/>
          <p:nvPr/>
        </p:nvSpPr>
        <p:spPr>
          <a:xfrm>
            <a:off x="3359182" y="1285243"/>
            <a:ext cx="527304" cy="493276"/>
          </a:xfrm>
          <a:prstGeom prst="hear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Heart 8"/>
          <p:cNvSpPr/>
          <p:nvPr/>
        </p:nvSpPr>
        <p:spPr>
          <a:xfrm>
            <a:off x="8921496" y="919872"/>
            <a:ext cx="1005840" cy="858647"/>
          </a:xfrm>
          <a:prstGeom prst="hear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Heart 9"/>
          <p:cNvSpPr/>
          <p:nvPr/>
        </p:nvSpPr>
        <p:spPr>
          <a:xfrm>
            <a:off x="7983807" y="927365"/>
            <a:ext cx="527304" cy="493276"/>
          </a:xfrm>
          <a:prstGeom prst="hear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Heart 10"/>
          <p:cNvSpPr/>
          <p:nvPr/>
        </p:nvSpPr>
        <p:spPr>
          <a:xfrm>
            <a:off x="8431054" y="1310464"/>
            <a:ext cx="527304" cy="493276"/>
          </a:xfrm>
          <a:prstGeom prst="hear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183353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EEBC-8848-48BC-9E86-2856C4334E59}" type="slidenum">
              <a:rPr lang="en-GB" smtClean="0"/>
              <a:t>55</a:t>
            </a:fld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Quizizz!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School of Computing , Engineering and Digital Technologies</a:t>
            </a:r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51F8750-0657-FD1E-5785-C8BAB906E5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6692" y="1790115"/>
            <a:ext cx="2880608" cy="1130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01917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359C423-9149-446F-8B6E-5F54AD2CC5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512" y="904875"/>
            <a:ext cx="11610975" cy="504825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9ABE08B-50D6-4AAD-881E-1E9C09E4FC3C}"/>
              </a:ext>
            </a:extLst>
          </p:cNvPr>
          <p:cNvSpPr/>
          <p:nvPr/>
        </p:nvSpPr>
        <p:spPr>
          <a:xfrm>
            <a:off x="291830" y="3297677"/>
            <a:ext cx="8978630" cy="139105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D5B1DCA-9BD8-47FA-A3A0-A7C18DB29FEC}"/>
              </a:ext>
            </a:extLst>
          </p:cNvPr>
          <p:cNvSpPr/>
          <p:nvPr/>
        </p:nvSpPr>
        <p:spPr>
          <a:xfrm>
            <a:off x="856735" y="3871784"/>
            <a:ext cx="2734962" cy="2224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20246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98F8885-5756-43FA-A5EB-1C4AA8106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/>
              <a:t>Questions?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029678C-1CE2-4063-A339-5635A18A25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4C4D9B-BC92-4871-BB43-8F2B04B84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School of Computing , Engineering and Digital Technologies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9077F48-303F-4C9F-985B-D0D315181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EEBC-8848-48BC-9E86-2856C4334E59}" type="slidenum">
              <a:rPr lang="en-GB" smtClean="0"/>
              <a:t>57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7712535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93E1382-3EA9-4E15-AB27-BBC6CB6F8D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4550" y="3961697"/>
            <a:ext cx="6950528" cy="2554963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E73A9C7-DC92-4FF2-9789-D2903DD67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EEBC-8848-48BC-9E86-2856C4334E59}" type="slidenum">
              <a:rPr lang="en-GB" smtClean="0"/>
              <a:t>58</a:t>
            </a:fld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C017A77-401D-45ED-99EE-9424DC29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Homework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7D9C5B-5BBA-49A6-A245-8A0D8C8BFBF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School of Computing , Engineering and Digital Technologies</a:t>
            </a: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7B108A-387B-4532-A00C-1C11BBA1F25A}"/>
              </a:ext>
            </a:extLst>
          </p:cNvPr>
          <p:cNvSpPr txBox="1"/>
          <p:nvPr/>
        </p:nvSpPr>
        <p:spPr>
          <a:xfrm>
            <a:off x="542925" y="1247775"/>
            <a:ext cx="1037272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Implement the </a:t>
            </a:r>
            <a:r>
              <a:rPr lang="en-GB" sz="2400" b="1" dirty="0"/>
              <a:t>Linear search Algorithm </a:t>
            </a:r>
            <a:r>
              <a:rPr lang="en-GB" sz="2400" dirty="0"/>
              <a:t>in Java.</a:t>
            </a:r>
          </a:p>
          <a:p>
            <a:r>
              <a:rPr lang="en-GB" sz="2000" i="1" dirty="0"/>
              <a:t>You should go through all elements in the array using a for loop and compare each element with the one you want to search. </a:t>
            </a:r>
            <a:r>
              <a:rPr lang="en-GB" sz="2000" i="1"/>
              <a:t>When </a:t>
            </a:r>
            <a:r>
              <a:rPr lang="en-GB" sz="2000" i="1" dirty="0"/>
              <a:t>an element matches you return true/false.</a:t>
            </a:r>
          </a:p>
          <a:p>
            <a:endParaRPr lang="en-GB" sz="2400" dirty="0"/>
          </a:p>
          <a:p>
            <a:r>
              <a:rPr lang="en-GB" sz="2400" dirty="0"/>
              <a:t>Use the method signature below:</a:t>
            </a:r>
          </a:p>
          <a:p>
            <a:r>
              <a:rPr lang="en-GB" sz="2400" dirty="0" err="1"/>
              <a:t>linearSearch</a:t>
            </a:r>
            <a:r>
              <a:rPr lang="en-GB" sz="2400" dirty="0"/>
              <a:t>(int[] a, int </a:t>
            </a:r>
            <a:r>
              <a:rPr lang="en-GB" sz="2400" dirty="0" err="1"/>
              <a:t>obj</a:t>
            </a:r>
            <a:r>
              <a:rPr lang="en-GB" sz="2400" dirty="0"/>
              <a:t>)  // a is the array and </a:t>
            </a:r>
            <a:r>
              <a:rPr lang="en-GB" sz="2400" dirty="0" err="1"/>
              <a:t>obj</a:t>
            </a:r>
            <a:r>
              <a:rPr lang="en-GB" sz="2400" dirty="0"/>
              <a:t> is the elements that you want to search.</a:t>
            </a:r>
          </a:p>
        </p:txBody>
      </p:sp>
    </p:spTree>
    <p:extLst>
      <p:ext uri="{BB962C8B-B14F-4D97-AF65-F5344CB8AC3E}">
        <p14:creationId xmlns:p14="http://schemas.microsoft.com/office/powerpoint/2010/main" val="34940637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4"/>
          <p:cNvSpPr>
            <a:spLocks noChangeArrowheads="1"/>
          </p:cNvSpPr>
          <p:nvPr/>
        </p:nvSpPr>
        <p:spPr bwMode="auto">
          <a:xfrm>
            <a:off x="2211388" y="3068638"/>
            <a:ext cx="6477000" cy="163524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0243" name="Rectangle 5"/>
          <p:cNvSpPr>
            <a:spLocks noChangeArrowheads="1"/>
          </p:cNvSpPr>
          <p:nvPr/>
        </p:nvSpPr>
        <p:spPr bwMode="auto">
          <a:xfrm>
            <a:off x="2539390" y="3500438"/>
            <a:ext cx="5383212" cy="9133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0244" name="Text Box 6"/>
          <p:cNvSpPr txBox="1">
            <a:spLocks noChangeArrowheads="1"/>
          </p:cNvSpPr>
          <p:nvPr/>
        </p:nvSpPr>
        <p:spPr bwMode="auto">
          <a:xfrm>
            <a:off x="8688388" y="3068638"/>
            <a:ext cx="7604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2400">
                <a:solidFill>
                  <a:schemeClr val="tx2"/>
                </a:solidFill>
                <a:latin typeface="Times New Roman" pitchFamily="18" charset="0"/>
              </a:rPr>
              <a:t>O(n)</a:t>
            </a:r>
          </a:p>
        </p:txBody>
      </p:sp>
      <p:sp>
        <p:nvSpPr>
          <p:cNvPr id="10245" name="Text Box 7"/>
          <p:cNvSpPr txBox="1">
            <a:spLocks noChangeArrowheads="1"/>
          </p:cNvSpPr>
          <p:nvPr/>
        </p:nvSpPr>
        <p:spPr bwMode="auto">
          <a:xfrm>
            <a:off x="7856538" y="3500438"/>
            <a:ext cx="7604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2400">
                <a:solidFill>
                  <a:schemeClr val="tx2"/>
                </a:solidFill>
                <a:latin typeface="Times New Roman" pitchFamily="18" charset="0"/>
              </a:rPr>
              <a:t>O(n)</a:t>
            </a:r>
          </a:p>
        </p:txBody>
      </p:sp>
      <p:sp>
        <p:nvSpPr>
          <p:cNvPr id="102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Sort Time Analysis</a:t>
            </a:r>
          </a:p>
        </p:txBody>
      </p:sp>
      <p:sp>
        <p:nvSpPr>
          <p:cNvPr id="102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67254" y="1347890"/>
            <a:ext cx="8693187" cy="5400600"/>
          </a:xfrm>
        </p:spPr>
        <p:txBody>
          <a:bodyPr/>
          <a:lstStyle/>
          <a:p>
            <a:r>
              <a:rPr lang="en-US" sz="2500" dirty="0"/>
              <a:t>In O-notation, what is the running time for n items?</a:t>
            </a:r>
          </a:p>
          <a:p>
            <a:pPr>
              <a:lnSpc>
                <a:spcPct val="90000"/>
              </a:lnSpc>
            </a:pPr>
            <a:endParaRPr lang="en-US" sz="2500" dirty="0"/>
          </a:p>
          <a:p>
            <a:pPr>
              <a:lnSpc>
                <a:spcPct val="90000"/>
              </a:lnSpc>
            </a:pPr>
            <a:endParaRPr lang="en-US" sz="2000" dirty="0"/>
          </a:p>
          <a:p>
            <a:pPr>
              <a:lnSpc>
                <a:spcPct val="90000"/>
              </a:lnSpc>
            </a:pPr>
            <a:r>
              <a:rPr lang="en-US" sz="2500" dirty="0"/>
              <a:t>Steps of algorithm: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100" dirty="0"/>
              <a:t>for </a:t>
            </a:r>
            <a:r>
              <a:rPr lang="en-US" sz="2100" dirty="0" err="1"/>
              <a:t>i</a:t>
            </a:r>
            <a:r>
              <a:rPr lang="en-US" sz="2100" dirty="0"/>
              <a:t> = 0 to n-1</a:t>
            </a:r>
            <a:endParaRPr lang="en-US" sz="2100" b="1" dirty="0">
              <a:solidFill>
                <a:schemeClr val="tx2"/>
              </a:solidFill>
            </a:endParaRP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100" dirty="0"/>
              <a:t>	find smallest key in unsorted part of array</a:t>
            </a:r>
            <a:endParaRPr lang="en-US" sz="2100" b="1" dirty="0"/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100" dirty="0"/>
              <a:t>	swap smallest item to front of unsorted array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100" dirty="0"/>
              <a:t>	decrease size of unsorted array by 1 and repeat</a:t>
            </a:r>
          </a:p>
          <a:p>
            <a:pPr>
              <a:lnSpc>
                <a:spcPct val="90000"/>
              </a:lnSpc>
            </a:pPr>
            <a:endParaRPr lang="en-US" sz="2500" dirty="0"/>
          </a:p>
          <a:p>
            <a:pPr>
              <a:lnSpc>
                <a:spcPct val="90000"/>
              </a:lnSpc>
            </a:pPr>
            <a:endParaRPr lang="en-US" sz="2500" dirty="0"/>
          </a:p>
          <a:p>
            <a:pPr>
              <a:lnSpc>
                <a:spcPct val="90000"/>
              </a:lnSpc>
            </a:pPr>
            <a:r>
              <a:rPr lang="en-US" sz="2500" dirty="0"/>
              <a:t>Selection sort analysis: </a:t>
            </a:r>
            <a:r>
              <a:rPr lang="en-US" sz="2500" b="1" dirty="0">
                <a:solidFill>
                  <a:schemeClr val="tx2"/>
                </a:solidFill>
              </a:rPr>
              <a:t>O(n</a:t>
            </a:r>
            <a:r>
              <a:rPr lang="en-US" sz="2500" b="1" baseline="30000" dirty="0">
                <a:solidFill>
                  <a:schemeClr val="tx2"/>
                </a:solidFill>
              </a:rPr>
              <a:t>2</a:t>
            </a:r>
            <a:r>
              <a:rPr lang="en-US" sz="2500" b="1" dirty="0">
                <a:solidFill>
                  <a:schemeClr val="tx2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27517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2" grpId="0" animBg="1"/>
      <p:bldP spid="10243" grpId="0" animBg="1"/>
      <p:bldP spid="10244" grpId="0"/>
      <p:bldP spid="1024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2110154" y="2782888"/>
            <a:ext cx="6521328" cy="23622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2499340" y="3713164"/>
            <a:ext cx="5791200" cy="1143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732085" y="1252712"/>
            <a:ext cx="8743702" cy="5056609"/>
          </a:xfrm>
        </p:spPr>
        <p:txBody>
          <a:bodyPr/>
          <a:lstStyle/>
          <a:p>
            <a:r>
              <a:rPr lang="en-US" sz="2400" dirty="0"/>
              <a:t>In O-notation, what is the running time for n items?</a:t>
            </a:r>
          </a:p>
          <a:p>
            <a:endParaRPr lang="en-US" sz="2100" dirty="0"/>
          </a:p>
          <a:p>
            <a:endParaRPr lang="en-US" sz="1400" dirty="0"/>
          </a:p>
          <a:p>
            <a:r>
              <a:rPr lang="en-US" sz="2100" dirty="0"/>
              <a:t>Steps of algorithm:</a:t>
            </a:r>
          </a:p>
          <a:p>
            <a:pPr lvl="1">
              <a:buFontTx/>
              <a:buNone/>
            </a:pPr>
            <a:r>
              <a:rPr lang="en-US" sz="1900" dirty="0"/>
              <a:t>for </a:t>
            </a:r>
            <a:r>
              <a:rPr lang="en-US" sz="1900" dirty="0" err="1"/>
              <a:t>i</a:t>
            </a:r>
            <a:r>
              <a:rPr lang="en-US" sz="1900" dirty="0"/>
              <a:t> = 1 to n-1</a:t>
            </a:r>
            <a:endParaRPr lang="en-US" sz="1900" dirty="0">
              <a:solidFill>
                <a:schemeClr val="tx2"/>
              </a:solidFill>
            </a:endParaRPr>
          </a:p>
          <a:p>
            <a:pPr lvl="1">
              <a:buFontTx/>
              <a:buNone/>
            </a:pPr>
            <a:r>
              <a:rPr lang="en-US" sz="1900" dirty="0"/>
              <a:t>	take next key from unsorted part of array   </a:t>
            </a:r>
            <a:r>
              <a:rPr lang="en-US" sz="1900" dirty="0">
                <a:solidFill>
                  <a:schemeClr val="tx2"/>
                </a:solidFill>
              </a:rPr>
              <a:t>                                          </a:t>
            </a:r>
            <a:endParaRPr lang="en-US" sz="1900" dirty="0"/>
          </a:p>
          <a:p>
            <a:pPr lvl="1">
              <a:buFontTx/>
              <a:buNone/>
            </a:pPr>
            <a:r>
              <a:rPr lang="en-US" sz="1900" dirty="0"/>
              <a:t>	insert in appropriate location in sorted part of array:</a:t>
            </a:r>
          </a:p>
          <a:p>
            <a:pPr lvl="1">
              <a:buFontTx/>
              <a:buNone/>
            </a:pPr>
            <a:r>
              <a:rPr lang="en-US" sz="1900" dirty="0"/>
              <a:t>		   for j = </a:t>
            </a:r>
            <a:r>
              <a:rPr lang="en-US" sz="1900" dirty="0" err="1"/>
              <a:t>i</a:t>
            </a:r>
            <a:r>
              <a:rPr lang="en-US" sz="1900" dirty="0"/>
              <a:t> down to 0, </a:t>
            </a:r>
          </a:p>
          <a:p>
            <a:pPr lvl="1">
              <a:buFontTx/>
              <a:buNone/>
            </a:pPr>
            <a:r>
              <a:rPr lang="en-US" sz="1900" dirty="0"/>
              <a:t>		      shift sorted elements to the right if key &gt; key[</a:t>
            </a:r>
            <a:r>
              <a:rPr lang="en-US" sz="1900" dirty="0" err="1"/>
              <a:t>i</a:t>
            </a:r>
            <a:r>
              <a:rPr lang="en-US" sz="1900" dirty="0"/>
              <a:t>]</a:t>
            </a:r>
          </a:p>
          <a:p>
            <a:pPr lvl="1">
              <a:buFontTx/>
              <a:buNone/>
            </a:pPr>
            <a:r>
              <a:rPr lang="en-US" sz="1900" dirty="0"/>
              <a:t>	          increase size of sorted array by 1</a:t>
            </a:r>
          </a:p>
          <a:p>
            <a:pPr lvl="1">
              <a:buFontTx/>
              <a:buNone/>
            </a:pPr>
            <a:endParaRPr lang="en-GB" sz="1900" dirty="0"/>
          </a:p>
          <a:p>
            <a:endParaRPr lang="en-US" sz="2100" dirty="0"/>
          </a:p>
          <a:p>
            <a:r>
              <a:rPr lang="en-US" sz="2100" dirty="0"/>
              <a:t>Insertion sort analysis: </a:t>
            </a:r>
            <a:r>
              <a:rPr lang="en-US" sz="2100" b="1" dirty="0">
                <a:solidFill>
                  <a:schemeClr val="tx2"/>
                </a:solidFill>
              </a:rPr>
              <a:t>O(n</a:t>
            </a:r>
            <a:r>
              <a:rPr lang="en-US" sz="2100" b="1" baseline="30000" dirty="0">
                <a:solidFill>
                  <a:schemeClr val="tx2"/>
                </a:solidFill>
              </a:rPr>
              <a:t>2</a:t>
            </a:r>
            <a:r>
              <a:rPr lang="en-US" sz="2100" b="1" dirty="0">
                <a:solidFill>
                  <a:schemeClr val="tx2"/>
                </a:solidFill>
              </a:rPr>
              <a:t>)</a:t>
            </a:r>
          </a:p>
          <a:p>
            <a:pPr lvl="1">
              <a:buFontTx/>
              <a:buNone/>
            </a:pPr>
            <a:endParaRPr lang="en-US" sz="1900" dirty="0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Insertion Sort Time Analysis</a:t>
            </a:r>
          </a:p>
        </p:txBody>
      </p:sp>
      <p:sp>
        <p:nvSpPr>
          <p:cNvPr id="13318" name="Text Box 6"/>
          <p:cNvSpPr txBox="1">
            <a:spLocks noChangeArrowheads="1"/>
          </p:cNvSpPr>
          <p:nvPr/>
        </p:nvSpPr>
        <p:spPr bwMode="auto">
          <a:xfrm>
            <a:off x="8710613" y="3011489"/>
            <a:ext cx="13462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2000" dirty="0">
                <a:solidFill>
                  <a:schemeClr val="tx2"/>
                </a:solidFill>
                <a:latin typeface="Times New Roman" pitchFamily="18" charset="0"/>
              </a:rPr>
              <a:t>Outer loop: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2000" dirty="0">
                <a:solidFill>
                  <a:schemeClr val="tx2"/>
                </a:solidFill>
                <a:latin typeface="Times New Roman" pitchFamily="18" charset="0"/>
              </a:rPr>
              <a:t>O(n)</a:t>
            </a:r>
          </a:p>
        </p:txBody>
      </p:sp>
      <p:sp>
        <p:nvSpPr>
          <p:cNvPr id="13319" name="Text Box 7"/>
          <p:cNvSpPr txBox="1">
            <a:spLocks noChangeArrowheads="1"/>
          </p:cNvSpPr>
          <p:nvPr/>
        </p:nvSpPr>
        <p:spPr bwMode="auto">
          <a:xfrm>
            <a:off x="8679726" y="4031397"/>
            <a:ext cx="1303337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2000" dirty="0">
                <a:solidFill>
                  <a:schemeClr val="tx2"/>
                </a:solidFill>
                <a:latin typeface="Times New Roman" pitchFamily="18" charset="0"/>
              </a:rPr>
              <a:t>Inner loop: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sz="2000" dirty="0">
                <a:solidFill>
                  <a:schemeClr val="tx2"/>
                </a:solidFill>
                <a:latin typeface="Times New Roman" pitchFamily="18" charset="0"/>
              </a:rPr>
              <a:t>O(n)</a:t>
            </a:r>
          </a:p>
        </p:txBody>
      </p:sp>
    </p:spTree>
    <p:extLst>
      <p:ext uri="{BB962C8B-B14F-4D97-AF65-F5344CB8AC3E}">
        <p14:creationId xmlns:p14="http://schemas.microsoft.com/office/powerpoint/2010/main" val="1359002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" grpId="0" animBg="1"/>
      <p:bldP spid="13315" grpId="0" animBg="1"/>
      <p:bldP spid="13318" grpId="0"/>
      <p:bldP spid="1331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58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774825" y="1268414"/>
            <a:ext cx="8001000" cy="5328939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>
            <a:normAutofit/>
          </a:bodyPr>
          <a:lstStyle/>
          <a:p>
            <a:r>
              <a:rPr lang="en-US" dirty="0"/>
              <a:t>Selection sort, Insertion sort, and Bubble sort all have a worst-case time of </a:t>
            </a:r>
            <a:r>
              <a:rPr lang="en-US" b="1" dirty="0"/>
              <a:t>O(n</a:t>
            </a:r>
            <a:r>
              <a:rPr lang="en-US" b="1" baseline="30000" dirty="0"/>
              <a:t>2</a:t>
            </a:r>
            <a:r>
              <a:rPr lang="en-US" b="1" dirty="0"/>
              <a:t>)</a:t>
            </a:r>
            <a:r>
              <a:rPr lang="en-US" dirty="0"/>
              <a:t>, </a:t>
            </a:r>
            <a:br>
              <a:rPr lang="en-US" dirty="0"/>
            </a:br>
            <a:r>
              <a:rPr lang="en-US" dirty="0"/>
              <a:t>making them impractical for large arrays.</a:t>
            </a:r>
          </a:p>
          <a:p>
            <a:pPr lvl="8"/>
            <a:endParaRPr lang="en-US" dirty="0"/>
          </a:p>
          <a:p>
            <a:r>
              <a:rPr lang="en-US" dirty="0"/>
              <a:t>But they are </a:t>
            </a:r>
            <a:r>
              <a:rPr lang="en-US" i="1" dirty="0"/>
              <a:t>easy</a:t>
            </a:r>
            <a:r>
              <a:rPr lang="en-US" dirty="0"/>
              <a:t> to program, </a:t>
            </a:r>
            <a:r>
              <a:rPr lang="en-US" i="1" dirty="0"/>
              <a:t>easy </a:t>
            </a:r>
            <a:r>
              <a:rPr lang="en-US" dirty="0"/>
              <a:t>to debug.</a:t>
            </a:r>
          </a:p>
          <a:p>
            <a:pPr lvl="8"/>
            <a:endParaRPr lang="en-US" dirty="0"/>
          </a:p>
          <a:p>
            <a:r>
              <a:rPr lang="en-US" dirty="0"/>
              <a:t>Insertion Sort also has good performance when the array is nearly sorted to begin with.</a:t>
            </a:r>
          </a:p>
          <a:p>
            <a:pPr lvl="8"/>
            <a:endParaRPr lang="en-US" dirty="0"/>
          </a:p>
          <a:p>
            <a:r>
              <a:rPr lang="en-US" dirty="0"/>
              <a:t>But </a:t>
            </a:r>
            <a:r>
              <a:rPr lang="en-US" b="1" dirty="0"/>
              <a:t>more sophisticated sorting algorithms </a:t>
            </a:r>
            <a:r>
              <a:rPr lang="en-US" dirty="0"/>
              <a:t>are needed when good performance is needed in all cases for large arrays.</a:t>
            </a:r>
          </a:p>
        </p:txBody>
      </p:sp>
      <p:sp>
        <p:nvSpPr>
          <p:cNvPr id="14339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Analysis of Sorting Algorithms - Summary</a:t>
            </a:r>
          </a:p>
        </p:txBody>
      </p:sp>
    </p:spTree>
    <p:extLst>
      <p:ext uri="{BB962C8B-B14F-4D97-AF65-F5344CB8AC3E}">
        <p14:creationId xmlns:p14="http://schemas.microsoft.com/office/powerpoint/2010/main" val="17437753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58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58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58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58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5810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3719" y="365126"/>
            <a:ext cx="9505347" cy="795461"/>
          </a:xfrm>
        </p:spPr>
        <p:txBody>
          <a:bodyPr/>
          <a:lstStyle/>
          <a:p>
            <a:r>
              <a:rPr lang="en-GB" dirty="0"/>
              <a:t>Schedule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>
          <a:xfrm>
            <a:off x="383720" y="6515100"/>
            <a:ext cx="10654393" cy="20637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School of Computing, Engineering &amp; Digital Technologies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BC3EEBC-8848-48BC-9E86-2856C4334E59}" type="slidenum">
              <a:rPr kumimoji="0" lang="en-GB" sz="1100" b="0" i="0" u="none" strike="noStrike" kern="1200" cap="none" spc="0" normalizeH="0" baseline="0" noProof="0" smtClean="0">
                <a:ln>
                  <a:noFill/>
                </a:ln>
                <a:solidFill>
                  <a:srgbClr val="BFBFB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GB" sz="1100" b="0" i="0" u="none" strike="noStrike" kern="1200" cap="none" spc="0" normalizeH="0" baseline="0" noProof="0" dirty="0">
              <a:ln>
                <a:noFill/>
              </a:ln>
              <a:solidFill>
                <a:srgbClr val="BFBFB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6281986"/>
              </p:ext>
            </p:extLst>
          </p:nvPr>
        </p:nvGraphicFramePr>
        <p:xfrm>
          <a:off x="782319" y="1271754"/>
          <a:ext cx="10255794" cy="43144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6332">
                  <a:extLst>
                    <a:ext uri="{9D8B030D-6E8A-4147-A177-3AD203B41FA5}">
                      <a16:colId xmlns:a16="http://schemas.microsoft.com/office/drawing/2014/main" val="2652734061"/>
                    </a:ext>
                  </a:extLst>
                </a:gridCol>
                <a:gridCol w="8699462">
                  <a:extLst>
                    <a:ext uri="{9D8B030D-6E8A-4147-A177-3AD203B41FA5}">
                      <a16:colId xmlns:a16="http://schemas.microsoft.com/office/drawing/2014/main" val="1559195533"/>
                    </a:ext>
                  </a:extLst>
                </a:gridCol>
              </a:tblGrid>
              <a:tr h="366684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Week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Lecture (1hour) – Lab</a:t>
                      </a:r>
                      <a:r>
                        <a:rPr lang="en-GB" sz="1800" baseline="0" dirty="0"/>
                        <a:t> Session</a:t>
                      </a:r>
                      <a:r>
                        <a:rPr lang="en-GB" sz="1800" dirty="0"/>
                        <a:t> (2hours)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741665"/>
                  </a:ext>
                </a:extLst>
              </a:tr>
              <a:tr h="328984">
                <a:tc>
                  <a:txBody>
                    <a:bodyPr/>
                    <a:lstStyle/>
                    <a:p>
                      <a:pPr marL="92075" algn="l">
                        <a:spcBef>
                          <a:spcPts val="935"/>
                        </a:spcBef>
                        <a:spcAft>
                          <a:spcPts val="0"/>
                        </a:spcAft>
                      </a:pPr>
                      <a:r>
                        <a:rPr lang="en-GB" sz="16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Week 1</a:t>
                      </a:r>
                      <a:endParaRPr lang="en-GB" sz="16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ct val="115000"/>
                        </a:lnSpc>
                        <a:spcBef>
                          <a:spcPts val="265"/>
                        </a:spcBef>
                        <a:spcAft>
                          <a:spcPts val="0"/>
                        </a:spcAft>
                      </a:pPr>
                      <a:r>
                        <a:rPr lang="en-US" sz="1600" spc="5" dirty="0">
                          <a:latin typeface="+mn-lt"/>
                          <a:ea typeface="Times New Roman"/>
                          <a:cs typeface="Times New Roman"/>
                        </a:rPr>
                        <a:t> I</a:t>
                      </a:r>
                      <a:r>
                        <a:rPr lang="en-US" sz="1600" spc="-25" dirty="0">
                          <a:latin typeface="+mn-lt"/>
                          <a:ea typeface="Times New Roman"/>
                          <a:cs typeface="Times New Roman"/>
                        </a:rPr>
                        <a:t>n</a:t>
                      </a:r>
                      <a:r>
                        <a:rPr lang="en-US" sz="1600" spc="25" dirty="0">
                          <a:latin typeface="+mn-lt"/>
                          <a:ea typeface="Times New Roman"/>
                          <a:cs typeface="Times New Roman"/>
                        </a:rPr>
                        <a:t>t</a:t>
                      </a:r>
                      <a:r>
                        <a:rPr lang="en-US" sz="1600" spc="-15" dirty="0">
                          <a:latin typeface="+mn-lt"/>
                          <a:ea typeface="Times New Roman"/>
                          <a:cs typeface="Times New Roman"/>
                        </a:rPr>
                        <a:t>r</a:t>
                      </a:r>
                      <a:r>
                        <a:rPr lang="en-US" sz="1600" spc="25" dirty="0">
                          <a:latin typeface="+mn-lt"/>
                          <a:ea typeface="Times New Roman"/>
                          <a:cs typeface="Times New Roman"/>
                        </a:rPr>
                        <a:t>o</a:t>
                      </a:r>
                      <a:r>
                        <a:rPr lang="en-US" sz="1600" dirty="0">
                          <a:latin typeface="+mn-lt"/>
                          <a:ea typeface="Times New Roman"/>
                          <a:cs typeface="Times New Roman"/>
                        </a:rPr>
                        <a:t>du</a:t>
                      </a:r>
                      <a:r>
                        <a:rPr lang="en-US" sz="1600" spc="-30" dirty="0">
                          <a:latin typeface="+mn-lt"/>
                          <a:ea typeface="Times New Roman"/>
                          <a:cs typeface="Times New Roman"/>
                        </a:rPr>
                        <a:t>c</a:t>
                      </a:r>
                      <a:r>
                        <a:rPr lang="en-US" sz="1600" spc="25" dirty="0">
                          <a:latin typeface="+mn-lt"/>
                          <a:ea typeface="Times New Roman"/>
                          <a:cs typeface="Times New Roman"/>
                        </a:rPr>
                        <a:t>t</a:t>
                      </a:r>
                      <a:r>
                        <a:rPr lang="en-US" sz="1600" spc="-45" dirty="0">
                          <a:latin typeface="+mn-lt"/>
                          <a:ea typeface="Times New Roman"/>
                          <a:cs typeface="Times New Roman"/>
                        </a:rPr>
                        <a:t>i</a:t>
                      </a:r>
                      <a:r>
                        <a:rPr lang="en-US" sz="1600" spc="25" dirty="0">
                          <a:latin typeface="+mn-lt"/>
                          <a:ea typeface="Times New Roman"/>
                          <a:cs typeface="Times New Roman"/>
                        </a:rPr>
                        <a:t>o</a:t>
                      </a:r>
                      <a:r>
                        <a:rPr lang="en-US" sz="1600" dirty="0">
                          <a:latin typeface="+mn-lt"/>
                          <a:ea typeface="Times New Roman"/>
                          <a:cs typeface="Times New Roman"/>
                        </a:rPr>
                        <a:t>n</a:t>
                      </a:r>
                      <a:r>
                        <a:rPr lang="en-US" sz="1600" spc="-15" dirty="0"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600" spc="25" dirty="0">
                          <a:latin typeface="+mn-lt"/>
                          <a:ea typeface="Times New Roman"/>
                          <a:cs typeface="Times New Roman"/>
                        </a:rPr>
                        <a:t>t</a:t>
                      </a:r>
                      <a:r>
                        <a:rPr lang="en-US" sz="1600" dirty="0">
                          <a:latin typeface="+mn-lt"/>
                          <a:ea typeface="Times New Roman"/>
                          <a:cs typeface="Times New Roman"/>
                        </a:rPr>
                        <a:t>o</a:t>
                      </a:r>
                      <a:r>
                        <a:rPr lang="en-US" sz="1600" spc="10" dirty="0"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600" dirty="0">
                          <a:latin typeface="+mn-lt"/>
                          <a:ea typeface="Times New Roman"/>
                          <a:cs typeface="Times New Roman"/>
                        </a:rPr>
                        <a:t>A</a:t>
                      </a:r>
                      <a:r>
                        <a:rPr lang="en-US" sz="1600" spc="-50" dirty="0">
                          <a:latin typeface="+mn-lt"/>
                          <a:ea typeface="Times New Roman"/>
                          <a:cs typeface="Times New Roman"/>
                        </a:rPr>
                        <a:t>l</a:t>
                      </a:r>
                      <a:r>
                        <a:rPr lang="en-US" sz="1600" dirty="0">
                          <a:latin typeface="+mn-lt"/>
                          <a:ea typeface="Times New Roman"/>
                          <a:cs typeface="Times New Roman"/>
                        </a:rPr>
                        <a:t>g</a:t>
                      </a:r>
                      <a:r>
                        <a:rPr lang="en-US" sz="1600" spc="25" dirty="0">
                          <a:latin typeface="+mn-lt"/>
                          <a:ea typeface="Times New Roman"/>
                          <a:cs typeface="Times New Roman"/>
                        </a:rPr>
                        <a:t>o</a:t>
                      </a:r>
                      <a:r>
                        <a:rPr lang="en-US" sz="1600" spc="30" dirty="0">
                          <a:latin typeface="+mn-lt"/>
                          <a:ea typeface="Times New Roman"/>
                          <a:cs typeface="Times New Roman"/>
                        </a:rPr>
                        <a:t>r</a:t>
                      </a:r>
                      <a:r>
                        <a:rPr lang="en-US" sz="1600" spc="-45" dirty="0">
                          <a:latin typeface="+mn-lt"/>
                          <a:ea typeface="Times New Roman"/>
                          <a:cs typeface="Times New Roman"/>
                        </a:rPr>
                        <a:t>i</a:t>
                      </a:r>
                      <a:r>
                        <a:rPr lang="en-US" sz="1600" spc="25" dirty="0">
                          <a:latin typeface="+mn-lt"/>
                          <a:ea typeface="Times New Roman"/>
                          <a:cs typeface="Times New Roman"/>
                        </a:rPr>
                        <a:t>t</a:t>
                      </a:r>
                      <a:r>
                        <a:rPr lang="en-US" sz="1600" dirty="0">
                          <a:latin typeface="+mn-lt"/>
                          <a:ea typeface="Times New Roman"/>
                          <a:cs typeface="Times New Roman"/>
                        </a:rPr>
                        <a:t>h</a:t>
                      </a:r>
                      <a:r>
                        <a:rPr lang="en-US" sz="1600" spc="-20" dirty="0">
                          <a:latin typeface="+mn-lt"/>
                          <a:ea typeface="Times New Roman"/>
                          <a:cs typeface="Times New Roman"/>
                        </a:rPr>
                        <a:t>m</a:t>
                      </a:r>
                      <a:r>
                        <a:rPr lang="en-US" sz="1600" dirty="0">
                          <a:latin typeface="+mn-lt"/>
                          <a:ea typeface="Times New Roman"/>
                          <a:cs typeface="Times New Roman"/>
                        </a:rPr>
                        <a:t>s </a:t>
                      </a:r>
                      <a:r>
                        <a:rPr lang="en-US" sz="1600" spc="-5" dirty="0">
                          <a:latin typeface="+mn-lt"/>
                          <a:ea typeface="Times New Roman"/>
                          <a:cs typeface="Times New Roman"/>
                        </a:rPr>
                        <a:t>and </a:t>
                      </a:r>
                      <a:r>
                        <a:rPr lang="en-US" sz="1600" dirty="0">
                          <a:latin typeface="+mn-lt"/>
                          <a:ea typeface="Times New Roman"/>
                          <a:cs typeface="Times New Roman"/>
                        </a:rPr>
                        <a:t>D</a:t>
                      </a:r>
                      <a:r>
                        <a:rPr lang="en-US" sz="1600" spc="-5" dirty="0">
                          <a:latin typeface="+mn-lt"/>
                          <a:ea typeface="Times New Roman"/>
                          <a:cs typeface="Times New Roman"/>
                        </a:rPr>
                        <a:t>a</a:t>
                      </a:r>
                      <a:r>
                        <a:rPr lang="en-US" sz="1600" spc="25" dirty="0">
                          <a:latin typeface="+mn-lt"/>
                          <a:ea typeface="Times New Roman"/>
                          <a:cs typeface="Times New Roman"/>
                        </a:rPr>
                        <a:t>t</a:t>
                      </a:r>
                      <a:r>
                        <a:rPr lang="en-US" sz="1600" spc="30" dirty="0">
                          <a:latin typeface="+mn-lt"/>
                          <a:ea typeface="Times New Roman"/>
                          <a:cs typeface="Times New Roman"/>
                        </a:rPr>
                        <a:t>a</a:t>
                      </a:r>
                      <a:r>
                        <a:rPr lang="en-US" sz="1600" spc="-15" dirty="0">
                          <a:latin typeface="+mn-lt"/>
                          <a:ea typeface="Times New Roman"/>
                          <a:cs typeface="Times New Roman"/>
                        </a:rPr>
                        <a:t>-</a:t>
                      </a:r>
                      <a:r>
                        <a:rPr lang="en-US" sz="1600" spc="5" dirty="0">
                          <a:latin typeface="+mn-lt"/>
                          <a:ea typeface="Times New Roman"/>
                          <a:cs typeface="Times New Roman"/>
                        </a:rPr>
                        <a:t>S</a:t>
                      </a:r>
                      <a:r>
                        <a:rPr lang="en-US" sz="1600" dirty="0">
                          <a:latin typeface="+mn-lt"/>
                          <a:ea typeface="Times New Roman"/>
                          <a:cs typeface="Times New Roman"/>
                        </a:rPr>
                        <a:t>t</a:t>
                      </a:r>
                      <a:r>
                        <a:rPr lang="en-US" sz="1600" spc="10" dirty="0">
                          <a:latin typeface="+mn-lt"/>
                          <a:ea typeface="Times New Roman"/>
                          <a:cs typeface="Times New Roman"/>
                        </a:rPr>
                        <a:t>r</a:t>
                      </a:r>
                      <a:r>
                        <a:rPr lang="en-US" sz="1600" dirty="0">
                          <a:latin typeface="+mn-lt"/>
                          <a:ea typeface="Times New Roman"/>
                          <a:cs typeface="Times New Roman"/>
                        </a:rPr>
                        <a:t>u</a:t>
                      </a:r>
                      <a:r>
                        <a:rPr lang="en-US" sz="1600" spc="-30" dirty="0">
                          <a:latin typeface="+mn-lt"/>
                          <a:ea typeface="Times New Roman"/>
                          <a:cs typeface="Times New Roman"/>
                        </a:rPr>
                        <a:t>c</a:t>
                      </a:r>
                      <a:r>
                        <a:rPr lang="en-US" sz="1600" spc="25" dirty="0">
                          <a:latin typeface="+mn-lt"/>
                          <a:ea typeface="Times New Roman"/>
                          <a:cs typeface="Times New Roman"/>
                        </a:rPr>
                        <a:t>t</a:t>
                      </a:r>
                      <a:r>
                        <a:rPr lang="en-US" sz="1600" dirty="0">
                          <a:latin typeface="+mn-lt"/>
                          <a:ea typeface="Times New Roman"/>
                          <a:cs typeface="Times New Roman"/>
                        </a:rPr>
                        <a:t>u</a:t>
                      </a:r>
                      <a:r>
                        <a:rPr lang="en-US" sz="1600" spc="5" dirty="0">
                          <a:latin typeface="+mn-lt"/>
                          <a:ea typeface="Times New Roman"/>
                          <a:cs typeface="Times New Roman"/>
                        </a:rPr>
                        <a:t>r</a:t>
                      </a:r>
                      <a:r>
                        <a:rPr lang="en-US" sz="1600" spc="-5" dirty="0">
                          <a:latin typeface="+mn-lt"/>
                          <a:ea typeface="Times New Roman"/>
                          <a:cs typeface="Times New Roman"/>
                        </a:rPr>
                        <a:t>e</a:t>
                      </a:r>
                      <a:r>
                        <a:rPr lang="en-US" sz="1600" dirty="0">
                          <a:latin typeface="+mn-lt"/>
                          <a:ea typeface="Times New Roman"/>
                          <a:cs typeface="Times New Roman"/>
                        </a:rPr>
                        <a:t>s – Array ADT</a:t>
                      </a:r>
                      <a:endParaRPr lang="en-GB" sz="16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63397615"/>
                  </a:ext>
                </a:extLst>
              </a:tr>
              <a:tr h="328984">
                <a:tc>
                  <a:txBody>
                    <a:bodyPr/>
                    <a:lstStyle/>
                    <a:p>
                      <a:pPr marL="92075" algn="l">
                        <a:spcBef>
                          <a:spcPts val="935"/>
                        </a:spcBef>
                        <a:spcAft>
                          <a:spcPts val="0"/>
                        </a:spcAft>
                      </a:pPr>
                      <a:r>
                        <a:rPr lang="en-GB" sz="16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Week 2</a:t>
                      </a:r>
                      <a:endParaRPr lang="en-GB" sz="16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ct val="115000"/>
                        </a:lnSpc>
                        <a:spcBef>
                          <a:spcPts val="265"/>
                        </a:spcBef>
                        <a:spcAft>
                          <a:spcPts val="0"/>
                        </a:spcAft>
                        <a:tabLst>
                          <a:tab pos="1095375" algn="l"/>
                        </a:tabLst>
                      </a:pPr>
                      <a:r>
                        <a:rPr lang="en-US" sz="1600" dirty="0">
                          <a:latin typeface="+mn-lt"/>
                          <a:ea typeface="Times New Roman"/>
                          <a:cs typeface="Times New Roman"/>
                        </a:rPr>
                        <a:t> Sorting : Bubble sort, Cocktail Shaker sort</a:t>
                      </a:r>
                      <a:endParaRPr lang="en-GB" sz="1600" b="1" strike="sngStrike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914547717"/>
                  </a:ext>
                </a:extLst>
              </a:tr>
              <a:tr h="328984">
                <a:tc>
                  <a:txBody>
                    <a:bodyPr/>
                    <a:lstStyle/>
                    <a:p>
                      <a:pPr marL="92075" algn="l">
                        <a:spcBef>
                          <a:spcPts val="935"/>
                        </a:spcBef>
                        <a:spcAft>
                          <a:spcPts val="0"/>
                        </a:spcAft>
                      </a:pPr>
                      <a:r>
                        <a:rPr lang="en-GB" sz="16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Week 3</a:t>
                      </a:r>
                      <a:endParaRPr lang="en-GB" sz="16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ct val="115000"/>
                        </a:lnSpc>
                        <a:spcBef>
                          <a:spcPts val="265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+mn-lt"/>
                          <a:ea typeface="Times New Roman"/>
                          <a:cs typeface="Times New Roman"/>
                        </a:rPr>
                        <a:t> Sorting : Selection sort and Insertion sort</a:t>
                      </a:r>
                      <a:endParaRPr lang="en-GB" sz="16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123543994"/>
                  </a:ext>
                </a:extLst>
              </a:tr>
              <a:tr h="328984">
                <a:tc>
                  <a:txBody>
                    <a:bodyPr/>
                    <a:lstStyle/>
                    <a:p>
                      <a:pPr marL="92075" algn="l">
                        <a:spcBef>
                          <a:spcPts val="935"/>
                        </a:spcBef>
                        <a:spcAft>
                          <a:spcPts val="0"/>
                        </a:spcAft>
                      </a:pPr>
                      <a:r>
                        <a:rPr lang="en-GB" sz="16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Week 4</a:t>
                      </a:r>
                      <a:endParaRPr lang="en-GB" sz="16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7465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26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+mn-lt"/>
                          <a:ea typeface="Times New Roman"/>
                          <a:cs typeface="Times New Roman"/>
                        </a:rPr>
                        <a:t> Singular Linked-lists </a:t>
                      </a:r>
                      <a:r>
                        <a:rPr lang="en-US" sz="1600" strike="noStrike" dirty="0">
                          <a:latin typeface="+mn-lt"/>
                          <a:ea typeface="Times New Roman"/>
                          <a:cs typeface="Times New Roman"/>
                        </a:rPr>
                        <a:t>|</a:t>
                      </a:r>
                      <a:r>
                        <a:rPr lang="en-US" sz="1600" strike="noStrike" baseline="0" dirty="0"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600" b="1" strike="noStrike" baseline="0" dirty="0">
                          <a:latin typeface="+mn-lt"/>
                          <a:ea typeface="Times New Roman"/>
                          <a:cs typeface="Times New Roman"/>
                        </a:rPr>
                        <a:t>ICA Briefing – Programming Tasks</a:t>
                      </a:r>
                      <a:endParaRPr lang="en-GB" sz="1600" b="1" strike="sngStrike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223473748"/>
                  </a:ext>
                </a:extLst>
              </a:tr>
              <a:tr h="328984">
                <a:tc>
                  <a:txBody>
                    <a:bodyPr/>
                    <a:lstStyle/>
                    <a:p>
                      <a:pPr marL="92075" algn="l">
                        <a:spcBef>
                          <a:spcPts val="935"/>
                        </a:spcBef>
                        <a:spcAft>
                          <a:spcPts val="0"/>
                        </a:spcAft>
                      </a:pPr>
                      <a:r>
                        <a:rPr lang="en-GB" sz="1600" b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Week 5</a:t>
                      </a:r>
                      <a:endParaRPr lang="en-GB" sz="1600" b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R="290195">
                        <a:lnSpc>
                          <a:spcPct val="115000"/>
                        </a:lnSpc>
                        <a:spcBef>
                          <a:spcPts val="265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+mn-lt"/>
                          <a:ea typeface="Times New Roman"/>
                          <a:cs typeface="Times New Roman"/>
                        </a:rPr>
                        <a:t>  Doubly Linked-lists</a:t>
                      </a:r>
                      <a:endParaRPr lang="en-GB" sz="16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082960362"/>
                  </a:ext>
                </a:extLst>
              </a:tr>
              <a:tr h="328984">
                <a:tc>
                  <a:txBody>
                    <a:bodyPr/>
                    <a:lstStyle/>
                    <a:p>
                      <a:pPr marL="92075" algn="l">
                        <a:spcBef>
                          <a:spcPts val="915"/>
                        </a:spcBef>
                        <a:spcAft>
                          <a:spcPts val="0"/>
                        </a:spcAft>
                      </a:pPr>
                      <a:r>
                        <a:rPr lang="en-GB" sz="1600" b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Week 6</a:t>
                      </a:r>
                      <a:endParaRPr lang="en-GB" sz="1600" b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R="290195">
                        <a:lnSpc>
                          <a:spcPct val="115000"/>
                        </a:lnSpc>
                        <a:spcBef>
                          <a:spcPts val="265"/>
                        </a:spcBef>
                        <a:spcAft>
                          <a:spcPts val="0"/>
                        </a:spcAft>
                      </a:pPr>
                      <a:r>
                        <a:rPr lang="en-US" sz="1600" spc="10" baseline="0" dirty="0">
                          <a:latin typeface="+mn-lt"/>
                          <a:ea typeface="Times New Roman"/>
                          <a:cs typeface="Times New Roman"/>
                        </a:rPr>
                        <a:t>  </a:t>
                      </a:r>
                      <a:r>
                        <a:rPr lang="en-US" sz="1600" dirty="0">
                          <a:latin typeface="+mn-lt"/>
                          <a:ea typeface="Times New Roman"/>
                          <a:cs typeface="Times New Roman"/>
                        </a:rPr>
                        <a:t>Circular Linked-lists</a:t>
                      </a:r>
                      <a:endParaRPr lang="en-GB" sz="16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045025952"/>
                  </a:ext>
                </a:extLst>
              </a:tr>
              <a:tr h="328984">
                <a:tc>
                  <a:txBody>
                    <a:bodyPr/>
                    <a:lstStyle/>
                    <a:p>
                      <a:pPr marL="92075" algn="l">
                        <a:spcBef>
                          <a:spcPts val="935"/>
                        </a:spcBef>
                        <a:spcAft>
                          <a:spcPts val="0"/>
                        </a:spcAft>
                      </a:pPr>
                      <a:r>
                        <a:rPr lang="en-GB" sz="1600" b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Week 7</a:t>
                      </a:r>
                      <a:endParaRPr lang="en-GB" sz="1600" b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R="290195">
                        <a:lnSpc>
                          <a:spcPct val="115000"/>
                        </a:lnSpc>
                        <a:spcBef>
                          <a:spcPts val="265"/>
                        </a:spcBef>
                        <a:spcAft>
                          <a:spcPts val="0"/>
                        </a:spcAft>
                      </a:pPr>
                      <a:r>
                        <a:rPr lang="en-US" sz="1600" spc="10" baseline="0" dirty="0">
                          <a:latin typeface="+mn-lt"/>
                          <a:ea typeface="Times New Roman"/>
                          <a:cs typeface="Times New Roman"/>
                        </a:rPr>
                        <a:t>  </a:t>
                      </a:r>
                      <a:r>
                        <a:rPr lang="en-US" sz="1600" spc="10" dirty="0">
                          <a:latin typeface="+mn-lt"/>
                          <a:ea typeface="Times New Roman"/>
                          <a:cs typeface="Times New Roman"/>
                        </a:rPr>
                        <a:t>Stacks</a:t>
                      </a:r>
                      <a:r>
                        <a:rPr lang="en-US" sz="1600" spc="10" dirty="0">
                          <a:solidFill>
                            <a:srgbClr val="FF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 		</a:t>
                      </a:r>
                      <a:endParaRPr lang="en-GB" sz="16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125385033"/>
                  </a:ext>
                </a:extLst>
              </a:tr>
              <a:tr h="328984">
                <a:tc>
                  <a:txBody>
                    <a:bodyPr/>
                    <a:lstStyle/>
                    <a:p>
                      <a:pPr marL="92075" algn="l">
                        <a:spcBef>
                          <a:spcPts val="935"/>
                        </a:spcBef>
                        <a:spcAft>
                          <a:spcPts val="0"/>
                        </a:spcAft>
                      </a:pPr>
                      <a:r>
                        <a:rPr lang="en-GB" sz="1600" b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Week 8</a:t>
                      </a:r>
                      <a:endParaRPr lang="en-GB" sz="1600" b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R="290195">
                        <a:lnSpc>
                          <a:spcPct val="115000"/>
                        </a:lnSpc>
                        <a:spcBef>
                          <a:spcPts val="265"/>
                        </a:spcBef>
                        <a:spcAft>
                          <a:spcPts val="0"/>
                        </a:spcAft>
                      </a:pPr>
                      <a:r>
                        <a:rPr lang="en-US" sz="1600" spc="10" dirty="0">
                          <a:latin typeface="+mn-lt"/>
                          <a:ea typeface="Times New Roman"/>
                          <a:cs typeface="Times New Roman"/>
                        </a:rPr>
                        <a:t>  Queues</a:t>
                      </a:r>
                      <a:endParaRPr lang="en-GB" sz="16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125727888"/>
                  </a:ext>
                </a:extLst>
              </a:tr>
              <a:tr h="328984">
                <a:tc>
                  <a:txBody>
                    <a:bodyPr/>
                    <a:lstStyle/>
                    <a:p>
                      <a:pPr marL="92075" algn="l">
                        <a:spcBef>
                          <a:spcPts val="910"/>
                        </a:spcBef>
                        <a:spcAft>
                          <a:spcPts val="0"/>
                        </a:spcAft>
                      </a:pPr>
                      <a:r>
                        <a:rPr lang="en-GB" sz="1600" b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Week 9</a:t>
                      </a:r>
                      <a:endParaRPr lang="en-GB" sz="1600" b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spc="-10" dirty="0">
                          <a:latin typeface="+mn-lt"/>
                          <a:ea typeface="Times New Roman"/>
                          <a:cs typeface="Times New Roman"/>
                        </a:rPr>
                        <a:t>  R</a:t>
                      </a:r>
                      <a:r>
                        <a:rPr lang="en-US" sz="1600" spc="-5" dirty="0">
                          <a:latin typeface="+mn-lt"/>
                          <a:ea typeface="Times New Roman"/>
                          <a:cs typeface="Times New Roman"/>
                        </a:rPr>
                        <a:t>ec</a:t>
                      </a:r>
                      <a:r>
                        <a:rPr lang="en-US" sz="1600" dirty="0">
                          <a:latin typeface="+mn-lt"/>
                          <a:ea typeface="Times New Roman"/>
                          <a:cs typeface="Times New Roman"/>
                        </a:rPr>
                        <a:t>u</a:t>
                      </a:r>
                      <a:r>
                        <a:rPr lang="en-US" sz="1600" spc="5" dirty="0">
                          <a:latin typeface="+mn-lt"/>
                          <a:ea typeface="Times New Roman"/>
                          <a:cs typeface="Times New Roman"/>
                        </a:rPr>
                        <a:t>r</a:t>
                      </a:r>
                      <a:r>
                        <a:rPr lang="en-US" sz="1600" spc="10" dirty="0">
                          <a:latin typeface="+mn-lt"/>
                          <a:ea typeface="Times New Roman"/>
                          <a:cs typeface="Times New Roman"/>
                        </a:rPr>
                        <a:t>s</a:t>
                      </a:r>
                      <a:r>
                        <a:rPr lang="en-US" sz="1600" spc="-45" dirty="0">
                          <a:latin typeface="+mn-lt"/>
                          <a:ea typeface="Times New Roman"/>
                          <a:cs typeface="Times New Roman"/>
                        </a:rPr>
                        <a:t>i</a:t>
                      </a:r>
                      <a:r>
                        <a:rPr lang="en-US" sz="1600" spc="45" dirty="0">
                          <a:latin typeface="+mn-lt"/>
                          <a:ea typeface="Times New Roman"/>
                          <a:cs typeface="Times New Roman"/>
                        </a:rPr>
                        <a:t>o</a:t>
                      </a:r>
                      <a:r>
                        <a:rPr lang="en-US" sz="1600" dirty="0">
                          <a:latin typeface="+mn-lt"/>
                          <a:ea typeface="Times New Roman"/>
                          <a:cs typeface="Times New Roman"/>
                        </a:rPr>
                        <a:t>n</a:t>
                      </a:r>
                      <a:r>
                        <a:rPr lang="en-US" sz="1600" spc="10" dirty="0">
                          <a:solidFill>
                            <a:srgbClr val="FF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 				</a:t>
                      </a:r>
                      <a:endParaRPr lang="en-GB" sz="16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512962871"/>
                  </a:ext>
                </a:extLst>
              </a:tr>
              <a:tr h="328984">
                <a:tc>
                  <a:txBody>
                    <a:bodyPr/>
                    <a:lstStyle/>
                    <a:p>
                      <a:pPr marL="92075" algn="l">
                        <a:spcBef>
                          <a:spcPts val="940"/>
                        </a:spcBef>
                        <a:spcAft>
                          <a:spcPts val="0"/>
                        </a:spcAft>
                      </a:pPr>
                      <a:r>
                        <a:rPr lang="en-GB" sz="1600" b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Week 10</a:t>
                      </a:r>
                      <a:endParaRPr lang="en-GB" sz="1600" b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200" spc="-10" dirty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  Recursion</a:t>
                      </a:r>
                      <a:endParaRPr lang="en-GB" sz="1600" kern="1200" spc="-10" dirty="0">
                        <a:solidFill>
                          <a:schemeClr val="tx1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144585932"/>
                  </a:ext>
                </a:extLst>
              </a:tr>
              <a:tr h="328984">
                <a:tc>
                  <a:txBody>
                    <a:bodyPr/>
                    <a:lstStyle/>
                    <a:p>
                      <a:pPr marL="92075" algn="l">
                        <a:spcBef>
                          <a:spcPts val="935"/>
                        </a:spcBef>
                        <a:spcAft>
                          <a:spcPts val="0"/>
                        </a:spcAft>
                      </a:pPr>
                      <a:r>
                        <a:rPr lang="en-GB" sz="1600" b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Week 11</a:t>
                      </a:r>
                      <a:endParaRPr lang="en-GB" sz="1600" b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250825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26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spc="-10" dirty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  Trees and balanced trees</a:t>
                      </a:r>
                      <a:endParaRPr lang="en-GB" sz="1600" kern="1200" spc="-10" dirty="0">
                        <a:solidFill>
                          <a:schemeClr val="tx1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494134003"/>
                  </a:ext>
                </a:extLst>
              </a:tr>
              <a:tr h="328984">
                <a:tc>
                  <a:txBody>
                    <a:bodyPr/>
                    <a:lstStyle/>
                    <a:p>
                      <a:pPr marL="92075" algn="l">
                        <a:spcBef>
                          <a:spcPts val="935"/>
                        </a:spcBef>
                        <a:spcAft>
                          <a:spcPts val="0"/>
                        </a:spcAft>
                      </a:pPr>
                      <a:r>
                        <a:rPr lang="en-GB" sz="16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Week 12</a:t>
                      </a:r>
                      <a:endParaRPr lang="en-GB" sz="16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ct val="115000"/>
                        </a:lnSpc>
                        <a:spcBef>
                          <a:spcPts val="240"/>
                        </a:spcBef>
                        <a:spcAft>
                          <a:spcPts val="0"/>
                        </a:spcAft>
                      </a:pPr>
                      <a:r>
                        <a:rPr lang="en-US" sz="1600" spc="-10" dirty="0">
                          <a:latin typeface="+mn-lt"/>
                          <a:ea typeface="Times New Roman"/>
                          <a:cs typeface="Times New Roman"/>
                        </a:rPr>
                        <a:t>M</a:t>
                      </a:r>
                      <a:r>
                        <a:rPr lang="en-US" sz="1600" spc="-5" dirty="0">
                          <a:latin typeface="+mn-lt"/>
                          <a:ea typeface="Times New Roman"/>
                          <a:cs typeface="Times New Roman"/>
                        </a:rPr>
                        <a:t>e</a:t>
                      </a:r>
                      <a:r>
                        <a:rPr lang="en-US" sz="1600" spc="5" dirty="0">
                          <a:latin typeface="+mn-lt"/>
                          <a:ea typeface="Times New Roman"/>
                          <a:cs typeface="Times New Roman"/>
                        </a:rPr>
                        <a:t>r</a:t>
                      </a:r>
                      <a:r>
                        <a:rPr lang="en-US" sz="1600" dirty="0">
                          <a:latin typeface="+mn-lt"/>
                          <a:ea typeface="Times New Roman"/>
                          <a:cs typeface="Times New Roman"/>
                        </a:rPr>
                        <a:t>ge</a:t>
                      </a:r>
                      <a:r>
                        <a:rPr lang="en-US" sz="1600" spc="5" dirty="0">
                          <a:latin typeface="+mn-lt"/>
                          <a:ea typeface="Times New Roman"/>
                          <a:cs typeface="Times New Roman"/>
                        </a:rPr>
                        <a:t> S</a:t>
                      </a:r>
                      <a:r>
                        <a:rPr lang="en-US" sz="1600" dirty="0">
                          <a:latin typeface="+mn-lt"/>
                          <a:ea typeface="Times New Roman"/>
                          <a:cs typeface="Times New Roman"/>
                        </a:rPr>
                        <a:t>o</a:t>
                      </a:r>
                      <a:r>
                        <a:rPr lang="en-US" sz="1600" spc="-15" dirty="0">
                          <a:latin typeface="+mn-lt"/>
                          <a:ea typeface="Times New Roman"/>
                          <a:cs typeface="Times New Roman"/>
                        </a:rPr>
                        <a:t>r</a:t>
                      </a:r>
                      <a:r>
                        <a:rPr lang="en-US" sz="1600" dirty="0">
                          <a:latin typeface="+mn-lt"/>
                          <a:ea typeface="Times New Roman"/>
                          <a:cs typeface="Times New Roman"/>
                        </a:rPr>
                        <a:t>t and Q</a:t>
                      </a:r>
                      <a:r>
                        <a:rPr lang="en-US" sz="1600" spc="20" dirty="0">
                          <a:latin typeface="+mn-lt"/>
                          <a:ea typeface="Times New Roman"/>
                          <a:cs typeface="Times New Roman"/>
                        </a:rPr>
                        <a:t>u</a:t>
                      </a:r>
                      <a:r>
                        <a:rPr lang="en-US" sz="1600" spc="-45" dirty="0">
                          <a:latin typeface="+mn-lt"/>
                          <a:ea typeface="Times New Roman"/>
                          <a:cs typeface="Times New Roman"/>
                        </a:rPr>
                        <a:t>i</a:t>
                      </a:r>
                      <a:r>
                        <a:rPr lang="en-US" sz="1600" spc="-5" dirty="0">
                          <a:latin typeface="+mn-lt"/>
                          <a:ea typeface="Times New Roman"/>
                          <a:cs typeface="Times New Roman"/>
                        </a:rPr>
                        <a:t>c</a:t>
                      </a:r>
                      <a:r>
                        <a:rPr lang="en-US" sz="1600" dirty="0">
                          <a:latin typeface="+mn-lt"/>
                          <a:ea typeface="Times New Roman"/>
                          <a:cs typeface="Times New Roman"/>
                        </a:rPr>
                        <a:t>k</a:t>
                      </a:r>
                      <a:r>
                        <a:rPr lang="en-US" sz="1600" spc="10" dirty="0"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600" spc="5" dirty="0">
                          <a:latin typeface="+mn-lt"/>
                          <a:ea typeface="Times New Roman"/>
                          <a:cs typeface="Times New Roman"/>
                        </a:rPr>
                        <a:t>S</a:t>
                      </a:r>
                      <a:r>
                        <a:rPr lang="en-US" sz="1600" spc="25" dirty="0">
                          <a:latin typeface="+mn-lt"/>
                          <a:ea typeface="Times New Roman"/>
                          <a:cs typeface="Times New Roman"/>
                        </a:rPr>
                        <a:t>o</a:t>
                      </a:r>
                      <a:r>
                        <a:rPr lang="en-US" sz="1600" spc="-15" dirty="0">
                          <a:latin typeface="+mn-lt"/>
                          <a:ea typeface="Times New Roman"/>
                          <a:cs typeface="Times New Roman"/>
                        </a:rPr>
                        <a:t>r</a:t>
                      </a:r>
                      <a:r>
                        <a:rPr lang="en-US" sz="1600" dirty="0">
                          <a:latin typeface="+mn-lt"/>
                          <a:ea typeface="Times New Roman"/>
                          <a:cs typeface="Times New Roman"/>
                        </a:rPr>
                        <a:t>t</a:t>
                      </a:r>
                      <a:endParaRPr lang="en-GB" sz="16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86238426"/>
                  </a:ext>
                </a:extLst>
              </a:tr>
            </a:tbl>
          </a:graphicData>
        </a:graphic>
      </p:graphicFrame>
      <p:sp>
        <p:nvSpPr>
          <p:cNvPr id="9" name="Right Arrow 8"/>
          <p:cNvSpPr/>
          <p:nvPr/>
        </p:nvSpPr>
        <p:spPr>
          <a:xfrm>
            <a:off x="383719" y="2603904"/>
            <a:ext cx="373253" cy="3737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327528" y="6464397"/>
            <a:ext cx="47105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Note: The schedule may be adjusted based on class progress.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54CEC1-6105-4DAB-4CC5-A62CCE05B64A}"/>
              </a:ext>
            </a:extLst>
          </p:cNvPr>
          <p:cNvSpPr txBox="1"/>
          <p:nvPr/>
        </p:nvSpPr>
        <p:spPr>
          <a:xfrm>
            <a:off x="6824754" y="3072156"/>
            <a:ext cx="4953153" cy="326397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36576" fontAlgn="ctr">
              <a:lnSpc>
                <a:spcPct val="115000"/>
              </a:lnSpc>
              <a:spcBef>
                <a:spcPts val="265"/>
              </a:spcBef>
            </a:pPr>
            <a:r>
              <a:rPr lang="en-GB" sz="1400" b="1" u="sng" cap="all" spc="50" dirty="0">
                <a:solidFill>
                  <a:srgbClr val="2E74B5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Learning Outcomes (DEGREE APPRENTICESHIP – KNOWLEDGE SKILLS AND BEHAVIOURS)</a:t>
            </a:r>
          </a:p>
          <a:p>
            <a:pPr marL="36576" fontAlgn="ctr">
              <a:lnSpc>
                <a:spcPct val="115000"/>
              </a:lnSpc>
              <a:spcBef>
                <a:spcPts val="265"/>
              </a:spcBef>
            </a:pPr>
            <a:endParaRPr lang="en-GB" sz="1400" b="1" cap="all" spc="50" dirty="0">
              <a:solidFill>
                <a:srgbClr val="2E74B5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6576" fontAlgn="ctr">
              <a:lnSpc>
                <a:spcPct val="115000"/>
              </a:lnSpc>
              <a:spcBef>
                <a:spcPts val="265"/>
              </a:spcBef>
            </a:pPr>
            <a:r>
              <a:rPr lang="en-GB" sz="1400" b="1" cap="all" spc="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Core behavioural skills</a:t>
            </a:r>
            <a:endParaRPr lang="en-GB" sz="1400" b="1" cap="all" spc="50" dirty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6576" fontAlgn="ctr">
              <a:lnSpc>
                <a:spcPct val="115000"/>
              </a:lnSpc>
              <a:spcBef>
                <a:spcPts val="265"/>
              </a:spcBef>
            </a:pPr>
            <a:r>
              <a:rPr lang="en-GB" sz="1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C24: Apply analytical and critical thinking skills to Technology Solutions development </a:t>
            </a:r>
            <a:endParaRPr lang="en-GB" sz="1400" cap="all" spc="75" dirty="0">
              <a:solidFill>
                <a:srgbClr val="1F4D78"/>
              </a:solidFill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6576" fontAlgn="ctr">
              <a:lnSpc>
                <a:spcPct val="115000"/>
              </a:lnSpc>
              <a:spcBef>
                <a:spcPts val="265"/>
              </a:spcBef>
            </a:pPr>
            <a:r>
              <a:rPr lang="en-GB" sz="1400" b="1" cap="all" spc="75" dirty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Specialism Outcomes</a:t>
            </a:r>
            <a:endParaRPr lang="en-GB" sz="1400" b="1" i="0" u="none" strike="noStrike" kern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6576" algn="l" rtl="0" eaLnBrk="1" fontAlgn="ctr" latinLnBrk="0" hangingPunct="1">
              <a:lnSpc>
                <a:spcPct val="115000"/>
              </a:lnSpc>
              <a:spcBef>
                <a:spcPts val="265"/>
              </a:spcBef>
              <a:spcAft>
                <a:spcPts val="0"/>
              </a:spcAft>
            </a:pPr>
            <a:r>
              <a:rPr lang="en-GB" sz="1400" i="0" u="none" strike="noStrike" kern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SE5: Test code to ensure that the functional and non-functional requirements have been met.</a:t>
            </a:r>
            <a:endParaRPr lang="en-GB" sz="1400" i="0" u="none" strike="noStrike" dirty="0">
              <a:effectLst/>
              <a:latin typeface="Arial" panose="020B0604020202020204" pitchFamily="34" charset="0"/>
            </a:endParaRPr>
          </a:p>
          <a:p>
            <a:pPr marL="0" marR="292608" algn="l" rtl="0" eaLnBrk="1" fontAlgn="ctr" latinLnBrk="0" hangingPunct="1">
              <a:lnSpc>
                <a:spcPct val="115000"/>
              </a:lnSpc>
              <a:spcBef>
                <a:spcPts val="265"/>
              </a:spcBef>
              <a:spcAft>
                <a:spcPts val="0"/>
              </a:spcAft>
            </a:pPr>
            <a:r>
              <a:rPr lang="en-GB" sz="1400" i="0" u="none" strike="noStrike" kern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SE3: Produce high quality code with sound syntax in at least one language following best practices and standards.</a:t>
            </a:r>
            <a:endParaRPr lang="en-GB" sz="1400" i="0" u="none" strike="noStrike" dirty="0">
              <a:effectLst/>
              <a:latin typeface="Arial" panose="020B0604020202020204" pitchFamily="34" charset="0"/>
            </a:endParaRPr>
          </a:p>
          <a:p>
            <a:endParaRPr lang="en-GB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2C3F7C-C88B-1202-98B7-CC1B1F2CF257}"/>
              </a:ext>
            </a:extLst>
          </p:cNvPr>
          <p:cNvSpPr txBox="1"/>
          <p:nvPr/>
        </p:nvSpPr>
        <p:spPr>
          <a:xfrm>
            <a:off x="6855128" y="265865"/>
            <a:ext cx="4953153" cy="187743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36576" fontAlgn="ctr">
              <a:lnSpc>
                <a:spcPct val="115000"/>
              </a:lnSpc>
              <a:spcBef>
                <a:spcPts val="265"/>
              </a:spcBef>
            </a:pPr>
            <a:r>
              <a:rPr lang="en-GB" sz="1400" b="1" u="sng" cap="all" spc="50" dirty="0">
                <a:solidFill>
                  <a:srgbClr val="2E74B5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Learning Outcomes</a:t>
            </a:r>
          </a:p>
          <a:p>
            <a:pPr marL="36576" fontAlgn="ctr">
              <a:lnSpc>
                <a:spcPct val="115000"/>
              </a:lnSpc>
              <a:spcBef>
                <a:spcPts val="265"/>
              </a:spcBef>
            </a:pPr>
            <a:r>
              <a:rPr lang="en-GB" sz="14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PERSONAL AND TRANSFERABLE SKILLS</a:t>
            </a:r>
          </a:p>
          <a:p>
            <a:pPr marL="36576" algn="l" rtl="0" eaLnBrk="1" fontAlgn="ctr" latinLnBrk="0" hangingPunct="1">
              <a:lnSpc>
                <a:spcPct val="115000"/>
              </a:lnSpc>
              <a:spcBef>
                <a:spcPts val="265"/>
              </a:spcBef>
              <a:spcAft>
                <a:spcPts val="0"/>
              </a:spcAft>
            </a:pPr>
            <a:r>
              <a:rPr lang="en-GB" sz="1400" i="0" u="none" strike="noStrike" kern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Solve well-defined algorithmic problems using established computer programming concepts and principles</a:t>
            </a:r>
            <a:r>
              <a:rPr lang="en-GB" sz="1400" b="1" i="0" u="none" strike="noStrike" kern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</a:p>
          <a:p>
            <a:pPr marL="36576" algn="l" rtl="0" eaLnBrk="1" fontAlgn="ctr" latinLnBrk="0" hangingPunct="1">
              <a:lnSpc>
                <a:spcPct val="115000"/>
              </a:lnSpc>
              <a:spcBef>
                <a:spcPts val="265"/>
              </a:spcBef>
              <a:spcAft>
                <a:spcPts val="0"/>
              </a:spcAft>
            </a:pPr>
            <a:r>
              <a:rPr lang="en-GB" sz="1400" b="1" i="0" u="none" strike="noStrike" kern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RESEARCH, KNOWLEDGE AND COGNITIVE SKILLS</a:t>
            </a:r>
            <a:r>
              <a:rPr lang="en-GB" sz="1400" i="0" u="none" strike="noStrike" kern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r>
              <a:rPr lang="en-GB" sz="1400" dirty="0"/>
              <a:t>Identify trends, patterns and relationships in the way various data structures are built and operate on data</a:t>
            </a:r>
          </a:p>
        </p:txBody>
      </p:sp>
    </p:spTree>
    <p:extLst>
      <p:ext uri="{BB962C8B-B14F-4D97-AF65-F5344CB8AC3E}">
        <p14:creationId xmlns:p14="http://schemas.microsoft.com/office/powerpoint/2010/main" val="457281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</p:bldLst>
  </p:timing>
</p:sld>
</file>

<file path=ppt/theme/theme1.xml><?xml version="1.0" encoding="utf-8"?>
<a:theme xmlns:a="http://schemas.openxmlformats.org/drawingml/2006/main" name="Intro slid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SCM Colours">
      <a:dk1>
        <a:sysClr val="windowText" lastClr="000000"/>
      </a:dk1>
      <a:lt1>
        <a:sysClr val="window" lastClr="FFFFFF"/>
      </a:lt1>
      <a:dk2>
        <a:srgbClr val="8970A9"/>
      </a:dk2>
      <a:lt2>
        <a:srgbClr val="BFBFBF"/>
      </a:lt2>
      <a:accent1>
        <a:srgbClr val="6C2787"/>
      </a:accent1>
      <a:accent2>
        <a:srgbClr val="F79646"/>
      </a:accent2>
      <a:accent3>
        <a:srgbClr val="9BBB59"/>
      </a:accent3>
      <a:accent4>
        <a:srgbClr val="C0504D"/>
      </a:accent4>
      <a:accent5>
        <a:srgbClr val="4F81BD"/>
      </a:accent5>
      <a:accent6>
        <a:srgbClr val="4BACC6"/>
      </a:accent6>
      <a:hlink>
        <a:srgbClr val="6C2787"/>
      </a:hlink>
      <a:folHlink>
        <a:srgbClr val="F79646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wa-com3041-lecture-template.potx" id="{09F266B8-037D-4960-B683-4D141DDD58CF}" vid="{54ED4B27-7A9F-4E1F-B0CB-1BA09105F62F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796365E366AAB4F8280D86F3228324F" ma:contentTypeVersion="12" ma:contentTypeDescription="Create a new document." ma:contentTypeScope="" ma:versionID="be7a83f22c560c78d5929cee4f0304ef">
  <xsd:schema xmlns:xsd="http://www.w3.org/2001/XMLSchema" xmlns:xs="http://www.w3.org/2001/XMLSchema" xmlns:p="http://schemas.microsoft.com/office/2006/metadata/properties" xmlns:ns3="def758ac-9196-4ec0-90cb-261ed6d7bf05" xmlns:ns4="8cca14b1-3cdd-4e98-976b-f7aa99511c27" targetNamespace="http://schemas.microsoft.com/office/2006/metadata/properties" ma:root="true" ma:fieldsID="de8ba02a509906d2eae4f3b78ccf2d52" ns3:_="" ns4:_="">
    <xsd:import namespace="def758ac-9196-4ec0-90cb-261ed6d7bf05"/>
    <xsd:import namespace="8cca14b1-3cdd-4e98-976b-f7aa99511c2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ef758ac-9196-4ec0-90cb-261ed6d7bf0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cca14b1-3cdd-4e98-976b-f7aa99511c27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7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368C09C-698C-4FAF-BB93-6C320C93D08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ef758ac-9196-4ec0-90cb-261ed6d7bf05"/>
    <ds:schemaRef ds:uri="8cca14b1-3cdd-4e98-976b-f7aa99511c2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721ECC9-E9C2-40B9-8715-E0BBABF964AC}">
  <ds:schemaRefs>
    <ds:schemaRef ds:uri="http://purl.org/dc/terms/"/>
    <ds:schemaRef ds:uri="8cca14b1-3cdd-4e98-976b-f7aa99511c27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documentManagement/types"/>
    <ds:schemaRef ds:uri="def758ac-9196-4ec0-90cb-261ed6d7bf05"/>
    <ds:schemaRef ds:uri="http://schemas.openxmlformats.org/package/2006/metadata/core-properties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B0F6BBBA-072D-4E7B-AE00-FEAF58B3513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3009</TotalTime>
  <Words>2990</Words>
  <Application>Microsoft Office PowerPoint</Application>
  <PresentationFormat>Widescreen</PresentationFormat>
  <Paragraphs>1008</Paragraphs>
  <Slides>58</Slides>
  <Notes>5</Notes>
  <HiddenSlides>14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58</vt:i4>
      </vt:variant>
    </vt:vector>
  </HeadingPairs>
  <TitlesOfParts>
    <vt:vector size="68" baseType="lpstr">
      <vt:lpstr>Arial</vt:lpstr>
      <vt:lpstr>Arial</vt:lpstr>
      <vt:lpstr>Calibri</vt:lpstr>
      <vt:lpstr>Calibri Light</vt:lpstr>
      <vt:lpstr>Century Schoolbook</vt:lpstr>
      <vt:lpstr>Courier New</vt:lpstr>
      <vt:lpstr>Times New Roman</vt:lpstr>
      <vt:lpstr>Wingdings</vt:lpstr>
      <vt:lpstr>Intro slide</vt:lpstr>
      <vt:lpstr>1_Office Theme</vt:lpstr>
      <vt:lpstr>PowerPoint Presentation</vt:lpstr>
      <vt:lpstr>Week 3 – BB Quiz</vt:lpstr>
      <vt:lpstr>Recap Questions</vt:lpstr>
      <vt:lpstr>Sorting algorithms</vt:lpstr>
      <vt:lpstr>Bubble Sort Time Analysis</vt:lpstr>
      <vt:lpstr>Selection Sort Time Analysis</vt:lpstr>
      <vt:lpstr>Insertion Sort Time Analysis</vt:lpstr>
      <vt:lpstr> Analysis of Sorting Algorithms - Summary</vt:lpstr>
      <vt:lpstr>Schedule</vt:lpstr>
      <vt:lpstr>Today…</vt:lpstr>
      <vt:lpstr>Arrays as ADT</vt:lpstr>
      <vt:lpstr>Arrays as ADT</vt:lpstr>
      <vt:lpstr>Physical Memory</vt:lpstr>
      <vt:lpstr>Insertion (1) - Recap</vt:lpstr>
      <vt:lpstr>Insertion (2) - Recap</vt:lpstr>
      <vt:lpstr>Insertion (3) - Recap</vt:lpstr>
      <vt:lpstr>Insertion (4) - Recap</vt:lpstr>
      <vt:lpstr>Insertion (5) - Recap</vt:lpstr>
      <vt:lpstr>Deletion (1) - Recap</vt:lpstr>
      <vt:lpstr>Deletion (2) - Recap</vt:lpstr>
      <vt:lpstr>Deletion (3) - Recap</vt:lpstr>
      <vt:lpstr>Deletion (4) - Recap</vt:lpstr>
      <vt:lpstr>Deletion (5) - Recap</vt:lpstr>
      <vt:lpstr>Deletion (6) - Recap</vt:lpstr>
      <vt:lpstr>Arrays to Linked-lists</vt:lpstr>
      <vt:lpstr>Linked Lists: an alternative to Arrays</vt:lpstr>
      <vt:lpstr>Abstract Data Type VS Data Structure</vt:lpstr>
      <vt:lpstr>Linked-Lists </vt:lpstr>
      <vt:lpstr>Linked-lists</vt:lpstr>
      <vt:lpstr>Linked-Lists (1)</vt:lpstr>
      <vt:lpstr>Linked-Lists</vt:lpstr>
      <vt:lpstr>Pointer / Reference-Variable</vt:lpstr>
      <vt:lpstr>Pointer / Reference-Variable</vt:lpstr>
      <vt:lpstr>Traversing</vt:lpstr>
      <vt:lpstr>Traversing - Algorithm</vt:lpstr>
      <vt:lpstr>Insertion (1)</vt:lpstr>
      <vt:lpstr>Insertion (2)</vt:lpstr>
      <vt:lpstr>Insertion (3)</vt:lpstr>
      <vt:lpstr>Insertion (4)</vt:lpstr>
      <vt:lpstr>Insertion – Final result</vt:lpstr>
      <vt:lpstr>Insertion – Algorithm?</vt:lpstr>
      <vt:lpstr>Insertion - Algorithm</vt:lpstr>
      <vt:lpstr>Warning – Order is crucial</vt:lpstr>
      <vt:lpstr>Warning – Order is crucial</vt:lpstr>
      <vt:lpstr>Would this be OK?</vt:lpstr>
      <vt:lpstr>Deletion (1)</vt:lpstr>
      <vt:lpstr>Deletion (1)</vt:lpstr>
      <vt:lpstr>Deletion (2)</vt:lpstr>
      <vt:lpstr>Deletion (3)</vt:lpstr>
      <vt:lpstr>Deletion – Final result</vt:lpstr>
      <vt:lpstr>Deletion – Algorithm?</vt:lpstr>
      <vt:lpstr>Deletion - Algorithm</vt:lpstr>
      <vt:lpstr>Deletion – task completed</vt:lpstr>
      <vt:lpstr>Linked-Lists VS Arrays</vt:lpstr>
      <vt:lpstr>Quizizz!</vt:lpstr>
      <vt:lpstr>PowerPoint Presentation</vt:lpstr>
      <vt:lpstr>Questions?</vt:lpstr>
      <vt:lpstr>Homework</vt:lpstr>
    </vt:vector>
  </TitlesOfParts>
  <Company>Teesside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Occhipinti, Annalisa</dc:creator>
  <cp:lastModifiedBy>Occhipinti, Annalisa</cp:lastModifiedBy>
  <cp:revision>20</cp:revision>
  <dcterms:created xsi:type="dcterms:W3CDTF">2020-02-05T17:57:15Z</dcterms:created>
  <dcterms:modified xsi:type="dcterms:W3CDTF">2023-02-15T15:56:07Z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0x0101005796365E366AAB4F8280D86F3228324F</vt:lpwstr>
  </property>
</Properties>
</file>