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34"/>
  </p:notesMasterIdLst>
  <p:sldIdLst>
    <p:sldId id="257" r:id="rId6"/>
    <p:sldId id="258" r:id="rId7"/>
    <p:sldId id="354" r:id="rId8"/>
    <p:sldId id="357" r:id="rId9"/>
    <p:sldId id="355" r:id="rId10"/>
    <p:sldId id="259" r:id="rId11"/>
    <p:sldId id="261" r:id="rId12"/>
    <p:sldId id="262" r:id="rId13"/>
    <p:sldId id="263" r:id="rId14"/>
    <p:sldId id="360" r:id="rId15"/>
    <p:sldId id="281" r:id="rId16"/>
    <p:sldId id="265" r:id="rId17"/>
    <p:sldId id="361" r:id="rId18"/>
    <p:sldId id="362" r:id="rId19"/>
    <p:sldId id="266" r:id="rId20"/>
    <p:sldId id="273" r:id="rId21"/>
    <p:sldId id="358" r:id="rId22"/>
    <p:sldId id="274" r:id="rId23"/>
    <p:sldId id="359" r:id="rId24"/>
    <p:sldId id="275" r:id="rId25"/>
    <p:sldId id="277" r:id="rId26"/>
    <p:sldId id="267" r:id="rId27"/>
    <p:sldId id="268" r:id="rId28"/>
    <p:sldId id="271" r:id="rId29"/>
    <p:sldId id="272" r:id="rId30"/>
    <p:sldId id="282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AD86A-32CD-45BB-BFBA-BC445D643AA9}" v="5" dt="2023-02-15T17:05:55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742D6225-CF17-4105-A9C0-4A986F87E543}"/>
    <pc:docChg chg="custSel delSld modSld">
      <pc:chgData name="Occhipinti, Annalisa" userId="a66fcd2b-4181-400a-8ca1-7fdb013d8d8c" providerId="ADAL" clId="{742D6225-CF17-4105-A9C0-4A986F87E543}" dt="2023-02-14T12:49:43.935" v="143" actId="115"/>
      <pc:docMkLst>
        <pc:docMk/>
      </pc:docMkLst>
      <pc:sldChg chg="modSp mod">
        <pc:chgData name="Occhipinti, Annalisa" userId="a66fcd2b-4181-400a-8ca1-7fdb013d8d8c" providerId="ADAL" clId="{742D6225-CF17-4105-A9C0-4A986F87E543}" dt="2023-02-14T12:44:00.683" v="1" actId="20577"/>
        <pc:sldMkLst>
          <pc:docMk/>
          <pc:sldMk cId="1393554798" sldId="259"/>
        </pc:sldMkLst>
        <pc:spChg chg="mod">
          <ac:chgData name="Occhipinti, Annalisa" userId="a66fcd2b-4181-400a-8ca1-7fdb013d8d8c" providerId="ADAL" clId="{742D6225-CF17-4105-A9C0-4A986F87E543}" dt="2023-02-14T12:44:00.683" v="1" actId="20577"/>
          <ac:spMkLst>
            <pc:docMk/>
            <pc:sldMk cId="1393554798" sldId="259"/>
            <ac:spMk id="3075" creationId="{00000000-0000-0000-0000-000000000000}"/>
          </ac:spMkLst>
        </pc:spChg>
      </pc:sldChg>
      <pc:sldChg chg="modSp modAnim">
        <pc:chgData name="Occhipinti, Annalisa" userId="a66fcd2b-4181-400a-8ca1-7fdb013d8d8c" providerId="ADAL" clId="{742D6225-CF17-4105-A9C0-4A986F87E543}" dt="2023-02-14T12:49:43.935" v="143" actId="115"/>
        <pc:sldMkLst>
          <pc:docMk/>
          <pc:sldMk cId="2990873711" sldId="268"/>
        </pc:sldMkLst>
        <pc:spChg chg="mod">
          <ac:chgData name="Occhipinti, Annalisa" userId="a66fcd2b-4181-400a-8ca1-7fdb013d8d8c" providerId="ADAL" clId="{742D6225-CF17-4105-A9C0-4A986F87E543}" dt="2023-02-14T12:49:43.935" v="143" actId="115"/>
          <ac:spMkLst>
            <pc:docMk/>
            <pc:sldMk cId="2990873711" sldId="268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742D6225-CF17-4105-A9C0-4A986F87E543}" dt="2023-02-14T12:45:25.083" v="3" actId="20577"/>
          <ac:spMkLst>
            <pc:docMk/>
            <pc:sldMk cId="2990873711" sldId="268"/>
            <ac:spMk id="6" creationId="{00000000-0000-0000-0000-000000000000}"/>
          </ac:spMkLst>
        </pc:spChg>
      </pc:sldChg>
      <pc:sldChg chg="del">
        <pc:chgData name="Occhipinti, Annalisa" userId="a66fcd2b-4181-400a-8ca1-7fdb013d8d8c" providerId="ADAL" clId="{742D6225-CF17-4105-A9C0-4A986F87E543}" dt="2023-02-14T12:48:46.808" v="86" actId="47"/>
        <pc:sldMkLst>
          <pc:docMk/>
          <pc:sldMk cId="891002312" sldId="269"/>
        </pc:sldMkLst>
      </pc:sldChg>
      <pc:sldChg chg="del">
        <pc:chgData name="Occhipinti, Annalisa" userId="a66fcd2b-4181-400a-8ca1-7fdb013d8d8c" providerId="ADAL" clId="{742D6225-CF17-4105-A9C0-4A986F87E543}" dt="2023-02-14T12:49:25.671" v="95" actId="47"/>
        <pc:sldMkLst>
          <pc:docMk/>
          <pc:sldMk cId="1613215191" sldId="270"/>
        </pc:sldMkLst>
      </pc:sldChg>
      <pc:sldChg chg="modSp mod">
        <pc:chgData name="Occhipinti, Annalisa" userId="a66fcd2b-4181-400a-8ca1-7fdb013d8d8c" providerId="ADAL" clId="{742D6225-CF17-4105-A9C0-4A986F87E543}" dt="2023-02-14T12:49:03.635" v="93" actId="5793"/>
        <pc:sldMkLst>
          <pc:docMk/>
          <pc:sldMk cId="153780075" sldId="271"/>
        </pc:sldMkLst>
        <pc:spChg chg="mod">
          <ac:chgData name="Occhipinti, Annalisa" userId="a66fcd2b-4181-400a-8ca1-7fdb013d8d8c" providerId="ADAL" clId="{742D6225-CF17-4105-A9C0-4A986F87E543}" dt="2023-02-14T12:49:03.635" v="93" actId="5793"/>
          <ac:spMkLst>
            <pc:docMk/>
            <pc:sldMk cId="153780075" sldId="271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742D6225-CF17-4105-A9C0-4A986F87E543}" dt="2023-02-14T12:49:01.197" v="89" actId="1076"/>
          <ac:spMkLst>
            <pc:docMk/>
            <pc:sldMk cId="153780075" sldId="271"/>
            <ac:spMk id="4" creationId="{00000000-0000-0000-0000-000000000000}"/>
          </ac:spMkLst>
        </pc:spChg>
      </pc:sldChg>
      <pc:sldChg chg="modSp modAnim">
        <pc:chgData name="Occhipinti, Annalisa" userId="a66fcd2b-4181-400a-8ca1-7fdb013d8d8c" providerId="ADAL" clId="{742D6225-CF17-4105-A9C0-4A986F87E543}" dt="2023-02-14T12:49:14.802" v="94" actId="20577"/>
        <pc:sldMkLst>
          <pc:docMk/>
          <pc:sldMk cId="1846065254" sldId="272"/>
        </pc:sldMkLst>
        <pc:spChg chg="mod">
          <ac:chgData name="Occhipinti, Annalisa" userId="a66fcd2b-4181-400a-8ca1-7fdb013d8d8c" providerId="ADAL" clId="{742D6225-CF17-4105-A9C0-4A986F87E543}" dt="2023-02-14T12:49:14.802" v="94" actId="20577"/>
          <ac:spMkLst>
            <pc:docMk/>
            <pc:sldMk cId="1846065254" sldId="272"/>
            <ac:spMk id="2" creationId="{00000000-0000-0000-0000-000000000000}"/>
          </ac:spMkLst>
        </pc:spChg>
      </pc:sldChg>
      <pc:sldChg chg="delSp del mod">
        <pc:chgData name="Occhipinti, Annalisa" userId="a66fcd2b-4181-400a-8ca1-7fdb013d8d8c" providerId="ADAL" clId="{742D6225-CF17-4105-A9C0-4A986F87E543}" dt="2023-02-14T12:48:57.079" v="88" actId="47"/>
        <pc:sldMkLst>
          <pc:docMk/>
          <pc:sldMk cId="386099532" sldId="276"/>
        </pc:sldMkLst>
        <pc:picChg chg="del">
          <ac:chgData name="Occhipinti, Annalisa" userId="a66fcd2b-4181-400a-8ca1-7fdb013d8d8c" providerId="ADAL" clId="{742D6225-CF17-4105-A9C0-4A986F87E543}" dt="2023-02-14T12:48:50.076" v="87" actId="478"/>
          <ac:picMkLst>
            <pc:docMk/>
            <pc:sldMk cId="386099532" sldId="276"/>
            <ac:picMk id="7" creationId="{7B0840CF-D3D7-473B-BCAC-8C93D30A6C41}"/>
          </ac:picMkLst>
        </pc:picChg>
      </pc:sldChg>
      <pc:sldChg chg="modSp">
        <pc:chgData name="Occhipinti, Annalisa" userId="a66fcd2b-4181-400a-8ca1-7fdb013d8d8c" providerId="ADAL" clId="{742D6225-CF17-4105-A9C0-4A986F87E543}" dt="2023-02-14T12:44:47.565" v="2" actId="20577"/>
        <pc:sldMkLst>
          <pc:docMk/>
          <pc:sldMk cId="2942129754" sldId="360"/>
        </pc:sldMkLst>
        <pc:spChg chg="mod">
          <ac:chgData name="Occhipinti, Annalisa" userId="a66fcd2b-4181-400a-8ca1-7fdb013d8d8c" providerId="ADAL" clId="{742D6225-CF17-4105-A9C0-4A986F87E543}" dt="2023-02-14T12:44:47.565" v="2" actId="20577"/>
          <ac:spMkLst>
            <pc:docMk/>
            <pc:sldMk cId="2942129754" sldId="360"/>
            <ac:spMk id="6" creationId="{4A1F85AB-F4E3-4196-AB15-F8B77F111542}"/>
          </ac:spMkLst>
        </pc:spChg>
      </pc:sldChg>
    </pc:docChg>
  </pc:docChgLst>
  <pc:docChgLst>
    <pc:chgData name="Occhipinti, Annalisa" userId="a66fcd2b-4181-400a-8ca1-7fdb013d8d8c" providerId="ADAL" clId="{DB259D02-3A27-4107-931F-22DE233AB1DF}"/>
    <pc:docChg chg="custSel addSld delSld modSld">
      <pc:chgData name="Occhipinti, Annalisa" userId="a66fcd2b-4181-400a-8ca1-7fdb013d8d8c" providerId="ADAL" clId="{DB259D02-3A27-4107-931F-22DE233AB1DF}" dt="2022-02-14T14:08:12.603" v="462" actId="20577"/>
      <pc:docMkLst>
        <pc:docMk/>
      </pc:docMkLst>
      <pc:sldChg chg="modSp mod">
        <pc:chgData name="Occhipinti, Annalisa" userId="a66fcd2b-4181-400a-8ca1-7fdb013d8d8c" providerId="ADAL" clId="{DB259D02-3A27-4107-931F-22DE233AB1DF}" dt="2022-02-09T16:26:59.632" v="0" actId="20577"/>
        <pc:sldMkLst>
          <pc:docMk/>
          <pc:sldMk cId="3111100709" sldId="257"/>
        </pc:sldMkLst>
        <pc:spChg chg="mod">
          <ac:chgData name="Occhipinti, Annalisa" userId="a66fcd2b-4181-400a-8ca1-7fdb013d8d8c" providerId="ADAL" clId="{DB259D02-3A27-4107-931F-22DE233AB1DF}" dt="2022-02-09T16:26:59.632" v="0" actId="20577"/>
          <ac:spMkLst>
            <pc:docMk/>
            <pc:sldMk cId="3111100709" sldId="257"/>
            <ac:spMk id="19" creationId="{BA3ECBAB-A1BE-4585-AA10-A5A7D89A7B47}"/>
          </ac:spMkLst>
        </pc:spChg>
      </pc:sldChg>
      <pc:sldChg chg="del">
        <pc:chgData name="Occhipinti, Annalisa" userId="a66fcd2b-4181-400a-8ca1-7fdb013d8d8c" providerId="ADAL" clId="{DB259D02-3A27-4107-931F-22DE233AB1DF}" dt="2022-02-14T14:05:24.209" v="302" actId="47"/>
        <pc:sldMkLst>
          <pc:docMk/>
          <pc:sldMk cId="1449943106" sldId="264"/>
        </pc:sldMkLst>
      </pc:sldChg>
      <pc:sldChg chg="modSp mod">
        <pc:chgData name="Occhipinti, Annalisa" userId="a66fcd2b-4181-400a-8ca1-7fdb013d8d8c" providerId="ADAL" clId="{DB259D02-3A27-4107-931F-22DE233AB1DF}" dt="2022-02-14T14:06:25.744" v="460" actId="20577"/>
        <pc:sldMkLst>
          <pc:docMk/>
          <pc:sldMk cId="1822918700" sldId="265"/>
        </pc:sldMkLst>
        <pc:spChg chg="mod">
          <ac:chgData name="Occhipinti, Annalisa" userId="a66fcd2b-4181-400a-8ca1-7fdb013d8d8c" providerId="ADAL" clId="{DB259D02-3A27-4107-931F-22DE233AB1DF}" dt="2022-02-14T14:06:25.744" v="460" actId="20577"/>
          <ac:spMkLst>
            <pc:docMk/>
            <pc:sldMk cId="1822918700" sldId="265"/>
            <ac:spMk id="2" creationId="{00000000-0000-0000-0000-000000000000}"/>
          </ac:spMkLst>
        </pc:spChg>
      </pc:sldChg>
      <pc:sldChg chg="delSp mod delAnim">
        <pc:chgData name="Occhipinti, Annalisa" userId="a66fcd2b-4181-400a-8ca1-7fdb013d8d8c" providerId="ADAL" clId="{DB259D02-3A27-4107-931F-22DE233AB1DF}" dt="2022-02-09T16:28:08.308" v="4" actId="478"/>
        <pc:sldMkLst>
          <pc:docMk/>
          <pc:sldMk cId="891002312" sldId="269"/>
        </pc:sldMkLst>
        <pc:spChg chg="del">
          <ac:chgData name="Occhipinti, Annalisa" userId="a66fcd2b-4181-400a-8ca1-7fdb013d8d8c" providerId="ADAL" clId="{DB259D02-3A27-4107-931F-22DE233AB1DF}" dt="2022-02-09T16:28:08.308" v="4" actId="478"/>
          <ac:spMkLst>
            <pc:docMk/>
            <pc:sldMk cId="891002312" sldId="269"/>
            <ac:spMk id="2" creationId="{00000000-0000-0000-0000-000000000000}"/>
          </ac:spMkLst>
        </pc:spChg>
      </pc:sldChg>
      <pc:sldChg chg="modSp">
        <pc:chgData name="Occhipinti, Annalisa" userId="a66fcd2b-4181-400a-8ca1-7fdb013d8d8c" providerId="ADAL" clId="{DB259D02-3A27-4107-931F-22DE233AB1DF}" dt="2022-02-14T14:08:12.603" v="462" actId="20577"/>
        <pc:sldMkLst>
          <pc:docMk/>
          <pc:sldMk cId="1846065254" sldId="272"/>
        </pc:sldMkLst>
        <pc:spChg chg="mod">
          <ac:chgData name="Occhipinti, Annalisa" userId="a66fcd2b-4181-400a-8ca1-7fdb013d8d8c" providerId="ADAL" clId="{DB259D02-3A27-4107-931F-22DE233AB1DF}" dt="2022-02-14T14:08:12.603" v="462" actId="20577"/>
          <ac:spMkLst>
            <pc:docMk/>
            <pc:sldMk cId="1846065254" sldId="272"/>
            <ac:spMk id="2" creationId="{00000000-0000-0000-0000-000000000000}"/>
          </ac:spMkLst>
        </pc:spChg>
      </pc:sldChg>
      <pc:sldChg chg="modSp mod">
        <pc:chgData name="Occhipinti, Annalisa" userId="a66fcd2b-4181-400a-8ca1-7fdb013d8d8c" providerId="ADAL" clId="{DB259D02-3A27-4107-931F-22DE233AB1DF}" dt="2022-02-09T17:41:06.283" v="26" actId="27636"/>
        <pc:sldMkLst>
          <pc:docMk/>
          <pc:sldMk cId="508333376" sldId="274"/>
        </pc:sldMkLst>
        <pc:spChg chg="mod">
          <ac:chgData name="Occhipinti, Annalisa" userId="a66fcd2b-4181-400a-8ca1-7fdb013d8d8c" providerId="ADAL" clId="{DB259D02-3A27-4107-931F-22DE233AB1DF}" dt="2022-02-09T17:41:06.283" v="26" actId="27636"/>
          <ac:spMkLst>
            <pc:docMk/>
            <pc:sldMk cId="508333376" sldId="274"/>
            <ac:spMk id="4" creationId="{00000000-0000-0000-0000-000000000000}"/>
          </ac:spMkLst>
        </pc:spChg>
      </pc:sldChg>
      <pc:sldChg chg="modSp mod">
        <pc:chgData name="Occhipinti, Annalisa" userId="a66fcd2b-4181-400a-8ca1-7fdb013d8d8c" providerId="ADAL" clId="{DB259D02-3A27-4107-931F-22DE233AB1DF}" dt="2022-02-14T14:05:18.019" v="301" actId="732"/>
        <pc:sldMkLst>
          <pc:docMk/>
          <pc:sldMk cId="613277064" sldId="281"/>
        </pc:sldMkLst>
        <pc:picChg chg="mod modCrop">
          <ac:chgData name="Occhipinti, Annalisa" userId="a66fcd2b-4181-400a-8ca1-7fdb013d8d8c" providerId="ADAL" clId="{DB259D02-3A27-4107-931F-22DE233AB1DF}" dt="2022-02-14T14:05:18.019" v="301" actId="732"/>
          <ac:picMkLst>
            <pc:docMk/>
            <pc:sldMk cId="613277064" sldId="281"/>
            <ac:picMk id="9" creationId="{00000000-0000-0000-0000-000000000000}"/>
          </ac:picMkLst>
        </pc:picChg>
      </pc:sldChg>
      <pc:sldChg chg="mod modShow">
        <pc:chgData name="Occhipinti, Annalisa" userId="a66fcd2b-4181-400a-8ca1-7fdb013d8d8c" providerId="ADAL" clId="{DB259D02-3A27-4107-931F-22DE233AB1DF}" dt="2022-02-09T16:28:26.436" v="6" actId="729"/>
        <pc:sldMkLst>
          <pc:docMk/>
          <pc:sldMk cId="549029414" sldId="282"/>
        </pc:sldMkLst>
      </pc:sldChg>
      <pc:sldChg chg="mod modShow">
        <pc:chgData name="Occhipinti, Annalisa" userId="a66fcd2b-4181-400a-8ca1-7fdb013d8d8c" providerId="ADAL" clId="{DB259D02-3A27-4107-931F-22DE233AB1DF}" dt="2022-02-09T16:27:08.745" v="1" actId="729"/>
        <pc:sldMkLst>
          <pc:docMk/>
          <pc:sldMk cId="3494063754" sldId="354"/>
        </pc:sldMkLst>
      </pc:sldChg>
      <pc:sldChg chg="mod modShow">
        <pc:chgData name="Occhipinti, Annalisa" userId="a66fcd2b-4181-400a-8ca1-7fdb013d8d8c" providerId="ADAL" clId="{DB259D02-3A27-4107-931F-22DE233AB1DF}" dt="2022-02-09T16:27:21.691" v="3" actId="729"/>
        <pc:sldMkLst>
          <pc:docMk/>
          <pc:sldMk cId="3706466769" sldId="355"/>
        </pc:sldMkLst>
      </pc:sldChg>
      <pc:sldChg chg="del">
        <pc:chgData name="Occhipinti, Annalisa" userId="a66fcd2b-4181-400a-8ca1-7fdb013d8d8c" providerId="ADAL" clId="{DB259D02-3A27-4107-931F-22DE233AB1DF}" dt="2022-02-09T16:28:20.992" v="5" actId="47"/>
        <pc:sldMkLst>
          <pc:docMk/>
          <pc:sldMk cId="2780201983" sldId="356"/>
        </pc:sldMkLst>
      </pc:sldChg>
      <pc:sldChg chg="mod modShow">
        <pc:chgData name="Occhipinti, Annalisa" userId="a66fcd2b-4181-400a-8ca1-7fdb013d8d8c" providerId="ADAL" clId="{DB259D02-3A27-4107-931F-22DE233AB1DF}" dt="2022-02-09T16:27:15.718" v="2" actId="729"/>
        <pc:sldMkLst>
          <pc:docMk/>
          <pc:sldMk cId="968903438" sldId="357"/>
        </pc:sldMkLst>
      </pc:sldChg>
      <pc:sldChg chg="modSp mod">
        <pc:chgData name="Occhipinti, Annalisa" userId="a66fcd2b-4181-400a-8ca1-7fdb013d8d8c" providerId="ADAL" clId="{DB259D02-3A27-4107-931F-22DE233AB1DF}" dt="2022-02-09T17:41:01.553" v="24" actId="20577"/>
        <pc:sldMkLst>
          <pc:docMk/>
          <pc:sldMk cId="1622402218" sldId="358"/>
        </pc:sldMkLst>
        <pc:spChg chg="mod">
          <ac:chgData name="Occhipinti, Annalisa" userId="a66fcd2b-4181-400a-8ca1-7fdb013d8d8c" providerId="ADAL" clId="{DB259D02-3A27-4107-931F-22DE233AB1DF}" dt="2022-02-09T17:41:01.553" v="24" actId="20577"/>
          <ac:spMkLst>
            <pc:docMk/>
            <pc:sldMk cId="1622402218" sldId="358"/>
            <ac:spMk id="4" creationId="{4E13F8C0-3676-4737-9DD9-955B4EE36854}"/>
          </ac:spMkLst>
        </pc:spChg>
      </pc:sldChg>
      <pc:sldChg chg="modSp new mod">
        <pc:chgData name="Occhipinti, Annalisa" userId="a66fcd2b-4181-400a-8ca1-7fdb013d8d8c" providerId="ADAL" clId="{DB259D02-3A27-4107-931F-22DE233AB1DF}" dt="2022-02-09T17:41:16.280" v="51" actId="20577"/>
        <pc:sldMkLst>
          <pc:docMk/>
          <pc:sldMk cId="1343587822" sldId="359"/>
        </pc:sldMkLst>
        <pc:spChg chg="mod">
          <ac:chgData name="Occhipinti, Annalisa" userId="a66fcd2b-4181-400a-8ca1-7fdb013d8d8c" providerId="ADAL" clId="{DB259D02-3A27-4107-931F-22DE233AB1DF}" dt="2022-02-09T17:41:16.280" v="51" actId="20577"/>
          <ac:spMkLst>
            <pc:docMk/>
            <pc:sldMk cId="1343587822" sldId="359"/>
            <ac:spMk id="4" creationId="{FD0EB9C4-4984-44FB-BCA6-7BAC0F820B1F}"/>
          </ac:spMkLst>
        </pc:spChg>
      </pc:sldChg>
      <pc:sldChg chg="addSp modSp add mod modAnim">
        <pc:chgData name="Occhipinti, Annalisa" userId="a66fcd2b-4181-400a-8ca1-7fdb013d8d8c" providerId="ADAL" clId="{DB259D02-3A27-4107-931F-22DE233AB1DF}" dt="2022-02-14T14:04:07.317" v="257"/>
        <pc:sldMkLst>
          <pc:docMk/>
          <pc:sldMk cId="2942129754" sldId="360"/>
        </pc:sldMkLst>
        <pc:spChg chg="mod">
          <ac:chgData name="Occhipinti, Annalisa" userId="a66fcd2b-4181-400a-8ca1-7fdb013d8d8c" providerId="ADAL" clId="{DB259D02-3A27-4107-931F-22DE233AB1DF}" dt="2022-02-14T14:03:50.116" v="248" actId="21"/>
          <ac:spMkLst>
            <pc:docMk/>
            <pc:sldMk cId="2942129754" sldId="360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DB259D02-3A27-4107-931F-22DE233AB1DF}" dt="2022-02-14T14:02:47.571" v="146" actId="5793"/>
          <ac:spMkLst>
            <pc:docMk/>
            <pc:sldMk cId="2942129754" sldId="360"/>
            <ac:spMk id="4" creationId="{00000000-0000-0000-0000-000000000000}"/>
          </ac:spMkLst>
        </pc:spChg>
        <pc:spChg chg="add mod">
          <ac:chgData name="Occhipinti, Annalisa" userId="a66fcd2b-4181-400a-8ca1-7fdb013d8d8c" providerId="ADAL" clId="{DB259D02-3A27-4107-931F-22DE233AB1DF}" dt="2022-02-14T14:04:03.017" v="256" actId="403"/>
          <ac:spMkLst>
            <pc:docMk/>
            <pc:sldMk cId="2942129754" sldId="360"/>
            <ac:spMk id="6" creationId="{4A1F85AB-F4E3-4196-AB15-F8B77F111542}"/>
          </ac:spMkLst>
        </pc:spChg>
      </pc:sldChg>
      <pc:sldChg chg="modSp add mod">
        <pc:chgData name="Occhipinti, Annalisa" userId="a66fcd2b-4181-400a-8ca1-7fdb013d8d8c" providerId="ADAL" clId="{DB259D02-3A27-4107-931F-22DE233AB1DF}" dt="2022-02-14T14:05:06.562" v="300" actId="20577"/>
        <pc:sldMkLst>
          <pc:docMk/>
          <pc:sldMk cId="1517310652" sldId="361"/>
        </pc:sldMkLst>
        <pc:spChg chg="mod">
          <ac:chgData name="Occhipinti, Annalisa" userId="a66fcd2b-4181-400a-8ca1-7fdb013d8d8c" providerId="ADAL" clId="{DB259D02-3A27-4107-931F-22DE233AB1DF}" dt="2022-02-14T14:05:06.562" v="300" actId="20577"/>
          <ac:spMkLst>
            <pc:docMk/>
            <pc:sldMk cId="1517310652" sldId="361"/>
            <ac:spMk id="8" creationId="{00000000-0000-0000-0000-000000000000}"/>
          </ac:spMkLst>
        </pc:spChg>
      </pc:sldChg>
      <pc:sldChg chg="modSp add mod">
        <pc:chgData name="Occhipinti, Annalisa" userId="a66fcd2b-4181-400a-8ca1-7fdb013d8d8c" providerId="ADAL" clId="{DB259D02-3A27-4107-931F-22DE233AB1DF}" dt="2022-02-14T14:05:04.027" v="299" actId="20577"/>
        <pc:sldMkLst>
          <pc:docMk/>
          <pc:sldMk cId="114484862" sldId="362"/>
        </pc:sldMkLst>
        <pc:spChg chg="mod">
          <ac:chgData name="Occhipinti, Annalisa" userId="a66fcd2b-4181-400a-8ca1-7fdb013d8d8c" providerId="ADAL" clId="{DB259D02-3A27-4107-931F-22DE233AB1DF}" dt="2022-02-14T14:05:04.027" v="299" actId="20577"/>
          <ac:spMkLst>
            <pc:docMk/>
            <pc:sldMk cId="114484862" sldId="362"/>
            <ac:spMk id="4" creationId="{00000000-0000-0000-0000-000000000000}"/>
          </ac:spMkLst>
        </pc:spChg>
      </pc:sldChg>
    </pc:docChg>
  </pc:docChgLst>
  <pc:docChgLst>
    <pc:chgData name="Occhipinti, Annalisa" userId="a66fcd2b-4181-400a-8ca1-7fdb013d8d8c" providerId="ADAL" clId="{0613A95F-C6B5-4DD3-9FD7-F1ADA6099A14}"/>
    <pc:docChg chg="undo custSel addSld delSld modSld">
      <pc:chgData name="Occhipinti, Annalisa" userId="a66fcd2b-4181-400a-8ca1-7fdb013d8d8c" providerId="ADAL" clId="{0613A95F-C6B5-4DD3-9FD7-F1ADA6099A14}" dt="2021-02-11T10:27:30.404" v="55" actId="2696"/>
      <pc:docMkLst>
        <pc:docMk/>
      </pc:docMkLst>
      <pc:sldChg chg="modSp mod">
        <pc:chgData name="Occhipinti, Annalisa" userId="a66fcd2b-4181-400a-8ca1-7fdb013d8d8c" providerId="ADAL" clId="{0613A95F-C6B5-4DD3-9FD7-F1ADA6099A14}" dt="2021-02-11T10:25:52.780" v="43" actId="20577"/>
        <pc:sldMkLst>
          <pc:docMk/>
          <pc:sldMk cId="3111100709" sldId="257"/>
        </pc:sldMkLst>
        <pc:spChg chg="mod">
          <ac:chgData name="Occhipinti, Annalisa" userId="a66fcd2b-4181-400a-8ca1-7fdb013d8d8c" providerId="ADAL" clId="{0613A95F-C6B5-4DD3-9FD7-F1ADA6099A14}" dt="2021-02-11T10:25:52.780" v="43" actId="20577"/>
          <ac:spMkLst>
            <pc:docMk/>
            <pc:sldMk cId="3111100709" sldId="257"/>
            <ac:spMk id="19" creationId="{BA3ECBAB-A1BE-4585-AA10-A5A7D89A7B47}"/>
          </ac:spMkLst>
        </pc:spChg>
      </pc:sldChg>
      <pc:sldChg chg="del">
        <pc:chgData name="Occhipinti, Annalisa" userId="a66fcd2b-4181-400a-8ca1-7fdb013d8d8c" providerId="ADAL" clId="{0613A95F-C6B5-4DD3-9FD7-F1ADA6099A14}" dt="2021-02-11T10:25:11.097" v="0" actId="47"/>
        <pc:sldMkLst>
          <pc:docMk/>
          <pc:sldMk cId="3424631557" sldId="260"/>
        </pc:sldMkLst>
      </pc:sldChg>
      <pc:sldChg chg="modSp mod">
        <pc:chgData name="Occhipinti, Annalisa" userId="a66fcd2b-4181-400a-8ca1-7fdb013d8d8c" providerId="ADAL" clId="{0613A95F-C6B5-4DD3-9FD7-F1ADA6099A14}" dt="2021-02-11T10:27:18.745" v="54" actId="20577"/>
        <pc:sldMkLst>
          <pc:docMk/>
          <pc:sldMk cId="636816599" sldId="261"/>
        </pc:sldMkLst>
        <pc:spChg chg="mod">
          <ac:chgData name="Occhipinti, Annalisa" userId="a66fcd2b-4181-400a-8ca1-7fdb013d8d8c" providerId="ADAL" clId="{0613A95F-C6B5-4DD3-9FD7-F1ADA6099A14}" dt="2021-02-11T10:27:18.745" v="54" actId="20577"/>
          <ac:spMkLst>
            <pc:docMk/>
            <pc:sldMk cId="636816599" sldId="261"/>
            <ac:spMk id="95234" creationId="{00000000-0000-0000-0000-000000000000}"/>
          </ac:spMkLst>
        </pc:spChg>
      </pc:sldChg>
      <pc:sldChg chg="del">
        <pc:chgData name="Occhipinti, Annalisa" userId="a66fcd2b-4181-400a-8ca1-7fdb013d8d8c" providerId="ADAL" clId="{0613A95F-C6B5-4DD3-9FD7-F1ADA6099A14}" dt="2021-02-11T10:25:16.334" v="2" actId="47"/>
        <pc:sldMkLst>
          <pc:docMk/>
          <pc:sldMk cId="3114537140" sldId="278"/>
        </pc:sldMkLst>
      </pc:sldChg>
      <pc:sldChg chg="add del modTransition">
        <pc:chgData name="Occhipinti, Annalisa" userId="a66fcd2b-4181-400a-8ca1-7fdb013d8d8c" providerId="ADAL" clId="{0613A95F-C6B5-4DD3-9FD7-F1ADA6099A14}" dt="2021-02-11T10:27:30.404" v="55" actId="2696"/>
        <pc:sldMkLst>
          <pc:docMk/>
          <pc:sldMk cId="3888549413" sldId="325"/>
        </pc:sldMkLst>
      </pc:sldChg>
      <pc:sldChg chg="add del modTransition">
        <pc:chgData name="Occhipinti, Annalisa" userId="a66fcd2b-4181-400a-8ca1-7fdb013d8d8c" providerId="ADAL" clId="{0613A95F-C6B5-4DD3-9FD7-F1ADA6099A14}" dt="2021-02-11T10:27:30.404" v="55" actId="2696"/>
        <pc:sldMkLst>
          <pc:docMk/>
          <pc:sldMk cId="3017903193" sldId="327"/>
        </pc:sldMkLst>
      </pc:sldChg>
      <pc:sldChg chg="add del modTransition">
        <pc:chgData name="Occhipinti, Annalisa" userId="a66fcd2b-4181-400a-8ca1-7fdb013d8d8c" providerId="ADAL" clId="{0613A95F-C6B5-4DD3-9FD7-F1ADA6099A14}" dt="2021-02-11T10:27:30.404" v="55" actId="2696"/>
        <pc:sldMkLst>
          <pc:docMk/>
          <pc:sldMk cId="3027517874" sldId="329"/>
        </pc:sldMkLst>
      </pc:sldChg>
      <pc:sldChg chg="add del modTransition">
        <pc:chgData name="Occhipinti, Annalisa" userId="a66fcd2b-4181-400a-8ca1-7fdb013d8d8c" providerId="ADAL" clId="{0613A95F-C6B5-4DD3-9FD7-F1ADA6099A14}" dt="2021-02-11T10:27:30.404" v="55" actId="2696"/>
        <pc:sldMkLst>
          <pc:docMk/>
          <pc:sldMk cId="1743775394" sldId="333"/>
        </pc:sldMkLst>
      </pc:sldChg>
      <pc:sldChg chg="add del modTransition">
        <pc:chgData name="Occhipinti, Annalisa" userId="a66fcd2b-4181-400a-8ca1-7fdb013d8d8c" providerId="ADAL" clId="{0613A95F-C6B5-4DD3-9FD7-F1ADA6099A14}" dt="2021-02-11T10:26:01.248" v="44" actId="47"/>
        <pc:sldMkLst>
          <pc:docMk/>
          <pc:sldMk cId="2609645669" sldId="343"/>
        </pc:sldMkLst>
      </pc:sldChg>
      <pc:sldChg chg="add del modTransition">
        <pc:chgData name="Occhipinti, Annalisa" userId="a66fcd2b-4181-400a-8ca1-7fdb013d8d8c" providerId="ADAL" clId="{0613A95F-C6B5-4DD3-9FD7-F1ADA6099A14}" dt="2021-02-11T10:27:30.404" v="55" actId="2696"/>
        <pc:sldMkLst>
          <pc:docMk/>
          <pc:sldMk cId="1359002043" sldId="344"/>
        </pc:sldMkLst>
      </pc:sldChg>
      <pc:sldChg chg="add del">
        <pc:chgData name="Occhipinti, Annalisa" userId="a66fcd2b-4181-400a-8ca1-7fdb013d8d8c" providerId="ADAL" clId="{0613A95F-C6B5-4DD3-9FD7-F1ADA6099A14}" dt="2021-02-11T10:27:30.404" v="55" actId="2696"/>
        <pc:sldMkLst>
          <pc:docMk/>
          <pc:sldMk cId="1278798974" sldId="353"/>
        </pc:sldMkLst>
      </pc:sldChg>
    </pc:docChg>
  </pc:docChgLst>
  <pc:docChgLst>
    <pc:chgData name="Occhipinti, Annalisa" userId="a66fcd2b-4181-400a-8ca1-7fdb013d8d8c" providerId="ADAL" clId="{06A900E8-519A-44D4-ACB7-E6F682D60A96}"/>
    <pc:docChg chg="undo custSel addSld modSld sldOrd">
      <pc:chgData name="Occhipinti, Annalisa" userId="a66fcd2b-4181-400a-8ca1-7fdb013d8d8c" providerId="ADAL" clId="{06A900E8-519A-44D4-ACB7-E6F682D60A96}" dt="2021-02-17T13:06:35.211" v="681" actId="20577"/>
      <pc:docMkLst>
        <pc:docMk/>
      </pc:docMkLst>
      <pc:sldChg chg="modSp mod">
        <pc:chgData name="Occhipinti, Annalisa" userId="a66fcd2b-4181-400a-8ca1-7fdb013d8d8c" providerId="ADAL" clId="{06A900E8-519A-44D4-ACB7-E6F682D60A96}" dt="2021-02-16T16:45:35.432" v="237" actId="1076"/>
        <pc:sldMkLst>
          <pc:docMk/>
          <pc:sldMk cId="2056080535" sldId="263"/>
        </pc:sldMkLst>
        <pc:picChg chg="mod">
          <ac:chgData name="Occhipinti, Annalisa" userId="a66fcd2b-4181-400a-8ca1-7fdb013d8d8c" providerId="ADAL" clId="{06A900E8-519A-44D4-ACB7-E6F682D60A96}" dt="2021-02-16T16:45:35.432" v="237" actId="1076"/>
          <ac:picMkLst>
            <pc:docMk/>
            <pc:sldMk cId="2056080535" sldId="263"/>
            <ac:picMk id="7" creationId="{00000000-0000-0000-0000-000000000000}"/>
          </ac:picMkLst>
        </pc:picChg>
      </pc:sldChg>
      <pc:sldChg chg="modSp mod">
        <pc:chgData name="Occhipinti, Annalisa" userId="a66fcd2b-4181-400a-8ca1-7fdb013d8d8c" providerId="ADAL" clId="{06A900E8-519A-44D4-ACB7-E6F682D60A96}" dt="2021-02-16T17:32:55.342" v="261" actId="1076"/>
        <pc:sldMkLst>
          <pc:docMk/>
          <pc:sldMk cId="1449943106" sldId="264"/>
        </pc:sldMkLst>
        <pc:picChg chg="mod">
          <ac:chgData name="Occhipinti, Annalisa" userId="a66fcd2b-4181-400a-8ca1-7fdb013d8d8c" providerId="ADAL" clId="{06A900E8-519A-44D4-ACB7-E6F682D60A96}" dt="2021-02-16T17:32:55.342" v="261" actId="1076"/>
          <ac:picMkLst>
            <pc:docMk/>
            <pc:sldMk cId="1449943106" sldId="264"/>
            <ac:picMk id="8" creationId="{00000000-0000-0000-0000-000000000000}"/>
          </ac:picMkLst>
        </pc:picChg>
      </pc:sldChg>
      <pc:sldChg chg="modSp mod">
        <pc:chgData name="Occhipinti, Annalisa" userId="a66fcd2b-4181-400a-8ca1-7fdb013d8d8c" providerId="ADAL" clId="{06A900E8-519A-44D4-ACB7-E6F682D60A96}" dt="2021-02-16T17:34:01.398" v="428" actId="20577"/>
        <pc:sldMkLst>
          <pc:docMk/>
          <pc:sldMk cId="1822918700" sldId="265"/>
        </pc:sldMkLst>
        <pc:spChg chg="mod">
          <ac:chgData name="Occhipinti, Annalisa" userId="a66fcd2b-4181-400a-8ca1-7fdb013d8d8c" providerId="ADAL" clId="{06A900E8-519A-44D4-ACB7-E6F682D60A96}" dt="2021-02-16T17:34:01.398" v="428" actId="20577"/>
          <ac:spMkLst>
            <pc:docMk/>
            <pc:sldMk cId="1822918700" sldId="265"/>
            <ac:spMk id="2" creationId="{00000000-0000-0000-0000-000000000000}"/>
          </ac:spMkLst>
        </pc:spChg>
      </pc:sldChg>
      <pc:sldChg chg="addSp delSp modSp mod delAnim">
        <pc:chgData name="Occhipinti, Annalisa" userId="a66fcd2b-4181-400a-8ca1-7fdb013d8d8c" providerId="ADAL" clId="{06A900E8-519A-44D4-ACB7-E6F682D60A96}" dt="2021-02-16T14:10:42.832" v="107" actId="6549"/>
        <pc:sldMkLst>
          <pc:docMk/>
          <pc:sldMk cId="1697195048" sldId="266"/>
        </pc:sldMkLst>
        <pc:spChg chg="mod">
          <ac:chgData name="Occhipinti, Annalisa" userId="a66fcd2b-4181-400a-8ca1-7fdb013d8d8c" providerId="ADAL" clId="{06A900E8-519A-44D4-ACB7-E6F682D60A96}" dt="2021-02-16T14:10:42.832" v="107" actId="6549"/>
          <ac:spMkLst>
            <pc:docMk/>
            <pc:sldMk cId="1697195048" sldId="266"/>
            <ac:spMk id="2" creationId="{00000000-0000-0000-0000-000000000000}"/>
          </ac:spMkLst>
        </pc:spChg>
        <pc:spChg chg="del">
          <ac:chgData name="Occhipinti, Annalisa" userId="a66fcd2b-4181-400a-8ca1-7fdb013d8d8c" providerId="ADAL" clId="{06A900E8-519A-44D4-ACB7-E6F682D60A96}" dt="2021-02-16T14:10:22.972" v="95" actId="478"/>
          <ac:spMkLst>
            <pc:docMk/>
            <pc:sldMk cId="1697195048" sldId="266"/>
            <ac:spMk id="4" creationId="{00000000-0000-0000-0000-000000000000}"/>
          </ac:spMkLst>
        </pc:spChg>
        <pc:spChg chg="mod">
          <ac:chgData name="Occhipinti, Annalisa" userId="a66fcd2b-4181-400a-8ca1-7fdb013d8d8c" providerId="ADAL" clId="{06A900E8-519A-44D4-ACB7-E6F682D60A96}" dt="2021-02-16T14:10:34.494" v="98" actId="1076"/>
          <ac:spMkLst>
            <pc:docMk/>
            <pc:sldMk cId="1697195048" sldId="266"/>
            <ac:spMk id="6" creationId="{00000000-0000-0000-0000-000000000000}"/>
          </ac:spMkLst>
        </pc:spChg>
        <pc:spChg chg="del">
          <ac:chgData name="Occhipinti, Annalisa" userId="a66fcd2b-4181-400a-8ca1-7fdb013d8d8c" providerId="ADAL" clId="{06A900E8-519A-44D4-ACB7-E6F682D60A96}" dt="2021-02-16T14:10:30.048" v="96" actId="478"/>
          <ac:spMkLst>
            <pc:docMk/>
            <pc:sldMk cId="1697195048" sldId="266"/>
            <ac:spMk id="9" creationId="{00000000-0000-0000-0000-000000000000}"/>
          </ac:spMkLst>
        </pc:spChg>
        <pc:spChg chg="add mod">
          <ac:chgData name="Occhipinti, Annalisa" userId="a66fcd2b-4181-400a-8ca1-7fdb013d8d8c" providerId="ADAL" clId="{06A900E8-519A-44D4-ACB7-E6F682D60A96}" dt="2021-02-16T14:10:40.830" v="105" actId="27636"/>
          <ac:spMkLst>
            <pc:docMk/>
            <pc:sldMk cId="1697195048" sldId="266"/>
            <ac:spMk id="10" creationId="{8D2463B8-6CBE-4EAD-A436-36DC9C601696}"/>
          </ac:spMkLst>
        </pc:spChg>
        <pc:picChg chg="mod">
          <ac:chgData name="Occhipinti, Annalisa" userId="a66fcd2b-4181-400a-8ca1-7fdb013d8d8c" providerId="ADAL" clId="{06A900E8-519A-44D4-ACB7-E6F682D60A96}" dt="2021-02-16T14:10:36.670" v="100" actId="1076"/>
          <ac:picMkLst>
            <pc:docMk/>
            <pc:sldMk cId="1697195048" sldId="266"/>
            <ac:picMk id="8" creationId="{00000000-0000-0000-0000-000000000000}"/>
          </ac:picMkLst>
        </pc:picChg>
      </pc:sldChg>
      <pc:sldChg chg="modSp mod">
        <pc:chgData name="Occhipinti, Annalisa" userId="a66fcd2b-4181-400a-8ca1-7fdb013d8d8c" providerId="ADAL" clId="{06A900E8-519A-44D4-ACB7-E6F682D60A96}" dt="2021-02-11T10:59:16.877" v="59" actId="20577"/>
        <pc:sldMkLst>
          <pc:docMk/>
          <pc:sldMk cId="3769438517" sldId="267"/>
        </pc:sldMkLst>
        <pc:spChg chg="mod">
          <ac:chgData name="Occhipinti, Annalisa" userId="a66fcd2b-4181-400a-8ca1-7fdb013d8d8c" providerId="ADAL" clId="{06A900E8-519A-44D4-ACB7-E6F682D60A96}" dt="2021-02-11T10:59:16.877" v="59" actId="20577"/>
          <ac:spMkLst>
            <pc:docMk/>
            <pc:sldMk cId="3769438517" sldId="267"/>
            <ac:spMk id="3" creationId="{00000000-0000-0000-0000-000000000000}"/>
          </ac:spMkLst>
        </pc:spChg>
      </pc:sldChg>
      <pc:sldChg chg="addSp modSp mod">
        <pc:chgData name="Occhipinti, Annalisa" userId="a66fcd2b-4181-400a-8ca1-7fdb013d8d8c" providerId="ADAL" clId="{06A900E8-519A-44D4-ACB7-E6F682D60A96}" dt="2021-02-11T11:00:04.834" v="78" actId="732"/>
        <pc:sldMkLst>
          <pc:docMk/>
          <pc:sldMk cId="891002312" sldId="269"/>
        </pc:sldMkLst>
        <pc:spChg chg="mod">
          <ac:chgData name="Occhipinti, Annalisa" userId="a66fcd2b-4181-400a-8ca1-7fdb013d8d8c" providerId="ADAL" clId="{06A900E8-519A-44D4-ACB7-E6F682D60A96}" dt="2021-02-11T10:59:40.336" v="74" actId="20577"/>
          <ac:spMkLst>
            <pc:docMk/>
            <pc:sldMk cId="891002312" sldId="269"/>
            <ac:spMk id="2" creationId="{00000000-0000-0000-0000-000000000000}"/>
          </ac:spMkLst>
        </pc:spChg>
        <pc:spChg chg="add mod">
          <ac:chgData name="Occhipinti, Annalisa" userId="a66fcd2b-4181-400a-8ca1-7fdb013d8d8c" providerId="ADAL" clId="{06A900E8-519A-44D4-ACB7-E6F682D60A96}" dt="2021-02-11T10:59:57.667" v="77" actId="208"/>
          <ac:spMkLst>
            <pc:docMk/>
            <pc:sldMk cId="891002312" sldId="269"/>
            <ac:spMk id="6" creationId="{53D0AB4F-A903-4ECC-B04F-EF6FB6264D35}"/>
          </ac:spMkLst>
        </pc:spChg>
        <pc:picChg chg="mod modCrop">
          <ac:chgData name="Occhipinti, Annalisa" userId="a66fcd2b-4181-400a-8ca1-7fdb013d8d8c" providerId="ADAL" clId="{06A900E8-519A-44D4-ACB7-E6F682D60A96}" dt="2021-02-11T11:00:04.834" v="78" actId="732"/>
          <ac:picMkLst>
            <pc:docMk/>
            <pc:sldMk cId="891002312" sldId="269"/>
            <ac:picMk id="7" creationId="{00000000-0000-0000-0000-000000000000}"/>
          </ac:picMkLst>
        </pc:picChg>
      </pc:sldChg>
      <pc:sldChg chg="modSp mod">
        <pc:chgData name="Occhipinti, Annalisa" userId="a66fcd2b-4181-400a-8ca1-7fdb013d8d8c" providerId="ADAL" clId="{06A900E8-519A-44D4-ACB7-E6F682D60A96}" dt="2021-02-16T14:13:16.438" v="227" actId="20577"/>
        <pc:sldMkLst>
          <pc:docMk/>
          <pc:sldMk cId="1613215191" sldId="270"/>
        </pc:sldMkLst>
        <pc:spChg chg="mod">
          <ac:chgData name="Occhipinti, Annalisa" userId="a66fcd2b-4181-400a-8ca1-7fdb013d8d8c" providerId="ADAL" clId="{06A900E8-519A-44D4-ACB7-E6F682D60A96}" dt="2021-02-16T14:13:16.438" v="227" actId="20577"/>
          <ac:spMkLst>
            <pc:docMk/>
            <pc:sldMk cId="1613215191" sldId="270"/>
            <ac:spMk id="2" creationId="{00000000-0000-0000-0000-000000000000}"/>
          </ac:spMkLst>
        </pc:spChg>
      </pc:sldChg>
      <pc:sldChg chg="delSp modSp mod">
        <pc:chgData name="Occhipinti, Annalisa" userId="a66fcd2b-4181-400a-8ca1-7fdb013d8d8c" providerId="ADAL" clId="{06A900E8-519A-44D4-ACB7-E6F682D60A96}" dt="2021-02-16T14:13:01.793" v="213" actId="20577"/>
        <pc:sldMkLst>
          <pc:docMk/>
          <pc:sldMk cId="153780075" sldId="271"/>
        </pc:sldMkLst>
        <pc:spChg chg="mod">
          <ac:chgData name="Occhipinti, Annalisa" userId="a66fcd2b-4181-400a-8ca1-7fdb013d8d8c" providerId="ADAL" clId="{06A900E8-519A-44D4-ACB7-E6F682D60A96}" dt="2021-02-16T14:13:01.793" v="213" actId="20577"/>
          <ac:spMkLst>
            <pc:docMk/>
            <pc:sldMk cId="153780075" sldId="271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06A900E8-519A-44D4-ACB7-E6F682D60A96}" dt="2021-02-16T14:12:54.872" v="182" actId="20577"/>
          <ac:spMkLst>
            <pc:docMk/>
            <pc:sldMk cId="153780075" sldId="271"/>
            <ac:spMk id="4" creationId="{00000000-0000-0000-0000-000000000000}"/>
          </ac:spMkLst>
        </pc:spChg>
        <pc:picChg chg="del">
          <ac:chgData name="Occhipinti, Annalisa" userId="a66fcd2b-4181-400a-8ca1-7fdb013d8d8c" providerId="ADAL" clId="{06A900E8-519A-44D4-ACB7-E6F682D60A96}" dt="2021-02-16T14:12:36.700" v="114" actId="478"/>
          <ac:picMkLst>
            <pc:docMk/>
            <pc:sldMk cId="153780075" sldId="271"/>
            <ac:picMk id="8" creationId="{00000000-0000-0000-0000-000000000000}"/>
          </ac:picMkLst>
        </pc:picChg>
      </pc:sldChg>
      <pc:sldChg chg="modSp ord">
        <pc:chgData name="Occhipinti, Annalisa" userId="a66fcd2b-4181-400a-8ca1-7fdb013d8d8c" providerId="ADAL" clId="{06A900E8-519A-44D4-ACB7-E6F682D60A96}" dt="2021-02-16T14:13:36.104" v="236"/>
        <pc:sldMkLst>
          <pc:docMk/>
          <pc:sldMk cId="1846065254" sldId="272"/>
        </pc:sldMkLst>
        <pc:spChg chg="mod">
          <ac:chgData name="Occhipinti, Annalisa" userId="a66fcd2b-4181-400a-8ca1-7fdb013d8d8c" providerId="ADAL" clId="{06A900E8-519A-44D4-ACB7-E6F682D60A96}" dt="2021-02-16T14:13:28.988" v="232" actId="20577"/>
          <ac:spMkLst>
            <pc:docMk/>
            <pc:sldMk cId="1846065254" sldId="272"/>
            <ac:spMk id="2" creationId="{00000000-0000-0000-0000-000000000000}"/>
          </ac:spMkLst>
        </pc:spChg>
      </pc:sldChg>
      <pc:sldChg chg="delSp mod delAnim">
        <pc:chgData name="Occhipinti, Annalisa" userId="a66fcd2b-4181-400a-8ca1-7fdb013d8d8c" providerId="ADAL" clId="{06A900E8-519A-44D4-ACB7-E6F682D60A96}" dt="2021-02-16T14:11:00.703" v="108" actId="478"/>
        <pc:sldMkLst>
          <pc:docMk/>
          <pc:sldMk cId="508333376" sldId="274"/>
        </pc:sldMkLst>
        <pc:spChg chg="del">
          <ac:chgData name="Occhipinti, Annalisa" userId="a66fcd2b-4181-400a-8ca1-7fdb013d8d8c" providerId="ADAL" clId="{06A900E8-519A-44D4-ACB7-E6F682D60A96}" dt="2021-02-16T14:11:00.703" v="108" actId="478"/>
          <ac:spMkLst>
            <pc:docMk/>
            <pc:sldMk cId="508333376" sldId="274"/>
            <ac:spMk id="7" creationId="{00000000-0000-0000-0000-000000000000}"/>
          </ac:spMkLst>
        </pc:spChg>
      </pc:sldChg>
      <pc:sldChg chg="addSp delSp modSp mod">
        <pc:chgData name="Occhipinti, Annalisa" userId="a66fcd2b-4181-400a-8ca1-7fdb013d8d8c" providerId="ADAL" clId="{06A900E8-519A-44D4-ACB7-E6F682D60A96}" dt="2021-02-16T14:12:32.813" v="113" actId="1076"/>
        <pc:sldMkLst>
          <pc:docMk/>
          <pc:sldMk cId="386099532" sldId="276"/>
        </pc:sldMkLst>
        <pc:picChg chg="del">
          <ac:chgData name="Occhipinti, Annalisa" userId="a66fcd2b-4181-400a-8ca1-7fdb013d8d8c" providerId="ADAL" clId="{06A900E8-519A-44D4-ACB7-E6F682D60A96}" dt="2021-02-16T14:11:25.348" v="109" actId="478"/>
          <ac:picMkLst>
            <pc:docMk/>
            <pc:sldMk cId="386099532" sldId="276"/>
            <ac:picMk id="6" creationId="{00000000-0000-0000-0000-000000000000}"/>
          </ac:picMkLst>
        </pc:picChg>
        <pc:picChg chg="add mod">
          <ac:chgData name="Occhipinti, Annalisa" userId="a66fcd2b-4181-400a-8ca1-7fdb013d8d8c" providerId="ADAL" clId="{06A900E8-519A-44D4-ACB7-E6F682D60A96}" dt="2021-02-16T14:12:32.813" v="113" actId="1076"/>
          <ac:picMkLst>
            <pc:docMk/>
            <pc:sldMk cId="386099532" sldId="276"/>
            <ac:picMk id="7" creationId="{7B0840CF-D3D7-473B-BCAC-8C93D30A6C41}"/>
          </ac:picMkLst>
        </pc:picChg>
      </pc:sldChg>
      <pc:sldChg chg="modSp mod">
        <pc:chgData name="Occhipinti, Annalisa" userId="a66fcd2b-4181-400a-8ca1-7fdb013d8d8c" providerId="ADAL" clId="{06A900E8-519A-44D4-ACB7-E6F682D60A96}" dt="2021-02-16T16:45:37.974" v="238" actId="1076"/>
        <pc:sldMkLst>
          <pc:docMk/>
          <pc:sldMk cId="613277064" sldId="281"/>
        </pc:sldMkLst>
        <pc:picChg chg="mod">
          <ac:chgData name="Occhipinti, Annalisa" userId="a66fcd2b-4181-400a-8ca1-7fdb013d8d8c" providerId="ADAL" clId="{06A900E8-519A-44D4-ACB7-E6F682D60A96}" dt="2021-02-16T16:45:37.974" v="238" actId="1076"/>
          <ac:picMkLst>
            <pc:docMk/>
            <pc:sldMk cId="613277064" sldId="281"/>
            <ac:picMk id="9" creationId="{00000000-0000-0000-0000-000000000000}"/>
          </ac:picMkLst>
        </pc:picChg>
      </pc:sldChg>
      <pc:sldChg chg="modSp">
        <pc:chgData name="Occhipinti, Annalisa" userId="a66fcd2b-4181-400a-8ca1-7fdb013d8d8c" providerId="ADAL" clId="{06A900E8-519A-44D4-ACB7-E6F682D60A96}" dt="2021-02-11T11:00:30.213" v="94" actId="20577"/>
        <pc:sldMkLst>
          <pc:docMk/>
          <pc:sldMk cId="549029414" sldId="282"/>
        </pc:sldMkLst>
        <pc:spChg chg="mod">
          <ac:chgData name="Occhipinti, Annalisa" userId="a66fcd2b-4181-400a-8ca1-7fdb013d8d8c" providerId="ADAL" clId="{06A900E8-519A-44D4-ACB7-E6F682D60A96}" dt="2021-02-11T11:00:30.213" v="94" actId="20577"/>
          <ac:spMkLst>
            <pc:docMk/>
            <pc:sldMk cId="549029414" sldId="282"/>
            <ac:spMk id="7" creationId="{00000000-0000-0000-0000-000000000000}"/>
          </ac:spMkLst>
        </pc:spChg>
      </pc:sldChg>
      <pc:sldChg chg="add">
        <pc:chgData name="Occhipinti, Annalisa" userId="a66fcd2b-4181-400a-8ca1-7fdb013d8d8c" providerId="ADAL" clId="{06A900E8-519A-44D4-ACB7-E6F682D60A96}" dt="2021-02-11T10:56:29.199" v="0"/>
        <pc:sldMkLst>
          <pc:docMk/>
          <pc:sldMk cId="3494063754" sldId="354"/>
        </pc:sldMkLst>
      </pc:sldChg>
      <pc:sldChg chg="addSp delSp modSp new mod">
        <pc:chgData name="Occhipinti, Annalisa" userId="a66fcd2b-4181-400a-8ca1-7fdb013d8d8c" providerId="ADAL" clId="{06A900E8-519A-44D4-ACB7-E6F682D60A96}" dt="2021-02-11T10:58:20.896" v="58" actId="20577"/>
        <pc:sldMkLst>
          <pc:docMk/>
          <pc:sldMk cId="3706466769" sldId="355"/>
        </pc:sldMkLst>
        <pc:spChg chg="add del mod">
          <ac:chgData name="Occhipinti, Annalisa" userId="a66fcd2b-4181-400a-8ca1-7fdb013d8d8c" providerId="ADAL" clId="{06A900E8-519A-44D4-ACB7-E6F682D60A96}" dt="2021-02-11T10:58:20.896" v="58" actId="20577"/>
          <ac:spMkLst>
            <pc:docMk/>
            <pc:sldMk cId="3706466769" sldId="355"/>
            <ac:spMk id="2" creationId="{39341B85-3B53-4BFB-A3FF-CA7A5F627C4D}"/>
          </ac:spMkLst>
        </pc:spChg>
        <pc:spChg chg="mod">
          <ac:chgData name="Occhipinti, Annalisa" userId="a66fcd2b-4181-400a-8ca1-7fdb013d8d8c" providerId="ADAL" clId="{06A900E8-519A-44D4-ACB7-E6F682D60A96}" dt="2021-02-11T10:56:33.817" v="7" actId="20577"/>
          <ac:spMkLst>
            <pc:docMk/>
            <pc:sldMk cId="3706466769" sldId="355"/>
            <ac:spMk id="4" creationId="{94EA9F88-FAEE-486B-90CD-5CEC56F7EA5C}"/>
          </ac:spMkLst>
        </pc:spChg>
        <pc:spChg chg="add del mod">
          <ac:chgData name="Occhipinti, Annalisa" userId="a66fcd2b-4181-400a-8ca1-7fdb013d8d8c" providerId="ADAL" clId="{06A900E8-519A-44D4-ACB7-E6F682D60A96}" dt="2021-02-11T10:57:06.304" v="9"/>
          <ac:spMkLst>
            <pc:docMk/>
            <pc:sldMk cId="3706466769" sldId="355"/>
            <ac:spMk id="6" creationId="{C2FC4825-28E8-4028-BE07-212E9A2942D8}"/>
          </ac:spMkLst>
        </pc:spChg>
      </pc:sldChg>
      <pc:sldChg chg="addSp modSp new mod">
        <pc:chgData name="Occhipinti, Annalisa" userId="a66fcd2b-4181-400a-8ca1-7fdb013d8d8c" providerId="ADAL" clId="{06A900E8-519A-44D4-ACB7-E6F682D60A96}" dt="2021-02-16T17:31:55.884" v="259" actId="20577"/>
        <pc:sldMkLst>
          <pc:docMk/>
          <pc:sldMk cId="2780201983" sldId="356"/>
        </pc:sldMkLst>
        <pc:spChg chg="mod">
          <ac:chgData name="Occhipinti, Annalisa" userId="a66fcd2b-4181-400a-8ca1-7fdb013d8d8c" providerId="ADAL" clId="{06A900E8-519A-44D4-ACB7-E6F682D60A96}" dt="2021-02-16T17:31:55.884" v="259" actId="20577"/>
          <ac:spMkLst>
            <pc:docMk/>
            <pc:sldMk cId="2780201983" sldId="356"/>
            <ac:spMk id="4" creationId="{B8431CBF-4121-4EBD-B5F8-240D5697C641}"/>
          </ac:spMkLst>
        </pc:spChg>
        <pc:picChg chg="add mod">
          <ac:chgData name="Occhipinti, Annalisa" userId="a66fcd2b-4181-400a-8ca1-7fdb013d8d8c" providerId="ADAL" clId="{06A900E8-519A-44D4-ACB7-E6F682D60A96}" dt="2021-02-16T17:31:51.502" v="244" actId="1076"/>
          <ac:picMkLst>
            <pc:docMk/>
            <pc:sldMk cId="2780201983" sldId="356"/>
            <ac:picMk id="6" creationId="{7DDD585C-C718-4E4A-8335-30916E405EDC}"/>
          </ac:picMkLst>
        </pc:picChg>
      </pc:sldChg>
      <pc:sldChg chg="addSp delSp modSp new mod">
        <pc:chgData name="Occhipinti, Annalisa" userId="a66fcd2b-4181-400a-8ca1-7fdb013d8d8c" providerId="ADAL" clId="{06A900E8-519A-44D4-ACB7-E6F682D60A96}" dt="2021-02-17T12:00:58.966" v="451" actId="1076"/>
        <pc:sldMkLst>
          <pc:docMk/>
          <pc:sldMk cId="968903438" sldId="357"/>
        </pc:sldMkLst>
        <pc:spChg chg="del">
          <ac:chgData name="Occhipinti, Annalisa" userId="a66fcd2b-4181-400a-8ca1-7fdb013d8d8c" providerId="ADAL" clId="{06A900E8-519A-44D4-ACB7-E6F682D60A96}" dt="2021-02-17T11:59:41.930" v="432"/>
          <ac:spMkLst>
            <pc:docMk/>
            <pc:sldMk cId="968903438" sldId="357"/>
            <ac:spMk id="2" creationId="{A0463D0E-D279-44F1-BF49-E48273D6E49E}"/>
          </ac:spMkLst>
        </pc:spChg>
        <pc:picChg chg="add mod">
          <ac:chgData name="Occhipinti, Annalisa" userId="a66fcd2b-4181-400a-8ca1-7fdb013d8d8c" providerId="ADAL" clId="{06A900E8-519A-44D4-ACB7-E6F682D60A96}" dt="2021-02-17T11:59:46.573" v="434" actId="1076"/>
          <ac:picMkLst>
            <pc:docMk/>
            <pc:sldMk cId="968903438" sldId="357"/>
            <ac:picMk id="6" creationId="{FEE3EBDA-247B-456D-B835-5D17FDDB3885}"/>
          </ac:picMkLst>
        </pc:picChg>
        <pc:picChg chg="add mod">
          <ac:chgData name="Occhipinti, Annalisa" userId="a66fcd2b-4181-400a-8ca1-7fdb013d8d8c" providerId="ADAL" clId="{06A900E8-519A-44D4-ACB7-E6F682D60A96}" dt="2021-02-17T12:00:48.726" v="446" actId="14100"/>
          <ac:picMkLst>
            <pc:docMk/>
            <pc:sldMk cId="968903438" sldId="357"/>
            <ac:picMk id="7" creationId="{48E91ABE-29EE-4B67-8C37-8D97F9B99B91}"/>
          </ac:picMkLst>
        </pc:picChg>
        <pc:picChg chg="add mod">
          <ac:chgData name="Occhipinti, Annalisa" userId="a66fcd2b-4181-400a-8ca1-7fdb013d8d8c" providerId="ADAL" clId="{06A900E8-519A-44D4-ACB7-E6F682D60A96}" dt="2021-02-17T12:00:44.661" v="445" actId="1076"/>
          <ac:picMkLst>
            <pc:docMk/>
            <pc:sldMk cId="968903438" sldId="357"/>
            <ac:picMk id="8" creationId="{D242D397-B481-48E0-B49B-6F2F068B8D63}"/>
          </ac:picMkLst>
        </pc:picChg>
        <pc:picChg chg="add mod">
          <ac:chgData name="Occhipinti, Annalisa" userId="a66fcd2b-4181-400a-8ca1-7fdb013d8d8c" providerId="ADAL" clId="{06A900E8-519A-44D4-ACB7-E6F682D60A96}" dt="2021-02-17T12:00:58.966" v="451" actId="1076"/>
          <ac:picMkLst>
            <pc:docMk/>
            <pc:sldMk cId="968903438" sldId="357"/>
            <ac:picMk id="9" creationId="{AD5B8EA8-EACA-414A-B537-DD514DBD0D07}"/>
          </ac:picMkLst>
        </pc:picChg>
      </pc:sldChg>
      <pc:sldChg chg="modSp new mod">
        <pc:chgData name="Occhipinti, Annalisa" userId="a66fcd2b-4181-400a-8ca1-7fdb013d8d8c" providerId="ADAL" clId="{06A900E8-519A-44D4-ACB7-E6F682D60A96}" dt="2021-02-17T13:06:35.211" v="681" actId="20577"/>
        <pc:sldMkLst>
          <pc:docMk/>
          <pc:sldMk cId="1622402218" sldId="358"/>
        </pc:sldMkLst>
        <pc:spChg chg="mod">
          <ac:chgData name="Occhipinti, Annalisa" userId="a66fcd2b-4181-400a-8ca1-7fdb013d8d8c" providerId="ADAL" clId="{06A900E8-519A-44D4-ACB7-E6F682D60A96}" dt="2021-02-17T13:06:35.211" v="681" actId="20577"/>
          <ac:spMkLst>
            <pc:docMk/>
            <pc:sldMk cId="1622402218" sldId="358"/>
            <ac:spMk id="2" creationId="{2ACDEA79-490F-4244-BAF6-DCADA8696A02}"/>
          </ac:spMkLst>
        </pc:spChg>
        <pc:spChg chg="mod">
          <ac:chgData name="Occhipinti, Annalisa" userId="a66fcd2b-4181-400a-8ca1-7fdb013d8d8c" providerId="ADAL" clId="{06A900E8-519A-44D4-ACB7-E6F682D60A96}" dt="2021-02-17T13:06:03.516" v="566" actId="20577"/>
          <ac:spMkLst>
            <pc:docMk/>
            <pc:sldMk cId="1622402218" sldId="358"/>
            <ac:spMk id="4" creationId="{4E13F8C0-3676-4737-9DD9-955B4EE36854}"/>
          </ac:spMkLst>
        </pc:spChg>
      </pc:sldChg>
    </pc:docChg>
  </pc:docChgLst>
  <pc:docChgLst>
    <pc:chgData name="Occhipinti, Annalisa" userId="a66fcd2b-4181-400a-8ca1-7fdb013d8d8c" providerId="ADAL" clId="{512AD86A-32CD-45BB-BFBA-BC445D643AA9}"/>
    <pc:docChg chg="modSld">
      <pc:chgData name="Occhipinti, Annalisa" userId="a66fcd2b-4181-400a-8ca1-7fdb013d8d8c" providerId="ADAL" clId="{512AD86A-32CD-45BB-BFBA-BC445D643AA9}" dt="2023-02-15T17:05:59.414" v="11" actId="20577"/>
      <pc:docMkLst>
        <pc:docMk/>
      </pc:docMkLst>
      <pc:sldChg chg="modSp mod">
        <pc:chgData name="Occhipinti, Annalisa" userId="a66fcd2b-4181-400a-8ca1-7fdb013d8d8c" providerId="ADAL" clId="{512AD86A-32CD-45BB-BFBA-BC445D643AA9}" dt="2023-02-15T17:05:59.414" v="11" actId="20577"/>
        <pc:sldMkLst>
          <pc:docMk/>
          <pc:sldMk cId="3647099027" sldId="258"/>
        </pc:sldMkLst>
        <pc:spChg chg="mod">
          <ac:chgData name="Occhipinti, Annalisa" userId="a66fcd2b-4181-400a-8ca1-7fdb013d8d8c" providerId="ADAL" clId="{512AD86A-32CD-45BB-BFBA-BC445D643AA9}" dt="2023-02-15T17:05:43.118" v="1" actId="1076"/>
          <ac:spMkLst>
            <pc:docMk/>
            <pc:sldMk cId="3647099027" sldId="258"/>
            <ac:spMk id="9" creationId="{00000000-0000-0000-0000-000000000000}"/>
          </ac:spMkLst>
        </pc:spChg>
        <pc:graphicFrameChg chg="mod modGraphic">
          <ac:chgData name="Occhipinti, Annalisa" userId="a66fcd2b-4181-400a-8ca1-7fdb013d8d8c" providerId="ADAL" clId="{512AD86A-32CD-45BB-BFBA-BC445D643AA9}" dt="2023-02-15T17:05:59.414" v="11" actId="20577"/>
          <ac:graphicFrameMkLst>
            <pc:docMk/>
            <pc:sldMk cId="3647099027" sldId="258"/>
            <ac:graphicFrameMk id="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E643-765D-4869-9877-12FF8827BCC3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053F-C0B3-488F-A693-87251D269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25AB6-2E2B-4A7C-9FF1-3334C3053A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46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9" y="9721851"/>
            <a:ext cx="3076574" cy="511176"/>
          </a:xfrm>
          <a:prstGeom prst="rect">
            <a:avLst/>
          </a:prstGeom>
          <a:noFill/>
        </p:spPr>
        <p:txBody>
          <a:bodyPr lIns="87472" tIns="43736" rIns="87472" bIns="43736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780287-F64B-4FD0-BF11-B30176B56F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9740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7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9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67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4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9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2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474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1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A872BC1-1E43-4821-A3AD-2B5AA90762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1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73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/>
              <a:t>Click to edit lecture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lecture description</a:t>
            </a:r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15138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6835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8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4:</a:t>
            </a:r>
            <a:r>
              <a:rPr kumimoji="0" lang="en-GB" sz="3600" b="0" i="0" u="none" strike="noStrike" kern="1200" cap="none" spc="-15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Linked-List Implementation and ICA Briefing</a:t>
            </a:r>
            <a:endParaRPr kumimoji="0" lang="en-GB" sz="3600" b="0" i="0" u="none" strike="noStrike" kern="1200" cap="none" spc="-15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</a:t>
            </a:r>
            <a:r>
              <a:rPr kumimoji="0" lang="en-GB" sz="3600" b="1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</a:t>
            </a: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GB" sz="3600" b="1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tures</a:t>
            </a: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0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main class to create two nodes and connect them to create a list</a:t>
            </a:r>
          </a:p>
          <a:p>
            <a:r>
              <a:rPr lang="en-GB" dirty="0"/>
              <a:t>Print the first element of the list.</a:t>
            </a:r>
          </a:p>
          <a:p>
            <a:r>
              <a:rPr lang="en-GB" dirty="0"/>
              <a:t>Print the second element of the list</a:t>
            </a:r>
          </a:p>
          <a:p>
            <a:r>
              <a:rPr lang="en-GB" dirty="0"/>
              <a:t>Add another element to the list and print it….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play with this class…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F85AB-F4E3-4196-AB15-F8B77F111542}"/>
              </a:ext>
            </a:extLst>
          </p:cNvPr>
          <p:cNvSpPr txBox="1"/>
          <p:nvPr/>
        </p:nvSpPr>
        <p:spPr>
          <a:xfrm>
            <a:off x="4484535" y="3432417"/>
            <a:ext cx="533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is a bit complicated, isn’t it?</a:t>
            </a:r>
          </a:p>
        </p:txBody>
      </p:sp>
    </p:spTree>
    <p:extLst>
      <p:ext uri="{BB962C8B-B14F-4D97-AF65-F5344CB8AC3E}">
        <p14:creationId xmlns:p14="http://schemas.microsoft.com/office/powerpoint/2010/main" val="29421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</p:spPr>
        <p:txBody>
          <a:bodyPr/>
          <a:lstStyle/>
          <a:p>
            <a:r>
              <a:rPr lang="en-GB"/>
              <a:t>Second Step: </a:t>
            </a:r>
            <a:r>
              <a:rPr lang="en-GB" err="1"/>
              <a:t>LinkedList</a:t>
            </a:r>
            <a:r>
              <a:rPr lang="en-GB"/>
              <a:t> class (left to right)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5506"/>
          <a:stretch/>
        </p:blipFill>
        <p:spPr>
          <a:xfrm>
            <a:off x="357565" y="1088399"/>
            <a:ext cx="6311195" cy="19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main class to create a new empty list</a:t>
            </a:r>
          </a:p>
          <a:p>
            <a:r>
              <a:rPr lang="en-GB" dirty="0"/>
              <a:t>Add a method to insert a new node</a:t>
            </a:r>
          </a:p>
          <a:p>
            <a:pPr lvl="1"/>
            <a:r>
              <a:rPr lang="en-GB" dirty="0"/>
              <a:t>void </a:t>
            </a:r>
            <a:r>
              <a:rPr lang="en-GB" dirty="0" err="1"/>
              <a:t>addFirst</a:t>
            </a:r>
            <a:r>
              <a:rPr lang="en-GB" dirty="0"/>
              <a:t>(int entry)</a:t>
            </a:r>
          </a:p>
          <a:p>
            <a:r>
              <a:rPr lang="en-GB" dirty="0"/>
              <a:t>Use this method to add 4 nodes in the list</a:t>
            </a:r>
          </a:p>
          <a:p>
            <a:r>
              <a:rPr lang="en-GB" dirty="0"/>
              <a:t>void </a:t>
            </a:r>
            <a:r>
              <a:rPr lang="en-GB" dirty="0" err="1"/>
              <a:t>printList</a:t>
            </a:r>
            <a:r>
              <a:rPr lang="en-GB" dirty="0"/>
              <a:t>()</a:t>
            </a:r>
          </a:p>
          <a:p>
            <a:r>
              <a:rPr lang="en-GB" dirty="0"/>
              <a:t>int </a:t>
            </a:r>
            <a:r>
              <a:rPr lang="en-GB" dirty="0" err="1"/>
              <a:t>getSize</a:t>
            </a:r>
            <a:r>
              <a:rPr lang="en-GB" dirty="0"/>
              <a:t>()</a:t>
            </a:r>
          </a:p>
          <a:p>
            <a:r>
              <a:rPr lang="en-GB" dirty="0"/>
              <a:t>String </a:t>
            </a:r>
            <a:r>
              <a:rPr lang="en-GB" dirty="0" err="1"/>
              <a:t>listToString</a:t>
            </a:r>
            <a:r>
              <a:rPr lang="en-GB" dirty="0"/>
              <a:t>() – return a description of the content of the list in the form {1, 5, 7, 9}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Step: Let’s add some methods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2291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</p:spPr>
        <p:txBody>
          <a:bodyPr/>
          <a:lstStyle/>
          <a:p>
            <a:r>
              <a:rPr lang="en-GB" dirty="0"/>
              <a:t>LinkedList from a array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5" y="1088398"/>
            <a:ext cx="6311195" cy="56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20" y="292937"/>
            <a:ext cx="6426154" cy="1030534"/>
          </a:xfrm>
        </p:spPr>
        <p:txBody>
          <a:bodyPr>
            <a:normAutofit fontScale="90000"/>
          </a:bodyPr>
          <a:lstStyle/>
          <a:p>
            <a:r>
              <a:rPr lang="en-GB" dirty="0"/>
              <a:t>LinkedList from array</a:t>
            </a:r>
            <a:br>
              <a:rPr lang="en-GB" dirty="0"/>
            </a:br>
            <a:r>
              <a:rPr lang="en-GB" dirty="0"/>
              <a:t>(a more elegant solution…)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3" y="1323471"/>
            <a:ext cx="4882245" cy="34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int </a:t>
            </a:r>
            <a:r>
              <a:rPr lang="en-GB" err="1"/>
              <a:t>getFirst</a:t>
            </a:r>
            <a:r>
              <a:rPr lang="en-GB"/>
              <a:t>(): return the data value of the first item</a:t>
            </a:r>
          </a:p>
          <a:p>
            <a:pPr marL="514350" indent="-514350">
              <a:buFont typeface="+mj-lt"/>
              <a:buAutoNum type="arabicPeriod"/>
            </a:pPr>
            <a:r>
              <a:rPr lang="en-GB" err="1"/>
              <a:t>int</a:t>
            </a:r>
            <a:r>
              <a:rPr lang="en-GB"/>
              <a:t> </a:t>
            </a:r>
            <a:r>
              <a:rPr lang="en-GB" err="1"/>
              <a:t>getLast</a:t>
            </a:r>
            <a:r>
              <a:rPr lang="en-GB"/>
              <a:t>(): return the data value of the last item</a:t>
            </a:r>
          </a:p>
          <a:p>
            <a:pPr marL="514350" indent="-514350">
              <a:buFont typeface="+mj-lt"/>
              <a:buAutoNum type="arabicPeriod"/>
            </a:pPr>
            <a:r>
              <a:rPr lang="en-GB" err="1"/>
              <a:t>int</a:t>
            </a:r>
            <a:r>
              <a:rPr lang="en-GB"/>
              <a:t> </a:t>
            </a:r>
            <a:r>
              <a:rPr lang="en-GB" err="1"/>
              <a:t>getAtPosition</a:t>
            </a:r>
            <a:r>
              <a:rPr lang="en-GB"/>
              <a:t>(</a:t>
            </a:r>
            <a:r>
              <a:rPr lang="en-GB" err="1"/>
              <a:t>int</a:t>
            </a:r>
            <a:r>
              <a:rPr lang="en-GB"/>
              <a:t> index): return the data value of the item at position index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0870" y="5070838"/>
            <a:ext cx="4685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What if the list is empty?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7469"/>
          <a:stretch/>
        </p:blipFill>
        <p:spPr>
          <a:xfrm>
            <a:off x="740154" y="4758819"/>
            <a:ext cx="994284" cy="141814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D2463B8-6CBE-4EAD-A436-36DC9C6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Write the code for the methods below</a:t>
            </a:r>
          </a:p>
        </p:txBody>
      </p:sp>
    </p:spTree>
    <p:extLst>
      <p:ext uri="{BB962C8B-B14F-4D97-AF65-F5344CB8AC3E}">
        <p14:creationId xmlns:p14="http://schemas.microsoft.com/office/powerpoint/2010/main" val="169719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basic methods of any linked-lists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82" y="1323474"/>
            <a:ext cx="8015081" cy="45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3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DEA79-490F-4244-BAF6-DCADA869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Implement the method below for the LinkedList class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int </a:t>
            </a:r>
            <a:r>
              <a:rPr lang="en-GB" err="1"/>
              <a:t>getLast</a:t>
            </a:r>
            <a:r>
              <a:rPr lang="en-GB"/>
              <a:t>(): return the data value of the last item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You could start by drawing a diagram.</a:t>
            </a:r>
          </a:p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500E3-4BDA-4D6E-90DF-81626E89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17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3F8C0-3676-4737-9DD9-955B4EE3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2B75-1D35-4648-9DF0-651DE3FCF7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2240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 Question. Search for a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0" y="1323474"/>
            <a:ext cx="11649713" cy="27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D8C0E-F2E8-4847-B453-593BCA78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35CCDD-855A-4A6B-A311-1382EDB4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19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0EB9C4-4984-44FB-BCA6-7BAC0F8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on BB – Week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1230-0E58-49C7-B6C2-5A9E3D608F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4358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92303"/>
              </p:ext>
            </p:extLst>
          </p:nvPr>
        </p:nvGraphicFramePr>
        <p:xfrm>
          <a:off x="1355884" y="1308424"/>
          <a:ext cx="9823743" cy="43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76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8332974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</a:tblGrid>
              <a:tr h="366684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Lecture (1hour) – Lab</a:t>
                      </a:r>
                      <a:r>
                        <a:rPr lang="en-GB" sz="1800" baseline="0"/>
                        <a:t> Session</a:t>
                      </a:r>
                      <a:r>
                        <a:rPr lang="en-GB" sz="1800"/>
                        <a:t> (2hours)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spc="-25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1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en-US" sz="1600" spc="-3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-15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3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-2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25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25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2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2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3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15"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3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rr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0" baseline="0">
                          <a:latin typeface="+mn-lt"/>
                          <a:ea typeface="Times New Roman"/>
                          <a:cs typeface="Times New Roman"/>
                        </a:rPr>
                        <a:t> ADT</a:t>
                      </a:r>
                      <a:endParaRPr lang="en-GB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tabLst>
                          <a:tab pos="1095375" algn="l"/>
                        </a:tabLst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 Sorting : Bubble sort, Cocktail Shaker sort </a:t>
                      </a:r>
                      <a:r>
                        <a:rPr lang="en-US" sz="1600" strike="noStrike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>
                          <a:latin typeface="+mn-lt"/>
                          <a:ea typeface="Times New Roman"/>
                          <a:cs typeface="Times New Roman"/>
                        </a:rPr>
                        <a:t>ICA Briefing</a:t>
                      </a:r>
                      <a:endParaRPr lang="en-GB" sz="1600" b="1" strike="sngStrike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 Sorting : Selection sort and Insertion sort</a:t>
                      </a:r>
                      <a:endParaRPr lang="en-GB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 Singular Linked-lists </a:t>
                      </a:r>
                      <a:r>
                        <a:rPr lang="en-US" sz="1600" strike="noStrike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>
                          <a:latin typeface="+mn-lt"/>
                          <a:ea typeface="Times New Roman"/>
                          <a:cs typeface="Times New Roman"/>
                        </a:rPr>
                        <a:t>ICA Briefing – Programming Tasks</a:t>
                      </a:r>
                      <a:endParaRPr lang="en-GB" sz="1600" b="1" strike="sngStrike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Doubly 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Linked-lists 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Circular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baseline="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Stacks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 Queues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1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		</a:t>
                      </a:r>
                      <a:endParaRPr lang="en-GB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spc="-1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Recursion</a:t>
                      </a:r>
                      <a:endParaRPr lang="en-GB" sz="1600" kern="1200" spc="-1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508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-1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Trees and balanced trees</a:t>
                      </a:r>
                      <a:endParaRPr lang="en-GB" sz="1600" kern="1200" spc="-1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12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 and Q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982631" y="2597735"/>
            <a:ext cx="373253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7528" y="646439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The schedule may be adjusted based on class progress.</a:t>
            </a:r>
          </a:p>
        </p:txBody>
      </p:sp>
    </p:spTree>
    <p:extLst>
      <p:ext uri="{BB962C8B-B14F-4D97-AF65-F5344CB8AC3E}">
        <p14:creationId xmlns:p14="http://schemas.microsoft.com/office/powerpoint/2010/main" val="3647099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47315" y="1323474"/>
            <a:ext cx="3415392" cy="485348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This is just one possible answer.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Make sure you add comments in your code.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5" y="95794"/>
            <a:ext cx="7435294" cy="6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0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5112160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Write a Java algorithm for reversing a singly linked list, you cannot use extra space.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Public void </a:t>
            </a:r>
            <a:r>
              <a:rPr lang="en-GB" err="1"/>
              <a:t>reverseList</a:t>
            </a:r>
            <a:r>
              <a:rPr lang="en-GB"/>
              <a:t>(){</a:t>
            </a:r>
          </a:p>
          <a:p>
            <a:pPr marL="0" indent="0">
              <a:buNone/>
            </a:pPr>
            <a:r>
              <a:rPr lang="en-GB"/>
              <a:t>}</a:t>
            </a:r>
          </a:p>
          <a:p>
            <a:pPr marL="0" indent="0">
              <a:buNone/>
            </a:pPr>
            <a:r>
              <a:rPr lang="en-GB" b="1"/>
              <a:t>Hint:</a:t>
            </a:r>
            <a:r>
              <a:rPr lang="en-GB"/>
              <a:t> Use three pointers: previous, current and next to go through the list.</a:t>
            </a:r>
          </a:p>
          <a:p>
            <a:pPr marL="0" indent="0">
              <a:buNone/>
            </a:pPr>
            <a:r>
              <a:rPr lang="en-GB" b="1"/>
              <a:t>Example:</a:t>
            </a:r>
          </a:p>
          <a:p>
            <a:pPr marL="0" indent="0">
              <a:buNone/>
            </a:pPr>
            <a:r>
              <a:rPr lang="en-GB"/>
              <a:t>Input: </a:t>
            </a:r>
          </a:p>
          <a:p>
            <a:pPr marL="0" indent="0">
              <a:buNone/>
            </a:pPr>
            <a:endParaRPr lang="en-GB" sz="400"/>
          </a:p>
          <a:p>
            <a:pPr marL="0" indent="0">
              <a:buNone/>
            </a:pPr>
            <a:r>
              <a:rPr lang="en-GB"/>
              <a:t>Output: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Homework: Interview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79253" y="4852111"/>
            <a:ext cx="1081088" cy="369888"/>
            <a:chOff x="158" y="2160"/>
            <a:chExt cx="681" cy="23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head</a:t>
              </a:r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67" y="229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760342" y="4852111"/>
            <a:ext cx="1584325" cy="369888"/>
            <a:chOff x="2290" y="3475"/>
            <a:chExt cx="998" cy="233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5      </a:t>
              </a: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344667" y="4852111"/>
            <a:ext cx="1584325" cy="369888"/>
            <a:chOff x="2290" y="3475"/>
            <a:chExt cx="998" cy="233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10    </a:t>
              </a:r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928992" y="4852111"/>
            <a:ext cx="1584325" cy="369888"/>
            <a:chOff x="2290" y="3475"/>
            <a:chExt cx="998" cy="233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25    </a:t>
              </a:r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7513317" y="4852111"/>
            <a:ext cx="1584325" cy="369888"/>
            <a:chOff x="2290" y="3475"/>
            <a:chExt cx="998" cy="233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13    </a:t>
              </a:r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9096053" y="485211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8      </a:t>
              </a:r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1705379" y="5522671"/>
            <a:ext cx="1081088" cy="369888"/>
            <a:chOff x="158" y="2160"/>
            <a:chExt cx="681" cy="233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head</a:t>
              </a:r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567" y="229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2786468" y="5522671"/>
            <a:ext cx="1584325" cy="369888"/>
            <a:chOff x="2290" y="3475"/>
            <a:chExt cx="998" cy="233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423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8       </a:t>
              </a:r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4370793" y="5522671"/>
            <a:ext cx="1584325" cy="369888"/>
            <a:chOff x="2290" y="3475"/>
            <a:chExt cx="998" cy="233"/>
          </a:xfrm>
        </p:grpSpPr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13    </a:t>
              </a:r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5955118" y="5522671"/>
            <a:ext cx="1584325" cy="369888"/>
            <a:chOff x="2290" y="3475"/>
            <a:chExt cx="998" cy="233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25    </a:t>
              </a:r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7539443" y="5522671"/>
            <a:ext cx="1584325" cy="369888"/>
            <a:chOff x="2290" y="3475"/>
            <a:chExt cx="998" cy="233"/>
          </a:xfrm>
        </p:grpSpPr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43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     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" name="Group 23"/>
          <p:cNvGrpSpPr>
            <a:grpSpLocks/>
          </p:cNvGrpSpPr>
          <p:nvPr/>
        </p:nvGrpSpPr>
        <p:grpSpPr bwMode="auto">
          <a:xfrm>
            <a:off x="9122179" y="552267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5      </a:t>
              </a:r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5748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ICA Briefing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43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3991709"/>
            <a:ext cx="11478986" cy="2048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Component Two</a:t>
            </a:r>
            <a:r>
              <a:rPr lang="en-GB" dirty="0"/>
              <a:t> </a:t>
            </a:r>
            <a:r>
              <a:rPr lang="en-GB" b="1" dirty="0"/>
              <a:t>(20%) </a:t>
            </a:r>
            <a:r>
              <a:rPr lang="en-GB" dirty="0"/>
              <a:t>will take the form of an end Quiz. This assessment will require students to identify and select appropriate data structures to solve a given problem. The quiz will test the students’ understanding of the modules’ topics in the wider context of Computer Science. </a:t>
            </a:r>
            <a:r>
              <a:rPr lang="en-GB" u="sng" dirty="0"/>
              <a:t>This quiz will take place in May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ICA - Briefing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83721" y="1297097"/>
            <a:ext cx="11478986" cy="269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Component One</a:t>
            </a:r>
            <a:r>
              <a:rPr lang="en-GB" dirty="0"/>
              <a:t> </a:t>
            </a:r>
            <a:r>
              <a:rPr lang="en-GB" b="1" dirty="0"/>
              <a:t>(80%)</a:t>
            </a:r>
            <a:r>
              <a:rPr lang="en-GB" dirty="0"/>
              <a:t> will take the form of a programming task. Students will be assessed for the quality of their implementations with respect to the representation and operations of data structures.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i="1" u="sng" dirty="0"/>
              <a:t>You will be provided with a zip folder with the classes you need to use and some unit tests to test your methods.</a:t>
            </a:r>
            <a:r>
              <a:rPr lang="en-GB" u="sng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8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Under Assessment on Blackboard…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720" y="528013"/>
            <a:ext cx="9369880" cy="795461"/>
          </a:xfrm>
        </p:spPr>
        <p:txBody>
          <a:bodyPr>
            <a:normAutofit fontScale="90000"/>
          </a:bodyPr>
          <a:lstStyle/>
          <a:p>
            <a:r>
              <a:rPr lang="en-GB" dirty="0"/>
              <a:t>Check the ICA Document for the methods to implement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5378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 you’ll get 100% in the Unit Tests, this DOES NOT mean that you’ll get 100% in the first part of the ICA. We are providing only SOME of the unit tests we will be running to mark your assessment.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Unit Tests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460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Homework: Exam Question. Search for a 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0" y="1323474"/>
            <a:ext cx="11649713" cy="279681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5589815" y="5355574"/>
            <a:ext cx="6515100" cy="1303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/>
              <a:t>Share your solution on the Team page! </a:t>
            </a:r>
          </a:p>
        </p:txBody>
      </p:sp>
    </p:spTree>
    <p:extLst>
      <p:ext uri="{BB962C8B-B14F-4D97-AF65-F5344CB8AC3E}">
        <p14:creationId xmlns:p14="http://schemas.microsoft.com/office/powerpoint/2010/main" val="5490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1323474"/>
            <a:ext cx="11478986" cy="5112160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Write a Java algorithm for reversing a singly linked list, you cannot use extra space.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Public void </a:t>
            </a:r>
            <a:r>
              <a:rPr lang="en-GB" err="1"/>
              <a:t>reverseList</a:t>
            </a:r>
            <a:r>
              <a:rPr lang="en-GB"/>
              <a:t>(){</a:t>
            </a:r>
          </a:p>
          <a:p>
            <a:pPr marL="0" indent="0">
              <a:buNone/>
            </a:pPr>
            <a:r>
              <a:rPr lang="en-GB"/>
              <a:t>}</a:t>
            </a:r>
          </a:p>
          <a:p>
            <a:pPr marL="0" indent="0">
              <a:buNone/>
            </a:pPr>
            <a:r>
              <a:rPr lang="en-GB" b="1"/>
              <a:t>Hint:</a:t>
            </a:r>
            <a:r>
              <a:rPr lang="en-GB"/>
              <a:t> Use three pointers: previous, current and next to go through the list.</a:t>
            </a:r>
          </a:p>
          <a:p>
            <a:pPr marL="0" indent="0">
              <a:buNone/>
            </a:pPr>
            <a:r>
              <a:rPr lang="en-GB" b="1"/>
              <a:t>Example:</a:t>
            </a:r>
          </a:p>
          <a:p>
            <a:pPr marL="0" indent="0">
              <a:buNone/>
            </a:pPr>
            <a:r>
              <a:rPr lang="en-GB"/>
              <a:t>Input: </a:t>
            </a:r>
          </a:p>
          <a:p>
            <a:pPr marL="0" indent="0">
              <a:buNone/>
            </a:pPr>
            <a:endParaRPr lang="en-GB" sz="400"/>
          </a:p>
          <a:p>
            <a:pPr marL="0" indent="0">
              <a:buNone/>
            </a:pPr>
            <a:r>
              <a:rPr lang="en-GB"/>
              <a:t>Output: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Homework: Interview Question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79253" y="4852111"/>
            <a:ext cx="1081088" cy="369888"/>
            <a:chOff x="158" y="2160"/>
            <a:chExt cx="681" cy="23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head</a:t>
              </a:r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67" y="229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760342" y="4852111"/>
            <a:ext cx="1584325" cy="369888"/>
            <a:chOff x="2290" y="3475"/>
            <a:chExt cx="998" cy="233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5      </a:t>
              </a: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344667" y="4852111"/>
            <a:ext cx="1584325" cy="369888"/>
            <a:chOff x="2290" y="3475"/>
            <a:chExt cx="998" cy="233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10    </a:t>
              </a:r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5928992" y="4852111"/>
            <a:ext cx="1584325" cy="369888"/>
            <a:chOff x="2290" y="3475"/>
            <a:chExt cx="998" cy="233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25    </a:t>
              </a:r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7513317" y="4852111"/>
            <a:ext cx="1584325" cy="369888"/>
            <a:chOff x="2290" y="3475"/>
            <a:chExt cx="998" cy="233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13    </a:t>
              </a:r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9096053" y="485211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8      </a:t>
              </a:r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1705379" y="5522671"/>
            <a:ext cx="1081088" cy="369888"/>
            <a:chOff x="158" y="2160"/>
            <a:chExt cx="681" cy="233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head</a:t>
              </a:r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567" y="229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2786468" y="5522671"/>
            <a:ext cx="1584325" cy="369888"/>
            <a:chOff x="2290" y="3475"/>
            <a:chExt cx="998" cy="233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423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8       </a:t>
              </a:r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4370793" y="5522671"/>
            <a:ext cx="1584325" cy="369888"/>
            <a:chOff x="2290" y="3475"/>
            <a:chExt cx="998" cy="233"/>
          </a:xfrm>
        </p:grpSpPr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13    </a:t>
              </a:r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1" name="Group 15"/>
          <p:cNvGrpSpPr>
            <a:grpSpLocks/>
          </p:cNvGrpSpPr>
          <p:nvPr/>
        </p:nvGrpSpPr>
        <p:grpSpPr bwMode="auto">
          <a:xfrm>
            <a:off x="5955118" y="5522671"/>
            <a:ext cx="1584325" cy="369888"/>
            <a:chOff x="2290" y="3475"/>
            <a:chExt cx="998" cy="233"/>
          </a:xfrm>
        </p:grpSpPr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25    </a:t>
              </a:r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7539443" y="5522671"/>
            <a:ext cx="1584325" cy="369888"/>
            <a:chOff x="2290" y="3475"/>
            <a:chExt cx="998" cy="233"/>
          </a:xfrm>
        </p:grpSpPr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43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     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" name="Group 23"/>
          <p:cNvGrpSpPr>
            <a:grpSpLocks/>
          </p:cNvGrpSpPr>
          <p:nvPr/>
        </p:nvGrpSpPr>
        <p:grpSpPr bwMode="auto">
          <a:xfrm>
            <a:off x="9122179" y="552267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5      </a:t>
              </a:r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7056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926" y="0"/>
            <a:ext cx="7232213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3E1382-3EA9-4E15-AB27-BBC6CB6F8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3961697"/>
            <a:ext cx="6950528" cy="2554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3A9C7-DC92-4FF2-9789-D2903DD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17A77-401D-45ED-99EE-9424DC29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9C5B-5BBA-49A6-A245-8A0D8C8BFB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B108A-387B-4532-A00C-1C11BBA1F25A}"/>
              </a:ext>
            </a:extLst>
          </p:cNvPr>
          <p:cNvSpPr txBox="1"/>
          <p:nvPr/>
        </p:nvSpPr>
        <p:spPr>
          <a:xfrm>
            <a:off x="542925" y="1247775"/>
            <a:ext cx="10372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Implement the </a:t>
            </a:r>
            <a:r>
              <a:rPr lang="en-GB" sz="2400" b="1"/>
              <a:t>Linear search Algorithm </a:t>
            </a:r>
            <a:r>
              <a:rPr lang="en-GB" sz="2400"/>
              <a:t>in Java.</a:t>
            </a:r>
          </a:p>
          <a:p>
            <a:r>
              <a:rPr lang="en-GB" sz="2000" i="1"/>
              <a:t>You should go through all elements in the array using a for loop and compare each element with the one you want to search. when an element matches you return true/false.</a:t>
            </a:r>
          </a:p>
          <a:p>
            <a:endParaRPr lang="en-GB" sz="2400"/>
          </a:p>
          <a:p>
            <a:r>
              <a:rPr lang="en-GB" sz="2400"/>
              <a:t>Use the method signature below:</a:t>
            </a:r>
          </a:p>
          <a:p>
            <a:r>
              <a:rPr lang="en-GB" sz="2400" err="1"/>
              <a:t>linearSearch</a:t>
            </a:r>
            <a:r>
              <a:rPr lang="en-GB" sz="2400"/>
              <a:t>(int[] a, int </a:t>
            </a:r>
            <a:r>
              <a:rPr lang="en-GB" sz="2400" err="1"/>
              <a:t>obj</a:t>
            </a:r>
            <a:r>
              <a:rPr lang="en-GB" sz="2400"/>
              <a:t>)  // a is the array and </a:t>
            </a:r>
            <a:r>
              <a:rPr lang="en-GB" sz="2400" err="1"/>
              <a:t>obj</a:t>
            </a:r>
            <a:r>
              <a:rPr lang="en-GB" sz="2400"/>
              <a:t> is the elements that you want to search.</a:t>
            </a:r>
          </a:p>
        </p:txBody>
      </p:sp>
    </p:spTree>
    <p:extLst>
      <p:ext uri="{BB962C8B-B14F-4D97-AF65-F5344CB8AC3E}">
        <p14:creationId xmlns:p14="http://schemas.microsoft.com/office/powerpoint/2010/main" val="349406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E91ABE-29EE-4B67-8C37-8D97F9B99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9025" y="-1"/>
            <a:ext cx="4620859" cy="56159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14A18-31DC-4DA5-8FBD-79CA06CB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4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361129-BE5A-4CB0-8388-342C3E21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4D8A-B034-43D4-85F1-18144A933D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3EBDA-247B-456D-B835-5D17FDDB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5325" y="196223"/>
            <a:ext cx="8134350" cy="39719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242D397-B481-48E0-B49B-6F2F068B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50" y="4471788"/>
            <a:ext cx="5293561" cy="1945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5B8EA8-EACA-414A-B537-DD514DBD0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0" y="4265125"/>
            <a:ext cx="3997780" cy="38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41B85-3B53-4BFB-A3FF-CA7A5F62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public static </a:t>
            </a:r>
            <a:r>
              <a:rPr lang="en-GB" err="1"/>
              <a:t>boolean</a:t>
            </a:r>
            <a:r>
              <a:rPr lang="en-GB"/>
              <a:t> </a:t>
            </a:r>
            <a:r>
              <a:rPr lang="en-GB" err="1"/>
              <a:t>linearSearch</a:t>
            </a:r>
            <a:r>
              <a:rPr lang="en-GB"/>
              <a:t>(int[] a, int </a:t>
            </a:r>
            <a:r>
              <a:rPr lang="en-GB" err="1"/>
              <a:t>obj</a:t>
            </a:r>
            <a:r>
              <a:rPr lang="en-GB"/>
              <a:t>) {</a:t>
            </a:r>
          </a:p>
          <a:p>
            <a:pPr marL="457200" lvl="1" indent="0">
              <a:buNone/>
            </a:pPr>
            <a:r>
              <a:rPr lang="en-GB" sz="2800"/>
              <a:t>for (int </a:t>
            </a:r>
            <a:r>
              <a:rPr lang="en-GB" sz="2800" err="1"/>
              <a:t>i</a:t>
            </a:r>
            <a:r>
              <a:rPr lang="en-GB" sz="2800"/>
              <a:t> = 0; </a:t>
            </a:r>
            <a:r>
              <a:rPr lang="en-GB" sz="2800" err="1"/>
              <a:t>i</a:t>
            </a:r>
            <a:r>
              <a:rPr lang="en-GB" sz="2800"/>
              <a:t> &lt; </a:t>
            </a:r>
            <a:r>
              <a:rPr lang="en-GB" sz="2800" err="1"/>
              <a:t>a.length</a:t>
            </a:r>
            <a:r>
              <a:rPr lang="en-GB" sz="2800"/>
              <a:t>; </a:t>
            </a:r>
            <a:r>
              <a:rPr lang="en-GB" sz="2800" err="1"/>
              <a:t>i</a:t>
            </a:r>
            <a:r>
              <a:rPr lang="en-GB" sz="2800"/>
              <a:t>++) {</a:t>
            </a:r>
          </a:p>
          <a:p>
            <a:pPr marL="457200" lvl="1" indent="0">
              <a:buNone/>
            </a:pPr>
            <a:r>
              <a:rPr lang="en-GB" sz="2800"/>
              <a:t>      if (a[</a:t>
            </a:r>
            <a:r>
              <a:rPr lang="en-GB" sz="2800" err="1"/>
              <a:t>i</a:t>
            </a:r>
            <a:r>
              <a:rPr lang="en-GB" sz="2800"/>
              <a:t>] == </a:t>
            </a:r>
            <a:r>
              <a:rPr lang="en-GB" sz="2800" err="1"/>
              <a:t>obj</a:t>
            </a:r>
            <a:r>
              <a:rPr lang="en-GB" sz="2800"/>
              <a:t>) {</a:t>
            </a:r>
          </a:p>
          <a:p>
            <a:pPr marL="457200" lvl="1" indent="0">
              <a:buNone/>
            </a:pPr>
            <a:r>
              <a:rPr lang="en-GB" sz="2800"/>
              <a:t>        return true;</a:t>
            </a:r>
          </a:p>
          <a:p>
            <a:pPr marL="457200" lvl="1" indent="0">
              <a:buNone/>
            </a:pPr>
            <a:r>
              <a:rPr lang="en-GB" sz="2800"/>
              <a:t>      }</a:t>
            </a:r>
          </a:p>
          <a:p>
            <a:pPr marL="457200" lvl="1" indent="0">
              <a:buNone/>
            </a:pPr>
            <a:r>
              <a:rPr lang="en-GB" sz="2800"/>
              <a:t>    }</a:t>
            </a:r>
          </a:p>
          <a:p>
            <a:pPr marL="457200" lvl="1" indent="0">
              <a:buNone/>
            </a:pPr>
            <a:r>
              <a:rPr lang="en-GB" sz="2800"/>
              <a:t>    return false;</a:t>
            </a:r>
          </a:p>
          <a:p>
            <a:pPr marL="457200" lvl="1" indent="0">
              <a:buNone/>
            </a:pPr>
            <a:r>
              <a:rPr lang="en-GB" sz="2800"/>
              <a:t> }</a:t>
            </a:r>
            <a:endParaRPr lang="en-GB"/>
          </a:p>
          <a:p>
            <a:pPr marL="0" indent="0">
              <a:buNone/>
            </a:pPr>
            <a:r>
              <a:rPr lang="en-GB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6B1F25-16FB-44A3-9187-5F431F4B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A9F88-FAEE-486B-90CD-5CEC56F7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Answer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CA3A-9C9C-4750-916D-052D6314AE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0646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57" y="274638"/>
            <a:ext cx="8577943" cy="850106"/>
          </a:xfrm>
        </p:spPr>
        <p:txBody>
          <a:bodyPr/>
          <a:lstStyle/>
          <a:p>
            <a:pPr eaLnBrk="1" hangingPunct="1"/>
            <a:r>
              <a:rPr lang="en-GB"/>
              <a:t>Today…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632857" y="1352466"/>
            <a:ext cx="9378580" cy="442535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/>
              <a:t>Implementation of Linked-lists (Concrete DT)</a:t>
            </a:r>
          </a:p>
          <a:p>
            <a:pPr eaLnBrk="1" hangingPunct="1"/>
            <a:r>
              <a:rPr lang="en-GB" sz="3200" dirty="0"/>
              <a:t>ICA Briefing</a:t>
            </a:r>
          </a:p>
          <a:p>
            <a:pPr eaLnBrk="1" hangingPunct="1">
              <a:buFont typeface="Arial" charset="0"/>
              <a:buNone/>
            </a:pPr>
            <a:endParaRPr lang="en-GB" sz="4000" dirty="0"/>
          </a:p>
          <a:p>
            <a:pPr eaLnBrk="1" hangingPunct="1">
              <a:buFont typeface="Wingdings" pitchFamily="2" charset="2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35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642466"/>
          </a:xfrm>
        </p:spPr>
        <p:txBody>
          <a:bodyPr>
            <a:normAutofit fontScale="90000"/>
          </a:bodyPr>
          <a:lstStyle/>
          <a:p>
            <a:r>
              <a:rPr lang="en-GB"/>
              <a:t>Linked-Lists (recap) 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379" y="1172896"/>
            <a:ext cx="8219256" cy="5040559"/>
          </a:xfrm>
        </p:spPr>
        <p:txBody>
          <a:bodyPr>
            <a:normAutofit/>
          </a:bodyPr>
          <a:lstStyle/>
          <a:p>
            <a:r>
              <a:rPr lang="en-GB"/>
              <a:t>Definition:</a:t>
            </a:r>
          </a:p>
          <a:p>
            <a:pPr lvl="1"/>
            <a:r>
              <a:rPr lang="en-GB" sz="2800"/>
              <a:t>Collection of components, called </a:t>
            </a:r>
            <a:r>
              <a:rPr lang="en-GB" sz="2800" b="1" i="1"/>
              <a:t>nodes</a:t>
            </a:r>
            <a:r>
              <a:rPr lang="en-GB" sz="2800"/>
              <a:t>. </a:t>
            </a:r>
            <a:br>
              <a:rPr lang="en-GB" sz="2800"/>
            </a:br>
            <a:endParaRPr lang="en-GB" sz="2800"/>
          </a:p>
          <a:p>
            <a:r>
              <a:rPr lang="en-GB"/>
              <a:t>Each node in a linked-list has 2 components:</a:t>
            </a:r>
          </a:p>
          <a:p>
            <a:pPr lvl="1"/>
            <a:r>
              <a:rPr lang="en-GB" sz="2800"/>
              <a:t>1 to store the relevant information: </a:t>
            </a:r>
            <a:r>
              <a:rPr lang="en-GB" sz="2800" b="1" i="1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GB" sz="2800"/>
              <a:t>1 to store the address of the next node: </a:t>
            </a:r>
            <a:r>
              <a:rPr lang="en-GB" sz="2800" b="1" i="1">
                <a:solidFill>
                  <a:srgbClr val="FF0000"/>
                </a:solidFill>
              </a:rPr>
              <a:t>next</a:t>
            </a:r>
          </a:p>
          <a:p>
            <a:pPr marL="457200" lvl="1" indent="0">
              <a:buNone/>
            </a:pPr>
            <a:endParaRPr lang="en-GB" sz="2800"/>
          </a:p>
          <a:p>
            <a:pPr marL="457200" lvl="1" indent="0">
              <a:buNone/>
            </a:pPr>
            <a:r>
              <a:rPr lang="en-GB" sz="2800"/>
              <a:t>Each node (except the last node) contains the address of the next node.</a:t>
            </a:r>
          </a:p>
          <a:p>
            <a:pPr lvl="1"/>
            <a:endParaRPr lang="en-US" sz="2800" b="1" i="1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705379" y="5522671"/>
            <a:ext cx="1081088" cy="369888"/>
            <a:chOff x="158" y="2160"/>
            <a:chExt cx="681" cy="233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head</a:t>
              </a:r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67" y="229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786468" y="5522671"/>
            <a:ext cx="1584325" cy="369888"/>
            <a:chOff x="2290" y="3475"/>
            <a:chExt cx="998" cy="233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370793" y="5522671"/>
            <a:ext cx="1584325" cy="369888"/>
            <a:chOff x="2290" y="3475"/>
            <a:chExt cx="998" cy="233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5955118" y="5522671"/>
            <a:ext cx="1584325" cy="369888"/>
            <a:chOff x="2290" y="3475"/>
            <a:chExt cx="998" cy="233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7539443" y="5522671"/>
            <a:ext cx="1584325" cy="369888"/>
            <a:chOff x="2290" y="3475"/>
            <a:chExt cx="998" cy="233"/>
          </a:xfrm>
        </p:grpSpPr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9122179" y="552267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368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642466"/>
          </a:xfrm>
        </p:spPr>
        <p:txBody>
          <a:bodyPr>
            <a:normAutofit fontScale="90000"/>
          </a:bodyPr>
          <a:lstStyle/>
          <a:p>
            <a:r>
              <a:rPr lang="en-GB"/>
              <a:t>Linked-Lists (recap) 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5379" y="1172896"/>
            <a:ext cx="8219256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Methods so far:</a:t>
            </a:r>
          </a:p>
          <a:p>
            <a:r>
              <a:rPr lang="en-GB"/>
              <a:t>Insert(node e) Inserting a new node</a:t>
            </a:r>
          </a:p>
          <a:p>
            <a:r>
              <a:rPr lang="en-GB" sz="2800"/>
              <a:t>Delete(node e) Deleting a new node</a:t>
            </a:r>
          </a:p>
          <a:p>
            <a:pPr marL="457200" lvl="1" indent="0">
              <a:buNone/>
            </a:pPr>
            <a:endParaRPr lang="en-US" sz="2800" b="1" i="1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705379" y="5522671"/>
            <a:ext cx="1081088" cy="369888"/>
            <a:chOff x="158" y="2160"/>
            <a:chExt cx="681" cy="233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head</a:t>
              </a:r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67" y="229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786468" y="5522671"/>
            <a:ext cx="1584325" cy="369888"/>
            <a:chOff x="2290" y="3475"/>
            <a:chExt cx="998" cy="233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370793" y="5522671"/>
            <a:ext cx="1584325" cy="369888"/>
            <a:chOff x="2290" y="3475"/>
            <a:chExt cx="998" cy="233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5955118" y="5522671"/>
            <a:ext cx="1584325" cy="369888"/>
            <a:chOff x="2290" y="3475"/>
            <a:chExt cx="998" cy="233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7539443" y="5522671"/>
            <a:ext cx="1584325" cy="369888"/>
            <a:chOff x="2290" y="3475"/>
            <a:chExt cx="998" cy="233"/>
          </a:xfrm>
        </p:grpSpPr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next</a:t>
              </a:r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9122179" y="552267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data</a:t>
              </a:r>
              <a:endParaRPr lang="en-US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921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First step: creating the </a:t>
            </a:r>
            <a:r>
              <a:rPr lang="en-GB" err="1"/>
              <a:t>ListNode</a:t>
            </a:r>
            <a:r>
              <a:rPr lang="en-GB"/>
              <a:t>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0" y="1116798"/>
            <a:ext cx="4806588" cy="574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053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55109A-90F4-4041-8AA8-6B87DF568B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BB3C1D-772C-4AEA-B1FF-B6D5CBB7CBD2}">
  <ds:schemaRefs>
    <ds:schemaRef ds:uri="8cca14b1-3cdd-4e98-976b-f7aa99511c27"/>
    <ds:schemaRef ds:uri="def758ac-9196-4ec0-90cb-261ed6d7bf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3C037D-2FB5-45DF-BF7C-8E3ED8649807}">
  <ds:schemaRefs>
    <ds:schemaRef ds:uri="8cca14b1-3cdd-4e98-976b-f7aa99511c27"/>
    <ds:schemaRef ds:uri="def758ac-9196-4ec0-90cb-261ed6d7bf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1244</Words>
  <Application>Microsoft Office PowerPoint</Application>
  <PresentationFormat>Widescreen</PresentationFormat>
  <Paragraphs>249</Paragraphs>
  <Slides>28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Century Schoolbook</vt:lpstr>
      <vt:lpstr>Courier New</vt:lpstr>
      <vt:lpstr>Wingdings</vt:lpstr>
      <vt:lpstr>Intro slide</vt:lpstr>
      <vt:lpstr>1_Office Theme</vt:lpstr>
      <vt:lpstr>PowerPoint Presentation</vt:lpstr>
      <vt:lpstr>Schedule</vt:lpstr>
      <vt:lpstr>Homework</vt:lpstr>
      <vt:lpstr>PowerPoint Presentation</vt:lpstr>
      <vt:lpstr>Answer</vt:lpstr>
      <vt:lpstr>Today…</vt:lpstr>
      <vt:lpstr>Linked-Lists (recap) </vt:lpstr>
      <vt:lpstr>Linked-Lists (recap) </vt:lpstr>
      <vt:lpstr>First step: creating the ListNode class</vt:lpstr>
      <vt:lpstr>Let’s play with this class…</vt:lpstr>
      <vt:lpstr>Second Step: LinkedList class (left to right) </vt:lpstr>
      <vt:lpstr>Third Step: Let’s add some methods</vt:lpstr>
      <vt:lpstr>LinkedList from a array </vt:lpstr>
      <vt:lpstr>LinkedList from array (a more elegant solution…) </vt:lpstr>
      <vt:lpstr>Write the code for the methods below</vt:lpstr>
      <vt:lpstr>The basic methods of any linked-lists</vt:lpstr>
      <vt:lpstr>Exercise</vt:lpstr>
      <vt:lpstr>Exam Question. Search for a value</vt:lpstr>
      <vt:lpstr>Quiz on BB – Week 4</vt:lpstr>
      <vt:lpstr>PowerPoint Presentation</vt:lpstr>
      <vt:lpstr>Homework: Interview Question</vt:lpstr>
      <vt:lpstr>ICA Briefing</vt:lpstr>
      <vt:lpstr>ICA - Briefing</vt:lpstr>
      <vt:lpstr>Check the ICA Document for the methods to implement</vt:lpstr>
      <vt:lpstr>Unit Tests</vt:lpstr>
      <vt:lpstr>Homework: Exam Question. Search for a value</vt:lpstr>
      <vt:lpstr>Homework: Interview Question</vt:lpstr>
      <vt:lpstr>PowerPoint Presentation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1</cp:revision>
  <dcterms:created xsi:type="dcterms:W3CDTF">2020-02-08T10:53:50Z</dcterms:created>
  <dcterms:modified xsi:type="dcterms:W3CDTF">2023-02-15T17:06:01Z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