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50"/>
  </p:notesMasterIdLst>
  <p:sldIdLst>
    <p:sldId id="257" r:id="rId6"/>
    <p:sldId id="258" r:id="rId7"/>
    <p:sldId id="359" r:id="rId8"/>
    <p:sldId id="260" r:id="rId9"/>
    <p:sldId id="278" r:id="rId10"/>
    <p:sldId id="259" r:id="rId11"/>
    <p:sldId id="261" r:id="rId12"/>
    <p:sldId id="333" r:id="rId13"/>
    <p:sldId id="263" r:id="rId14"/>
    <p:sldId id="281" r:id="rId15"/>
    <p:sldId id="264" r:id="rId16"/>
    <p:sldId id="358" r:id="rId17"/>
    <p:sldId id="366" r:id="rId18"/>
    <p:sldId id="265" r:id="rId19"/>
    <p:sldId id="361" r:id="rId20"/>
    <p:sldId id="362" r:id="rId21"/>
    <p:sldId id="262" r:id="rId22"/>
    <p:sldId id="363" r:id="rId23"/>
    <p:sldId id="364" r:id="rId24"/>
    <p:sldId id="283" r:id="rId25"/>
    <p:sldId id="334" r:id="rId26"/>
    <p:sldId id="284" r:id="rId27"/>
    <p:sldId id="286" r:id="rId28"/>
    <p:sldId id="285" r:id="rId29"/>
    <p:sldId id="274" r:id="rId30"/>
    <p:sldId id="275" r:id="rId31"/>
    <p:sldId id="331" r:id="rId32"/>
    <p:sldId id="328" r:id="rId33"/>
    <p:sldId id="329" r:id="rId34"/>
    <p:sldId id="33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DC4EC-9F3E-4B59-8A98-0B6672E22ACC}" v="10" dt="2023-02-22T19:24:1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3EBDC4EC-9F3E-4B59-8A98-0B6672E22ACC}"/>
    <pc:docChg chg="undo custSel addSld delSld modSld sldOrd">
      <pc:chgData name="Occhipinti, Annalisa" userId="a66fcd2b-4181-400a-8ca1-7fdb013d8d8c" providerId="ADAL" clId="{3EBDC4EC-9F3E-4B59-8A98-0B6672E22ACC}" dt="2023-02-22T19:35:37.911" v="176" actId="2696"/>
      <pc:docMkLst>
        <pc:docMk/>
      </pc:docMkLst>
      <pc:sldChg chg="modSp mod">
        <pc:chgData name="Occhipinti, Annalisa" userId="a66fcd2b-4181-400a-8ca1-7fdb013d8d8c" providerId="ADAL" clId="{3EBDC4EC-9F3E-4B59-8A98-0B6672E22ACC}" dt="2023-02-22T19:22:40.919" v="144" actId="20577"/>
        <pc:sldMkLst>
          <pc:docMk/>
          <pc:sldMk cId="3647099027" sldId="258"/>
        </pc:sldMkLst>
        <pc:graphicFrameChg chg="mod modGraphic">
          <ac:chgData name="Occhipinti, Annalisa" userId="a66fcd2b-4181-400a-8ca1-7fdb013d8d8c" providerId="ADAL" clId="{3EBDC4EC-9F3E-4B59-8A98-0B6672E22ACC}" dt="2023-02-22T19:22:40.919" v="144" actId="20577"/>
          <ac:graphicFrameMkLst>
            <pc:docMk/>
            <pc:sldMk cId="3647099027" sldId="258"/>
            <ac:graphicFrameMk id="7" creationId="{00000000-0000-0000-0000-000000000000}"/>
          </ac:graphicFrameMkLst>
        </pc:graphicFrameChg>
      </pc:sldChg>
      <pc:sldChg chg="modSp mod">
        <pc:chgData name="Occhipinti, Annalisa" userId="a66fcd2b-4181-400a-8ca1-7fdb013d8d8c" providerId="ADAL" clId="{3EBDC4EC-9F3E-4B59-8A98-0B6672E22ACC}" dt="2023-02-21T21:21:28.933" v="113" actId="20577"/>
        <pc:sldMkLst>
          <pc:docMk/>
          <pc:sldMk cId="1393554798" sldId="259"/>
        </pc:sldMkLst>
        <pc:spChg chg="mod">
          <ac:chgData name="Occhipinti, Annalisa" userId="a66fcd2b-4181-400a-8ca1-7fdb013d8d8c" providerId="ADAL" clId="{3EBDC4EC-9F3E-4B59-8A98-0B6672E22ACC}" dt="2023-02-21T21:21:28.933" v="113" actId="20577"/>
          <ac:spMkLst>
            <pc:docMk/>
            <pc:sldMk cId="1393554798" sldId="259"/>
            <ac:spMk id="3075" creationId="{00000000-0000-0000-0000-000000000000}"/>
          </ac:spMkLst>
        </pc:spChg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3032811531" sldId="262"/>
        </pc:sldMkLst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762730160" sldId="265"/>
        </pc:sldMkLst>
      </pc:sldChg>
      <pc:sldChg chg="modSp mod">
        <pc:chgData name="Occhipinti, Annalisa" userId="a66fcd2b-4181-400a-8ca1-7fdb013d8d8c" providerId="ADAL" clId="{3EBDC4EC-9F3E-4B59-8A98-0B6672E22ACC}" dt="2023-02-22T19:29:51.766" v="161" actId="20577"/>
        <pc:sldMkLst>
          <pc:docMk/>
          <pc:sldMk cId="2025674310" sldId="274"/>
        </pc:sldMkLst>
        <pc:spChg chg="mod">
          <ac:chgData name="Occhipinti, Annalisa" userId="a66fcd2b-4181-400a-8ca1-7fdb013d8d8c" providerId="ADAL" clId="{3EBDC4EC-9F3E-4B59-8A98-0B6672E22ACC}" dt="2023-02-22T19:29:51.766" v="161" actId="20577"/>
          <ac:spMkLst>
            <pc:docMk/>
            <pc:sldMk cId="2025674310" sldId="274"/>
            <ac:spMk id="4" creationId="{00000000-0000-0000-0000-000000000000}"/>
          </ac:spMkLst>
        </pc:spChg>
      </pc:sldChg>
      <pc:sldChg chg="add mod modShow">
        <pc:chgData name="Occhipinti, Annalisa" userId="a66fcd2b-4181-400a-8ca1-7fdb013d8d8c" providerId="ADAL" clId="{3EBDC4EC-9F3E-4B59-8A98-0B6672E22ACC}" dt="2023-02-21T21:22:29.484" v="116" actId="729"/>
        <pc:sldMkLst>
          <pc:docMk/>
          <pc:sldMk cId="2517650256" sldId="283"/>
        </pc:sldMkLst>
      </pc:sldChg>
      <pc:sldChg chg="del mod modShow">
        <pc:chgData name="Occhipinti, Annalisa" userId="a66fcd2b-4181-400a-8ca1-7fdb013d8d8c" providerId="ADAL" clId="{3EBDC4EC-9F3E-4B59-8A98-0B6672E22ACC}" dt="2023-02-21T21:22:22.967" v="114" actId="2696"/>
        <pc:sldMkLst>
          <pc:docMk/>
          <pc:sldMk cId="3756643433" sldId="283"/>
        </pc:sldMkLst>
      </pc:sldChg>
      <pc:sldChg chg="modSp mod">
        <pc:chgData name="Occhipinti, Annalisa" userId="a66fcd2b-4181-400a-8ca1-7fdb013d8d8c" providerId="ADAL" clId="{3EBDC4EC-9F3E-4B59-8A98-0B6672E22ACC}" dt="2023-02-22T19:30:35.593" v="173" actId="20577"/>
        <pc:sldMkLst>
          <pc:docMk/>
          <pc:sldMk cId="3601497938" sldId="286"/>
        </pc:sldMkLst>
        <pc:spChg chg="mod">
          <ac:chgData name="Occhipinti, Annalisa" userId="a66fcd2b-4181-400a-8ca1-7fdb013d8d8c" providerId="ADAL" clId="{3EBDC4EC-9F3E-4B59-8A98-0B6672E22ACC}" dt="2023-02-22T19:30:35.593" v="173" actId="20577"/>
          <ac:spMkLst>
            <pc:docMk/>
            <pc:sldMk cId="3601497938" sldId="286"/>
            <ac:spMk id="4" creationId="{00000000-0000-0000-0000-000000000000}"/>
          </ac:spMkLst>
        </pc:spChg>
      </pc:sldChg>
      <pc:sldChg chg="del">
        <pc:chgData name="Occhipinti, Annalisa" userId="a66fcd2b-4181-400a-8ca1-7fdb013d8d8c" providerId="ADAL" clId="{3EBDC4EC-9F3E-4B59-8A98-0B6672E22ACC}" dt="2023-02-21T21:23:03.926" v="117" actId="2696"/>
        <pc:sldMkLst>
          <pc:docMk/>
          <pc:sldMk cId="558462170" sldId="325"/>
        </pc:sldMkLst>
      </pc:sldChg>
      <pc:sldChg chg="del">
        <pc:chgData name="Occhipinti, Annalisa" userId="a66fcd2b-4181-400a-8ca1-7fdb013d8d8c" providerId="ADAL" clId="{3EBDC4EC-9F3E-4B59-8A98-0B6672E22ACC}" dt="2023-02-21T21:23:03.926" v="117" actId="2696"/>
        <pc:sldMkLst>
          <pc:docMk/>
          <pc:sldMk cId="996830580" sldId="326"/>
        </pc:sldMkLst>
      </pc:sldChg>
      <pc:sldChg chg="del">
        <pc:chgData name="Occhipinti, Annalisa" userId="a66fcd2b-4181-400a-8ca1-7fdb013d8d8c" providerId="ADAL" clId="{3EBDC4EC-9F3E-4B59-8A98-0B6672E22ACC}" dt="2023-02-21T21:23:03.926" v="117" actId="2696"/>
        <pc:sldMkLst>
          <pc:docMk/>
          <pc:sldMk cId="4211215928" sldId="327"/>
        </pc:sldMkLst>
      </pc:sldChg>
      <pc:sldChg chg="modSp mod ord">
        <pc:chgData name="Occhipinti, Annalisa" userId="a66fcd2b-4181-400a-8ca1-7fdb013d8d8c" providerId="ADAL" clId="{3EBDC4EC-9F3E-4B59-8A98-0B6672E22ACC}" dt="2023-02-21T21:21:17.420" v="92" actId="1076"/>
        <pc:sldMkLst>
          <pc:docMk/>
          <pc:sldMk cId="2778260804" sldId="333"/>
        </pc:sldMkLst>
        <pc:spChg chg="mod">
          <ac:chgData name="Occhipinti, Annalisa" userId="a66fcd2b-4181-400a-8ca1-7fdb013d8d8c" providerId="ADAL" clId="{3EBDC4EC-9F3E-4B59-8A98-0B6672E22ACC}" dt="2023-02-21T21:21:17.420" v="92" actId="1076"/>
          <ac:spMkLst>
            <pc:docMk/>
            <pc:sldMk cId="2778260804" sldId="333"/>
            <ac:spMk id="4" creationId="{00000000-0000-0000-0000-000000000000}"/>
          </ac:spMkLst>
        </pc:spChg>
      </pc:sldChg>
      <pc:sldChg chg="add del">
        <pc:chgData name="Occhipinti, Annalisa" userId="a66fcd2b-4181-400a-8ca1-7fdb013d8d8c" providerId="ADAL" clId="{3EBDC4EC-9F3E-4B59-8A98-0B6672E22ACC}" dt="2023-02-22T19:30:43.434" v="175" actId="47"/>
        <pc:sldMkLst>
          <pc:docMk/>
          <pc:sldMk cId="283066124" sldId="334"/>
        </pc:sldMkLst>
      </pc:sldChg>
      <pc:sldChg chg="del">
        <pc:chgData name="Occhipinti, Annalisa" userId="a66fcd2b-4181-400a-8ca1-7fdb013d8d8c" providerId="ADAL" clId="{3EBDC4EC-9F3E-4B59-8A98-0B6672E22ACC}" dt="2023-02-21T21:19:40.793" v="40" actId="2696"/>
        <pc:sldMkLst>
          <pc:docMk/>
          <pc:sldMk cId="1622402218" sldId="358"/>
        </pc:sldMkLst>
      </pc:sldChg>
      <pc:sldChg chg="addSp delSp modSp add mod modShow">
        <pc:chgData name="Occhipinti, Annalisa" userId="a66fcd2b-4181-400a-8ca1-7fdb013d8d8c" providerId="ADAL" clId="{3EBDC4EC-9F3E-4B59-8A98-0B6672E22ACC}" dt="2023-02-22T19:24:18.834" v="151" actId="478"/>
        <pc:sldMkLst>
          <pc:docMk/>
          <pc:sldMk cId="4199146070" sldId="358"/>
        </pc:sldMkLst>
        <pc:spChg chg="mod">
          <ac:chgData name="Occhipinti, Annalisa" userId="a66fcd2b-4181-400a-8ca1-7fdb013d8d8c" providerId="ADAL" clId="{3EBDC4EC-9F3E-4B59-8A98-0B6672E22ACC}" dt="2023-02-21T21:20:05.861" v="63" actId="113"/>
          <ac:spMkLst>
            <pc:docMk/>
            <pc:sldMk cId="4199146070" sldId="358"/>
            <ac:spMk id="2" creationId="{2ACDEA79-490F-4244-BAF6-DCADA8696A02}"/>
          </ac:spMkLst>
        </pc:spChg>
        <pc:spChg chg="mod">
          <ac:chgData name="Occhipinti, Annalisa" userId="a66fcd2b-4181-400a-8ca1-7fdb013d8d8c" providerId="ADAL" clId="{3EBDC4EC-9F3E-4B59-8A98-0B6672E22ACC}" dt="2023-02-21T21:20:02.985" v="62" actId="5793"/>
          <ac:spMkLst>
            <pc:docMk/>
            <pc:sldMk cId="4199146070" sldId="358"/>
            <ac:spMk id="4" creationId="{4E13F8C0-3676-4737-9DD9-955B4EE36854}"/>
          </ac:spMkLst>
        </pc:spChg>
        <pc:picChg chg="del">
          <ac:chgData name="Occhipinti, Annalisa" userId="a66fcd2b-4181-400a-8ca1-7fdb013d8d8c" providerId="ADAL" clId="{3EBDC4EC-9F3E-4B59-8A98-0B6672E22ACC}" dt="2023-02-22T19:24:18.834" v="151" actId="478"/>
          <ac:picMkLst>
            <pc:docMk/>
            <pc:sldMk cId="4199146070" sldId="358"/>
            <ac:picMk id="6" creationId="{872562F8-342F-4324-8D89-4F79C81706A6}"/>
          </ac:picMkLst>
        </pc:picChg>
        <pc:picChg chg="add del mod">
          <ac:chgData name="Occhipinti, Annalisa" userId="a66fcd2b-4181-400a-8ca1-7fdb013d8d8c" providerId="ADAL" clId="{3EBDC4EC-9F3E-4B59-8A98-0B6672E22ACC}" dt="2023-02-22T19:24:10.725" v="146"/>
          <ac:picMkLst>
            <pc:docMk/>
            <pc:sldMk cId="4199146070" sldId="358"/>
            <ac:picMk id="7" creationId="{AD9939E6-2D12-6CED-7951-D6081FBBE3FF}"/>
          </ac:picMkLst>
        </pc:picChg>
        <pc:picChg chg="add del mod">
          <ac:chgData name="Occhipinti, Annalisa" userId="a66fcd2b-4181-400a-8ca1-7fdb013d8d8c" providerId="ADAL" clId="{3EBDC4EC-9F3E-4B59-8A98-0B6672E22ACC}" dt="2023-02-22T19:24:13.362" v="148"/>
          <ac:picMkLst>
            <pc:docMk/>
            <pc:sldMk cId="4199146070" sldId="358"/>
            <ac:picMk id="8" creationId="{32F4B411-E44B-E00C-4797-19F5C54827EE}"/>
          </ac:picMkLst>
        </pc:picChg>
      </pc:sldChg>
      <pc:sldChg chg="addSp modSp mod">
        <pc:chgData name="Occhipinti, Annalisa" userId="a66fcd2b-4181-400a-8ca1-7fdb013d8d8c" providerId="ADAL" clId="{3EBDC4EC-9F3E-4B59-8A98-0B6672E22ACC}" dt="2023-02-21T21:14:44.308" v="39" actId="1076"/>
        <pc:sldMkLst>
          <pc:docMk/>
          <pc:sldMk cId="2675294879" sldId="359"/>
        </pc:sldMkLst>
        <pc:spChg chg="mod">
          <ac:chgData name="Occhipinti, Annalisa" userId="a66fcd2b-4181-400a-8ca1-7fdb013d8d8c" providerId="ADAL" clId="{3EBDC4EC-9F3E-4B59-8A98-0B6672E22ACC}" dt="2023-02-21T21:14:42.128" v="38" actId="20577"/>
          <ac:spMkLst>
            <pc:docMk/>
            <pc:sldMk cId="2675294879" sldId="359"/>
            <ac:spMk id="2" creationId="{CC589DFD-F869-49E5-AF0A-D96347BA97F0}"/>
          </ac:spMkLst>
        </pc:spChg>
        <pc:picChg chg="add mod">
          <ac:chgData name="Occhipinti, Annalisa" userId="a66fcd2b-4181-400a-8ca1-7fdb013d8d8c" providerId="ADAL" clId="{3EBDC4EC-9F3E-4B59-8A98-0B6672E22ACC}" dt="2023-02-21T21:14:44.308" v="39" actId="1076"/>
          <ac:picMkLst>
            <pc:docMk/>
            <pc:sldMk cId="2675294879" sldId="359"/>
            <ac:picMk id="7" creationId="{85300E71-EC99-A866-7869-2BFFC2A6127C}"/>
          </ac:picMkLst>
        </pc:picChg>
      </pc:sldChg>
      <pc:sldChg chg="add del">
        <pc:chgData name="Occhipinti, Annalisa" userId="a66fcd2b-4181-400a-8ca1-7fdb013d8d8c" providerId="ADAL" clId="{3EBDC4EC-9F3E-4B59-8A98-0B6672E22ACC}" dt="2023-02-22T19:26:04.855" v="152" actId="47"/>
        <pc:sldMkLst>
          <pc:docMk/>
          <pc:sldMk cId="2595201940" sldId="360"/>
        </pc:sldMkLst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1029022991" sldId="361"/>
        </pc:sldMkLst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629894469" sldId="362"/>
        </pc:sldMkLst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2732027182" sldId="363"/>
        </pc:sldMkLst>
      </pc:sldChg>
      <pc:sldChg chg="add">
        <pc:chgData name="Occhipinti, Annalisa" userId="a66fcd2b-4181-400a-8ca1-7fdb013d8d8c" providerId="ADAL" clId="{3EBDC4EC-9F3E-4B59-8A98-0B6672E22ACC}" dt="2023-02-21T21:20:53.066" v="65"/>
        <pc:sldMkLst>
          <pc:docMk/>
          <pc:sldMk cId="2432533756" sldId="364"/>
        </pc:sldMkLst>
      </pc:sldChg>
      <pc:sldChg chg="add del">
        <pc:chgData name="Occhipinti, Annalisa" userId="a66fcd2b-4181-400a-8ca1-7fdb013d8d8c" providerId="ADAL" clId="{3EBDC4EC-9F3E-4B59-8A98-0B6672E22ACC}" dt="2023-02-22T19:35:37.911" v="176" actId="2696"/>
        <pc:sldMkLst>
          <pc:docMk/>
          <pc:sldMk cId="2615786099" sldId="365"/>
        </pc:sldMkLst>
      </pc:sldChg>
      <pc:sldChg chg="add mod modShow">
        <pc:chgData name="Occhipinti, Annalisa" userId="a66fcd2b-4181-400a-8ca1-7fdb013d8d8c" providerId="ADAL" clId="{3EBDC4EC-9F3E-4B59-8A98-0B6672E22ACC}" dt="2023-02-22T19:24:16.574" v="150" actId="729"/>
        <pc:sldMkLst>
          <pc:docMk/>
          <pc:sldMk cId="3005289250" sldId="366"/>
        </pc:sldMkLst>
      </pc:sldChg>
    </pc:docChg>
  </pc:docChgLst>
  <pc:docChgLst>
    <pc:chgData name="Occhipinti, Annalisa" userId="a66fcd2b-4181-400a-8ca1-7fdb013d8d8c" providerId="ADAL" clId="{54CA5DC7-90B9-4B01-9E3C-859FBFF7F716}"/>
    <pc:docChg chg="custSel addSld delSld modSld sldOrd">
      <pc:chgData name="Occhipinti, Annalisa" userId="a66fcd2b-4181-400a-8ca1-7fdb013d8d8c" providerId="ADAL" clId="{54CA5DC7-90B9-4B01-9E3C-859FBFF7F716}" dt="2021-02-18T12:44:39.150" v="82" actId="20577"/>
      <pc:docMkLst>
        <pc:docMk/>
      </pc:docMkLst>
      <pc:sldChg chg="modSp mod">
        <pc:chgData name="Occhipinti, Annalisa" userId="a66fcd2b-4181-400a-8ca1-7fdb013d8d8c" providerId="ADAL" clId="{54CA5DC7-90B9-4B01-9E3C-859FBFF7F716}" dt="2021-02-18T12:41:51.735" v="6" actId="6549"/>
        <pc:sldMkLst>
          <pc:docMk/>
          <pc:sldMk cId="3111100709" sldId="257"/>
        </pc:sldMkLst>
        <pc:spChg chg="mod">
          <ac:chgData name="Occhipinti, Annalisa" userId="a66fcd2b-4181-400a-8ca1-7fdb013d8d8c" providerId="ADAL" clId="{54CA5DC7-90B9-4B01-9E3C-859FBFF7F716}" dt="2021-02-18T12:41:51.735" v="6" actId="6549"/>
          <ac:spMkLst>
            <pc:docMk/>
            <pc:sldMk cId="3111100709" sldId="257"/>
            <ac:spMk id="19" creationId="{BA3ECBAB-A1BE-4585-AA10-A5A7D89A7B47}"/>
          </ac:spMkLst>
        </pc:spChg>
      </pc:sldChg>
      <pc:sldChg chg="modTransition">
        <pc:chgData name="Occhipinti, Annalisa" userId="a66fcd2b-4181-400a-8ca1-7fdb013d8d8c" providerId="ADAL" clId="{54CA5DC7-90B9-4B01-9E3C-859FBFF7F716}" dt="2021-02-18T12:40:18.644" v="1"/>
        <pc:sldMkLst>
          <pc:docMk/>
          <pc:sldMk cId="3424631557" sldId="260"/>
        </pc:sldMkLst>
      </pc:sldChg>
      <pc:sldChg chg="add del">
        <pc:chgData name="Occhipinti, Annalisa" userId="a66fcd2b-4181-400a-8ca1-7fdb013d8d8c" providerId="ADAL" clId="{54CA5DC7-90B9-4B01-9E3C-859FBFF7F716}" dt="2021-02-18T12:42:02.655" v="7" actId="2696"/>
        <pc:sldMkLst>
          <pc:docMk/>
          <pc:sldMk cId="508333376" sldId="274"/>
        </pc:sldMkLst>
      </pc:sldChg>
      <pc:sldChg chg="modSp add mod ord modTransition">
        <pc:chgData name="Occhipinti, Annalisa" userId="a66fcd2b-4181-400a-8ca1-7fdb013d8d8c" providerId="ADAL" clId="{54CA5DC7-90B9-4B01-9E3C-859FBFF7F716}" dt="2021-02-18T12:43:58.231" v="66" actId="20577"/>
        <pc:sldMkLst>
          <pc:docMk/>
          <pc:sldMk cId="2025674310" sldId="274"/>
        </pc:sldMkLst>
        <pc:spChg chg="mod">
          <ac:chgData name="Occhipinti, Annalisa" userId="a66fcd2b-4181-400a-8ca1-7fdb013d8d8c" providerId="ADAL" clId="{54CA5DC7-90B9-4B01-9E3C-859FBFF7F716}" dt="2021-02-18T12:43:58.231" v="66" actId="20577"/>
          <ac:spMkLst>
            <pc:docMk/>
            <pc:sldMk cId="2025674310" sldId="274"/>
            <ac:spMk id="2" creationId="{00000000-0000-0000-0000-000000000000}"/>
          </ac:spMkLst>
        </pc:spChg>
        <pc:picChg chg="mod">
          <ac:chgData name="Occhipinti, Annalisa" userId="a66fcd2b-4181-400a-8ca1-7fdb013d8d8c" providerId="ADAL" clId="{54CA5DC7-90B9-4B01-9E3C-859FBFF7F716}" dt="2021-02-18T12:43:44.014" v="15" actId="14100"/>
          <ac:picMkLst>
            <pc:docMk/>
            <pc:sldMk cId="2025674310" sldId="274"/>
            <ac:picMk id="6" creationId="{00000000-0000-0000-0000-000000000000}"/>
          </ac:picMkLst>
        </pc:picChg>
      </pc:sldChg>
      <pc:sldChg chg="add del">
        <pc:chgData name="Occhipinti, Annalisa" userId="a66fcd2b-4181-400a-8ca1-7fdb013d8d8c" providerId="ADAL" clId="{54CA5DC7-90B9-4B01-9E3C-859FBFF7F716}" dt="2021-02-18T12:42:02.655" v="7" actId="2696"/>
        <pc:sldMkLst>
          <pc:docMk/>
          <pc:sldMk cId="1062906660" sldId="275"/>
        </pc:sldMkLst>
      </pc:sldChg>
      <pc:sldChg chg="add ord modTransition">
        <pc:chgData name="Occhipinti, Annalisa" userId="a66fcd2b-4181-400a-8ca1-7fdb013d8d8c" providerId="ADAL" clId="{54CA5DC7-90B9-4B01-9E3C-859FBFF7F716}" dt="2021-02-18T12:42:42.260" v="13"/>
        <pc:sldMkLst>
          <pc:docMk/>
          <pc:sldMk cId="3087920657" sldId="275"/>
        </pc:sldMkLst>
      </pc:sldChg>
      <pc:sldChg chg="modTransition">
        <pc:chgData name="Occhipinti, Annalisa" userId="a66fcd2b-4181-400a-8ca1-7fdb013d8d8c" providerId="ADAL" clId="{54CA5DC7-90B9-4B01-9E3C-859FBFF7F716}" dt="2021-02-18T12:40:18.644" v="1"/>
        <pc:sldMkLst>
          <pc:docMk/>
          <pc:sldMk cId="3114537140" sldId="278"/>
        </pc:sldMkLst>
      </pc:sldChg>
      <pc:sldChg chg="delSp modSp mod delAnim">
        <pc:chgData name="Occhipinti, Annalisa" userId="a66fcd2b-4181-400a-8ca1-7fdb013d8d8c" providerId="ADAL" clId="{54CA5DC7-90B9-4B01-9E3C-859FBFF7F716}" dt="2021-02-18T12:44:24.812" v="69" actId="478"/>
        <pc:sldMkLst>
          <pc:docMk/>
          <pc:sldMk cId="396366990" sldId="284"/>
        </pc:sldMkLst>
        <pc:spChg chg="mod">
          <ac:chgData name="Occhipinti, Annalisa" userId="a66fcd2b-4181-400a-8ca1-7fdb013d8d8c" providerId="ADAL" clId="{54CA5DC7-90B9-4B01-9E3C-859FBFF7F716}" dt="2021-02-18T12:44:23.492" v="68" actId="1076"/>
          <ac:spMkLst>
            <pc:docMk/>
            <pc:sldMk cId="396366990" sldId="284"/>
            <ac:spMk id="6" creationId="{00000000-0000-0000-0000-000000000000}"/>
          </ac:spMkLst>
        </pc:spChg>
        <pc:spChg chg="del">
          <ac:chgData name="Occhipinti, Annalisa" userId="a66fcd2b-4181-400a-8ca1-7fdb013d8d8c" providerId="ADAL" clId="{54CA5DC7-90B9-4B01-9E3C-859FBFF7F716}" dt="2021-02-18T12:44:24.812" v="69" actId="478"/>
          <ac:spMkLst>
            <pc:docMk/>
            <pc:sldMk cId="396366990" sldId="284"/>
            <ac:spMk id="8" creationId="{00000000-0000-0000-0000-000000000000}"/>
          </ac:spMkLst>
        </pc:spChg>
        <pc:picChg chg="del">
          <ac:chgData name="Occhipinti, Annalisa" userId="a66fcd2b-4181-400a-8ca1-7fdb013d8d8c" providerId="ADAL" clId="{54CA5DC7-90B9-4B01-9E3C-859FBFF7F716}" dt="2021-02-18T12:44:21.660" v="67" actId="478"/>
          <ac:picMkLst>
            <pc:docMk/>
            <pc:sldMk cId="396366990" sldId="284"/>
            <ac:picMk id="7" creationId="{00000000-0000-0000-0000-000000000000}"/>
          </ac:picMkLst>
        </pc:picChg>
      </pc:sldChg>
      <pc:sldChg chg="delSp modSp mod delAnim">
        <pc:chgData name="Occhipinti, Annalisa" userId="a66fcd2b-4181-400a-8ca1-7fdb013d8d8c" providerId="ADAL" clId="{54CA5DC7-90B9-4B01-9E3C-859FBFF7F716}" dt="2021-02-18T12:44:39.150" v="82" actId="20577"/>
        <pc:sldMkLst>
          <pc:docMk/>
          <pc:sldMk cId="1786637199" sldId="285"/>
        </pc:sldMkLst>
        <pc:spChg chg="mod">
          <ac:chgData name="Occhipinti, Annalisa" userId="a66fcd2b-4181-400a-8ca1-7fdb013d8d8c" providerId="ADAL" clId="{54CA5DC7-90B9-4B01-9E3C-859FBFF7F716}" dt="2021-02-18T12:44:39.150" v="82" actId="20577"/>
          <ac:spMkLst>
            <pc:docMk/>
            <pc:sldMk cId="1786637199" sldId="285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54CA5DC7-90B9-4B01-9E3C-859FBFF7F716}" dt="2021-02-18T12:44:35.161" v="70" actId="478"/>
          <ac:spMkLst>
            <pc:docMk/>
            <pc:sldMk cId="1786637199" sldId="285"/>
            <ac:spMk id="8" creationId="{00000000-0000-0000-0000-000000000000}"/>
          </ac:spMkLst>
        </pc:spChg>
      </pc:sldChg>
      <pc:sldChg chg="addSp modSp mod">
        <pc:chgData name="Occhipinti, Annalisa" userId="a66fcd2b-4181-400a-8ca1-7fdb013d8d8c" providerId="ADAL" clId="{54CA5DC7-90B9-4B01-9E3C-859FBFF7F716}" dt="2021-02-18T12:41:26.374" v="3" actId="1076"/>
        <pc:sldMkLst>
          <pc:docMk/>
          <pc:sldMk cId="3601497938" sldId="286"/>
        </pc:sldMkLst>
        <pc:picChg chg="add mod">
          <ac:chgData name="Occhipinti, Annalisa" userId="a66fcd2b-4181-400a-8ca1-7fdb013d8d8c" providerId="ADAL" clId="{54CA5DC7-90B9-4B01-9E3C-859FBFF7F716}" dt="2021-02-18T12:41:26.374" v="3" actId="1076"/>
          <ac:picMkLst>
            <pc:docMk/>
            <pc:sldMk cId="3601497938" sldId="286"/>
            <ac:picMk id="6" creationId="{E5BC45EC-8A10-4E73-A1FE-3AFB6EB5D1C0}"/>
          </ac:picMkLst>
        </pc:picChg>
      </pc:sldChg>
      <pc:sldChg chg="modTransition">
        <pc:chgData name="Occhipinti, Annalisa" userId="a66fcd2b-4181-400a-8ca1-7fdb013d8d8c" providerId="ADAL" clId="{54CA5DC7-90B9-4B01-9E3C-859FBFF7F716}" dt="2021-02-18T12:42:43.779" v="14"/>
        <pc:sldMkLst>
          <pc:docMk/>
          <pc:sldMk cId="3312380333" sldId="331"/>
        </pc:sldMkLst>
      </pc:sldChg>
      <pc:sldChg chg="modTransition">
        <pc:chgData name="Occhipinti, Annalisa" userId="a66fcd2b-4181-400a-8ca1-7fdb013d8d8c" providerId="ADAL" clId="{54CA5DC7-90B9-4B01-9E3C-859FBFF7F716}" dt="2021-02-18T12:41:39.979" v="4"/>
        <pc:sldMkLst>
          <pc:docMk/>
          <pc:sldMk cId="283066124" sldId="334"/>
        </pc:sldMkLst>
      </pc:sldChg>
      <pc:sldChg chg="add">
        <pc:chgData name="Occhipinti, Annalisa" userId="a66fcd2b-4181-400a-8ca1-7fdb013d8d8c" providerId="ADAL" clId="{54CA5DC7-90B9-4B01-9E3C-859FBFF7F716}" dt="2021-02-18T12:40:14.320" v="0"/>
        <pc:sldMkLst>
          <pc:docMk/>
          <pc:sldMk cId="1622402218" sldId="358"/>
        </pc:sldMkLst>
      </pc:sldChg>
    </pc:docChg>
  </pc:docChgLst>
  <pc:docChgLst>
    <pc:chgData name="Occhipinti, Annalisa" userId="a66fcd2b-4181-400a-8ca1-7fdb013d8d8c" providerId="ADAL" clId="{D28E48EC-0CBB-4C8A-A785-66EFCDAE8C5D}"/>
    <pc:docChg chg="custSel addSld modSld">
      <pc:chgData name="Occhipinti, Annalisa" userId="a66fcd2b-4181-400a-8ca1-7fdb013d8d8c" providerId="ADAL" clId="{D28E48EC-0CBB-4C8A-A785-66EFCDAE8C5D}" dt="2022-02-17T16:54:29.665" v="98" actId="20577"/>
      <pc:docMkLst>
        <pc:docMk/>
      </pc:docMkLst>
      <pc:sldChg chg="modSp mod">
        <pc:chgData name="Occhipinti, Annalisa" userId="a66fcd2b-4181-400a-8ca1-7fdb013d8d8c" providerId="ADAL" clId="{D28E48EC-0CBB-4C8A-A785-66EFCDAE8C5D}" dt="2022-02-17T16:25:18.899" v="18" actId="20577"/>
        <pc:sldMkLst>
          <pc:docMk/>
          <pc:sldMk cId="3647099027" sldId="258"/>
        </pc:sldMkLst>
        <pc:graphicFrameChg chg="mod modGraphic">
          <ac:chgData name="Occhipinti, Annalisa" userId="a66fcd2b-4181-400a-8ca1-7fdb013d8d8c" providerId="ADAL" clId="{D28E48EC-0CBB-4C8A-A785-66EFCDAE8C5D}" dt="2022-02-17T16:25:18.899" v="18" actId="20577"/>
          <ac:graphicFrameMkLst>
            <pc:docMk/>
            <pc:sldMk cId="3647099027" sldId="258"/>
            <ac:graphicFrameMk id="7" creationId="{00000000-0000-0000-0000-000000000000}"/>
          </ac:graphicFrameMkLst>
        </pc:graphicFrameChg>
      </pc:sldChg>
      <pc:sldChg chg="modSp mod">
        <pc:chgData name="Occhipinti, Annalisa" userId="a66fcd2b-4181-400a-8ca1-7fdb013d8d8c" providerId="ADAL" clId="{D28E48EC-0CBB-4C8A-A785-66EFCDAE8C5D}" dt="2022-02-17T16:27:15.871" v="21" actId="27636"/>
        <pc:sldMkLst>
          <pc:docMk/>
          <pc:sldMk cId="2025674310" sldId="274"/>
        </pc:sldMkLst>
        <pc:spChg chg="mod">
          <ac:chgData name="Occhipinti, Annalisa" userId="a66fcd2b-4181-400a-8ca1-7fdb013d8d8c" providerId="ADAL" clId="{D28E48EC-0CBB-4C8A-A785-66EFCDAE8C5D}" dt="2022-02-17T16:27:15.871" v="21" actId="27636"/>
          <ac:spMkLst>
            <pc:docMk/>
            <pc:sldMk cId="2025674310" sldId="274"/>
            <ac:spMk id="4" creationId="{00000000-0000-0000-0000-000000000000}"/>
          </ac:spMkLst>
        </pc:spChg>
      </pc:sldChg>
      <pc:sldChg chg="delSp modSp mod">
        <pc:chgData name="Occhipinti, Annalisa" userId="a66fcd2b-4181-400a-8ca1-7fdb013d8d8c" providerId="ADAL" clId="{D28E48EC-0CBB-4C8A-A785-66EFCDAE8C5D}" dt="2022-02-17T16:27:21.816" v="26" actId="20577"/>
        <pc:sldMkLst>
          <pc:docMk/>
          <pc:sldMk cId="3601497938" sldId="286"/>
        </pc:sldMkLst>
        <pc:spChg chg="mod">
          <ac:chgData name="Occhipinti, Annalisa" userId="a66fcd2b-4181-400a-8ca1-7fdb013d8d8c" providerId="ADAL" clId="{D28E48EC-0CBB-4C8A-A785-66EFCDAE8C5D}" dt="2022-02-17T16:27:21.816" v="26" actId="20577"/>
          <ac:spMkLst>
            <pc:docMk/>
            <pc:sldMk cId="3601497938" sldId="286"/>
            <ac:spMk id="4" creationId="{00000000-0000-0000-0000-000000000000}"/>
          </ac:spMkLst>
        </pc:spChg>
        <pc:picChg chg="del">
          <ac:chgData name="Occhipinti, Annalisa" userId="a66fcd2b-4181-400a-8ca1-7fdb013d8d8c" providerId="ADAL" clId="{D28E48EC-0CBB-4C8A-A785-66EFCDAE8C5D}" dt="2022-02-17T16:27:19.007" v="22" actId="478"/>
          <ac:picMkLst>
            <pc:docMk/>
            <pc:sldMk cId="3601497938" sldId="286"/>
            <ac:picMk id="6" creationId="{E5BC45EC-8A10-4E73-A1FE-3AFB6EB5D1C0}"/>
          </ac:picMkLst>
        </pc:picChg>
      </pc:sldChg>
      <pc:sldChg chg="mod modShow">
        <pc:chgData name="Occhipinti, Annalisa" userId="a66fcd2b-4181-400a-8ca1-7fdb013d8d8c" providerId="ADAL" clId="{D28E48EC-0CBB-4C8A-A785-66EFCDAE8C5D}" dt="2022-02-17T16:25:26.303" v="19" actId="729"/>
        <pc:sldMkLst>
          <pc:docMk/>
          <pc:sldMk cId="1622402218" sldId="358"/>
        </pc:sldMkLst>
      </pc:sldChg>
      <pc:sldChg chg="modSp new mod">
        <pc:chgData name="Occhipinti, Annalisa" userId="a66fcd2b-4181-400a-8ca1-7fdb013d8d8c" providerId="ADAL" clId="{D28E48EC-0CBB-4C8A-A785-66EFCDAE8C5D}" dt="2022-02-17T16:54:29.665" v="98" actId="20577"/>
        <pc:sldMkLst>
          <pc:docMk/>
          <pc:sldMk cId="2675294879" sldId="359"/>
        </pc:sldMkLst>
        <pc:spChg chg="mod">
          <ac:chgData name="Occhipinti, Annalisa" userId="a66fcd2b-4181-400a-8ca1-7fdb013d8d8c" providerId="ADAL" clId="{D28E48EC-0CBB-4C8A-A785-66EFCDAE8C5D}" dt="2022-02-17T16:54:29.665" v="98" actId="20577"/>
          <ac:spMkLst>
            <pc:docMk/>
            <pc:sldMk cId="2675294879" sldId="359"/>
            <ac:spMk id="2" creationId="{CC589DFD-F869-49E5-AF0A-D96347BA97F0}"/>
          </ac:spMkLst>
        </pc:spChg>
        <pc:spChg chg="mod">
          <ac:chgData name="Occhipinti, Annalisa" userId="a66fcd2b-4181-400a-8ca1-7fdb013d8d8c" providerId="ADAL" clId="{D28E48EC-0CBB-4C8A-A785-66EFCDAE8C5D}" dt="2022-02-17T16:53:32.583" v="44" actId="20577"/>
          <ac:spMkLst>
            <pc:docMk/>
            <pc:sldMk cId="2675294879" sldId="359"/>
            <ac:spMk id="4" creationId="{C56DFAE9-F826-4EDB-A1F2-D26D6D0A483A}"/>
          </ac:spMkLst>
        </pc:spChg>
      </pc:sldChg>
    </pc:docChg>
  </pc:docChgLst>
  <pc:docChgLst>
    <pc:chgData name="Occhipinti, Annalisa" userId="a66fcd2b-4181-400a-8ca1-7fdb013d8d8c" providerId="ADAL" clId="{494E59FD-D5F5-4FF3-BE84-7EF78CF8CC86}"/>
    <pc:docChg chg="custSel addSld delSld modSld">
      <pc:chgData name="Occhipinti, Annalisa" userId="a66fcd2b-4181-400a-8ca1-7fdb013d8d8c" providerId="ADAL" clId="{494E59FD-D5F5-4FF3-BE84-7EF78CF8CC86}" dt="2021-02-22T11:17:38.128" v="73" actId="5793"/>
      <pc:docMkLst>
        <pc:docMk/>
      </pc:docMkLst>
      <pc:sldChg chg="modTransition">
        <pc:chgData name="Occhipinti, Annalisa" userId="a66fcd2b-4181-400a-8ca1-7fdb013d8d8c" providerId="ADAL" clId="{494E59FD-D5F5-4FF3-BE84-7EF78CF8CC86}" dt="2021-02-22T11:16:15.825" v="6"/>
        <pc:sldMkLst>
          <pc:docMk/>
          <pc:sldMk cId="613277064" sldId="281"/>
        </pc:sldMkLst>
      </pc:sldChg>
      <pc:sldChg chg="modSp mod">
        <pc:chgData name="Occhipinti, Annalisa" userId="a66fcd2b-4181-400a-8ca1-7fdb013d8d8c" providerId="ADAL" clId="{494E59FD-D5F5-4FF3-BE84-7EF78CF8CC86}" dt="2021-02-22T11:17:27.380" v="34" actId="20577"/>
        <pc:sldMkLst>
          <pc:docMk/>
          <pc:sldMk cId="396366990" sldId="284"/>
        </pc:sldMkLst>
        <pc:spChg chg="mod">
          <ac:chgData name="Occhipinti, Annalisa" userId="a66fcd2b-4181-400a-8ca1-7fdb013d8d8c" providerId="ADAL" clId="{494E59FD-D5F5-4FF3-BE84-7EF78CF8CC86}" dt="2021-02-22T11:17:27.380" v="34" actId="20577"/>
          <ac:spMkLst>
            <pc:docMk/>
            <pc:sldMk cId="396366990" sldId="284"/>
            <ac:spMk id="4" creationId="{00000000-0000-0000-0000-000000000000}"/>
          </ac:spMkLst>
        </pc:spChg>
      </pc:sldChg>
      <pc:sldChg chg="modSp mod">
        <pc:chgData name="Occhipinti, Annalisa" userId="a66fcd2b-4181-400a-8ca1-7fdb013d8d8c" providerId="ADAL" clId="{494E59FD-D5F5-4FF3-BE84-7EF78CF8CC86}" dt="2021-02-22T11:17:38.128" v="73" actId="5793"/>
        <pc:sldMkLst>
          <pc:docMk/>
          <pc:sldMk cId="1786637199" sldId="285"/>
        </pc:sldMkLst>
        <pc:spChg chg="mod">
          <ac:chgData name="Occhipinti, Annalisa" userId="a66fcd2b-4181-400a-8ca1-7fdb013d8d8c" providerId="ADAL" clId="{494E59FD-D5F5-4FF3-BE84-7EF78CF8CC86}" dt="2021-02-22T11:17:38.128" v="73" actId="5793"/>
          <ac:spMkLst>
            <pc:docMk/>
            <pc:sldMk cId="1786637199" sldId="285"/>
            <ac:spMk id="4" creationId="{00000000-0000-0000-0000-000000000000}"/>
          </ac:spMkLst>
        </pc:spChg>
      </pc:sldChg>
      <pc:sldChg chg="add">
        <pc:chgData name="Occhipinti, Annalisa" userId="a66fcd2b-4181-400a-8ca1-7fdb013d8d8c" providerId="ADAL" clId="{494E59FD-D5F5-4FF3-BE84-7EF78CF8CC86}" dt="2021-02-22T11:17:08.567" v="8"/>
        <pc:sldMkLst>
          <pc:docMk/>
          <pc:sldMk cId="558462170" sldId="325"/>
        </pc:sldMkLst>
      </pc:sldChg>
      <pc:sldChg chg="del">
        <pc:chgData name="Occhipinti, Annalisa" userId="a66fcd2b-4181-400a-8ca1-7fdb013d8d8c" providerId="ADAL" clId="{494E59FD-D5F5-4FF3-BE84-7EF78CF8CC86}" dt="2021-02-22T11:17:04.280" v="7" actId="2696"/>
        <pc:sldMkLst>
          <pc:docMk/>
          <pc:sldMk cId="1341247990" sldId="325"/>
        </pc:sldMkLst>
      </pc:sldChg>
      <pc:sldChg chg="add">
        <pc:chgData name="Occhipinti, Annalisa" userId="a66fcd2b-4181-400a-8ca1-7fdb013d8d8c" providerId="ADAL" clId="{494E59FD-D5F5-4FF3-BE84-7EF78CF8CC86}" dt="2021-02-22T11:17:08.567" v="8"/>
        <pc:sldMkLst>
          <pc:docMk/>
          <pc:sldMk cId="996830580" sldId="326"/>
        </pc:sldMkLst>
      </pc:sldChg>
      <pc:sldChg chg="del">
        <pc:chgData name="Occhipinti, Annalisa" userId="a66fcd2b-4181-400a-8ca1-7fdb013d8d8c" providerId="ADAL" clId="{494E59FD-D5F5-4FF3-BE84-7EF78CF8CC86}" dt="2021-02-22T11:17:04.280" v="7" actId="2696"/>
        <pc:sldMkLst>
          <pc:docMk/>
          <pc:sldMk cId="3977274468" sldId="326"/>
        </pc:sldMkLst>
      </pc:sldChg>
      <pc:sldChg chg="del">
        <pc:chgData name="Occhipinti, Annalisa" userId="a66fcd2b-4181-400a-8ca1-7fdb013d8d8c" providerId="ADAL" clId="{494E59FD-D5F5-4FF3-BE84-7EF78CF8CC86}" dt="2021-02-22T11:17:04.280" v="7" actId="2696"/>
        <pc:sldMkLst>
          <pc:docMk/>
          <pc:sldMk cId="2862025373" sldId="327"/>
        </pc:sldMkLst>
      </pc:sldChg>
      <pc:sldChg chg="add">
        <pc:chgData name="Occhipinti, Annalisa" userId="a66fcd2b-4181-400a-8ca1-7fdb013d8d8c" providerId="ADAL" clId="{494E59FD-D5F5-4FF3-BE84-7EF78CF8CC86}" dt="2021-02-22T11:17:08.567" v="8"/>
        <pc:sldMkLst>
          <pc:docMk/>
          <pc:sldMk cId="4211215928" sldId="327"/>
        </pc:sldMkLst>
      </pc:sldChg>
      <pc:sldChg chg="addSp modSp mod">
        <pc:chgData name="Occhipinti, Annalisa" userId="a66fcd2b-4181-400a-8ca1-7fdb013d8d8c" providerId="ADAL" clId="{494E59FD-D5F5-4FF3-BE84-7EF78CF8CC86}" dt="2021-02-22T11:15:57.250" v="5" actId="14100"/>
        <pc:sldMkLst>
          <pc:docMk/>
          <pc:sldMk cId="1622402218" sldId="358"/>
        </pc:sldMkLst>
        <pc:spChg chg="mod">
          <ac:chgData name="Occhipinti, Annalisa" userId="a66fcd2b-4181-400a-8ca1-7fdb013d8d8c" providerId="ADAL" clId="{494E59FD-D5F5-4FF3-BE84-7EF78CF8CC86}" dt="2021-02-22T11:15:31.965" v="1" actId="20577"/>
          <ac:spMkLst>
            <pc:docMk/>
            <pc:sldMk cId="1622402218" sldId="358"/>
            <ac:spMk id="2" creationId="{2ACDEA79-490F-4244-BAF6-DCADA8696A02}"/>
          </ac:spMkLst>
        </pc:spChg>
        <pc:picChg chg="add mod">
          <ac:chgData name="Occhipinti, Annalisa" userId="a66fcd2b-4181-400a-8ca1-7fdb013d8d8c" providerId="ADAL" clId="{494E59FD-D5F5-4FF3-BE84-7EF78CF8CC86}" dt="2021-02-22T11:15:57.250" v="5" actId="14100"/>
          <ac:picMkLst>
            <pc:docMk/>
            <pc:sldMk cId="1622402218" sldId="358"/>
            <ac:picMk id="6" creationId="{872562F8-342F-4324-8D89-4F79C81706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E643-765D-4869-9877-12FF8827BCC3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053F-C0B3-488F-A693-87251D269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6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1851"/>
            <a:ext cx="3076574" cy="511176"/>
          </a:xfrm>
          <a:prstGeom prst="rect">
            <a:avLst/>
          </a:prstGeom>
          <a:noFill/>
        </p:spPr>
        <p:txBody>
          <a:bodyPr lIns="87472" tIns="43736" rIns="87472" bIns="43736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80287-F64B-4FD0-BF11-B30176B5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9740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99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67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94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89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2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47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1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1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7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15138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6835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9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8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</a:t>
            </a:r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5</a:t>
            </a: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GB" sz="3600" b="0" i="0" u="none" strike="noStrike" kern="120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Linked-Lists and Ordered Linked-Lists</a:t>
            </a:r>
            <a:endParaRPr kumimoji="0" lang="en-GB" sz="36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lang="en-GB" dirty="0">
                <a:solidFill>
                  <a:sysClr val="windowText" lastClr="000000"/>
                </a:solidFill>
                <a:latin typeface="Calibri" panose="020F0502020204030204"/>
              </a:rPr>
              <a:t>Structures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110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 dirty="0"/>
              <a:t>Second Step: </a:t>
            </a:r>
            <a:r>
              <a:rPr lang="en-GB" dirty="0" err="1"/>
              <a:t>LinkedList</a:t>
            </a:r>
            <a:r>
              <a:rPr lang="en-GB" dirty="0"/>
              <a:t> class (left to right)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94" y="1088398"/>
            <a:ext cx="5871261" cy="5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6426154" cy="1030534"/>
          </a:xfrm>
        </p:spPr>
        <p:txBody>
          <a:bodyPr>
            <a:normAutofit fontScale="90000"/>
          </a:bodyPr>
          <a:lstStyle/>
          <a:p>
            <a:r>
              <a:rPr lang="en-GB" dirty="0"/>
              <a:t>Second Step: </a:t>
            </a:r>
            <a:r>
              <a:rPr lang="en-GB" dirty="0" err="1"/>
              <a:t>LinkedList</a:t>
            </a:r>
            <a:r>
              <a:rPr lang="en-GB" dirty="0"/>
              <a:t> class</a:t>
            </a:r>
            <a:br>
              <a:rPr lang="en-GB" dirty="0"/>
            </a:br>
            <a:r>
              <a:rPr lang="en-GB" dirty="0"/>
              <a:t>(a more elegant solution…)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529849"/>
            <a:ext cx="7371534" cy="51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4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DEA79-490F-4244-BAF6-DCADA869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Implement the method below for the LinkedList class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b="1" dirty="0" err="1"/>
              <a:t>getLast</a:t>
            </a:r>
            <a:r>
              <a:rPr lang="en-GB" dirty="0"/>
              <a:t>(): return the data value of the last item</a:t>
            </a:r>
          </a:p>
          <a:p>
            <a:pPr marL="0" indent="0">
              <a:buNone/>
            </a:pPr>
            <a:r>
              <a:rPr lang="en-GB" dirty="0"/>
              <a:t>You could start by drawing a diagram.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500E3-4BDA-4D6E-90DF-81626E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3F8C0-3676-4737-9DD9-955B4EE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Question…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B75-1D35-4648-9DF0-651DE3FCF7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9914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DEA79-490F-4244-BAF6-DCADA869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Implement the method below for the LinkedList class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b="1" dirty="0" err="1"/>
              <a:t>getLast</a:t>
            </a:r>
            <a:r>
              <a:rPr lang="en-GB" dirty="0"/>
              <a:t>(): return the data value of the last item</a:t>
            </a:r>
          </a:p>
          <a:p>
            <a:pPr marL="0" indent="0">
              <a:buNone/>
            </a:pPr>
            <a:r>
              <a:rPr lang="en-GB" dirty="0"/>
              <a:t>You could start by drawing a diagram.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500E3-4BDA-4D6E-90DF-81626E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3F8C0-3676-4737-9DD9-955B4EE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Question…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B75-1D35-4648-9DF0-651DE3FCF7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562F8-342F-4324-8D89-4F79C817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63" y="2890346"/>
            <a:ext cx="7201938" cy="39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Linked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3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Linked-Lists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124744"/>
            <a:ext cx="8134672" cy="5544616"/>
          </a:xfrm>
        </p:spPr>
        <p:txBody>
          <a:bodyPr/>
          <a:lstStyle/>
          <a:p>
            <a:pPr>
              <a:buNone/>
            </a:pPr>
            <a:r>
              <a:rPr lang="en-US" altLang="zh-CN" i="1" dirty="0">
                <a:ea typeface="宋体" pitchFamily="2" charset="-122"/>
              </a:rPr>
              <a:t>Circular linked-lists with dummy node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last node points to the dummy node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How do we know when we have finished traversing the list?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(Tip: check if the pointer of the current node is 			equal to the head, i.e. the dummy node.)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19275" y="293003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5124075" y="323483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648075" y="293003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967169" y="3234830"/>
            <a:ext cx="900106" cy="15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8476875" y="293003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09675" y="2930030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3574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5" name="Text Box 11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990475" y="292368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3295275" y="323483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2888023" y="4023302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38475" y="2930030"/>
            <a:ext cx="609600" cy="609600"/>
            <a:chOff x="1728" y="2880"/>
            <a:chExt cx="384" cy="384"/>
          </a:xfrm>
        </p:grpSpPr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Text Box 17"/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867275" y="2930030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3570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Text Box 20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23567" name="Line 21"/>
          <p:cNvSpPr>
            <a:spLocks noChangeShapeType="1"/>
          </p:cNvSpPr>
          <p:nvPr/>
        </p:nvSpPr>
        <p:spPr bwMode="auto">
          <a:xfrm flipV="1">
            <a:off x="8765800" y="2560143"/>
            <a:ext cx="1588" cy="7159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568" name="Line 22"/>
          <p:cNvSpPr>
            <a:spLocks noChangeShapeType="1"/>
          </p:cNvSpPr>
          <p:nvPr/>
        </p:nvSpPr>
        <p:spPr bwMode="auto">
          <a:xfrm flipH="1">
            <a:off x="2738812" y="2564905"/>
            <a:ext cx="6026988" cy="34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569" name="Line 23"/>
          <p:cNvSpPr>
            <a:spLocks noChangeShapeType="1"/>
          </p:cNvSpPr>
          <p:nvPr/>
        </p:nvSpPr>
        <p:spPr bwMode="auto">
          <a:xfrm>
            <a:off x="2738812" y="254903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2399926" y="2931935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144069" y="2190811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Dummy-node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470570" y="3964984"/>
            <a:ext cx="343364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   </a:t>
            </a:r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2686470" y="3604622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14" y="-49137"/>
            <a:ext cx="6802664" cy="69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2716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70" y="1011198"/>
            <a:ext cx="8892480" cy="5572164"/>
          </a:xfrm>
        </p:spPr>
        <p:txBody>
          <a:bodyPr/>
          <a:lstStyle/>
          <a:p>
            <a:r>
              <a:rPr lang="en-US" dirty="0"/>
              <a:t>To search a circular linked-list:</a:t>
            </a:r>
          </a:p>
          <a:p>
            <a:pPr lvl="1"/>
            <a:r>
              <a:rPr lang="en-US" dirty="0"/>
              <a:t>begin at any node and follow the list until you return to the original node. </a:t>
            </a:r>
          </a:p>
          <a:p>
            <a:r>
              <a:rPr lang="en-US" dirty="0"/>
              <a:t>Can be seen as having neither beginning, nor end. </a:t>
            </a:r>
          </a:p>
          <a:p>
            <a:r>
              <a:rPr lang="en-US" dirty="0"/>
              <a:t>Head-node is logical successor of the tail node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naturally circular structures (e.g. days in week; months in year, to simulate a conveyor belt, etc…)</a:t>
            </a:r>
          </a:p>
          <a:p>
            <a:r>
              <a:rPr lang="en-US" dirty="0"/>
              <a:t>Can traverse the list starting at any point. </a:t>
            </a:r>
          </a:p>
        </p:txBody>
      </p:sp>
    </p:spTree>
    <p:extLst>
      <p:ext uri="{BB962C8B-B14F-4D97-AF65-F5344CB8AC3E}">
        <p14:creationId xmlns:p14="http://schemas.microsoft.com/office/powerpoint/2010/main" val="303281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</a:t>
            </a:r>
            <a:r>
              <a:rPr lang="en-GB" dirty="0" err="1"/>
              <a:t>isEmpty</a:t>
            </a:r>
            <a:r>
              <a:rPr lang="en-GB" dirty="0"/>
              <a:t>()</a:t>
            </a:r>
          </a:p>
          <a:p>
            <a:r>
              <a:rPr lang="en-GB" dirty="0"/>
              <a:t>String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getLast</a:t>
            </a:r>
            <a:r>
              <a:rPr lang="en-GB" dirty="0"/>
              <a:t>() – 999 if empty.</a:t>
            </a:r>
          </a:p>
          <a:p>
            <a:r>
              <a:rPr lang="en-GB" dirty="0"/>
              <a:t>void </a:t>
            </a:r>
            <a:r>
              <a:rPr lang="en-GB" dirty="0" err="1"/>
              <a:t>addLast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value)</a:t>
            </a:r>
          </a:p>
          <a:p>
            <a:r>
              <a:rPr lang="en-GB" dirty="0"/>
              <a:t>Void </a:t>
            </a:r>
            <a:r>
              <a:rPr lang="en-GB" dirty="0" err="1"/>
              <a:t>addFirst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value)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different from Singly-Linked Lists?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0" y="4131218"/>
            <a:ext cx="7458075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2910" y="3565045"/>
            <a:ext cx="2855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current!=null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Will become…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current!= head</a:t>
            </a:r>
          </a:p>
        </p:txBody>
      </p:sp>
    </p:spTree>
    <p:extLst>
      <p:ext uri="{BB962C8B-B14F-4D97-AF65-F5344CB8AC3E}">
        <p14:creationId xmlns:p14="http://schemas.microsoft.com/office/powerpoint/2010/main" val="273202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a node at the beginning of the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49" y="1426535"/>
            <a:ext cx="7136537" cy="18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78597"/>
              </p:ext>
            </p:extLst>
          </p:nvPr>
        </p:nvGraphicFramePr>
        <p:xfrm>
          <a:off x="1355884" y="1308424"/>
          <a:ext cx="9823743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 (1hour) – Lab</a:t>
                      </a:r>
                      <a:r>
                        <a:rPr lang="en-GB" sz="1800" baseline="0" dirty="0"/>
                        <a:t> Session</a:t>
                      </a:r>
                      <a:r>
                        <a:rPr lang="en-GB" sz="1800" dirty="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 dirty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 </a:t>
                      </a:r>
                      <a:r>
                        <a:rPr lang="en-US" sz="1600" strike="noStrike" dirty="0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ICA Briefing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Singular Linked-lists </a:t>
                      </a:r>
                      <a:r>
                        <a:rPr lang="en-US" sz="1600" strike="noStrike" dirty="0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ICA Briefing – Programming Tasks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latin typeface="+mn-lt"/>
                          <a:ea typeface="Times New Roman"/>
                          <a:cs typeface="Times New Roman"/>
                        </a:rPr>
                        <a:t> Circular Linked Lists and Ordered Linked 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Doubly Linked-lists 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Stacks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982631" y="2975227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364709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getFirst</a:t>
            </a:r>
            <a:r>
              <a:rPr lang="en-GB" b="1" dirty="0"/>
              <a:t>()</a:t>
            </a:r>
            <a:r>
              <a:rPr lang="en-GB" dirty="0"/>
              <a:t> – retrieve the data stored in the first node of the list, if it exists. Return 999 if the list is empty.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getSize</a:t>
            </a:r>
            <a:r>
              <a:rPr lang="en-GB" b="1" dirty="0"/>
              <a:t>()</a:t>
            </a:r>
            <a:r>
              <a:rPr lang="en-GB" dirty="0"/>
              <a:t> – return the size of the 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void </a:t>
            </a:r>
            <a:r>
              <a:rPr lang="en-GB" b="1" dirty="0" err="1"/>
              <a:t>addLast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value)</a:t>
            </a:r>
            <a:r>
              <a:rPr lang="en-GB" dirty="0"/>
              <a:t> – add a node at the end of the list </a:t>
            </a:r>
            <a:r>
              <a:rPr lang="en-GB" u="sng" dirty="0"/>
              <a:t>(empty list?)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getLast</a:t>
            </a:r>
            <a:r>
              <a:rPr lang="en-GB" b="1" dirty="0"/>
              <a:t>()</a:t>
            </a:r>
            <a:r>
              <a:rPr lang="en-GB" dirty="0"/>
              <a:t> – retrieve data in the last node of the linked list, if it exists. Return 999 if the list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String </a:t>
            </a:r>
            <a:r>
              <a:rPr lang="en-GB" b="1" dirty="0" err="1"/>
              <a:t>toString</a:t>
            </a:r>
            <a:r>
              <a:rPr lang="en-GB" b="1" dirty="0"/>
              <a:t>()</a:t>
            </a:r>
            <a:r>
              <a:rPr lang="en-GB" dirty="0"/>
              <a:t> – return a description of the content of the linked list. If the list is a = {1, 4, 0, 6, 3}, the returned string should be in the format “1\n4\n0\n6\n3\n”  - \n means “new line”. Return an empty string “” if the list is empty.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some methods!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65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the new version from BB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3 of the ICA makes this clearer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0" y="1761781"/>
            <a:ext cx="8556818" cy="4584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288" y="2239523"/>
            <a:ext cx="7378738" cy="46184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47893" y="5575610"/>
            <a:ext cx="7315200" cy="6013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void </a:t>
            </a:r>
            <a:r>
              <a:rPr lang="en-GB" b="1" dirty="0" err="1"/>
              <a:t>addFirst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value)</a:t>
            </a:r>
            <a:r>
              <a:rPr lang="en-GB" dirty="0"/>
              <a:t> – add a node at the beginning of the list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getAtPos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index)</a:t>
            </a:r>
            <a:r>
              <a:rPr lang="en-GB" dirty="0"/>
              <a:t> – retrieve data in node located at position index (in a 1-index based system), if it exists. Return 999 if the node does not exist.</a:t>
            </a:r>
          </a:p>
          <a:p>
            <a:pPr marL="0" indent="0">
              <a:buNone/>
            </a:pPr>
            <a:r>
              <a:rPr lang="en-GB" b="1" dirty="0"/>
              <a:t>3* </a:t>
            </a:r>
            <a:r>
              <a:rPr lang="en-GB" b="1" dirty="0" err="1"/>
              <a:t>boolean</a:t>
            </a:r>
            <a:r>
              <a:rPr lang="en-GB" b="1" dirty="0"/>
              <a:t> delete(</a:t>
            </a:r>
            <a:r>
              <a:rPr lang="en-GB" b="1" dirty="0" err="1"/>
              <a:t>int</a:t>
            </a:r>
            <a:r>
              <a:rPr lang="en-GB" b="1" dirty="0"/>
              <a:t> n)</a:t>
            </a:r>
            <a:r>
              <a:rPr lang="en-GB" dirty="0"/>
              <a:t> – delete the n</a:t>
            </a:r>
            <a:r>
              <a:rPr lang="en-GB" baseline="30000" dirty="0"/>
              <a:t>th</a:t>
            </a:r>
            <a:r>
              <a:rPr lang="en-GB" dirty="0"/>
              <a:t> node in the list (in a 1-index based system). Return true if the node is deleted, Return false if the n</a:t>
            </a:r>
            <a:r>
              <a:rPr lang="en-GB" baseline="30000" dirty="0"/>
              <a:t>th </a:t>
            </a:r>
            <a:r>
              <a:rPr lang="en-GB" dirty="0"/>
              <a:t>node does not exist – what if n == 1?.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5703" y="4696650"/>
            <a:ext cx="46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What if the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9636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Quizzis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9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boolean</a:t>
            </a:r>
            <a:r>
              <a:rPr lang="en-GB" b="1" dirty="0"/>
              <a:t> </a:t>
            </a:r>
            <a:r>
              <a:rPr lang="en-GB" b="1" dirty="0" err="1"/>
              <a:t>addAfterPos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obj</a:t>
            </a:r>
            <a:r>
              <a:rPr lang="en-GB" b="1" dirty="0"/>
              <a:t>, </a:t>
            </a:r>
            <a:r>
              <a:rPr lang="en-GB" b="1" dirty="0" err="1"/>
              <a:t>int</a:t>
            </a:r>
            <a:r>
              <a:rPr lang="en-GB" b="1" dirty="0"/>
              <a:t> index)</a:t>
            </a:r>
            <a:r>
              <a:rPr lang="en-GB" dirty="0"/>
              <a:t> – add a node after position index (in a 1-based index), if it exists. Return true is the new node has been added successfully. Return </a:t>
            </a:r>
            <a:r>
              <a:rPr lang="en-GB"/>
              <a:t>false if </a:t>
            </a:r>
            <a:r>
              <a:rPr lang="en-GB" dirty="0"/>
              <a:t>the node at position index does not exist.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ListNode</a:t>
            </a:r>
            <a:r>
              <a:rPr lang="en-GB" b="1" dirty="0"/>
              <a:t> </a:t>
            </a:r>
            <a:r>
              <a:rPr lang="en-GB" b="1" dirty="0" err="1"/>
              <a:t>searchPointer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n)</a:t>
            </a:r>
            <a:r>
              <a:rPr lang="en-GB" dirty="0"/>
              <a:t> - return a pointer to node containing n, or null if not found.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searchIndex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n)</a:t>
            </a:r>
            <a:r>
              <a:rPr lang="en-GB" dirty="0"/>
              <a:t> - return a one-based index to node containing n, or </a:t>
            </a:r>
          </a:p>
          <a:p>
            <a:pPr marL="0" indent="0">
              <a:buNone/>
            </a:pPr>
            <a:r>
              <a:rPr lang="en-GB" dirty="0"/>
              <a:t>       -1 if not found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some more…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10807" y="4904979"/>
            <a:ext cx="46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What if the list is empty?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141512" y="4904979"/>
            <a:ext cx="1369295" cy="1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4476750"/>
            <a:ext cx="11478986" cy="17002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should assume that the list is not ordered.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Interview Question. Search for a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0" y="1323474"/>
            <a:ext cx="11649713" cy="27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315" y="1323474"/>
            <a:ext cx="3415392" cy="485348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is just one possible answer.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Make sure you add comments in your code.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" y="95794"/>
            <a:ext cx="7435294" cy="6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0" y="1147558"/>
            <a:ext cx="11478986" cy="48534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Inserting a node in an </a:t>
            </a:r>
            <a:r>
              <a:rPr lang="en-GB" b="1" dirty="0"/>
              <a:t>ordered</a:t>
            </a:r>
            <a:r>
              <a:rPr lang="en-GB" dirty="0"/>
              <a:t> linked list.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public void insert(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entry)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10442" y="2451989"/>
            <a:ext cx="8715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300" dirty="0"/>
              <a:t>To insert an item:</a:t>
            </a:r>
          </a:p>
          <a:p>
            <a:pPr lvl="1"/>
            <a:r>
              <a:rPr lang="en-GB" sz="2300" dirty="0"/>
              <a:t>Find the place where the new item is supposed to go,</a:t>
            </a:r>
          </a:p>
          <a:p>
            <a:pPr lvl="1"/>
            <a:r>
              <a:rPr lang="en-GB" sz="2300" dirty="0"/>
              <a:t>Insert the item in the list.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r>
              <a:rPr lang="en-GB" sz="2300" dirty="0"/>
              <a:t>3 Cases to consider: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1:</a:t>
            </a:r>
            <a:r>
              <a:rPr lang="en-GB" sz="2300" dirty="0"/>
              <a:t> the list is initially empty.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2:</a:t>
            </a:r>
            <a:r>
              <a:rPr lang="en-GB" sz="2300" dirty="0"/>
              <a:t> the new item is smaller than the smallest</a:t>
            </a:r>
            <a:br>
              <a:rPr lang="en-GB" sz="2300" dirty="0"/>
            </a:br>
            <a:r>
              <a:rPr lang="en-GB" sz="2300" dirty="0"/>
              <a:t>	        item in the list.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3:</a:t>
            </a:r>
            <a:r>
              <a:rPr lang="en-GB" sz="2300" dirty="0"/>
              <a:t> the item is to be inserted within the list.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123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333" y="122238"/>
            <a:ext cx="8319082" cy="858490"/>
          </a:xfrm>
        </p:spPr>
        <p:txBody>
          <a:bodyPr/>
          <a:lstStyle/>
          <a:p>
            <a:r>
              <a:rPr lang="en-GB" dirty="0"/>
              <a:t>Inserting – cases to consider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0" y="1600201"/>
            <a:ext cx="8715436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dirty="0"/>
              <a:t>To insert an item: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Find the place where the new item is supposed to go,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Insert the item in the list.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  <a:buNone/>
            </a:pPr>
            <a:r>
              <a:rPr lang="en-GB" u="sng" dirty="0"/>
              <a:t>Case 1:</a:t>
            </a:r>
            <a:r>
              <a:rPr lang="en-GB" dirty="0"/>
              <a:t> the list is initially empty.</a:t>
            </a:r>
          </a:p>
          <a:p>
            <a:pPr>
              <a:lnSpc>
                <a:spcPct val="90000"/>
              </a:lnSpc>
              <a:buNone/>
            </a:pPr>
            <a:r>
              <a:rPr lang="en-GB" u="sng" dirty="0"/>
              <a:t>Case 2:</a:t>
            </a:r>
            <a:r>
              <a:rPr lang="en-GB" dirty="0"/>
              <a:t> the new item is smaller than the smallest</a:t>
            </a:r>
            <a:br>
              <a:rPr lang="en-GB" dirty="0"/>
            </a:br>
            <a:r>
              <a:rPr lang="en-GB" dirty="0"/>
              <a:t>	        item in the list.</a:t>
            </a:r>
          </a:p>
          <a:p>
            <a:pPr>
              <a:lnSpc>
                <a:spcPct val="90000"/>
              </a:lnSpc>
              <a:buNone/>
            </a:pPr>
            <a:r>
              <a:rPr lang="en-GB" u="sng" dirty="0"/>
              <a:t>Case 3:</a:t>
            </a:r>
            <a:r>
              <a:rPr lang="en-GB" dirty="0"/>
              <a:t> the item is to be inserted within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122" y="260648"/>
            <a:ext cx="823158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Oredered</a:t>
            </a:r>
            <a:r>
              <a:rPr lang="en-GB" dirty="0"/>
              <a:t> Lists. Deleting – cases to consider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142984"/>
            <a:ext cx="8406106" cy="5143536"/>
          </a:xfrm>
        </p:spPr>
        <p:txBody>
          <a:bodyPr/>
          <a:lstStyle/>
          <a:p>
            <a:pPr>
              <a:buNone/>
            </a:pPr>
            <a:r>
              <a:rPr lang="en-GB" sz="2400" dirty="0"/>
              <a:t>To delete a given item:</a:t>
            </a:r>
          </a:p>
          <a:p>
            <a:pPr lvl="1"/>
            <a:r>
              <a:rPr lang="en-GB" dirty="0"/>
              <a:t>Search the list to see if the item exists,</a:t>
            </a:r>
          </a:p>
          <a:p>
            <a:pPr lvl="1"/>
            <a:r>
              <a:rPr lang="en-GB" dirty="0"/>
              <a:t>Delete the item</a:t>
            </a:r>
          </a:p>
          <a:p>
            <a:endParaRPr lang="en-GB" sz="2400" dirty="0"/>
          </a:p>
          <a:p>
            <a:pPr>
              <a:buNone/>
            </a:pPr>
            <a:r>
              <a:rPr lang="en-GB" sz="2400" u="sng" dirty="0"/>
              <a:t>Case 1:</a:t>
            </a:r>
            <a:r>
              <a:rPr lang="en-GB" sz="2400" dirty="0"/>
              <a:t> the list is initially empty.</a:t>
            </a:r>
          </a:p>
          <a:p>
            <a:pPr>
              <a:buNone/>
            </a:pPr>
            <a:r>
              <a:rPr lang="en-GB" sz="2400" u="sng" dirty="0"/>
              <a:t>Case 2:</a:t>
            </a:r>
            <a:r>
              <a:rPr lang="en-GB" sz="2400" dirty="0"/>
              <a:t> the item to be deleted is contained in the first</a:t>
            </a:r>
            <a:br>
              <a:rPr lang="en-GB" sz="2400" dirty="0"/>
            </a:br>
            <a:r>
              <a:rPr lang="en-GB" sz="2400" dirty="0"/>
              <a:t>             node of the list.</a:t>
            </a:r>
          </a:p>
          <a:p>
            <a:pPr>
              <a:buNone/>
            </a:pPr>
            <a:r>
              <a:rPr lang="en-GB" sz="2400" u="sng" dirty="0"/>
              <a:t>Case 3:</a:t>
            </a:r>
            <a:r>
              <a:rPr lang="en-GB" sz="2400" dirty="0"/>
              <a:t> the item to be deleted is somewhere in the list.</a:t>
            </a:r>
          </a:p>
          <a:p>
            <a:pPr>
              <a:buNone/>
            </a:pPr>
            <a:r>
              <a:rPr lang="en-GB" sz="2400" u="sng" dirty="0"/>
              <a:t>Case 4:</a:t>
            </a:r>
            <a:r>
              <a:rPr lang="en-GB" sz="2400" dirty="0"/>
              <a:t> the list is not empty, but the item to be deleted 					is not in the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61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589DFD-F869-49E5-AF0A-D96347BA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Well done to: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7DC59-E3F3-41AE-8285-FE81030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6DFAE9-F826-4EDB-A1F2-D26D6D0A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week’s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8B80-212C-4CAB-9EEB-7E5C3BA2EB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00E71-EC99-A866-7869-2BFFC2A6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278606"/>
            <a:ext cx="23526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Material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of basic methods in linked lists.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1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Traversing - Algorithm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071546"/>
            <a:ext cx="8229600" cy="2789502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latin typeface="Courier New" pitchFamily="49" charset="0"/>
              </a:rPr>
              <a:t>current = head;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while (current != null)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print(</a:t>
            </a:r>
            <a:r>
              <a:rPr lang="en-GB" sz="2400" b="1" dirty="0" err="1">
                <a:latin typeface="Courier New" pitchFamily="49" charset="0"/>
              </a:rPr>
              <a:t>current.data</a:t>
            </a:r>
            <a:r>
              <a:rPr lang="en-GB" sz="2400" b="1" dirty="0">
                <a:latin typeface="Courier New" pitchFamily="49" charset="0"/>
              </a:rPr>
              <a:t> + “ “);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current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9497" y="3861048"/>
            <a:ext cx="8750300" cy="749300"/>
            <a:chOff x="100" y="2853"/>
            <a:chExt cx="5512" cy="4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" y="2859"/>
              <a:ext cx="5454" cy="466"/>
              <a:chOff x="158" y="2859"/>
              <a:chExt cx="5454" cy="46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8" y="2859"/>
                <a:ext cx="5454" cy="466"/>
                <a:chOff x="158" y="2609"/>
                <a:chExt cx="5454" cy="466"/>
              </a:xfrm>
            </p:grpSpPr>
            <p:sp>
              <p:nvSpPr>
                <p:cNvPr id="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8" y="2840"/>
                  <a:ext cx="454" cy="231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9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12    </a:t>
                  </a:r>
                  <a:endParaRPr lang="en-US" dirty="0"/>
                </a:p>
              </p:txBody>
            </p:sp>
            <p:sp>
              <p:nvSpPr>
                <p:cNvPr id="1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840"/>
                  <a:ext cx="454" cy="235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54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45" y="2840"/>
                  <a:ext cx="454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1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5" y="2840"/>
                  <a:ext cx="390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3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43" y="2840"/>
                  <a:ext cx="454" cy="235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33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67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41" y="2840"/>
                  <a:ext cx="454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32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38" y="2840"/>
                  <a:ext cx="374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81" y="2626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91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5" y="2609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3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59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785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</p:grpSp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606" y="3203"/>
                <a:ext cx="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 flipV="1">
                <a:off x="1693" y="3207"/>
                <a:ext cx="139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 flipV="1">
                <a:off x="2691" y="3211"/>
                <a:ext cx="1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 flipV="1">
                <a:off x="3688" y="3211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 flipV="1">
                <a:off x="4686" y="3209"/>
                <a:ext cx="142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100" y="2853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567609" y="4861185"/>
            <a:ext cx="1616075" cy="747713"/>
            <a:chOff x="838" y="3339"/>
            <a:chExt cx="1018" cy="471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151785" y="4861185"/>
            <a:ext cx="1616075" cy="747713"/>
            <a:chOff x="838" y="3339"/>
            <a:chExt cx="1018" cy="471"/>
          </a:xfrm>
        </p:grpSpPr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5837216" y="4861185"/>
            <a:ext cx="1616075" cy="747713"/>
            <a:chOff x="838" y="3339"/>
            <a:chExt cx="1018" cy="471"/>
          </a:xfrm>
        </p:grpSpPr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46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7408852" y="4861185"/>
            <a:ext cx="1616075" cy="747713"/>
            <a:chOff x="838" y="3339"/>
            <a:chExt cx="1018" cy="471"/>
          </a:xfrm>
        </p:grpSpPr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50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51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43" name="Group 36"/>
          <p:cNvGrpSpPr>
            <a:grpSpLocks/>
          </p:cNvGrpSpPr>
          <p:nvPr/>
        </p:nvGrpSpPr>
        <p:grpSpPr bwMode="auto">
          <a:xfrm>
            <a:off x="9051926" y="4861181"/>
            <a:ext cx="1616075" cy="747713"/>
            <a:chOff x="838" y="3339"/>
            <a:chExt cx="1018" cy="471"/>
          </a:xfrm>
        </p:grpSpPr>
        <p:grpSp>
          <p:nvGrpSpPr>
            <p:cNvPr id="47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55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  <p:sp>
            <p:nvSpPr>
              <p:cNvPr id="56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847528" y="587727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Output to console 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4072" y="587727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12  54  3  67  32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(1)</a:t>
            </a:r>
            <a:endParaRPr lang="en-US" dirty="0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525186" y="2217911"/>
            <a:ext cx="720725" cy="3699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</a:t>
            </a:r>
            <a:r>
              <a:rPr lang="en-GB" dirty="0">
                <a:solidFill>
                  <a:schemeClr val="bg1"/>
                </a:solidFill>
              </a:rPr>
              <a:t>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2512876" y="2395524"/>
            <a:ext cx="357312" cy="42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 flipV="1">
            <a:off x="5824151" y="2395527"/>
            <a:ext cx="214686" cy="5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7405816" y="2395526"/>
            <a:ext cx="217346" cy="16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8994542" y="2393680"/>
            <a:ext cx="212946" cy="18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flipV="1">
            <a:off x="4246018" y="2383089"/>
            <a:ext cx="2153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107556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7558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09720" y="4000505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Insert a new node </a:t>
            </a:r>
            <a:r>
              <a:rPr lang="en-GB" sz="2400" b="1" dirty="0"/>
              <a:t>after</a:t>
            </a:r>
            <a:r>
              <a:rPr lang="en-GB" sz="2400" dirty="0"/>
              <a:t> node pointed at by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current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(2)</a:t>
            </a:r>
            <a:endParaRPr lang="en-US" dirty="0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738282" y="278605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640014" y="4941891"/>
            <a:ext cx="2681287" cy="725488"/>
            <a:chOff x="385" y="2513"/>
            <a:chExt cx="1689" cy="457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234" y="2523"/>
              <a:ext cx="840" cy="447"/>
              <a:chOff x="826" y="2808"/>
              <a:chExt cx="840" cy="447"/>
            </a:xfrm>
          </p:grpSpPr>
          <p:sp>
            <p:nvSpPr>
              <p:cNvPr id="100388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389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31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00390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00421" name="Text Box 69"/>
            <p:cNvSpPr txBox="1">
              <a:spLocks noChangeArrowheads="1"/>
            </p:cNvSpPr>
            <p:nvPr/>
          </p:nvSpPr>
          <p:spPr bwMode="auto">
            <a:xfrm>
              <a:off x="607" y="2732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0423" name="Text Box 7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100431" name="Line 79"/>
          <p:cNvSpPr>
            <a:spLocks noChangeShapeType="1"/>
          </p:cNvSpPr>
          <p:nvPr/>
        </p:nvSpPr>
        <p:spPr bwMode="auto">
          <a:xfrm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 flipH="1"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527463" y="2216740"/>
            <a:ext cx="720725" cy="3661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7268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7268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2521527" y="2392878"/>
            <a:ext cx="348661" cy="2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5828805" y="2395526"/>
            <a:ext cx="210033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7414161" y="2395526"/>
            <a:ext cx="209002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V="1">
            <a:off x="8993579" y="2395526"/>
            <a:ext cx="213909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 flipV="1">
            <a:off x="4261262" y="2381003"/>
            <a:ext cx="1959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881158" y="4143381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new node (with data value):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(3)</a:t>
            </a:r>
            <a:endParaRPr lang="en-US" dirty="0"/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1775520" y="278092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 flipV="1">
            <a:off x="4883888" y="2573079"/>
            <a:ext cx="10632" cy="20414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407396" y="4281986"/>
            <a:ext cx="2755899" cy="739776"/>
            <a:chOff x="375" y="2516"/>
            <a:chExt cx="1736" cy="466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45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12  </a:t>
                </a:r>
                <a:r>
                  <a:rPr lang="en-GB" dirty="0">
                    <a:solidFill>
                      <a:schemeClr val="bg1"/>
                    </a:solidFill>
                  </a:rPr>
                  <a:t>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47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>
              <a:off x="1067" y="2862"/>
              <a:ext cx="22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Text Box 71"/>
            <p:cNvSpPr txBox="1">
              <a:spLocks noChangeArrowheads="1"/>
            </p:cNvSpPr>
            <p:nvPr/>
          </p:nvSpPr>
          <p:spPr bwMode="auto">
            <a:xfrm>
              <a:off x="375" y="2516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775521" y="2204864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  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3517889" y="2216140"/>
            <a:ext cx="720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7201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686539" y="2216139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803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803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V="1">
            <a:off x="2497778" y="2395526"/>
            <a:ext cx="372410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 flipV="1">
            <a:off x="5837583" y="2395526"/>
            <a:ext cx="201255" cy="5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V="1">
            <a:off x="7403991" y="2395526"/>
            <a:ext cx="219173" cy="5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V="1">
            <a:off x="9002202" y="2395526"/>
            <a:ext cx="205286" cy="1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4249389" y="2381001"/>
            <a:ext cx="208643" cy="4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881158" y="5286389"/>
            <a:ext cx="752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newNode</a:t>
            </a:r>
            <a:r>
              <a:rPr lang="en-GB" sz="2400" dirty="0"/>
              <a:t> should point at next element after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GB" sz="2400" dirty="0"/>
              <a:t>.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3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(4)</a:t>
            </a:r>
            <a:endParaRPr lang="en-US" dirty="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head</a:t>
            </a:r>
            <a:endParaRPr lang="en-US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5539" y="3929067"/>
            <a:ext cx="2740025" cy="746125"/>
            <a:chOff x="385" y="2513"/>
            <a:chExt cx="1726" cy="47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46" name="Text Box 29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>
                    <a:solidFill>
                      <a:schemeClr val="bg1"/>
                    </a:solidFill>
                  </a:rPr>
                  <a:t>12    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1532</a:t>
                </a:r>
                <a:endParaRPr lang="en-US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1800</a:t>
                </a:r>
                <a:endParaRPr lang="en-US"/>
              </a:p>
            </p:txBody>
          </p:sp>
        </p:grp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612" y="2750"/>
              <a:ext cx="411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1800</a:t>
              </a:r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newNode</a:t>
              </a:r>
              <a:endParaRPr lang="en-US"/>
            </a:p>
          </p:txBody>
        </p:sp>
      </p:grpSp>
      <p:sp>
        <p:nvSpPr>
          <p:cNvPr id="49" name="Line 41"/>
          <p:cNvSpPr>
            <a:spLocks noChangeShapeType="1"/>
          </p:cNvSpPr>
          <p:nvPr/>
        </p:nvSpPr>
        <p:spPr bwMode="auto">
          <a:xfrm flipV="1">
            <a:off x="4881555" y="2586039"/>
            <a:ext cx="9" cy="17129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595538" y="3929067"/>
            <a:ext cx="2740026" cy="746125"/>
            <a:chOff x="385" y="2513"/>
            <a:chExt cx="1726" cy="470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612" y="2750"/>
              <a:ext cx="411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3517889" y="2216139"/>
            <a:ext cx="652743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1800</a:t>
            </a:r>
            <a:endParaRPr lang="en-US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699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7251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7251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99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75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>
            <a:off x="2513097" y="2395470"/>
            <a:ext cx="357091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5822968" y="2395470"/>
            <a:ext cx="215870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 flipV="1">
            <a:off x="7412221" y="2395526"/>
            <a:ext cx="210942" cy="2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9011777" y="2395470"/>
            <a:ext cx="195711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881158" y="5286389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node link changed to point at </a:t>
            </a:r>
            <a:r>
              <a:rPr lang="en-GB" sz="2400" dirty="0" err="1"/>
              <a:t>newNode</a:t>
            </a:r>
            <a:endParaRPr lang="en-GB" sz="2400" dirty="0"/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>
            <a:off x="3816438" y="2586078"/>
            <a:ext cx="479362" cy="13469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Insertion – Final result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2889250"/>
            <a:ext cx="8750300" cy="749300"/>
            <a:chOff x="113" y="1820"/>
            <a:chExt cx="5512" cy="472"/>
          </a:xfrm>
        </p:grpSpPr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171" y="2057"/>
              <a:ext cx="454" cy="23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852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1260" y="2057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1850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54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2258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2848" y="2057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 </a:t>
              </a:r>
              <a:r>
                <a:rPr lang="en-GB" dirty="0">
                  <a:solidFill>
                    <a:schemeClr val="bg1"/>
                  </a:solidFill>
                </a:rPr>
                <a:t> 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3256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846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67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5" name="Text Box 13"/>
            <p:cNvSpPr txBox="1">
              <a:spLocks noChangeArrowheads="1"/>
            </p:cNvSpPr>
            <p:nvPr/>
          </p:nvSpPr>
          <p:spPr bwMode="auto">
            <a:xfrm>
              <a:off x="4254" y="2057"/>
              <a:ext cx="454" cy="23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4843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251" y="2057"/>
              <a:ext cx="37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 flipH="1"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794" y="184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5491" name="Text Box 19"/>
            <p:cNvSpPr txBox="1">
              <a:spLocks noChangeArrowheads="1"/>
            </p:cNvSpPr>
            <p:nvPr/>
          </p:nvSpPr>
          <p:spPr bwMode="auto">
            <a:xfrm>
              <a:off x="1804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2775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3772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4798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630" y="2169"/>
              <a:ext cx="2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2716" y="2170"/>
              <a:ext cx="13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 flipV="1">
              <a:off x="3709" y="2170"/>
              <a:ext cx="1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4714" y="2169"/>
              <a:ext cx="1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113" y="1820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503712" y="4293096"/>
            <a:ext cx="1460500" cy="711200"/>
            <a:chOff x="826" y="2808"/>
            <a:chExt cx="920" cy="448"/>
          </a:xfrm>
        </p:grpSpPr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884" y="3022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502" name="Text Box 30"/>
            <p:cNvSpPr txBox="1">
              <a:spLocks noChangeArrowheads="1"/>
            </p:cNvSpPr>
            <p:nvPr/>
          </p:nvSpPr>
          <p:spPr bwMode="auto">
            <a:xfrm>
              <a:off x="1292" y="3022"/>
              <a:ext cx="454" cy="2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5503" name="Text Box 31"/>
            <p:cNvSpPr txBox="1">
              <a:spLocks noChangeArrowheads="1"/>
            </p:cNvSpPr>
            <p:nvPr/>
          </p:nvSpPr>
          <p:spPr bwMode="auto">
            <a:xfrm>
              <a:off x="826" y="2808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</p:grp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4714876" y="3636144"/>
            <a:ext cx="21059" cy="9834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3872334" y="3636144"/>
            <a:ext cx="1257" cy="6816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32525" y="556338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Done!!!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085560" y="6239645"/>
            <a:ext cx="2132013" cy="455613"/>
          </a:xfrm>
        </p:spPr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1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- Algorithm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719264"/>
            <a:ext cx="8228013" cy="4734073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Create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 = new </a:t>
            </a:r>
            <a:r>
              <a:rPr lang="en-GB" sz="2400" b="1" dirty="0" err="1">
                <a:latin typeface="Courier New" pitchFamily="49" charset="0"/>
              </a:rPr>
              <a:t>ListNode</a:t>
            </a:r>
            <a:r>
              <a:rPr lang="en-GB" sz="24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Point to next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None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Link to previous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;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249319" y="3272527"/>
            <a:ext cx="2808288" cy="926402"/>
            <a:chOff x="839" y="3192"/>
            <a:chExt cx="1769" cy="4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9" y="3249"/>
              <a:ext cx="1769" cy="432"/>
              <a:chOff x="385" y="2513"/>
              <a:chExt cx="1769" cy="43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34" y="2523"/>
                <a:ext cx="920" cy="409"/>
                <a:chOff x="826" y="2808"/>
                <a:chExt cx="920" cy="409"/>
              </a:xfrm>
            </p:grpSpPr>
            <p:sp>
              <p:nvSpPr>
                <p:cNvPr id="11059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84" y="3022"/>
                  <a:ext cx="439" cy="195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12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05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92" y="3022"/>
                  <a:ext cx="454" cy="195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106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26" y="2808"/>
                  <a:ext cx="411" cy="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1800</a:t>
                  </a:r>
                  <a:endParaRPr lang="en-US" dirty="0"/>
                </a:p>
              </p:txBody>
            </p:sp>
          </p:grpSp>
          <p:sp>
            <p:nvSpPr>
              <p:cNvPr id="110601" name="Text Box 9"/>
              <p:cNvSpPr txBox="1">
                <a:spLocks noChangeArrowheads="1"/>
              </p:cNvSpPr>
              <p:nvPr/>
            </p:nvSpPr>
            <p:spPr bwMode="auto">
              <a:xfrm>
                <a:off x="612" y="2750"/>
                <a:ext cx="454" cy="195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0602" name="Line 10"/>
              <p:cNvSpPr>
                <a:spLocks noChangeShapeType="1"/>
              </p:cNvSpPr>
              <p:nvPr/>
            </p:nvSpPr>
            <p:spPr bwMode="auto">
              <a:xfrm flipV="1">
                <a:off x="1070" y="2838"/>
                <a:ext cx="2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603" name="Text Box 11"/>
              <p:cNvSpPr txBox="1">
                <a:spLocks noChangeArrowheads="1"/>
              </p:cNvSpPr>
              <p:nvPr/>
            </p:nvSpPr>
            <p:spPr bwMode="auto">
              <a:xfrm>
                <a:off x="385" y="2513"/>
                <a:ext cx="68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newNode</a:t>
                </a:r>
                <a:endParaRPr lang="en-US" dirty="0"/>
              </a:p>
            </p:txBody>
          </p:sp>
        </p:grp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V="1">
              <a:off x="2339" y="319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176120" y="1700809"/>
            <a:ext cx="2681288" cy="773675"/>
            <a:chOff x="385" y="2513"/>
            <a:chExt cx="1689" cy="454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34" y="2523"/>
              <a:ext cx="840" cy="431"/>
              <a:chOff x="826" y="2808"/>
              <a:chExt cx="840" cy="431"/>
            </a:xfrm>
          </p:grpSpPr>
          <p:sp>
            <p:nvSpPr>
              <p:cNvPr id="110608" name="Text Box 1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1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09" name="Text Box 1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1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10610" name="Text Box 1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17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1076" y="2862"/>
              <a:ext cx="2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9272588" y="2090738"/>
            <a:ext cx="592882" cy="361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 flipH="1">
            <a:off x="9265593" y="2081957"/>
            <a:ext cx="593403" cy="361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8544272" y="5013176"/>
            <a:ext cx="1460500" cy="1121318"/>
            <a:chOff x="4409" y="2613"/>
            <a:chExt cx="920" cy="65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409" y="2840"/>
              <a:ext cx="920" cy="431"/>
              <a:chOff x="826" y="2808"/>
              <a:chExt cx="920" cy="431"/>
            </a:xfrm>
          </p:grpSpPr>
          <p:sp>
            <p:nvSpPr>
              <p:cNvPr id="110617" name="Text Box 25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1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18" name="Text Box 26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54" cy="21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110619" name="Text Box 27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 flipV="1">
              <a:off x="5096" y="2613"/>
              <a:ext cx="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4649" y="261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077201" y="6248400"/>
            <a:ext cx="2132013" cy="489086"/>
          </a:xfrm>
        </p:spPr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9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Warning – Order is crucial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 = new </a:t>
            </a:r>
            <a:r>
              <a:rPr lang="en-GB" sz="2400" b="1" dirty="0" err="1">
                <a:latin typeface="Courier New" pitchFamily="49" charset="0"/>
              </a:rPr>
              <a:t>ListNode</a:t>
            </a:r>
            <a:r>
              <a:rPr lang="en-GB" sz="24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 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75500" y="3357564"/>
            <a:ext cx="2681288" cy="746125"/>
            <a:chOff x="385" y="2513"/>
            <a:chExt cx="1689" cy="47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34" y="2523"/>
              <a:ext cx="840" cy="447"/>
              <a:chOff x="826" y="2808"/>
              <a:chExt cx="840" cy="447"/>
            </a:xfrm>
          </p:grpSpPr>
          <p:sp>
            <p:nvSpPr>
              <p:cNvPr id="111623" name="Text Box 7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624" name="Text Box 8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11625" name="Text Box 9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V="1">
              <a:off x="1073" y="2863"/>
              <a:ext cx="2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28" name="Text Box 12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175500" y="1628776"/>
            <a:ext cx="2681288" cy="746125"/>
            <a:chOff x="385" y="2513"/>
            <a:chExt cx="1689" cy="470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34" y="2523"/>
              <a:ext cx="840" cy="447"/>
              <a:chOff x="826" y="2808"/>
              <a:chExt cx="840" cy="447"/>
            </a:xfrm>
          </p:grpSpPr>
          <p:sp>
            <p:nvSpPr>
              <p:cNvPr id="111632" name="Text Box 1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  </a:t>
                </a:r>
                <a:r>
                  <a:rPr lang="en-GB" dirty="0">
                    <a:solidFill>
                      <a:schemeClr val="bg1"/>
                    </a:solidFill>
                  </a:rPr>
                  <a:t>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633" name="Text Box 1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32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11634" name="Text Box 1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1067" y="2862"/>
              <a:ext cx="22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37" name="Text Box 2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111638" name="Line 22"/>
          <p:cNvSpPr>
            <a:spLocks noChangeShapeType="1"/>
          </p:cNvSpPr>
          <p:nvPr/>
        </p:nvSpPr>
        <p:spPr bwMode="auto">
          <a:xfrm>
            <a:off x="9263063" y="198755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9263063" y="198755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968208" y="5013173"/>
            <a:ext cx="1460500" cy="711200"/>
            <a:chOff x="826" y="2808"/>
            <a:chExt cx="920" cy="448"/>
          </a:xfrm>
        </p:grpSpPr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884" y="3022"/>
              <a:ext cx="439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643" name="Text Box 27"/>
            <p:cNvSpPr txBox="1">
              <a:spLocks noChangeArrowheads="1"/>
            </p:cNvSpPr>
            <p:nvPr/>
          </p:nvSpPr>
          <p:spPr bwMode="auto">
            <a:xfrm>
              <a:off x="1292" y="3022"/>
              <a:ext cx="454" cy="2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11644" name="Text Box 28"/>
            <p:cNvSpPr txBox="1">
              <a:spLocks noChangeArrowheads="1"/>
            </p:cNvSpPr>
            <p:nvPr/>
          </p:nvSpPr>
          <p:spPr bwMode="auto">
            <a:xfrm>
              <a:off x="826" y="2808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</p:grpSp>
      <p:sp>
        <p:nvSpPr>
          <p:cNvPr id="111646" name="Line 30"/>
          <p:cNvSpPr>
            <a:spLocks noChangeShapeType="1"/>
          </p:cNvSpPr>
          <p:nvPr/>
        </p:nvSpPr>
        <p:spPr bwMode="auto">
          <a:xfrm>
            <a:off x="8904288" y="29972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>
            <a:off x="9264651" y="371633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 flipH="1">
            <a:off x="9264651" y="371633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8349208" y="4595664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>
            <a:off x="9428708" y="5603726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V="1">
            <a:off x="9789070" y="4740126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 flipH="1">
            <a:off x="9069934" y="4740126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>
            <a:off x="9069933" y="4740127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9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Deletion – Algorithm (1)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412777"/>
            <a:ext cx="8228013" cy="4716562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current.link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current.link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toDelete.Link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toDelete.link</a:t>
            </a:r>
            <a:r>
              <a:rPr lang="en-GB" sz="2400" b="1" dirty="0">
                <a:latin typeface="Courier New" pitchFamily="49" charset="0"/>
              </a:rPr>
              <a:t> = null;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</a:t>
            </a:r>
            <a:r>
              <a:rPr lang="en-GB" sz="2400" b="1" dirty="0">
                <a:latin typeface="Courier New" pitchFamily="49" charset="0"/>
              </a:rPr>
              <a:t> = null;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3926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934072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168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24497" y="3511548"/>
            <a:ext cx="2447925" cy="720725"/>
            <a:chOff x="2517" y="1570"/>
            <a:chExt cx="1542" cy="454"/>
          </a:xfrm>
        </p:grpSpPr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800222" y="4284661"/>
            <a:ext cx="720725" cy="36750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881309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529009" y="4284661"/>
            <a:ext cx="720725" cy="37465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4465634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5113334" y="4284661"/>
            <a:ext cx="720725" cy="36988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6049958" y="4284660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697659" y="4284661"/>
            <a:ext cx="720725" cy="36989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7634284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8281984" y="4284661"/>
            <a:ext cx="720725" cy="36989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9217022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9864722" y="4284661"/>
            <a:ext cx="593725" cy="37227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9866309" y="4284660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9866309" y="4284660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789234" y="394493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43926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5934072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75168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9145584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flipV="1">
            <a:off x="2516982" y="4464046"/>
            <a:ext cx="364326" cy="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8996363" y="4461669"/>
            <a:ext cx="222245" cy="23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257675" y="4454523"/>
            <a:ext cx="207170" cy="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41809" y="4664073"/>
            <a:ext cx="903288" cy="1090613"/>
            <a:chOff x="793" y="2341"/>
            <a:chExt cx="569" cy="687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7" name="Line 23"/>
          <p:cNvSpPr>
            <a:spLocks noChangeShapeType="1"/>
          </p:cNvSpPr>
          <p:nvPr/>
        </p:nvSpPr>
        <p:spPr bwMode="auto">
          <a:xfrm flipV="1">
            <a:off x="7424738" y="4464047"/>
            <a:ext cx="209544" cy="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6143621" y="5024435"/>
            <a:ext cx="343364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   </a:t>
            </a:r>
            <a:endParaRPr lang="en-US" dirty="0"/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 flipH="1" flipV="1">
            <a:off x="6359521" y="4664073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5926134" y="5384797"/>
            <a:ext cx="996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err="1"/>
              <a:t>toDelete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04" y="4377531"/>
            <a:ext cx="3048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5" grpId="0" animBg="1"/>
      <p:bldP spid="76" grpId="0" animBg="1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function to swap two numbers in an array without a temporary variable.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Hint: make use of your maths skills!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Homework: Interview Question*: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3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(2)</a:t>
            </a:r>
            <a:endParaRPr 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3926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5934072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75168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524497" y="2285993"/>
            <a:ext cx="2447925" cy="720725"/>
            <a:chOff x="2517" y="1570"/>
            <a:chExt cx="1542" cy="454"/>
          </a:xfrm>
        </p:grpSpPr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800222" y="3059106"/>
            <a:ext cx="720725" cy="37914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881309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529009" y="3059106"/>
            <a:ext cx="720725" cy="37121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465634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113334" y="3059106"/>
            <a:ext cx="720725" cy="37121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9958" y="3059105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6697659" y="3059106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634284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8281984" y="3059106"/>
            <a:ext cx="720725" cy="36857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9217022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9864722" y="3059106"/>
            <a:ext cx="593725" cy="36857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9866309" y="305910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9866309" y="305910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789234" y="271938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43926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934072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75168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9145584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2525612" y="3234756"/>
            <a:ext cx="355696" cy="37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9010980" y="3234756"/>
            <a:ext cx="207628" cy="37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V="1">
            <a:off x="4264558" y="3221543"/>
            <a:ext cx="208779" cy="26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341809" y="3438518"/>
            <a:ext cx="903288" cy="1090613"/>
            <a:chOff x="793" y="2341"/>
            <a:chExt cx="569" cy="687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926134" y="3779830"/>
            <a:ext cx="996235" cy="729694"/>
            <a:chOff x="4402133" y="3779830"/>
            <a:chExt cx="996235" cy="729694"/>
          </a:xfrm>
        </p:grpSpPr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4619621" y="3779830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   </a:t>
              </a:r>
              <a:endParaRPr lang="en-US" dirty="0"/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4402133" y="4140192"/>
              <a:ext cx="9962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4619620" y="3779830"/>
              <a:ext cx="403226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 flipH="1">
              <a:off x="4619620" y="3780500"/>
              <a:ext cx="403226" cy="378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8484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(3)</a:t>
            </a:r>
            <a:endParaRPr lang="en-US" dirty="0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21901" y="233117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7535425" y="233117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53789" y="1916833"/>
            <a:ext cx="2447925" cy="720725"/>
            <a:chOff x="2517" y="1570"/>
            <a:chExt cx="1542" cy="454"/>
          </a:xfrm>
        </p:grpSpPr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829514" y="2689946"/>
            <a:ext cx="720725" cy="36686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910601" y="268994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558301" y="2689946"/>
            <a:ext cx="720725" cy="37247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494926" y="268994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142626" y="2689946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663576" y="268994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8311276" y="2689946"/>
            <a:ext cx="720725" cy="37247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9246314" y="268994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9894014" y="2689946"/>
            <a:ext cx="593725" cy="36967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9895601" y="268994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9895601" y="268994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818526" y="235022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421901" y="233117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7546101" y="233117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9174876" y="233117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2559403" y="2868884"/>
            <a:ext cx="351197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9044349" y="2868884"/>
            <a:ext cx="203551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4278812" y="2854859"/>
            <a:ext cx="218783" cy="56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71101" y="3069358"/>
            <a:ext cx="903288" cy="1090613"/>
            <a:chOff x="793" y="2341"/>
            <a:chExt cx="569" cy="687"/>
          </a:xfrm>
        </p:grpSpPr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55425" y="2331170"/>
            <a:ext cx="1467566" cy="1828800"/>
            <a:chOff x="4397375" y="2906713"/>
            <a:chExt cx="1467566" cy="1828800"/>
          </a:xfrm>
        </p:grpSpPr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405313" y="2914102"/>
              <a:ext cx="6527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1564</a:t>
              </a:r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4521200" y="3265488"/>
              <a:ext cx="619080" cy="36933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  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5168900" y="3265489"/>
              <a:ext cx="696041" cy="37306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4405313" y="2906713"/>
              <a:ext cx="6527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grpSp>
          <p:nvGrpSpPr>
            <p:cNvPr id="63" name="Group 31"/>
            <p:cNvGrpSpPr>
              <a:grpSpLocks/>
            </p:cNvGrpSpPr>
            <p:nvPr/>
          </p:nvGrpSpPr>
          <p:grpSpPr bwMode="auto">
            <a:xfrm>
              <a:off x="4397375" y="3644900"/>
              <a:ext cx="996950" cy="1090613"/>
              <a:chOff x="793" y="2341"/>
              <a:chExt cx="628" cy="687"/>
            </a:xfrm>
          </p:grpSpPr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930" y="2568"/>
                <a:ext cx="216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   </a:t>
                </a:r>
                <a:endParaRPr lang="en-US" dirty="0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 flipH="1" flipV="1">
                <a:off x="1066" y="234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Text Box 34"/>
              <p:cNvSpPr txBox="1">
                <a:spLocks noChangeArrowheads="1"/>
              </p:cNvSpPr>
              <p:nvPr/>
            </p:nvSpPr>
            <p:spPr bwMode="auto">
              <a:xfrm>
                <a:off x="793" y="2795"/>
                <a:ext cx="62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toDelete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53751" y="3271744"/>
              <a:ext cx="576263" cy="360362"/>
              <a:chOff x="5253751" y="3271744"/>
              <a:chExt cx="576263" cy="360362"/>
            </a:xfrm>
          </p:grpSpPr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>
                <a:off x="5253751" y="3271744"/>
                <a:ext cx="576263" cy="360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Line 15"/>
              <p:cNvSpPr>
                <a:spLocks noChangeShapeType="1"/>
              </p:cNvSpPr>
              <p:nvPr/>
            </p:nvSpPr>
            <p:spPr bwMode="auto">
              <a:xfrm flipH="1">
                <a:off x="5253751" y="3271744"/>
                <a:ext cx="576263" cy="360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829513" y="4901505"/>
            <a:ext cx="864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Unlink the marked node by making it link to null.</a:t>
            </a:r>
          </a:p>
          <a:p>
            <a:r>
              <a:rPr lang="en-GB" sz="2400" dirty="0"/>
              <a:t>Set </a:t>
            </a:r>
            <a:r>
              <a:rPr lang="en-GB" sz="2400" dirty="0" err="1"/>
              <a:t>toDelete</a:t>
            </a:r>
            <a:r>
              <a:rPr lang="en-GB" sz="2400" dirty="0"/>
              <a:t> to null. </a:t>
            </a:r>
          </a:p>
          <a:p>
            <a:r>
              <a:rPr lang="en-GB" sz="2400" dirty="0"/>
              <a:t>The Garbage Collector will return the isolated node to the system.  </a:t>
            </a:r>
          </a:p>
        </p:txBody>
      </p:sp>
    </p:spTree>
    <p:extLst>
      <p:ext uri="{BB962C8B-B14F-4D97-AF65-F5344CB8AC3E}">
        <p14:creationId xmlns:p14="http://schemas.microsoft.com/office/powerpoint/2010/main" val="8505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Deletion – Final result</a:t>
            </a:r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66989" y="2889253"/>
            <a:ext cx="7259637" cy="747713"/>
            <a:chOff x="1052" y="1820"/>
            <a:chExt cx="4573" cy="471"/>
          </a:xfrm>
        </p:grpSpPr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1110" y="2057"/>
              <a:ext cx="411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1791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2199" y="2057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2789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54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3197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846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67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4254" y="2057"/>
              <a:ext cx="454" cy="2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4843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32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251" y="2057"/>
              <a:ext cx="37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auto">
            <a:xfrm flipH="1"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733" y="184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2743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772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1400" name="Text Box 24"/>
            <p:cNvSpPr txBox="1">
              <a:spLocks noChangeArrowheads="1"/>
            </p:cNvSpPr>
            <p:nvPr/>
          </p:nvSpPr>
          <p:spPr bwMode="auto">
            <a:xfrm>
              <a:off x="4798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 flipV="1">
              <a:off x="1563" y="2170"/>
              <a:ext cx="2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V="1">
              <a:off x="2657" y="2170"/>
              <a:ext cx="13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flipV="1">
              <a:off x="3650" y="2161"/>
              <a:ext cx="1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4708" y="2169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6" name="Text Box 30"/>
            <p:cNvSpPr txBox="1">
              <a:spLocks noChangeArrowheads="1"/>
            </p:cNvSpPr>
            <p:nvPr/>
          </p:nvSpPr>
          <p:spPr bwMode="auto">
            <a:xfrm>
              <a:off x="1052" y="1820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Array versus Linked-Lists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700808"/>
            <a:ext cx="8206680" cy="496855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Linked-lists are more complex to code and manage than arrays, but they have some distinct advantages.</a:t>
            </a:r>
          </a:p>
          <a:p>
            <a:pPr lvl="8"/>
            <a:endParaRPr lang="en-US" altLang="zh-CN" sz="1400" dirty="0">
              <a:ea typeface="宋体" pitchFamily="2" charset="-122"/>
            </a:endParaRPr>
          </a:p>
          <a:p>
            <a:pPr lvl="1"/>
            <a:r>
              <a:rPr lang="en-US" altLang="zh-CN" sz="2800" b="1" dirty="0">
                <a:ea typeface="宋体" pitchFamily="2" charset="-122"/>
              </a:rPr>
              <a:t>Dynamic</a:t>
            </a:r>
            <a:r>
              <a:rPr lang="en-US" altLang="zh-CN" sz="2800" dirty="0">
                <a:ea typeface="宋体" pitchFamily="2" charset="-122"/>
              </a:rPr>
              <a:t>: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 linked-list can easily grow and shrink in size.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In contrast, the size of an array is fixed at either compilation or run-time.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Array versus Linked-Lists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628800"/>
            <a:ext cx="8433693" cy="504056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Linked-lists are more complex to code and manage than arrays, but they have some distinct advantages.</a:t>
            </a:r>
          </a:p>
          <a:p>
            <a:pPr lvl="8"/>
            <a:endParaRPr lang="en-US" altLang="zh-CN" sz="1400" dirty="0">
              <a:ea typeface="宋体" pitchFamily="2" charset="-122"/>
            </a:endParaRPr>
          </a:p>
          <a:p>
            <a:pPr lvl="1"/>
            <a:r>
              <a:rPr lang="en-US" altLang="zh-CN" sz="2800" b="1" dirty="0">
                <a:ea typeface="宋体" pitchFamily="2" charset="-122"/>
              </a:rPr>
              <a:t>Easy and fast insertions and deletions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To insert an element in an array, we need to shift variables to the right to make room for new element.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 To delete an element in an array, we need to close the gap caused by the deleted element, by shifting all variables to the right of the gap by </a:t>
            </a:r>
            <a:r>
              <a:rPr lang="en-US" altLang="zh-CN" sz="2400">
                <a:ea typeface="宋体" pitchFamily="2" charset="-122"/>
              </a:rPr>
              <a:t>one to </a:t>
            </a:r>
            <a:r>
              <a:rPr lang="en-US" altLang="zh-CN" sz="2400" dirty="0">
                <a:ea typeface="宋体" pitchFamily="2" charset="-122"/>
              </a:rPr>
              <a:t>the left.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With a linked-list, no need to move other nodes. 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We only need to reset some links </a:t>
            </a:r>
          </a:p>
          <a:p>
            <a:pPr marL="3111500" lvl="8" indent="0">
              <a:buNone/>
            </a:pPr>
            <a:r>
              <a:rPr lang="en-US" altLang="zh-CN" sz="2400" dirty="0">
                <a:ea typeface="宋体" pitchFamily="2" charset="-122"/>
              </a:rPr>
              <a:t>(reference-variables / pointers)</a:t>
            </a:r>
            <a:r>
              <a:rPr lang="en-US" altLang="zh-CN" sz="1600" dirty="0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9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9" y="292937"/>
            <a:ext cx="10816570" cy="53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57" y="274638"/>
            <a:ext cx="8577943" cy="850106"/>
          </a:xfrm>
        </p:spPr>
        <p:txBody>
          <a:bodyPr/>
          <a:lstStyle/>
          <a:p>
            <a:pPr eaLnBrk="1" hangingPunct="1"/>
            <a:r>
              <a:rPr lang="en-GB" dirty="0"/>
              <a:t>Today…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632857" y="1352466"/>
            <a:ext cx="9378580" cy="442535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Circular Linked Lists</a:t>
            </a:r>
          </a:p>
          <a:p>
            <a:pPr eaLnBrk="1" hangingPunct="1"/>
            <a:r>
              <a:rPr lang="en-GB" sz="3200" dirty="0"/>
              <a:t>Ordered Linked-lists</a:t>
            </a:r>
          </a:p>
          <a:p>
            <a:pPr eaLnBrk="1" hangingPunct="1">
              <a:buFont typeface="Arial" charset="0"/>
              <a:buNone/>
            </a:pPr>
            <a:endParaRPr lang="en-GB" sz="4000" dirty="0"/>
          </a:p>
          <a:p>
            <a:pPr eaLnBrk="1" hangingPunct="1">
              <a:buFont typeface="Wingdings" pitchFamily="2" charset="2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35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642466"/>
          </a:xfrm>
        </p:spPr>
        <p:txBody>
          <a:bodyPr>
            <a:normAutofit fontScale="90000"/>
          </a:bodyPr>
          <a:lstStyle/>
          <a:p>
            <a:r>
              <a:rPr lang="en-GB" dirty="0"/>
              <a:t>Linked-Lists (recap) 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379" y="1172896"/>
            <a:ext cx="8219256" cy="5040559"/>
          </a:xfrm>
        </p:spPr>
        <p:txBody>
          <a:bodyPr>
            <a:normAutofit/>
          </a:bodyPr>
          <a:lstStyle/>
          <a:p>
            <a:r>
              <a:rPr lang="en-GB" dirty="0"/>
              <a:t>Definition:</a:t>
            </a:r>
          </a:p>
          <a:p>
            <a:pPr lvl="1"/>
            <a:r>
              <a:rPr lang="en-GB" sz="2800" dirty="0"/>
              <a:t>Collection of components, called </a:t>
            </a:r>
            <a:r>
              <a:rPr lang="en-GB" sz="2800" b="1" i="1" dirty="0"/>
              <a:t>nodes</a:t>
            </a:r>
            <a:r>
              <a:rPr lang="en-GB" sz="2800" dirty="0"/>
              <a:t>. </a:t>
            </a:r>
            <a:br>
              <a:rPr lang="en-GB" sz="2800" dirty="0"/>
            </a:br>
            <a:endParaRPr lang="en-GB" sz="2800" dirty="0"/>
          </a:p>
          <a:p>
            <a:r>
              <a:rPr lang="en-GB" dirty="0"/>
              <a:t>Each node in a linked-list has 2 components:</a:t>
            </a:r>
          </a:p>
          <a:p>
            <a:pPr lvl="1"/>
            <a:r>
              <a:rPr lang="en-GB" sz="2800" dirty="0"/>
              <a:t>1 to store the relevant information: </a:t>
            </a:r>
            <a:r>
              <a:rPr lang="en-GB" sz="2800" b="1" i="1" dirty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GB" sz="2800" dirty="0"/>
              <a:t>1 to store the address of the next node: </a:t>
            </a:r>
            <a:r>
              <a:rPr lang="en-GB" sz="2800" b="1" i="1" dirty="0">
                <a:solidFill>
                  <a:srgbClr val="FF0000"/>
                </a:solidFill>
              </a:rPr>
              <a:t>next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Each node (except the last node) contains the address of the next node.</a:t>
            </a:r>
          </a:p>
          <a:p>
            <a:pPr lvl="1"/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705379" y="5522671"/>
            <a:ext cx="1081088" cy="369888"/>
            <a:chOff x="158" y="2160"/>
            <a:chExt cx="681" cy="23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8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428157"/>
            <a:ext cx="9369880" cy="795461"/>
          </a:xfrm>
        </p:spPr>
        <p:txBody>
          <a:bodyPr>
            <a:normAutofit fontScale="90000"/>
          </a:bodyPr>
          <a:lstStyle/>
          <a:p>
            <a:r>
              <a:rPr lang="en-GB" dirty="0"/>
              <a:t>ICA Checkpoint: </a:t>
            </a:r>
            <a:br>
              <a:rPr lang="en-GB" dirty="0"/>
            </a:br>
            <a:r>
              <a:rPr lang="en-GB" dirty="0"/>
              <a:t>Which one is the node at index 1?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1961" y="4531367"/>
            <a:ext cx="3936380" cy="60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this week’s lab: </a:t>
            </a:r>
          </a:p>
          <a:p>
            <a:pPr algn="ctr"/>
            <a:r>
              <a:rPr lang="en-GB" dirty="0"/>
              <a:t>1-index based system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34502" y="1335119"/>
            <a:ext cx="8642350" cy="788019"/>
            <a:chOff x="1627321" y="1411319"/>
            <a:chExt cx="8642350" cy="788019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627321" y="1829450"/>
              <a:ext cx="1081088" cy="369888"/>
              <a:chOff x="158" y="2160"/>
              <a:chExt cx="681" cy="233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58" y="2160"/>
                <a:ext cx="412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head</a:t>
                </a:r>
                <a:endParaRPr lang="en-US" dirty="0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708410" y="1829450"/>
              <a:ext cx="1584325" cy="369888"/>
              <a:chOff x="2290" y="3475"/>
              <a:chExt cx="998" cy="233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92735" y="1829450"/>
              <a:ext cx="1584325" cy="369888"/>
              <a:chOff x="2290" y="3475"/>
              <a:chExt cx="998" cy="233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5877060" y="1829450"/>
              <a:ext cx="1584325" cy="369888"/>
              <a:chOff x="2290" y="3475"/>
              <a:chExt cx="998" cy="233"/>
            </a:xfrm>
          </p:grpSpPr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7461385" y="1829450"/>
              <a:ext cx="1584325" cy="369888"/>
              <a:chOff x="2290" y="3475"/>
              <a:chExt cx="998" cy="233"/>
            </a:xfrm>
          </p:grpSpPr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9044121" y="1829450"/>
              <a:ext cx="1225550" cy="369888"/>
              <a:chOff x="4830" y="2160"/>
              <a:chExt cx="772" cy="233"/>
            </a:xfrm>
            <a:solidFill>
              <a:srgbClr val="0070C0"/>
            </a:solidFill>
          </p:grpSpPr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830" y="2160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5238" y="2160"/>
                <a:ext cx="336" cy="233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null</a:t>
                </a:r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5239" y="2160"/>
                <a:ext cx="363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5239" y="2160"/>
                <a:ext cx="363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08409" y="1411319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7059" y="1460118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0359" y="1439885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44121" y="1411319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4402" y="1444772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4502" y="2387837"/>
            <a:ext cx="8642350" cy="788019"/>
            <a:chOff x="1627321" y="1411319"/>
            <a:chExt cx="8642350" cy="7880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627321" y="1829450"/>
              <a:ext cx="1081088" cy="369888"/>
              <a:chOff x="158" y="2160"/>
              <a:chExt cx="681" cy="233"/>
            </a:xfrm>
          </p:grpSpPr>
          <p:sp>
            <p:nvSpPr>
              <p:cNvPr id="65" name="Text Box 5"/>
              <p:cNvSpPr txBox="1">
                <a:spLocks noChangeArrowheads="1"/>
              </p:cNvSpPr>
              <p:nvPr/>
            </p:nvSpPr>
            <p:spPr bwMode="auto">
              <a:xfrm>
                <a:off x="158" y="2160"/>
                <a:ext cx="412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head</a:t>
                </a:r>
                <a:endParaRPr lang="en-US" dirty="0"/>
              </a:p>
            </p:txBody>
          </p:sp>
          <p:sp>
            <p:nvSpPr>
              <p:cNvPr id="66" name="Line 6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9" name="Group 7"/>
            <p:cNvGrpSpPr>
              <a:grpSpLocks/>
            </p:cNvGrpSpPr>
            <p:nvPr/>
          </p:nvGrpSpPr>
          <p:grpSpPr bwMode="auto">
            <a:xfrm>
              <a:off x="2708410" y="1829450"/>
              <a:ext cx="1584325" cy="369888"/>
              <a:chOff x="2290" y="3475"/>
              <a:chExt cx="998" cy="233"/>
            </a:xfrm>
          </p:grpSpPr>
          <p:sp>
            <p:nvSpPr>
              <p:cNvPr id="62" name="Text Box 8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63" name="Text Box 9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0" name="Group 11"/>
            <p:cNvGrpSpPr>
              <a:grpSpLocks/>
            </p:cNvGrpSpPr>
            <p:nvPr/>
          </p:nvGrpSpPr>
          <p:grpSpPr bwMode="auto">
            <a:xfrm>
              <a:off x="4292735" y="1829450"/>
              <a:ext cx="1584325" cy="369888"/>
              <a:chOff x="2290" y="3475"/>
              <a:chExt cx="998" cy="233"/>
            </a:xfrm>
          </p:grpSpPr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1" name="Group 15"/>
            <p:cNvGrpSpPr>
              <a:grpSpLocks/>
            </p:cNvGrpSpPr>
            <p:nvPr/>
          </p:nvGrpSpPr>
          <p:grpSpPr bwMode="auto">
            <a:xfrm>
              <a:off x="5877060" y="1829450"/>
              <a:ext cx="1584325" cy="369888"/>
              <a:chOff x="2290" y="3475"/>
              <a:chExt cx="998" cy="233"/>
            </a:xfrm>
          </p:grpSpPr>
          <p:sp>
            <p:nvSpPr>
              <p:cNvPr id="56" name="Text Box 16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7461385" y="1829450"/>
              <a:ext cx="1584325" cy="369888"/>
              <a:chOff x="2290" y="3475"/>
              <a:chExt cx="998" cy="233"/>
            </a:xfrm>
          </p:grpSpPr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290" y="3475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698" y="3475"/>
                <a:ext cx="375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next</a:t>
                </a:r>
                <a:endParaRPr lang="en-US" dirty="0"/>
              </a:p>
            </p:txBody>
          </p:sp>
          <p:sp>
            <p:nvSpPr>
              <p:cNvPr id="55" name="Line 22"/>
              <p:cNvSpPr>
                <a:spLocks noChangeShapeType="1"/>
              </p:cNvSpPr>
              <p:nvPr/>
            </p:nvSpPr>
            <p:spPr bwMode="auto">
              <a:xfrm flipV="1">
                <a:off x="3016" y="3611"/>
                <a:ext cx="27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3" name="Group 23"/>
            <p:cNvGrpSpPr>
              <a:grpSpLocks/>
            </p:cNvGrpSpPr>
            <p:nvPr/>
          </p:nvGrpSpPr>
          <p:grpSpPr bwMode="auto">
            <a:xfrm>
              <a:off x="9044121" y="1829450"/>
              <a:ext cx="1225550" cy="369888"/>
              <a:chOff x="4830" y="2160"/>
              <a:chExt cx="772" cy="233"/>
            </a:xfrm>
            <a:solidFill>
              <a:srgbClr val="0070C0"/>
            </a:solidFill>
          </p:grpSpPr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4830" y="2160"/>
                <a:ext cx="378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data</a:t>
                </a:r>
                <a:endParaRPr lang="en-US" dirty="0"/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5238" y="2160"/>
                <a:ext cx="336" cy="233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null</a:t>
                </a:r>
                <a:endParaRPr lang="en-US"/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>
                <a:off x="5239" y="2160"/>
                <a:ext cx="363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27"/>
              <p:cNvSpPr>
                <a:spLocks noChangeShapeType="1"/>
              </p:cNvSpPr>
              <p:nvPr/>
            </p:nvSpPr>
            <p:spPr bwMode="auto">
              <a:xfrm flipH="1">
                <a:off x="5239" y="2160"/>
                <a:ext cx="363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708409" y="1411319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77059" y="1460118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40359" y="1439885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4121" y="1411319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84402" y="1444772"/>
              <a:ext cx="60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9276845" y="1383117"/>
            <a:ext cx="468351" cy="2305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ounded Rectangle 67"/>
          <p:cNvSpPr/>
          <p:nvPr/>
        </p:nvSpPr>
        <p:spPr>
          <a:xfrm>
            <a:off x="9935310" y="1363685"/>
            <a:ext cx="2023173" cy="2463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Both of them are valid, make sure you read the requirements before writing a new method.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89362" y="4531366"/>
            <a:ext cx="3936380" cy="60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the ICA, programming tasks: </a:t>
            </a:r>
          </a:p>
          <a:p>
            <a:pPr algn="ctr"/>
            <a:r>
              <a:rPr lang="en-GB" dirty="0"/>
              <a:t>0-index based system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99953" y="5585723"/>
            <a:ext cx="3936380" cy="60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lesson: </a:t>
            </a:r>
          </a:p>
          <a:p>
            <a:pPr algn="ctr"/>
            <a:r>
              <a:rPr lang="en-GB" dirty="0"/>
              <a:t>Both 0-index and 1-index based systems</a:t>
            </a:r>
          </a:p>
        </p:txBody>
      </p:sp>
    </p:spTree>
    <p:extLst>
      <p:ext uri="{BB962C8B-B14F-4D97-AF65-F5344CB8AC3E}">
        <p14:creationId xmlns:p14="http://schemas.microsoft.com/office/powerpoint/2010/main" val="27782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step: creating the </a:t>
            </a:r>
            <a:r>
              <a:rPr lang="en-GB" dirty="0" err="1"/>
              <a:t>ListNode</a:t>
            </a:r>
            <a:r>
              <a:rPr lang="en-GB" dirty="0"/>
              <a:t>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2" y="1116798"/>
            <a:ext cx="4806588" cy="57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053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5109A-90F4-4041-8AA8-6B87DF568B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BB3C1D-772C-4AEA-B1FF-B6D5CBB7C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3C037D-2FB5-45DF-BF7C-8E3ED86498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ef758ac-9196-4ec0-90cb-261ed6d7bf05"/>
    <ds:schemaRef ds:uri="http://purl.org/dc/terms/"/>
    <ds:schemaRef ds:uri="8cca14b1-3cdd-4e98-976b-f7aa99511c2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8200</TotalTime>
  <Words>2219</Words>
  <Application>Microsoft Office PowerPoint</Application>
  <PresentationFormat>Widescreen</PresentationFormat>
  <Paragraphs>593</Paragraphs>
  <Slides>44</Slides>
  <Notes>2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</vt:lpstr>
      <vt:lpstr>Calibri</vt:lpstr>
      <vt:lpstr>Calibri Light</vt:lpstr>
      <vt:lpstr>Century Schoolbook</vt:lpstr>
      <vt:lpstr>Consolas</vt:lpstr>
      <vt:lpstr>Courier New</vt:lpstr>
      <vt:lpstr>Tahoma</vt:lpstr>
      <vt:lpstr>Wingdings</vt:lpstr>
      <vt:lpstr>Intro slide</vt:lpstr>
      <vt:lpstr>1_Office Theme</vt:lpstr>
      <vt:lpstr>PowerPoint Presentation</vt:lpstr>
      <vt:lpstr>Schedule</vt:lpstr>
      <vt:lpstr>Last week’s quiz</vt:lpstr>
      <vt:lpstr>Homework: Interview Question*:</vt:lpstr>
      <vt:lpstr>PowerPoint Presentation</vt:lpstr>
      <vt:lpstr>Today…</vt:lpstr>
      <vt:lpstr>Linked-Lists (recap) </vt:lpstr>
      <vt:lpstr>ICA Checkpoint:  Which one is the node at index 1?</vt:lpstr>
      <vt:lpstr>First step: creating the ListNode class</vt:lpstr>
      <vt:lpstr>Second Step: LinkedList class (left to right) </vt:lpstr>
      <vt:lpstr>Second Step: LinkedList class (a more elegant solution…) </vt:lpstr>
      <vt:lpstr>Recap Question… </vt:lpstr>
      <vt:lpstr>Recap Question… </vt:lpstr>
      <vt:lpstr>Circular Linked Lists</vt:lpstr>
      <vt:lpstr>Variations of Linked-Lists</vt:lpstr>
      <vt:lpstr>Implementation</vt:lpstr>
      <vt:lpstr>Properties</vt:lpstr>
      <vt:lpstr>What’s different from Singly-Linked Lists?</vt:lpstr>
      <vt:lpstr>Inserting a node at the beginning of the list</vt:lpstr>
      <vt:lpstr>Let’s add some methods! </vt:lpstr>
      <vt:lpstr>Version 3 of the ICA makes this clearer</vt:lpstr>
      <vt:lpstr>More Methods</vt:lpstr>
      <vt:lpstr>Quizzis</vt:lpstr>
      <vt:lpstr>And some more…</vt:lpstr>
      <vt:lpstr>Interview Question. Search for a value</vt:lpstr>
      <vt:lpstr>PowerPoint Presentation</vt:lpstr>
      <vt:lpstr>Homework:</vt:lpstr>
      <vt:lpstr>Inserting – cases to consider</vt:lpstr>
      <vt:lpstr>Oredered Lists. Deleting – cases to consider</vt:lpstr>
      <vt:lpstr>Supplementary Material </vt:lpstr>
      <vt:lpstr>Traversing - Algorithm</vt:lpstr>
      <vt:lpstr>Insertion (1)</vt:lpstr>
      <vt:lpstr>Insertion (2)</vt:lpstr>
      <vt:lpstr>Insertion (3)</vt:lpstr>
      <vt:lpstr>Insertion (4)</vt:lpstr>
      <vt:lpstr>Insertion – Final result</vt:lpstr>
      <vt:lpstr>Insertion - Algorithm</vt:lpstr>
      <vt:lpstr>Warning – Order is crucial</vt:lpstr>
      <vt:lpstr>Deletion – Algorithm (1)</vt:lpstr>
      <vt:lpstr>Deletion (2)</vt:lpstr>
      <vt:lpstr>Deletion (3)</vt:lpstr>
      <vt:lpstr>Deletion – Final result</vt:lpstr>
      <vt:lpstr>Array versus Linked-Lists</vt:lpstr>
      <vt:lpstr>Array versus Linked-Lists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59</cp:revision>
  <dcterms:created xsi:type="dcterms:W3CDTF">2020-02-08T10:53:50Z</dcterms:created>
  <dcterms:modified xsi:type="dcterms:W3CDTF">2023-02-22T19:35:46Z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