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24"/>
  </p:notesMasterIdLst>
  <p:sldIdLst>
    <p:sldId id="257" r:id="rId6"/>
    <p:sldId id="274" r:id="rId7"/>
    <p:sldId id="275" r:id="rId8"/>
    <p:sldId id="289" r:id="rId9"/>
    <p:sldId id="298" r:id="rId10"/>
    <p:sldId id="360" r:id="rId11"/>
    <p:sldId id="365" r:id="rId12"/>
    <p:sldId id="325" r:id="rId13"/>
    <p:sldId id="327" r:id="rId14"/>
    <p:sldId id="277" r:id="rId15"/>
    <p:sldId id="326" r:id="rId16"/>
    <p:sldId id="297" r:id="rId17"/>
    <p:sldId id="293" r:id="rId18"/>
    <p:sldId id="285" r:id="rId19"/>
    <p:sldId id="286" r:id="rId20"/>
    <p:sldId id="276" r:id="rId21"/>
    <p:sldId id="366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40600-4B13-45F3-A07A-1E2E4CB20BA1}" v="4" dt="2023-02-22T19:37:13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chipinti, Annalisa" userId="a66fcd2b-4181-400a-8ca1-7fdb013d8d8c" providerId="ADAL" clId="{E2882164-1FAA-47D0-A3BB-F2D8B99E345C}"/>
    <pc:docChg chg="custSel addSld delSld modSld sldOrd">
      <pc:chgData name="Occhipinti, Annalisa" userId="a66fcd2b-4181-400a-8ca1-7fdb013d8d8c" providerId="ADAL" clId="{E2882164-1FAA-47D0-A3BB-F2D8B99E345C}" dt="2022-02-17T16:52:49.444" v="214" actId="729"/>
      <pc:docMkLst>
        <pc:docMk/>
      </pc:docMkLst>
      <pc:sldChg chg="modSp mod">
        <pc:chgData name="Occhipinti, Annalisa" userId="a66fcd2b-4181-400a-8ca1-7fdb013d8d8c" providerId="ADAL" clId="{E2882164-1FAA-47D0-A3BB-F2D8B99E345C}" dt="2022-02-17T16:34:34.020" v="1" actId="20577"/>
        <pc:sldMkLst>
          <pc:docMk/>
          <pc:sldMk cId="2089994598" sldId="257"/>
        </pc:sldMkLst>
        <pc:spChg chg="mod">
          <ac:chgData name="Occhipinti, Annalisa" userId="a66fcd2b-4181-400a-8ca1-7fdb013d8d8c" providerId="ADAL" clId="{E2882164-1FAA-47D0-A3BB-F2D8B99E345C}" dt="2022-02-17T16:34:32.255" v="0" actId="20577"/>
          <ac:spMkLst>
            <pc:docMk/>
            <pc:sldMk cId="2089994598" sldId="257"/>
            <ac:spMk id="16" creationId="{BA3ECBAB-A1BE-4585-AA10-A5A7D89A7B47}"/>
          </ac:spMkLst>
        </pc:spChg>
        <pc:spChg chg="mod">
          <ac:chgData name="Occhipinti, Annalisa" userId="a66fcd2b-4181-400a-8ca1-7fdb013d8d8c" providerId="ADAL" clId="{E2882164-1FAA-47D0-A3BB-F2D8B99E345C}" dt="2022-02-17T16:34:34.020" v="1" actId="20577"/>
          <ac:spMkLst>
            <pc:docMk/>
            <pc:sldMk cId="2089994598" sldId="257"/>
            <ac:spMk id="19" creationId="{BA3ECBAB-A1BE-4585-AA10-A5A7D89A7B47}"/>
          </ac:spMkLst>
        </pc:spChg>
      </pc:sldChg>
      <pc:sldChg chg="modSp del mod">
        <pc:chgData name="Occhipinti, Annalisa" userId="a66fcd2b-4181-400a-8ca1-7fdb013d8d8c" providerId="ADAL" clId="{E2882164-1FAA-47D0-A3BB-F2D8B99E345C}" dt="2022-02-17T16:38:11.901" v="89" actId="47"/>
        <pc:sldMkLst>
          <pc:docMk/>
          <pc:sldMk cId="1386644460" sldId="259"/>
        </pc:sldMkLst>
        <pc:spChg chg="mod">
          <ac:chgData name="Occhipinti, Annalisa" userId="a66fcd2b-4181-400a-8ca1-7fdb013d8d8c" providerId="ADAL" clId="{E2882164-1FAA-47D0-A3BB-F2D8B99E345C}" dt="2022-02-17T16:35:32.690" v="18" actId="5793"/>
          <ac:spMkLst>
            <pc:docMk/>
            <pc:sldMk cId="1386644460" sldId="259"/>
            <ac:spMk id="2" creationId="{00000000-0000-0000-0000-000000000000}"/>
          </ac:spMkLst>
        </pc:spChg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1017014012" sldId="266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3659769090" sldId="267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541984939" sldId="268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2004824760" sldId="269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3364476592" sldId="270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3155708066" sldId="271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3025904895" sldId="272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1555285964" sldId="273"/>
        </pc:sldMkLst>
      </pc:sldChg>
      <pc:sldChg chg="mod modShow">
        <pc:chgData name="Occhipinti, Annalisa" userId="a66fcd2b-4181-400a-8ca1-7fdb013d8d8c" providerId="ADAL" clId="{E2882164-1FAA-47D0-A3BB-F2D8B99E345C}" dt="2022-02-17T16:34:41.967" v="2" actId="729"/>
        <pc:sldMkLst>
          <pc:docMk/>
          <pc:sldMk cId="2025674310" sldId="274"/>
        </pc:sldMkLst>
      </pc:sldChg>
      <pc:sldChg chg="mod modShow">
        <pc:chgData name="Occhipinti, Annalisa" userId="a66fcd2b-4181-400a-8ca1-7fdb013d8d8c" providerId="ADAL" clId="{E2882164-1FAA-47D0-A3BB-F2D8B99E345C}" dt="2022-02-17T16:34:44.583" v="3" actId="729"/>
        <pc:sldMkLst>
          <pc:docMk/>
          <pc:sldMk cId="3087920657" sldId="275"/>
        </pc:sldMkLst>
      </pc:sldChg>
      <pc:sldChg chg="modSp mod">
        <pc:chgData name="Occhipinti, Annalisa" userId="a66fcd2b-4181-400a-8ca1-7fdb013d8d8c" providerId="ADAL" clId="{E2882164-1FAA-47D0-A3BB-F2D8B99E345C}" dt="2022-02-17T16:40:00.251" v="151" actId="20577"/>
        <pc:sldMkLst>
          <pc:docMk/>
          <pc:sldMk cId="3465128025" sldId="277"/>
        </pc:sldMkLst>
        <pc:spChg chg="mod">
          <ac:chgData name="Occhipinti, Annalisa" userId="a66fcd2b-4181-400a-8ca1-7fdb013d8d8c" providerId="ADAL" clId="{E2882164-1FAA-47D0-A3BB-F2D8B99E345C}" dt="2022-02-17T16:39:08.523" v="97" actId="20577"/>
          <ac:spMkLst>
            <pc:docMk/>
            <pc:sldMk cId="3465128025" sldId="277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E2882164-1FAA-47D0-A3BB-F2D8B99E345C}" dt="2022-02-17T16:40:00.251" v="151" actId="20577"/>
          <ac:spMkLst>
            <pc:docMk/>
            <pc:sldMk cId="3465128025" sldId="277"/>
            <ac:spMk id="4" creationId="{00000000-0000-0000-0000-000000000000}"/>
          </ac:spMkLst>
        </pc:spChg>
      </pc:sldChg>
      <pc:sldChg chg="del">
        <pc:chgData name="Occhipinti, Annalisa" userId="a66fcd2b-4181-400a-8ca1-7fdb013d8d8c" providerId="ADAL" clId="{E2882164-1FAA-47D0-A3BB-F2D8B99E345C}" dt="2022-02-17T16:39:55.360" v="145" actId="47"/>
        <pc:sldMkLst>
          <pc:docMk/>
          <pc:sldMk cId="2875233647" sldId="282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2423027255" sldId="287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839419874" sldId="288"/>
        </pc:sldMkLst>
      </pc:sldChg>
      <pc:sldChg chg="modSp mod">
        <pc:chgData name="Occhipinti, Annalisa" userId="a66fcd2b-4181-400a-8ca1-7fdb013d8d8c" providerId="ADAL" clId="{E2882164-1FAA-47D0-A3BB-F2D8B99E345C}" dt="2022-02-17T16:35:18.369" v="16" actId="20577"/>
        <pc:sldMkLst>
          <pc:docMk/>
          <pc:sldMk cId="3972117284" sldId="289"/>
        </pc:sldMkLst>
        <pc:graphicFrameChg chg="mod modGraphic">
          <ac:chgData name="Occhipinti, Annalisa" userId="a66fcd2b-4181-400a-8ca1-7fdb013d8d8c" providerId="ADAL" clId="{E2882164-1FAA-47D0-A3BB-F2D8B99E345C}" dt="2022-02-17T16:35:18.369" v="16" actId="20577"/>
          <ac:graphicFrameMkLst>
            <pc:docMk/>
            <pc:sldMk cId="3972117284" sldId="289"/>
            <ac:graphicFrameMk id="7" creationId="{00000000-0000-0000-0000-000000000000}"/>
          </ac:graphicFrameMkLst>
        </pc:graphicFrameChg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4046493136" sldId="290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870112993" sldId="291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549412320" sldId="292"/>
        </pc:sldMkLst>
      </pc:sldChg>
      <pc:sldChg chg="modSp mod ord">
        <pc:chgData name="Occhipinti, Annalisa" userId="a66fcd2b-4181-400a-8ca1-7fdb013d8d8c" providerId="ADAL" clId="{E2882164-1FAA-47D0-A3BB-F2D8B99E345C}" dt="2022-02-17T16:40:07.395" v="165" actId="20577"/>
        <pc:sldMkLst>
          <pc:docMk/>
          <pc:sldMk cId="530856090" sldId="293"/>
        </pc:sldMkLst>
        <pc:spChg chg="mod">
          <ac:chgData name="Occhipinti, Annalisa" userId="a66fcd2b-4181-400a-8ca1-7fdb013d8d8c" providerId="ADAL" clId="{E2882164-1FAA-47D0-A3BB-F2D8B99E345C}" dt="2022-02-17T16:40:07.395" v="165" actId="20577"/>
          <ac:spMkLst>
            <pc:docMk/>
            <pc:sldMk cId="530856090" sldId="293"/>
            <ac:spMk id="2" creationId="{00000000-0000-0000-0000-000000000000}"/>
          </ac:spMkLst>
        </pc:spChg>
      </pc:sldChg>
      <pc:sldChg chg="del">
        <pc:chgData name="Occhipinti, Annalisa" userId="a66fcd2b-4181-400a-8ca1-7fdb013d8d8c" providerId="ADAL" clId="{E2882164-1FAA-47D0-A3BB-F2D8B99E345C}" dt="2022-02-17T16:34:53.159" v="4" actId="47"/>
        <pc:sldMkLst>
          <pc:docMk/>
          <pc:sldMk cId="262974274" sldId="294"/>
        </pc:sldMkLst>
      </pc:sldChg>
      <pc:sldChg chg="del">
        <pc:chgData name="Occhipinti, Annalisa" userId="a66fcd2b-4181-400a-8ca1-7fdb013d8d8c" providerId="ADAL" clId="{E2882164-1FAA-47D0-A3BB-F2D8B99E345C}" dt="2022-02-17T16:34:53.159" v="4" actId="47"/>
        <pc:sldMkLst>
          <pc:docMk/>
          <pc:sldMk cId="870933413" sldId="295"/>
        </pc:sldMkLst>
      </pc:sldChg>
      <pc:sldChg chg="del">
        <pc:chgData name="Occhipinti, Annalisa" userId="a66fcd2b-4181-400a-8ca1-7fdb013d8d8c" providerId="ADAL" clId="{E2882164-1FAA-47D0-A3BB-F2D8B99E345C}" dt="2022-02-17T16:34:53.159" v="4" actId="47"/>
        <pc:sldMkLst>
          <pc:docMk/>
          <pc:sldMk cId="746426190" sldId="296"/>
        </pc:sldMkLst>
      </pc:sldChg>
      <pc:sldChg chg="addSp modSp mod ord">
        <pc:chgData name="Occhipinti, Annalisa" userId="a66fcd2b-4181-400a-8ca1-7fdb013d8d8c" providerId="ADAL" clId="{E2882164-1FAA-47D0-A3BB-F2D8B99E345C}" dt="2022-02-17T16:39:57.939" v="149"/>
        <pc:sldMkLst>
          <pc:docMk/>
          <pc:sldMk cId="2151707282" sldId="297"/>
        </pc:sldMkLst>
        <pc:spChg chg="add mod">
          <ac:chgData name="Occhipinti, Annalisa" userId="a66fcd2b-4181-400a-8ca1-7fdb013d8d8c" providerId="ADAL" clId="{E2882164-1FAA-47D0-A3BB-F2D8B99E345C}" dt="2022-02-17T16:39:26.891" v="142" actId="20577"/>
          <ac:spMkLst>
            <pc:docMk/>
            <pc:sldMk cId="2151707282" sldId="297"/>
            <ac:spMk id="7" creationId="{F359103B-6DEE-439F-AE8B-1368E51BD5F1}"/>
          </ac:spMkLst>
        </pc:spChg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3620957322" sldId="299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3173166522" sldId="300"/>
        </pc:sldMkLst>
      </pc:sldChg>
      <pc:sldChg chg="new del">
        <pc:chgData name="Occhipinti, Annalisa" userId="a66fcd2b-4181-400a-8ca1-7fdb013d8d8c" providerId="ADAL" clId="{E2882164-1FAA-47D0-A3BB-F2D8B99E345C}" dt="2022-02-17T16:37:18.152" v="38" actId="47"/>
        <pc:sldMkLst>
          <pc:docMk/>
          <pc:sldMk cId="2019459493" sldId="302"/>
        </pc:sldMkLst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2577234223" sldId="302"/>
        </pc:sldMkLst>
      </pc:sldChg>
      <pc:sldChg chg="modSp add mod">
        <pc:chgData name="Occhipinti, Annalisa" userId="a66fcd2b-4181-400a-8ca1-7fdb013d8d8c" providerId="ADAL" clId="{E2882164-1FAA-47D0-A3BB-F2D8B99E345C}" dt="2022-02-17T16:37:53.786" v="88" actId="20577"/>
        <pc:sldMkLst>
          <pc:docMk/>
          <pc:sldMk cId="2615786099" sldId="303"/>
        </pc:sldMkLst>
        <pc:graphicFrameChg chg="modGraphic">
          <ac:chgData name="Occhipinti, Annalisa" userId="a66fcd2b-4181-400a-8ca1-7fdb013d8d8c" providerId="ADAL" clId="{E2882164-1FAA-47D0-A3BB-F2D8B99E345C}" dt="2022-02-17T16:37:53.786" v="88" actId="20577"/>
          <ac:graphicFrameMkLst>
            <pc:docMk/>
            <pc:sldMk cId="2615786099" sldId="303"/>
            <ac:graphicFrameMk id="3" creationId="{00000000-0000-0000-0000-000000000000}"/>
          </ac:graphicFrameMkLst>
        </pc:graphicFrameChg>
      </pc:sldChg>
      <pc:sldChg chg="del">
        <pc:chgData name="Occhipinti, Annalisa" userId="a66fcd2b-4181-400a-8ca1-7fdb013d8d8c" providerId="ADAL" clId="{E2882164-1FAA-47D0-A3BB-F2D8B99E345C}" dt="2022-02-17T16:36:54.246" v="19" actId="47"/>
        <pc:sldMkLst>
          <pc:docMk/>
          <pc:sldMk cId="3096016148" sldId="303"/>
        </pc:sldMkLst>
      </pc:sldChg>
      <pc:sldChg chg="addSp delSp modSp new mod setBg modShow">
        <pc:chgData name="Occhipinti, Annalisa" userId="a66fcd2b-4181-400a-8ca1-7fdb013d8d8c" providerId="ADAL" clId="{E2882164-1FAA-47D0-A3BB-F2D8B99E345C}" dt="2022-02-17T16:52:49.444" v="214" actId="729"/>
        <pc:sldMkLst>
          <pc:docMk/>
          <pc:sldMk cId="4282182871" sldId="304"/>
        </pc:sldMkLst>
        <pc:spChg chg="del">
          <ac:chgData name="Occhipinti, Annalisa" userId="a66fcd2b-4181-400a-8ca1-7fdb013d8d8c" providerId="ADAL" clId="{E2882164-1FAA-47D0-A3BB-F2D8B99E345C}" dt="2022-02-17T16:45:08.552" v="168" actId="478"/>
          <ac:spMkLst>
            <pc:docMk/>
            <pc:sldMk cId="4282182871" sldId="304"/>
            <ac:spMk id="2" creationId="{AD2FAB91-C1C2-48C0-AE47-A462AE0F67B3}"/>
          </ac:spMkLst>
        </pc:spChg>
        <pc:spChg chg="add mod">
          <ac:chgData name="Occhipinti, Annalisa" userId="a66fcd2b-4181-400a-8ca1-7fdb013d8d8c" providerId="ADAL" clId="{E2882164-1FAA-47D0-A3BB-F2D8B99E345C}" dt="2022-02-17T16:45:45.956" v="182" actId="1076"/>
          <ac:spMkLst>
            <pc:docMk/>
            <pc:sldMk cId="4282182871" sldId="304"/>
            <ac:spMk id="8" creationId="{FB9B3772-3D09-49E5-A1C7-D727B781DE2C}"/>
          </ac:spMkLst>
        </pc:spChg>
        <pc:spChg chg="add mod">
          <ac:chgData name="Occhipinti, Annalisa" userId="a66fcd2b-4181-400a-8ca1-7fdb013d8d8c" providerId="ADAL" clId="{E2882164-1FAA-47D0-A3BB-F2D8B99E345C}" dt="2022-02-17T16:45:56.929" v="185" actId="208"/>
          <ac:spMkLst>
            <pc:docMk/>
            <pc:sldMk cId="4282182871" sldId="304"/>
            <ac:spMk id="11" creationId="{453364B9-59D1-413B-A6EF-EA4DC3CC13A7}"/>
          </ac:spMkLst>
        </pc:spChg>
        <pc:spChg chg="add mod">
          <ac:chgData name="Occhipinti, Annalisa" userId="a66fcd2b-4181-400a-8ca1-7fdb013d8d8c" providerId="ADAL" clId="{E2882164-1FAA-47D0-A3BB-F2D8B99E345C}" dt="2022-02-17T16:47:24.321" v="213" actId="207"/>
          <ac:spMkLst>
            <pc:docMk/>
            <pc:sldMk cId="4282182871" sldId="304"/>
            <ac:spMk id="12" creationId="{8D9D5AD4-6978-4C4C-96BE-70BE3B9433E5}"/>
          </ac:spMkLst>
        </pc:spChg>
        <pc:picChg chg="add mod modCrop">
          <ac:chgData name="Occhipinti, Annalisa" userId="a66fcd2b-4181-400a-8ca1-7fdb013d8d8c" providerId="ADAL" clId="{E2882164-1FAA-47D0-A3BB-F2D8B99E345C}" dt="2022-02-17T16:45:21.933" v="171" actId="732"/>
          <ac:picMkLst>
            <pc:docMk/>
            <pc:sldMk cId="4282182871" sldId="304"/>
            <ac:picMk id="7" creationId="{E8F39AB2-D501-446D-B28B-3263B24EEC8E}"/>
          </ac:picMkLst>
        </pc:picChg>
        <pc:cxnChg chg="add">
          <ac:chgData name="Occhipinti, Annalisa" userId="a66fcd2b-4181-400a-8ca1-7fdb013d8d8c" providerId="ADAL" clId="{E2882164-1FAA-47D0-A3BB-F2D8B99E345C}" dt="2022-02-17T16:45:42.845" v="181" actId="11529"/>
          <ac:cxnSpMkLst>
            <pc:docMk/>
            <pc:sldMk cId="4282182871" sldId="304"/>
            <ac:cxnSpMk id="10" creationId="{70E7B987-EE8C-4FF4-A006-95A209E16A32}"/>
          </ac:cxnSpMkLst>
        </pc:cxnChg>
      </pc:sldChg>
    </pc:docChg>
  </pc:docChgLst>
  <pc:docChgLst>
    <pc:chgData name="Occhipinti, Annalisa" userId="a66fcd2b-4181-400a-8ca1-7fdb013d8d8c" providerId="ADAL" clId="{E3240600-4B13-45F3-A07A-1E2E4CB20BA1}"/>
    <pc:docChg chg="custSel addSld delSld modSld sldOrd">
      <pc:chgData name="Occhipinti, Annalisa" userId="a66fcd2b-4181-400a-8ca1-7fdb013d8d8c" providerId="ADAL" clId="{E3240600-4B13-45F3-A07A-1E2E4CB20BA1}" dt="2023-02-22T19:38:28.265" v="183" actId="20577"/>
      <pc:docMkLst>
        <pc:docMk/>
      </pc:docMkLst>
      <pc:sldChg chg="del">
        <pc:chgData name="Occhipinti, Annalisa" userId="a66fcd2b-4181-400a-8ca1-7fdb013d8d8c" providerId="ADAL" clId="{E3240600-4B13-45F3-A07A-1E2E4CB20BA1}" dt="2023-02-21T21:20:44.041" v="9" actId="2696"/>
        <pc:sldMkLst>
          <pc:docMk/>
          <pc:sldMk cId="2595201940" sldId="260"/>
        </pc:sldMkLst>
      </pc:sldChg>
      <pc:sldChg chg="del">
        <pc:chgData name="Occhipinti, Annalisa" userId="a66fcd2b-4181-400a-8ca1-7fdb013d8d8c" providerId="ADAL" clId="{E3240600-4B13-45F3-A07A-1E2E4CB20BA1}" dt="2023-02-21T21:20:44.041" v="9" actId="2696"/>
        <pc:sldMkLst>
          <pc:docMk/>
          <pc:sldMk cId="1029022991" sldId="261"/>
        </pc:sldMkLst>
      </pc:sldChg>
      <pc:sldChg chg="del">
        <pc:chgData name="Occhipinti, Annalisa" userId="a66fcd2b-4181-400a-8ca1-7fdb013d8d8c" providerId="ADAL" clId="{E3240600-4B13-45F3-A07A-1E2E4CB20BA1}" dt="2023-02-21T21:20:44.041" v="9" actId="2696"/>
        <pc:sldMkLst>
          <pc:docMk/>
          <pc:sldMk cId="3032811531" sldId="262"/>
        </pc:sldMkLst>
      </pc:sldChg>
      <pc:sldChg chg="del">
        <pc:chgData name="Occhipinti, Annalisa" userId="a66fcd2b-4181-400a-8ca1-7fdb013d8d8c" providerId="ADAL" clId="{E3240600-4B13-45F3-A07A-1E2E4CB20BA1}" dt="2023-02-21T21:20:44.041" v="9" actId="2696"/>
        <pc:sldMkLst>
          <pc:docMk/>
          <pc:sldMk cId="629894469" sldId="263"/>
        </pc:sldMkLst>
      </pc:sldChg>
      <pc:sldChg chg="del">
        <pc:chgData name="Occhipinti, Annalisa" userId="a66fcd2b-4181-400a-8ca1-7fdb013d8d8c" providerId="ADAL" clId="{E3240600-4B13-45F3-A07A-1E2E4CB20BA1}" dt="2023-02-21T21:20:44.041" v="9" actId="2696"/>
        <pc:sldMkLst>
          <pc:docMk/>
          <pc:sldMk cId="2732027182" sldId="264"/>
        </pc:sldMkLst>
      </pc:sldChg>
      <pc:sldChg chg="del">
        <pc:chgData name="Occhipinti, Annalisa" userId="a66fcd2b-4181-400a-8ca1-7fdb013d8d8c" providerId="ADAL" clId="{E3240600-4B13-45F3-A07A-1E2E4CB20BA1}" dt="2023-02-21T21:20:44.041" v="9" actId="2696"/>
        <pc:sldMkLst>
          <pc:docMk/>
          <pc:sldMk cId="762730160" sldId="265"/>
        </pc:sldMkLst>
      </pc:sldChg>
      <pc:sldChg chg="modSp mod">
        <pc:chgData name="Occhipinti, Annalisa" userId="a66fcd2b-4181-400a-8ca1-7fdb013d8d8c" providerId="ADAL" clId="{E3240600-4B13-45F3-A07A-1E2E4CB20BA1}" dt="2023-02-21T21:25:31.862" v="129" actId="404"/>
        <pc:sldMkLst>
          <pc:docMk/>
          <pc:sldMk cId="2958941430" sldId="276"/>
        </pc:sldMkLst>
        <pc:spChg chg="mod">
          <ac:chgData name="Occhipinti, Annalisa" userId="a66fcd2b-4181-400a-8ca1-7fdb013d8d8c" providerId="ADAL" clId="{E3240600-4B13-45F3-A07A-1E2E4CB20BA1}" dt="2023-02-21T21:25:31.862" v="129" actId="404"/>
          <ac:spMkLst>
            <pc:docMk/>
            <pc:sldMk cId="2958941430" sldId="276"/>
            <ac:spMk id="149507" creationId="{00000000-0000-0000-0000-000000000000}"/>
          </ac:spMkLst>
        </pc:spChg>
      </pc:sldChg>
      <pc:sldChg chg="modSp mod">
        <pc:chgData name="Occhipinti, Annalisa" userId="a66fcd2b-4181-400a-8ca1-7fdb013d8d8c" providerId="ADAL" clId="{E3240600-4B13-45F3-A07A-1E2E4CB20BA1}" dt="2023-02-21T21:19:15.635" v="8" actId="20577"/>
        <pc:sldMkLst>
          <pc:docMk/>
          <pc:sldMk cId="3465128025" sldId="277"/>
        </pc:sldMkLst>
        <pc:spChg chg="mod">
          <ac:chgData name="Occhipinti, Annalisa" userId="a66fcd2b-4181-400a-8ca1-7fdb013d8d8c" providerId="ADAL" clId="{E3240600-4B13-45F3-A07A-1E2E4CB20BA1}" dt="2023-02-21T21:19:15.635" v="8" actId="20577"/>
          <ac:spMkLst>
            <pc:docMk/>
            <pc:sldMk cId="3465128025" sldId="277"/>
            <ac:spMk id="4" creationId="{00000000-0000-0000-0000-000000000000}"/>
          </ac:spMkLst>
        </pc:spChg>
      </pc:sldChg>
      <pc:sldChg chg="add">
        <pc:chgData name="Occhipinti, Annalisa" userId="a66fcd2b-4181-400a-8ca1-7fdb013d8d8c" providerId="ADAL" clId="{E3240600-4B13-45F3-A07A-1E2E4CB20BA1}" dt="2023-02-22T19:37:13.640" v="132"/>
        <pc:sldMkLst>
          <pc:docMk/>
          <pc:sldMk cId="1786637199" sldId="285"/>
        </pc:sldMkLst>
      </pc:sldChg>
      <pc:sldChg chg="modSp mod modShow">
        <pc:chgData name="Occhipinti, Annalisa" userId="a66fcd2b-4181-400a-8ca1-7fdb013d8d8c" providerId="ADAL" clId="{E3240600-4B13-45F3-A07A-1E2E4CB20BA1}" dt="2023-02-22T19:36:39.658" v="131" actId="729"/>
        <pc:sldMkLst>
          <pc:docMk/>
          <pc:sldMk cId="530856090" sldId="293"/>
        </pc:sldMkLst>
        <pc:spChg chg="mod">
          <ac:chgData name="Occhipinti, Annalisa" userId="a66fcd2b-4181-400a-8ca1-7fdb013d8d8c" providerId="ADAL" clId="{E3240600-4B13-45F3-A07A-1E2E4CB20BA1}" dt="2023-02-21T21:24:49.200" v="77" actId="20577"/>
          <ac:spMkLst>
            <pc:docMk/>
            <pc:sldMk cId="530856090" sldId="293"/>
            <ac:spMk id="2" creationId="{00000000-0000-0000-0000-000000000000}"/>
          </ac:spMkLst>
        </pc:spChg>
      </pc:sldChg>
      <pc:sldChg chg="del">
        <pc:chgData name="Occhipinti, Annalisa" userId="a66fcd2b-4181-400a-8ca1-7fdb013d8d8c" providerId="ADAL" clId="{E3240600-4B13-45F3-A07A-1E2E4CB20BA1}" dt="2023-02-21T21:20:44.041" v="9" actId="2696"/>
        <pc:sldMkLst>
          <pc:docMk/>
          <pc:sldMk cId="2432533756" sldId="301"/>
        </pc:sldMkLst>
      </pc:sldChg>
      <pc:sldChg chg="del">
        <pc:chgData name="Occhipinti, Annalisa" userId="a66fcd2b-4181-400a-8ca1-7fdb013d8d8c" providerId="ADAL" clId="{E3240600-4B13-45F3-A07A-1E2E4CB20BA1}" dt="2023-02-21T21:20:44.041" v="9" actId="2696"/>
        <pc:sldMkLst>
          <pc:docMk/>
          <pc:sldMk cId="2615786099" sldId="303"/>
        </pc:sldMkLst>
      </pc:sldChg>
      <pc:sldChg chg="modSp add mod ord">
        <pc:chgData name="Occhipinti, Annalisa" userId="a66fcd2b-4181-400a-8ca1-7fdb013d8d8c" providerId="ADAL" clId="{E3240600-4B13-45F3-A07A-1E2E4CB20BA1}" dt="2023-02-21T21:24:42.571" v="68" actId="14100"/>
        <pc:sldMkLst>
          <pc:docMk/>
          <pc:sldMk cId="558462170" sldId="325"/>
        </pc:sldMkLst>
        <pc:spChg chg="mod">
          <ac:chgData name="Occhipinti, Annalisa" userId="a66fcd2b-4181-400a-8ca1-7fdb013d8d8c" providerId="ADAL" clId="{E3240600-4B13-45F3-A07A-1E2E4CB20BA1}" dt="2023-02-21T21:24:42.571" v="68" actId="14100"/>
          <ac:spMkLst>
            <pc:docMk/>
            <pc:sldMk cId="558462170" sldId="325"/>
            <ac:spMk id="145410" creationId="{00000000-0000-0000-0000-000000000000}"/>
          </ac:spMkLst>
        </pc:spChg>
      </pc:sldChg>
      <pc:sldChg chg="modSp add mod ord">
        <pc:chgData name="Occhipinti, Annalisa" userId="a66fcd2b-4181-400a-8ca1-7fdb013d8d8c" providerId="ADAL" clId="{E3240600-4B13-45F3-A07A-1E2E4CB20BA1}" dt="2023-02-21T21:24:57.921" v="88" actId="20577"/>
        <pc:sldMkLst>
          <pc:docMk/>
          <pc:sldMk cId="996830580" sldId="326"/>
        </pc:sldMkLst>
        <pc:spChg chg="mod">
          <ac:chgData name="Occhipinti, Annalisa" userId="a66fcd2b-4181-400a-8ca1-7fdb013d8d8c" providerId="ADAL" clId="{E3240600-4B13-45F3-A07A-1E2E4CB20BA1}" dt="2023-02-21T21:24:57.921" v="88" actId="20577"/>
          <ac:spMkLst>
            <pc:docMk/>
            <pc:sldMk cId="996830580" sldId="326"/>
            <ac:spMk id="124930" creationId="{00000000-0000-0000-0000-000000000000}"/>
          </ac:spMkLst>
        </pc:spChg>
      </pc:sldChg>
      <pc:sldChg chg="add ord">
        <pc:chgData name="Occhipinti, Annalisa" userId="a66fcd2b-4181-400a-8ca1-7fdb013d8d8c" providerId="ADAL" clId="{E3240600-4B13-45F3-A07A-1E2E4CB20BA1}" dt="2023-02-22T19:38:07.563" v="134"/>
        <pc:sldMkLst>
          <pc:docMk/>
          <pc:sldMk cId="4211215928" sldId="327"/>
        </pc:sldMkLst>
      </pc:sldChg>
      <pc:sldChg chg="new del">
        <pc:chgData name="Occhipinti, Annalisa" userId="a66fcd2b-4181-400a-8ca1-7fdb013d8d8c" providerId="ADAL" clId="{E3240600-4B13-45F3-A07A-1E2E4CB20BA1}" dt="2023-02-21T21:24:09.547" v="34" actId="47"/>
        <pc:sldMkLst>
          <pc:docMk/>
          <pc:sldMk cId="3811843712" sldId="328"/>
        </pc:sldMkLst>
      </pc:sldChg>
      <pc:sldChg chg="delSp modSp add mod">
        <pc:chgData name="Occhipinti, Annalisa" userId="a66fcd2b-4181-400a-8ca1-7fdb013d8d8c" providerId="ADAL" clId="{E3240600-4B13-45F3-A07A-1E2E4CB20BA1}" dt="2023-02-21T21:24:20.615" v="36" actId="478"/>
        <pc:sldMkLst>
          <pc:docMk/>
          <pc:sldMk cId="2595201940" sldId="360"/>
        </pc:sldMkLst>
        <pc:spChg chg="del mod">
          <ac:chgData name="Occhipinti, Annalisa" userId="a66fcd2b-4181-400a-8ca1-7fdb013d8d8c" providerId="ADAL" clId="{E3240600-4B13-45F3-A07A-1E2E4CB20BA1}" dt="2023-02-21T21:24:20.615" v="36" actId="478"/>
          <ac:spMkLst>
            <pc:docMk/>
            <pc:sldMk cId="2595201940" sldId="360"/>
            <ac:spMk id="23554" creationId="{00000000-0000-0000-0000-000000000000}"/>
          </ac:spMkLst>
        </pc:spChg>
      </pc:sldChg>
      <pc:sldChg chg="add">
        <pc:chgData name="Occhipinti, Annalisa" userId="a66fcd2b-4181-400a-8ca1-7fdb013d8d8c" providerId="ADAL" clId="{E3240600-4B13-45F3-A07A-1E2E4CB20BA1}" dt="2023-02-22T19:35:50.690" v="130"/>
        <pc:sldMkLst>
          <pc:docMk/>
          <pc:sldMk cId="2615786099" sldId="365"/>
        </pc:sldMkLst>
      </pc:sldChg>
      <pc:sldChg chg="modSp new mod">
        <pc:chgData name="Occhipinti, Annalisa" userId="a66fcd2b-4181-400a-8ca1-7fdb013d8d8c" providerId="ADAL" clId="{E3240600-4B13-45F3-A07A-1E2E4CB20BA1}" dt="2023-02-22T19:38:28.265" v="183" actId="20577"/>
        <pc:sldMkLst>
          <pc:docMk/>
          <pc:sldMk cId="2923585302" sldId="366"/>
        </pc:sldMkLst>
        <pc:spChg chg="mod">
          <ac:chgData name="Occhipinti, Annalisa" userId="a66fcd2b-4181-400a-8ca1-7fdb013d8d8c" providerId="ADAL" clId="{E3240600-4B13-45F3-A07A-1E2E4CB20BA1}" dt="2023-02-22T19:38:28.265" v="183" actId="20577"/>
          <ac:spMkLst>
            <pc:docMk/>
            <pc:sldMk cId="2923585302" sldId="366"/>
            <ac:spMk id="4" creationId="{96FDA828-7F86-5605-44BC-0E19725A5A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55DB7-16E8-4FF1-9743-B61AFA5D99DF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DD887-D675-4476-BB5F-0E97E66A2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73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&amp; Digital Technologies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25AB6-2E2B-4A7C-9FF1-3334C3053A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01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609"/>
            <a:ext cx="3076363" cy="511186"/>
          </a:xfrm>
          <a:prstGeom prst="rect">
            <a:avLst/>
          </a:prstGeom>
          <a:ln/>
        </p:spPr>
        <p:txBody>
          <a:bodyPr lIns="99048" tIns="49524" rIns="99048" bIns="49524"/>
          <a:lstStyle/>
          <a:p>
            <a:fld id="{58657DCE-EF0D-4335-A8F5-80714B107EDE}" type="slidenum">
              <a:rPr lang="en-US"/>
              <a:pPr/>
              <a:t>16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5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211571"/>
            <a:ext cx="9144000" cy="1298391"/>
          </a:xfrm>
          <a:prstGeom prst="rect">
            <a:avLst/>
          </a:prstGeom>
        </p:spPr>
        <p:txBody>
          <a:bodyPr anchor="b"/>
          <a:lstStyle>
            <a:lvl1pPr algn="ctr">
              <a:defRPr sz="6000" b="1" i="0" baseline="0">
                <a:latin typeface="arial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935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F67F2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person/subtitle</a:t>
            </a:r>
          </a:p>
        </p:txBody>
      </p:sp>
    </p:spTree>
    <p:extLst>
      <p:ext uri="{BB962C8B-B14F-4D97-AF65-F5344CB8AC3E}">
        <p14:creationId xmlns:p14="http://schemas.microsoft.com/office/powerpoint/2010/main" val="15491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7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8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78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918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299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55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360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40866" y="1841957"/>
            <a:ext cx="4297045" cy="391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6109" y="1825193"/>
            <a:ext cx="4023359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97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75167" y="138114"/>
            <a:ext cx="97917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7067" y="165258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65258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37067" y="393223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4" y="393223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7E46-096F-4F0B-83CC-13D62B1DE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0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A872BC1-1E43-4821-A3AD-2B5AA90762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932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3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95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87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95600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9737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7643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79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46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41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24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Occhipinti@tees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2791252"/>
            <a:ext cx="11408230" cy="1228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Week 5: </a:t>
            </a:r>
            <a:r>
              <a:rPr kumimoji="0" lang="en-GB" sz="3600" b="0" i="0" u="none" strike="noStrike" kern="1200" cap="none" spc="-15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Circular-Linked Lists</a:t>
            </a:r>
            <a:endParaRPr kumimoji="0" lang="en-GB" sz="36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54CEB7E1-D194-46C9-A1DF-A6A853556ADF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06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7ABA581-7897-49E5-98D9-3414F9D8A384}"/>
              </a:ext>
            </a:extLst>
          </p:cNvPr>
          <p:cNvSpPr txBox="1">
            <a:spLocks/>
          </p:cNvSpPr>
          <p:nvPr/>
        </p:nvSpPr>
        <p:spPr>
          <a:xfrm>
            <a:off x="383720" y="2045571"/>
            <a:ext cx="11408230" cy="985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 and Data 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tures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(CIS1002-N)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281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Module Leader: Dr Annalisa Occhipinti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Email: </a:t>
            </a: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hlinkClick r:id="rId2"/>
              </a:rPr>
              <a:t>A.Occhipinti@tees.ac.uk</a:t>
            </a: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999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Inserting a node in an </a:t>
            </a:r>
            <a:r>
              <a:rPr lang="en-GB" b="1" dirty="0"/>
              <a:t>ordered</a:t>
            </a:r>
            <a:r>
              <a:rPr lang="en-GB" dirty="0"/>
              <a:t> circular linked list.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public void insert(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entry)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Interview Question 1: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10442" y="2451989"/>
            <a:ext cx="87154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sz="2300" dirty="0"/>
              <a:t>To insert an item:</a:t>
            </a:r>
          </a:p>
          <a:p>
            <a:pPr lvl="1"/>
            <a:r>
              <a:rPr lang="en-GB" sz="2300" dirty="0"/>
              <a:t>Find the place where the new item is supposed to go,</a:t>
            </a:r>
          </a:p>
          <a:p>
            <a:pPr lvl="1"/>
            <a:r>
              <a:rPr lang="en-GB" sz="2300" dirty="0"/>
              <a:t>Insert the item in the list.</a:t>
            </a:r>
          </a:p>
          <a:p>
            <a:pPr marL="0" indent="0">
              <a:buNone/>
            </a:pPr>
            <a:endParaRPr lang="en-GB" sz="2300" dirty="0"/>
          </a:p>
          <a:p>
            <a:pPr marL="0" indent="0">
              <a:buNone/>
            </a:pPr>
            <a:r>
              <a:rPr lang="en-GB" sz="2300" dirty="0"/>
              <a:t>2 Cases to consider: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sz="2300" u="sng" dirty="0"/>
              <a:t>Case 1:</a:t>
            </a:r>
            <a:r>
              <a:rPr lang="en-GB" sz="2300" dirty="0"/>
              <a:t> the list is initially empty.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sz="2300" u="sng" dirty="0"/>
              <a:t>Case 2:</a:t>
            </a:r>
            <a:r>
              <a:rPr lang="en-GB" sz="2300" dirty="0"/>
              <a:t> the new item is smaller than the smallest</a:t>
            </a:r>
            <a:br>
              <a:rPr lang="en-GB" sz="2300" dirty="0"/>
            </a:br>
            <a:r>
              <a:rPr lang="en-GB" sz="2300" dirty="0"/>
              <a:t>	        item in the list.</a:t>
            </a:r>
          </a:p>
        </p:txBody>
      </p:sp>
    </p:spTree>
    <p:extLst>
      <p:ext uri="{BB962C8B-B14F-4D97-AF65-F5344CB8AC3E}">
        <p14:creationId xmlns:p14="http://schemas.microsoft.com/office/powerpoint/2010/main" val="346512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Ordered Circular Linked-lists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Operations:</a:t>
            </a:r>
          </a:p>
          <a:p>
            <a:pPr lvl="1">
              <a:lnSpc>
                <a:spcPct val="90000"/>
              </a:lnSpc>
            </a:pPr>
            <a:r>
              <a:rPr lang="en-GB"/>
              <a:t>Initialise the list</a:t>
            </a:r>
          </a:p>
          <a:p>
            <a:pPr lvl="1">
              <a:lnSpc>
                <a:spcPct val="90000"/>
              </a:lnSpc>
            </a:pPr>
            <a:r>
              <a:rPr lang="en-GB"/>
              <a:t>Determine whether the list is empty</a:t>
            </a:r>
          </a:p>
          <a:p>
            <a:pPr lvl="1">
              <a:lnSpc>
                <a:spcPct val="90000"/>
              </a:lnSpc>
            </a:pPr>
            <a:r>
              <a:rPr lang="en-GB"/>
              <a:t>Find the length of the list</a:t>
            </a:r>
          </a:p>
          <a:p>
            <a:pPr lvl="1">
              <a:lnSpc>
                <a:spcPct val="90000"/>
              </a:lnSpc>
            </a:pPr>
            <a:r>
              <a:rPr lang="en-GB"/>
              <a:t>Print the list</a:t>
            </a:r>
          </a:p>
          <a:p>
            <a:pPr lvl="1">
              <a:lnSpc>
                <a:spcPct val="90000"/>
              </a:lnSpc>
            </a:pPr>
            <a:r>
              <a:rPr lang="en-GB"/>
              <a:t>Make a copy of the list </a:t>
            </a:r>
          </a:p>
          <a:p>
            <a:pPr lvl="1">
              <a:lnSpc>
                <a:spcPct val="90000"/>
              </a:lnSpc>
            </a:pPr>
            <a:r>
              <a:rPr lang="en-GB"/>
              <a:t>Destroy the list</a:t>
            </a:r>
          </a:p>
          <a:p>
            <a:pPr lvl="1">
              <a:lnSpc>
                <a:spcPct val="90000"/>
              </a:lnSpc>
            </a:pPr>
            <a:r>
              <a:rPr lang="en-GB"/>
              <a:t>Search the list for a given item</a:t>
            </a:r>
          </a:p>
          <a:p>
            <a:pPr lvl="1">
              <a:lnSpc>
                <a:spcPct val="90000"/>
              </a:lnSpc>
            </a:pPr>
            <a:r>
              <a:rPr lang="en-GB"/>
              <a:t>Insert an item in the list</a:t>
            </a:r>
          </a:p>
          <a:p>
            <a:pPr lvl="1">
              <a:lnSpc>
                <a:spcPct val="90000"/>
              </a:lnSpc>
            </a:pPr>
            <a:r>
              <a:rPr lang="en-GB"/>
              <a:t>Delete an item from the 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3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64" y="416934"/>
            <a:ext cx="6710136" cy="5760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9103B-6DEE-439F-AE8B-1368E51BD5F1}"/>
              </a:ext>
            </a:extLst>
          </p:cNvPr>
          <p:cNvSpPr txBox="1"/>
          <p:nvPr/>
        </p:nvSpPr>
        <p:spPr>
          <a:xfrm>
            <a:off x="9341069" y="2159876"/>
            <a:ext cx="1560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solution is for 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15170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772" y="233751"/>
            <a:ext cx="9352447" cy="100250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ea typeface="宋体" pitchFamily="2" charset="-122"/>
              </a:rPr>
              <a:t>Interview Q 2: Write the Java code for the method below</a:t>
            </a:r>
            <a:br>
              <a:rPr lang="en-US" altLang="zh-CN" sz="3200" b="1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Inserting a node after a node storing a given value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1143" y="1411827"/>
            <a:ext cx="8856984" cy="5040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insertAfterValue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value,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Specify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searchValue</a:t>
            </a:r>
            <a:r>
              <a:rPr lang="en-US" altLang="zh-CN" sz="2400" dirty="0">
                <a:ea typeface="宋体" pitchFamily="2" charset="-122"/>
              </a:rPr>
              <a:t> after which new node with 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value</a:t>
            </a:r>
            <a:r>
              <a:rPr lang="en-US" altLang="zh-CN" sz="2400" dirty="0">
                <a:ea typeface="宋体" pitchFamily="2" charset="-122"/>
              </a:rPr>
              <a:t> is to be inserted.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type, so return value will be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position</a:t>
            </a:r>
            <a:r>
              <a:rPr lang="en-US" altLang="zh-CN" sz="2400" dirty="0">
                <a:ea typeface="宋体" pitchFamily="2" charset="-122"/>
              </a:rPr>
              <a:t> of new node in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Search for the first node containing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		</a:t>
            </a:r>
            <a:r>
              <a:rPr lang="en-US" altLang="zh-CN" sz="2400" dirty="0">
                <a:ea typeface="宋体" pitchFamily="2" charset="-122"/>
              </a:rPr>
              <a:t>keeping a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count</a:t>
            </a:r>
            <a:r>
              <a:rPr lang="en-US" altLang="zh-CN" sz="2400" dirty="0">
                <a:ea typeface="宋体" pitchFamily="2" charset="-122"/>
              </a:rPr>
              <a:t> of its position in the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May reach end of list and not find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lang="en-US" altLang="zh-CN" sz="2400" dirty="0" err="1">
                <a:ea typeface="宋体" pitchFamily="2" charset="-122"/>
              </a:rPr>
              <a:t>then</a:t>
            </a:r>
            <a:r>
              <a:rPr lang="en-US" altLang="zh-CN" sz="2400" dirty="0">
                <a:ea typeface="宋体" pitchFamily="2" charset="-122"/>
              </a:rPr>
              <a:t> return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sentinel value </a:t>
            </a:r>
            <a:r>
              <a:rPr lang="en-US" altLang="zh-CN" sz="2400" dirty="0">
                <a:ea typeface="宋体" pitchFamily="2" charset="-122"/>
              </a:rPr>
              <a:t>(-1).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Create new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Insert and return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position</a:t>
            </a:r>
            <a:r>
              <a:rPr lang="en-US" altLang="zh-CN" sz="2400" dirty="0">
                <a:ea typeface="宋体" pitchFamily="2" charset="-122"/>
              </a:rPr>
              <a:t> in list.</a:t>
            </a:r>
          </a:p>
          <a:p>
            <a:pPr>
              <a:buNone/>
            </a:pPr>
            <a:endParaRPr lang="en-US" altLang="zh-CN" sz="2400" b="1" dirty="0">
              <a:ea typeface="宋体" pitchFamily="2" charset="-122"/>
            </a:endParaRPr>
          </a:p>
          <a:p>
            <a:pPr>
              <a:buNone/>
            </a:pPr>
            <a:endParaRPr lang="en-US" altLang="zh-CN" sz="24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endParaRPr lang="en-US" altLang="zh-CN" sz="2400" b="1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8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boolean</a:t>
            </a:r>
            <a:r>
              <a:rPr lang="en-GB" b="1" dirty="0"/>
              <a:t> </a:t>
            </a:r>
            <a:r>
              <a:rPr lang="en-GB" b="1" dirty="0" err="1"/>
              <a:t>addAfterPos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obj</a:t>
            </a:r>
            <a:r>
              <a:rPr lang="en-GB" b="1" dirty="0"/>
              <a:t>, </a:t>
            </a:r>
            <a:r>
              <a:rPr lang="en-GB" b="1" dirty="0" err="1"/>
              <a:t>int</a:t>
            </a:r>
            <a:r>
              <a:rPr lang="en-GB" b="1" dirty="0"/>
              <a:t> index)</a:t>
            </a:r>
            <a:r>
              <a:rPr lang="en-GB" dirty="0"/>
              <a:t> – add a node after position index (in a 1-based index), if it exists. Return true is the new node has been added successfully. Return </a:t>
            </a:r>
            <a:r>
              <a:rPr lang="en-GB"/>
              <a:t>false if </a:t>
            </a:r>
            <a:r>
              <a:rPr lang="en-GB" dirty="0"/>
              <a:t>the node at position index does not exist.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ListNode</a:t>
            </a:r>
            <a:r>
              <a:rPr lang="en-GB" b="1" dirty="0"/>
              <a:t> </a:t>
            </a:r>
            <a:r>
              <a:rPr lang="en-GB" b="1" dirty="0" err="1"/>
              <a:t>searchPointer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n)</a:t>
            </a:r>
            <a:r>
              <a:rPr lang="en-GB" dirty="0"/>
              <a:t> - return a pointer to node containing n, or null if not found.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searchIndex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n)</a:t>
            </a:r>
            <a:r>
              <a:rPr lang="en-GB" dirty="0"/>
              <a:t> - return a one-based index to node containing n, or </a:t>
            </a:r>
          </a:p>
          <a:p>
            <a:pPr marL="0" indent="0">
              <a:buNone/>
            </a:pPr>
            <a:r>
              <a:rPr lang="en-GB" dirty="0"/>
              <a:t>       -1 if not found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some more…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10807" y="4904979"/>
            <a:ext cx="4685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What if the list is empty?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7469"/>
          <a:stretch/>
        </p:blipFill>
        <p:spPr>
          <a:xfrm>
            <a:off x="141512" y="4904979"/>
            <a:ext cx="1369295" cy="19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5  - Test - Blackboard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55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Reviewed linked-lists.</a:t>
            </a:r>
          </a:p>
          <a:p>
            <a:r>
              <a:rPr lang="en-GB" dirty="0"/>
              <a:t>Extended knowledge of linked-lists: </a:t>
            </a:r>
          </a:p>
          <a:p>
            <a:pPr lvl="1"/>
            <a:r>
              <a:rPr lang="en-GB" dirty="0"/>
              <a:t>Ordered linked-lists</a:t>
            </a:r>
          </a:p>
          <a:p>
            <a:pPr lvl="1"/>
            <a:r>
              <a:rPr lang="en-GB" dirty="0"/>
              <a:t>Circular lists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Next Week: </a:t>
            </a:r>
          </a:p>
          <a:p>
            <a:pPr lvl="2"/>
            <a:r>
              <a:rPr lang="en-GB" sz="2400" dirty="0"/>
              <a:t>Doubly Linked Lists</a:t>
            </a:r>
          </a:p>
          <a:p>
            <a:pPr lvl="1"/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94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9AE641-A154-E99B-E99E-B4C820DF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63BDF-A6D0-C1D4-7CAB-E5D17E05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17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FDA828-7F86-5605-44BC-0E19725A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have a look </a:t>
            </a:r>
            <a:r>
              <a:rPr lang="en-GB"/>
              <a:t>at the ICA….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7DBA-FF10-E9EF-F985-4EC8118D8C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8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7AB029-DFA4-4E4A-A5B2-2C4321B5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18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105E3A-D183-4CB9-84C9-B61E5AC1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1E90-A29E-48CF-AEE8-8D58D025B0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9AB2-D501-446D-B28B-3263B24EE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6"/>
          <a:stretch/>
        </p:blipFill>
        <p:spPr>
          <a:xfrm>
            <a:off x="2324100" y="2738437"/>
            <a:ext cx="7545764" cy="1381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9B3772-3D09-49E5-A1C7-D727B781DE2C}"/>
              </a:ext>
            </a:extLst>
          </p:cNvPr>
          <p:cNvSpPr txBox="1"/>
          <p:nvPr/>
        </p:nvSpPr>
        <p:spPr>
          <a:xfrm>
            <a:off x="7032396" y="2369105"/>
            <a:ext cx="11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E7B987-EE8C-4FF4-A006-95A209E16A32}"/>
              </a:ext>
            </a:extLst>
          </p:cNvPr>
          <p:cNvCxnSpPr/>
          <p:nvPr/>
        </p:nvCxnSpPr>
        <p:spPr>
          <a:xfrm>
            <a:off x="7503736" y="2738437"/>
            <a:ext cx="0" cy="26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3364B9-59D1-413B-A6EF-EA4DC3CC13A7}"/>
              </a:ext>
            </a:extLst>
          </p:cNvPr>
          <p:cNvSpPr/>
          <p:nvPr/>
        </p:nvSpPr>
        <p:spPr>
          <a:xfrm>
            <a:off x="2121031" y="3827282"/>
            <a:ext cx="631596" cy="661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D5AD4-6978-4C4C-96BE-70BE3B9433E5}"/>
              </a:ext>
            </a:extLst>
          </p:cNvPr>
          <p:cNvSpPr/>
          <p:nvPr/>
        </p:nvSpPr>
        <p:spPr>
          <a:xfrm>
            <a:off x="3289954" y="3223967"/>
            <a:ext cx="575036" cy="259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B050"/>
                </a:solidFill>
              </a:rPr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428218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Homework: Exam Question. Search for a value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, Engineering and Digital Technologies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3" y="1037501"/>
            <a:ext cx="11649713" cy="279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BB63F-7245-4E97-B5EE-35D2D6A8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" y="3105150"/>
            <a:ext cx="5429250" cy="375285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6077" y="3064557"/>
            <a:ext cx="3524250" cy="1259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/>
              <a:t>You should assume that the list is not ordered.</a:t>
            </a:r>
          </a:p>
        </p:txBody>
      </p:sp>
    </p:spTree>
    <p:extLst>
      <p:ext uri="{BB962C8B-B14F-4D97-AF65-F5344CB8AC3E}">
        <p14:creationId xmlns:p14="http://schemas.microsoft.com/office/powerpoint/2010/main" val="202567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7315" y="1323474"/>
            <a:ext cx="3415392" cy="4853489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This is just one possible answer.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Make sure you add comments in your code.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, Engineering and Digital Technologies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5" y="95794"/>
            <a:ext cx="7435294" cy="66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2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374527"/>
              </p:ext>
            </p:extLst>
          </p:nvPr>
        </p:nvGraphicFramePr>
        <p:xfrm>
          <a:off x="1355884" y="1308424"/>
          <a:ext cx="9823743" cy="464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769">
                  <a:extLst>
                    <a:ext uri="{9D8B030D-6E8A-4147-A177-3AD203B41FA5}">
                      <a16:colId xmlns:a16="http://schemas.microsoft.com/office/drawing/2014/main" val="2652734061"/>
                    </a:ext>
                  </a:extLst>
                </a:gridCol>
                <a:gridCol w="8332974">
                  <a:extLst>
                    <a:ext uri="{9D8B030D-6E8A-4147-A177-3AD203B41FA5}">
                      <a16:colId xmlns:a16="http://schemas.microsoft.com/office/drawing/2014/main" val="1559195533"/>
                    </a:ext>
                  </a:extLst>
                </a:gridCol>
              </a:tblGrid>
              <a:tr h="36668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Lecture (1hour) – Lab</a:t>
                      </a:r>
                      <a:r>
                        <a:rPr lang="en-GB" sz="1800" baseline="0" dirty="0"/>
                        <a:t> Session</a:t>
                      </a:r>
                      <a:r>
                        <a:rPr lang="en-GB" sz="1800" dirty="0"/>
                        <a:t> (2hours)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66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 I</a:t>
                      </a:r>
                      <a:r>
                        <a:rPr lang="en-US" sz="1600" spc="-25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du</a:t>
                      </a:r>
                      <a:r>
                        <a:rPr lang="en-US" sz="1600" spc="-3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 dirty="0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30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600" spc="-20" dirty="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25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3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3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 dirty="0"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600" spc="0" baseline="0" dirty="0">
                          <a:latin typeface="+mn-lt"/>
                          <a:ea typeface="Times New Roman"/>
                          <a:cs typeface="Times New Roman"/>
                        </a:rPr>
                        <a:t> ADT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39761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2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tabLst>
                          <a:tab pos="1095375" algn="l"/>
                        </a:tabLs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Sorting : Bubble sort, Cocktail Shaker sort </a:t>
                      </a:r>
                      <a:r>
                        <a:rPr lang="en-US" sz="1600" strike="noStrike" dirty="0">
                          <a:latin typeface="+mn-lt"/>
                          <a:ea typeface="Times New Roman"/>
                          <a:cs typeface="Times New Roman"/>
                        </a:rPr>
                        <a:t>|</a:t>
                      </a:r>
                      <a:r>
                        <a:rPr lang="en-US" sz="1600" strike="noStrike" baseline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strike="noStrike" baseline="0" dirty="0">
                          <a:latin typeface="+mn-lt"/>
                          <a:ea typeface="Times New Roman"/>
                          <a:cs typeface="Times New Roman"/>
                        </a:rPr>
                        <a:t>ICA Briefing</a:t>
                      </a:r>
                      <a:endParaRPr lang="en-GB" sz="1600" b="1" strike="sngStrike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4547717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3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Sorting : Selection sort and Insertion sort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3543994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4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Singular Linked-lists </a:t>
                      </a:r>
                      <a:r>
                        <a:rPr lang="en-US" sz="1600" strike="noStrike" dirty="0">
                          <a:latin typeface="+mn-lt"/>
                          <a:ea typeface="Times New Roman"/>
                          <a:cs typeface="Times New Roman"/>
                        </a:rPr>
                        <a:t>|</a:t>
                      </a:r>
                      <a:r>
                        <a:rPr lang="en-US" sz="1600" strike="noStrike" baseline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strike="noStrike" baseline="0" dirty="0">
                          <a:latin typeface="+mn-lt"/>
                          <a:ea typeface="Times New Roman"/>
                          <a:cs typeface="Times New Roman"/>
                        </a:rPr>
                        <a:t>ICA Briefing – Programming Tasks</a:t>
                      </a:r>
                      <a:endParaRPr lang="en-GB" sz="1600" b="1" strike="sngStrike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47374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5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 Ordered Linked-Lists,</a:t>
                      </a:r>
                      <a:r>
                        <a:rPr lang="en-US" sz="1600" baseline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Doubly Linked-lists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296036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6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Circular Linked-lists</a:t>
                      </a:r>
                      <a:r>
                        <a:rPr lang="en-US" sz="1600" spc="1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502595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7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 Stacks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38503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8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Queues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572788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9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  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4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1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96287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10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spc="-1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Recursion</a:t>
                      </a:r>
                      <a:endParaRPr lang="en-GB" sz="1600" kern="1200" spc="-1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458593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11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50825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pc="-1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Trees and balanced trees</a:t>
                      </a:r>
                      <a:endParaRPr lang="en-GB" sz="1600" kern="1200" spc="-1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4134003"/>
                  </a:ext>
                </a:extLst>
              </a:tr>
              <a:tr h="330016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Easter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43146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12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ge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 S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 and Q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623842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982631" y="2975227"/>
            <a:ext cx="373253" cy="37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7528" y="6464397"/>
            <a:ext cx="471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The schedule may be adjusted based on class progress.</a:t>
            </a:r>
          </a:p>
        </p:txBody>
      </p:sp>
    </p:spTree>
    <p:extLst>
      <p:ext uri="{BB962C8B-B14F-4D97-AF65-F5344CB8AC3E}">
        <p14:creationId xmlns:p14="http://schemas.microsoft.com/office/powerpoint/2010/main" val="397211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What’s the difference between the two while loops below?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ListNode</a:t>
            </a:r>
            <a:r>
              <a:rPr lang="en-GB" dirty="0"/>
              <a:t> current = head;</a:t>
            </a:r>
          </a:p>
          <a:p>
            <a:pPr marL="0" indent="0">
              <a:buNone/>
            </a:pPr>
            <a:r>
              <a:rPr lang="en-GB" dirty="0"/>
              <a:t>While(current!=null)</a:t>
            </a:r>
          </a:p>
          <a:p>
            <a:pPr marL="0" indent="0">
              <a:buNone/>
            </a:pPr>
            <a:r>
              <a:rPr lang="en-GB" dirty="0"/>
              <a:t>	current = </a:t>
            </a:r>
            <a:r>
              <a:rPr lang="en-GB" dirty="0" err="1"/>
              <a:t>current.next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ListNode</a:t>
            </a:r>
            <a:r>
              <a:rPr lang="en-GB" dirty="0"/>
              <a:t> current = head;</a:t>
            </a:r>
          </a:p>
          <a:p>
            <a:pPr marL="0" indent="0">
              <a:buNone/>
            </a:pPr>
            <a:r>
              <a:rPr lang="en-GB" dirty="0"/>
              <a:t>While(</a:t>
            </a:r>
            <a:r>
              <a:rPr lang="en-GB" dirty="0" err="1"/>
              <a:t>current.next</a:t>
            </a:r>
            <a:r>
              <a:rPr lang="en-GB" dirty="0"/>
              <a:t>!=null)</a:t>
            </a:r>
          </a:p>
          <a:p>
            <a:pPr marL="0" indent="0">
              <a:buNone/>
            </a:pPr>
            <a:r>
              <a:rPr lang="en-GB" dirty="0"/>
              <a:t>	current =  </a:t>
            </a:r>
            <a:r>
              <a:rPr lang="en-GB" dirty="0" err="1"/>
              <a:t>current.next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720" y="249395"/>
            <a:ext cx="9369880" cy="795461"/>
          </a:xfrm>
        </p:spPr>
        <p:txBody>
          <a:bodyPr/>
          <a:lstStyle/>
          <a:p>
            <a:r>
              <a:rPr lang="en-GB" dirty="0"/>
              <a:t>A quick recap…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83720" y="2338754"/>
            <a:ext cx="4469634" cy="1591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383720" y="4346331"/>
            <a:ext cx="4469634" cy="159140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46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350" y="749511"/>
            <a:ext cx="9381750" cy="4781128"/>
          </a:xfrm>
        </p:spPr>
        <p:txBody>
          <a:bodyPr/>
          <a:lstStyle/>
          <a:p>
            <a:pPr>
              <a:buNone/>
            </a:pPr>
            <a:r>
              <a:rPr lang="en-US" altLang="zh-CN" i="1" dirty="0">
                <a:ea typeface="宋体" pitchFamily="2" charset="-122"/>
              </a:rPr>
              <a:t>Circular linked-lists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last node points to the first node of the list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How do we know when we have finished traversing the list?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(Tip: check if the pointer of the current node is 			equal to the head.)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629025" y="2536825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3933825" y="28416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457825" y="2536825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5776919" y="2841625"/>
            <a:ext cx="900106" cy="15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286625" y="2536825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19425" y="2536825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3574" name="Rectangle 10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5" name="Text Box 11"/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1800225" y="2530475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2105025" y="28416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1758524" y="3222625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48225" y="2536825"/>
            <a:ext cx="609600" cy="609600"/>
            <a:chOff x="1728" y="2880"/>
            <a:chExt cx="384" cy="384"/>
          </a:xfrm>
        </p:grpSpPr>
        <p:sp>
          <p:nvSpPr>
            <p:cNvPr id="23572" name="Rectangle 1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3" name="Text Box 17"/>
            <p:cNvSpPr txBox="1">
              <a:spLocks noChangeArrowheads="1"/>
            </p:cNvSpPr>
            <p:nvPr/>
          </p:nvSpPr>
          <p:spPr bwMode="auto">
            <a:xfrm>
              <a:off x="1824" y="2966"/>
              <a:ext cx="202" cy="23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677025" y="2536825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3570" name="Rectangle 19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1" name="Text Box 20"/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23567" name="Line 21"/>
          <p:cNvSpPr>
            <a:spLocks noChangeShapeType="1"/>
          </p:cNvSpPr>
          <p:nvPr/>
        </p:nvSpPr>
        <p:spPr bwMode="auto">
          <a:xfrm flipV="1">
            <a:off x="7575550" y="2166938"/>
            <a:ext cx="1588" cy="7159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3568" name="Line 22"/>
          <p:cNvSpPr>
            <a:spLocks noChangeShapeType="1"/>
          </p:cNvSpPr>
          <p:nvPr/>
        </p:nvSpPr>
        <p:spPr bwMode="auto">
          <a:xfrm flipH="1">
            <a:off x="3333750" y="2171700"/>
            <a:ext cx="424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3569" name="Line 23"/>
          <p:cNvSpPr>
            <a:spLocks noChangeShapeType="1"/>
          </p:cNvSpPr>
          <p:nvPr/>
        </p:nvSpPr>
        <p:spPr bwMode="auto">
          <a:xfrm>
            <a:off x="3333750" y="2171700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9" y="122238"/>
            <a:ext cx="9037185" cy="858490"/>
          </a:xfrm>
        </p:spPr>
        <p:txBody>
          <a:bodyPr>
            <a:normAutofit/>
          </a:bodyPr>
          <a:lstStyle/>
          <a:p>
            <a:r>
              <a:rPr lang="en-GB"/>
              <a:t>Circular linked-list – 4 Quick Questions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5715" y="1045028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How would you implement the following methods?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1541" y="1895322"/>
          <a:ext cx="10638972" cy="274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19486">
                  <a:extLst>
                    <a:ext uri="{9D8B030D-6E8A-4147-A177-3AD203B41FA5}">
                      <a16:colId xmlns:a16="http://schemas.microsoft.com/office/drawing/2014/main" val="3873356502"/>
                    </a:ext>
                  </a:extLst>
                </a:gridCol>
                <a:gridCol w="5319486">
                  <a:extLst>
                    <a:ext uri="{9D8B030D-6E8A-4147-A177-3AD203B41FA5}">
                      <a16:colId xmlns:a16="http://schemas.microsoft.com/office/drawing/2014/main" val="3178831612"/>
                    </a:ext>
                  </a:extLst>
                </a:gridCol>
              </a:tblGrid>
              <a:tr h="76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1)</a:t>
                      </a:r>
                      <a:r>
                        <a:rPr lang="en-GB" sz="2400" b="0" baseline="0" dirty="0"/>
                        <a:t> </a:t>
                      </a:r>
                      <a:r>
                        <a:rPr lang="en-GB" sz="2400" b="0" dirty="0"/>
                        <a:t>Determine whether the second element of the list is even or not. </a:t>
                      </a:r>
                      <a:r>
                        <a:rPr lang="en-GB" sz="2400" dirty="0"/>
                        <a:t>Boolean </a:t>
                      </a:r>
                      <a:r>
                        <a:rPr lang="en-GB" sz="2400" dirty="0" err="1"/>
                        <a:t>isSecondEven</a:t>
                      </a:r>
                      <a:r>
                        <a:rPr lang="en-GB" sz="2400" dirty="0"/>
                        <a:t>()</a:t>
                      </a:r>
                      <a:endParaRPr lang="en-GB" sz="2400" b="0" dirty="0"/>
                    </a:p>
                    <a:p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/>
                        <a:t>2) Retrieve the first element of the list, return -1 if the list is empty.</a:t>
                      </a:r>
                    </a:p>
                    <a:p>
                      <a:endParaRPr lang="en-GB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4544"/>
                  </a:ext>
                </a:extLst>
              </a:tr>
              <a:tr h="76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/>
                        <a:t>3) Retrieve the last element of the list, return -1 if the list is empty.</a:t>
                      </a:r>
                    </a:p>
                    <a:p>
                      <a:endParaRPr lang="en-GB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4) </a:t>
                      </a:r>
                      <a:r>
                        <a:rPr lang="en-GB" sz="2400" dirty="0"/>
                        <a:t>void </a:t>
                      </a:r>
                      <a:r>
                        <a:rPr lang="en-GB" sz="2400" dirty="0" err="1"/>
                        <a:t>addLast</a:t>
                      </a:r>
                      <a:r>
                        <a:rPr lang="en-GB" sz="2400" dirty="0"/>
                        <a:t>(int value)</a:t>
                      </a:r>
                    </a:p>
                    <a:p>
                      <a:r>
                        <a:rPr lang="en-GB" sz="2400" b="0" dirty="0"/>
                        <a:t>Add an element at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08200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061F502E-999A-4B00-A361-DDBA601F41ED}"/>
              </a:ext>
            </a:extLst>
          </p:cNvPr>
          <p:cNvGrpSpPr/>
          <p:nvPr/>
        </p:nvGrpSpPr>
        <p:grpSpPr>
          <a:xfrm>
            <a:off x="3284216" y="4648055"/>
            <a:ext cx="5377719" cy="1676646"/>
            <a:chOff x="2144069" y="2190811"/>
            <a:chExt cx="6942406" cy="2201823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492AE934-C148-4680-B17E-E358CA8A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275" y="293003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CA43E6E6-658C-4B87-8E8F-21C267D2A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4075" y="323483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FF57DAAC-E215-42D5-976E-3CD41821A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075" y="293003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80964D90-595A-49DB-8D94-02564ED48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7169" y="3234830"/>
              <a:ext cx="900106" cy="1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7DA8055E-9899-46B2-B959-ACCF27619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6875" y="293003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7" name="Group 9">
              <a:extLst>
                <a:ext uri="{FF2B5EF4-FFF2-40B4-BE49-F238E27FC236}">
                  <a16:creationId xmlns:a16="http://schemas.microsoft.com/office/drawing/2014/main" id="{72284E65-94DF-4AB5-A98F-57DCA864F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9675" y="2930030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1C801842-412B-4047-8572-07BE3AB2B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" name="Text Box 11">
                <a:extLst>
                  <a:ext uri="{FF2B5EF4-FFF2-40B4-BE49-F238E27FC236}">
                    <a16:creationId xmlns:a16="http://schemas.microsoft.com/office/drawing/2014/main" id="{63C6A445-6375-4879-B12E-3A8E89037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48" name="Rectangle 12">
              <a:extLst>
                <a:ext uri="{FF2B5EF4-FFF2-40B4-BE49-F238E27FC236}">
                  <a16:creationId xmlns:a16="http://schemas.microsoft.com/office/drawing/2014/main" id="{9EDC855D-39BC-4052-AE21-989EDDACB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475" y="292368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2319C9B2-738F-4604-AE3C-875C89FF3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5275" y="323483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82FAAF32-B3B4-40EA-8511-43BDB5191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023" y="4023302"/>
              <a:ext cx="7120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Head</a:t>
              </a:r>
            </a:p>
          </p:txBody>
        </p:sp>
        <p:grpSp>
          <p:nvGrpSpPr>
            <p:cNvPr id="51" name="Group 15">
              <a:extLst>
                <a:ext uri="{FF2B5EF4-FFF2-40B4-BE49-F238E27FC236}">
                  <a16:creationId xmlns:a16="http://schemas.microsoft.com/office/drawing/2014/main" id="{1187E785-A9D0-45C6-A449-1ECA1A391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8475" y="2930030"/>
              <a:ext cx="609600" cy="609600"/>
              <a:chOff x="1728" y="2880"/>
              <a:chExt cx="384" cy="384"/>
            </a:xfrm>
          </p:grpSpPr>
          <p:sp>
            <p:nvSpPr>
              <p:cNvPr id="64" name="Rectangle 16">
                <a:extLst>
                  <a:ext uri="{FF2B5EF4-FFF2-40B4-BE49-F238E27FC236}">
                    <a16:creationId xmlns:a16="http://schemas.microsoft.com/office/drawing/2014/main" id="{A60F7A04-53D1-4D2B-8BE3-36D030D3F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Text Box 17">
                <a:extLst>
                  <a:ext uri="{FF2B5EF4-FFF2-40B4-BE49-F238E27FC236}">
                    <a16:creationId xmlns:a16="http://schemas.microsoft.com/office/drawing/2014/main" id="{5DC44289-EF8B-437D-9E80-1F2829BC0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202" cy="23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72CEACEE-4A4B-439D-B5C8-E5868036BB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275" y="2930030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62" name="Rectangle 19">
                <a:extLst>
                  <a:ext uri="{FF2B5EF4-FFF2-40B4-BE49-F238E27FC236}">
                    <a16:creationId xmlns:a16="http://schemas.microsoft.com/office/drawing/2014/main" id="{5C0EACC8-A8AC-49E3-8FD9-609FEE3C0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Text Box 20">
                <a:extLst>
                  <a:ext uri="{FF2B5EF4-FFF2-40B4-BE49-F238E27FC236}">
                    <a16:creationId xmlns:a16="http://schemas.microsoft.com/office/drawing/2014/main" id="{C5006C3C-F976-480F-AF4B-7BB01FCE5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53" name="Line 21">
              <a:extLst>
                <a:ext uri="{FF2B5EF4-FFF2-40B4-BE49-F238E27FC236}">
                  <a16:creationId xmlns:a16="http://schemas.microsoft.com/office/drawing/2014/main" id="{14B93E54-5E35-44A1-BDD3-7F09215D9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5800" y="2560143"/>
              <a:ext cx="1588" cy="7159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Line 22">
              <a:extLst>
                <a:ext uri="{FF2B5EF4-FFF2-40B4-BE49-F238E27FC236}">
                  <a16:creationId xmlns:a16="http://schemas.microsoft.com/office/drawing/2014/main" id="{A8D446D0-C917-41C6-BA2B-87CED40B6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8812" y="2564905"/>
              <a:ext cx="6026988" cy="349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Line 23">
              <a:extLst>
                <a:ext uri="{FF2B5EF4-FFF2-40B4-BE49-F238E27FC236}">
                  <a16:creationId xmlns:a16="http://schemas.microsoft.com/office/drawing/2014/main" id="{009E522D-5108-4953-95BE-DB9D57A2E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812" y="2549030"/>
              <a:ext cx="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6" name="Group 9">
              <a:extLst>
                <a:ext uri="{FF2B5EF4-FFF2-40B4-BE49-F238E27FC236}">
                  <a16:creationId xmlns:a16="http://schemas.microsoft.com/office/drawing/2014/main" id="{30E570F2-545C-44B5-994F-55644974F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9926" y="2931935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385F034F-C2DD-42A1-82A8-A002954B8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Text Box 11">
                <a:extLst>
                  <a:ext uri="{FF2B5EF4-FFF2-40B4-BE49-F238E27FC236}">
                    <a16:creationId xmlns:a16="http://schemas.microsoft.com/office/drawing/2014/main" id="{EE9A8862-CB3E-4058-8816-6109631C7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X</a:t>
                </a:r>
              </a:p>
            </p:txBody>
          </p:sp>
        </p:grpSp>
        <p:sp>
          <p:nvSpPr>
            <p:cNvPr id="57" name="Text Box 14">
              <a:extLst>
                <a:ext uri="{FF2B5EF4-FFF2-40B4-BE49-F238E27FC236}">
                  <a16:creationId xmlns:a16="http://schemas.microsoft.com/office/drawing/2014/main" id="{90785EE0-FC66-4A68-8A4E-B0E30B88F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069" y="2190811"/>
              <a:ext cx="15535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Dummy-node</a:t>
              </a: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CA3EE83A-5593-477A-8F04-D8E0AEF4F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570" y="3964984"/>
              <a:ext cx="343364" cy="3693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59" name="Line 29">
              <a:extLst>
                <a:ext uri="{FF2B5EF4-FFF2-40B4-BE49-F238E27FC236}">
                  <a16:creationId xmlns:a16="http://schemas.microsoft.com/office/drawing/2014/main" id="{571F5F73-DA9A-4056-8118-1F9C784E7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6470" y="3604622"/>
              <a:ext cx="0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578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2389" y="122238"/>
            <a:ext cx="8891025" cy="786482"/>
          </a:xfrm>
        </p:spPr>
        <p:txBody>
          <a:bodyPr>
            <a:normAutofit fontScale="90000"/>
          </a:bodyPr>
          <a:lstStyle/>
          <a:p>
            <a:r>
              <a:rPr lang="en-GB" dirty="0"/>
              <a:t>Ordered Linked-Lists (either singly or circular)</a:t>
            </a:r>
            <a:endParaRPr 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357299"/>
            <a:ext cx="8478808" cy="4525963"/>
          </a:xfrm>
        </p:spPr>
        <p:txBody>
          <a:bodyPr/>
          <a:lstStyle/>
          <a:p>
            <a:r>
              <a:rPr lang="en-GB" dirty="0"/>
              <a:t>Each node contains </a:t>
            </a:r>
            <a:r>
              <a:rPr lang="en-GB" i="1" dirty="0"/>
              <a:t>data </a:t>
            </a:r>
            <a:r>
              <a:rPr lang="en-GB" dirty="0"/>
              <a:t>which is “</a:t>
            </a:r>
            <a:r>
              <a:rPr lang="en-GB" b="1" dirty="0"/>
              <a:t>smaller</a:t>
            </a:r>
            <a:r>
              <a:rPr lang="en-GB" dirty="0"/>
              <a:t>” than or “</a:t>
            </a:r>
            <a:r>
              <a:rPr lang="en-GB" b="1" dirty="0"/>
              <a:t>equal</a:t>
            </a:r>
            <a:r>
              <a:rPr lang="en-GB" dirty="0"/>
              <a:t>” to the </a:t>
            </a:r>
            <a:r>
              <a:rPr lang="en-GB" i="1" dirty="0"/>
              <a:t>data </a:t>
            </a:r>
            <a:r>
              <a:rPr lang="en-GB" dirty="0"/>
              <a:t>contained in the next node.</a:t>
            </a:r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Or … “</a:t>
            </a:r>
            <a:r>
              <a:rPr lang="en-GB" b="1" dirty="0"/>
              <a:t>greater</a:t>
            </a:r>
            <a:r>
              <a:rPr lang="en-GB" dirty="0"/>
              <a:t>” than or “</a:t>
            </a:r>
            <a:r>
              <a:rPr lang="en-GB" b="1" dirty="0"/>
              <a:t>equal</a:t>
            </a:r>
            <a:r>
              <a:rPr lang="en-GB" dirty="0"/>
              <a:t>” to 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74827" y="2588413"/>
            <a:ext cx="8734425" cy="746125"/>
            <a:chOff x="100" y="2853"/>
            <a:chExt cx="5502" cy="47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" y="2864"/>
              <a:ext cx="5444" cy="459"/>
              <a:chOff x="158" y="2864"/>
              <a:chExt cx="5444" cy="459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58" y="2864"/>
                <a:ext cx="5444" cy="459"/>
                <a:chOff x="158" y="2614"/>
                <a:chExt cx="5444" cy="459"/>
              </a:xfrm>
            </p:grpSpPr>
            <p:sp>
              <p:nvSpPr>
                <p:cNvPr id="14541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8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1500</a:t>
                  </a:r>
                  <a:endParaRPr lang="en-US" dirty="0"/>
                </a:p>
              </p:txBody>
            </p:sp>
            <p:sp>
              <p:nvSpPr>
                <p:cNvPr id="1454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39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10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41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47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1532</a:t>
                  </a:r>
                  <a:endParaRPr lang="en-US" dirty="0"/>
                </a:p>
              </p:txBody>
            </p:sp>
            <p:sp>
              <p:nvSpPr>
                <p:cNvPr id="1454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12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4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45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1564</a:t>
                  </a:r>
                  <a:endParaRPr lang="en-US" dirty="0"/>
                </a:p>
              </p:txBody>
            </p:sp>
            <p:sp>
              <p:nvSpPr>
                <p:cNvPr id="1454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35" y="2840"/>
                  <a:ext cx="430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12     </a:t>
                  </a:r>
                  <a:endParaRPr lang="en-US" dirty="0"/>
                </a:p>
              </p:txBody>
            </p:sp>
            <p:sp>
              <p:nvSpPr>
                <p:cNvPr id="14542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243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1596</a:t>
                  </a:r>
                  <a:endParaRPr lang="en-US" dirty="0"/>
                </a:p>
              </p:txBody>
            </p:sp>
            <p:sp>
              <p:nvSpPr>
                <p:cNvPr id="1454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33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32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4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241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1628</a:t>
                  </a:r>
                  <a:endParaRPr lang="en-US" dirty="0"/>
                </a:p>
              </p:txBody>
            </p:sp>
            <p:sp>
              <p:nvSpPr>
                <p:cNvPr id="14542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30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64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42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238" y="2840"/>
                  <a:ext cx="316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/>
                    <a:t>      </a:t>
                  </a:r>
                  <a:endParaRPr lang="en-US"/>
                </a:p>
              </p:txBody>
            </p:sp>
            <p:sp>
              <p:nvSpPr>
                <p:cNvPr id="145426" name="Line 18"/>
                <p:cNvSpPr>
                  <a:spLocks noChangeShapeType="1"/>
                </p:cNvSpPr>
                <p:nvPr/>
              </p:nvSpPr>
              <p:spPr bwMode="auto">
                <a:xfrm>
                  <a:off x="5239" y="2840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42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5239" y="2840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42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81" y="2626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1500</a:t>
                  </a:r>
                  <a:endParaRPr lang="en-US" dirty="0"/>
                </a:p>
              </p:txBody>
            </p:sp>
            <p:sp>
              <p:nvSpPr>
                <p:cNvPr id="14542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791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1532</a:t>
                  </a:r>
                  <a:endParaRPr lang="en-US" dirty="0"/>
                </a:p>
              </p:txBody>
            </p:sp>
            <p:sp>
              <p:nvSpPr>
                <p:cNvPr id="14543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762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1564</a:t>
                  </a:r>
                  <a:endParaRPr lang="en-US" dirty="0"/>
                </a:p>
              </p:txBody>
            </p:sp>
            <p:sp>
              <p:nvSpPr>
                <p:cNvPr id="1454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759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1596</a:t>
                  </a:r>
                  <a:endParaRPr lang="en-US" dirty="0"/>
                </a:p>
              </p:txBody>
            </p:sp>
            <p:sp>
              <p:nvSpPr>
                <p:cNvPr id="14543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785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1628</a:t>
                  </a:r>
                  <a:endParaRPr lang="en-US" dirty="0"/>
                </a:p>
              </p:txBody>
            </p:sp>
          </p:grpSp>
          <p:sp>
            <p:nvSpPr>
              <p:cNvPr id="145433" name="Line 25"/>
              <p:cNvSpPr>
                <a:spLocks noChangeShapeType="1"/>
              </p:cNvSpPr>
              <p:nvPr/>
            </p:nvSpPr>
            <p:spPr bwMode="auto">
              <a:xfrm flipV="1">
                <a:off x="610" y="3203"/>
                <a:ext cx="22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434" name="Line 26"/>
              <p:cNvSpPr>
                <a:spLocks noChangeShapeType="1"/>
              </p:cNvSpPr>
              <p:nvPr/>
            </p:nvSpPr>
            <p:spPr bwMode="auto">
              <a:xfrm flipV="1">
                <a:off x="1702" y="3203"/>
                <a:ext cx="135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435" name="Line 27"/>
              <p:cNvSpPr>
                <a:spLocks noChangeShapeType="1"/>
              </p:cNvSpPr>
              <p:nvPr/>
            </p:nvSpPr>
            <p:spPr bwMode="auto">
              <a:xfrm>
                <a:off x="2703" y="3203"/>
                <a:ext cx="1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436" name="Line 28"/>
              <p:cNvSpPr>
                <a:spLocks noChangeShapeType="1"/>
              </p:cNvSpPr>
              <p:nvPr/>
            </p:nvSpPr>
            <p:spPr bwMode="auto">
              <a:xfrm>
                <a:off x="3692" y="3203"/>
                <a:ext cx="1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437" name="Line 29"/>
              <p:cNvSpPr>
                <a:spLocks noChangeShapeType="1"/>
              </p:cNvSpPr>
              <p:nvPr/>
            </p:nvSpPr>
            <p:spPr bwMode="auto">
              <a:xfrm flipV="1">
                <a:off x="4698" y="3203"/>
                <a:ext cx="133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5438" name="Text Box 30"/>
            <p:cNvSpPr txBox="1">
              <a:spLocks noChangeArrowheads="1"/>
            </p:cNvSpPr>
            <p:nvPr/>
          </p:nvSpPr>
          <p:spPr bwMode="auto">
            <a:xfrm>
              <a:off x="100" y="2853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774826" y="4868864"/>
            <a:ext cx="8734425" cy="746125"/>
            <a:chOff x="100" y="2853"/>
            <a:chExt cx="5502" cy="47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158" y="2864"/>
              <a:ext cx="5444" cy="459"/>
              <a:chOff x="158" y="2864"/>
              <a:chExt cx="5444" cy="459"/>
            </a:xfrm>
          </p:grpSpPr>
          <p:grpSp>
            <p:nvGrpSpPr>
              <p:cNvPr id="7" name="Group 33"/>
              <p:cNvGrpSpPr>
                <a:grpSpLocks/>
              </p:cNvGrpSpPr>
              <p:nvPr/>
            </p:nvGrpSpPr>
            <p:grpSpPr bwMode="auto">
              <a:xfrm>
                <a:off x="158" y="2864"/>
                <a:ext cx="5444" cy="459"/>
                <a:chOff x="158" y="2614"/>
                <a:chExt cx="5444" cy="459"/>
              </a:xfrm>
            </p:grpSpPr>
            <p:sp>
              <p:nvSpPr>
                <p:cNvPr id="14544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58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/>
                    <a:t>1500</a:t>
                  </a:r>
                  <a:endParaRPr lang="en-US"/>
                </a:p>
              </p:txBody>
            </p:sp>
            <p:sp>
              <p:nvSpPr>
                <p:cNvPr id="1454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839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78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4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247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/>
                    <a:t>1532</a:t>
                  </a:r>
                  <a:endParaRPr lang="en-US"/>
                </a:p>
              </p:txBody>
            </p:sp>
            <p:sp>
              <p:nvSpPr>
                <p:cNvPr id="14544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65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44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45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/>
                    <a:t>1564</a:t>
                  </a:r>
                  <a:endParaRPr lang="en-US"/>
                </a:p>
              </p:txBody>
            </p:sp>
            <p:sp>
              <p:nvSpPr>
                <p:cNvPr id="14544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835" y="2840"/>
                  <a:ext cx="430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14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44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43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/>
                    <a:t>1596</a:t>
                  </a:r>
                  <a:endParaRPr lang="en-US"/>
                </a:p>
              </p:txBody>
            </p:sp>
            <p:sp>
              <p:nvSpPr>
                <p:cNvPr id="14544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833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11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45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41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/>
                    <a:t>1628</a:t>
                  </a:r>
                  <a:endParaRPr lang="en-US"/>
                </a:p>
              </p:txBody>
            </p:sp>
            <p:sp>
              <p:nvSpPr>
                <p:cNvPr id="14545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830" y="2840"/>
                  <a:ext cx="35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9     </a:t>
                  </a:r>
                  <a:endParaRPr lang="en-US" dirty="0"/>
                </a:p>
              </p:txBody>
            </p:sp>
            <p:sp>
              <p:nvSpPr>
                <p:cNvPr id="14545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238" y="2840"/>
                  <a:ext cx="316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/>
                    <a:t>      </a:t>
                  </a:r>
                  <a:endParaRPr lang="en-US"/>
                </a:p>
              </p:txBody>
            </p:sp>
            <p:sp>
              <p:nvSpPr>
                <p:cNvPr id="145453" name="Line 45"/>
                <p:cNvSpPr>
                  <a:spLocks noChangeShapeType="1"/>
                </p:cNvSpPr>
                <p:nvPr/>
              </p:nvSpPr>
              <p:spPr bwMode="auto">
                <a:xfrm>
                  <a:off x="5239" y="2840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45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5239" y="2840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45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781" y="2626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1500</a:t>
                  </a:r>
                  <a:endParaRPr lang="en-US" dirty="0"/>
                </a:p>
              </p:txBody>
            </p:sp>
            <p:sp>
              <p:nvSpPr>
                <p:cNvPr id="14545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791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1532</a:t>
                  </a:r>
                  <a:endParaRPr lang="en-US" dirty="0"/>
                </a:p>
              </p:txBody>
            </p:sp>
            <p:sp>
              <p:nvSpPr>
                <p:cNvPr id="14545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762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1564</a:t>
                  </a:r>
                  <a:endParaRPr lang="en-US" dirty="0"/>
                </a:p>
              </p:txBody>
            </p:sp>
            <p:sp>
              <p:nvSpPr>
                <p:cNvPr id="14545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759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1596</a:t>
                  </a:r>
                  <a:endParaRPr lang="en-US" dirty="0"/>
                </a:p>
              </p:txBody>
            </p:sp>
            <p:sp>
              <p:nvSpPr>
                <p:cNvPr id="14545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785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1628</a:t>
                  </a:r>
                  <a:endParaRPr lang="en-US" dirty="0"/>
                </a:p>
              </p:txBody>
            </p:sp>
          </p:grpSp>
          <p:sp>
            <p:nvSpPr>
              <p:cNvPr id="145460" name="Line 52"/>
              <p:cNvSpPr>
                <a:spLocks noChangeShapeType="1"/>
              </p:cNvSpPr>
              <p:nvPr/>
            </p:nvSpPr>
            <p:spPr bwMode="auto">
              <a:xfrm flipV="1">
                <a:off x="619" y="3203"/>
                <a:ext cx="22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461" name="Line 53"/>
              <p:cNvSpPr>
                <a:spLocks noChangeShapeType="1"/>
              </p:cNvSpPr>
              <p:nvPr/>
            </p:nvSpPr>
            <p:spPr bwMode="auto">
              <a:xfrm flipV="1">
                <a:off x="1708" y="3203"/>
                <a:ext cx="12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462" name="Line 54"/>
              <p:cNvSpPr>
                <a:spLocks noChangeShapeType="1"/>
              </p:cNvSpPr>
              <p:nvPr/>
            </p:nvSpPr>
            <p:spPr bwMode="auto">
              <a:xfrm>
                <a:off x="2705" y="3201"/>
                <a:ext cx="13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463" name="Line 55"/>
              <p:cNvSpPr>
                <a:spLocks noChangeShapeType="1"/>
              </p:cNvSpPr>
              <p:nvPr/>
            </p:nvSpPr>
            <p:spPr bwMode="auto">
              <a:xfrm>
                <a:off x="3698" y="3203"/>
                <a:ext cx="1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464" name="Line 56"/>
              <p:cNvSpPr>
                <a:spLocks noChangeShapeType="1"/>
              </p:cNvSpPr>
              <p:nvPr/>
            </p:nvSpPr>
            <p:spPr bwMode="auto">
              <a:xfrm>
                <a:off x="4698" y="3203"/>
                <a:ext cx="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5465" name="Text Box 57"/>
            <p:cNvSpPr txBox="1">
              <a:spLocks noChangeArrowheads="1"/>
            </p:cNvSpPr>
            <p:nvPr/>
          </p:nvSpPr>
          <p:spPr bwMode="auto">
            <a:xfrm>
              <a:off x="100" y="2853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84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2166" y="116632"/>
            <a:ext cx="8859585" cy="864096"/>
          </a:xfrm>
        </p:spPr>
        <p:txBody>
          <a:bodyPr/>
          <a:lstStyle/>
          <a:p>
            <a:r>
              <a:rPr lang="en-GB" dirty="0"/>
              <a:t>Searching an ordered list</a:t>
            </a:r>
            <a:endParaRPr 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300" dirty="0"/>
              <a:t>Because “ordered/sorted”, 								the search process is  improved:</a:t>
            </a:r>
          </a:p>
          <a:p>
            <a:pPr lvl="1"/>
            <a:r>
              <a:rPr lang="en-GB" sz="2900" dirty="0"/>
              <a:t>Start search at first node, </a:t>
            </a:r>
          </a:p>
          <a:p>
            <a:pPr lvl="1"/>
            <a:r>
              <a:rPr lang="en-GB" sz="2900" dirty="0"/>
              <a:t>Stop search </a:t>
            </a:r>
            <a:r>
              <a:rPr lang="en-GB" sz="2900" b="1" dirty="0"/>
              <a:t>as soon as</a:t>
            </a:r>
            <a:r>
              <a:rPr lang="en-GB" sz="2900" dirty="0"/>
              <a:t> we find a node with data </a:t>
            </a:r>
            <a:r>
              <a:rPr lang="en-GB" sz="2900" b="1" dirty="0"/>
              <a:t>greater than </a:t>
            </a:r>
            <a:r>
              <a:rPr lang="en-GB" sz="2900" dirty="0"/>
              <a:t>or </a:t>
            </a:r>
            <a:r>
              <a:rPr lang="en-GB" sz="2900" b="1" dirty="0"/>
              <a:t>equal to </a:t>
            </a:r>
            <a:r>
              <a:rPr lang="en-GB" sz="2900" dirty="0"/>
              <a:t>the searched item’s data,</a:t>
            </a:r>
          </a:p>
          <a:p>
            <a:pPr lvl="1"/>
            <a:r>
              <a:rPr lang="en-GB" sz="2900" dirty="0"/>
              <a:t>Or we have searched the entire list.</a:t>
            </a:r>
            <a:endParaRPr lang="en-US" sz="2900" dirty="0"/>
          </a:p>
        </p:txBody>
      </p:sp>
      <p:sp>
        <p:nvSpPr>
          <p:cNvPr id="2" name="TextBox 1"/>
          <p:cNvSpPr txBox="1"/>
          <p:nvPr/>
        </p:nvSpPr>
        <p:spPr>
          <a:xfrm>
            <a:off x="2782171" y="4694664"/>
            <a:ext cx="765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Searching in an ordered linked-list or linked list. Which one would be faster?</a:t>
            </a:r>
          </a:p>
        </p:txBody>
      </p:sp>
    </p:spTree>
    <p:extLst>
      <p:ext uri="{BB962C8B-B14F-4D97-AF65-F5344CB8AC3E}">
        <p14:creationId xmlns:p14="http://schemas.microsoft.com/office/powerpoint/2010/main" val="421121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6365E366AAB4F8280D86F3228324F" ma:contentTypeVersion="12" ma:contentTypeDescription="Create a new document." ma:contentTypeScope="" ma:versionID="be7a83f22c560c78d5929cee4f0304ef">
  <xsd:schema xmlns:xsd="http://www.w3.org/2001/XMLSchema" xmlns:xs="http://www.w3.org/2001/XMLSchema" xmlns:p="http://schemas.microsoft.com/office/2006/metadata/properties" xmlns:ns3="def758ac-9196-4ec0-90cb-261ed6d7bf05" xmlns:ns4="8cca14b1-3cdd-4e98-976b-f7aa99511c27" targetNamespace="http://schemas.microsoft.com/office/2006/metadata/properties" ma:root="true" ma:fieldsID="de8ba02a509906d2eae4f3b78ccf2d52" ns3:_="" ns4:_="">
    <xsd:import namespace="def758ac-9196-4ec0-90cb-261ed6d7bf05"/>
    <xsd:import namespace="8cca14b1-3cdd-4e98-976b-f7aa99511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758ac-9196-4ec0-90cb-261ed6d7b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a14b1-3cdd-4e98-976b-f7aa99511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BD0CAD-A1FF-4FE3-A02A-1426C1A7B2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6A7D08-4C9D-4567-8AFC-4B9066B5F1CB}">
  <ds:schemaRefs>
    <ds:schemaRef ds:uri="http://purl.org/dc/elements/1.1/"/>
    <ds:schemaRef ds:uri="http://schemas.microsoft.com/office/2006/metadata/properties"/>
    <ds:schemaRef ds:uri="def758ac-9196-4ec0-90cb-261ed6d7bf05"/>
    <ds:schemaRef ds:uri="http://purl.org/dc/terms/"/>
    <ds:schemaRef ds:uri="8cca14b1-3cdd-4e98-976b-f7aa99511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6276AA6-6E5E-4ECD-BA36-1E25F3C6E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758ac-9196-4ec0-90cb-261ed6d7bf05"/>
    <ds:schemaRef ds:uri="8cca14b1-3cdd-4e98-976b-f7aa99511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1015</Words>
  <Application>Microsoft Office PowerPoint</Application>
  <PresentationFormat>Widescreen</PresentationFormat>
  <Paragraphs>199</Paragraphs>
  <Slides>18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Century Schoolbook</vt:lpstr>
      <vt:lpstr>Consolas</vt:lpstr>
      <vt:lpstr>Courier New</vt:lpstr>
      <vt:lpstr>Monotype Sorts</vt:lpstr>
      <vt:lpstr>Tahoma</vt:lpstr>
      <vt:lpstr>Intro slide</vt:lpstr>
      <vt:lpstr>1_Office Theme</vt:lpstr>
      <vt:lpstr>PowerPoint Presentation</vt:lpstr>
      <vt:lpstr>Homework: Exam Question. Search for a value</vt:lpstr>
      <vt:lpstr>PowerPoint Presentation</vt:lpstr>
      <vt:lpstr>Schedule</vt:lpstr>
      <vt:lpstr>A quick recap… </vt:lpstr>
      <vt:lpstr>PowerPoint Presentation</vt:lpstr>
      <vt:lpstr>Circular linked-list – 4 Quick Questions</vt:lpstr>
      <vt:lpstr>Ordered Linked-Lists (either singly or circular)</vt:lpstr>
      <vt:lpstr>Searching an ordered list</vt:lpstr>
      <vt:lpstr>Interview Question 1:</vt:lpstr>
      <vt:lpstr>Ordered Circular Linked-lists</vt:lpstr>
      <vt:lpstr>PowerPoint Presentation</vt:lpstr>
      <vt:lpstr>Interview Q 2: Write the Java code for the method below Inserting a node after a node storing a given value</vt:lpstr>
      <vt:lpstr>And some more…</vt:lpstr>
      <vt:lpstr>Week 5  - Test - Blackboard</vt:lpstr>
      <vt:lpstr>Summary</vt:lpstr>
      <vt:lpstr>Let’s have a look at the ICA….</vt:lpstr>
      <vt:lpstr>PowerPoint Presentation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Occhipinti, Annalisa</dc:creator>
  <cp:lastModifiedBy>Occhipinti, Annalisa</cp:lastModifiedBy>
  <cp:revision>32</cp:revision>
  <dcterms:created xsi:type="dcterms:W3CDTF">2020-02-14T16:20:25Z</dcterms:created>
  <dcterms:modified xsi:type="dcterms:W3CDTF">2023-02-22T19:38:28Z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0x0101005796365E366AAB4F8280D86F3228324F</vt:lpwstr>
  </property>
</Properties>
</file>