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5" r:id="rId2"/>
    <p:sldMasterId id="2147483681" r:id="rId3"/>
    <p:sldMasterId id="2147483678" r:id="rId4"/>
  </p:sldMasterIdLst>
  <p:notesMasterIdLst>
    <p:notesMasterId r:id="rId27"/>
  </p:notesMasterIdLst>
  <p:sldIdLst>
    <p:sldId id="270" r:id="rId5"/>
    <p:sldId id="469" r:id="rId6"/>
    <p:sldId id="422" r:id="rId7"/>
    <p:sldId id="486" r:id="rId8"/>
    <p:sldId id="538" r:id="rId9"/>
    <p:sldId id="497" r:id="rId10"/>
    <p:sldId id="498" r:id="rId11"/>
    <p:sldId id="529" r:id="rId12"/>
    <p:sldId id="528" r:id="rId13"/>
    <p:sldId id="503" r:id="rId14"/>
    <p:sldId id="533" r:id="rId15"/>
    <p:sldId id="527" r:id="rId16"/>
    <p:sldId id="535" r:id="rId17"/>
    <p:sldId id="536" r:id="rId18"/>
    <p:sldId id="531" r:id="rId19"/>
    <p:sldId id="534" r:id="rId20"/>
    <p:sldId id="537" r:id="rId21"/>
    <p:sldId id="532" r:id="rId22"/>
    <p:sldId id="499" r:id="rId23"/>
    <p:sldId id="539" r:id="rId24"/>
    <p:sldId id="541" r:id="rId25"/>
    <p:sldId id="5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B704F"/>
    <a:srgbClr val="AC3647"/>
    <a:srgbClr val="CA2583"/>
    <a:srgbClr val="F67F21"/>
    <a:srgbClr val="6C2686"/>
    <a:srgbClr val="082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D0CA7-2531-4C2C-964E-733534FC66E0}" v="1676" dt="2023-03-05T16:13:00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3324" autoAdjust="0"/>
  </p:normalViewPr>
  <p:slideViewPr>
    <p:cSldViewPr snapToGrid="0" snapToObjects="1">
      <p:cViewPr varScale="1">
        <p:scale>
          <a:sx n="109" d="100"/>
          <a:sy n="109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, Qiang" userId="79929919-1e5a-4868-82ae-63843998b2d0" providerId="ADAL" clId="{655D0CA7-2531-4C2C-964E-733534FC66E0}"/>
    <pc:docChg chg="undo redo custSel addSld delSld modSld sldOrd">
      <pc:chgData name="GUO, Qiang" userId="79929919-1e5a-4868-82ae-63843998b2d0" providerId="ADAL" clId="{655D0CA7-2531-4C2C-964E-733534FC66E0}" dt="2023-03-07T12:35:22.122" v="6081" actId="20577"/>
      <pc:docMkLst>
        <pc:docMk/>
      </pc:docMkLst>
      <pc:sldChg chg="modSp mod">
        <pc:chgData name="GUO, Qiang" userId="79929919-1e5a-4868-82ae-63843998b2d0" providerId="ADAL" clId="{655D0CA7-2531-4C2C-964E-733534FC66E0}" dt="2023-03-06T10:14:58.192" v="5977" actId="20577"/>
        <pc:sldMkLst>
          <pc:docMk/>
          <pc:sldMk cId="3818591428" sldId="270"/>
        </pc:sldMkLst>
        <pc:spChg chg="mod">
          <ac:chgData name="GUO, Qiang" userId="79929919-1e5a-4868-82ae-63843998b2d0" providerId="ADAL" clId="{655D0CA7-2531-4C2C-964E-733534FC66E0}" dt="2023-03-06T10:14:58.192" v="5977" actId="20577"/>
          <ac:spMkLst>
            <pc:docMk/>
            <pc:sldMk cId="3818591428" sldId="270"/>
            <ac:spMk id="15" creationId="{00000000-0000-0000-0000-000000000000}"/>
          </ac:spMkLst>
        </pc:spChg>
        <pc:spChg chg="mod">
          <ac:chgData name="GUO, Qiang" userId="79929919-1e5a-4868-82ae-63843998b2d0" providerId="ADAL" clId="{655D0CA7-2531-4C2C-964E-733534FC66E0}" dt="2023-03-04T16:45:17.145" v="138" actId="20577"/>
          <ac:spMkLst>
            <pc:docMk/>
            <pc:sldMk cId="3818591428" sldId="270"/>
            <ac:spMk id="16" creationId="{00000000-0000-0000-0000-000000000000}"/>
          </ac:spMkLst>
        </pc:spChg>
        <pc:spChg chg="mod">
          <ac:chgData name="GUO, Qiang" userId="79929919-1e5a-4868-82ae-63843998b2d0" providerId="ADAL" clId="{655D0CA7-2531-4C2C-964E-733534FC66E0}" dt="2023-03-04T16:43:30.703" v="31" actId="20577"/>
          <ac:spMkLst>
            <pc:docMk/>
            <pc:sldMk cId="3818591428" sldId="270"/>
            <ac:spMk id="17" creationId="{00000000-0000-0000-0000-000000000000}"/>
          </ac:spMkLst>
        </pc:spChg>
      </pc:sldChg>
      <pc:sldChg chg="del">
        <pc:chgData name="GUO, Qiang" userId="79929919-1e5a-4868-82ae-63843998b2d0" providerId="ADAL" clId="{655D0CA7-2531-4C2C-964E-733534FC66E0}" dt="2023-03-05T15:11:15.976" v="4973" actId="47"/>
        <pc:sldMkLst>
          <pc:docMk/>
          <pc:sldMk cId="2435595341" sldId="405"/>
        </pc:sldMkLst>
      </pc:sldChg>
      <pc:sldChg chg="del ord">
        <pc:chgData name="GUO, Qiang" userId="79929919-1e5a-4868-82ae-63843998b2d0" providerId="ADAL" clId="{655D0CA7-2531-4C2C-964E-733534FC66E0}" dt="2023-03-05T15:11:19.346" v="4975" actId="47"/>
        <pc:sldMkLst>
          <pc:docMk/>
          <pc:sldMk cId="2392531868" sldId="415"/>
        </pc:sldMkLst>
      </pc:sldChg>
      <pc:sldChg chg="addSp modSp mod modAnim">
        <pc:chgData name="GUO, Qiang" userId="79929919-1e5a-4868-82ae-63843998b2d0" providerId="ADAL" clId="{655D0CA7-2531-4C2C-964E-733534FC66E0}" dt="2023-03-05T13:05:57.189" v="2509" actId="20577"/>
        <pc:sldMkLst>
          <pc:docMk/>
          <pc:sldMk cId="1823867455" sldId="422"/>
        </pc:sldMkLst>
        <pc:spChg chg="add mod">
          <ac:chgData name="GUO, Qiang" userId="79929919-1e5a-4868-82ae-63843998b2d0" providerId="ADAL" clId="{655D0CA7-2531-4C2C-964E-733534FC66E0}" dt="2023-03-05T13:05:23.529" v="2478" actId="1076"/>
          <ac:spMkLst>
            <pc:docMk/>
            <pc:sldMk cId="1823867455" sldId="422"/>
            <ac:spMk id="3" creationId="{69561F82-5145-F6D4-290E-A8E9AFBB6AEC}"/>
          </ac:spMkLst>
        </pc:spChg>
        <pc:spChg chg="mod">
          <ac:chgData name="GUO, Qiang" userId="79929919-1e5a-4868-82ae-63843998b2d0" providerId="ADAL" clId="{655D0CA7-2531-4C2C-964E-733534FC66E0}" dt="2023-03-04T17:07:46.523" v="968"/>
          <ac:spMkLst>
            <pc:docMk/>
            <pc:sldMk cId="1823867455" sldId="422"/>
            <ac:spMk id="8" creationId="{49364AB9-F36D-2139-4F47-98C1A75FC1A3}"/>
          </ac:spMkLst>
        </pc:spChg>
        <pc:spChg chg="mod">
          <ac:chgData name="GUO, Qiang" userId="79929919-1e5a-4868-82ae-63843998b2d0" providerId="ADAL" clId="{655D0CA7-2531-4C2C-964E-733534FC66E0}" dt="2023-03-05T13:05:57.189" v="2509" actId="20577"/>
          <ac:spMkLst>
            <pc:docMk/>
            <pc:sldMk cId="1823867455" sldId="422"/>
            <ac:spMk id="10" creationId="{BF6AF98E-5665-A7DC-34CB-14A4B4DA9E59}"/>
          </ac:spMkLst>
        </pc:spChg>
      </pc:sldChg>
      <pc:sldChg chg="addSp delSp modSp mod">
        <pc:chgData name="GUO, Qiang" userId="79929919-1e5a-4868-82ae-63843998b2d0" providerId="ADAL" clId="{655D0CA7-2531-4C2C-964E-733534FC66E0}" dt="2023-03-04T16:56:09.817" v="621" actId="1076"/>
        <pc:sldMkLst>
          <pc:docMk/>
          <pc:sldMk cId="4115802498" sldId="469"/>
        </pc:sldMkLst>
        <pc:graphicFrameChg chg="modGraphic">
          <ac:chgData name="GUO, Qiang" userId="79929919-1e5a-4868-82ae-63843998b2d0" providerId="ADAL" clId="{655D0CA7-2531-4C2C-964E-733534FC66E0}" dt="2023-03-04T16:56:01.067" v="620" actId="20577"/>
          <ac:graphicFrameMkLst>
            <pc:docMk/>
            <pc:sldMk cId="4115802498" sldId="469"/>
            <ac:graphicFrameMk id="4" creationId="{00000000-0000-0000-0000-000000000000}"/>
          </ac:graphicFrameMkLst>
        </pc:graphicFrameChg>
        <pc:picChg chg="add del mod">
          <ac:chgData name="GUO, Qiang" userId="79929919-1e5a-4868-82ae-63843998b2d0" providerId="ADAL" clId="{655D0CA7-2531-4C2C-964E-733534FC66E0}" dt="2023-03-04T16:47:36.249" v="240" actId="478"/>
          <ac:picMkLst>
            <pc:docMk/>
            <pc:sldMk cId="4115802498" sldId="469"/>
            <ac:picMk id="7" creationId="{5D0870D3-4352-4BAB-517D-A131D6CE187C}"/>
          </ac:picMkLst>
        </pc:picChg>
        <pc:picChg chg="add del mod">
          <ac:chgData name="GUO, Qiang" userId="79929919-1e5a-4868-82ae-63843998b2d0" providerId="ADAL" clId="{655D0CA7-2531-4C2C-964E-733534FC66E0}" dt="2023-03-04T16:56:09.817" v="621" actId="1076"/>
          <ac:picMkLst>
            <pc:docMk/>
            <pc:sldMk cId="4115802498" sldId="469"/>
            <ac:picMk id="2050" creationId="{AA217BD7-B407-46C0-82A7-9ECAF2260990}"/>
          </ac:picMkLst>
        </pc:picChg>
      </pc:sldChg>
      <pc:sldChg chg="addSp delSp modSp mod ord modAnim">
        <pc:chgData name="GUO, Qiang" userId="79929919-1e5a-4868-82ae-63843998b2d0" providerId="ADAL" clId="{655D0CA7-2531-4C2C-964E-733534FC66E0}" dt="2023-03-05T13:13:57.385" v="2893" actId="1076"/>
        <pc:sldMkLst>
          <pc:docMk/>
          <pc:sldMk cId="4244872866" sldId="486"/>
        </pc:sldMkLst>
        <pc:spChg chg="add del mod">
          <ac:chgData name="GUO, Qiang" userId="79929919-1e5a-4868-82ae-63843998b2d0" providerId="ADAL" clId="{655D0CA7-2531-4C2C-964E-733534FC66E0}" dt="2023-03-05T13:06:49.467" v="2541" actId="478"/>
          <ac:spMkLst>
            <pc:docMk/>
            <pc:sldMk cId="4244872866" sldId="486"/>
            <ac:spMk id="3" creationId="{1E62CE21-BF7D-EFA8-91B7-75FBC97226C7}"/>
          </ac:spMkLst>
        </pc:spChg>
        <pc:spChg chg="add mod">
          <ac:chgData name="GUO, Qiang" userId="79929919-1e5a-4868-82ae-63843998b2d0" providerId="ADAL" clId="{655D0CA7-2531-4C2C-964E-733534FC66E0}" dt="2023-03-05T13:11:21.635" v="2847" actId="20577"/>
          <ac:spMkLst>
            <pc:docMk/>
            <pc:sldMk cId="4244872866" sldId="486"/>
            <ac:spMk id="4" creationId="{2617C728-658C-F5F0-8FFF-8D67D7C599D7}"/>
          </ac:spMkLst>
        </pc:spChg>
        <pc:spChg chg="add mod">
          <ac:chgData name="GUO, Qiang" userId="79929919-1e5a-4868-82ae-63843998b2d0" providerId="ADAL" clId="{655D0CA7-2531-4C2C-964E-733534FC66E0}" dt="2023-03-05T13:13:57.385" v="2893" actId="1076"/>
          <ac:spMkLst>
            <pc:docMk/>
            <pc:sldMk cId="4244872866" sldId="486"/>
            <ac:spMk id="5" creationId="{14E5D100-C37C-92ED-070C-60C355471D1D}"/>
          </ac:spMkLst>
        </pc:spChg>
        <pc:spChg chg="mod">
          <ac:chgData name="GUO, Qiang" userId="79929919-1e5a-4868-82ae-63843998b2d0" providerId="ADAL" clId="{655D0CA7-2531-4C2C-964E-733534FC66E0}" dt="2023-03-05T13:06:40.683" v="2539" actId="5793"/>
          <ac:spMkLst>
            <pc:docMk/>
            <pc:sldMk cId="4244872866" sldId="486"/>
            <ac:spMk id="11" creationId="{18E8FD6E-4B89-4CAE-8932-A11434B05E7A}"/>
          </ac:spMkLst>
        </pc:spChg>
        <pc:spChg chg="del mod">
          <ac:chgData name="GUO, Qiang" userId="79929919-1e5a-4868-82ae-63843998b2d0" providerId="ADAL" clId="{655D0CA7-2531-4C2C-964E-733534FC66E0}" dt="2023-03-05T13:06:45.622" v="2540" actId="478"/>
          <ac:spMkLst>
            <pc:docMk/>
            <pc:sldMk cId="4244872866" sldId="486"/>
            <ac:spMk id="12" creationId="{9460A705-ACDF-4EF6-AE7F-20AD86AF0988}"/>
          </ac:spMkLst>
        </pc:spChg>
      </pc:sldChg>
      <pc:sldChg chg="modSp del mod ord">
        <pc:chgData name="GUO, Qiang" userId="79929919-1e5a-4868-82ae-63843998b2d0" providerId="ADAL" clId="{655D0CA7-2531-4C2C-964E-733534FC66E0}" dt="2023-03-05T13:03:54.465" v="2457" actId="47"/>
        <pc:sldMkLst>
          <pc:docMk/>
          <pc:sldMk cId="370629016" sldId="496"/>
        </pc:sldMkLst>
        <pc:spChg chg="mod">
          <ac:chgData name="GUO, Qiang" userId="79929919-1e5a-4868-82ae-63843998b2d0" providerId="ADAL" clId="{655D0CA7-2531-4C2C-964E-733534FC66E0}" dt="2023-03-04T17:15:46.853" v="1103" actId="5793"/>
          <ac:spMkLst>
            <pc:docMk/>
            <pc:sldMk cId="370629016" sldId="496"/>
            <ac:spMk id="9" creationId="{87C720C1-1137-4CC8-96B9-2662FEA5AB6F}"/>
          </ac:spMkLst>
        </pc:spChg>
      </pc:sldChg>
      <pc:sldChg chg="addSp delSp modSp mod">
        <pc:chgData name="GUO, Qiang" userId="79929919-1e5a-4868-82ae-63843998b2d0" providerId="ADAL" clId="{655D0CA7-2531-4C2C-964E-733534FC66E0}" dt="2023-03-04T17:13:43.104" v="1053" actId="164"/>
        <pc:sldMkLst>
          <pc:docMk/>
          <pc:sldMk cId="3623673407" sldId="497"/>
        </pc:sldMkLst>
        <pc:spChg chg="add mod">
          <ac:chgData name="GUO, Qiang" userId="79929919-1e5a-4868-82ae-63843998b2d0" providerId="ADAL" clId="{655D0CA7-2531-4C2C-964E-733534FC66E0}" dt="2023-03-04T17:13:43.104" v="1053" actId="164"/>
          <ac:spMkLst>
            <pc:docMk/>
            <pc:sldMk cId="3623673407" sldId="497"/>
            <ac:spMk id="3" creationId="{BC47ACBD-4B24-E7EE-781B-40E3258E5C90}"/>
          </ac:spMkLst>
        </pc:spChg>
        <pc:spChg chg="mod">
          <ac:chgData name="GUO, Qiang" userId="79929919-1e5a-4868-82ae-63843998b2d0" providerId="ADAL" clId="{655D0CA7-2531-4C2C-964E-733534FC66E0}" dt="2023-03-04T17:12:00.417" v="1009" actId="207"/>
          <ac:spMkLst>
            <pc:docMk/>
            <pc:sldMk cId="3623673407" sldId="497"/>
            <ac:spMk id="4" creationId="{B52CF131-45CF-5A03-DA3D-EBA983EBB781}"/>
          </ac:spMkLst>
        </pc:spChg>
        <pc:spChg chg="mod">
          <ac:chgData name="GUO, Qiang" userId="79929919-1e5a-4868-82ae-63843998b2d0" providerId="ADAL" clId="{655D0CA7-2531-4C2C-964E-733534FC66E0}" dt="2023-03-04T17:07:58.265" v="973" actId="20577"/>
          <ac:spMkLst>
            <pc:docMk/>
            <pc:sldMk cId="3623673407" sldId="497"/>
            <ac:spMk id="9" creationId="{87C720C1-1137-4CC8-96B9-2662FEA5AB6F}"/>
          </ac:spMkLst>
        </pc:spChg>
        <pc:spChg chg="del mod">
          <ac:chgData name="GUO, Qiang" userId="79929919-1e5a-4868-82ae-63843998b2d0" providerId="ADAL" clId="{655D0CA7-2531-4C2C-964E-733534FC66E0}" dt="2023-03-04T17:08:59.883" v="977" actId="478"/>
          <ac:spMkLst>
            <pc:docMk/>
            <pc:sldMk cId="3623673407" sldId="497"/>
            <ac:spMk id="13" creationId="{AC35651D-8567-664A-6975-D8ADFE22D2C6}"/>
          </ac:spMkLst>
        </pc:spChg>
        <pc:grpChg chg="add mod">
          <ac:chgData name="GUO, Qiang" userId="79929919-1e5a-4868-82ae-63843998b2d0" providerId="ADAL" clId="{655D0CA7-2531-4C2C-964E-733534FC66E0}" dt="2023-03-04T17:13:43.104" v="1053" actId="164"/>
          <ac:grpSpMkLst>
            <pc:docMk/>
            <pc:sldMk cId="3623673407" sldId="497"/>
            <ac:grpSpMk id="6" creationId="{71E7CF48-72B1-B127-26C1-6CC00F00B712}"/>
          </ac:grpSpMkLst>
        </pc:grpChg>
        <pc:picChg chg="add mod">
          <ac:chgData name="GUO, Qiang" userId="79929919-1e5a-4868-82ae-63843998b2d0" providerId="ADAL" clId="{655D0CA7-2531-4C2C-964E-733534FC66E0}" dt="2023-03-04T17:13:43.104" v="1053" actId="164"/>
          <ac:picMkLst>
            <pc:docMk/>
            <pc:sldMk cId="3623673407" sldId="497"/>
            <ac:picMk id="1026" creationId="{4B76B175-0A42-D9EF-81EA-8092FE03C8BC}"/>
          </ac:picMkLst>
        </pc:picChg>
      </pc:sldChg>
      <pc:sldChg chg="addSp delSp modSp mod">
        <pc:chgData name="GUO, Qiang" userId="79929919-1e5a-4868-82ae-63843998b2d0" providerId="ADAL" clId="{655D0CA7-2531-4C2C-964E-733534FC66E0}" dt="2023-03-04T17:15:14.614" v="1077" actId="1076"/>
        <pc:sldMkLst>
          <pc:docMk/>
          <pc:sldMk cId="1138157276" sldId="498"/>
        </pc:sldMkLst>
        <pc:spChg chg="add del mod">
          <ac:chgData name="GUO, Qiang" userId="79929919-1e5a-4868-82ae-63843998b2d0" providerId="ADAL" clId="{655D0CA7-2531-4C2C-964E-733534FC66E0}" dt="2023-03-04T17:14:50.622" v="1074" actId="478"/>
          <ac:spMkLst>
            <pc:docMk/>
            <pc:sldMk cId="1138157276" sldId="498"/>
            <ac:spMk id="3" creationId="{9B00CDA0-4BA9-B9C3-4DD4-8CB40F946D32}"/>
          </ac:spMkLst>
        </pc:spChg>
        <pc:spChg chg="del">
          <ac:chgData name="GUO, Qiang" userId="79929919-1e5a-4868-82ae-63843998b2d0" providerId="ADAL" clId="{655D0CA7-2531-4C2C-964E-733534FC66E0}" dt="2023-03-04T17:14:45.369" v="1073" actId="478"/>
          <ac:spMkLst>
            <pc:docMk/>
            <pc:sldMk cId="1138157276" sldId="498"/>
            <ac:spMk id="4" creationId="{F46249D9-CD57-E105-F579-50E645B8D830}"/>
          </ac:spMkLst>
        </pc:spChg>
        <pc:spChg chg="add mod">
          <ac:chgData name="GUO, Qiang" userId="79929919-1e5a-4868-82ae-63843998b2d0" providerId="ADAL" clId="{655D0CA7-2531-4C2C-964E-733534FC66E0}" dt="2023-03-04T17:15:14.614" v="1077" actId="1076"/>
          <ac:spMkLst>
            <pc:docMk/>
            <pc:sldMk cId="1138157276" sldId="498"/>
            <ac:spMk id="6" creationId="{54720129-3F0A-68D2-B638-E91FF666F794}"/>
          </ac:spMkLst>
        </pc:spChg>
        <pc:spChg chg="mod">
          <ac:chgData name="GUO, Qiang" userId="79929919-1e5a-4868-82ae-63843998b2d0" providerId="ADAL" clId="{655D0CA7-2531-4C2C-964E-733534FC66E0}" dt="2023-03-04T17:14:41.224" v="1072" actId="20577"/>
          <ac:spMkLst>
            <pc:docMk/>
            <pc:sldMk cId="1138157276" sldId="498"/>
            <ac:spMk id="9" creationId="{87C720C1-1137-4CC8-96B9-2662FEA5AB6F}"/>
          </ac:spMkLst>
        </pc:spChg>
        <pc:picChg chg="add mod">
          <ac:chgData name="GUO, Qiang" userId="79929919-1e5a-4868-82ae-63843998b2d0" providerId="ADAL" clId="{655D0CA7-2531-4C2C-964E-733534FC66E0}" dt="2023-03-04T17:15:14.614" v="1077" actId="1076"/>
          <ac:picMkLst>
            <pc:docMk/>
            <pc:sldMk cId="1138157276" sldId="498"/>
            <ac:picMk id="7" creationId="{A35F6ED3-143F-01D0-8E6E-BBBE6360882A}"/>
          </ac:picMkLst>
        </pc:picChg>
        <pc:picChg chg="del">
          <ac:chgData name="GUO, Qiang" userId="79929919-1e5a-4868-82ae-63843998b2d0" providerId="ADAL" clId="{655D0CA7-2531-4C2C-964E-733534FC66E0}" dt="2023-03-04T17:14:51.717" v="1075" actId="478"/>
          <ac:picMkLst>
            <pc:docMk/>
            <pc:sldMk cId="1138157276" sldId="498"/>
            <ac:picMk id="24" creationId="{6722AAF2-0A8B-BDEE-41EE-BAAD6D35853D}"/>
          </ac:picMkLst>
        </pc:picChg>
      </pc:sldChg>
      <pc:sldChg chg="addSp delSp modSp mod ord delAnim modAnim">
        <pc:chgData name="GUO, Qiang" userId="79929919-1e5a-4868-82ae-63843998b2d0" providerId="ADAL" clId="{655D0CA7-2531-4C2C-964E-733534FC66E0}" dt="2023-03-05T14:53:20.535" v="4452"/>
        <pc:sldMkLst>
          <pc:docMk/>
          <pc:sldMk cId="627693266" sldId="499"/>
        </pc:sldMkLst>
        <pc:spChg chg="add mod">
          <ac:chgData name="GUO, Qiang" userId="79929919-1e5a-4868-82ae-63843998b2d0" providerId="ADAL" clId="{655D0CA7-2531-4C2C-964E-733534FC66E0}" dt="2023-03-05T14:45:00.931" v="4174" actId="207"/>
          <ac:spMkLst>
            <pc:docMk/>
            <pc:sldMk cId="627693266" sldId="499"/>
            <ac:spMk id="3" creationId="{F3A3017F-F288-04C1-20C9-119D664A445E}"/>
          </ac:spMkLst>
        </pc:spChg>
        <pc:spChg chg="del">
          <ac:chgData name="GUO, Qiang" userId="79929919-1e5a-4868-82ae-63843998b2d0" providerId="ADAL" clId="{655D0CA7-2531-4C2C-964E-733534FC66E0}" dt="2023-03-05T14:36:46.424" v="4126" actId="478"/>
          <ac:spMkLst>
            <pc:docMk/>
            <pc:sldMk cId="627693266" sldId="499"/>
            <ac:spMk id="6" creationId="{5BEB496B-A5AF-E0E5-A293-2F4F4FC293C6}"/>
          </ac:spMkLst>
        </pc:spChg>
        <pc:spChg chg="add mod">
          <ac:chgData name="GUO, Qiang" userId="79929919-1e5a-4868-82ae-63843998b2d0" providerId="ADAL" clId="{655D0CA7-2531-4C2C-964E-733534FC66E0}" dt="2023-03-05T14:48:01.059" v="4193" actId="207"/>
          <ac:spMkLst>
            <pc:docMk/>
            <pc:sldMk cId="627693266" sldId="499"/>
            <ac:spMk id="7" creationId="{9365D0DD-CD96-5D33-FCC1-006B98E9A13D}"/>
          </ac:spMkLst>
        </pc:spChg>
        <pc:spChg chg="add mod">
          <ac:chgData name="GUO, Qiang" userId="79929919-1e5a-4868-82ae-63843998b2d0" providerId="ADAL" clId="{655D0CA7-2531-4C2C-964E-733534FC66E0}" dt="2023-03-05T14:46:58.651" v="4189" actId="14100"/>
          <ac:spMkLst>
            <pc:docMk/>
            <pc:sldMk cId="627693266" sldId="499"/>
            <ac:spMk id="8" creationId="{0A00CAA6-978A-D127-6D3C-EECA2D06458F}"/>
          </ac:spMkLst>
        </pc:spChg>
        <pc:spChg chg="mod">
          <ac:chgData name="GUO, Qiang" userId="79929919-1e5a-4868-82ae-63843998b2d0" providerId="ADAL" clId="{655D0CA7-2531-4C2C-964E-733534FC66E0}" dt="2023-03-05T14:41:50.625" v="4152" actId="20577"/>
          <ac:spMkLst>
            <pc:docMk/>
            <pc:sldMk cId="627693266" sldId="499"/>
            <ac:spMk id="9" creationId="{87C720C1-1137-4CC8-96B9-2662FEA5AB6F}"/>
          </ac:spMkLst>
        </pc:spChg>
        <pc:spChg chg="del">
          <ac:chgData name="GUO, Qiang" userId="79929919-1e5a-4868-82ae-63843998b2d0" providerId="ADAL" clId="{655D0CA7-2531-4C2C-964E-733534FC66E0}" dt="2023-03-05T14:36:42.352" v="4125" actId="478"/>
          <ac:spMkLst>
            <pc:docMk/>
            <pc:sldMk cId="627693266" sldId="499"/>
            <ac:spMk id="10" creationId="{1718A450-34D2-6F2F-BD3F-949B1881D50C}"/>
          </ac:spMkLst>
        </pc:spChg>
        <pc:spChg chg="add mod">
          <ac:chgData name="GUO, Qiang" userId="79929919-1e5a-4868-82ae-63843998b2d0" providerId="ADAL" clId="{655D0CA7-2531-4C2C-964E-733534FC66E0}" dt="2023-03-05T14:47:16.882" v="4191" actId="1076"/>
          <ac:spMkLst>
            <pc:docMk/>
            <pc:sldMk cId="627693266" sldId="499"/>
            <ac:spMk id="11" creationId="{CEAAFDDE-E705-F3E5-09D2-42045AA49ECD}"/>
          </ac:spMkLst>
        </pc:spChg>
        <pc:spChg chg="add mod">
          <ac:chgData name="GUO, Qiang" userId="79929919-1e5a-4868-82ae-63843998b2d0" providerId="ADAL" clId="{655D0CA7-2531-4C2C-964E-733534FC66E0}" dt="2023-03-05T14:50:21.507" v="4280" actId="2711"/>
          <ac:spMkLst>
            <pc:docMk/>
            <pc:sldMk cId="627693266" sldId="499"/>
            <ac:spMk id="12" creationId="{18AEAA23-04AC-B328-4FD0-4CD8A341DFD3}"/>
          </ac:spMkLst>
        </pc:spChg>
        <pc:spChg chg="del">
          <ac:chgData name="GUO, Qiang" userId="79929919-1e5a-4868-82ae-63843998b2d0" providerId="ADAL" clId="{655D0CA7-2531-4C2C-964E-733534FC66E0}" dt="2023-03-05T14:36:42.352" v="4125" actId="478"/>
          <ac:spMkLst>
            <pc:docMk/>
            <pc:sldMk cId="627693266" sldId="499"/>
            <ac:spMk id="13" creationId="{9C553DEB-B8E5-79D2-23CF-DADE6B7CE4E7}"/>
          </ac:spMkLst>
        </pc:spChg>
        <pc:spChg chg="del">
          <ac:chgData name="GUO, Qiang" userId="79929919-1e5a-4868-82ae-63843998b2d0" providerId="ADAL" clId="{655D0CA7-2531-4C2C-964E-733534FC66E0}" dt="2023-03-05T14:36:42.352" v="4125" actId="478"/>
          <ac:spMkLst>
            <pc:docMk/>
            <pc:sldMk cId="627693266" sldId="499"/>
            <ac:spMk id="14" creationId="{C1AAF35E-DFAD-C03B-E372-226D19A3E4D8}"/>
          </ac:spMkLst>
        </pc:spChg>
        <pc:spChg chg="del">
          <ac:chgData name="GUO, Qiang" userId="79929919-1e5a-4868-82ae-63843998b2d0" providerId="ADAL" clId="{655D0CA7-2531-4C2C-964E-733534FC66E0}" dt="2023-03-05T14:36:42.352" v="4125" actId="478"/>
          <ac:spMkLst>
            <pc:docMk/>
            <pc:sldMk cId="627693266" sldId="499"/>
            <ac:spMk id="15" creationId="{28AA89CE-A638-C73D-D798-6860FC094DE7}"/>
          </ac:spMkLst>
        </pc:spChg>
        <pc:spChg chg="add mod">
          <ac:chgData name="GUO, Qiang" userId="79929919-1e5a-4868-82ae-63843998b2d0" providerId="ADAL" clId="{655D0CA7-2531-4C2C-964E-733534FC66E0}" dt="2023-03-05T14:51:48.015" v="4367" actId="20577"/>
          <ac:spMkLst>
            <pc:docMk/>
            <pc:sldMk cId="627693266" sldId="499"/>
            <ac:spMk id="16" creationId="{E08C92D6-D5DD-EB98-5BBA-E1F071EDEAF8}"/>
          </ac:spMkLst>
        </pc:spChg>
        <pc:spChg chg="del">
          <ac:chgData name="GUO, Qiang" userId="79929919-1e5a-4868-82ae-63843998b2d0" providerId="ADAL" clId="{655D0CA7-2531-4C2C-964E-733534FC66E0}" dt="2023-03-05T14:36:42.352" v="4125" actId="478"/>
          <ac:spMkLst>
            <pc:docMk/>
            <pc:sldMk cId="627693266" sldId="499"/>
            <ac:spMk id="17" creationId="{6B218CCC-D14F-CFA2-8676-27806C68BE18}"/>
          </ac:spMkLst>
        </pc:spChg>
        <pc:spChg chg="add mod">
          <ac:chgData name="GUO, Qiang" userId="79929919-1e5a-4868-82ae-63843998b2d0" providerId="ADAL" clId="{655D0CA7-2531-4C2C-964E-733534FC66E0}" dt="2023-03-05T14:51:13.741" v="4344" actId="20577"/>
          <ac:spMkLst>
            <pc:docMk/>
            <pc:sldMk cId="627693266" sldId="499"/>
            <ac:spMk id="18" creationId="{D4849A82-E809-520B-B36F-7D56E109D927}"/>
          </ac:spMkLst>
        </pc:spChg>
        <pc:spChg chg="del">
          <ac:chgData name="GUO, Qiang" userId="79929919-1e5a-4868-82ae-63843998b2d0" providerId="ADAL" clId="{655D0CA7-2531-4C2C-964E-733534FC66E0}" dt="2023-03-05T14:36:42.352" v="4125" actId="478"/>
          <ac:spMkLst>
            <pc:docMk/>
            <pc:sldMk cId="627693266" sldId="499"/>
            <ac:spMk id="19" creationId="{AA67E5FE-77AB-75BE-A682-A4E007E55B9D}"/>
          </ac:spMkLst>
        </pc:spChg>
        <pc:spChg chg="add mod">
          <ac:chgData name="GUO, Qiang" userId="79929919-1e5a-4868-82ae-63843998b2d0" providerId="ADAL" clId="{655D0CA7-2531-4C2C-964E-733534FC66E0}" dt="2023-03-05T14:51:41.928" v="4361" actId="20577"/>
          <ac:spMkLst>
            <pc:docMk/>
            <pc:sldMk cId="627693266" sldId="499"/>
            <ac:spMk id="20" creationId="{374D1F13-BF69-4FC6-38BE-D96461718361}"/>
          </ac:spMkLst>
        </pc:spChg>
        <pc:spChg chg="add mod">
          <ac:chgData name="GUO, Qiang" userId="79929919-1e5a-4868-82ae-63843998b2d0" providerId="ADAL" clId="{655D0CA7-2531-4C2C-964E-733534FC66E0}" dt="2023-03-05T14:53:12.077" v="4451" actId="13822"/>
          <ac:spMkLst>
            <pc:docMk/>
            <pc:sldMk cId="627693266" sldId="499"/>
            <ac:spMk id="21" creationId="{DB03B86B-53BB-93C0-D95E-17294F62D07F}"/>
          </ac:spMkLst>
        </pc:spChg>
      </pc:sldChg>
      <pc:sldChg chg="delSp modSp mod delAnim modAnim">
        <pc:chgData name="GUO, Qiang" userId="79929919-1e5a-4868-82ae-63843998b2d0" providerId="ADAL" clId="{655D0CA7-2531-4C2C-964E-733534FC66E0}" dt="2023-03-05T13:22:02.994" v="3386" actId="113"/>
        <pc:sldMkLst>
          <pc:docMk/>
          <pc:sldMk cId="3499827752" sldId="503"/>
        </pc:sldMkLst>
        <pc:spChg chg="mod">
          <ac:chgData name="GUO, Qiang" userId="79929919-1e5a-4868-82ae-63843998b2d0" providerId="ADAL" clId="{655D0CA7-2531-4C2C-964E-733534FC66E0}" dt="2023-03-05T13:22:02.994" v="3386" actId="113"/>
          <ac:spMkLst>
            <pc:docMk/>
            <pc:sldMk cId="3499827752" sldId="503"/>
            <ac:spMk id="2" creationId="{B79E726E-C8DC-4047-2504-AD8D8D6ED02D}"/>
          </ac:spMkLst>
        </pc:spChg>
        <pc:spChg chg="del mod">
          <ac:chgData name="GUO, Qiang" userId="79929919-1e5a-4868-82ae-63843998b2d0" providerId="ADAL" clId="{655D0CA7-2531-4C2C-964E-733534FC66E0}" dt="2023-03-04T17:20:49.560" v="1203" actId="478"/>
          <ac:spMkLst>
            <pc:docMk/>
            <pc:sldMk cId="3499827752" sldId="503"/>
            <ac:spMk id="5" creationId="{130AEFA9-9E0F-D6A6-9F44-C86DB9A0641F}"/>
          </ac:spMkLst>
        </pc:spChg>
        <pc:spChg chg="mod">
          <ac:chgData name="GUO, Qiang" userId="79929919-1e5a-4868-82ae-63843998b2d0" providerId="ADAL" clId="{655D0CA7-2531-4C2C-964E-733534FC66E0}" dt="2023-03-04T17:20:57.634" v="1227" actId="20577"/>
          <ac:spMkLst>
            <pc:docMk/>
            <pc:sldMk cId="3499827752" sldId="503"/>
            <ac:spMk id="9" creationId="{87C720C1-1137-4CC8-96B9-2662FEA5AB6F}"/>
          </ac:spMkLst>
        </pc:spChg>
        <pc:spChg chg="del">
          <ac:chgData name="GUO, Qiang" userId="79929919-1e5a-4868-82ae-63843998b2d0" providerId="ADAL" clId="{655D0CA7-2531-4C2C-964E-733534FC66E0}" dt="2023-03-04T17:20:42.915" v="1201" actId="478"/>
          <ac:spMkLst>
            <pc:docMk/>
            <pc:sldMk cId="3499827752" sldId="503"/>
            <ac:spMk id="10" creationId="{88C5C384-FC79-B564-4153-C8B8718BB638}"/>
          </ac:spMkLst>
        </pc:spChg>
      </pc:sldChg>
      <pc:sldChg chg="modSp mod">
        <pc:chgData name="GUO, Qiang" userId="79929919-1e5a-4868-82ae-63843998b2d0" providerId="ADAL" clId="{655D0CA7-2531-4C2C-964E-733534FC66E0}" dt="2023-03-07T12:35:22.122" v="6081" actId="20577"/>
        <pc:sldMkLst>
          <pc:docMk/>
          <pc:sldMk cId="4074228462" sldId="524"/>
        </pc:sldMkLst>
        <pc:spChg chg="mod">
          <ac:chgData name="GUO, Qiang" userId="79929919-1e5a-4868-82ae-63843998b2d0" providerId="ADAL" clId="{655D0CA7-2531-4C2C-964E-733534FC66E0}" dt="2023-03-05T15:36:29.270" v="5483" actId="20577"/>
          <ac:spMkLst>
            <pc:docMk/>
            <pc:sldMk cId="4074228462" sldId="524"/>
            <ac:spMk id="11" creationId="{58906670-C9AA-401F-96A7-DC3FBBD0DD49}"/>
          </ac:spMkLst>
        </pc:spChg>
        <pc:spChg chg="mod">
          <ac:chgData name="GUO, Qiang" userId="79929919-1e5a-4868-82ae-63843998b2d0" providerId="ADAL" clId="{655D0CA7-2531-4C2C-964E-733534FC66E0}" dt="2023-03-07T12:35:22.122" v="6081" actId="20577"/>
          <ac:spMkLst>
            <pc:docMk/>
            <pc:sldMk cId="4074228462" sldId="524"/>
            <ac:spMk id="12" creationId="{D9A8921A-807E-4176-8B4F-A164A9361668}"/>
          </ac:spMkLst>
        </pc:spChg>
      </pc:sldChg>
      <pc:sldChg chg="del">
        <pc:chgData name="GUO, Qiang" userId="79929919-1e5a-4868-82ae-63843998b2d0" providerId="ADAL" clId="{655D0CA7-2531-4C2C-964E-733534FC66E0}" dt="2023-03-05T15:11:17.834" v="4974" actId="47"/>
        <pc:sldMkLst>
          <pc:docMk/>
          <pc:sldMk cId="1219736981" sldId="526"/>
        </pc:sldMkLst>
      </pc:sldChg>
      <pc:sldChg chg="addSp delSp modSp mod delAnim modAnim">
        <pc:chgData name="GUO, Qiang" userId="79929919-1e5a-4868-82ae-63843998b2d0" providerId="ADAL" clId="{655D0CA7-2531-4C2C-964E-733534FC66E0}" dt="2023-03-05T13:22:47.002" v="3390" actId="255"/>
        <pc:sldMkLst>
          <pc:docMk/>
          <pc:sldMk cId="3818947151" sldId="527"/>
        </pc:sldMkLst>
        <pc:spChg chg="add mod">
          <ac:chgData name="GUO, Qiang" userId="79929919-1e5a-4868-82ae-63843998b2d0" providerId="ADAL" clId="{655D0CA7-2531-4C2C-964E-733534FC66E0}" dt="2023-03-05T13:22:47.002" v="3390" actId="255"/>
          <ac:spMkLst>
            <pc:docMk/>
            <pc:sldMk cId="3818947151" sldId="527"/>
            <ac:spMk id="2" creationId="{0975BB82-7B61-7F32-3474-354440AABB10}"/>
          </ac:spMkLst>
        </pc:spChg>
        <pc:spChg chg="del">
          <ac:chgData name="GUO, Qiang" userId="79929919-1e5a-4868-82ae-63843998b2d0" providerId="ADAL" clId="{655D0CA7-2531-4C2C-964E-733534FC66E0}" dt="2023-03-04T17:36:00.696" v="2227" actId="478"/>
          <ac:spMkLst>
            <pc:docMk/>
            <pc:sldMk cId="3818947151" sldId="527"/>
            <ac:spMk id="3" creationId="{3569F3BE-E3CB-8A3E-7165-80C1FEEBE8C0}"/>
          </ac:spMkLst>
        </pc:spChg>
        <pc:spChg chg="del mod">
          <ac:chgData name="GUO, Qiang" userId="79929919-1e5a-4868-82ae-63843998b2d0" providerId="ADAL" clId="{655D0CA7-2531-4C2C-964E-733534FC66E0}" dt="2023-03-04T17:36:04.036" v="2229" actId="478"/>
          <ac:spMkLst>
            <pc:docMk/>
            <pc:sldMk cId="3818947151" sldId="527"/>
            <ac:spMk id="5" creationId="{BE2809E1-EE55-30FA-A2FD-862C48FD247E}"/>
          </ac:spMkLst>
        </pc:spChg>
        <pc:spChg chg="del">
          <ac:chgData name="GUO, Qiang" userId="79929919-1e5a-4868-82ae-63843998b2d0" providerId="ADAL" clId="{655D0CA7-2531-4C2C-964E-733534FC66E0}" dt="2023-03-04T17:36:05.663" v="2230" actId="478"/>
          <ac:spMkLst>
            <pc:docMk/>
            <pc:sldMk cId="3818947151" sldId="527"/>
            <ac:spMk id="7" creationId="{F900D7C0-FD8D-E3FF-FA63-3BF9035C5D47}"/>
          </ac:spMkLst>
        </pc:spChg>
        <pc:spChg chg="del">
          <ac:chgData name="GUO, Qiang" userId="79929919-1e5a-4868-82ae-63843998b2d0" providerId="ADAL" clId="{655D0CA7-2531-4C2C-964E-733534FC66E0}" dt="2023-03-04T17:36:07.066" v="2231" actId="478"/>
          <ac:spMkLst>
            <pc:docMk/>
            <pc:sldMk cId="3818947151" sldId="527"/>
            <ac:spMk id="8" creationId="{08BFED61-99D4-8421-A1B6-DD04DF0F60F7}"/>
          </ac:spMkLst>
        </pc:spChg>
        <pc:spChg chg="mod">
          <ac:chgData name="GUO, Qiang" userId="79929919-1e5a-4868-82ae-63843998b2d0" providerId="ADAL" clId="{655D0CA7-2531-4C2C-964E-733534FC66E0}" dt="2023-03-04T17:35:56.413" v="2226" actId="20577"/>
          <ac:spMkLst>
            <pc:docMk/>
            <pc:sldMk cId="3818947151" sldId="527"/>
            <ac:spMk id="9" creationId="{87C720C1-1137-4CC8-96B9-2662FEA5AB6F}"/>
          </ac:spMkLst>
        </pc:spChg>
        <pc:spChg chg="del">
          <ac:chgData name="GUO, Qiang" userId="79929919-1e5a-4868-82ae-63843998b2d0" providerId="ADAL" clId="{655D0CA7-2531-4C2C-964E-733534FC66E0}" dt="2023-03-04T17:36:05.663" v="2230" actId="478"/>
          <ac:spMkLst>
            <pc:docMk/>
            <pc:sldMk cId="3818947151" sldId="527"/>
            <ac:spMk id="11" creationId="{B9C3BFF9-B5CE-BD14-28A6-5C41B48C28ED}"/>
          </ac:spMkLst>
        </pc:spChg>
        <pc:picChg chg="add mod">
          <ac:chgData name="GUO, Qiang" userId="79929919-1e5a-4868-82ae-63843998b2d0" providerId="ADAL" clId="{655D0CA7-2531-4C2C-964E-733534FC66E0}" dt="2023-03-04T17:37:45.694" v="2295" actId="1037"/>
          <ac:picMkLst>
            <pc:docMk/>
            <pc:sldMk cId="3818947151" sldId="527"/>
            <ac:picMk id="6" creationId="{D3203EF9-72DA-AFB9-1BC3-C2EC5D17C521}"/>
          </ac:picMkLst>
        </pc:picChg>
        <pc:picChg chg="add mod">
          <ac:chgData name="GUO, Qiang" userId="79929919-1e5a-4868-82ae-63843998b2d0" providerId="ADAL" clId="{655D0CA7-2531-4C2C-964E-733534FC66E0}" dt="2023-03-04T17:37:45.694" v="2295" actId="1037"/>
          <ac:picMkLst>
            <pc:docMk/>
            <pc:sldMk cId="3818947151" sldId="527"/>
            <ac:picMk id="10" creationId="{73583F8F-B1A0-A095-64C5-53515E4E0EB6}"/>
          </ac:picMkLst>
        </pc:picChg>
      </pc:sldChg>
      <pc:sldChg chg="addSp delSp modSp mod ord delAnim modAnim">
        <pc:chgData name="GUO, Qiang" userId="79929919-1e5a-4868-82ae-63843998b2d0" providerId="ADAL" clId="{655D0CA7-2531-4C2C-964E-733534FC66E0}" dt="2023-03-05T13:22:22.018" v="3388"/>
        <pc:sldMkLst>
          <pc:docMk/>
          <pc:sldMk cId="2456879675" sldId="528"/>
        </pc:sldMkLst>
        <pc:spChg chg="del">
          <ac:chgData name="GUO, Qiang" userId="79929919-1e5a-4868-82ae-63843998b2d0" providerId="ADAL" clId="{655D0CA7-2531-4C2C-964E-733534FC66E0}" dt="2023-03-04T17:22:23.023" v="1242" actId="478"/>
          <ac:spMkLst>
            <pc:docMk/>
            <pc:sldMk cId="2456879675" sldId="528"/>
            <ac:spMk id="2" creationId="{D47A819A-92C7-AD4A-7E10-76DD3A6E4488}"/>
          </ac:spMkLst>
        </pc:spChg>
        <pc:spChg chg="mod">
          <ac:chgData name="GUO, Qiang" userId="79929919-1e5a-4868-82ae-63843998b2d0" providerId="ADAL" clId="{655D0CA7-2531-4C2C-964E-733534FC66E0}" dt="2023-03-04T17:22:24.015" v="1243"/>
          <ac:spMkLst>
            <pc:docMk/>
            <pc:sldMk cId="2456879675" sldId="528"/>
            <ac:spMk id="5" creationId="{96831BCC-10AF-EBDC-D13F-EE41A4980C58}"/>
          </ac:spMkLst>
        </pc:spChg>
        <pc:spChg chg="del">
          <ac:chgData name="GUO, Qiang" userId="79929919-1e5a-4868-82ae-63843998b2d0" providerId="ADAL" clId="{655D0CA7-2531-4C2C-964E-733534FC66E0}" dt="2023-03-04T17:22:23.023" v="1242" actId="478"/>
          <ac:spMkLst>
            <pc:docMk/>
            <pc:sldMk cId="2456879675" sldId="528"/>
            <ac:spMk id="6" creationId="{E8CEE283-7710-4D26-9796-8FFD6AB0EDC4}"/>
          </ac:spMkLst>
        </pc:spChg>
        <pc:spChg chg="del">
          <ac:chgData name="GUO, Qiang" userId="79929919-1e5a-4868-82ae-63843998b2d0" providerId="ADAL" clId="{655D0CA7-2531-4C2C-964E-733534FC66E0}" dt="2023-03-04T17:22:23.023" v="1242" actId="478"/>
          <ac:spMkLst>
            <pc:docMk/>
            <pc:sldMk cId="2456879675" sldId="528"/>
            <ac:spMk id="7" creationId="{3003AE10-4AB4-D04F-5F03-0FF48B3B54B2}"/>
          </ac:spMkLst>
        </pc:spChg>
        <pc:spChg chg="del">
          <ac:chgData name="GUO, Qiang" userId="79929919-1e5a-4868-82ae-63843998b2d0" providerId="ADAL" clId="{655D0CA7-2531-4C2C-964E-733534FC66E0}" dt="2023-03-04T17:22:23.023" v="1242" actId="478"/>
          <ac:spMkLst>
            <pc:docMk/>
            <pc:sldMk cId="2456879675" sldId="528"/>
            <ac:spMk id="8" creationId="{CED22BDE-6E37-4606-28F7-172D452795C9}"/>
          </ac:spMkLst>
        </pc:spChg>
        <pc:spChg chg="mod">
          <ac:chgData name="GUO, Qiang" userId="79929919-1e5a-4868-82ae-63843998b2d0" providerId="ADAL" clId="{655D0CA7-2531-4C2C-964E-733534FC66E0}" dt="2023-03-04T17:23:15.706" v="1358" actId="20577"/>
          <ac:spMkLst>
            <pc:docMk/>
            <pc:sldMk cId="2456879675" sldId="528"/>
            <ac:spMk id="9" creationId="{87C720C1-1137-4CC8-96B9-2662FEA5AB6F}"/>
          </ac:spMkLst>
        </pc:spChg>
        <pc:spChg chg="del">
          <ac:chgData name="GUO, Qiang" userId="79929919-1e5a-4868-82ae-63843998b2d0" providerId="ADAL" clId="{655D0CA7-2531-4C2C-964E-733534FC66E0}" dt="2023-03-04T17:22:23.023" v="1242" actId="478"/>
          <ac:spMkLst>
            <pc:docMk/>
            <pc:sldMk cId="2456879675" sldId="528"/>
            <ac:spMk id="10" creationId="{2F1C6EC4-48BE-9691-1B87-239FDF727633}"/>
          </ac:spMkLst>
        </pc:spChg>
        <pc:spChg chg="mod">
          <ac:chgData name="GUO, Qiang" userId="79929919-1e5a-4868-82ae-63843998b2d0" providerId="ADAL" clId="{655D0CA7-2531-4C2C-964E-733534FC66E0}" dt="2023-03-04T17:22:24.015" v="1243"/>
          <ac:spMkLst>
            <pc:docMk/>
            <pc:sldMk cId="2456879675" sldId="528"/>
            <ac:spMk id="11" creationId="{0F66523F-21A6-1004-C9E2-0C40228C2592}"/>
          </ac:spMkLst>
        </pc:spChg>
        <pc:spChg chg="del">
          <ac:chgData name="GUO, Qiang" userId="79929919-1e5a-4868-82ae-63843998b2d0" providerId="ADAL" clId="{655D0CA7-2531-4C2C-964E-733534FC66E0}" dt="2023-03-04T17:22:23.023" v="1242" actId="478"/>
          <ac:spMkLst>
            <pc:docMk/>
            <pc:sldMk cId="2456879675" sldId="528"/>
            <ac:spMk id="12" creationId="{DA180678-C341-089B-6441-8DDD16C5901C}"/>
          </ac:spMkLst>
        </pc:spChg>
        <pc:spChg chg="add mod">
          <ac:chgData name="GUO, Qiang" userId="79929919-1e5a-4868-82ae-63843998b2d0" providerId="ADAL" clId="{655D0CA7-2531-4C2C-964E-733534FC66E0}" dt="2023-03-04T17:31:53.711" v="1979" actId="1038"/>
          <ac:spMkLst>
            <pc:docMk/>
            <pc:sldMk cId="2456879675" sldId="528"/>
            <ac:spMk id="13" creationId="{0B12E0BB-D1B3-A742-FCF7-5FB6298AE7A4}"/>
          </ac:spMkLst>
        </pc:spChg>
        <pc:spChg chg="add mod">
          <ac:chgData name="GUO, Qiang" userId="79929919-1e5a-4868-82ae-63843998b2d0" providerId="ADAL" clId="{655D0CA7-2531-4C2C-964E-733534FC66E0}" dt="2023-03-04T17:31:41.217" v="1970" actId="1038"/>
          <ac:spMkLst>
            <pc:docMk/>
            <pc:sldMk cId="2456879675" sldId="528"/>
            <ac:spMk id="14" creationId="{8881AA3D-A8A1-EA4E-4114-0E306E98ADAC}"/>
          </ac:spMkLst>
        </pc:spChg>
        <pc:spChg chg="add mod">
          <ac:chgData name="GUO, Qiang" userId="79929919-1e5a-4868-82ae-63843998b2d0" providerId="ADAL" clId="{655D0CA7-2531-4C2C-964E-733534FC66E0}" dt="2023-03-04T17:31:41.217" v="1970" actId="1038"/>
          <ac:spMkLst>
            <pc:docMk/>
            <pc:sldMk cId="2456879675" sldId="528"/>
            <ac:spMk id="15" creationId="{39DBD159-172B-0860-7DC6-8F69917E05A1}"/>
          </ac:spMkLst>
        </pc:spChg>
        <pc:spChg chg="add mod">
          <ac:chgData name="GUO, Qiang" userId="79929919-1e5a-4868-82ae-63843998b2d0" providerId="ADAL" clId="{655D0CA7-2531-4C2C-964E-733534FC66E0}" dt="2023-03-04T17:31:41.217" v="1970" actId="1038"/>
          <ac:spMkLst>
            <pc:docMk/>
            <pc:sldMk cId="2456879675" sldId="528"/>
            <ac:spMk id="16" creationId="{A45D62AB-1130-95CC-9ACC-9CC3950E0C83}"/>
          </ac:spMkLst>
        </pc:spChg>
        <pc:spChg chg="add mod">
          <ac:chgData name="GUO, Qiang" userId="79929919-1e5a-4868-82ae-63843998b2d0" providerId="ADAL" clId="{655D0CA7-2531-4C2C-964E-733534FC66E0}" dt="2023-03-04T17:31:41.217" v="1970" actId="1038"/>
          <ac:spMkLst>
            <pc:docMk/>
            <pc:sldMk cId="2456879675" sldId="528"/>
            <ac:spMk id="17" creationId="{4549D096-3981-87A7-5520-9F229E62E3B9}"/>
          </ac:spMkLst>
        </pc:spChg>
        <pc:spChg chg="mod">
          <ac:chgData name="GUO, Qiang" userId="79929919-1e5a-4868-82ae-63843998b2d0" providerId="ADAL" clId="{655D0CA7-2531-4C2C-964E-733534FC66E0}" dt="2023-03-04T17:28:04.193" v="1638" actId="113"/>
          <ac:spMkLst>
            <pc:docMk/>
            <pc:sldMk cId="2456879675" sldId="528"/>
            <ac:spMk id="20" creationId="{BC9FFF3D-F776-DFEA-6387-F7356828188F}"/>
          </ac:spMkLst>
        </pc:spChg>
        <pc:spChg chg="mod">
          <ac:chgData name="GUO, Qiang" userId="79929919-1e5a-4868-82ae-63843998b2d0" providerId="ADAL" clId="{655D0CA7-2531-4C2C-964E-733534FC66E0}" dt="2023-03-04T17:28:08.570" v="1641" actId="113"/>
          <ac:spMkLst>
            <pc:docMk/>
            <pc:sldMk cId="2456879675" sldId="528"/>
            <ac:spMk id="23" creationId="{EE217312-B1DF-1FD9-27DA-0C2A4D4B2680}"/>
          </ac:spMkLst>
        </pc:spChg>
        <pc:grpChg chg="add mod">
          <ac:chgData name="GUO, Qiang" userId="79929919-1e5a-4868-82ae-63843998b2d0" providerId="ADAL" clId="{655D0CA7-2531-4C2C-964E-733534FC66E0}" dt="2023-03-04T17:31:41.217" v="1970" actId="1038"/>
          <ac:grpSpMkLst>
            <pc:docMk/>
            <pc:sldMk cId="2456879675" sldId="528"/>
            <ac:grpSpMk id="3" creationId="{DD6C085F-C54E-F639-730D-8E2CFF1BA065}"/>
          </ac:grpSpMkLst>
        </pc:grpChg>
        <pc:grpChg chg="add mod">
          <ac:chgData name="GUO, Qiang" userId="79929919-1e5a-4868-82ae-63843998b2d0" providerId="ADAL" clId="{655D0CA7-2531-4C2C-964E-733534FC66E0}" dt="2023-03-04T17:31:41.217" v="1970" actId="1038"/>
          <ac:grpSpMkLst>
            <pc:docMk/>
            <pc:sldMk cId="2456879675" sldId="528"/>
            <ac:grpSpMk id="18" creationId="{9C376669-C8E6-EDE4-45CC-CF0DF9C03380}"/>
          </ac:grpSpMkLst>
        </pc:grpChg>
        <pc:grpChg chg="add mod">
          <ac:chgData name="GUO, Qiang" userId="79929919-1e5a-4868-82ae-63843998b2d0" providerId="ADAL" clId="{655D0CA7-2531-4C2C-964E-733534FC66E0}" dt="2023-03-04T17:31:41.217" v="1970" actId="1038"/>
          <ac:grpSpMkLst>
            <pc:docMk/>
            <pc:sldMk cId="2456879675" sldId="528"/>
            <ac:grpSpMk id="21" creationId="{5BF0B306-7803-42F1-838C-74118B02BA6D}"/>
          </ac:grpSpMkLst>
        </pc:grpChg>
        <pc:cxnChg chg="mod">
          <ac:chgData name="GUO, Qiang" userId="79929919-1e5a-4868-82ae-63843998b2d0" providerId="ADAL" clId="{655D0CA7-2531-4C2C-964E-733534FC66E0}" dt="2023-03-04T17:22:24.015" v="1243"/>
          <ac:cxnSpMkLst>
            <pc:docMk/>
            <pc:sldMk cId="2456879675" sldId="528"/>
            <ac:cxnSpMk id="19" creationId="{169EC8E2-8B30-299D-F10D-8CC8F4810A9C}"/>
          </ac:cxnSpMkLst>
        </pc:cxnChg>
        <pc:cxnChg chg="mod">
          <ac:chgData name="GUO, Qiang" userId="79929919-1e5a-4868-82ae-63843998b2d0" providerId="ADAL" clId="{655D0CA7-2531-4C2C-964E-733534FC66E0}" dt="2023-03-04T17:22:24.015" v="1243"/>
          <ac:cxnSpMkLst>
            <pc:docMk/>
            <pc:sldMk cId="2456879675" sldId="528"/>
            <ac:cxnSpMk id="22" creationId="{AFCA9518-F10A-C71C-99B2-ABAA785B7306}"/>
          </ac:cxnSpMkLst>
        </pc:cxnChg>
      </pc:sldChg>
      <pc:sldChg chg="addSp delSp modSp mod modAnim">
        <pc:chgData name="GUO, Qiang" userId="79929919-1e5a-4868-82ae-63843998b2d0" providerId="ADAL" clId="{655D0CA7-2531-4C2C-964E-733534FC66E0}" dt="2023-03-04T17:19:13.416" v="1199" actId="20577"/>
        <pc:sldMkLst>
          <pc:docMk/>
          <pc:sldMk cId="2354594132" sldId="529"/>
        </pc:sldMkLst>
        <pc:spChg chg="add del mod">
          <ac:chgData name="GUO, Qiang" userId="79929919-1e5a-4868-82ae-63843998b2d0" providerId="ADAL" clId="{655D0CA7-2531-4C2C-964E-733534FC66E0}" dt="2023-03-04T17:16:50.457" v="1118" actId="478"/>
          <ac:spMkLst>
            <pc:docMk/>
            <pc:sldMk cId="2354594132" sldId="529"/>
            <ac:spMk id="3" creationId="{E9C9D7F9-4A0F-1ED0-4E05-65467438AAA4}"/>
          </ac:spMkLst>
        </pc:spChg>
        <pc:spChg chg="del">
          <ac:chgData name="GUO, Qiang" userId="79929919-1e5a-4868-82ae-63843998b2d0" providerId="ADAL" clId="{655D0CA7-2531-4C2C-964E-733534FC66E0}" dt="2023-03-04T17:16:47.545" v="1117" actId="478"/>
          <ac:spMkLst>
            <pc:docMk/>
            <pc:sldMk cId="2354594132" sldId="529"/>
            <ac:spMk id="5" creationId="{9F37E432-0410-0DD5-DCC0-F91661861AE1}"/>
          </ac:spMkLst>
        </pc:spChg>
        <pc:spChg chg="add mod">
          <ac:chgData name="GUO, Qiang" userId="79929919-1e5a-4868-82ae-63843998b2d0" providerId="ADAL" clId="{655D0CA7-2531-4C2C-964E-733534FC66E0}" dt="2023-03-04T17:18:01.921" v="1180" actId="207"/>
          <ac:spMkLst>
            <pc:docMk/>
            <pc:sldMk cId="2354594132" sldId="529"/>
            <ac:spMk id="7" creationId="{546EF1C7-C40F-933E-E219-4E21D62698AC}"/>
          </ac:spMkLst>
        </pc:spChg>
        <pc:spChg chg="add mod">
          <ac:chgData name="GUO, Qiang" userId="79929919-1e5a-4868-82ae-63843998b2d0" providerId="ADAL" clId="{655D0CA7-2531-4C2C-964E-733534FC66E0}" dt="2023-03-04T17:17:58.318" v="1179" actId="207"/>
          <ac:spMkLst>
            <pc:docMk/>
            <pc:sldMk cId="2354594132" sldId="529"/>
            <ac:spMk id="8" creationId="{88988805-9C99-837F-0A30-512570D4A331}"/>
          </ac:spMkLst>
        </pc:spChg>
        <pc:spChg chg="mod">
          <ac:chgData name="GUO, Qiang" userId="79929919-1e5a-4868-82ae-63843998b2d0" providerId="ADAL" clId="{655D0CA7-2531-4C2C-964E-733534FC66E0}" dt="2023-03-04T17:19:13.416" v="1199" actId="20577"/>
          <ac:spMkLst>
            <pc:docMk/>
            <pc:sldMk cId="2354594132" sldId="529"/>
            <ac:spMk id="9" creationId="{87C720C1-1137-4CC8-96B9-2662FEA5AB6F}"/>
          </ac:spMkLst>
        </pc:spChg>
        <pc:spChg chg="add mod">
          <ac:chgData name="GUO, Qiang" userId="79929919-1e5a-4868-82ae-63843998b2d0" providerId="ADAL" clId="{655D0CA7-2531-4C2C-964E-733534FC66E0}" dt="2023-03-04T17:17:55.559" v="1177" actId="114"/>
          <ac:spMkLst>
            <pc:docMk/>
            <pc:sldMk cId="2354594132" sldId="529"/>
            <ac:spMk id="10" creationId="{31F10738-2A37-163B-AD8E-7C1EAC24A6F4}"/>
          </ac:spMkLst>
        </pc:spChg>
        <pc:spChg chg="add mod">
          <ac:chgData name="GUO, Qiang" userId="79929919-1e5a-4868-82ae-63843998b2d0" providerId="ADAL" clId="{655D0CA7-2531-4C2C-964E-733534FC66E0}" dt="2023-03-04T17:18:58.330" v="1193"/>
          <ac:spMkLst>
            <pc:docMk/>
            <pc:sldMk cId="2354594132" sldId="529"/>
            <ac:spMk id="11" creationId="{2CBDC24D-A552-2645-D92F-D516B16FC2A2}"/>
          </ac:spMkLst>
        </pc:spChg>
        <pc:picChg chg="add mod">
          <ac:chgData name="GUO, Qiang" userId="79929919-1e5a-4868-82ae-63843998b2d0" providerId="ADAL" clId="{655D0CA7-2531-4C2C-964E-733534FC66E0}" dt="2023-03-04T17:17:06.114" v="1162" actId="1035"/>
          <ac:picMkLst>
            <pc:docMk/>
            <pc:sldMk cId="2354594132" sldId="529"/>
            <ac:picMk id="6" creationId="{16A2DAA0-9D19-0664-EA7D-00FC51231066}"/>
          </ac:picMkLst>
        </pc:picChg>
      </pc:sldChg>
      <pc:sldChg chg="modSp mod ord">
        <pc:chgData name="GUO, Qiang" userId="79929919-1e5a-4868-82ae-63843998b2d0" providerId="ADAL" clId="{655D0CA7-2531-4C2C-964E-733534FC66E0}" dt="2023-03-05T13:28:29.003" v="3499" actId="114"/>
        <pc:sldMkLst>
          <pc:docMk/>
          <pc:sldMk cId="3035140189" sldId="531"/>
        </pc:sldMkLst>
        <pc:spChg chg="mod">
          <ac:chgData name="GUO, Qiang" userId="79929919-1e5a-4868-82ae-63843998b2d0" providerId="ADAL" clId="{655D0CA7-2531-4C2C-964E-733534FC66E0}" dt="2023-03-05T13:28:29.003" v="3499" actId="114"/>
          <ac:spMkLst>
            <pc:docMk/>
            <pc:sldMk cId="3035140189" sldId="531"/>
            <ac:spMk id="5" creationId="{9F37E432-0410-0DD5-DCC0-F91661861AE1}"/>
          </ac:spMkLst>
        </pc:spChg>
        <pc:spChg chg="mod">
          <ac:chgData name="GUO, Qiang" userId="79929919-1e5a-4868-82ae-63843998b2d0" providerId="ADAL" clId="{655D0CA7-2531-4C2C-964E-733534FC66E0}" dt="2023-03-05T13:25:55.197" v="3419" actId="20577"/>
          <ac:spMkLst>
            <pc:docMk/>
            <pc:sldMk cId="3035140189" sldId="531"/>
            <ac:spMk id="9" creationId="{87C720C1-1137-4CC8-96B9-2662FEA5AB6F}"/>
          </ac:spMkLst>
        </pc:spChg>
      </pc:sldChg>
      <pc:sldChg chg="addSp delSp modSp mod ord delAnim modAnim">
        <pc:chgData name="GUO, Qiang" userId="79929919-1e5a-4868-82ae-63843998b2d0" providerId="ADAL" clId="{655D0CA7-2531-4C2C-964E-733534FC66E0}" dt="2023-03-05T14:55:20.774" v="4486" actId="114"/>
        <pc:sldMkLst>
          <pc:docMk/>
          <pc:sldMk cId="1742812019" sldId="532"/>
        </pc:sldMkLst>
        <pc:spChg chg="del">
          <ac:chgData name="GUO, Qiang" userId="79929919-1e5a-4868-82ae-63843998b2d0" providerId="ADAL" clId="{655D0CA7-2531-4C2C-964E-733534FC66E0}" dt="2023-03-05T13:44:47.719" v="3813" actId="478"/>
          <ac:spMkLst>
            <pc:docMk/>
            <pc:sldMk cId="1742812019" sldId="532"/>
            <ac:spMk id="2" creationId="{FBA44F38-ABE7-7566-658C-4E6F131C68CF}"/>
          </ac:spMkLst>
        </pc:spChg>
        <pc:spChg chg="add del mod">
          <ac:chgData name="GUO, Qiang" userId="79929919-1e5a-4868-82ae-63843998b2d0" providerId="ADAL" clId="{655D0CA7-2531-4C2C-964E-733534FC66E0}" dt="2023-03-05T14:12:15.623" v="3816" actId="478"/>
          <ac:spMkLst>
            <pc:docMk/>
            <pc:sldMk cId="1742812019" sldId="532"/>
            <ac:spMk id="5" creationId="{5C231B04-29EB-8C56-ABC9-EFB775DB0FF1}"/>
          </ac:spMkLst>
        </pc:spChg>
        <pc:spChg chg="del">
          <ac:chgData name="GUO, Qiang" userId="79929919-1e5a-4868-82ae-63843998b2d0" providerId="ADAL" clId="{655D0CA7-2531-4C2C-964E-733534FC66E0}" dt="2023-03-05T13:44:43.795" v="3812" actId="478"/>
          <ac:spMkLst>
            <pc:docMk/>
            <pc:sldMk cId="1742812019" sldId="532"/>
            <ac:spMk id="6" creationId="{5BEB496B-A5AF-E0E5-A293-2F4F4FC293C6}"/>
          </ac:spMkLst>
        </pc:spChg>
        <pc:spChg chg="add mod">
          <ac:chgData name="GUO, Qiang" userId="79929919-1e5a-4868-82ae-63843998b2d0" providerId="ADAL" clId="{655D0CA7-2531-4C2C-964E-733534FC66E0}" dt="2023-03-05T14:20:50.922" v="3961" actId="207"/>
          <ac:spMkLst>
            <pc:docMk/>
            <pc:sldMk cId="1742812019" sldId="532"/>
            <ac:spMk id="8" creationId="{58AFAF57-762E-7037-452F-A5B4A9228B38}"/>
          </ac:spMkLst>
        </pc:spChg>
        <pc:spChg chg="mod">
          <ac:chgData name="GUO, Qiang" userId="79929919-1e5a-4868-82ae-63843998b2d0" providerId="ADAL" clId="{655D0CA7-2531-4C2C-964E-733534FC66E0}" dt="2023-03-05T14:12:30.461" v="3848" actId="20577"/>
          <ac:spMkLst>
            <pc:docMk/>
            <pc:sldMk cId="1742812019" sldId="532"/>
            <ac:spMk id="9" creationId="{87C720C1-1137-4CC8-96B9-2662FEA5AB6F}"/>
          </ac:spMkLst>
        </pc:spChg>
        <pc:spChg chg="del">
          <ac:chgData name="GUO, Qiang" userId="79929919-1e5a-4868-82ae-63843998b2d0" providerId="ADAL" clId="{655D0CA7-2531-4C2C-964E-733534FC66E0}" dt="2023-03-05T13:44:47.719" v="3813" actId="478"/>
          <ac:spMkLst>
            <pc:docMk/>
            <pc:sldMk cId="1742812019" sldId="532"/>
            <ac:spMk id="10" creationId="{1718A450-34D2-6F2F-BD3F-949B1881D50C}"/>
          </ac:spMkLst>
        </pc:spChg>
        <pc:spChg chg="add del mod">
          <ac:chgData name="GUO, Qiang" userId="79929919-1e5a-4868-82ae-63843998b2d0" providerId="ADAL" clId="{655D0CA7-2531-4C2C-964E-733534FC66E0}" dt="2023-03-05T14:16:30.244" v="3914" actId="478"/>
          <ac:spMkLst>
            <pc:docMk/>
            <pc:sldMk cId="1742812019" sldId="532"/>
            <ac:spMk id="12" creationId="{4F67334C-30CE-21C7-6B2F-25D3EF7B1340}"/>
          </ac:spMkLst>
        </pc:spChg>
        <pc:spChg chg="del">
          <ac:chgData name="GUO, Qiang" userId="79929919-1e5a-4868-82ae-63843998b2d0" providerId="ADAL" clId="{655D0CA7-2531-4C2C-964E-733534FC66E0}" dt="2023-03-05T13:44:47.719" v="3813" actId="478"/>
          <ac:spMkLst>
            <pc:docMk/>
            <pc:sldMk cId="1742812019" sldId="532"/>
            <ac:spMk id="14" creationId="{C1AAF35E-DFAD-C03B-E372-226D19A3E4D8}"/>
          </ac:spMkLst>
        </pc:spChg>
        <pc:spChg chg="add mod">
          <ac:chgData name="GUO, Qiang" userId="79929919-1e5a-4868-82ae-63843998b2d0" providerId="ADAL" clId="{655D0CA7-2531-4C2C-964E-733534FC66E0}" dt="2023-03-05T14:25:43.198" v="4006" actId="20577"/>
          <ac:spMkLst>
            <pc:docMk/>
            <pc:sldMk cId="1742812019" sldId="532"/>
            <ac:spMk id="15" creationId="{A0B57F80-9FAB-BBB1-6F7A-301C35005A4F}"/>
          </ac:spMkLst>
        </pc:spChg>
        <pc:spChg chg="add mod">
          <ac:chgData name="GUO, Qiang" userId="79929919-1e5a-4868-82ae-63843998b2d0" providerId="ADAL" clId="{655D0CA7-2531-4C2C-964E-733534FC66E0}" dt="2023-03-05T14:22:50.798" v="3975" actId="14100"/>
          <ac:spMkLst>
            <pc:docMk/>
            <pc:sldMk cId="1742812019" sldId="532"/>
            <ac:spMk id="16" creationId="{C210723A-CB7A-1281-7D21-598526CF398B}"/>
          </ac:spMkLst>
        </pc:spChg>
        <pc:spChg chg="del">
          <ac:chgData name="GUO, Qiang" userId="79929919-1e5a-4868-82ae-63843998b2d0" providerId="ADAL" clId="{655D0CA7-2531-4C2C-964E-733534FC66E0}" dt="2023-03-05T13:44:47.719" v="3813" actId="478"/>
          <ac:spMkLst>
            <pc:docMk/>
            <pc:sldMk cId="1742812019" sldId="532"/>
            <ac:spMk id="17" creationId="{6B218CCC-D14F-CFA2-8676-27806C68BE18}"/>
          </ac:spMkLst>
        </pc:spChg>
        <pc:spChg chg="add mod">
          <ac:chgData name="GUO, Qiang" userId="79929919-1e5a-4868-82ae-63843998b2d0" providerId="ADAL" clId="{655D0CA7-2531-4C2C-964E-733534FC66E0}" dt="2023-03-05T14:23:21.556" v="3988" actId="1038"/>
          <ac:spMkLst>
            <pc:docMk/>
            <pc:sldMk cId="1742812019" sldId="532"/>
            <ac:spMk id="18" creationId="{F1449E8D-7F59-32F2-6097-ACD345BC9C82}"/>
          </ac:spMkLst>
        </pc:spChg>
        <pc:spChg chg="del">
          <ac:chgData name="GUO, Qiang" userId="79929919-1e5a-4868-82ae-63843998b2d0" providerId="ADAL" clId="{655D0CA7-2531-4C2C-964E-733534FC66E0}" dt="2023-03-05T13:44:47.719" v="3813" actId="478"/>
          <ac:spMkLst>
            <pc:docMk/>
            <pc:sldMk cId="1742812019" sldId="532"/>
            <ac:spMk id="19" creationId="{AA67E5FE-77AB-75BE-A682-A4E007E55B9D}"/>
          </ac:spMkLst>
        </pc:spChg>
        <pc:spChg chg="add mod">
          <ac:chgData name="GUO, Qiang" userId="79929919-1e5a-4868-82ae-63843998b2d0" providerId="ADAL" clId="{655D0CA7-2531-4C2C-964E-733534FC66E0}" dt="2023-03-05T14:24:59.630" v="3996" actId="14100"/>
          <ac:spMkLst>
            <pc:docMk/>
            <pc:sldMk cId="1742812019" sldId="532"/>
            <ac:spMk id="20" creationId="{F3793D28-E5E1-85E0-585B-D67C59A91530}"/>
          </ac:spMkLst>
        </pc:spChg>
        <pc:spChg chg="add mod">
          <ac:chgData name="GUO, Qiang" userId="79929919-1e5a-4868-82ae-63843998b2d0" providerId="ADAL" clId="{655D0CA7-2531-4C2C-964E-733534FC66E0}" dt="2023-03-05T14:30:33.644" v="4114" actId="207"/>
          <ac:spMkLst>
            <pc:docMk/>
            <pc:sldMk cId="1742812019" sldId="532"/>
            <ac:spMk id="21" creationId="{546A5D1F-34BB-C56C-8C37-F2FDE96D6C15}"/>
          </ac:spMkLst>
        </pc:spChg>
        <pc:spChg chg="mod">
          <ac:chgData name="GUO, Qiang" userId="79929919-1e5a-4868-82ae-63843998b2d0" providerId="ADAL" clId="{655D0CA7-2531-4C2C-964E-733534FC66E0}" dt="2023-03-05T14:30:37.942" v="4116" actId="207"/>
          <ac:spMkLst>
            <pc:docMk/>
            <pc:sldMk cId="1742812019" sldId="532"/>
            <ac:spMk id="23" creationId="{D434404F-4F53-1E8C-C7C5-E49BB4EE0EAE}"/>
          </ac:spMkLst>
        </pc:spChg>
        <pc:spChg chg="mod">
          <ac:chgData name="GUO, Qiang" userId="79929919-1e5a-4868-82ae-63843998b2d0" providerId="ADAL" clId="{655D0CA7-2531-4C2C-964E-733534FC66E0}" dt="2023-03-05T14:28:48.317" v="4092" actId="207"/>
          <ac:spMkLst>
            <pc:docMk/>
            <pc:sldMk cId="1742812019" sldId="532"/>
            <ac:spMk id="24" creationId="{070C8294-C9C2-E1AE-6330-ADB491E804D9}"/>
          </ac:spMkLst>
        </pc:spChg>
        <pc:spChg chg="mod">
          <ac:chgData name="GUO, Qiang" userId="79929919-1e5a-4868-82ae-63843998b2d0" providerId="ADAL" clId="{655D0CA7-2531-4C2C-964E-733534FC66E0}" dt="2023-03-05T14:30:35.888" v="4115" actId="207"/>
          <ac:spMkLst>
            <pc:docMk/>
            <pc:sldMk cId="1742812019" sldId="532"/>
            <ac:spMk id="26" creationId="{2A2CA026-96A3-E6CB-53C2-C155B2332085}"/>
          </ac:spMkLst>
        </pc:spChg>
        <pc:spChg chg="mod">
          <ac:chgData name="GUO, Qiang" userId="79929919-1e5a-4868-82ae-63843998b2d0" providerId="ADAL" clId="{655D0CA7-2531-4C2C-964E-733534FC66E0}" dt="2023-03-05T14:28:45.644" v="4091" actId="207"/>
          <ac:spMkLst>
            <pc:docMk/>
            <pc:sldMk cId="1742812019" sldId="532"/>
            <ac:spMk id="27" creationId="{236F45CD-7BD7-5239-E58B-B51FF789D82E}"/>
          </ac:spMkLst>
        </pc:spChg>
        <pc:spChg chg="add mod">
          <ac:chgData name="GUO, Qiang" userId="79929919-1e5a-4868-82ae-63843998b2d0" providerId="ADAL" clId="{655D0CA7-2531-4C2C-964E-733534FC66E0}" dt="2023-03-05T14:55:20.774" v="4486" actId="114"/>
          <ac:spMkLst>
            <pc:docMk/>
            <pc:sldMk cId="1742812019" sldId="532"/>
            <ac:spMk id="34" creationId="{56566045-BD50-F790-E7FD-DD841D76CD80}"/>
          </ac:spMkLst>
        </pc:spChg>
        <pc:grpChg chg="add mod">
          <ac:chgData name="GUO, Qiang" userId="79929919-1e5a-4868-82ae-63843998b2d0" providerId="ADAL" clId="{655D0CA7-2531-4C2C-964E-733534FC66E0}" dt="2023-03-05T14:28:34.802" v="4090" actId="1035"/>
          <ac:grpSpMkLst>
            <pc:docMk/>
            <pc:sldMk cId="1742812019" sldId="532"/>
            <ac:grpSpMk id="22" creationId="{A66C1738-7CB4-963C-34E5-742CB1020831}"/>
          </ac:grpSpMkLst>
        </pc:grpChg>
        <pc:grpChg chg="add mod">
          <ac:chgData name="GUO, Qiang" userId="79929919-1e5a-4868-82ae-63843998b2d0" providerId="ADAL" clId="{655D0CA7-2531-4C2C-964E-733534FC66E0}" dt="2023-03-05T14:28:14.665" v="4069" actId="1076"/>
          <ac:grpSpMkLst>
            <pc:docMk/>
            <pc:sldMk cId="1742812019" sldId="532"/>
            <ac:grpSpMk id="25" creationId="{2E8782C1-1028-875F-CBCC-ECB0E2593EB3}"/>
          </ac:grpSpMkLst>
        </pc:grpChg>
        <pc:cxnChg chg="add mod">
          <ac:chgData name="GUO, Qiang" userId="79929919-1e5a-4868-82ae-63843998b2d0" providerId="ADAL" clId="{655D0CA7-2531-4C2C-964E-733534FC66E0}" dt="2023-03-05T14:26:51.248" v="4014" actId="1076"/>
          <ac:cxnSpMkLst>
            <pc:docMk/>
            <pc:sldMk cId="1742812019" sldId="532"/>
            <ac:cxnSpMk id="28" creationId="{282ABB05-A535-E8D7-419E-33604835945E}"/>
          </ac:cxnSpMkLst>
        </pc:cxnChg>
        <pc:cxnChg chg="add mod">
          <ac:chgData name="GUO, Qiang" userId="79929919-1e5a-4868-82ae-63843998b2d0" providerId="ADAL" clId="{655D0CA7-2531-4C2C-964E-733534FC66E0}" dt="2023-03-05T14:26:18.507" v="4008" actId="1076"/>
          <ac:cxnSpMkLst>
            <pc:docMk/>
            <pc:sldMk cId="1742812019" sldId="532"/>
            <ac:cxnSpMk id="29" creationId="{4E8FAD5E-09ED-7298-943D-79B7CD366DD0}"/>
          </ac:cxnSpMkLst>
        </pc:cxnChg>
        <pc:cxnChg chg="add mod">
          <ac:chgData name="GUO, Qiang" userId="79929919-1e5a-4868-82ae-63843998b2d0" providerId="ADAL" clId="{655D0CA7-2531-4C2C-964E-733534FC66E0}" dt="2023-03-05T14:30:15.203" v="4113" actId="692"/>
          <ac:cxnSpMkLst>
            <pc:docMk/>
            <pc:sldMk cId="1742812019" sldId="532"/>
            <ac:cxnSpMk id="31" creationId="{532CD93B-D74F-B254-AB78-F2BC53AF44ED}"/>
          </ac:cxnSpMkLst>
        </pc:cxnChg>
      </pc:sldChg>
      <pc:sldChg chg="addSp delSp modSp mod modAnim">
        <pc:chgData name="GUO, Qiang" userId="79929919-1e5a-4868-82ae-63843998b2d0" providerId="ADAL" clId="{655D0CA7-2531-4C2C-964E-733534FC66E0}" dt="2023-03-04T17:35:20.652" v="2208" actId="14100"/>
        <pc:sldMkLst>
          <pc:docMk/>
          <pc:sldMk cId="3175837921" sldId="533"/>
        </pc:sldMkLst>
        <pc:spChg chg="add del mod">
          <ac:chgData name="GUO, Qiang" userId="79929919-1e5a-4868-82ae-63843998b2d0" providerId="ADAL" clId="{655D0CA7-2531-4C2C-964E-733534FC66E0}" dt="2023-03-04T17:32:39.522" v="1981" actId="478"/>
          <ac:spMkLst>
            <pc:docMk/>
            <pc:sldMk cId="3175837921" sldId="533"/>
            <ac:spMk id="3" creationId="{9C7DBA74-D335-5BA2-CEB4-A2D3E3355B28}"/>
          </ac:spMkLst>
        </pc:spChg>
        <pc:spChg chg="mod">
          <ac:chgData name="GUO, Qiang" userId="79929919-1e5a-4868-82ae-63843998b2d0" providerId="ADAL" clId="{655D0CA7-2531-4C2C-964E-733534FC66E0}" dt="2023-03-04T17:33:55.723" v="2143" actId="1036"/>
          <ac:spMkLst>
            <pc:docMk/>
            <pc:sldMk cId="3175837921" sldId="533"/>
            <ac:spMk id="4" creationId="{CF2BE806-93A2-49CD-BBBC-D5E79DE8E499}"/>
          </ac:spMkLst>
        </pc:spChg>
        <pc:spChg chg="del">
          <ac:chgData name="GUO, Qiang" userId="79929919-1e5a-4868-82ae-63843998b2d0" providerId="ADAL" clId="{655D0CA7-2531-4C2C-964E-733534FC66E0}" dt="2023-03-04T17:32:37.053" v="1980" actId="478"/>
          <ac:spMkLst>
            <pc:docMk/>
            <pc:sldMk cId="3175837921" sldId="533"/>
            <ac:spMk id="5" creationId="{353DFD22-3F14-EE0C-3912-4E53FB6638DF}"/>
          </ac:spMkLst>
        </pc:spChg>
        <pc:spChg chg="mod">
          <ac:chgData name="GUO, Qiang" userId="79929919-1e5a-4868-82ae-63843998b2d0" providerId="ADAL" clId="{655D0CA7-2531-4C2C-964E-733534FC66E0}" dt="2023-03-04T17:33:59.224" v="2145" actId="20577"/>
          <ac:spMkLst>
            <pc:docMk/>
            <pc:sldMk cId="3175837921" sldId="533"/>
            <ac:spMk id="9" creationId="{87C720C1-1137-4CC8-96B9-2662FEA5AB6F}"/>
          </ac:spMkLst>
        </pc:spChg>
        <pc:spChg chg="add mod">
          <ac:chgData name="GUO, Qiang" userId="79929919-1e5a-4868-82ae-63843998b2d0" providerId="ADAL" clId="{655D0CA7-2531-4C2C-964E-733534FC66E0}" dt="2023-03-04T17:34:19.336" v="2174" actId="1035"/>
          <ac:spMkLst>
            <pc:docMk/>
            <pc:sldMk cId="3175837921" sldId="533"/>
            <ac:spMk id="19" creationId="{8524245C-6E34-0E78-2FFA-0F4FC765CDCC}"/>
          </ac:spMkLst>
        </pc:spChg>
        <pc:spChg chg="add mod">
          <ac:chgData name="GUO, Qiang" userId="79929919-1e5a-4868-82ae-63843998b2d0" providerId="ADAL" clId="{655D0CA7-2531-4C2C-964E-733534FC66E0}" dt="2023-03-04T17:34:19.336" v="2174" actId="1035"/>
          <ac:spMkLst>
            <pc:docMk/>
            <pc:sldMk cId="3175837921" sldId="533"/>
            <ac:spMk id="21" creationId="{03F41313-6F97-58F4-18C9-651322A22001}"/>
          </ac:spMkLst>
        </pc:spChg>
        <pc:spChg chg="add mod">
          <ac:chgData name="GUO, Qiang" userId="79929919-1e5a-4868-82ae-63843998b2d0" providerId="ADAL" clId="{655D0CA7-2531-4C2C-964E-733534FC66E0}" dt="2023-03-04T17:34:19.336" v="2174" actId="1035"/>
          <ac:spMkLst>
            <pc:docMk/>
            <pc:sldMk cId="3175837921" sldId="533"/>
            <ac:spMk id="23" creationId="{6ADC5CBF-5294-D050-A810-53C4DD492310}"/>
          </ac:spMkLst>
        </pc:spChg>
        <pc:spChg chg="add mod">
          <ac:chgData name="GUO, Qiang" userId="79929919-1e5a-4868-82ae-63843998b2d0" providerId="ADAL" clId="{655D0CA7-2531-4C2C-964E-733534FC66E0}" dt="2023-03-04T17:34:19.336" v="2174" actId="1035"/>
          <ac:spMkLst>
            <pc:docMk/>
            <pc:sldMk cId="3175837921" sldId="533"/>
            <ac:spMk id="25" creationId="{6E252FD2-EFB8-08BA-0143-32CE4E2100B2}"/>
          </ac:spMkLst>
        </pc:spChg>
        <pc:spChg chg="add mod">
          <ac:chgData name="GUO, Qiang" userId="79929919-1e5a-4868-82ae-63843998b2d0" providerId="ADAL" clId="{655D0CA7-2531-4C2C-964E-733534FC66E0}" dt="2023-03-04T17:34:33.564" v="2204" actId="1035"/>
          <ac:spMkLst>
            <pc:docMk/>
            <pc:sldMk cId="3175837921" sldId="533"/>
            <ac:spMk id="28" creationId="{ABB9F3B8-F895-7E61-837F-E1136C984E2C}"/>
          </ac:spMkLst>
        </pc:spChg>
        <pc:spChg chg="add mod">
          <ac:chgData name="GUO, Qiang" userId="79929919-1e5a-4868-82ae-63843998b2d0" providerId="ADAL" clId="{655D0CA7-2531-4C2C-964E-733534FC66E0}" dt="2023-03-04T17:35:05.646" v="2205" actId="14100"/>
          <ac:spMkLst>
            <pc:docMk/>
            <pc:sldMk cId="3175837921" sldId="533"/>
            <ac:spMk id="30" creationId="{7A9B39BC-CF25-F9C5-8D0C-2178144B3689}"/>
          </ac:spMkLst>
        </pc:spChg>
        <pc:spChg chg="add mod">
          <ac:chgData name="GUO, Qiang" userId="79929919-1e5a-4868-82ae-63843998b2d0" providerId="ADAL" clId="{655D0CA7-2531-4C2C-964E-733534FC66E0}" dt="2023-03-04T17:35:08.973" v="2206" actId="14100"/>
          <ac:spMkLst>
            <pc:docMk/>
            <pc:sldMk cId="3175837921" sldId="533"/>
            <ac:spMk id="32" creationId="{E90CFFE6-1C6E-EC34-2BA0-EB8761D3D479}"/>
          </ac:spMkLst>
        </pc:spChg>
        <pc:spChg chg="add mod">
          <ac:chgData name="GUO, Qiang" userId="79929919-1e5a-4868-82ae-63843998b2d0" providerId="ADAL" clId="{655D0CA7-2531-4C2C-964E-733534FC66E0}" dt="2023-03-04T17:35:12.669" v="2207" actId="14100"/>
          <ac:spMkLst>
            <pc:docMk/>
            <pc:sldMk cId="3175837921" sldId="533"/>
            <ac:spMk id="34" creationId="{990C82EE-C9CD-06E5-1E90-DD663778871D}"/>
          </ac:spMkLst>
        </pc:spChg>
        <pc:spChg chg="add mod">
          <ac:chgData name="GUO, Qiang" userId="79929919-1e5a-4868-82ae-63843998b2d0" providerId="ADAL" clId="{655D0CA7-2531-4C2C-964E-733534FC66E0}" dt="2023-03-04T17:35:20.652" v="2208" actId="14100"/>
          <ac:spMkLst>
            <pc:docMk/>
            <pc:sldMk cId="3175837921" sldId="533"/>
            <ac:spMk id="36" creationId="{6B74AEC1-C271-A748-FB29-6FE895B2D174}"/>
          </ac:spMkLst>
        </pc:spChg>
        <pc:picChg chg="add mod">
          <ac:chgData name="GUO, Qiang" userId="79929919-1e5a-4868-82ae-63843998b2d0" providerId="ADAL" clId="{655D0CA7-2531-4C2C-964E-733534FC66E0}" dt="2023-03-04T17:34:19.336" v="2174" actId="1035"/>
          <ac:picMkLst>
            <pc:docMk/>
            <pc:sldMk cId="3175837921" sldId="533"/>
            <ac:picMk id="6" creationId="{6AB844F5-A3DC-C8F2-5FF2-C115B0368BF9}"/>
          </ac:picMkLst>
        </pc:picChg>
        <pc:picChg chg="add mod">
          <ac:chgData name="GUO, Qiang" userId="79929919-1e5a-4868-82ae-63843998b2d0" providerId="ADAL" clId="{655D0CA7-2531-4C2C-964E-733534FC66E0}" dt="2023-03-04T17:34:19.336" v="2174" actId="1035"/>
          <ac:picMkLst>
            <pc:docMk/>
            <pc:sldMk cId="3175837921" sldId="533"/>
            <ac:picMk id="7" creationId="{891890F5-572A-D4AA-36D1-254E305E100D}"/>
          </ac:picMkLst>
        </pc:picChg>
        <pc:picChg chg="add mod">
          <ac:chgData name="GUO, Qiang" userId="79929919-1e5a-4868-82ae-63843998b2d0" providerId="ADAL" clId="{655D0CA7-2531-4C2C-964E-733534FC66E0}" dt="2023-03-04T17:34:19.336" v="2174" actId="1035"/>
          <ac:picMkLst>
            <pc:docMk/>
            <pc:sldMk cId="3175837921" sldId="533"/>
            <ac:picMk id="8" creationId="{D3665C6B-83BF-F0DA-C1B1-670F99D3D5D6}"/>
          </ac:picMkLst>
        </pc:picChg>
        <pc:picChg chg="add mod">
          <ac:chgData name="GUO, Qiang" userId="79929919-1e5a-4868-82ae-63843998b2d0" providerId="ADAL" clId="{655D0CA7-2531-4C2C-964E-733534FC66E0}" dt="2023-03-04T17:34:19.336" v="2174" actId="1035"/>
          <ac:picMkLst>
            <pc:docMk/>
            <pc:sldMk cId="3175837921" sldId="533"/>
            <ac:picMk id="10" creationId="{3659E1DF-EEC7-87B2-89EA-9D97A9969F40}"/>
          </ac:picMkLst>
        </pc:picChg>
        <pc:picChg chg="add mod">
          <ac:chgData name="GUO, Qiang" userId="79929919-1e5a-4868-82ae-63843998b2d0" providerId="ADAL" clId="{655D0CA7-2531-4C2C-964E-733534FC66E0}" dt="2023-03-04T17:34:19.336" v="2174" actId="1035"/>
          <ac:picMkLst>
            <pc:docMk/>
            <pc:sldMk cId="3175837921" sldId="533"/>
            <ac:picMk id="11" creationId="{7D4AC293-51DC-055A-6BEB-9952D80F5448}"/>
          </ac:picMkLst>
        </pc:picChg>
        <pc:picChg chg="add mod">
          <ac:chgData name="GUO, Qiang" userId="79929919-1e5a-4868-82ae-63843998b2d0" providerId="ADAL" clId="{655D0CA7-2531-4C2C-964E-733534FC66E0}" dt="2023-03-04T17:34:33.564" v="2204" actId="1035"/>
          <ac:picMkLst>
            <pc:docMk/>
            <pc:sldMk cId="3175837921" sldId="533"/>
            <ac:picMk id="12" creationId="{64598C4F-43E0-D693-C92E-E1871DB842A9}"/>
          </ac:picMkLst>
        </pc:picChg>
        <pc:picChg chg="add mod">
          <ac:chgData name="GUO, Qiang" userId="79929919-1e5a-4868-82ae-63843998b2d0" providerId="ADAL" clId="{655D0CA7-2531-4C2C-964E-733534FC66E0}" dt="2023-03-04T17:34:33.564" v="2204" actId="1035"/>
          <ac:picMkLst>
            <pc:docMk/>
            <pc:sldMk cId="3175837921" sldId="533"/>
            <ac:picMk id="13" creationId="{D2EF9AE0-0C0E-995D-4709-A4B4B03BAA49}"/>
          </ac:picMkLst>
        </pc:picChg>
        <pc:picChg chg="add mod">
          <ac:chgData name="GUO, Qiang" userId="79929919-1e5a-4868-82ae-63843998b2d0" providerId="ADAL" clId="{655D0CA7-2531-4C2C-964E-733534FC66E0}" dt="2023-03-04T17:34:33.564" v="2204" actId="1035"/>
          <ac:picMkLst>
            <pc:docMk/>
            <pc:sldMk cId="3175837921" sldId="533"/>
            <ac:picMk id="14" creationId="{95881055-A905-2480-2D54-9C5527B9A2BA}"/>
          </ac:picMkLst>
        </pc:picChg>
        <pc:picChg chg="add mod">
          <ac:chgData name="GUO, Qiang" userId="79929919-1e5a-4868-82ae-63843998b2d0" providerId="ADAL" clId="{655D0CA7-2531-4C2C-964E-733534FC66E0}" dt="2023-03-04T17:34:33.564" v="2204" actId="1035"/>
          <ac:picMkLst>
            <pc:docMk/>
            <pc:sldMk cId="3175837921" sldId="533"/>
            <ac:picMk id="15" creationId="{9F7C42B4-6186-4C41-2256-2E5184B458D7}"/>
          </ac:picMkLst>
        </pc:picChg>
        <pc:picChg chg="add mod">
          <ac:chgData name="GUO, Qiang" userId="79929919-1e5a-4868-82ae-63843998b2d0" providerId="ADAL" clId="{655D0CA7-2531-4C2C-964E-733534FC66E0}" dt="2023-03-04T17:34:33.564" v="2204" actId="1035"/>
          <ac:picMkLst>
            <pc:docMk/>
            <pc:sldMk cId="3175837921" sldId="533"/>
            <ac:picMk id="16" creationId="{CED6534C-B21A-B2F6-9028-2D0871C99A2C}"/>
          </ac:picMkLst>
        </pc:picChg>
        <pc:picChg chg="add mod">
          <ac:chgData name="GUO, Qiang" userId="79929919-1e5a-4868-82ae-63843998b2d0" providerId="ADAL" clId="{655D0CA7-2531-4C2C-964E-733534FC66E0}" dt="2023-03-04T17:34:33.564" v="2204" actId="1035"/>
          <ac:picMkLst>
            <pc:docMk/>
            <pc:sldMk cId="3175837921" sldId="533"/>
            <ac:picMk id="17" creationId="{4DE9606B-E857-FC27-C810-FB825ACC6734}"/>
          </ac:picMkLst>
        </pc:picChg>
        <pc:cxnChg chg="add mod">
          <ac:chgData name="GUO, Qiang" userId="79929919-1e5a-4868-82ae-63843998b2d0" providerId="ADAL" clId="{655D0CA7-2531-4C2C-964E-733534FC66E0}" dt="2023-03-04T17:34:19.336" v="2174" actId="1035"/>
          <ac:cxnSpMkLst>
            <pc:docMk/>
            <pc:sldMk cId="3175837921" sldId="533"/>
            <ac:cxnSpMk id="18" creationId="{7BC87898-B60A-FEE2-9F82-814F31877408}"/>
          </ac:cxnSpMkLst>
        </pc:cxnChg>
        <pc:cxnChg chg="add mod">
          <ac:chgData name="GUO, Qiang" userId="79929919-1e5a-4868-82ae-63843998b2d0" providerId="ADAL" clId="{655D0CA7-2531-4C2C-964E-733534FC66E0}" dt="2023-03-04T17:34:19.336" v="2174" actId="1035"/>
          <ac:cxnSpMkLst>
            <pc:docMk/>
            <pc:sldMk cId="3175837921" sldId="533"/>
            <ac:cxnSpMk id="20" creationId="{94F4CEFA-DB5D-0B66-50DD-169ADF7FEFCA}"/>
          </ac:cxnSpMkLst>
        </pc:cxnChg>
        <pc:cxnChg chg="add mod">
          <ac:chgData name="GUO, Qiang" userId="79929919-1e5a-4868-82ae-63843998b2d0" providerId="ADAL" clId="{655D0CA7-2531-4C2C-964E-733534FC66E0}" dt="2023-03-04T17:34:19.336" v="2174" actId="1035"/>
          <ac:cxnSpMkLst>
            <pc:docMk/>
            <pc:sldMk cId="3175837921" sldId="533"/>
            <ac:cxnSpMk id="22" creationId="{1C13CF54-4A30-FF49-9C8E-4BD1C88C50E6}"/>
          </ac:cxnSpMkLst>
        </pc:cxnChg>
        <pc:cxnChg chg="add mod">
          <ac:chgData name="GUO, Qiang" userId="79929919-1e5a-4868-82ae-63843998b2d0" providerId="ADAL" clId="{655D0CA7-2531-4C2C-964E-733534FC66E0}" dt="2023-03-04T17:34:19.336" v="2174" actId="1035"/>
          <ac:cxnSpMkLst>
            <pc:docMk/>
            <pc:sldMk cId="3175837921" sldId="533"/>
            <ac:cxnSpMk id="24" creationId="{163C6A80-1E2F-AA6A-8465-BADD20B65D21}"/>
          </ac:cxnSpMkLst>
        </pc:cxnChg>
        <pc:cxnChg chg="add mod">
          <ac:chgData name="GUO, Qiang" userId="79929919-1e5a-4868-82ae-63843998b2d0" providerId="ADAL" clId="{655D0CA7-2531-4C2C-964E-733534FC66E0}" dt="2023-03-04T17:34:19.336" v="2174" actId="1035"/>
          <ac:cxnSpMkLst>
            <pc:docMk/>
            <pc:sldMk cId="3175837921" sldId="533"/>
            <ac:cxnSpMk id="26" creationId="{7DB546F7-65B8-9B1F-DCA6-63C3CBCF531D}"/>
          </ac:cxnSpMkLst>
        </pc:cxnChg>
        <pc:cxnChg chg="add mod">
          <ac:chgData name="GUO, Qiang" userId="79929919-1e5a-4868-82ae-63843998b2d0" providerId="ADAL" clId="{655D0CA7-2531-4C2C-964E-733534FC66E0}" dt="2023-03-04T17:34:19.336" v="2174" actId="1035"/>
          <ac:cxnSpMkLst>
            <pc:docMk/>
            <pc:sldMk cId="3175837921" sldId="533"/>
            <ac:cxnSpMk id="27" creationId="{2AF0B9AE-4348-5013-15BD-713450AF3C18}"/>
          </ac:cxnSpMkLst>
        </pc:cxnChg>
        <pc:cxnChg chg="add mod">
          <ac:chgData name="GUO, Qiang" userId="79929919-1e5a-4868-82ae-63843998b2d0" providerId="ADAL" clId="{655D0CA7-2531-4C2C-964E-733534FC66E0}" dt="2023-03-04T17:34:33.564" v="2204" actId="1035"/>
          <ac:cxnSpMkLst>
            <pc:docMk/>
            <pc:sldMk cId="3175837921" sldId="533"/>
            <ac:cxnSpMk id="29" creationId="{09FD3ACB-FEC9-EA10-F05D-80884B69B9F6}"/>
          </ac:cxnSpMkLst>
        </pc:cxnChg>
        <pc:cxnChg chg="add mod">
          <ac:chgData name="GUO, Qiang" userId="79929919-1e5a-4868-82ae-63843998b2d0" providerId="ADAL" clId="{655D0CA7-2531-4C2C-964E-733534FC66E0}" dt="2023-03-04T17:34:33.564" v="2204" actId="1035"/>
          <ac:cxnSpMkLst>
            <pc:docMk/>
            <pc:sldMk cId="3175837921" sldId="533"/>
            <ac:cxnSpMk id="31" creationId="{FD2AF323-DD93-796B-1D37-D7FB3CE3430E}"/>
          </ac:cxnSpMkLst>
        </pc:cxnChg>
        <pc:cxnChg chg="add mod">
          <ac:chgData name="GUO, Qiang" userId="79929919-1e5a-4868-82ae-63843998b2d0" providerId="ADAL" clId="{655D0CA7-2531-4C2C-964E-733534FC66E0}" dt="2023-03-04T17:34:33.564" v="2204" actId="1035"/>
          <ac:cxnSpMkLst>
            <pc:docMk/>
            <pc:sldMk cId="3175837921" sldId="533"/>
            <ac:cxnSpMk id="33" creationId="{DAD5209C-8797-7A7C-C177-C92451140375}"/>
          </ac:cxnSpMkLst>
        </pc:cxnChg>
        <pc:cxnChg chg="add mod">
          <ac:chgData name="GUO, Qiang" userId="79929919-1e5a-4868-82ae-63843998b2d0" providerId="ADAL" clId="{655D0CA7-2531-4C2C-964E-733534FC66E0}" dt="2023-03-04T17:34:33.564" v="2204" actId="1035"/>
          <ac:cxnSpMkLst>
            <pc:docMk/>
            <pc:sldMk cId="3175837921" sldId="533"/>
            <ac:cxnSpMk id="35" creationId="{02CE5C8C-F16B-D9AA-4428-10E70529BFFC}"/>
          </ac:cxnSpMkLst>
        </pc:cxnChg>
        <pc:cxnChg chg="add mod">
          <ac:chgData name="GUO, Qiang" userId="79929919-1e5a-4868-82ae-63843998b2d0" providerId="ADAL" clId="{655D0CA7-2531-4C2C-964E-733534FC66E0}" dt="2023-03-04T17:34:33.564" v="2204" actId="1035"/>
          <ac:cxnSpMkLst>
            <pc:docMk/>
            <pc:sldMk cId="3175837921" sldId="533"/>
            <ac:cxnSpMk id="37" creationId="{A807B51E-F77C-6CCA-10A4-FB45210F75D2}"/>
          </ac:cxnSpMkLst>
        </pc:cxnChg>
        <pc:cxnChg chg="add mod">
          <ac:chgData name="GUO, Qiang" userId="79929919-1e5a-4868-82ae-63843998b2d0" providerId="ADAL" clId="{655D0CA7-2531-4C2C-964E-733534FC66E0}" dt="2023-03-04T17:34:33.564" v="2204" actId="1035"/>
          <ac:cxnSpMkLst>
            <pc:docMk/>
            <pc:sldMk cId="3175837921" sldId="533"/>
            <ac:cxnSpMk id="38" creationId="{4F55CDD5-0C9F-FF01-7CD4-B74B279C3E25}"/>
          </ac:cxnSpMkLst>
        </pc:cxnChg>
      </pc:sldChg>
      <pc:sldChg chg="addSp delSp modSp mod ord modAnim">
        <pc:chgData name="GUO, Qiang" userId="79929919-1e5a-4868-82ae-63843998b2d0" providerId="ADAL" clId="{655D0CA7-2531-4C2C-964E-733534FC66E0}" dt="2023-03-05T15:36:00.075" v="5465" actId="1076"/>
        <pc:sldMkLst>
          <pc:docMk/>
          <pc:sldMk cId="2737436289" sldId="534"/>
        </pc:sldMkLst>
        <pc:spChg chg="add del mod">
          <ac:chgData name="GUO, Qiang" userId="79929919-1e5a-4868-82ae-63843998b2d0" providerId="ADAL" clId="{655D0CA7-2531-4C2C-964E-733534FC66E0}" dt="2023-03-05T13:30:14.607" v="3526" actId="478"/>
          <ac:spMkLst>
            <pc:docMk/>
            <pc:sldMk cId="2737436289" sldId="534"/>
            <ac:spMk id="3" creationId="{0735787C-8902-159F-8872-F527220856CE}"/>
          </ac:spMkLst>
        </pc:spChg>
        <pc:spChg chg="add del">
          <ac:chgData name="GUO, Qiang" userId="79929919-1e5a-4868-82ae-63843998b2d0" providerId="ADAL" clId="{655D0CA7-2531-4C2C-964E-733534FC66E0}" dt="2023-03-05T13:30:38.299" v="3528" actId="22"/>
          <ac:spMkLst>
            <pc:docMk/>
            <pc:sldMk cId="2737436289" sldId="534"/>
            <ac:spMk id="6" creationId="{A1DB37E9-1F79-EB69-CFBC-AA31558BED4E}"/>
          </ac:spMkLst>
        </pc:spChg>
        <pc:spChg chg="add mod">
          <ac:chgData name="GUO, Qiang" userId="79929919-1e5a-4868-82ae-63843998b2d0" providerId="ADAL" clId="{655D0CA7-2531-4C2C-964E-733534FC66E0}" dt="2023-03-05T15:35:56.360" v="5464" actId="1037"/>
          <ac:spMkLst>
            <pc:docMk/>
            <pc:sldMk cId="2737436289" sldId="534"/>
            <ac:spMk id="7" creationId="{573B4F60-06B6-26D6-DCE9-35C4F47BA54E}"/>
          </ac:spMkLst>
        </pc:spChg>
        <pc:spChg chg="mod">
          <ac:chgData name="GUO, Qiang" userId="79929919-1e5a-4868-82ae-63843998b2d0" providerId="ADAL" clId="{655D0CA7-2531-4C2C-964E-733534FC66E0}" dt="2023-03-05T13:30:07.710" v="3524" actId="20577"/>
          <ac:spMkLst>
            <pc:docMk/>
            <pc:sldMk cId="2737436289" sldId="534"/>
            <ac:spMk id="9" creationId="{87C720C1-1137-4CC8-96B9-2662FEA5AB6F}"/>
          </ac:spMkLst>
        </pc:spChg>
        <pc:spChg chg="del mod">
          <ac:chgData name="GUO, Qiang" userId="79929919-1e5a-4868-82ae-63843998b2d0" providerId="ADAL" clId="{655D0CA7-2531-4C2C-964E-733534FC66E0}" dt="2023-03-05T13:30:11.385" v="3525" actId="478"/>
          <ac:spMkLst>
            <pc:docMk/>
            <pc:sldMk cId="2737436289" sldId="534"/>
            <ac:spMk id="10" creationId="{B10D2DCB-1996-A9F7-A824-F58C588FE931}"/>
          </ac:spMkLst>
        </pc:spChg>
        <pc:picChg chg="add mod">
          <ac:chgData name="GUO, Qiang" userId="79929919-1e5a-4868-82ae-63843998b2d0" providerId="ADAL" clId="{655D0CA7-2531-4C2C-964E-733534FC66E0}" dt="2023-03-05T15:36:00.075" v="5465" actId="1076"/>
          <ac:picMkLst>
            <pc:docMk/>
            <pc:sldMk cId="2737436289" sldId="534"/>
            <ac:picMk id="8" creationId="{30B13F7F-4CFD-DC62-5314-DB659AD6954A}"/>
          </ac:picMkLst>
        </pc:picChg>
      </pc:sldChg>
      <pc:sldChg chg="addSp delSp modSp mod delAnim modAnim">
        <pc:chgData name="GUO, Qiang" userId="79929919-1e5a-4868-82ae-63843998b2d0" providerId="ADAL" clId="{655D0CA7-2531-4C2C-964E-733534FC66E0}" dt="2023-03-05T16:13:51.962" v="5590" actId="478"/>
        <pc:sldMkLst>
          <pc:docMk/>
          <pc:sldMk cId="3592971826" sldId="535"/>
        </pc:sldMkLst>
        <pc:spChg chg="del">
          <ac:chgData name="GUO, Qiang" userId="79929919-1e5a-4868-82ae-63843998b2d0" providerId="ADAL" clId="{655D0CA7-2531-4C2C-964E-733534FC66E0}" dt="2023-03-04T17:40:02.665" v="2322" actId="478"/>
          <ac:spMkLst>
            <pc:docMk/>
            <pc:sldMk cId="3592971826" sldId="535"/>
            <ac:spMk id="2" creationId="{D47A819A-92C7-AD4A-7E10-76DD3A6E4488}"/>
          </ac:spMkLst>
        </pc:spChg>
        <pc:spChg chg="add del mod">
          <ac:chgData name="GUO, Qiang" userId="79929919-1e5a-4868-82ae-63843998b2d0" providerId="ADAL" clId="{655D0CA7-2531-4C2C-964E-733534FC66E0}" dt="2023-03-05T16:13:43.131" v="5586" actId="478"/>
          <ac:spMkLst>
            <pc:docMk/>
            <pc:sldMk cId="3592971826" sldId="535"/>
            <ac:spMk id="2" creationId="{E7AFEF6B-278E-185D-134E-843EB41478C2}"/>
          </ac:spMkLst>
        </pc:spChg>
        <pc:spChg chg="add del mod">
          <ac:chgData name="GUO, Qiang" userId="79929919-1e5a-4868-82ae-63843998b2d0" providerId="ADAL" clId="{655D0CA7-2531-4C2C-964E-733534FC66E0}" dt="2023-03-05T16:13:40.864" v="5585" actId="478"/>
          <ac:spMkLst>
            <pc:docMk/>
            <pc:sldMk cId="3592971826" sldId="535"/>
            <ac:spMk id="5" creationId="{7693F45D-8AE5-83E2-85AA-454E0FBA0DDD}"/>
          </ac:spMkLst>
        </pc:spChg>
        <pc:spChg chg="del">
          <ac:chgData name="GUO, Qiang" userId="79929919-1e5a-4868-82ae-63843998b2d0" providerId="ADAL" clId="{655D0CA7-2531-4C2C-964E-733534FC66E0}" dt="2023-03-04T17:40:02.665" v="2322" actId="478"/>
          <ac:spMkLst>
            <pc:docMk/>
            <pc:sldMk cId="3592971826" sldId="535"/>
            <ac:spMk id="5" creationId="{981E1EE3-81F8-72EE-A251-FC924DB61D81}"/>
          </ac:spMkLst>
        </pc:spChg>
        <pc:spChg chg="add del mod">
          <ac:chgData name="GUO, Qiang" userId="79929919-1e5a-4868-82ae-63843998b2d0" providerId="ADAL" clId="{655D0CA7-2531-4C2C-964E-733534FC66E0}" dt="2023-03-05T16:13:47.422" v="5588" actId="478"/>
          <ac:spMkLst>
            <pc:docMk/>
            <pc:sldMk cId="3592971826" sldId="535"/>
            <ac:spMk id="6" creationId="{272CF5AC-94B7-7FFA-7732-A96E2E0B3130}"/>
          </ac:spMkLst>
        </pc:spChg>
        <pc:spChg chg="add del mod">
          <ac:chgData name="GUO, Qiang" userId="79929919-1e5a-4868-82ae-63843998b2d0" providerId="ADAL" clId="{655D0CA7-2531-4C2C-964E-733534FC66E0}" dt="2023-03-05T16:13:49.309" v="5589" actId="478"/>
          <ac:spMkLst>
            <pc:docMk/>
            <pc:sldMk cId="3592971826" sldId="535"/>
            <ac:spMk id="7" creationId="{C03AC905-C203-10F0-52FB-8EB67D02C644}"/>
          </ac:spMkLst>
        </pc:spChg>
        <pc:spChg chg="add del mod">
          <ac:chgData name="GUO, Qiang" userId="79929919-1e5a-4868-82ae-63843998b2d0" providerId="ADAL" clId="{655D0CA7-2531-4C2C-964E-733534FC66E0}" dt="2023-03-05T16:13:45.514" v="5587" actId="478"/>
          <ac:spMkLst>
            <pc:docMk/>
            <pc:sldMk cId="3592971826" sldId="535"/>
            <ac:spMk id="8" creationId="{9A70933D-DE65-2708-457A-7923EF8586B0}"/>
          </ac:spMkLst>
        </pc:spChg>
        <pc:spChg chg="mod">
          <ac:chgData name="GUO, Qiang" userId="79929919-1e5a-4868-82ae-63843998b2d0" providerId="ADAL" clId="{655D0CA7-2531-4C2C-964E-733534FC66E0}" dt="2023-03-04T17:39:57.732" v="2321" actId="20577"/>
          <ac:spMkLst>
            <pc:docMk/>
            <pc:sldMk cId="3592971826" sldId="535"/>
            <ac:spMk id="9" creationId="{87C720C1-1137-4CC8-96B9-2662FEA5AB6F}"/>
          </ac:spMkLst>
        </pc:spChg>
        <pc:spChg chg="add del mod">
          <ac:chgData name="GUO, Qiang" userId="79929919-1e5a-4868-82ae-63843998b2d0" providerId="ADAL" clId="{655D0CA7-2531-4C2C-964E-733534FC66E0}" dt="2023-03-05T16:13:51.962" v="5590" actId="478"/>
          <ac:spMkLst>
            <pc:docMk/>
            <pc:sldMk cId="3592971826" sldId="535"/>
            <ac:spMk id="10" creationId="{E3F12DFE-DD91-2FB7-8AC0-BAC96017618D}"/>
          </ac:spMkLst>
        </pc:spChg>
        <pc:spChg chg="del">
          <ac:chgData name="GUO, Qiang" userId="79929919-1e5a-4868-82ae-63843998b2d0" providerId="ADAL" clId="{655D0CA7-2531-4C2C-964E-733534FC66E0}" dt="2023-03-04T17:40:02.665" v="2322" actId="478"/>
          <ac:spMkLst>
            <pc:docMk/>
            <pc:sldMk cId="3592971826" sldId="535"/>
            <ac:spMk id="11" creationId="{7DAA3C7F-B5A4-B855-91F9-3C12F658C03D}"/>
          </ac:spMkLst>
        </pc:spChg>
        <pc:spChg chg="del">
          <ac:chgData name="GUO, Qiang" userId="79929919-1e5a-4868-82ae-63843998b2d0" providerId="ADAL" clId="{655D0CA7-2531-4C2C-964E-733534FC66E0}" dt="2023-03-04T17:40:02.665" v="2322" actId="478"/>
          <ac:spMkLst>
            <pc:docMk/>
            <pc:sldMk cId="3592971826" sldId="535"/>
            <ac:spMk id="14" creationId="{A68EC168-29AB-86E1-211B-FDE861611B91}"/>
          </ac:spMkLst>
        </pc:spChg>
        <pc:spChg chg="del">
          <ac:chgData name="GUO, Qiang" userId="79929919-1e5a-4868-82ae-63843998b2d0" providerId="ADAL" clId="{655D0CA7-2531-4C2C-964E-733534FC66E0}" dt="2023-03-04T17:40:02.665" v="2322" actId="478"/>
          <ac:spMkLst>
            <pc:docMk/>
            <pc:sldMk cId="3592971826" sldId="535"/>
            <ac:spMk id="16" creationId="{5F5392A8-AB6A-DFA8-B7B1-AFDB33906E03}"/>
          </ac:spMkLst>
        </pc:spChg>
        <pc:spChg chg="del">
          <ac:chgData name="GUO, Qiang" userId="79929919-1e5a-4868-82ae-63843998b2d0" providerId="ADAL" clId="{655D0CA7-2531-4C2C-964E-733534FC66E0}" dt="2023-03-04T17:40:02.665" v="2322" actId="478"/>
          <ac:spMkLst>
            <pc:docMk/>
            <pc:sldMk cId="3592971826" sldId="535"/>
            <ac:spMk id="17" creationId="{65FEF023-963A-F5C4-04F3-74C412FBDE21}"/>
          </ac:spMkLst>
        </pc:spChg>
        <pc:spChg chg="del">
          <ac:chgData name="GUO, Qiang" userId="79929919-1e5a-4868-82ae-63843998b2d0" providerId="ADAL" clId="{655D0CA7-2531-4C2C-964E-733534FC66E0}" dt="2023-03-04T17:40:02.665" v="2322" actId="478"/>
          <ac:spMkLst>
            <pc:docMk/>
            <pc:sldMk cId="3592971826" sldId="535"/>
            <ac:spMk id="18" creationId="{B40397E2-048E-BD84-FCCB-E36925AEC93C}"/>
          </ac:spMkLst>
        </pc:spChg>
        <pc:graphicFrameChg chg="add mod modGraphic">
          <ac:chgData name="GUO, Qiang" userId="79929919-1e5a-4868-82ae-63843998b2d0" providerId="ADAL" clId="{655D0CA7-2531-4C2C-964E-733534FC66E0}" dt="2023-03-05T15:04:55.385" v="4948" actId="14734"/>
          <ac:graphicFrameMkLst>
            <pc:docMk/>
            <pc:sldMk cId="3592971826" sldId="535"/>
            <ac:graphicFrameMk id="3" creationId="{4D2A9C07-1354-AA48-1446-B115B01A5E1C}"/>
          </ac:graphicFrameMkLst>
        </pc:graphicFrameChg>
      </pc:sldChg>
      <pc:sldChg chg="addSp delSp modSp add mod delAnim modAnim">
        <pc:chgData name="GUO, Qiang" userId="79929919-1e5a-4868-82ae-63843998b2d0" providerId="ADAL" clId="{655D0CA7-2531-4C2C-964E-733534FC66E0}" dt="2023-03-05T15:05:16.937" v="4950" actId="20577"/>
        <pc:sldMkLst>
          <pc:docMk/>
          <pc:sldMk cId="2402915721" sldId="536"/>
        </pc:sldMkLst>
        <pc:spChg chg="add mod">
          <ac:chgData name="GUO, Qiang" userId="79929919-1e5a-4868-82ae-63843998b2d0" providerId="ADAL" clId="{655D0CA7-2531-4C2C-964E-733534FC66E0}" dt="2023-03-05T15:05:16.937" v="4950" actId="20577"/>
          <ac:spMkLst>
            <pc:docMk/>
            <pc:sldMk cId="2402915721" sldId="536"/>
            <ac:spMk id="2" creationId="{612E5616-186C-0F4C-24A6-1553CE657FFA}"/>
          </ac:spMkLst>
        </pc:spChg>
        <pc:spChg chg="mod">
          <ac:chgData name="GUO, Qiang" userId="79929919-1e5a-4868-82ae-63843998b2d0" providerId="ADAL" clId="{655D0CA7-2531-4C2C-964E-733534FC66E0}" dt="2023-03-04T17:42:58.186" v="2384" actId="20577"/>
          <ac:spMkLst>
            <pc:docMk/>
            <pc:sldMk cId="2402915721" sldId="536"/>
            <ac:spMk id="9" creationId="{87C720C1-1137-4CC8-96B9-2662FEA5AB6F}"/>
          </ac:spMkLst>
        </pc:spChg>
        <pc:graphicFrameChg chg="del">
          <ac:chgData name="GUO, Qiang" userId="79929919-1e5a-4868-82ae-63843998b2d0" providerId="ADAL" clId="{655D0CA7-2531-4C2C-964E-733534FC66E0}" dt="2023-03-04T17:42:39.619" v="2369" actId="478"/>
          <ac:graphicFrameMkLst>
            <pc:docMk/>
            <pc:sldMk cId="2402915721" sldId="536"/>
            <ac:graphicFrameMk id="3" creationId="{4D2A9C07-1354-AA48-1446-B115B01A5E1C}"/>
          </ac:graphicFrameMkLst>
        </pc:graphicFrameChg>
      </pc:sldChg>
      <pc:sldChg chg="addSp delSp modSp add mod delAnim modAnim">
        <pc:chgData name="GUO, Qiang" userId="79929919-1e5a-4868-82ae-63843998b2d0" providerId="ADAL" clId="{655D0CA7-2531-4C2C-964E-733534FC66E0}" dt="2023-03-05T14:14:30.792" v="3900" actId="20577"/>
        <pc:sldMkLst>
          <pc:docMk/>
          <pc:sldMk cId="2920002662" sldId="537"/>
        </pc:sldMkLst>
        <pc:spChg chg="del">
          <ac:chgData name="GUO, Qiang" userId="79929919-1e5a-4868-82ae-63843998b2d0" providerId="ADAL" clId="{655D0CA7-2531-4C2C-964E-733534FC66E0}" dt="2023-03-04T17:44:51.840" v="2407" actId="478"/>
          <ac:spMkLst>
            <pc:docMk/>
            <pc:sldMk cId="2920002662" sldId="537"/>
            <ac:spMk id="2" creationId="{612E5616-186C-0F4C-24A6-1553CE657FFA}"/>
          </ac:spMkLst>
        </pc:spChg>
        <pc:spChg chg="add del mod">
          <ac:chgData name="GUO, Qiang" userId="79929919-1e5a-4868-82ae-63843998b2d0" providerId="ADAL" clId="{655D0CA7-2531-4C2C-964E-733534FC66E0}" dt="2023-03-04T17:44:57.706" v="2408" actId="478"/>
          <ac:spMkLst>
            <pc:docMk/>
            <pc:sldMk cId="2920002662" sldId="537"/>
            <ac:spMk id="5" creationId="{7406C6B3-5FEB-21E6-FAD9-5C39FE4A3644}"/>
          </ac:spMkLst>
        </pc:spChg>
        <pc:spChg chg="add mod">
          <ac:chgData name="GUO, Qiang" userId="79929919-1e5a-4868-82ae-63843998b2d0" providerId="ADAL" clId="{655D0CA7-2531-4C2C-964E-733534FC66E0}" dt="2023-03-05T14:14:30.792" v="3900" actId="20577"/>
          <ac:spMkLst>
            <pc:docMk/>
            <pc:sldMk cId="2920002662" sldId="537"/>
            <ac:spMk id="6" creationId="{A1F19C5C-0D7B-9255-4F95-795D4C7A90AE}"/>
          </ac:spMkLst>
        </pc:spChg>
        <pc:spChg chg="mod">
          <ac:chgData name="GUO, Qiang" userId="79929919-1e5a-4868-82ae-63843998b2d0" providerId="ADAL" clId="{655D0CA7-2531-4C2C-964E-733534FC66E0}" dt="2023-03-04T17:44:49.494" v="2406" actId="20577"/>
          <ac:spMkLst>
            <pc:docMk/>
            <pc:sldMk cId="2920002662" sldId="537"/>
            <ac:spMk id="9" creationId="{87C720C1-1137-4CC8-96B9-2662FEA5AB6F}"/>
          </ac:spMkLst>
        </pc:spChg>
      </pc:sldChg>
      <pc:sldChg chg="modSp add mod">
        <pc:chgData name="GUO, Qiang" userId="79929919-1e5a-4868-82ae-63843998b2d0" providerId="ADAL" clId="{655D0CA7-2531-4C2C-964E-733534FC66E0}" dt="2023-03-07T12:29:50.866" v="6002" actId="5793"/>
        <pc:sldMkLst>
          <pc:docMk/>
          <pc:sldMk cId="119012316" sldId="538"/>
        </pc:sldMkLst>
        <pc:spChg chg="mod">
          <ac:chgData name="GUO, Qiang" userId="79929919-1e5a-4868-82ae-63843998b2d0" providerId="ADAL" clId="{655D0CA7-2531-4C2C-964E-733534FC66E0}" dt="2023-03-07T12:29:50.866" v="6002" actId="5793"/>
          <ac:spMkLst>
            <pc:docMk/>
            <pc:sldMk cId="119012316" sldId="538"/>
            <ac:spMk id="12" creationId="{9460A705-ACDF-4EF6-AE7F-20AD86AF0988}"/>
          </ac:spMkLst>
        </pc:spChg>
      </pc:sldChg>
      <pc:sldChg chg="addSp delSp modSp add mod delAnim modAnim">
        <pc:chgData name="GUO, Qiang" userId="79929919-1e5a-4868-82ae-63843998b2d0" providerId="ADAL" clId="{655D0CA7-2531-4C2C-964E-733534FC66E0}" dt="2023-03-05T15:06:44.367" v="4971" actId="1076"/>
        <pc:sldMkLst>
          <pc:docMk/>
          <pc:sldMk cId="1493681517" sldId="539"/>
        </pc:sldMkLst>
        <pc:spChg chg="add mod">
          <ac:chgData name="GUO, Qiang" userId="79929919-1e5a-4868-82ae-63843998b2d0" providerId="ADAL" clId="{655D0CA7-2531-4C2C-964E-733534FC66E0}" dt="2023-03-05T15:06:44.367" v="4971" actId="1076"/>
          <ac:spMkLst>
            <pc:docMk/>
            <pc:sldMk cId="1493681517" sldId="539"/>
            <ac:spMk id="2" creationId="{A7D4A144-9EE3-F228-544E-80DB302C9A4F}"/>
          </ac:spMkLst>
        </pc:spChg>
        <pc:spChg chg="del">
          <ac:chgData name="GUO, Qiang" userId="79929919-1e5a-4868-82ae-63843998b2d0" providerId="ADAL" clId="{655D0CA7-2531-4C2C-964E-733534FC66E0}" dt="2023-03-05T14:56:16.915" v="4488" actId="478"/>
          <ac:spMkLst>
            <pc:docMk/>
            <pc:sldMk cId="1493681517" sldId="539"/>
            <ac:spMk id="3" creationId="{F3A3017F-F288-04C1-20C9-119D664A445E}"/>
          </ac:spMkLst>
        </pc:spChg>
        <pc:spChg chg="del">
          <ac:chgData name="GUO, Qiang" userId="79929919-1e5a-4868-82ae-63843998b2d0" providerId="ADAL" clId="{655D0CA7-2531-4C2C-964E-733534FC66E0}" dt="2023-03-05T14:56:25.072" v="4490" actId="478"/>
          <ac:spMkLst>
            <pc:docMk/>
            <pc:sldMk cId="1493681517" sldId="539"/>
            <ac:spMk id="7" creationId="{9365D0DD-CD96-5D33-FCC1-006B98E9A13D}"/>
          </ac:spMkLst>
        </pc:spChg>
        <pc:spChg chg="del">
          <ac:chgData name="GUO, Qiang" userId="79929919-1e5a-4868-82ae-63843998b2d0" providerId="ADAL" clId="{655D0CA7-2531-4C2C-964E-733534FC66E0}" dt="2023-03-05T14:56:20.807" v="4489" actId="478"/>
          <ac:spMkLst>
            <pc:docMk/>
            <pc:sldMk cId="1493681517" sldId="539"/>
            <ac:spMk id="8" creationId="{0A00CAA6-978A-D127-6D3C-EECA2D06458F}"/>
          </ac:spMkLst>
        </pc:spChg>
        <pc:spChg chg="del">
          <ac:chgData name="GUO, Qiang" userId="79929919-1e5a-4868-82ae-63843998b2d0" providerId="ADAL" clId="{655D0CA7-2531-4C2C-964E-733534FC66E0}" dt="2023-03-05T14:56:20.807" v="4489" actId="478"/>
          <ac:spMkLst>
            <pc:docMk/>
            <pc:sldMk cId="1493681517" sldId="539"/>
            <ac:spMk id="11" creationId="{CEAAFDDE-E705-F3E5-09D2-42045AA49ECD}"/>
          </ac:spMkLst>
        </pc:spChg>
        <pc:spChg chg="del">
          <ac:chgData name="GUO, Qiang" userId="79929919-1e5a-4868-82ae-63843998b2d0" providerId="ADAL" clId="{655D0CA7-2531-4C2C-964E-733534FC66E0}" dt="2023-03-05T14:56:29.063" v="4492" actId="478"/>
          <ac:spMkLst>
            <pc:docMk/>
            <pc:sldMk cId="1493681517" sldId="539"/>
            <ac:spMk id="12" creationId="{18AEAA23-04AC-B328-4FD0-4CD8A341DFD3}"/>
          </ac:spMkLst>
        </pc:spChg>
        <pc:spChg chg="del">
          <ac:chgData name="GUO, Qiang" userId="79929919-1e5a-4868-82ae-63843998b2d0" providerId="ADAL" clId="{655D0CA7-2531-4C2C-964E-733534FC66E0}" dt="2023-03-05T14:56:27.631" v="4491" actId="478"/>
          <ac:spMkLst>
            <pc:docMk/>
            <pc:sldMk cId="1493681517" sldId="539"/>
            <ac:spMk id="16" creationId="{E08C92D6-D5DD-EB98-5BBA-E1F071EDEAF8}"/>
          </ac:spMkLst>
        </pc:spChg>
        <pc:spChg chg="del">
          <ac:chgData name="GUO, Qiang" userId="79929919-1e5a-4868-82ae-63843998b2d0" providerId="ADAL" clId="{655D0CA7-2531-4C2C-964E-733534FC66E0}" dt="2023-03-05T14:56:20.807" v="4489" actId="478"/>
          <ac:spMkLst>
            <pc:docMk/>
            <pc:sldMk cId="1493681517" sldId="539"/>
            <ac:spMk id="18" creationId="{D4849A82-E809-520B-B36F-7D56E109D927}"/>
          </ac:spMkLst>
        </pc:spChg>
        <pc:spChg chg="del">
          <ac:chgData name="GUO, Qiang" userId="79929919-1e5a-4868-82ae-63843998b2d0" providerId="ADAL" clId="{655D0CA7-2531-4C2C-964E-733534FC66E0}" dt="2023-03-05T14:56:20.807" v="4489" actId="478"/>
          <ac:spMkLst>
            <pc:docMk/>
            <pc:sldMk cId="1493681517" sldId="539"/>
            <ac:spMk id="20" creationId="{374D1F13-BF69-4FC6-38BE-D96461718361}"/>
          </ac:spMkLst>
        </pc:spChg>
        <pc:spChg chg="del">
          <ac:chgData name="GUO, Qiang" userId="79929919-1e5a-4868-82ae-63843998b2d0" providerId="ADAL" clId="{655D0CA7-2531-4C2C-964E-733534FC66E0}" dt="2023-03-05T14:56:20.807" v="4489" actId="478"/>
          <ac:spMkLst>
            <pc:docMk/>
            <pc:sldMk cId="1493681517" sldId="539"/>
            <ac:spMk id="21" creationId="{DB03B86B-53BB-93C0-D95E-17294F62D07F}"/>
          </ac:spMkLst>
        </pc:spChg>
      </pc:sldChg>
      <pc:sldChg chg="delSp modSp add del mod ord delAnim">
        <pc:chgData name="GUO, Qiang" userId="79929919-1e5a-4868-82ae-63843998b2d0" providerId="ADAL" clId="{655D0CA7-2531-4C2C-964E-733534FC66E0}" dt="2023-03-05T15:28:39.816" v="5366" actId="47"/>
        <pc:sldMkLst>
          <pc:docMk/>
          <pc:sldMk cId="4072477349" sldId="540"/>
        </pc:sldMkLst>
        <pc:spChg chg="mod">
          <ac:chgData name="GUO, Qiang" userId="79929919-1e5a-4868-82ae-63843998b2d0" providerId="ADAL" clId="{655D0CA7-2531-4C2C-964E-733534FC66E0}" dt="2023-03-05T15:11:36.413" v="4986" actId="20577"/>
          <ac:spMkLst>
            <pc:docMk/>
            <pc:sldMk cId="4072477349" sldId="540"/>
            <ac:spMk id="9" creationId="{87C720C1-1137-4CC8-96B9-2662FEA5AB6F}"/>
          </ac:spMkLst>
        </pc:spChg>
        <pc:picChg chg="del">
          <ac:chgData name="GUO, Qiang" userId="79929919-1e5a-4868-82ae-63843998b2d0" providerId="ADAL" clId="{655D0CA7-2531-4C2C-964E-733534FC66E0}" dt="2023-03-05T15:11:39.273" v="4987" actId="478"/>
          <ac:picMkLst>
            <pc:docMk/>
            <pc:sldMk cId="4072477349" sldId="540"/>
            <ac:picMk id="8" creationId="{30B13F7F-4CFD-DC62-5314-DB659AD6954A}"/>
          </ac:picMkLst>
        </pc:picChg>
      </pc:sldChg>
      <pc:sldChg chg="addSp delSp modSp add mod delAnim modAnim">
        <pc:chgData name="GUO, Qiang" userId="79929919-1e5a-4868-82ae-63843998b2d0" providerId="ADAL" clId="{655D0CA7-2531-4C2C-964E-733534FC66E0}" dt="2023-03-05T15:24:07.902" v="5328"/>
        <pc:sldMkLst>
          <pc:docMk/>
          <pc:sldMk cId="475743527" sldId="541"/>
        </pc:sldMkLst>
        <pc:spChg chg="add mod">
          <ac:chgData name="GUO, Qiang" userId="79929919-1e5a-4868-82ae-63843998b2d0" providerId="ADAL" clId="{655D0CA7-2531-4C2C-964E-733534FC66E0}" dt="2023-03-05T15:18:16.884" v="5096"/>
          <ac:spMkLst>
            <pc:docMk/>
            <pc:sldMk cId="475743527" sldId="541"/>
            <ac:spMk id="2" creationId="{944197DF-EA0F-F377-5C58-3768CB57808D}"/>
          </ac:spMkLst>
        </pc:spChg>
        <pc:spChg chg="add del mod">
          <ac:chgData name="GUO, Qiang" userId="79929919-1e5a-4868-82ae-63843998b2d0" providerId="ADAL" clId="{655D0CA7-2531-4C2C-964E-733534FC66E0}" dt="2023-03-05T15:12:39.598" v="4993" actId="478"/>
          <ac:spMkLst>
            <pc:docMk/>
            <pc:sldMk cId="475743527" sldId="541"/>
            <ac:spMk id="2" creationId="{C6C7808F-51DE-2673-F0A7-62A30513529E}"/>
          </ac:spMkLst>
        </pc:spChg>
        <pc:spChg chg="add mod">
          <ac:chgData name="GUO, Qiang" userId="79929919-1e5a-4868-82ae-63843998b2d0" providerId="ADAL" clId="{655D0CA7-2531-4C2C-964E-733534FC66E0}" dt="2023-03-05T15:16:05.914" v="5094" actId="6549"/>
          <ac:spMkLst>
            <pc:docMk/>
            <pc:sldMk cId="475743527" sldId="541"/>
            <ac:spMk id="3" creationId="{ECBF22E8-3E18-08D2-21EF-86CED1F8BAAF}"/>
          </ac:spMkLst>
        </pc:spChg>
        <pc:spChg chg="add mod">
          <ac:chgData name="GUO, Qiang" userId="79929919-1e5a-4868-82ae-63843998b2d0" providerId="ADAL" clId="{655D0CA7-2531-4C2C-964E-733534FC66E0}" dt="2023-03-05T15:15:32.267" v="5089" actId="114"/>
          <ac:spMkLst>
            <pc:docMk/>
            <pc:sldMk cId="475743527" sldId="541"/>
            <ac:spMk id="5" creationId="{BDB1CD22-92EF-4CD4-684F-415930AF4C13}"/>
          </ac:spMkLst>
        </pc:spChg>
        <pc:spChg chg="add mod">
          <ac:chgData name="GUO, Qiang" userId="79929919-1e5a-4868-82ae-63843998b2d0" providerId="ADAL" clId="{655D0CA7-2531-4C2C-964E-733534FC66E0}" dt="2023-03-05T15:15:13.430" v="5087" actId="2711"/>
          <ac:spMkLst>
            <pc:docMk/>
            <pc:sldMk cId="475743527" sldId="541"/>
            <ac:spMk id="6" creationId="{E1720C5B-D816-698B-7F85-3E4CF4F3BF21}"/>
          </ac:spMkLst>
        </pc:spChg>
        <pc:spChg chg="del">
          <ac:chgData name="GUO, Qiang" userId="79929919-1e5a-4868-82ae-63843998b2d0" providerId="ADAL" clId="{655D0CA7-2531-4C2C-964E-733534FC66E0}" dt="2023-03-05T15:11:46.122" v="4989" actId="478"/>
          <ac:spMkLst>
            <pc:docMk/>
            <pc:sldMk cId="475743527" sldId="541"/>
            <ac:spMk id="7" creationId="{573B4F60-06B6-26D6-DCE9-35C4F47BA54E}"/>
          </ac:spMkLst>
        </pc:spChg>
        <pc:spChg chg="add mod">
          <ac:chgData name="GUO, Qiang" userId="79929919-1e5a-4868-82ae-63843998b2d0" providerId="ADAL" clId="{655D0CA7-2531-4C2C-964E-733534FC66E0}" dt="2023-03-05T15:18:16.884" v="5096"/>
          <ac:spMkLst>
            <pc:docMk/>
            <pc:sldMk cId="475743527" sldId="541"/>
            <ac:spMk id="7" creationId="{6A7FC533-3FBA-EBCB-5D68-FCF6FA398705}"/>
          </ac:spMkLst>
        </pc:spChg>
        <pc:spChg chg="add mod">
          <ac:chgData name="GUO, Qiang" userId="79929919-1e5a-4868-82ae-63843998b2d0" providerId="ADAL" clId="{655D0CA7-2531-4C2C-964E-733534FC66E0}" dt="2023-03-05T15:15:13.430" v="5087" actId="2711"/>
          <ac:spMkLst>
            <pc:docMk/>
            <pc:sldMk cId="475743527" sldId="541"/>
            <ac:spMk id="8" creationId="{1E0178B9-317E-8631-D014-A00E8A5C2047}"/>
          </ac:spMkLst>
        </pc:spChg>
        <pc:spChg chg="add mod">
          <ac:chgData name="GUO, Qiang" userId="79929919-1e5a-4868-82ae-63843998b2d0" providerId="ADAL" clId="{655D0CA7-2531-4C2C-964E-733534FC66E0}" dt="2023-03-05T15:15:13.430" v="5087" actId="2711"/>
          <ac:spMkLst>
            <pc:docMk/>
            <pc:sldMk cId="475743527" sldId="541"/>
            <ac:spMk id="10" creationId="{FDC40D44-846E-E593-96A3-E4792C2DF0EA}"/>
          </ac:spMkLst>
        </pc:spChg>
        <pc:spChg chg="add mod">
          <ac:chgData name="GUO, Qiang" userId="79929919-1e5a-4868-82ae-63843998b2d0" providerId="ADAL" clId="{655D0CA7-2531-4C2C-964E-733534FC66E0}" dt="2023-03-05T15:18:16.884" v="5096"/>
          <ac:spMkLst>
            <pc:docMk/>
            <pc:sldMk cId="475743527" sldId="541"/>
            <ac:spMk id="11" creationId="{8B7A0E5C-B9A9-F989-E56E-339BF82DA50C}"/>
          </ac:spMkLst>
        </pc:spChg>
        <pc:spChg chg="add mod">
          <ac:chgData name="GUO, Qiang" userId="79929919-1e5a-4868-82ae-63843998b2d0" providerId="ADAL" clId="{655D0CA7-2531-4C2C-964E-733534FC66E0}" dt="2023-03-05T15:18:16.884" v="5096"/>
          <ac:spMkLst>
            <pc:docMk/>
            <pc:sldMk cId="475743527" sldId="541"/>
            <ac:spMk id="12" creationId="{DC96A9AA-58B5-D106-BAFC-7EB1F551CD22}"/>
          </ac:spMkLst>
        </pc:spChg>
        <pc:spChg chg="add mod">
          <ac:chgData name="GUO, Qiang" userId="79929919-1e5a-4868-82ae-63843998b2d0" providerId="ADAL" clId="{655D0CA7-2531-4C2C-964E-733534FC66E0}" dt="2023-03-05T15:18:16.884" v="5096"/>
          <ac:spMkLst>
            <pc:docMk/>
            <pc:sldMk cId="475743527" sldId="541"/>
            <ac:spMk id="13" creationId="{B583E3FA-C299-4614-E4AD-8ADA15071CD5}"/>
          </ac:spMkLst>
        </pc:spChg>
        <pc:spChg chg="add mod">
          <ac:chgData name="GUO, Qiang" userId="79929919-1e5a-4868-82ae-63843998b2d0" providerId="ADAL" clId="{655D0CA7-2531-4C2C-964E-733534FC66E0}" dt="2023-03-05T15:19:41.863" v="5135" actId="164"/>
          <ac:spMkLst>
            <pc:docMk/>
            <pc:sldMk cId="475743527" sldId="541"/>
            <ac:spMk id="16" creationId="{98F45298-5F6B-9935-5CCD-F450B6B977A4}"/>
          </ac:spMkLst>
        </pc:spChg>
        <pc:spChg chg="add mod">
          <ac:chgData name="GUO, Qiang" userId="79929919-1e5a-4868-82ae-63843998b2d0" providerId="ADAL" clId="{655D0CA7-2531-4C2C-964E-733534FC66E0}" dt="2023-03-05T15:23:40.988" v="5325" actId="255"/>
          <ac:spMkLst>
            <pc:docMk/>
            <pc:sldMk cId="475743527" sldId="541"/>
            <ac:spMk id="19" creationId="{AFBF25C4-8DAE-164E-E800-984FB2476F53}"/>
          </ac:spMkLst>
        </pc:spChg>
        <pc:grpChg chg="add mod">
          <ac:chgData name="GUO, Qiang" userId="79929919-1e5a-4868-82ae-63843998b2d0" providerId="ADAL" clId="{655D0CA7-2531-4C2C-964E-733534FC66E0}" dt="2023-03-05T15:19:41.863" v="5135" actId="164"/>
          <ac:grpSpMkLst>
            <pc:docMk/>
            <pc:sldMk cId="475743527" sldId="541"/>
            <ac:grpSpMk id="17" creationId="{0D836228-F060-7AEF-01DE-FDA143AB79C3}"/>
          </ac:grpSpMkLst>
        </pc:grpChg>
        <pc:picChg chg="add mod">
          <ac:chgData name="GUO, Qiang" userId="79929919-1e5a-4868-82ae-63843998b2d0" providerId="ADAL" clId="{655D0CA7-2531-4C2C-964E-733534FC66E0}" dt="2023-03-05T15:19:41.863" v="5135" actId="164"/>
          <ac:picMkLst>
            <pc:docMk/>
            <pc:sldMk cId="475743527" sldId="541"/>
            <ac:picMk id="15" creationId="{DCEBDFA6-706C-84B6-D05F-AB47D2764FD6}"/>
          </ac:picMkLst>
        </pc:picChg>
      </pc:sldChg>
    </pc:docChg>
  </pc:docChgLst>
  <pc:docChgLst>
    <pc:chgData name="GUO, Qiang" userId="79929919-1e5a-4868-82ae-63843998b2d0" providerId="ADAL" clId="{789E9DAF-564A-4E74-91D3-323915F51D4D}"/>
    <pc:docChg chg="undo custSel addSld delSld modSld">
      <pc:chgData name="GUO, Qiang" userId="79929919-1e5a-4868-82ae-63843998b2d0" providerId="ADAL" clId="{789E9DAF-564A-4E74-91D3-323915F51D4D}" dt="2022-11-28T18:34:03.214" v="392" actId="1036"/>
      <pc:docMkLst>
        <pc:docMk/>
      </pc:docMkLst>
      <pc:sldChg chg="modSp mod">
        <pc:chgData name="GUO, Qiang" userId="79929919-1e5a-4868-82ae-63843998b2d0" providerId="ADAL" clId="{789E9DAF-564A-4E74-91D3-323915F51D4D}" dt="2022-11-28T18:17:49.550" v="22" actId="20577"/>
        <pc:sldMkLst>
          <pc:docMk/>
          <pc:sldMk cId="3818591428" sldId="270"/>
        </pc:sldMkLst>
        <pc:spChg chg="mod">
          <ac:chgData name="GUO, Qiang" userId="79929919-1e5a-4868-82ae-63843998b2d0" providerId="ADAL" clId="{789E9DAF-564A-4E74-91D3-323915F51D4D}" dt="2022-11-28T18:17:49.550" v="22" actId="20577"/>
          <ac:spMkLst>
            <pc:docMk/>
            <pc:sldMk cId="3818591428" sldId="270"/>
            <ac:spMk id="15" creationId="{00000000-0000-0000-0000-000000000000}"/>
          </ac:spMkLst>
        </pc:spChg>
        <pc:spChg chg="mod">
          <ac:chgData name="GUO, Qiang" userId="79929919-1e5a-4868-82ae-63843998b2d0" providerId="ADAL" clId="{789E9DAF-564A-4E74-91D3-323915F51D4D}" dt="2022-11-28T18:17:45.669" v="21" actId="20577"/>
          <ac:spMkLst>
            <pc:docMk/>
            <pc:sldMk cId="3818591428" sldId="270"/>
            <ac:spMk id="17" creationId="{00000000-0000-0000-0000-000000000000}"/>
          </ac:spMkLst>
        </pc:spChg>
      </pc:sldChg>
      <pc:sldChg chg="del">
        <pc:chgData name="GUO, Qiang" userId="79929919-1e5a-4868-82ae-63843998b2d0" providerId="ADAL" clId="{789E9DAF-564A-4E74-91D3-323915F51D4D}" dt="2022-11-28T18:26:55.727" v="156" actId="47"/>
        <pc:sldMkLst>
          <pc:docMk/>
          <pc:sldMk cId="2562719354" sldId="271"/>
        </pc:sldMkLst>
      </pc:sldChg>
      <pc:sldChg chg="del">
        <pc:chgData name="GUO, Qiang" userId="79929919-1e5a-4868-82ae-63843998b2d0" providerId="ADAL" clId="{789E9DAF-564A-4E74-91D3-323915F51D4D}" dt="2022-11-28T18:26:56.971" v="157" actId="47"/>
        <pc:sldMkLst>
          <pc:docMk/>
          <pc:sldMk cId="3195454924" sldId="283"/>
        </pc:sldMkLst>
      </pc:sldChg>
      <pc:sldChg chg="del">
        <pc:chgData name="GUO, Qiang" userId="79929919-1e5a-4868-82ae-63843998b2d0" providerId="ADAL" clId="{789E9DAF-564A-4E74-91D3-323915F51D4D}" dt="2022-11-28T18:28:12.505" v="190" actId="47"/>
        <pc:sldMkLst>
          <pc:docMk/>
          <pc:sldMk cId="1649798682" sldId="368"/>
        </pc:sldMkLst>
      </pc:sldChg>
      <pc:sldChg chg="del">
        <pc:chgData name="GUO, Qiang" userId="79929919-1e5a-4868-82ae-63843998b2d0" providerId="ADAL" clId="{789E9DAF-564A-4E74-91D3-323915F51D4D}" dt="2022-11-28T18:26:58.561" v="158" actId="47"/>
        <pc:sldMkLst>
          <pc:docMk/>
          <pc:sldMk cId="3228717769" sldId="381"/>
        </pc:sldMkLst>
      </pc:sldChg>
      <pc:sldChg chg="addSp delSp modSp mod">
        <pc:chgData name="GUO, Qiang" userId="79929919-1e5a-4868-82ae-63843998b2d0" providerId="ADAL" clId="{789E9DAF-564A-4E74-91D3-323915F51D4D}" dt="2022-11-28T18:33:00.743" v="387"/>
        <pc:sldMkLst>
          <pc:docMk/>
          <pc:sldMk cId="2392531868" sldId="415"/>
        </pc:sldMkLst>
        <pc:spChg chg="add del mod">
          <ac:chgData name="GUO, Qiang" userId="79929919-1e5a-4868-82ae-63843998b2d0" providerId="ADAL" clId="{789E9DAF-564A-4E74-91D3-323915F51D4D}" dt="2022-11-28T18:28:00.622" v="189" actId="478"/>
          <ac:spMkLst>
            <pc:docMk/>
            <pc:sldMk cId="2392531868" sldId="415"/>
            <ac:spMk id="5" creationId="{4F2D563A-9F05-40C2-A68D-0A77ACC0ADB1}"/>
          </ac:spMkLst>
        </pc:spChg>
        <pc:spChg chg="add mod">
          <ac:chgData name="GUO, Qiang" userId="79929919-1e5a-4868-82ae-63843998b2d0" providerId="ADAL" clId="{789E9DAF-564A-4E74-91D3-323915F51D4D}" dt="2022-11-28T18:28:18.531" v="198" actId="20577"/>
          <ac:spMkLst>
            <pc:docMk/>
            <pc:sldMk cId="2392531868" sldId="415"/>
            <ac:spMk id="7" creationId="{C099DBAC-D07B-4651-A2EA-9104AA7D5A16}"/>
          </ac:spMkLst>
        </pc:spChg>
        <pc:spChg chg="add mod">
          <ac:chgData name="GUO, Qiang" userId="79929919-1e5a-4868-82ae-63843998b2d0" providerId="ADAL" clId="{789E9DAF-564A-4E74-91D3-323915F51D4D}" dt="2022-11-28T18:33:00.743" v="387"/>
          <ac:spMkLst>
            <pc:docMk/>
            <pc:sldMk cId="2392531868" sldId="415"/>
            <ac:spMk id="8" creationId="{FBBD66DB-9683-46BD-A984-EE3EA4662725}"/>
          </ac:spMkLst>
        </pc:spChg>
        <pc:spChg chg="del">
          <ac:chgData name="GUO, Qiang" userId="79929919-1e5a-4868-82ae-63843998b2d0" providerId="ADAL" clId="{789E9DAF-564A-4E74-91D3-323915F51D4D}" dt="2022-11-28T18:27:55.569" v="188" actId="478"/>
          <ac:spMkLst>
            <pc:docMk/>
            <pc:sldMk cId="2392531868" sldId="415"/>
            <ac:spMk id="9" creationId="{06A67037-2393-40D0-9A6D-C77440DAC464}"/>
          </ac:spMkLst>
        </pc:spChg>
      </pc:sldChg>
      <pc:sldChg chg="addSp modSp mod">
        <pc:chgData name="GUO, Qiang" userId="79929919-1e5a-4868-82ae-63843998b2d0" providerId="ADAL" clId="{789E9DAF-564A-4E74-91D3-323915F51D4D}" dt="2022-11-28T18:32:12.092" v="372" actId="692"/>
        <pc:sldMkLst>
          <pc:docMk/>
          <pc:sldMk cId="1823867455" sldId="422"/>
        </pc:sldMkLst>
        <pc:spChg chg="add mod">
          <ac:chgData name="GUO, Qiang" userId="79929919-1e5a-4868-82ae-63843998b2d0" providerId="ADAL" clId="{789E9DAF-564A-4E74-91D3-323915F51D4D}" dt="2022-11-28T18:32:12.092" v="372" actId="692"/>
          <ac:spMkLst>
            <pc:docMk/>
            <pc:sldMk cId="1823867455" sldId="422"/>
            <ac:spMk id="4" creationId="{77F32F0B-829B-4262-8552-6890C309F88C}"/>
          </ac:spMkLst>
        </pc:spChg>
        <pc:spChg chg="mod">
          <ac:chgData name="GUO, Qiang" userId="79929919-1e5a-4868-82ae-63843998b2d0" providerId="ADAL" clId="{789E9DAF-564A-4E74-91D3-323915F51D4D}" dt="2022-11-28T18:21:52.835" v="58" actId="1076"/>
          <ac:spMkLst>
            <pc:docMk/>
            <pc:sldMk cId="1823867455" sldId="422"/>
            <ac:spMk id="8" creationId="{49364AB9-F36D-2139-4F47-98C1A75FC1A3}"/>
          </ac:spMkLst>
        </pc:spChg>
        <pc:spChg chg="mod">
          <ac:chgData name="GUO, Qiang" userId="79929919-1e5a-4868-82ae-63843998b2d0" providerId="ADAL" clId="{789E9DAF-564A-4E74-91D3-323915F51D4D}" dt="2022-11-28T18:22:05.103" v="61" actId="1076"/>
          <ac:spMkLst>
            <pc:docMk/>
            <pc:sldMk cId="1823867455" sldId="422"/>
            <ac:spMk id="10" creationId="{BF6AF98E-5665-A7DC-34CB-14A4B4DA9E59}"/>
          </ac:spMkLst>
        </pc:spChg>
      </pc:sldChg>
      <pc:sldChg chg="modSp mod modAnim">
        <pc:chgData name="GUO, Qiang" userId="79929919-1e5a-4868-82ae-63843998b2d0" providerId="ADAL" clId="{789E9DAF-564A-4E74-91D3-323915F51D4D}" dt="2022-11-28T18:34:03.214" v="392" actId="1036"/>
        <pc:sldMkLst>
          <pc:docMk/>
          <pc:sldMk cId="4115802498" sldId="469"/>
        </pc:sldMkLst>
        <pc:spChg chg="mod">
          <ac:chgData name="GUO, Qiang" userId="79929919-1e5a-4868-82ae-63843998b2d0" providerId="ADAL" clId="{789E9DAF-564A-4E74-91D3-323915F51D4D}" dt="2022-11-28T18:34:03.214" v="392" actId="1036"/>
          <ac:spMkLst>
            <pc:docMk/>
            <pc:sldMk cId="4115802498" sldId="469"/>
            <ac:spMk id="5" creationId="{00000000-0000-0000-0000-000000000000}"/>
          </ac:spMkLst>
        </pc:spChg>
      </pc:sldChg>
      <pc:sldChg chg="addSp delSp modSp mod">
        <pc:chgData name="GUO, Qiang" userId="79929919-1e5a-4868-82ae-63843998b2d0" providerId="ADAL" clId="{789E9DAF-564A-4E74-91D3-323915F51D4D}" dt="2022-11-28T18:32:20.516" v="374"/>
        <pc:sldMkLst>
          <pc:docMk/>
          <pc:sldMk cId="4244872866" sldId="486"/>
        </pc:sldMkLst>
        <pc:spChg chg="add del mod">
          <ac:chgData name="GUO, Qiang" userId="79929919-1e5a-4868-82ae-63843998b2d0" providerId="ADAL" clId="{789E9DAF-564A-4E74-91D3-323915F51D4D}" dt="2022-11-28T18:21:23.110" v="25" actId="478"/>
          <ac:spMkLst>
            <pc:docMk/>
            <pc:sldMk cId="4244872866" sldId="486"/>
            <ac:spMk id="3" creationId="{432BFD3E-2E56-4B9C-BCBC-F181083C7724}"/>
          </ac:spMkLst>
        </pc:spChg>
        <pc:spChg chg="add del mod">
          <ac:chgData name="GUO, Qiang" userId="79929919-1e5a-4868-82ae-63843998b2d0" providerId="ADAL" clId="{789E9DAF-564A-4E74-91D3-323915F51D4D}" dt="2022-11-28T18:22:38.234" v="63" actId="478"/>
          <ac:spMkLst>
            <pc:docMk/>
            <pc:sldMk cId="4244872866" sldId="486"/>
            <ac:spMk id="5" creationId="{1574C13D-6B4B-4D98-97A6-DC1123DE7F10}"/>
          </ac:spMkLst>
        </pc:spChg>
        <pc:spChg chg="add del mod">
          <ac:chgData name="GUO, Qiang" userId="79929919-1e5a-4868-82ae-63843998b2d0" providerId="ADAL" clId="{789E9DAF-564A-4E74-91D3-323915F51D4D}" dt="2022-11-28T18:22:36.495" v="62" actId="478"/>
          <ac:spMkLst>
            <pc:docMk/>
            <pc:sldMk cId="4244872866" sldId="486"/>
            <ac:spMk id="6" creationId="{2645A2EF-11EA-4738-B159-4689CE062E28}"/>
          </ac:spMkLst>
        </pc:spChg>
        <pc:spChg chg="del">
          <ac:chgData name="GUO, Qiang" userId="79929919-1e5a-4868-82ae-63843998b2d0" providerId="ADAL" clId="{789E9DAF-564A-4E74-91D3-323915F51D4D}" dt="2022-11-28T18:21:19.320" v="24" actId="478"/>
          <ac:spMkLst>
            <pc:docMk/>
            <pc:sldMk cId="4244872866" sldId="486"/>
            <ac:spMk id="8" creationId="{49364AB9-F36D-2139-4F47-98C1A75FC1A3}"/>
          </ac:spMkLst>
        </pc:spChg>
        <pc:spChg chg="add del mod">
          <ac:chgData name="GUO, Qiang" userId="79929919-1e5a-4868-82ae-63843998b2d0" providerId="ADAL" clId="{789E9DAF-564A-4E74-91D3-323915F51D4D}" dt="2022-11-28T18:22:38.234" v="63" actId="478"/>
          <ac:spMkLst>
            <pc:docMk/>
            <pc:sldMk cId="4244872866" sldId="486"/>
            <ac:spMk id="9" creationId="{94318AEE-35D8-4297-9216-37AF81EDD95A}"/>
          </ac:spMkLst>
        </pc:spChg>
        <pc:spChg chg="del">
          <ac:chgData name="GUO, Qiang" userId="79929919-1e5a-4868-82ae-63843998b2d0" providerId="ADAL" clId="{789E9DAF-564A-4E74-91D3-323915F51D4D}" dt="2022-11-28T18:22:36.495" v="62" actId="478"/>
          <ac:spMkLst>
            <pc:docMk/>
            <pc:sldMk cId="4244872866" sldId="486"/>
            <ac:spMk id="10" creationId="{BF6AF98E-5665-A7DC-34CB-14A4B4DA9E59}"/>
          </ac:spMkLst>
        </pc:spChg>
        <pc:spChg chg="add mod">
          <ac:chgData name="GUO, Qiang" userId="79929919-1e5a-4868-82ae-63843998b2d0" providerId="ADAL" clId="{789E9DAF-564A-4E74-91D3-323915F51D4D}" dt="2022-11-28T18:22:57.304" v="79" actId="5793"/>
          <ac:spMkLst>
            <pc:docMk/>
            <pc:sldMk cId="4244872866" sldId="486"/>
            <ac:spMk id="11" creationId="{18E8FD6E-4B89-4CAE-8932-A11434B05E7A}"/>
          </ac:spMkLst>
        </pc:spChg>
        <pc:spChg chg="add mod">
          <ac:chgData name="GUO, Qiang" userId="79929919-1e5a-4868-82ae-63843998b2d0" providerId="ADAL" clId="{789E9DAF-564A-4E74-91D3-323915F51D4D}" dt="2022-11-28T18:22:39.099" v="64"/>
          <ac:spMkLst>
            <pc:docMk/>
            <pc:sldMk cId="4244872866" sldId="486"/>
            <ac:spMk id="12" creationId="{9460A705-ACDF-4EF6-AE7F-20AD86AF0988}"/>
          </ac:spMkLst>
        </pc:spChg>
        <pc:spChg chg="add del mod">
          <ac:chgData name="GUO, Qiang" userId="79929919-1e5a-4868-82ae-63843998b2d0" providerId="ADAL" clId="{789E9DAF-564A-4E74-91D3-323915F51D4D}" dt="2022-11-28T18:32:20.113" v="373" actId="478"/>
          <ac:spMkLst>
            <pc:docMk/>
            <pc:sldMk cId="4244872866" sldId="486"/>
            <ac:spMk id="13" creationId="{E4ED207D-76F6-42C4-9D5C-82114B04D5CC}"/>
          </ac:spMkLst>
        </pc:spChg>
        <pc:spChg chg="add mod">
          <ac:chgData name="GUO, Qiang" userId="79929919-1e5a-4868-82ae-63843998b2d0" providerId="ADAL" clId="{789E9DAF-564A-4E74-91D3-323915F51D4D}" dt="2022-11-28T18:32:20.516" v="374"/>
          <ac:spMkLst>
            <pc:docMk/>
            <pc:sldMk cId="4244872866" sldId="486"/>
            <ac:spMk id="14" creationId="{138FE985-3158-4CE4-9CEE-F7B6F29FC801}"/>
          </ac:spMkLst>
        </pc:spChg>
      </pc:sldChg>
      <pc:sldChg chg="del">
        <pc:chgData name="GUO, Qiang" userId="79929919-1e5a-4868-82ae-63843998b2d0" providerId="ADAL" clId="{789E9DAF-564A-4E74-91D3-323915F51D4D}" dt="2022-11-28T18:26:59.621" v="159" actId="47"/>
        <pc:sldMkLst>
          <pc:docMk/>
          <pc:sldMk cId="2133257344" sldId="487"/>
        </pc:sldMkLst>
      </pc:sldChg>
      <pc:sldChg chg="del">
        <pc:chgData name="GUO, Qiang" userId="79929919-1e5a-4868-82ae-63843998b2d0" providerId="ADAL" clId="{789E9DAF-564A-4E74-91D3-323915F51D4D}" dt="2022-11-28T18:27:00.860" v="160" actId="47"/>
        <pc:sldMkLst>
          <pc:docMk/>
          <pc:sldMk cId="176902748" sldId="488"/>
        </pc:sldMkLst>
      </pc:sldChg>
      <pc:sldChg chg="del">
        <pc:chgData name="GUO, Qiang" userId="79929919-1e5a-4868-82ae-63843998b2d0" providerId="ADAL" clId="{789E9DAF-564A-4E74-91D3-323915F51D4D}" dt="2022-11-28T18:27:08.582" v="167" actId="47"/>
        <pc:sldMkLst>
          <pc:docMk/>
          <pc:sldMk cId="2055750446" sldId="489"/>
        </pc:sldMkLst>
      </pc:sldChg>
      <pc:sldChg chg="del">
        <pc:chgData name="GUO, Qiang" userId="79929919-1e5a-4868-82ae-63843998b2d0" providerId="ADAL" clId="{789E9DAF-564A-4E74-91D3-323915F51D4D}" dt="2022-11-28T18:27:11.584" v="170" actId="47"/>
        <pc:sldMkLst>
          <pc:docMk/>
          <pc:sldMk cId="2437072296" sldId="490"/>
        </pc:sldMkLst>
      </pc:sldChg>
      <pc:sldChg chg="del">
        <pc:chgData name="GUO, Qiang" userId="79929919-1e5a-4868-82ae-63843998b2d0" providerId="ADAL" clId="{789E9DAF-564A-4E74-91D3-323915F51D4D}" dt="2022-11-28T18:27:14.638" v="173" actId="47"/>
        <pc:sldMkLst>
          <pc:docMk/>
          <pc:sldMk cId="916677066" sldId="491"/>
        </pc:sldMkLst>
      </pc:sldChg>
      <pc:sldChg chg="del">
        <pc:chgData name="GUO, Qiang" userId="79929919-1e5a-4868-82ae-63843998b2d0" providerId="ADAL" clId="{789E9DAF-564A-4E74-91D3-323915F51D4D}" dt="2022-11-28T18:27:19.789" v="178" actId="47"/>
        <pc:sldMkLst>
          <pc:docMk/>
          <pc:sldMk cId="523630087" sldId="492"/>
        </pc:sldMkLst>
      </pc:sldChg>
      <pc:sldChg chg="del">
        <pc:chgData name="GUO, Qiang" userId="79929919-1e5a-4868-82ae-63843998b2d0" providerId="ADAL" clId="{789E9DAF-564A-4E74-91D3-323915F51D4D}" dt="2022-11-28T18:27:10.496" v="169" actId="47"/>
        <pc:sldMkLst>
          <pc:docMk/>
          <pc:sldMk cId="3778385051" sldId="494"/>
        </pc:sldMkLst>
      </pc:sldChg>
      <pc:sldChg chg="addSp delSp modSp del mod delAnim">
        <pc:chgData name="GUO, Qiang" userId="79929919-1e5a-4868-82ae-63843998b2d0" providerId="ADAL" clId="{789E9DAF-564A-4E74-91D3-323915F51D4D}" dt="2022-11-28T18:31:18.865" v="363" actId="47"/>
        <pc:sldMkLst>
          <pc:docMk/>
          <pc:sldMk cId="3995089908" sldId="495"/>
        </pc:sldMkLst>
        <pc:spChg chg="del">
          <ac:chgData name="GUO, Qiang" userId="79929919-1e5a-4868-82ae-63843998b2d0" providerId="ADAL" clId="{789E9DAF-564A-4E74-91D3-323915F51D4D}" dt="2022-11-28T18:23:48.660" v="80" actId="478"/>
          <ac:spMkLst>
            <pc:docMk/>
            <pc:sldMk cId="3995089908" sldId="495"/>
            <ac:spMk id="2" creationId="{00000000-0000-0000-0000-000000000000}"/>
          </ac:spMkLst>
        </pc:spChg>
        <pc:spChg chg="add del mod">
          <ac:chgData name="GUO, Qiang" userId="79929919-1e5a-4868-82ae-63843998b2d0" providerId="ADAL" clId="{789E9DAF-564A-4E74-91D3-323915F51D4D}" dt="2022-11-28T18:23:50.050" v="81" actId="478"/>
          <ac:spMkLst>
            <pc:docMk/>
            <pc:sldMk cId="3995089908" sldId="495"/>
            <ac:spMk id="4" creationId="{2E53AB81-F5DE-49EE-A91D-DB61F04F391F}"/>
          </ac:spMkLst>
        </pc:spChg>
        <pc:spChg chg="add mod">
          <ac:chgData name="GUO, Qiang" userId="79929919-1e5a-4868-82ae-63843998b2d0" providerId="ADAL" clId="{789E9DAF-564A-4E74-91D3-323915F51D4D}" dt="2022-11-28T18:23:50.822" v="82"/>
          <ac:spMkLst>
            <pc:docMk/>
            <pc:sldMk cId="3995089908" sldId="495"/>
            <ac:spMk id="7" creationId="{980BC316-50CE-4F42-9547-0BAD1A320C65}"/>
          </ac:spMkLst>
        </pc:spChg>
        <pc:spChg chg="add mod">
          <ac:chgData name="GUO, Qiang" userId="79929919-1e5a-4868-82ae-63843998b2d0" providerId="ADAL" clId="{789E9DAF-564A-4E74-91D3-323915F51D4D}" dt="2022-11-28T18:23:50.822" v="82"/>
          <ac:spMkLst>
            <pc:docMk/>
            <pc:sldMk cId="3995089908" sldId="495"/>
            <ac:spMk id="8" creationId="{2B8D6773-8AB4-433D-A52A-1F05AE23626F}"/>
          </ac:spMkLst>
        </pc:spChg>
        <pc:spChg chg="add mod">
          <ac:chgData name="GUO, Qiang" userId="79929919-1e5a-4868-82ae-63843998b2d0" providerId="ADAL" clId="{789E9DAF-564A-4E74-91D3-323915F51D4D}" dt="2022-11-28T18:31:13.140" v="362"/>
          <ac:spMkLst>
            <pc:docMk/>
            <pc:sldMk cId="3995089908" sldId="495"/>
            <ac:spMk id="9" creationId="{9E99690F-6F59-4EBD-8E5B-60CFADE24DA1}"/>
          </ac:spMkLst>
        </pc:spChg>
        <pc:spChg chg="del">
          <ac:chgData name="GUO, Qiang" userId="79929919-1e5a-4868-82ae-63843998b2d0" providerId="ADAL" clId="{789E9DAF-564A-4E74-91D3-323915F51D4D}" dt="2022-11-28T18:23:48.660" v="80" actId="478"/>
          <ac:spMkLst>
            <pc:docMk/>
            <pc:sldMk cId="3995089908" sldId="495"/>
            <ac:spMk id="35" creationId="{40A86F77-BA2C-401B-9ADF-08225B74E30C}"/>
          </ac:spMkLst>
        </pc:spChg>
        <pc:picChg chg="del">
          <ac:chgData name="GUO, Qiang" userId="79929919-1e5a-4868-82ae-63843998b2d0" providerId="ADAL" clId="{789E9DAF-564A-4E74-91D3-323915F51D4D}" dt="2022-11-28T18:23:48.660" v="80" actId="478"/>
          <ac:picMkLst>
            <pc:docMk/>
            <pc:sldMk cId="3995089908" sldId="495"/>
            <ac:picMk id="6" creationId="{EB957840-C865-4D58-8EAF-FBCDEE94706A}"/>
          </ac:picMkLst>
        </pc:picChg>
      </pc:sldChg>
      <pc:sldChg chg="addSp delSp modSp mod delAnim">
        <pc:chgData name="GUO, Qiang" userId="79929919-1e5a-4868-82ae-63843998b2d0" providerId="ADAL" clId="{789E9DAF-564A-4E74-91D3-323915F51D4D}" dt="2022-11-28T18:32:24.807" v="376"/>
        <pc:sldMkLst>
          <pc:docMk/>
          <pc:sldMk cId="370629016" sldId="496"/>
        </pc:sldMkLst>
        <pc:spChg chg="del">
          <ac:chgData name="GUO, Qiang" userId="79929919-1e5a-4868-82ae-63843998b2d0" providerId="ADAL" clId="{789E9DAF-564A-4E74-91D3-323915F51D4D}" dt="2022-11-28T18:23:56.167" v="83" actId="478"/>
          <ac:spMkLst>
            <pc:docMk/>
            <pc:sldMk cId="370629016" sldId="496"/>
            <ac:spMk id="2" creationId="{00000000-0000-0000-0000-000000000000}"/>
          </ac:spMkLst>
        </pc:spChg>
        <pc:spChg chg="add del mod">
          <ac:chgData name="GUO, Qiang" userId="79929919-1e5a-4868-82ae-63843998b2d0" providerId="ADAL" clId="{789E9DAF-564A-4E74-91D3-323915F51D4D}" dt="2022-11-28T18:23:57.811" v="84" actId="478"/>
          <ac:spMkLst>
            <pc:docMk/>
            <pc:sldMk cId="370629016" sldId="496"/>
            <ac:spMk id="4" creationId="{D6A69441-F8F8-43D6-B4C9-307CC206981B}"/>
          </ac:spMkLst>
        </pc:spChg>
        <pc:spChg chg="del">
          <ac:chgData name="GUO, Qiang" userId="79929919-1e5a-4868-82ae-63843998b2d0" providerId="ADAL" clId="{789E9DAF-564A-4E74-91D3-323915F51D4D}" dt="2022-11-28T18:23:56.167" v="83" actId="478"/>
          <ac:spMkLst>
            <pc:docMk/>
            <pc:sldMk cId="370629016" sldId="496"/>
            <ac:spMk id="5" creationId="{AE7B8146-1DEC-4933-AA7D-1D3F32848901}"/>
          </ac:spMkLst>
        </pc:spChg>
        <pc:spChg chg="del">
          <ac:chgData name="GUO, Qiang" userId="79929919-1e5a-4868-82ae-63843998b2d0" providerId="ADAL" clId="{789E9DAF-564A-4E74-91D3-323915F51D4D}" dt="2022-11-28T18:23:56.167" v="83" actId="478"/>
          <ac:spMkLst>
            <pc:docMk/>
            <pc:sldMk cId="370629016" sldId="496"/>
            <ac:spMk id="7" creationId="{18595F98-F8F5-4EB0-A40A-57DB2977E7DF}"/>
          </ac:spMkLst>
        </pc:spChg>
        <pc:spChg chg="del">
          <ac:chgData name="GUO, Qiang" userId="79929919-1e5a-4868-82ae-63843998b2d0" providerId="ADAL" clId="{789E9DAF-564A-4E74-91D3-323915F51D4D}" dt="2022-11-28T18:23:56.167" v="83" actId="478"/>
          <ac:spMkLst>
            <pc:docMk/>
            <pc:sldMk cId="370629016" sldId="496"/>
            <ac:spMk id="8" creationId="{8D8AC569-266F-4766-B938-131408608700}"/>
          </ac:spMkLst>
        </pc:spChg>
        <pc:spChg chg="add mod">
          <ac:chgData name="GUO, Qiang" userId="79929919-1e5a-4868-82ae-63843998b2d0" providerId="ADAL" clId="{789E9DAF-564A-4E74-91D3-323915F51D4D}" dt="2022-11-28T18:26:20.331" v="154" actId="2711"/>
          <ac:spMkLst>
            <pc:docMk/>
            <pc:sldMk cId="370629016" sldId="496"/>
            <ac:spMk id="9" creationId="{87C720C1-1137-4CC8-96B9-2662FEA5AB6F}"/>
          </ac:spMkLst>
        </pc:spChg>
        <pc:spChg chg="add mod">
          <ac:chgData name="GUO, Qiang" userId="79929919-1e5a-4868-82ae-63843998b2d0" providerId="ADAL" clId="{789E9DAF-564A-4E74-91D3-323915F51D4D}" dt="2022-11-28T18:26:27.307" v="155" actId="2711"/>
          <ac:spMkLst>
            <pc:docMk/>
            <pc:sldMk cId="370629016" sldId="496"/>
            <ac:spMk id="10" creationId="{4F3EBF47-64A9-42FD-BF3A-EE40320F8E7C}"/>
          </ac:spMkLst>
        </pc:spChg>
        <pc:spChg chg="add del mod">
          <ac:chgData name="GUO, Qiang" userId="79929919-1e5a-4868-82ae-63843998b2d0" providerId="ADAL" clId="{789E9DAF-564A-4E74-91D3-323915F51D4D}" dt="2022-11-28T18:32:24.397" v="375" actId="478"/>
          <ac:spMkLst>
            <pc:docMk/>
            <pc:sldMk cId="370629016" sldId="496"/>
            <ac:spMk id="11" creationId="{372C26C2-4074-4C14-84B6-8DC2B8A7C109}"/>
          </ac:spMkLst>
        </pc:spChg>
        <pc:spChg chg="add mod">
          <ac:chgData name="GUO, Qiang" userId="79929919-1e5a-4868-82ae-63843998b2d0" providerId="ADAL" clId="{789E9DAF-564A-4E74-91D3-323915F51D4D}" dt="2022-11-28T18:32:24.807" v="376"/>
          <ac:spMkLst>
            <pc:docMk/>
            <pc:sldMk cId="370629016" sldId="496"/>
            <ac:spMk id="12" creationId="{E0FA8D63-5D47-48E3-BBE9-F93607E9A7D6}"/>
          </ac:spMkLst>
        </pc:spChg>
        <pc:spChg chg="del">
          <ac:chgData name="GUO, Qiang" userId="79929919-1e5a-4868-82ae-63843998b2d0" providerId="ADAL" clId="{789E9DAF-564A-4E74-91D3-323915F51D4D}" dt="2022-11-28T18:23:56.167" v="83" actId="478"/>
          <ac:spMkLst>
            <pc:docMk/>
            <pc:sldMk cId="370629016" sldId="496"/>
            <ac:spMk id="35" creationId="{40A86F77-BA2C-401B-9ADF-08225B74E30C}"/>
          </ac:spMkLst>
        </pc:spChg>
      </pc:sldChg>
      <pc:sldChg chg="del">
        <pc:chgData name="GUO, Qiang" userId="79929919-1e5a-4868-82ae-63843998b2d0" providerId="ADAL" clId="{789E9DAF-564A-4E74-91D3-323915F51D4D}" dt="2022-11-28T18:27:02.611" v="161" actId="47"/>
        <pc:sldMkLst>
          <pc:docMk/>
          <pc:sldMk cId="3419435072" sldId="497"/>
        </pc:sldMkLst>
      </pc:sldChg>
      <pc:sldChg chg="addSp delSp modSp add mod">
        <pc:chgData name="GUO, Qiang" userId="79929919-1e5a-4868-82ae-63843998b2d0" providerId="ADAL" clId="{789E9DAF-564A-4E74-91D3-323915F51D4D}" dt="2022-11-28T18:32:28.685" v="378"/>
        <pc:sldMkLst>
          <pc:docMk/>
          <pc:sldMk cId="3623673407" sldId="497"/>
        </pc:sldMkLst>
        <pc:spChg chg="add del mod">
          <ac:chgData name="GUO, Qiang" userId="79929919-1e5a-4868-82ae-63843998b2d0" providerId="ADAL" clId="{789E9DAF-564A-4E74-91D3-323915F51D4D}" dt="2022-11-28T18:32:28.259" v="377" actId="478"/>
          <ac:spMkLst>
            <pc:docMk/>
            <pc:sldMk cId="3623673407" sldId="497"/>
            <ac:spMk id="4" creationId="{7843DE8A-0935-4D32-AE95-0AB2EFC39824}"/>
          </ac:spMkLst>
        </pc:spChg>
        <pc:spChg chg="add mod">
          <ac:chgData name="GUO, Qiang" userId="79929919-1e5a-4868-82ae-63843998b2d0" providerId="ADAL" clId="{789E9DAF-564A-4E74-91D3-323915F51D4D}" dt="2022-11-28T18:32:28.685" v="378"/>
          <ac:spMkLst>
            <pc:docMk/>
            <pc:sldMk cId="3623673407" sldId="497"/>
            <ac:spMk id="5" creationId="{18225A73-F221-4FEA-B7A8-7F10441CD9D3}"/>
          </ac:spMkLst>
        </pc:spChg>
        <pc:spChg chg="mod">
          <ac:chgData name="GUO, Qiang" userId="79929919-1e5a-4868-82ae-63843998b2d0" providerId="ADAL" clId="{789E9DAF-564A-4E74-91D3-323915F51D4D}" dt="2022-11-28T18:31:31.941" v="367" actId="20577"/>
          <ac:spMkLst>
            <pc:docMk/>
            <pc:sldMk cId="3623673407" sldId="497"/>
            <ac:spMk id="9" creationId="{87C720C1-1137-4CC8-96B9-2662FEA5AB6F}"/>
          </ac:spMkLst>
        </pc:spChg>
      </pc:sldChg>
      <pc:sldChg chg="addSp delSp modSp add mod">
        <pc:chgData name="GUO, Qiang" userId="79929919-1e5a-4868-82ae-63843998b2d0" providerId="ADAL" clId="{789E9DAF-564A-4E74-91D3-323915F51D4D}" dt="2022-11-28T18:32:32.724" v="380"/>
        <pc:sldMkLst>
          <pc:docMk/>
          <pc:sldMk cId="1138157276" sldId="498"/>
        </pc:sldMkLst>
        <pc:spChg chg="add del mod">
          <ac:chgData name="GUO, Qiang" userId="79929919-1e5a-4868-82ae-63843998b2d0" providerId="ADAL" clId="{789E9DAF-564A-4E74-91D3-323915F51D4D}" dt="2022-11-28T18:32:32.343" v="379" actId="478"/>
          <ac:spMkLst>
            <pc:docMk/>
            <pc:sldMk cId="1138157276" sldId="498"/>
            <ac:spMk id="4" creationId="{BCAC5623-D06A-48AE-8621-0FAEADC9A2EC}"/>
          </ac:spMkLst>
        </pc:spChg>
        <pc:spChg chg="add mod">
          <ac:chgData name="GUO, Qiang" userId="79929919-1e5a-4868-82ae-63843998b2d0" providerId="ADAL" clId="{789E9DAF-564A-4E74-91D3-323915F51D4D}" dt="2022-11-28T18:32:32.724" v="380"/>
          <ac:spMkLst>
            <pc:docMk/>
            <pc:sldMk cId="1138157276" sldId="498"/>
            <ac:spMk id="5" creationId="{29D8CA91-1EF8-4366-A374-8283B507EFC5}"/>
          </ac:spMkLst>
        </pc:spChg>
        <pc:spChg chg="mod">
          <ac:chgData name="GUO, Qiang" userId="79929919-1e5a-4868-82ae-63843998b2d0" providerId="ADAL" clId="{789E9DAF-564A-4E74-91D3-323915F51D4D}" dt="2022-11-28T18:31:38.827" v="369" actId="20577"/>
          <ac:spMkLst>
            <pc:docMk/>
            <pc:sldMk cId="1138157276" sldId="498"/>
            <ac:spMk id="9" creationId="{87C720C1-1137-4CC8-96B9-2662FEA5AB6F}"/>
          </ac:spMkLst>
        </pc:spChg>
      </pc:sldChg>
      <pc:sldChg chg="del">
        <pc:chgData name="GUO, Qiang" userId="79929919-1e5a-4868-82ae-63843998b2d0" providerId="ADAL" clId="{789E9DAF-564A-4E74-91D3-323915F51D4D}" dt="2022-11-28T18:27:03.977" v="162" actId="47"/>
        <pc:sldMkLst>
          <pc:docMk/>
          <pc:sldMk cId="1179595234" sldId="498"/>
        </pc:sldMkLst>
      </pc:sldChg>
      <pc:sldChg chg="addSp modSp add mod">
        <pc:chgData name="GUO, Qiang" userId="79929919-1e5a-4868-82ae-63843998b2d0" providerId="ADAL" clId="{789E9DAF-564A-4E74-91D3-323915F51D4D}" dt="2022-11-28T18:32:41.355" v="382"/>
        <pc:sldMkLst>
          <pc:docMk/>
          <pc:sldMk cId="627693266" sldId="499"/>
        </pc:sldMkLst>
        <pc:spChg chg="add mod">
          <ac:chgData name="GUO, Qiang" userId="79929919-1e5a-4868-82ae-63843998b2d0" providerId="ADAL" clId="{789E9DAF-564A-4E74-91D3-323915F51D4D}" dt="2022-11-28T18:32:41.355" v="382"/>
          <ac:spMkLst>
            <pc:docMk/>
            <pc:sldMk cId="627693266" sldId="499"/>
            <ac:spMk id="4" creationId="{CF2BE806-93A2-49CD-BBBC-D5E79DE8E499}"/>
          </ac:spMkLst>
        </pc:spChg>
        <pc:spChg chg="mod">
          <ac:chgData name="GUO, Qiang" userId="79929919-1e5a-4868-82ae-63843998b2d0" providerId="ADAL" clId="{789E9DAF-564A-4E74-91D3-323915F51D4D}" dt="2022-11-28T18:32:38.916" v="381" actId="20577"/>
          <ac:spMkLst>
            <pc:docMk/>
            <pc:sldMk cId="627693266" sldId="499"/>
            <ac:spMk id="9" creationId="{87C720C1-1137-4CC8-96B9-2662FEA5AB6F}"/>
          </ac:spMkLst>
        </pc:spChg>
      </pc:sldChg>
      <pc:sldChg chg="del">
        <pc:chgData name="GUO, Qiang" userId="79929919-1e5a-4868-82ae-63843998b2d0" providerId="ADAL" clId="{789E9DAF-564A-4E74-91D3-323915F51D4D}" dt="2022-11-28T18:27:04.866" v="163" actId="47"/>
        <pc:sldMkLst>
          <pc:docMk/>
          <pc:sldMk cId="2909473144" sldId="499"/>
        </pc:sldMkLst>
      </pc:sldChg>
      <pc:sldChg chg="del">
        <pc:chgData name="GUO, Qiang" userId="79929919-1e5a-4868-82ae-63843998b2d0" providerId="ADAL" clId="{789E9DAF-564A-4E74-91D3-323915F51D4D}" dt="2022-11-28T18:27:05.800" v="164" actId="47"/>
        <pc:sldMkLst>
          <pc:docMk/>
          <pc:sldMk cId="1464395907" sldId="500"/>
        </pc:sldMkLst>
      </pc:sldChg>
      <pc:sldChg chg="addSp modSp add mod">
        <pc:chgData name="GUO, Qiang" userId="79929919-1e5a-4868-82ae-63843998b2d0" providerId="ADAL" clId="{789E9DAF-564A-4E74-91D3-323915F51D4D}" dt="2022-11-28T18:32:55.483" v="385"/>
        <pc:sldMkLst>
          <pc:docMk/>
          <pc:sldMk cId="2493862406" sldId="500"/>
        </pc:sldMkLst>
        <pc:spChg chg="add mod">
          <ac:chgData name="GUO, Qiang" userId="79929919-1e5a-4868-82ae-63843998b2d0" providerId="ADAL" clId="{789E9DAF-564A-4E74-91D3-323915F51D4D}" dt="2022-11-28T18:32:55.483" v="385"/>
          <ac:spMkLst>
            <pc:docMk/>
            <pc:sldMk cId="2493862406" sldId="500"/>
            <ac:spMk id="4" creationId="{2EE1875F-F503-45F4-A80A-B2910BB15BF7}"/>
          </ac:spMkLst>
        </pc:spChg>
        <pc:spChg chg="mod">
          <ac:chgData name="GUO, Qiang" userId="79929919-1e5a-4868-82ae-63843998b2d0" providerId="ADAL" clId="{789E9DAF-564A-4E74-91D3-323915F51D4D}" dt="2022-11-28T18:32:45.790" v="384" actId="20577"/>
          <ac:spMkLst>
            <pc:docMk/>
            <pc:sldMk cId="2493862406" sldId="500"/>
            <ac:spMk id="9" creationId="{87C720C1-1137-4CC8-96B9-2662FEA5AB6F}"/>
          </ac:spMkLst>
        </pc:spChg>
      </pc:sldChg>
      <pc:sldChg chg="del">
        <pc:chgData name="GUO, Qiang" userId="79929919-1e5a-4868-82ae-63843998b2d0" providerId="ADAL" clId="{789E9DAF-564A-4E74-91D3-323915F51D4D}" dt="2022-11-28T18:27:06.736" v="165" actId="47"/>
        <pc:sldMkLst>
          <pc:docMk/>
          <pc:sldMk cId="1255103577" sldId="501"/>
        </pc:sldMkLst>
      </pc:sldChg>
      <pc:sldChg chg="modSp add del mod">
        <pc:chgData name="GUO, Qiang" userId="79929919-1e5a-4868-82ae-63843998b2d0" providerId="ADAL" clId="{789E9DAF-564A-4E74-91D3-323915F51D4D}" dt="2022-11-28T18:32:57.511" v="386" actId="47"/>
        <pc:sldMkLst>
          <pc:docMk/>
          <pc:sldMk cId="3557327499" sldId="501"/>
        </pc:sldMkLst>
        <pc:spChg chg="mod">
          <ac:chgData name="GUO, Qiang" userId="79929919-1e5a-4868-82ae-63843998b2d0" providerId="ADAL" clId="{789E9DAF-564A-4E74-91D3-323915F51D4D}" dt="2022-11-28T18:27:49.537" v="187" actId="20577"/>
          <ac:spMkLst>
            <pc:docMk/>
            <pc:sldMk cId="3557327499" sldId="501"/>
            <ac:spMk id="9" creationId="{87C720C1-1137-4CC8-96B9-2662FEA5AB6F}"/>
          </ac:spMkLst>
        </pc:spChg>
      </pc:sldChg>
      <pc:sldChg chg="del">
        <pc:chgData name="GUO, Qiang" userId="79929919-1e5a-4868-82ae-63843998b2d0" providerId="ADAL" clId="{789E9DAF-564A-4E74-91D3-323915F51D4D}" dt="2022-11-28T18:27:07.637" v="166" actId="47"/>
        <pc:sldMkLst>
          <pc:docMk/>
          <pc:sldMk cId="2105537851" sldId="502"/>
        </pc:sldMkLst>
      </pc:sldChg>
      <pc:sldChg chg="del">
        <pc:chgData name="GUO, Qiang" userId="79929919-1e5a-4868-82ae-63843998b2d0" providerId="ADAL" clId="{789E9DAF-564A-4E74-91D3-323915F51D4D}" dt="2022-11-28T18:27:12.466" v="171" actId="47"/>
        <pc:sldMkLst>
          <pc:docMk/>
          <pc:sldMk cId="3596484759" sldId="503"/>
        </pc:sldMkLst>
      </pc:sldChg>
      <pc:sldChg chg="del">
        <pc:chgData name="GUO, Qiang" userId="79929919-1e5a-4868-82ae-63843998b2d0" providerId="ADAL" clId="{789E9DAF-564A-4E74-91D3-323915F51D4D}" dt="2022-11-28T18:27:09.536" v="168" actId="47"/>
        <pc:sldMkLst>
          <pc:docMk/>
          <pc:sldMk cId="314990565" sldId="504"/>
        </pc:sldMkLst>
      </pc:sldChg>
      <pc:sldChg chg="del">
        <pc:chgData name="GUO, Qiang" userId="79929919-1e5a-4868-82ae-63843998b2d0" providerId="ADAL" clId="{789E9DAF-564A-4E74-91D3-323915F51D4D}" dt="2022-11-28T18:27:13.484" v="172" actId="47"/>
        <pc:sldMkLst>
          <pc:docMk/>
          <pc:sldMk cId="1421274106" sldId="505"/>
        </pc:sldMkLst>
      </pc:sldChg>
      <pc:sldChg chg="del">
        <pc:chgData name="GUO, Qiang" userId="79929919-1e5a-4868-82ae-63843998b2d0" providerId="ADAL" clId="{789E9DAF-564A-4E74-91D3-323915F51D4D}" dt="2022-11-28T18:27:15.950" v="174" actId="47"/>
        <pc:sldMkLst>
          <pc:docMk/>
          <pc:sldMk cId="908025389" sldId="506"/>
        </pc:sldMkLst>
      </pc:sldChg>
      <pc:sldChg chg="del">
        <pc:chgData name="GUO, Qiang" userId="79929919-1e5a-4868-82ae-63843998b2d0" providerId="ADAL" clId="{789E9DAF-564A-4E74-91D3-323915F51D4D}" dt="2022-11-28T18:27:16.923" v="175" actId="47"/>
        <pc:sldMkLst>
          <pc:docMk/>
          <pc:sldMk cId="3772095164" sldId="508"/>
        </pc:sldMkLst>
      </pc:sldChg>
      <pc:sldChg chg="del">
        <pc:chgData name="GUO, Qiang" userId="79929919-1e5a-4868-82ae-63843998b2d0" providerId="ADAL" clId="{789E9DAF-564A-4E74-91D3-323915F51D4D}" dt="2022-11-28T18:27:17.804" v="176" actId="47"/>
        <pc:sldMkLst>
          <pc:docMk/>
          <pc:sldMk cId="3643117890" sldId="509"/>
        </pc:sldMkLst>
      </pc:sldChg>
      <pc:sldChg chg="del">
        <pc:chgData name="GUO, Qiang" userId="79929919-1e5a-4868-82ae-63843998b2d0" providerId="ADAL" clId="{789E9DAF-564A-4E74-91D3-323915F51D4D}" dt="2022-11-28T18:27:18.842" v="177" actId="47"/>
        <pc:sldMkLst>
          <pc:docMk/>
          <pc:sldMk cId="4097776816" sldId="510"/>
        </pc:sldMkLst>
      </pc:sldChg>
    </pc:docChg>
  </pc:docChgLst>
  <pc:docChgLst>
    <pc:chgData name="GUO, Qiang" userId="79929919-1e5a-4868-82ae-63843998b2d0" providerId="ADAL" clId="{4239E9BD-77F9-49C8-B95F-8E5139E2C373}"/>
    <pc:docChg chg="undo redo custSel addSld delSld modSld sldOrd">
      <pc:chgData name="GUO, Qiang" userId="79929919-1e5a-4868-82ae-63843998b2d0" providerId="ADAL" clId="{4239E9BD-77F9-49C8-B95F-8E5139E2C373}" dt="2022-12-11T14:19:41.895" v="4457" actId="255"/>
      <pc:docMkLst>
        <pc:docMk/>
      </pc:docMkLst>
      <pc:sldChg chg="modSp mod">
        <pc:chgData name="GUO, Qiang" userId="79929919-1e5a-4868-82ae-63843998b2d0" providerId="ADAL" clId="{4239E9BD-77F9-49C8-B95F-8E5139E2C373}" dt="2022-12-06T14:58:52.602" v="2067" actId="20577"/>
        <pc:sldMkLst>
          <pc:docMk/>
          <pc:sldMk cId="3818591428" sldId="270"/>
        </pc:sldMkLst>
        <pc:spChg chg="mod">
          <ac:chgData name="GUO, Qiang" userId="79929919-1e5a-4868-82ae-63843998b2d0" providerId="ADAL" clId="{4239E9BD-77F9-49C8-B95F-8E5139E2C373}" dt="2022-11-28T18:36:41.377" v="0" actId="20577"/>
          <ac:spMkLst>
            <pc:docMk/>
            <pc:sldMk cId="3818591428" sldId="270"/>
            <ac:spMk id="15" creationId="{00000000-0000-0000-0000-000000000000}"/>
          </ac:spMkLst>
        </pc:spChg>
        <pc:spChg chg="mod">
          <ac:chgData name="GUO, Qiang" userId="79929919-1e5a-4868-82ae-63843998b2d0" providerId="ADAL" clId="{4239E9BD-77F9-49C8-B95F-8E5139E2C373}" dt="2022-12-06T14:58:52.602" v="2067" actId="20577"/>
          <ac:spMkLst>
            <pc:docMk/>
            <pc:sldMk cId="3818591428" sldId="270"/>
            <ac:spMk id="16" creationId="{00000000-0000-0000-0000-000000000000}"/>
          </ac:spMkLst>
        </pc:spChg>
      </pc:sldChg>
      <pc:sldChg chg="modSp mod">
        <pc:chgData name="GUO, Qiang" userId="79929919-1e5a-4868-82ae-63843998b2d0" providerId="ADAL" clId="{4239E9BD-77F9-49C8-B95F-8E5139E2C373}" dt="2022-12-01T17:25:26.503" v="12" actId="207"/>
        <pc:sldMkLst>
          <pc:docMk/>
          <pc:sldMk cId="2392531868" sldId="415"/>
        </pc:sldMkLst>
        <pc:spChg chg="mod">
          <ac:chgData name="GUO, Qiang" userId="79929919-1e5a-4868-82ae-63843998b2d0" providerId="ADAL" clId="{4239E9BD-77F9-49C8-B95F-8E5139E2C373}" dt="2022-12-01T17:25:26.503" v="12" actId="207"/>
          <ac:spMkLst>
            <pc:docMk/>
            <pc:sldMk cId="2392531868" sldId="415"/>
            <ac:spMk id="2" creationId="{00000000-0000-0000-0000-000000000000}"/>
          </ac:spMkLst>
        </pc:spChg>
        <pc:spChg chg="mod">
          <ac:chgData name="GUO, Qiang" userId="79929919-1e5a-4868-82ae-63843998b2d0" providerId="ADAL" clId="{4239E9BD-77F9-49C8-B95F-8E5139E2C373}" dt="2022-12-01T17:25:15.456" v="10" actId="207"/>
          <ac:spMkLst>
            <pc:docMk/>
            <pc:sldMk cId="2392531868" sldId="415"/>
            <ac:spMk id="7" creationId="{C099DBAC-D07B-4651-A2EA-9104AA7D5A16}"/>
          </ac:spMkLst>
        </pc:spChg>
      </pc:sldChg>
      <pc:sldChg chg="del">
        <pc:chgData name="GUO, Qiang" userId="79929919-1e5a-4868-82ae-63843998b2d0" providerId="ADAL" clId="{4239E9BD-77F9-49C8-B95F-8E5139E2C373}" dt="2022-12-06T12:00:15.509" v="49" actId="47"/>
        <pc:sldMkLst>
          <pc:docMk/>
          <pc:sldMk cId="99502880" sldId="421"/>
        </pc:sldMkLst>
      </pc:sldChg>
      <pc:sldChg chg="modSp mod">
        <pc:chgData name="GUO, Qiang" userId="79929919-1e5a-4868-82ae-63843998b2d0" providerId="ADAL" clId="{4239E9BD-77F9-49C8-B95F-8E5139E2C373}" dt="2022-12-01T17:24:18.706" v="3" actId="207"/>
        <pc:sldMkLst>
          <pc:docMk/>
          <pc:sldMk cId="1823867455" sldId="422"/>
        </pc:sldMkLst>
        <pc:spChg chg="mod">
          <ac:chgData name="GUO, Qiang" userId="79929919-1e5a-4868-82ae-63843998b2d0" providerId="ADAL" clId="{4239E9BD-77F9-49C8-B95F-8E5139E2C373}" dt="2022-12-01T17:24:18.706" v="3" actId="207"/>
          <ac:spMkLst>
            <pc:docMk/>
            <pc:sldMk cId="1823867455" sldId="422"/>
            <ac:spMk id="8" creationId="{49364AB9-F36D-2139-4F47-98C1A75FC1A3}"/>
          </ac:spMkLst>
        </pc:spChg>
      </pc:sldChg>
      <pc:sldChg chg="del">
        <pc:chgData name="GUO, Qiang" userId="79929919-1e5a-4868-82ae-63843998b2d0" providerId="ADAL" clId="{4239E9BD-77F9-49C8-B95F-8E5139E2C373}" dt="2022-12-01T17:23:39.077" v="2" actId="47"/>
        <pc:sldMkLst>
          <pc:docMk/>
          <pc:sldMk cId="4115802498" sldId="469"/>
        </pc:sldMkLst>
      </pc:sldChg>
      <pc:sldChg chg="addSp delSp modSp mod">
        <pc:chgData name="GUO, Qiang" userId="79929919-1e5a-4868-82ae-63843998b2d0" providerId="ADAL" clId="{4239E9BD-77F9-49C8-B95F-8E5139E2C373}" dt="2022-12-06T14:58:47.132" v="2055"/>
        <pc:sldMkLst>
          <pc:docMk/>
          <pc:sldMk cId="4244872866" sldId="486"/>
        </pc:sldMkLst>
        <pc:spChg chg="add del mod">
          <ac:chgData name="GUO, Qiang" userId="79929919-1e5a-4868-82ae-63843998b2d0" providerId="ADAL" clId="{4239E9BD-77F9-49C8-B95F-8E5139E2C373}" dt="2022-12-06T14:58:47.132" v="2055"/>
          <ac:spMkLst>
            <pc:docMk/>
            <pc:sldMk cId="4244872866" sldId="486"/>
            <ac:spMk id="5" creationId="{C479834E-74FE-4358-9E8D-764B81DEB3FF}"/>
          </ac:spMkLst>
        </pc:spChg>
        <pc:spChg chg="mod">
          <ac:chgData name="GUO, Qiang" userId="79929919-1e5a-4868-82ae-63843998b2d0" providerId="ADAL" clId="{4239E9BD-77F9-49C8-B95F-8E5139E2C373}" dt="2022-12-01T17:24:34.723" v="4" actId="207"/>
          <ac:spMkLst>
            <pc:docMk/>
            <pc:sldMk cId="4244872866" sldId="486"/>
            <ac:spMk id="11" creationId="{18E8FD6E-4B89-4CAE-8932-A11434B05E7A}"/>
          </ac:spMkLst>
        </pc:spChg>
      </pc:sldChg>
      <pc:sldChg chg="addSp modSp mod">
        <pc:chgData name="GUO, Qiang" userId="79929919-1e5a-4868-82ae-63843998b2d0" providerId="ADAL" clId="{4239E9BD-77F9-49C8-B95F-8E5139E2C373}" dt="2022-12-06T12:17:12.794" v="886" actId="20577"/>
        <pc:sldMkLst>
          <pc:docMk/>
          <pc:sldMk cId="370629016" sldId="496"/>
        </pc:sldMkLst>
        <pc:spChg chg="add mod">
          <ac:chgData name="GUO, Qiang" userId="79929919-1e5a-4868-82ae-63843998b2d0" providerId="ADAL" clId="{4239E9BD-77F9-49C8-B95F-8E5139E2C373}" dt="2022-12-06T12:17:12.794" v="886" actId="20577"/>
          <ac:spMkLst>
            <pc:docMk/>
            <pc:sldMk cId="370629016" sldId="496"/>
            <ac:spMk id="5" creationId="{3811F1D6-119A-4E9D-B0BE-81062908A560}"/>
          </ac:spMkLst>
        </pc:spChg>
        <pc:spChg chg="mod">
          <ac:chgData name="GUO, Qiang" userId="79929919-1e5a-4868-82ae-63843998b2d0" providerId="ADAL" clId="{4239E9BD-77F9-49C8-B95F-8E5139E2C373}" dt="2022-12-06T12:02:09.731" v="59" actId="20577"/>
          <ac:spMkLst>
            <pc:docMk/>
            <pc:sldMk cId="370629016" sldId="496"/>
            <ac:spMk id="9" creationId="{87C720C1-1137-4CC8-96B9-2662FEA5AB6F}"/>
          </ac:spMkLst>
        </pc:spChg>
        <pc:spChg chg="mod">
          <ac:chgData name="GUO, Qiang" userId="79929919-1e5a-4868-82ae-63843998b2d0" providerId="ADAL" clId="{4239E9BD-77F9-49C8-B95F-8E5139E2C373}" dt="2022-12-06T12:15:22.433" v="803" actId="14100"/>
          <ac:spMkLst>
            <pc:docMk/>
            <pc:sldMk cId="370629016" sldId="496"/>
            <ac:spMk id="10" creationId="{4F3EBF47-64A9-42FD-BF3A-EE40320F8E7C}"/>
          </ac:spMkLst>
        </pc:spChg>
      </pc:sldChg>
      <pc:sldChg chg="addSp delSp modSp mod modAnim">
        <pc:chgData name="GUO, Qiang" userId="79929919-1e5a-4868-82ae-63843998b2d0" providerId="ADAL" clId="{4239E9BD-77F9-49C8-B95F-8E5139E2C373}" dt="2022-12-06T15:00:13.028" v="2136" actId="1036"/>
        <pc:sldMkLst>
          <pc:docMk/>
          <pc:sldMk cId="3623673407" sldId="497"/>
        </pc:sldMkLst>
        <pc:spChg chg="add del mod">
          <ac:chgData name="GUO, Qiang" userId="79929919-1e5a-4868-82ae-63843998b2d0" providerId="ADAL" clId="{4239E9BD-77F9-49C8-B95F-8E5139E2C373}" dt="2022-12-06T12:18:05.042" v="888" actId="478"/>
          <ac:spMkLst>
            <pc:docMk/>
            <pc:sldMk cId="3623673407" sldId="497"/>
            <ac:spMk id="3" creationId="{FBB540CD-1581-410D-B3E8-40282302C0FE}"/>
          </ac:spMkLst>
        </pc:spChg>
        <pc:spChg chg="add del mod">
          <ac:chgData name="GUO, Qiang" userId="79929919-1e5a-4868-82ae-63843998b2d0" providerId="ADAL" clId="{4239E9BD-77F9-49C8-B95F-8E5139E2C373}" dt="2022-12-06T14:58:47.437" v="2057"/>
          <ac:spMkLst>
            <pc:docMk/>
            <pc:sldMk cId="3623673407" sldId="497"/>
            <ac:spMk id="7" creationId="{30C212FA-8161-42C5-8657-5A7F29991C62}"/>
          </ac:spMkLst>
        </pc:spChg>
        <pc:spChg chg="add del mod">
          <ac:chgData name="GUO, Qiang" userId="79929919-1e5a-4868-82ae-63843998b2d0" providerId="ADAL" clId="{4239E9BD-77F9-49C8-B95F-8E5139E2C373}" dt="2022-12-06T12:18:44.216" v="921" actId="478"/>
          <ac:spMkLst>
            <pc:docMk/>
            <pc:sldMk cId="3623673407" sldId="497"/>
            <ac:spMk id="7" creationId="{D5A7B9CF-8C7F-4C38-8B77-FA469F59366B}"/>
          </ac:spMkLst>
        </pc:spChg>
        <pc:spChg chg="add mod">
          <ac:chgData name="GUO, Qiang" userId="79929919-1e5a-4868-82ae-63843998b2d0" providerId="ADAL" clId="{4239E9BD-77F9-49C8-B95F-8E5139E2C373}" dt="2022-12-06T14:58:53.206" v="2068" actId="12"/>
          <ac:spMkLst>
            <pc:docMk/>
            <pc:sldMk cId="3623673407" sldId="497"/>
            <ac:spMk id="8" creationId="{D3C87163-6E87-4548-B4AC-582CBEC06EDB}"/>
          </ac:spMkLst>
        </pc:spChg>
        <pc:spChg chg="mod">
          <ac:chgData name="GUO, Qiang" userId="79929919-1e5a-4868-82ae-63843998b2d0" providerId="ADAL" clId="{4239E9BD-77F9-49C8-B95F-8E5139E2C373}" dt="2022-12-06T12:18:37.185" v="919" actId="20577"/>
          <ac:spMkLst>
            <pc:docMk/>
            <pc:sldMk cId="3623673407" sldId="497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6T12:17:58.180" v="887" actId="478"/>
          <ac:spMkLst>
            <pc:docMk/>
            <pc:sldMk cId="3623673407" sldId="497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06T15:00:13.028" v="2136" actId="1036"/>
          <ac:spMkLst>
            <pc:docMk/>
            <pc:sldMk cId="3623673407" sldId="497"/>
            <ac:spMk id="10" creationId="{9A0B5509-6569-40B8-A582-BBB00A624F6E}"/>
          </ac:spMkLst>
        </pc:spChg>
        <pc:spChg chg="add mod">
          <ac:chgData name="GUO, Qiang" userId="79929919-1e5a-4868-82ae-63843998b2d0" providerId="ADAL" clId="{4239E9BD-77F9-49C8-B95F-8E5139E2C373}" dt="2022-12-06T12:18:05.603" v="889"/>
          <ac:spMkLst>
            <pc:docMk/>
            <pc:sldMk cId="3623673407" sldId="497"/>
            <ac:spMk id="11" creationId="{E98B9407-BC34-45BB-826C-55EE63A87908}"/>
          </ac:spMkLst>
        </pc:spChg>
        <pc:spChg chg="add mod">
          <ac:chgData name="GUO, Qiang" userId="79929919-1e5a-4868-82ae-63843998b2d0" providerId="ADAL" clId="{4239E9BD-77F9-49C8-B95F-8E5139E2C373}" dt="2022-12-06T14:58:58.299" v="2070" actId="207"/>
          <ac:spMkLst>
            <pc:docMk/>
            <pc:sldMk cId="3623673407" sldId="497"/>
            <ac:spMk id="12" creationId="{FD9F6341-6865-4F80-9E4B-82992F03ADCC}"/>
          </ac:spMkLst>
        </pc:spChg>
      </pc:sldChg>
      <pc:sldChg chg="addSp delSp modSp mod modAnim">
        <pc:chgData name="GUO, Qiang" userId="79929919-1e5a-4868-82ae-63843998b2d0" providerId="ADAL" clId="{4239E9BD-77F9-49C8-B95F-8E5139E2C373}" dt="2022-12-06T12:21:08.217" v="941" actId="20577"/>
        <pc:sldMkLst>
          <pc:docMk/>
          <pc:sldMk cId="1138157276" sldId="498"/>
        </pc:sldMkLst>
        <pc:spChg chg="add del mod">
          <ac:chgData name="GUO, Qiang" userId="79929919-1e5a-4868-82ae-63843998b2d0" providerId="ADAL" clId="{4239E9BD-77F9-49C8-B95F-8E5139E2C373}" dt="2022-12-06T12:20:47.745" v="925" actId="478"/>
          <ac:spMkLst>
            <pc:docMk/>
            <pc:sldMk cId="1138157276" sldId="498"/>
            <ac:spMk id="3" creationId="{3C26F566-7016-41C5-BA8F-BA3A7BE4AD0B}"/>
          </ac:spMkLst>
        </pc:spChg>
        <pc:spChg chg="mod">
          <ac:chgData name="GUO, Qiang" userId="79929919-1e5a-4868-82ae-63843998b2d0" providerId="ADAL" clId="{4239E9BD-77F9-49C8-B95F-8E5139E2C373}" dt="2022-12-06T12:20:35.381" v="922" actId="14100"/>
          <ac:spMkLst>
            <pc:docMk/>
            <pc:sldMk cId="1138157276" sldId="498"/>
            <ac:spMk id="5" creationId="{29D8CA91-1EF8-4366-A374-8283B507EFC5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7" creationId="{C0D24C30-664E-41F6-9878-CD177B75A8E4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8" creationId="{3453704D-CC76-4D30-89FE-32948E0596F0}"/>
          </ac:spMkLst>
        </pc:spChg>
        <pc:spChg chg="mod">
          <ac:chgData name="GUO, Qiang" userId="79929919-1e5a-4868-82ae-63843998b2d0" providerId="ADAL" clId="{4239E9BD-77F9-49C8-B95F-8E5139E2C373}" dt="2022-12-06T12:21:08.217" v="941" actId="20577"/>
          <ac:spMkLst>
            <pc:docMk/>
            <pc:sldMk cId="1138157276" sldId="498"/>
            <ac:spMk id="9" creationId="{87C720C1-1137-4CC8-96B9-2662FEA5AB6F}"/>
          </ac:spMkLst>
        </pc:spChg>
        <pc:spChg chg="del mod">
          <ac:chgData name="GUO, Qiang" userId="79929919-1e5a-4868-82ae-63843998b2d0" providerId="ADAL" clId="{4239E9BD-77F9-49C8-B95F-8E5139E2C373}" dt="2022-12-06T12:20:45.621" v="924" actId="478"/>
          <ac:spMkLst>
            <pc:docMk/>
            <pc:sldMk cId="1138157276" sldId="498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11" creationId="{DC25A9C0-9489-4BBE-A372-4D014CAB60E5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13" creationId="{0164CF9B-3E2E-4154-922F-75A3196CE9D0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15" creationId="{BB1B6B26-12F8-413C-93B6-CE6E5B7CA121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18" creationId="{3343705D-9F3F-4D13-AB00-5B52C6C3D3D8}"/>
          </ac:spMkLst>
        </pc:spChg>
        <pc:spChg chg="add mod">
          <ac:chgData name="GUO, Qiang" userId="79929919-1e5a-4868-82ae-63843998b2d0" providerId="ADAL" clId="{4239E9BD-77F9-49C8-B95F-8E5139E2C373}" dt="2022-12-06T12:20:48.885" v="926"/>
          <ac:spMkLst>
            <pc:docMk/>
            <pc:sldMk cId="1138157276" sldId="498"/>
            <ac:spMk id="20" creationId="{DB28CB63-495F-4AE1-9241-E345E4C11E03}"/>
          </ac:spMkLst>
        </pc:spChg>
        <pc:picChg chg="add mod">
          <ac:chgData name="GUO, Qiang" userId="79929919-1e5a-4868-82ae-63843998b2d0" providerId="ADAL" clId="{4239E9BD-77F9-49C8-B95F-8E5139E2C373}" dt="2022-12-06T12:20:48.885" v="926"/>
          <ac:picMkLst>
            <pc:docMk/>
            <pc:sldMk cId="1138157276" sldId="498"/>
            <ac:picMk id="16" creationId="{2285916A-036E-43DA-8938-E72A4C85710E}"/>
          </ac:picMkLst>
        </pc:picChg>
        <pc:cxnChg chg="add mod">
          <ac:chgData name="GUO, Qiang" userId="79929919-1e5a-4868-82ae-63843998b2d0" providerId="ADAL" clId="{4239E9BD-77F9-49C8-B95F-8E5139E2C373}" dt="2022-12-06T12:20:48.885" v="926"/>
          <ac:cxnSpMkLst>
            <pc:docMk/>
            <pc:sldMk cId="1138157276" sldId="498"/>
            <ac:cxnSpMk id="12" creationId="{D6F755C9-D547-41D2-A3D3-1235A06C2675}"/>
          </ac:cxnSpMkLst>
        </pc:cxnChg>
        <pc:cxnChg chg="add mod">
          <ac:chgData name="GUO, Qiang" userId="79929919-1e5a-4868-82ae-63843998b2d0" providerId="ADAL" clId="{4239E9BD-77F9-49C8-B95F-8E5139E2C373}" dt="2022-12-06T12:20:48.885" v="926"/>
          <ac:cxnSpMkLst>
            <pc:docMk/>
            <pc:sldMk cId="1138157276" sldId="498"/>
            <ac:cxnSpMk id="14" creationId="{ACDBC762-4F85-431F-8660-7AD5312BF90B}"/>
          </ac:cxnSpMkLst>
        </pc:cxnChg>
        <pc:cxnChg chg="add mod">
          <ac:chgData name="GUO, Qiang" userId="79929919-1e5a-4868-82ae-63843998b2d0" providerId="ADAL" clId="{4239E9BD-77F9-49C8-B95F-8E5139E2C373}" dt="2022-12-06T12:20:48.885" v="926"/>
          <ac:cxnSpMkLst>
            <pc:docMk/>
            <pc:sldMk cId="1138157276" sldId="498"/>
            <ac:cxnSpMk id="17" creationId="{5A0BF20F-7C48-43F0-B48D-2B0B8DADCB7A}"/>
          </ac:cxnSpMkLst>
        </pc:cxnChg>
        <pc:cxnChg chg="add mod">
          <ac:chgData name="GUO, Qiang" userId="79929919-1e5a-4868-82ae-63843998b2d0" providerId="ADAL" clId="{4239E9BD-77F9-49C8-B95F-8E5139E2C373}" dt="2022-12-06T12:20:48.885" v="926"/>
          <ac:cxnSpMkLst>
            <pc:docMk/>
            <pc:sldMk cId="1138157276" sldId="498"/>
            <ac:cxnSpMk id="19" creationId="{74EBFDB6-4F95-4B5D-BBC4-35709A77E2E3}"/>
          </ac:cxnSpMkLst>
        </pc:cxnChg>
      </pc:sldChg>
      <pc:sldChg chg="addSp delSp modSp mod delAnim modAnim">
        <pc:chgData name="GUO, Qiang" userId="79929919-1e5a-4868-82ae-63843998b2d0" providerId="ADAL" clId="{4239E9BD-77F9-49C8-B95F-8E5139E2C373}" dt="2022-12-11T13:07:40.748" v="2482"/>
        <pc:sldMkLst>
          <pc:docMk/>
          <pc:sldMk cId="627693266" sldId="499"/>
        </pc:sldMkLst>
        <pc:spChg chg="add del mod">
          <ac:chgData name="GUO, Qiang" userId="79929919-1e5a-4868-82ae-63843998b2d0" providerId="ADAL" clId="{4239E9BD-77F9-49C8-B95F-8E5139E2C373}" dt="2022-12-06T12:21:58.626" v="946" actId="478"/>
          <ac:spMkLst>
            <pc:docMk/>
            <pc:sldMk cId="627693266" sldId="499"/>
            <ac:spMk id="3" creationId="{5FF85F17-AA76-4DCA-81C9-2C5D738572C3}"/>
          </ac:spMkLst>
        </pc:spChg>
        <pc:spChg chg="add mod">
          <ac:chgData name="GUO, Qiang" userId="79929919-1e5a-4868-82ae-63843998b2d0" providerId="ADAL" clId="{4239E9BD-77F9-49C8-B95F-8E5139E2C373}" dt="2022-12-06T13:10:33.008" v="2022" actId="255"/>
          <ac:spMkLst>
            <pc:docMk/>
            <pc:sldMk cId="627693266" sldId="499"/>
            <ac:spMk id="7" creationId="{5DF66135-A7A1-4827-8CA2-E6E631AEB82C}"/>
          </ac:spMkLst>
        </pc:spChg>
        <pc:spChg chg="add mod">
          <ac:chgData name="GUO, Qiang" userId="79929919-1e5a-4868-82ae-63843998b2d0" providerId="ADAL" clId="{4239E9BD-77F9-49C8-B95F-8E5139E2C373}" dt="2022-12-11T13:04:48.502" v="2429" actId="113"/>
          <ac:spMkLst>
            <pc:docMk/>
            <pc:sldMk cId="627693266" sldId="499"/>
            <ac:spMk id="8" creationId="{C18D22B7-8960-4105-9396-121846291EC8}"/>
          </ac:spMkLst>
        </pc:spChg>
        <pc:spChg chg="mod">
          <ac:chgData name="GUO, Qiang" userId="79929919-1e5a-4868-82ae-63843998b2d0" providerId="ADAL" clId="{4239E9BD-77F9-49C8-B95F-8E5139E2C373}" dt="2022-12-06T12:22:17.637" v="999" actId="20577"/>
          <ac:spMkLst>
            <pc:docMk/>
            <pc:sldMk cId="627693266" sldId="499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6T12:21:55.046" v="945" actId="478"/>
          <ac:spMkLst>
            <pc:docMk/>
            <pc:sldMk cId="627693266" sldId="499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11T13:02:44.798" v="2397" actId="1035"/>
          <ac:spMkLst>
            <pc:docMk/>
            <pc:sldMk cId="627693266" sldId="499"/>
            <ac:spMk id="11" creationId="{F6C48C53-2E35-48EA-A85C-95A75667DF18}"/>
          </ac:spMkLst>
        </pc:spChg>
        <pc:spChg chg="add mod">
          <ac:chgData name="GUO, Qiang" userId="79929919-1e5a-4868-82ae-63843998b2d0" providerId="ADAL" clId="{4239E9BD-77F9-49C8-B95F-8E5139E2C373}" dt="2022-12-11T13:03:24.112" v="2411" actId="14100"/>
          <ac:spMkLst>
            <pc:docMk/>
            <pc:sldMk cId="627693266" sldId="499"/>
            <ac:spMk id="12" creationId="{B69483A4-9C5E-44C6-BF50-6EA69766BA16}"/>
          </ac:spMkLst>
        </pc:spChg>
        <pc:spChg chg="add del mod">
          <ac:chgData name="GUO, Qiang" userId="79929919-1e5a-4868-82ae-63843998b2d0" providerId="ADAL" clId="{4239E9BD-77F9-49C8-B95F-8E5139E2C373}" dt="2022-12-11T13:00:16.506" v="2335" actId="478"/>
          <ac:spMkLst>
            <pc:docMk/>
            <pc:sldMk cId="627693266" sldId="499"/>
            <ac:spMk id="13" creationId="{79D08FF4-34EE-4207-AE10-53A0E4F846D6}"/>
          </ac:spMkLst>
        </pc:spChg>
        <pc:spChg chg="add del mod">
          <ac:chgData name="GUO, Qiang" userId="79929919-1e5a-4868-82ae-63843998b2d0" providerId="ADAL" clId="{4239E9BD-77F9-49C8-B95F-8E5139E2C373}" dt="2022-12-11T12:56:56.990" v="2300" actId="478"/>
          <ac:spMkLst>
            <pc:docMk/>
            <pc:sldMk cId="627693266" sldId="499"/>
            <ac:spMk id="15" creationId="{A5521A00-5823-4CA9-9D88-B2F36CA1B2B3}"/>
          </ac:spMkLst>
        </pc:spChg>
        <pc:spChg chg="add del mod">
          <ac:chgData name="GUO, Qiang" userId="79929919-1e5a-4868-82ae-63843998b2d0" providerId="ADAL" clId="{4239E9BD-77F9-49C8-B95F-8E5139E2C373}" dt="2022-12-11T12:56:58.092" v="2301" actId="478"/>
          <ac:spMkLst>
            <pc:docMk/>
            <pc:sldMk cId="627693266" sldId="499"/>
            <ac:spMk id="16" creationId="{0CB24412-4670-4A8B-A023-82CEFB172FC7}"/>
          </ac:spMkLst>
        </pc:spChg>
        <pc:spChg chg="add del mod">
          <ac:chgData name="GUO, Qiang" userId="79929919-1e5a-4868-82ae-63843998b2d0" providerId="ADAL" clId="{4239E9BD-77F9-49C8-B95F-8E5139E2C373}" dt="2022-12-11T12:56:51.284" v="2298" actId="478"/>
          <ac:spMkLst>
            <pc:docMk/>
            <pc:sldMk cId="627693266" sldId="499"/>
            <ac:spMk id="17" creationId="{39C30D60-EFA7-4849-97E2-07C462EB8282}"/>
          </ac:spMkLst>
        </pc:spChg>
        <pc:spChg chg="add del mod">
          <ac:chgData name="GUO, Qiang" userId="79929919-1e5a-4868-82ae-63843998b2d0" providerId="ADAL" clId="{4239E9BD-77F9-49C8-B95F-8E5139E2C373}" dt="2022-12-11T12:56:46.114" v="2297" actId="478"/>
          <ac:spMkLst>
            <pc:docMk/>
            <pc:sldMk cId="627693266" sldId="499"/>
            <ac:spMk id="18" creationId="{C73746F3-F118-4510-A64A-ECC6C6D102C0}"/>
          </ac:spMkLst>
        </pc:spChg>
        <pc:spChg chg="add del mod">
          <ac:chgData name="GUO, Qiang" userId="79929919-1e5a-4868-82ae-63843998b2d0" providerId="ADAL" clId="{4239E9BD-77F9-49C8-B95F-8E5139E2C373}" dt="2022-12-11T12:56:43.268" v="2296" actId="478"/>
          <ac:spMkLst>
            <pc:docMk/>
            <pc:sldMk cId="627693266" sldId="499"/>
            <ac:spMk id="20" creationId="{FA050499-7B8E-4F93-B045-0CEDB63AA564}"/>
          </ac:spMkLst>
        </pc:spChg>
        <pc:spChg chg="add mod">
          <ac:chgData name="GUO, Qiang" userId="79929919-1e5a-4868-82ae-63843998b2d0" providerId="ADAL" clId="{4239E9BD-77F9-49C8-B95F-8E5139E2C373}" dt="2022-12-11T13:03:10.126" v="2410" actId="14100"/>
          <ac:spMkLst>
            <pc:docMk/>
            <pc:sldMk cId="627693266" sldId="499"/>
            <ac:spMk id="21" creationId="{90A6275C-F632-4E8C-8073-4973D29F06E6}"/>
          </ac:spMkLst>
        </pc:spChg>
        <pc:spChg chg="add mod">
          <ac:chgData name="GUO, Qiang" userId="79929919-1e5a-4868-82ae-63843998b2d0" providerId="ADAL" clId="{4239E9BD-77F9-49C8-B95F-8E5139E2C373}" dt="2022-12-11T13:05:10.421" v="2437" actId="207"/>
          <ac:spMkLst>
            <pc:docMk/>
            <pc:sldMk cId="627693266" sldId="499"/>
            <ac:spMk id="29" creationId="{279EB292-22B7-48C8-B249-58ED63DCCAD0}"/>
          </ac:spMkLst>
        </pc:spChg>
        <pc:spChg chg="add mod">
          <ac:chgData name="GUO, Qiang" userId="79929919-1e5a-4868-82ae-63843998b2d0" providerId="ADAL" clId="{4239E9BD-77F9-49C8-B95F-8E5139E2C373}" dt="2022-12-11T13:06:52.577" v="2475" actId="207"/>
          <ac:spMkLst>
            <pc:docMk/>
            <pc:sldMk cId="627693266" sldId="499"/>
            <ac:spMk id="36" creationId="{7B610742-4100-4914-A87B-3F947E758A4A}"/>
          </ac:spMkLst>
        </pc:spChg>
        <pc:grpChg chg="add mod">
          <ac:chgData name="GUO, Qiang" userId="79929919-1e5a-4868-82ae-63843998b2d0" providerId="ADAL" clId="{4239E9BD-77F9-49C8-B95F-8E5139E2C373}" dt="2022-12-11T13:04:27.799" v="2425" actId="164"/>
          <ac:grpSpMkLst>
            <pc:docMk/>
            <pc:sldMk cId="627693266" sldId="499"/>
            <ac:grpSpMk id="28" creationId="{CA9A63D0-29A8-494E-BB55-EC45AF7E3492}"/>
          </ac:grpSpMkLst>
        </pc:grpChg>
        <pc:grpChg chg="add del mod">
          <ac:chgData name="GUO, Qiang" userId="79929919-1e5a-4868-82ae-63843998b2d0" providerId="ADAL" clId="{4239E9BD-77F9-49C8-B95F-8E5139E2C373}" dt="2022-12-11T13:05:48.912" v="2462" actId="165"/>
          <ac:grpSpMkLst>
            <pc:docMk/>
            <pc:sldMk cId="627693266" sldId="499"/>
            <ac:grpSpMk id="30" creationId="{B752941F-8273-4C48-8955-2C63234215E1}"/>
          </ac:grpSpMkLst>
        </pc:grpChg>
        <pc:grpChg chg="add mod">
          <ac:chgData name="GUO, Qiang" userId="79929919-1e5a-4868-82ae-63843998b2d0" providerId="ADAL" clId="{4239E9BD-77F9-49C8-B95F-8E5139E2C373}" dt="2022-12-11T13:06:22.390" v="2468" actId="164"/>
          <ac:grpSpMkLst>
            <pc:docMk/>
            <pc:sldMk cId="627693266" sldId="499"/>
            <ac:grpSpMk id="35" creationId="{FBCCE2C8-F308-40E7-9CC9-B67A54144B47}"/>
          </ac:grpSpMkLst>
        </pc:grpChg>
        <pc:picChg chg="add mod">
          <ac:chgData name="GUO, Qiang" userId="79929919-1e5a-4868-82ae-63843998b2d0" providerId="ADAL" clId="{4239E9BD-77F9-49C8-B95F-8E5139E2C373}" dt="2022-12-11T13:07:39.241" v="2481" actId="1076"/>
          <ac:picMkLst>
            <pc:docMk/>
            <pc:sldMk cId="627693266" sldId="499"/>
            <ac:picMk id="37" creationId="{E63AC23D-2CB0-4B07-8A2C-103DCCC74747}"/>
          </ac:picMkLst>
        </pc:picChg>
        <pc:cxnChg chg="add del mod">
          <ac:chgData name="GUO, Qiang" userId="79929919-1e5a-4868-82ae-63843998b2d0" providerId="ADAL" clId="{4239E9BD-77F9-49C8-B95F-8E5139E2C373}" dt="2022-12-11T13:00:14.224" v="2334" actId="478"/>
          <ac:cxnSpMkLst>
            <pc:docMk/>
            <pc:sldMk cId="627693266" sldId="499"/>
            <ac:cxnSpMk id="14" creationId="{7A34A5BD-DC01-417D-B0B4-C3CFFD70747C}"/>
          </ac:cxnSpMkLst>
        </pc:cxnChg>
        <pc:cxnChg chg="add del mod">
          <ac:chgData name="GUO, Qiang" userId="79929919-1e5a-4868-82ae-63843998b2d0" providerId="ADAL" clId="{4239E9BD-77F9-49C8-B95F-8E5139E2C373}" dt="2022-12-11T12:56:53.470" v="2299" actId="478"/>
          <ac:cxnSpMkLst>
            <pc:docMk/>
            <pc:sldMk cId="627693266" sldId="499"/>
            <ac:cxnSpMk id="19" creationId="{D13CF2DC-9D75-4A7F-B55E-3DBE0397A6E7}"/>
          </ac:cxnSpMkLst>
        </pc:cxnChg>
        <pc:cxnChg chg="add mod">
          <ac:chgData name="GUO, Qiang" userId="79929919-1e5a-4868-82ae-63843998b2d0" providerId="ADAL" clId="{4239E9BD-77F9-49C8-B95F-8E5139E2C373}" dt="2022-12-11T13:04:27.799" v="2425" actId="164"/>
          <ac:cxnSpMkLst>
            <pc:docMk/>
            <pc:sldMk cId="627693266" sldId="499"/>
            <ac:cxnSpMk id="22" creationId="{7C378290-6989-4ABE-9230-23B1D5A3B561}"/>
          </ac:cxnSpMkLst>
        </pc:cxnChg>
        <pc:cxnChg chg="add mod">
          <ac:chgData name="GUO, Qiang" userId="79929919-1e5a-4868-82ae-63843998b2d0" providerId="ADAL" clId="{4239E9BD-77F9-49C8-B95F-8E5139E2C373}" dt="2022-12-11T13:04:27.799" v="2425" actId="164"/>
          <ac:cxnSpMkLst>
            <pc:docMk/>
            <pc:sldMk cId="627693266" sldId="499"/>
            <ac:cxnSpMk id="25" creationId="{A2FE1DB8-2DCE-4FBE-9EFB-5358444EEFC6}"/>
          </ac:cxnSpMkLst>
        </pc:cxnChg>
        <pc:cxnChg chg="mod topLvl">
          <ac:chgData name="GUO, Qiang" userId="79929919-1e5a-4868-82ae-63843998b2d0" providerId="ADAL" clId="{4239E9BD-77F9-49C8-B95F-8E5139E2C373}" dt="2022-12-11T13:06:22.390" v="2468" actId="164"/>
          <ac:cxnSpMkLst>
            <pc:docMk/>
            <pc:sldMk cId="627693266" sldId="499"/>
            <ac:cxnSpMk id="31" creationId="{D9380AA7-6E0C-4D70-887E-4A694AA5BDD7}"/>
          </ac:cxnSpMkLst>
        </pc:cxnChg>
        <pc:cxnChg chg="mod topLvl">
          <ac:chgData name="GUO, Qiang" userId="79929919-1e5a-4868-82ae-63843998b2d0" providerId="ADAL" clId="{4239E9BD-77F9-49C8-B95F-8E5139E2C373}" dt="2022-12-11T13:06:22.390" v="2468" actId="164"/>
          <ac:cxnSpMkLst>
            <pc:docMk/>
            <pc:sldMk cId="627693266" sldId="499"/>
            <ac:cxnSpMk id="32" creationId="{0AB70D9E-BBAB-4129-A346-044B5648B5ED}"/>
          </ac:cxnSpMkLst>
        </pc:cxnChg>
      </pc:sldChg>
      <pc:sldChg chg="addSp delSp modSp mod modAnim">
        <pc:chgData name="GUO, Qiang" userId="79929919-1e5a-4868-82ae-63843998b2d0" providerId="ADAL" clId="{4239E9BD-77F9-49C8-B95F-8E5139E2C373}" dt="2022-12-06T12:42:41.699" v="1410" actId="1036"/>
        <pc:sldMkLst>
          <pc:docMk/>
          <pc:sldMk cId="2493862406" sldId="500"/>
        </pc:sldMkLst>
        <pc:spChg chg="add del mod">
          <ac:chgData name="GUO, Qiang" userId="79929919-1e5a-4868-82ae-63843998b2d0" providerId="ADAL" clId="{4239E9BD-77F9-49C8-B95F-8E5139E2C373}" dt="2022-12-06T12:31:17.852" v="1185" actId="478"/>
          <ac:spMkLst>
            <pc:docMk/>
            <pc:sldMk cId="2493862406" sldId="500"/>
            <ac:spMk id="3" creationId="{E57F0A9B-30B1-404B-A286-EA6FE4B02F98}"/>
          </ac:spMkLst>
        </pc:spChg>
        <pc:spChg chg="add del mod">
          <ac:chgData name="GUO, Qiang" userId="79929919-1e5a-4868-82ae-63843998b2d0" providerId="ADAL" clId="{4239E9BD-77F9-49C8-B95F-8E5139E2C373}" dt="2022-12-06T12:31:56.130" v="1208" actId="478"/>
          <ac:spMkLst>
            <pc:docMk/>
            <pc:sldMk cId="2493862406" sldId="500"/>
            <ac:spMk id="7" creationId="{F5FBE4F5-5FEE-4BFE-A949-0283FD412650}"/>
          </ac:spMkLst>
        </pc:spChg>
        <pc:spChg chg="add mod">
          <ac:chgData name="GUO, Qiang" userId="79929919-1e5a-4868-82ae-63843998b2d0" providerId="ADAL" clId="{4239E9BD-77F9-49C8-B95F-8E5139E2C373}" dt="2022-12-06T12:35:20.218" v="1288"/>
          <ac:spMkLst>
            <pc:docMk/>
            <pc:sldMk cId="2493862406" sldId="500"/>
            <ac:spMk id="8" creationId="{75C54B60-99C3-4252-A82D-E69FEADA6BF7}"/>
          </ac:spMkLst>
        </pc:spChg>
        <pc:spChg chg="mod">
          <ac:chgData name="GUO, Qiang" userId="79929919-1e5a-4868-82ae-63843998b2d0" providerId="ADAL" clId="{4239E9BD-77F9-49C8-B95F-8E5139E2C373}" dt="2022-12-06T12:31:31.221" v="1206" actId="20577"/>
          <ac:spMkLst>
            <pc:docMk/>
            <pc:sldMk cId="2493862406" sldId="500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6T12:31:14.572" v="1184" actId="478"/>
          <ac:spMkLst>
            <pc:docMk/>
            <pc:sldMk cId="2493862406" sldId="500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1" creationId="{258EED6D-3E26-4350-97D9-6E0ECD8DE047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2" creationId="{4579C86E-24E2-41D8-AD3D-9CFF35599BCE}"/>
          </ac:spMkLst>
        </pc:spChg>
        <pc:spChg chg="add mod">
          <ac:chgData name="GUO, Qiang" userId="79929919-1e5a-4868-82ae-63843998b2d0" providerId="ADAL" clId="{4239E9BD-77F9-49C8-B95F-8E5139E2C373}" dt="2022-12-06T12:42:41.699" v="1410" actId="1036"/>
          <ac:spMkLst>
            <pc:docMk/>
            <pc:sldMk cId="2493862406" sldId="500"/>
            <ac:spMk id="13" creationId="{B81078BD-11BE-45FB-954A-1E2600454A7D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4" creationId="{D001B0DE-323F-49AE-A77F-686F2789222C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5" creationId="{069D1DA5-4232-4975-B830-72CDB619C574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6" creationId="{6EB6B650-F1BB-42E4-9736-49BDB5FE0FAB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7" creationId="{04106D4B-B118-47A1-AD2C-BCCD77FAAEEA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8" creationId="{64024A27-1E54-4523-B9B6-17967884E4A7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19" creationId="{D3669E03-2249-4AC4-9A65-DFA72B843664}"/>
          </ac:spMkLst>
        </pc:spChg>
        <pc:spChg chg="add mod">
          <ac:chgData name="GUO, Qiang" userId="79929919-1e5a-4868-82ae-63843998b2d0" providerId="ADAL" clId="{4239E9BD-77F9-49C8-B95F-8E5139E2C373}" dt="2022-12-06T12:32:07.542" v="1235" actId="1035"/>
          <ac:spMkLst>
            <pc:docMk/>
            <pc:sldMk cId="2493862406" sldId="500"/>
            <ac:spMk id="20" creationId="{61CB4AEF-F209-4AB7-A30A-4C72E4205CFF}"/>
          </ac:spMkLst>
        </pc:spChg>
        <pc:spChg chg="add mod">
          <ac:chgData name="GUO, Qiang" userId="79929919-1e5a-4868-82ae-63843998b2d0" providerId="ADAL" clId="{4239E9BD-77F9-49C8-B95F-8E5139E2C373}" dt="2022-12-06T12:35:28.638" v="1289" actId="1076"/>
          <ac:spMkLst>
            <pc:docMk/>
            <pc:sldMk cId="2493862406" sldId="500"/>
            <ac:spMk id="21" creationId="{D13EB09D-1BB4-4B4A-AFC2-B319489DBDF2}"/>
          </ac:spMkLst>
        </pc:spChg>
      </pc:sldChg>
      <pc:sldChg chg="modSp add mod">
        <pc:chgData name="GUO, Qiang" userId="79929919-1e5a-4868-82ae-63843998b2d0" providerId="ADAL" clId="{4239E9BD-77F9-49C8-B95F-8E5139E2C373}" dt="2022-12-01T17:28:41.596" v="48" actId="207"/>
        <pc:sldMkLst>
          <pc:docMk/>
          <pc:sldMk cId="115630605" sldId="501"/>
        </pc:sldMkLst>
        <pc:graphicFrameChg chg="modGraphic">
          <ac:chgData name="GUO, Qiang" userId="79929919-1e5a-4868-82ae-63843998b2d0" providerId="ADAL" clId="{4239E9BD-77F9-49C8-B95F-8E5139E2C373}" dt="2022-12-01T17:28:41.596" v="48" actId="207"/>
          <ac:graphicFrameMkLst>
            <pc:docMk/>
            <pc:sldMk cId="115630605" sldId="501"/>
            <ac:graphicFrameMk id="4" creationId="{00000000-0000-0000-0000-000000000000}"/>
          </ac:graphicFrameMkLst>
        </pc:graphicFrameChg>
        <pc:picChg chg="mod">
          <ac:chgData name="GUO, Qiang" userId="79929919-1e5a-4868-82ae-63843998b2d0" providerId="ADAL" clId="{4239E9BD-77F9-49C8-B95F-8E5139E2C373}" dt="2022-12-01T17:28:12.219" v="40" actId="1036"/>
          <ac:picMkLst>
            <pc:docMk/>
            <pc:sldMk cId="115630605" sldId="501"/>
            <ac:picMk id="6" creationId="{4D26BAD6-8365-4F43-9D68-92BD32C63FBC}"/>
          </ac:picMkLst>
        </pc:picChg>
      </pc:sldChg>
      <pc:sldChg chg="addSp delSp modSp add mod addAnim delAnim modAnim">
        <pc:chgData name="GUO, Qiang" userId="79929919-1e5a-4868-82ae-63843998b2d0" providerId="ADAL" clId="{4239E9BD-77F9-49C8-B95F-8E5139E2C373}" dt="2022-12-11T13:57:54.889" v="3746" actId="207"/>
        <pc:sldMkLst>
          <pc:docMk/>
          <pc:sldMk cId="87797818" sldId="502"/>
        </pc:sldMkLst>
        <pc:spChg chg="add del mod">
          <ac:chgData name="GUO, Qiang" userId="79929919-1e5a-4868-82ae-63843998b2d0" providerId="ADAL" clId="{4239E9BD-77F9-49C8-B95F-8E5139E2C373}" dt="2022-12-06T12:25:28.313" v="1057" actId="478"/>
          <ac:spMkLst>
            <pc:docMk/>
            <pc:sldMk cId="87797818" sldId="502"/>
            <ac:spMk id="3" creationId="{EF70CDD6-11D0-412B-88EB-531BD3E82910}"/>
          </ac:spMkLst>
        </pc:spChg>
        <pc:spChg chg="add mod">
          <ac:chgData name="GUO, Qiang" userId="79929919-1e5a-4868-82ae-63843998b2d0" providerId="ADAL" clId="{4239E9BD-77F9-49C8-B95F-8E5139E2C373}" dt="2022-12-11T13:46:19.129" v="3487" actId="1076"/>
          <ac:spMkLst>
            <pc:docMk/>
            <pc:sldMk cId="87797818" sldId="502"/>
            <ac:spMk id="7" creationId="{61C81F26-E0D0-4992-8ADE-DC33A36F9659}"/>
          </ac:spMkLst>
        </pc:spChg>
        <pc:spChg chg="add mod">
          <ac:chgData name="GUO, Qiang" userId="79929919-1e5a-4868-82ae-63843998b2d0" providerId="ADAL" clId="{4239E9BD-77F9-49C8-B95F-8E5139E2C373}" dt="2022-12-11T13:51:48.294" v="3675" actId="1036"/>
          <ac:spMkLst>
            <pc:docMk/>
            <pc:sldMk cId="87797818" sldId="502"/>
            <ac:spMk id="8" creationId="{08C23A30-200B-41AA-8135-CF02D8807B87}"/>
          </ac:spMkLst>
        </pc:spChg>
        <pc:spChg chg="mod">
          <ac:chgData name="GUO, Qiang" userId="79929919-1e5a-4868-82ae-63843998b2d0" providerId="ADAL" clId="{4239E9BD-77F9-49C8-B95F-8E5139E2C373}" dt="2022-12-06T12:25:36.372" v="1070" actId="20577"/>
          <ac:spMkLst>
            <pc:docMk/>
            <pc:sldMk cId="87797818" sldId="502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6T12:25:24.725" v="1056" actId="478"/>
          <ac:spMkLst>
            <pc:docMk/>
            <pc:sldMk cId="87797818" sldId="502"/>
            <ac:spMk id="10" creationId="{4F3EBF47-64A9-42FD-BF3A-EE40320F8E7C}"/>
          </ac:spMkLst>
        </pc:spChg>
        <pc:spChg chg="add del mod">
          <ac:chgData name="GUO, Qiang" userId="79929919-1e5a-4868-82ae-63843998b2d0" providerId="ADAL" clId="{4239E9BD-77F9-49C8-B95F-8E5139E2C373}" dt="2022-12-11T12:54:12.661" v="2278" actId="478"/>
          <ac:spMkLst>
            <pc:docMk/>
            <pc:sldMk cId="87797818" sldId="502"/>
            <ac:spMk id="12" creationId="{2829C061-38D5-4BA9-8C54-1B8AC9AD87CC}"/>
          </ac:spMkLst>
        </pc:spChg>
        <pc:spChg chg="add del mod">
          <ac:chgData name="GUO, Qiang" userId="79929919-1e5a-4868-82ae-63843998b2d0" providerId="ADAL" clId="{4239E9BD-77F9-49C8-B95F-8E5139E2C373}" dt="2022-12-11T12:54:13.359" v="2279" actId="478"/>
          <ac:spMkLst>
            <pc:docMk/>
            <pc:sldMk cId="87797818" sldId="502"/>
            <ac:spMk id="13" creationId="{66FD9E1A-AF66-4DB1-9F61-DFFEA493AF95}"/>
          </ac:spMkLst>
        </pc:spChg>
        <pc:spChg chg="add del mod">
          <ac:chgData name="GUO, Qiang" userId="79929919-1e5a-4868-82ae-63843998b2d0" providerId="ADAL" clId="{4239E9BD-77F9-49C8-B95F-8E5139E2C373}" dt="2022-12-11T12:54:11.031" v="2276" actId="478"/>
          <ac:spMkLst>
            <pc:docMk/>
            <pc:sldMk cId="87797818" sldId="502"/>
            <ac:spMk id="16" creationId="{85F2F76A-B45C-4E7E-B348-91A318A24A72}"/>
          </ac:spMkLst>
        </pc:spChg>
        <pc:spChg chg="add mod">
          <ac:chgData name="GUO, Qiang" userId="79929919-1e5a-4868-82ae-63843998b2d0" providerId="ADAL" clId="{4239E9BD-77F9-49C8-B95F-8E5139E2C373}" dt="2022-12-11T13:46:45.236" v="3492" actId="1038"/>
          <ac:spMkLst>
            <pc:docMk/>
            <pc:sldMk cId="87797818" sldId="502"/>
            <ac:spMk id="17" creationId="{60345615-0601-4A11-A16F-42D88F779D6A}"/>
          </ac:spMkLst>
        </pc:spChg>
        <pc:spChg chg="add del mod">
          <ac:chgData name="GUO, Qiang" userId="79929919-1e5a-4868-82ae-63843998b2d0" providerId="ADAL" clId="{4239E9BD-77F9-49C8-B95F-8E5139E2C373}" dt="2022-12-11T12:54:20.130" v="2285" actId="478"/>
          <ac:spMkLst>
            <pc:docMk/>
            <pc:sldMk cId="87797818" sldId="502"/>
            <ac:spMk id="18" creationId="{C4178021-908E-4124-AAB8-2F787CE0A5B2}"/>
          </ac:spMkLst>
        </pc:spChg>
        <pc:spChg chg="add del mod">
          <ac:chgData name="GUO, Qiang" userId="79929919-1e5a-4868-82ae-63843998b2d0" providerId="ADAL" clId="{4239E9BD-77F9-49C8-B95F-8E5139E2C373}" dt="2022-12-11T12:54:17.882" v="2284" actId="478"/>
          <ac:spMkLst>
            <pc:docMk/>
            <pc:sldMk cId="87797818" sldId="502"/>
            <ac:spMk id="19" creationId="{A65B1070-1EE1-4231-86C9-2A6F2F1D1B45}"/>
          </ac:spMkLst>
        </pc:spChg>
        <pc:spChg chg="add del mod">
          <ac:chgData name="GUO, Qiang" userId="79929919-1e5a-4868-82ae-63843998b2d0" providerId="ADAL" clId="{4239E9BD-77F9-49C8-B95F-8E5139E2C373}" dt="2022-12-11T12:54:20.831" v="2286" actId="478"/>
          <ac:spMkLst>
            <pc:docMk/>
            <pc:sldMk cId="87797818" sldId="502"/>
            <ac:spMk id="20" creationId="{A955666A-03F9-4CAE-9F94-2A45FD134DC5}"/>
          </ac:spMkLst>
        </pc:spChg>
        <pc:spChg chg="add mod">
          <ac:chgData name="GUO, Qiang" userId="79929919-1e5a-4868-82ae-63843998b2d0" providerId="ADAL" clId="{4239E9BD-77F9-49C8-B95F-8E5139E2C373}" dt="2022-12-11T13:48:23.549" v="3587" actId="1038"/>
          <ac:spMkLst>
            <pc:docMk/>
            <pc:sldMk cId="87797818" sldId="502"/>
            <ac:spMk id="24" creationId="{F82A514F-5C00-4140-9012-578CA0806C63}"/>
          </ac:spMkLst>
        </pc:spChg>
        <pc:spChg chg="add mod">
          <ac:chgData name="GUO, Qiang" userId="79929919-1e5a-4868-82ae-63843998b2d0" providerId="ADAL" clId="{4239E9BD-77F9-49C8-B95F-8E5139E2C373}" dt="2022-12-11T13:50:16.073" v="3618" actId="1036"/>
          <ac:spMkLst>
            <pc:docMk/>
            <pc:sldMk cId="87797818" sldId="502"/>
            <ac:spMk id="29" creationId="{BB58A028-4517-4AD3-BBBD-D22FEA70E007}"/>
          </ac:spMkLst>
        </pc:spChg>
        <pc:spChg chg="add mod">
          <ac:chgData name="GUO, Qiang" userId="79929919-1e5a-4868-82ae-63843998b2d0" providerId="ADAL" clId="{4239E9BD-77F9-49C8-B95F-8E5139E2C373}" dt="2022-12-11T13:51:03.060" v="3626" actId="1036"/>
          <ac:spMkLst>
            <pc:docMk/>
            <pc:sldMk cId="87797818" sldId="502"/>
            <ac:spMk id="30" creationId="{F778548A-21B6-4AE2-A5B8-68867909DEF5}"/>
          </ac:spMkLst>
        </pc:spChg>
        <pc:spChg chg="add mod">
          <ac:chgData name="GUO, Qiang" userId="79929919-1e5a-4868-82ae-63843998b2d0" providerId="ADAL" clId="{4239E9BD-77F9-49C8-B95F-8E5139E2C373}" dt="2022-12-11T13:51:28.701" v="3670" actId="207"/>
          <ac:spMkLst>
            <pc:docMk/>
            <pc:sldMk cId="87797818" sldId="502"/>
            <ac:spMk id="31" creationId="{D25CC908-61DF-4E54-9FAA-A6DD874E25FC}"/>
          </ac:spMkLst>
        </pc:spChg>
        <pc:spChg chg="add mod">
          <ac:chgData name="GUO, Qiang" userId="79929919-1e5a-4868-82ae-63843998b2d0" providerId="ADAL" clId="{4239E9BD-77F9-49C8-B95F-8E5139E2C373}" dt="2022-12-11T13:52:32.360" v="3678" actId="14100"/>
          <ac:spMkLst>
            <pc:docMk/>
            <pc:sldMk cId="87797818" sldId="502"/>
            <ac:spMk id="32" creationId="{3FCB5317-40A3-468B-9642-5D175B69EF21}"/>
          </ac:spMkLst>
        </pc:spChg>
        <pc:spChg chg="add mod">
          <ac:chgData name="GUO, Qiang" userId="79929919-1e5a-4868-82ae-63843998b2d0" providerId="ADAL" clId="{4239E9BD-77F9-49C8-B95F-8E5139E2C373}" dt="2022-12-11T13:56:37.991" v="3727" actId="1076"/>
          <ac:spMkLst>
            <pc:docMk/>
            <pc:sldMk cId="87797818" sldId="502"/>
            <ac:spMk id="45" creationId="{AA562390-78DD-492D-BCFD-245649C898E1}"/>
          </ac:spMkLst>
        </pc:spChg>
        <pc:spChg chg="add mod">
          <ac:chgData name="GUO, Qiang" userId="79929919-1e5a-4868-82ae-63843998b2d0" providerId="ADAL" clId="{4239E9BD-77F9-49C8-B95F-8E5139E2C373}" dt="2022-12-11T13:57:05.351" v="3731" actId="14100"/>
          <ac:spMkLst>
            <pc:docMk/>
            <pc:sldMk cId="87797818" sldId="502"/>
            <ac:spMk id="46" creationId="{F0DD3073-F298-4553-A16E-DE7E458F0D11}"/>
          </ac:spMkLst>
        </pc:spChg>
        <pc:spChg chg="add mod">
          <ac:chgData name="GUO, Qiang" userId="79929919-1e5a-4868-82ae-63843998b2d0" providerId="ADAL" clId="{4239E9BD-77F9-49C8-B95F-8E5139E2C373}" dt="2022-12-11T13:57:54.889" v="3746" actId="207"/>
          <ac:spMkLst>
            <pc:docMk/>
            <pc:sldMk cId="87797818" sldId="502"/>
            <ac:spMk id="49" creationId="{0D6E3449-27A5-4478-9EC4-736B3EA70778}"/>
          </ac:spMkLst>
        </pc:spChg>
        <pc:grpChg chg="add mod">
          <ac:chgData name="GUO, Qiang" userId="79929919-1e5a-4868-82ae-63843998b2d0" providerId="ADAL" clId="{4239E9BD-77F9-49C8-B95F-8E5139E2C373}" dt="2022-12-11T13:49:31.750" v="3611" actId="164"/>
          <ac:grpSpMkLst>
            <pc:docMk/>
            <pc:sldMk cId="87797818" sldId="502"/>
            <ac:grpSpMk id="6" creationId="{43D3493B-C26E-4E39-B451-4709C072658E}"/>
          </ac:grpSpMkLst>
        </pc:grpChg>
        <pc:grpChg chg="add del mod">
          <ac:chgData name="GUO, Qiang" userId="79929919-1e5a-4868-82ae-63843998b2d0" providerId="ADAL" clId="{4239E9BD-77F9-49C8-B95F-8E5139E2C373}" dt="2022-12-11T13:54:21.397" v="3697" actId="165"/>
          <ac:grpSpMkLst>
            <pc:docMk/>
            <pc:sldMk cId="87797818" sldId="502"/>
            <ac:grpSpMk id="36" creationId="{B904FDF4-E135-4DA4-B4F7-DC828B1194DA}"/>
          </ac:grpSpMkLst>
        </pc:grpChg>
        <pc:grpChg chg="add mod">
          <ac:chgData name="GUO, Qiang" userId="79929919-1e5a-4868-82ae-63843998b2d0" providerId="ADAL" clId="{4239E9BD-77F9-49C8-B95F-8E5139E2C373}" dt="2022-12-11T13:55:15.861" v="3708" actId="164"/>
          <ac:grpSpMkLst>
            <pc:docMk/>
            <pc:sldMk cId="87797818" sldId="502"/>
            <ac:grpSpMk id="44" creationId="{F075040D-52AD-4BEE-B5E1-F3317A26E4D7}"/>
          </ac:grpSpMkLst>
        </pc:grpChg>
        <pc:picChg chg="add del mod">
          <ac:chgData name="GUO, Qiang" userId="79929919-1e5a-4868-82ae-63843998b2d0" providerId="ADAL" clId="{4239E9BD-77F9-49C8-B95F-8E5139E2C373}" dt="2022-12-11T12:53:02.452" v="2268" actId="22"/>
          <ac:picMkLst>
            <pc:docMk/>
            <pc:sldMk cId="87797818" sldId="502"/>
            <ac:picMk id="3" creationId="{2DAC830C-D7B7-4744-884A-1E40B3A9C2CB}"/>
          </ac:picMkLst>
        </pc:picChg>
        <pc:picChg chg="add del mod">
          <ac:chgData name="GUO, Qiang" userId="79929919-1e5a-4868-82ae-63843998b2d0" providerId="ADAL" clId="{4239E9BD-77F9-49C8-B95F-8E5139E2C373}" dt="2022-12-11T12:54:08.961" v="2275" actId="478"/>
          <ac:picMkLst>
            <pc:docMk/>
            <pc:sldMk cId="87797818" sldId="502"/>
            <ac:picMk id="11" creationId="{BD2FAD38-F871-4B6D-AA85-226B4559A787}"/>
          </ac:picMkLst>
        </pc:picChg>
        <pc:picChg chg="add del mod">
          <ac:chgData name="GUO, Qiang" userId="79929919-1e5a-4868-82ae-63843998b2d0" providerId="ADAL" clId="{4239E9BD-77F9-49C8-B95F-8E5139E2C373}" dt="2022-12-11T12:54:14.982" v="2281" actId="478"/>
          <ac:picMkLst>
            <pc:docMk/>
            <pc:sldMk cId="87797818" sldId="502"/>
            <ac:picMk id="21" creationId="{EC199055-179A-43B3-8E4C-F24A418ED7C9}"/>
          </ac:picMkLst>
        </pc:picChg>
        <pc:picChg chg="add mod">
          <ac:chgData name="GUO, Qiang" userId="79929919-1e5a-4868-82ae-63843998b2d0" providerId="ADAL" clId="{4239E9BD-77F9-49C8-B95F-8E5139E2C373}" dt="2022-12-11T13:53:15.545" v="3683" actId="1076"/>
          <ac:picMkLst>
            <pc:docMk/>
            <pc:sldMk cId="87797818" sldId="502"/>
            <ac:picMk id="34" creationId="{BDD89E74-0BB5-42FD-9C53-261C2D7DC14A}"/>
          </ac:picMkLst>
        </pc:picChg>
        <pc:cxnChg chg="add del mod">
          <ac:chgData name="GUO, Qiang" userId="79929919-1e5a-4868-82ae-63843998b2d0" providerId="ADAL" clId="{4239E9BD-77F9-49C8-B95F-8E5139E2C373}" dt="2022-12-11T12:54:14.234" v="2280" actId="478"/>
          <ac:cxnSpMkLst>
            <pc:docMk/>
            <pc:sldMk cId="87797818" sldId="502"/>
            <ac:cxnSpMk id="14" creationId="{64BC4891-1D15-4E5E-81C9-5C955B2573D0}"/>
          </ac:cxnSpMkLst>
        </pc:cxnChg>
        <pc:cxnChg chg="add del mod">
          <ac:chgData name="GUO, Qiang" userId="79929919-1e5a-4868-82ae-63843998b2d0" providerId="ADAL" clId="{4239E9BD-77F9-49C8-B95F-8E5139E2C373}" dt="2022-12-11T12:54:11.888" v="2277" actId="478"/>
          <ac:cxnSpMkLst>
            <pc:docMk/>
            <pc:sldMk cId="87797818" sldId="502"/>
            <ac:cxnSpMk id="15" creationId="{9E99D90D-0FC8-42BC-94BD-0C14E5E5B0D5}"/>
          </ac:cxnSpMkLst>
        </pc:cxnChg>
        <pc:cxnChg chg="add del mod">
          <ac:chgData name="GUO, Qiang" userId="79929919-1e5a-4868-82ae-63843998b2d0" providerId="ADAL" clId="{4239E9BD-77F9-49C8-B95F-8E5139E2C373}" dt="2022-12-11T12:54:16.393" v="2282" actId="478"/>
          <ac:cxnSpMkLst>
            <pc:docMk/>
            <pc:sldMk cId="87797818" sldId="502"/>
            <ac:cxnSpMk id="22" creationId="{603BD714-A7B4-4A85-9D87-8D6F500EEC84}"/>
          </ac:cxnSpMkLst>
        </pc:cxnChg>
        <pc:cxnChg chg="add del mod">
          <ac:chgData name="GUO, Qiang" userId="79929919-1e5a-4868-82ae-63843998b2d0" providerId="ADAL" clId="{4239E9BD-77F9-49C8-B95F-8E5139E2C373}" dt="2022-12-11T12:54:17.049" v="2283" actId="478"/>
          <ac:cxnSpMkLst>
            <pc:docMk/>
            <pc:sldMk cId="87797818" sldId="502"/>
            <ac:cxnSpMk id="23" creationId="{6FB0E74B-6BC2-484E-91A9-D93BB2A385BC}"/>
          </ac:cxnSpMkLst>
        </pc:cxnChg>
        <pc:cxnChg chg="add mod">
          <ac:chgData name="GUO, Qiang" userId="79929919-1e5a-4868-82ae-63843998b2d0" providerId="ADAL" clId="{4239E9BD-77F9-49C8-B95F-8E5139E2C373}" dt="2022-12-11T13:49:31.750" v="3611" actId="164"/>
          <ac:cxnSpMkLst>
            <pc:docMk/>
            <pc:sldMk cId="87797818" sldId="502"/>
            <ac:cxnSpMk id="25" creationId="{1D328180-1F4A-494D-BD81-938A171DE6C4}"/>
          </ac:cxnSpMkLst>
        </pc:cxnChg>
        <pc:cxnChg chg="add del mod">
          <ac:chgData name="GUO, Qiang" userId="79929919-1e5a-4868-82ae-63843998b2d0" providerId="ADAL" clId="{4239E9BD-77F9-49C8-B95F-8E5139E2C373}" dt="2022-12-11T13:49:07.032" v="3601"/>
          <ac:cxnSpMkLst>
            <pc:docMk/>
            <pc:sldMk cId="87797818" sldId="502"/>
            <ac:cxnSpMk id="26" creationId="{1D50F972-6298-405B-B1C9-B5BE26D0718B}"/>
          </ac:cxnSpMkLst>
        </pc:cxnChg>
        <pc:cxnChg chg="add mod">
          <ac:chgData name="GUO, Qiang" userId="79929919-1e5a-4868-82ae-63843998b2d0" providerId="ADAL" clId="{4239E9BD-77F9-49C8-B95F-8E5139E2C373}" dt="2022-12-11T13:49:31.750" v="3611" actId="164"/>
          <ac:cxnSpMkLst>
            <pc:docMk/>
            <pc:sldMk cId="87797818" sldId="502"/>
            <ac:cxnSpMk id="27" creationId="{650F29AF-33FD-4C57-BA08-84EA54613839}"/>
          </ac:cxnSpMkLst>
        </pc:cxnChg>
        <pc:cxnChg chg="add mod">
          <ac:chgData name="GUO, Qiang" userId="79929919-1e5a-4868-82ae-63843998b2d0" providerId="ADAL" clId="{4239E9BD-77F9-49C8-B95F-8E5139E2C373}" dt="2022-12-11T13:49:31.750" v="3611" actId="164"/>
          <ac:cxnSpMkLst>
            <pc:docMk/>
            <pc:sldMk cId="87797818" sldId="502"/>
            <ac:cxnSpMk id="28" creationId="{77D41DEE-D844-4B0C-AB68-C3AEC69A4243}"/>
          </ac:cxnSpMkLst>
        </pc:cxnChg>
        <pc:cxnChg chg="add mod">
          <ac:chgData name="GUO, Qiang" userId="79929919-1e5a-4868-82ae-63843998b2d0" providerId="ADAL" clId="{4239E9BD-77F9-49C8-B95F-8E5139E2C373}" dt="2022-12-11T13:52:55.929" v="3681" actId="14100"/>
          <ac:cxnSpMkLst>
            <pc:docMk/>
            <pc:sldMk cId="87797818" sldId="502"/>
            <ac:cxnSpMk id="33" creationId="{7DFE40E9-83D8-4611-85B7-F1C5845B5B42}"/>
          </ac:cxnSpMkLst>
        </pc:cxnChg>
        <pc:cxnChg chg="add mod">
          <ac:chgData name="GUO, Qiang" userId="79929919-1e5a-4868-82ae-63843998b2d0" providerId="ADAL" clId="{4239E9BD-77F9-49C8-B95F-8E5139E2C373}" dt="2022-12-11T13:55:36.241" v="3723" actId="1035"/>
          <ac:cxnSpMkLst>
            <pc:docMk/>
            <pc:sldMk cId="87797818" sldId="502"/>
            <ac:cxnSpMk id="35" creationId="{A3A10DEA-71F5-441E-9DF1-AEFE8798948D}"/>
          </ac:cxnSpMkLst>
        </pc:cxnChg>
        <pc:cxnChg chg="mod topLvl">
          <ac:chgData name="GUO, Qiang" userId="79929919-1e5a-4868-82ae-63843998b2d0" providerId="ADAL" clId="{4239E9BD-77F9-49C8-B95F-8E5139E2C373}" dt="2022-12-11T13:55:23.115" v="3710" actId="692"/>
          <ac:cxnSpMkLst>
            <pc:docMk/>
            <pc:sldMk cId="87797818" sldId="502"/>
            <ac:cxnSpMk id="37" creationId="{2B166F23-9612-4D43-A2E7-7349961FA811}"/>
          </ac:cxnSpMkLst>
        </pc:cxnChg>
        <pc:cxnChg chg="mod topLvl">
          <ac:chgData name="GUO, Qiang" userId="79929919-1e5a-4868-82ae-63843998b2d0" providerId="ADAL" clId="{4239E9BD-77F9-49C8-B95F-8E5139E2C373}" dt="2022-12-11T13:55:23.115" v="3710" actId="692"/>
          <ac:cxnSpMkLst>
            <pc:docMk/>
            <pc:sldMk cId="87797818" sldId="502"/>
            <ac:cxnSpMk id="38" creationId="{C7FC793F-8A7B-4C02-B1F5-373D196C679D}"/>
          </ac:cxnSpMkLst>
        </pc:cxnChg>
        <pc:cxnChg chg="add mod">
          <ac:chgData name="GUO, Qiang" userId="79929919-1e5a-4868-82ae-63843998b2d0" providerId="ADAL" clId="{4239E9BD-77F9-49C8-B95F-8E5139E2C373}" dt="2022-12-11T13:55:23.115" v="3710" actId="692"/>
          <ac:cxnSpMkLst>
            <pc:docMk/>
            <pc:sldMk cId="87797818" sldId="502"/>
            <ac:cxnSpMk id="42" creationId="{5045B316-E380-4FD9-B58A-C6348C6B97B5}"/>
          </ac:cxnSpMkLst>
        </pc:cxnChg>
        <pc:cxnChg chg="add mod">
          <ac:chgData name="GUO, Qiang" userId="79929919-1e5a-4868-82ae-63843998b2d0" providerId="ADAL" clId="{4239E9BD-77F9-49C8-B95F-8E5139E2C373}" dt="2022-12-11T13:57:29.524" v="3741" actId="1038"/>
          <ac:cxnSpMkLst>
            <pc:docMk/>
            <pc:sldMk cId="87797818" sldId="502"/>
            <ac:cxnSpMk id="47" creationId="{2B488B6E-1C21-499E-9B77-95AB71FA80C5}"/>
          </ac:cxnSpMkLst>
        </pc:cxnChg>
      </pc:sldChg>
      <pc:sldChg chg="addSp delSp modSp add mod ord modAnim">
        <pc:chgData name="GUO, Qiang" userId="79929919-1e5a-4868-82ae-63843998b2d0" providerId="ADAL" clId="{4239E9BD-77F9-49C8-B95F-8E5139E2C373}" dt="2022-12-11T14:19:41.895" v="4457" actId="255"/>
        <pc:sldMkLst>
          <pc:docMk/>
          <pc:sldMk cId="3499827752" sldId="503"/>
        </pc:sldMkLst>
        <pc:spChg chg="add del mod">
          <ac:chgData name="GUO, Qiang" userId="79929919-1e5a-4868-82ae-63843998b2d0" providerId="ADAL" clId="{4239E9BD-77F9-49C8-B95F-8E5139E2C373}" dt="2022-12-06T12:26:50.736" v="1086" actId="478"/>
          <ac:spMkLst>
            <pc:docMk/>
            <pc:sldMk cId="3499827752" sldId="503"/>
            <ac:spMk id="3" creationId="{FB7369D6-FBBF-46C7-B564-913EFAE57E4E}"/>
          </ac:spMkLst>
        </pc:spChg>
        <pc:spChg chg="add mod">
          <ac:chgData name="GUO, Qiang" userId="79929919-1e5a-4868-82ae-63843998b2d0" providerId="ADAL" clId="{4239E9BD-77F9-49C8-B95F-8E5139E2C373}" dt="2022-12-11T14:12:59.351" v="4240"/>
          <ac:spMkLst>
            <pc:docMk/>
            <pc:sldMk cId="3499827752" sldId="503"/>
            <ac:spMk id="7" creationId="{35286455-86A3-43E0-BB5C-21AE21990FD6}"/>
          </ac:spMkLst>
        </pc:spChg>
        <pc:spChg chg="add mod">
          <ac:chgData name="GUO, Qiang" userId="79929919-1e5a-4868-82ae-63843998b2d0" providerId="ADAL" clId="{4239E9BD-77F9-49C8-B95F-8E5139E2C373}" dt="2022-12-11T14:10:28.337" v="4144" actId="1036"/>
          <ac:spMkLst>
            <pc:docMk/>
            <pc:sldMk cId="3499827752" sldId="503"/>
            <ac:spMk id="8" creationId="{D8234FB4-531A-4FDF-8418-E426C7E05761}"/>
          </ac:spMkLst>
        </pc:spChg>
        <pc:spChg chg="mod">
          <ac:chgData name="GUO, Qiang" userId="79929919-1e5a-4868-82ae-63843998b2d0" providerId="ADAL" clId="{4239E9BD-77F9-49C8-B95F-8E5139E2C373}" dt="2022-12-06T12:26:43.315" v="1084" actId="20577"/>
          <ac:spMkLst>
            <pc:docMk/>
            <pc:sldMk cId="3499827752" sldId="503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6T12:26:47.680" v="1085" actId="478"/>
          <ac:spMkLst>
            <pc:docMk/>
            <pc:sldMk cId="3499827752" sldId="503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11T14:16:10.660" v="4308" actId="120"/>
          <ac:spMkLst>
            <pc:docMk/>
            <pc:sldMk cId="3499827752" sldId="503"/>
            <ac:spMk id="11" creationId="{57FB66B5-B5FC-4CFF-8225-CC521EE315C9}"/>
          </ac:spMkLst>
        </pc:spChg>
        <pc:spChg chg="add mod">
          <ac:chgData name="GUO, Qiang" userId="79929919-1e5a-4868-82ae-63843998b2d0" providerId="ADAL" clId="{4239E9BD-77F9-49C8-B95F-8E5139E2C373}" dt="2022-12-11T14:16:04.060" v="4306" actId="120"/>
          <ac:spMkLst>
            <pc:docMk/>
            <pc:sldMk cId="3499827752" sldId="503"/>
            <ac:spMk id="12" creationId="{5E484B57-5643-4542-96D9-61FF8A4FD86A}"/>
          </ac:spMkLst>
        </pc:spChg>
        <pc:spChg chg="add mod">
          <ac:chgData name="GUO, Qiang" userId="79929919-1e5a-4868-82ae-63843998b2d0" providerId="ADAL" clId="{4239E9BD-77F9-49C8-B95F-8E5139E2C373}" dt="2022-12-11T14:16:35.792" v="4334" actId="207"/>
          <ac:spMkLst>
            <pc:docMk/>
            <pc:sldMk cId="3499827752" sldId="503"/>
            <ac:spMk id="13" creationId="{7E6B36B0-4EAE-4081-8E99-CDFC1FBF6CF0}"/>
          </ac:spMkLst>
        </pc:spChg>
        <pc:spChg chg="add mod">
          <ac:chgData name="GUO, Qiang" userId="79929919-1e5a-4868-82ae-63843998b2d0" providerId="ADAL" clId="{4239E9BD-77F9-49C8-B95F-8E5139E2C373}" dt="2022-12-11T14:17:15.597" v="4364" actId="20577"/>
          <ac:spMkLst>
            <pc:docMk/>
            <pc:sldMk cId="3499827752" sldId="503"/>
            <ac:spMk id="14" creationId="{5724F8C2-260E-48FD-8BF1-9376D898C724}"/>
          </ac:spMkLst>
        </pc:spChg>
        <pc:spChg chg="add mod">
          <ac:chgData name="GUO, Qiang" userId="79929919-1e5a-4868-82ae-63843998b2d0" providerId="ADAL" clId="{4239E9BD-77F9-49C8-B95F-8E5139E2C373}" dt="2022-12-11T14:19:41.895" v="4457" actId="255"/>
          <ac:spMkLst>
            <pc:docMk/>
            <pc:sldMk cId="3499827752" sldId="503"/>
            <ac:spMk id="15" creationId="{E20EB81C-603B-4437-B6E5-492F5B27861C}"/>
          </ac:spMkLst>
        </pc:spChg>
        <pc:spChg chg="add mod">
          <ac:chgData name="GUO, Qiang" userId="79929919-1e5a-4868-82ae-63843998b2d0" providerId="ADAL" clId="{4239E9BD-77F9-49C8-B95F-8E5139E2C373}" dt="2022-12-11T14:10:28.337" v="4144" actId="1036"/>
          <ac:spMkLst>
            <pc:docMk/>
            <pc:sldMk cId="3499827752" sldId="503"/>
            <ac:spMk id="16" creationId="{8AB8C98C-E73E-415C-94E1-6E81C639AF2E}"/>
          </ac:spMkLst>
        </pc:spChg>
        <pc:spChg chg="add mod">
          <ac:chgData name="GUO, Qiang" userId="79929919-1e5a-4868-82ae-63843998b2d0" providerId="ADAL" clId="{4239E9BD-77F9-49C8-B95F-8E5139E2C373}" dt="2022-12-11T14:10:28.337" v="4144" actId="1036"/>
          <ac:spMkLst>
            <pc:docMk/>
            <pc:sldMk cId="3499827752" sldId="503"/>
            <ac:spMk id="18" creationId="{90CE2D1A-59C0-40D7-853E-1575B0529910}"/>
          </ac:spMkLst>
        </pc:spChg>
        <pc:spChg chg="add mod">
          <ac:chgData name="GUO, Qiang" userId="79929919-1e5a-4868-82ae-63843998b2d0" providerId="ADAL" clId="{4239E9BD-77F9-49C8-B95F-8E5139E2C373}" dt="2022-12-11T14:10:28.337" v="4144" actId="1036"/>
          <ac:spMkLst>
            <pc:docMk/>
            <pc:sldMk cId="3499827752" sldId="503"/>
            <ac:spMk id="20" creationId="{E67F8F38-EE4B-4EB4-93C9-784605542A6C}"/>
          </ac:spMkLst>
        </pc:spChg>
        <pc:spChg chg="add mod">
          <ac:chgData name="GUO, Qiang" userId="79929919-1e5a-4868-82ae-63843998b2d0" providerId="ADAL" clId="{4239E9BD-77F9-49C8-B95F-8E5139E2C373}" dt="2022-12-11T14:17:50.142" v="4383" actId="20577"/>
          <ac:spMkLst>
            <pc:docMk/>
            <pc:sldMk cId="3499827752" sldId="503"/>
            <ac:spMk id="21" creationId="{12D36F64-7A68-4E65-B495-0A57F5124ADC}"/>
          </ac:spMkLst>
        </pc:spChg>
        <pc:cxnChg chg="add mod">
          <ac:chgData name="GUO, Qiang" userId="79929919-1e5a-4868-82ae-63843998b2d0" providerId="ADAL" clId="{4239E9BD-77F9-49C8-B95F-8E5139E2C373}" dt="2022-12-11T14:10:28.337" v="4144" actId="1036"/>
          <ac:cxnSpMkLst>
            <pc:docMk/>
            <pc:sldMk cId="3499827752" sldId="503"/>
            <ac:cxnSpMk id="17" creationId="{6CE08F32-49F4-4340-9B38-078C9B29D845}"/>
          </ac:cxnSpMkLst>
        </pc:cxnChg>
        <pc:cxnChg chg="add mod">
          <ac:chgData name="GUO, Qiang" userId="79929919-1e5a-4868-82ae-63843998b2d0" providerId="ADAL" clId="{4239E9BD-77F9-49C8-B95F-8E5139E2C373}" dt="2022-12-11T14:10:28.337" v="4144" actId="1036"/>
          <ac:cxnSpMkLst>
            <pc:docMk/>
            <pc:sldMk cId="3499827752" sldId="503"/>
            <ac:cxnSpMk id="19" creationId="{39104793-3580-485A-9FF3-2B0F9CC407AC}"/>
          </ac:cxnSpMkLst>
        </pc:cxnChg>
      </pc:sldChg>
      <pc:sldChg chg="addSp delSp modSp add mod">
        <pc:chgData name="GUO, Qiang" userId="79929919-1e5a-4868-82ae-63843998b2d0" providerId="ADAL" clId="{4239E9BD-77F9-49C8-B95F-8E5139E2C373}" dt="2022-12-06T12:30:28.249" v="1180" actId="255"/>
        <pc:sldMkLst>
          <pc:docMk/>
          <pc:sldMk cId="2643792902" sldId="504"/>
        </pc:sldMkLst>
        <pc:spChg chg="add del mod">
          <ac:chgData name="GUO, Qiang" userId="79929919-1e5a-4868-82ae-63843998b2d0" providerId="ADAL" clId="{4239E9BD-77F9-49C8-B95F-8E5139E2C373}" dt="2022-12-06T12:28:26.937" v="1163" actId="478"/>
          <ac:spMkLst>
            <pc:docMk/>
            <pc:sldMk cId="2643792902" sldId="504"/>
            <ac:spMk id="3" creationId="{064D7B04-DE50-4F70-8844-2A3CDD5A68E4}"/>
          </ac:spMkLst>
        </pc:spChg>
        <pc:spChg chg="add del mod">
          <ac:chgData name="GUO, Qiang" userId="79929919-1e5a-4868-82ae-63843998b2d0" providerId="ADAL" clId="{4239E9BD-77F9-49C8-B95F-8E5139E2C373}" dt="2022-12-06T12:28:25.359" v="1161"/>
          <ac:spMkLst>
            <pc:docMk/>
            <pc:sldMk cId="2643792902" sldId="504"/>
            <ac:spMk id="7" creationId="{E1AD0D38-D305-4FE6-9387-04EE0CE8799D}"/>
          </ac:spMkLst>
        </pc:spChg>
        <pc:spChg chg="mod">
          <ac:chgData name="GUO, Qiang" userId="79929919-1e5a-4868-82ae-63843998b2d0" providerId="ADAL" clId="{4239E9BD-77F9-49C8-B95F-8E5139E2C373}" dt="2022-12-06T12:27:48.357" v="1098" actId="20577"/>
          <ac:spMkLst>
            <pc:docMk/>
            <pc:sldMk cId="2643792902" sldId="504"/>
            <ac:spMk id="9" creationId="{87C720C1-1137-4CC8-96B9-2662FEA5AB6F}"/>
          </ac:spMkLst>
        </pc:spChg>
        <pc:spChg chg="add del mod">
          <ac:chgData name="GUO, Qiang" userId="79929919-1e5a-4868-82ae-63843998b2d0" providerId="ADAL" clId="{4239E9BD-77F9-49C8-B95F-8E5139E2C373}" dt="2022-12-06T12:30:28.249" v="1180" actId="255"/>
          <ac:spMkLst>
            <pc:docMk/>
            <pc:sldMk cId="2643792902" sldId="504"/>
            <ac:spMk id="10" creationId="{4F3EBF47-64A9-42FD-BF3A-EE40320F8E7C}"/>
          </ac:spMkLst>
        </pc:spChg>
      </pc:sldChg>
      <pc:sldChg chg="addSp delSp modSp add mod modAnim">
        <pc:chgData name="GUO, Qiang" userId="79929919-1e5a-4868-82ae-63843998b2d0" providerId="ADAL" clId="{4239E9BD-77F9-49C8-B95F-8E5139E2C373}" dt="2022-12-06T12:37:25.746" v="1346" actId="1035"/>
        <pc:sldMkLst>
          <pc:docMk/>
          <pc:sldMk cId="2262889771" sldId="505"/>
        </pc:sldMkLst>
        <pc:spChg chg="add del mod">
          <ac:chgData name="GUO, Qiang" userId="79929919-1e5a-4868-82ae-63843998b2d0" providerId="ADAL" clId="{4239E9BD-77F9-49C8-B95F-8E5139E2C373}" dt="2022-12-06T12:36:31.013" v="1291" actId="478"/>
          <ac:spMkLst>
            <pc:docMk/>
            <pc:sldMk cId="2262889771" sldId="505"/>
            <ac:spMk id="3" creationId="{311529D3-6710-45E5-84D7-AA4A372900F1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7" creationId="{B6AEBB48-6252-4965-8F95-6BD1FA86DA7E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8" creationId="{F7D68955-0548-4CA0-983A-4A639799C3F0}"/>
          </ac:spMkLst>
        </pc:spChg>
        <pc:spChg chg="mod">
          <ac:chgData name="GUO, Qiang" userId="79929919-1e5a-4868-82ae-63843998b2d0" providerId="ADAL" clId="{4239E9BD-77F9-49C8-B95F-8E5139E2C373}" dt="2022-12-06T12:36:54.080" v="1342" actId="20577"/>
          <ac:spMkLst>
            <pc:docMk/>
            <pc:sldMk cId="2262889771" sldId="505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6T12:36:28.215" v="1290" actId="478"/>
          <ac:spMkLst>
            <pc:docMk/>
            <pc:sldMk cId="2262889771" sldId="505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1" creationId="{5C034E64-42F8-4688-A0E7-3EB460A9ACE0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2" creationId="{CEA9E2D9-050F-4A50-B451-7A7BDEB8DB11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3" creationId="{FADF7BC3-E769-4F1C-AA90-997B3DCB72D7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4" creationId="{96FDFBEA-FB98-4DFB-9A90-BAACEBC818EB}"/>
          </ac:spMkLst>
        </pc:spChg>
        <pc:spChg chg="add mod">
          <ac:chgData name="GUO, Qiang" userId="79929919-1e5a-4868-82ae-63843998b2d0" providerId="ADAL" clId="{4239E9BD-77F9-49C8-B95F-8E5139E2C373}" dt="2022-12-06T12:37:21.861" v="1344" actId="1036"/>
          <ac:spMkLst>
            <pc:docMk/>
            <pc:sldMk cId="2262889771" sldId="505"/>
            <ac:spMk id="15" creationId="{91CC7B43-F06C-4F3A-8212-72BFBDD639E3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6" creationId="{E78A683C-F505-4126-AAD4-4F79D419FD25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7" creationId="{8A6796A8-CDDA-46CA-B519-DEB5EA3E12F2}"/>
          </ac:spMkLst>
        </pc:spChg>
        <pc:spChg chg="add mod">
          <ac:chgData name="GUO, Qiang" userId="79929919-1e5a-4868-82ae-63843998b2d0" providerId="ADAL" clId="{4239E9BD-77F9-49C8-B95F-8E5139E2C373}" dt="2022-12-06T12:36:40.073" v="1333" actId="1037"/>
          <ac:spMkLst>
            <pc:docMk/>
            <pc:sldMk cId="2262889771" sldId="505"/>
            <ac:spMk id="18" creationId="{6B783291-BE1C-4638-97E1-7CA2CEA88CD9}"/>
          </ac:spMkLst>
        </pc:spChg>
        <pc:spChg chg="add mod">
          <ac:chgData name="GUO, Qiang" userId="79929919-1e5a-4868-82ae-63843998b2d0" providerId="ADAL" clId="{4239E9BD-77F9-49C8-B95F-8E5139E2C373}" dt="2022-12-06T12:37:25.746" v="1346" actId="1035"/>
          <ac:spMkLst>
            <pc:docMk/>
            <pc:sldMk cId="2262889771" sldId="505"/>
            <ac:spMk id="19" creationId="{3481C517-F2AE-4DFB-98EA-0C2D64BBED26}"/>
          </ac:spMkLst>
        </pc:spChg>
      </pc:sldChg>
      <pc:sldChg chg="addSp modSp add mod modAnim">
        <pc:chgData name="GUO, Qiang" userId="79929919-1e5a-4868-82ae-63843998b2d0" providerId="ADAL" clId="{4239E9BD-77F9-49C8-B95F-8E5139E2C373}" dt="2022-12-06T12:50:41.765" v="1670" actId="20577"/>
        <pc:sldMkLst>
          <pc:docMk/>
          <pc:sldMk cId="3323184530" sldId="506"/>
        </pc:sldMkLst>
        <pc:spChg chg="add mod">
          <ac:chgData name="GUO, Qiang" userId="79929919-1e5a-4868-82ae-63843998b2d0" providerId="ADAL" clId="{4239E9BD-77F9-49C8-B95F-8E5139E2C373}" dt="2022-12-06T12:44:25.322" v="1485" actId="255"/>
          <ac:spMkLst>
            <pc:docMk/>
            <pc:sldMk cId="3323184530" sldId="506"/>
            <ac:spMk id="5" creationId="{83EC146D-4871-46F8-8722-8D6C3741C6E9}"/>
          </ac:spMkLst>
        </pc:spChg>
        <pc:spChg chg="add mod">
          <ac:chgData name="GUO, Qiang" userId="79929919-1e5a-4868-82ae-63843998b2d0" providerId="ADAL" clId="{4239E9BD-77F9-49C8-B95F-8E5139E2C373}" dt="2022-12-06T12:49:02.899" v="1556" actId="14100"/>
          <ac:spMkLst>
            <pc:docMk/>
            <pc:sldMk cId="3323184530" sldId="506"/>
            <ac:spMk id="6" creationId="{23BCCB19-8083-4472-884B-AD3832E3B871}"/>
          </ac:spMkLst>
        </pc:spChg>
        <pc:spChg chg="add mod">
          <ac:chgData name="GUO, Qiang" userId="79929919-1e5a-4868-82ae-63843998b2d0" providerId="ADAL" clId="{4239E9BD-77F9-49C8-B95F-8E5139E2C373}" dt="2022-12-06T12:50:41.765" v="1670" actId="20577"/>
          <ac:spMkLst>
            <pc:docMk/>
            <pc:sldMk cId="3323184530" sldId="506"/>
            <ac:spMk id="7" creationId="{A5769D15-3DBC-40F9-AAB0-5C44B5E44E1F}"/>
          </ac:spMkLst>
        </pc:spChg>
        <pc:spChg chg="mod">
          <ac:chgData name="GUO, Qiang" userId="79929919-1e5a-4868-82ae-63843998b2d0" providerId="ADAL" clId="{4239E9BD-77F9-49C8-B95F-8E5139E2C373}" dt="2022-12-06T12:38:32.006" v="1353" actId="20577"/>
          <ac:spMkLst>
            <pc:docMk/>
            <pc:sldMk cId="3323184530" sldId="506"/>
            <ac:spMk id="9" creationId="{87C720C1-1137-4CC8-96B9-2662FEA5AB6F}"/>
          </ac:spMkLst>
        </pc:spChg>
        <pc:spChg chg="mod">
          <ac:chgData name="GUO, Qiang" userId="79929919-1e5a-4868-82ae-63843998b2d0" providerId="ADAL" clId="{4239E9BD-77F9-49C8-B95F-8E5139E2C373}" dt="2022-12-06T12:48:33.476" v="1553" actId="14100"/>
          <ac:spMkLst>
            <pc:docMk/>
            <pc:sldMk cId="3323184530" sldId="506"/>
            <ac:spMk id="10" creationId="{4F3EBF47-64A9-42FD-BF3A-EE40320F8E7C}"/>
          </ac:spMkLst>
        </pc:spChg>
      </pc:sldChg>
      <pc:sldChg chg="modSp add mod ord">
        <pc:chgData name="GUO, Qiang" userId="79929919-1e5a-4868-82ae-63843998b2d0" providerId="ADAL" clId="{4239E9BD-77F9-49C8-B95F-8E5139E2C373}" dt="2022-12-06T12:53:20.889" v="1683"/>
        <pc:sldMkLst>
          <pc:docMk/>
          <pc:sldMk cId="1425617041" sldId="507"/>
        </pc:sldMkLst>
        <pc:spChg chg="mod">
          <ac:chgData name="GUO, Qiang" userId="79929919-1e5a-4868-82ae-63843998b2d0" providerId="ADAL" clId="{4239E9BD-77F9-49C8-B95F-8E5139E2C373}" dt="2022-12-06T12:52:13.993" v="1678" actId="20577"/>
          <ac:spMkLst>
            <pc:docMk/>
            <pc:sldMk cId="1425617041" sldId="507"/>
            <ac:spMk id="9" creationId="{87C720C1-1137-4CC8-96B9-2662FEA5AB6F}"/>
          </ac:spMkLst>
        </pc:spChg>
      </pc:sldChg>
      <pc:sldChg chg="modSp add mod">
        <pc:chgData name="GUO, Qiang" userId="79929919-1e5a-4868-82ae-63843998b2d0" providerId="ADAL" clId="{4239E9BD-77F9-49C8-B95F-8E5139E2C373}" dt="2022-12-06T12:53:12.009" v="1681" actId="20577"/>
        <pc:sldMkLst>
          <pc:docMk/>
          <pc:sldMk cId="3446642169" sldId="508"/>
        </pc:sldMkLst>
        <pc:spChg chg="mod">
          <ac:chgData name="GUO, Qiang" userId="79929919-1e5a-4868-82ae-63843998b2d0" providerId="ADAL" clId="{4239E9BD-77F9-49C8-B95F-8E5139E2C373}" dt="2022-12-06T12:53:12.009" v="1681" actId="20577"/>
          <ac:spMkLst>
            <pc:docMk/>
            <pc:sldMk cId="3446642169" sldId="508"/>
            <ac:spMk id="9" creationId="{87C720C1-1137-4CC8-96B9-2662FEA5AB6F}"/>
          </ac:spMkLst>
        </pc:spChg>
      </pc:sldChg>
      <pc:sldChg chg="modSp add mod">
        <pc:chgData name="GUO, Qiang" userId="79929919-1e5a-4868-82ae-63843998b2d0" providerId="ADAL" clId="{4239E9BD-77F9-49C8-B95F-8E5139E2C373}" dt="2022-12-06T12:53:36.892" v="1691" actId="20577"/>
        <pc:sldMkLst>
          <pc:docMk/>
          <pc:sldMk cId="376063374" sldId="509"/>
        </pc:sldMkLst>
        <pc:spChg chg="mod">
          <ac:chgData name="GUO, Qiang" userId="79929919-1e5a-4868-82ae-63843998b2d0" providerId="ADAL" clId="{4239E9BD-77F9-49C8-B95F-8E5139E2C373}" dt="2022-12-06T12:53:36.892" v="1691" actId="20577"/>
          <ac:spMkLst>
            <pc:docMk/>
            <pc:sldMk cId="376063374" sldId="509"/>
            <ac:spMk id="9" creationId="{87C720C1-1137-4CC8-96B9-2662FEA5AB6F}"/>
          </ac:spMkLst>
        </pc:spChg>
      </pc:sldChg>
      <pc:sldChg chg="modSp add mod">
        <pc:chgData name="GUO, Qiang" userId="79929919-1e5a-4868-82ae-63843998b2d0" providerId="ADAL" clId="{4239E9BD-77F9-49C8-B95F-8E5139E2C373}" dt="2022-12-07T12:45:25.339" v="2163" actId="20577"/>
        <pc:sldMkLst>
          <pc:docMk/>
          <pc:sldMk cId="1107880549" sldId="510"/>
        </pc:sldMkLst>
        <pc:spChg chg="mod">
          <ac:chgData name="GUO, Qiang" userId="79929919-1e5a-4868-82ae-63843998b2d0" providerId="ADAL" clId="{4239E9BD-77F9-49C8-B95F-8E5139E2C373}" dt="2022-12-07T12:45:25.339" v="2163" actId="20577"/>
          <ac:spMkLst>
            <pc:docMk/>
            <pc:sldMk cId="1107880549" sldId="510"/>
            <ac:spMk id="9" creationId="{87C720C1-1137-4CC8-96B9-2662FEA5AB6F}"/>
          </ac:spMkLst>
        </pc:spChg>
      </pc:sldChg>
      <pc:sldChg chg="modSp add mod">
        <pc:chgData name="GUO, Qiang" userId="79929919-1e5a-4868-82ae-63843998b2d0" providerId="ADAL" clId="{4239E9BD-77F9-49C8-B95F-8E5139E2C373}" dt="2022-12-06T12:58:05.122" v="2009" actId="20577"/>
        <pc:sldMkLst>
          <pc:docMk/>
          <pc:sldMk cId="4074228462" sldId="524"/>
        </pc:sldMkLst>
        <pc:spChg chg="mod">
          <ac:chgData name="GUO, Qiang" userId="79929919-1e5a-4868-82ae-63843998b2d0" providerId="ADAL" clId="{4239E9BD-77F9-49C8-B95F-8E5139E2C373}" dt="2022-12-06T12:55:03.240" v="1726" actId="20577"/>
          <ac:spMkLst>
            <pc:docMk/>
            <pc:sldMk cId="4074228462" sldId="524"/>
            <ac:spMk id="11" creationId="{58906670-C9AA-401F-96A7-DC3FBBD0DD49}"/>
          </ac:spMkLst>
        </pc:spChg>
        <pc:spChg chg="mod">
          <ac:chgData name="GUO, Qiang" userId="79929919-1e5a-4868-82ae-63843998b2d0" providerId="ADAL" clId="{4239E9BD-77F9-49C8-B95F-8E5139E2C373}" dt="2022-12-06T12:58:05.122" v="2009" actId="20577"/>
          <ac:spMkLst>
            <pc:docMk/>
            <pc:sldMk cId="4074228462" sldId="524"/>
            <ac:spMk id="12" creationId="{D9A8921A-807E-4176-8B4F-A164A9361668}"/>
          </ac:spMkLst>
        </pc:spChg>
      </pc:sldChg>
      <pc:sldChg chg="add">
        <pc:chgData name="GUO, Qiang" userId="79929919-1e5a-4868-82ae-63843998b2d0" providerId="ADAL" clId="{4239E9BD-77F9-49C8-B95F-8E5139E2C373}" dt="2022-12-07T12:45:18.571" v="2149"/>
        <pc:sldMkLst>
          <pc:docMk/>
          <pc:sldMk cId="2263462911" sldId="525"/>
        </pc:sldMkLst>
      </pc:sldChg>
      <pc:sldChg chg="addSp delSp modSp add mod">
        <pc:chgData name="GUO, Qiang" userId="79929919-1e5a-4868-82ae-63843998b2d0" providerId="ADAL" clId="{4239E9BD-77F9-49C8-B95F-8E5139E2C373}" dt="2022-12-07T12:53:21.268" v="2191" actId="14100"/>
        <pc:sldMkLst>
          <pc:docMk/>
          <pc:sldMk cId="1219736981" sldId="526"/>
        </pc:sldMkLst>
        <pc:spChg chg="add del mod">
          <ac:chgData name="GUO, Qiang" userId="79929919-1e5a-4868-82ae-63843998b2d0" providerId="ADAL" clId="{4239E9BD-77F9-49C8-B95F-8E5139E2C373}" dt="2022-12-07T12:51:52.734" v="2166" actId="478"/>
          <ac:spMkLst>
            <pc:docMk/>
            <pc:sldMk cId="1219736981" sldId="526"/>
            <ac:spMk id="3" creationId="{93BE3511-0729-47AE-A48B-0FCA52C7C662}"/>
          </ac:spMkLst>
        </pc:spChg>
        <pc:spChg chg="add del">
          <ac:chgData name="GUO, Qiang" userId="79929919-1e5a-4868-82ae-63843998b2d0" providerId="ADAL" clId="{4239E9BD-77F9-49C8-B95F-8E5139E2C373}" dt="2022-12-07T12:52:41.158" v="2186" actId="478"/>
          <ac:spMkLst>
            <pc:docMk/>
            <pc:sldMk cId="1219736981" sldId="526"/>
            <ac:spMk id="8" creationId="{D05AA478-9CC7-4858-B6C8-74A861FF23DE}"/>
          </ac:spMkLst>
        </pc:spChg>
        <pc:spChg chg="mod">
          <ac:chgData name="GUO, Qiang" userId="79929919-1e5a-4868-82ae-63843998b2d0" providerId="ADAL" clId="{4239E9BD-77F9-49C8-B95F-8E5139E2C373}" dt="2022-12-07T12:52:38.576" v="2185" actId="20577"/>
          <ac:spMkLst>
            <pc:docMk/>
            <pc:sldMk cId="1219736981" sldId="526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07T12:51:49.870" v="2165" actId="478"/>
          <ac:spMkLst>
            <pc:docMk/>
            <pc:sldMk cId="1219736981" sldId="526"/>
            <ac:spMk id="10" creationId="{4F3EBF47-64A9-42FD-BF3A-EE40320F8E7C}"/>
          </ac:spMkLst>
        </pc:spChg>
        <pc:spChg chg="add mod">
          <ac:chgData name="GUO, Qiang" userId="79929919-1e5a-4868-82ae-63843998b2d0" providerId="ADAL" clId="{4239E9BD-77F9-49C8-B95F-8E5139E2C373}" dt="2022-12-07T12:52:59.377" v="2188" actId="1076"/>
          <ac:spMkLst>
            <pc:docMk/>
            <pc:sldMk cId="1219736981" sldId="526"/>
            <ac:spMk id="11" creationId="{06142894-2395-406D-8C19-EAACB5487D53}"/>
          </ac:spMkLst>
        </pc:spChg>
        <pc:spChg chg="add mod">
          <ac:chgData name="GUO, Qiang" userId="79929919-1e5a-4868-82ae-63843998b2d0" providerId="ADAL" clId="{4239E9BD-77F9-49C8-B95F-8E5139E2C373}" dt="2022-12-07T12:52:59.377" v="2188" actId="1076"/>
          <ac:spMkLst>
            <pc:docMk/>
            <pc:sldMk cId="1219736981" sldId="526"/>
            <ac:spMk id="12" creationId="{6ADD9159-7BAF-4000-BB41-64C3954439FA}"/>
          </ac:spMkLst>
        </pc:spChg>
        <pc:spChg chg="add mod">
          <ac:chgData name="GUO, Qiang" userId="79929919-1e5a-4868-82ae-63843998b2d0" providerId="ADAL" clId="{4239E9BD-77F9-49C8-B95F-8E5139E2C373}" dt="2022-12-07T12:52:59.377" v="2188" actId="1076"/>
          <ac:spMkLst>
            <pc:docMk/>
            <pc:sldMk cId="1219736981" sldId="526"/>
            <ac:spMk id="14" creationId="{EF121FEA-5E18-4D3D-AB98-5BE7F15C685C}"/>
          </ac:spMkLst>
        </pc:spChg>
        <pc:spChg chg="add mod">
          <ac:chgData name="GUO, Qiang" userId="79929919-1e5a-4868-82ae-63843998b2d0" providerId="ADAL" clId="{4239E9BD-77F9-49C8-B95F-8E5139E2C373}" dt="2022-12-07T12:52:59.377" v="2188" actId="1076"/>
          <ac:spMkLst>
            <pc:docMk/>
            <pc:sldMk cId="1219736981" sldId="526"/>
            <ac:spMk id="15" creationId="{9C4B6A77-0294-41F2-9D48-9FDDDD5BF904}"/>
          </ac:spMkLst>
        </pc:spChg>
        <pc:spChg chg="add mod">
          <ac:chgData name="GUO, Qiang" userId="79929919-1e5a-4868-82ae-63843998b2d0" providerId="ADAL" clId="{4239E9BD-77F9-49C8-B95F-8E5139E2C373}" dt="2022-12-07T12:53:21.268" v="2191" actId="14100"/>
          <ac:spMkLst>
            <pc:docMk/>
            <pc:sldMk cId="1219736981" sldId="526"/>
            <ac:spMk id="16" creationId="{43BA4224-A74C-43F5-B850-0D1A12661BDA}"/>
          </ac:spMkLst>
        </pc:spChg>
        <pc:picChg chg="add mod">
          <ac:chgData name="GUO, Qiang" userId="79929919-1e5a-4868-82ae-63843998b2d0" providerId="ADAL" clId="{4239E9BD-77F9-49C8-B95F-8E5139E2C373}" dt="2022-12-07T12:52:59.377" v="2188" actId="1076"/>
          <ac:picMkLst>
            <pc:docMk/>
            <pc:sldMk cId="1219736981" sldId="526"/>
            <ac:picMk id="13" creationId="{58FA41B9-D475-41D9-8419-9CC70D64CD20}"/>
          </ac:picMkLst>
        </pc:picChg>
      </pc:sldChg>
      <pc:sldChg chg="addSp delSp modSp add mod delAnim modAnim">
        <pc:chgData name="GUO, Qiang" userId="79929919-1e5a-4868-82ae-63843998b2d0" providerId="ADAL" clId="{4239E9BD-77F9-49C8-B95F-8E5139E2C373}" dt="2022-12-11T14:09:24.609" v="4121" actId="1037"/>
        <pc:sldMkLst>
          <pc:docMk/>
          <pc:sldMk cId="3818947151" sldId="527"/>
        </pc:sldMkLst>
        <pc:spChg chg="add mod">
          <ac:chgData name="GUO, Qiang" userId="79929919-1e5a-4868-82ae-63843998b2d0" providerId="ADAL" clId="{4239E9BD-77F9-49C8-B95F-8E5139E2C373}" dt="2022-12-11T14:08:21.357" v="4097" actId="207"/>
          <ac:spMkLst>
            <pc:docMk/>
            <pc:sldMk cId="3818947151" sldId="527"/>
            <ac:spMk id="5" creationId="{634674C5-43DC-418B-AEE6-C7FC4969FB71}"/>
          </ac:spMkLst>
        </pc:spChg>
        <pc:spChg chg="mod">
          <ac:chgData name="GUO, Qiang" userId="79929919-1e5a-4868-82ae-63843998b2d0" providerId="ADAL" clId="{4239E9BD-77F9-49C8-B95F-8E5139E2C373}" dt="2022-12-11T14:04:34.086" v="3966" actId="1036"/>
          <ac:spMkLst>
            <pc:docMk/>
            <pc:sldMk cId="3818947151" sldId="527"/>
            <ac:spMk id="7" creationId="{61C81F26-E0D0-4992-8ADE-DC33A36F9659}"/>
          </ac:spMkLst>
        </pc:spChg>
        <pc:spChg chg="del">
          <ac:chgData name="GUO, Qiang" userId="79929919-1e5a-4868-82ae-63843998b2d0" providerId="ADAL" clId="{4239E9BD-77F9-49C8-B95F-8E5139E2C373}" dt="2022-12-11T13:58:37.220" v="3753" actId="478"/>
          <ac:spMkLst>
            <pc:docMk/>
            <pc:sldMk cId="3818947151" sldId="527"/>
            <ac:spMk id="8" creationId="{08C23A30-200B-41AA-8135-CF02D8807B87}"/>
          </ac:spMkLst>
        </pc:spChg>
        <pc:spChg chg="del">
          <ac:chgData name="GUO, Qiang" userId="79929919-1e5a-4868-82ae-63843998b2d0" providerId="ADAL" clId="{4239E9BD-77F9-49C8-B95F-8E5139E2C373}" dt="2022-12-11T13:58:32.896" v="3750" actId="478"/>
          <ac:spMkLst>
            <pc:docMk/>
            <pc:sldMk cId="3818947151" sldId="527"/>
            <ac:spMk id="12" creationId="{2829C061-38D5-4BA9-8C54-1B8AC9AD87CC}"/>
          </ac:spMkLst>
        </pc:spChg>
        <pc:spChg chg="del">
          <ac:chgData name="GUO, Qiang" userId="79929919-1e5a-4868-82ae-63843998b2d0" providerId="ADAL" clId="{4239E9BD-77F9-49C8-B95F-8E5139E2C373}" dt="2022-12-11T13:58:42.493" v="3756" actId="478"/>
          <ac:spMkLst>
            <pc:docMk/>
            <pc:sldMk cId="3818947151" sldId="527"/>
            <ac:spMk id="13" creationId="{66FD9E1A-AF66-4DB1-9F61-DFFEA493AF95}"/>
          </ac:spMkLst>
        </pc:spChg>
        <pc:spChg chg="del">
          <ac:chgData name="GUO, Qiang" userId="79929919-1e5a-4868-82ae-63843998b2d0" providerId="ADAL" clId="{4239E9BD-77F9-49C8-B95F-8E5139E2C373}" dt="2022-12-11T13:58:32.095" v="3749" actId="478"/>
          <ac:spMkLst>
            <pc:docMk/>
            <pc:sldMk cId="3818947151" sldId="527"/>
            <ac:spMk id="16" creationId="{85F2F76A-B45C-4E7E-B348-91A318A24A72}"/>
          </ac:spMkLst>
        </pc:spChg>
        <pc:spChg chg="del">
          <ac:chgData name="GUO, Qiang" userId="79929919-1e5a-4868-82ae-63843998b2d0" providerId="ADAL" clId="{4239E9BD-77F9-49C8-B95F-8E5139E2C373}" dt="2022-12-11T13:58:43.880" v="3757" actId="478"/>
          <ac:spMkLst>
            <pc:docMk/>
            <pc:sldMk cId="3818947151" sldId="527"/>
            <ac:spMk id="17" creationId="{60345615-0601-4A11-A16F-42D88F779D6A}"/>
          </ac:spMkLst>
        </pc:spChg>
        <pc:spChg chg="del">
          <ac:chgData name="GUO, Qiang" userId="79929919-1e5a-4868-82ae-63843998b2d0" providerId="ADAL" clId="{4239E9BD-77F9-49C8-B95F-8E5139E2C373}" dt="2022-12-11T13:58:40.348" v="3755" actId="478"/>
          <ac:spMkLst>
            <pc:docMk/>
            <pc:sldMk cId="3818947151" sldId="527"/>
            <ac:spMk id="18" creationId="{C4178021-908E-4124-AAB8-2F787CE0A5B2}"/>
          </ac:spMkLst>
        </pc:spChg>
        <pc:spChg chg="del">
          <ac:chgData name="GUO, Qiang" userId="79929919-1e5a-4868-82ae-63843998b2d0" providerId="ADAL" clId="{4239E9BD-77F9-49C8-B95F-8E5139E2C373}" dt="2022-12-11T13:58:35.277" v="3752" actId="478"/>
          <ac:spMkLst>
            <pc:docMk/>
            <pc:sldMk cId="3818947151" sldId="527"/>
            <ac:spMk id="19" creationId="{A65B1070-1EE1-4231-86C9-2A6F2F1D1B45}"/>
          </ac:spMkLst>
        </pc:spChg>
        <pc:spChg chg="del">
          <ac:chgData name="GUO, Qiang" userId="79929919-1e5a-4868-82ae-63843998b2d0" providerId="ADAL" clId="{4239E9BD-77F9-49C8-B95F-8E5139E2C373}" dt="2022-12-11T13:58:39.369" v="3754" actId="478"/>
          <ac:spMkLst>
            <pc:docMk/>
            <pc:sldMk cId="3818947151" sldId="527"/>
            <ac:spMk id="20" creationId="{A955666A-03F9-4CAE-9F94-2A45FD134DC5}"/>
          </ac:spMkLst>
        </pc:spChg>
        <pc:spChg chg="add mod">
          <ac:chgData name="GUO, Qiang" userId="79929919-1e5a-4868-82ae-63843998b2d0" providerId="ADAL" clId="{4239E9BD-77F9-49C8-B95F-8E5139E2C373}" dt="2022-12-11T14:05:06.178" v="3973" actId="14100"/>
          <ac:spMkLst>
            <pc:docMk/>
            <pc:sldMk cId="3818947151" sldId="527"/>
            <ac:spMk id="24" creationId="{5679DCF6-7933-40E5-8D9D-EA6A98709C6D}"/>
          </ac:spMkLst>
        </pc:spChg>
        <pc:spChg chg="add mod">
          <ac:chgData name="GUO, Qiang" userId="79929919-1e5a-4868-82ae-63843998b2d0" providerId="ADAL" clId="{4239E9BD-77F9-49C8-B95F-8E5139E2C373}" dt="2022-12-11T14:06:08.322" v="4003" actId="1076"/>
          <ac:spMkLst>
            <pc:docMk/>
            <pc:sldMk cId="3818947151" sldId="527"/>
            <ac:spMk id="25" creationId="{78B7ED5F-3A83-48FD-93AF-42D4097B6F93}"/>
          </ac:spMkLst>
        </pc:spChg>
        <pc:spChg chg="add mod">
          <ac:chgData name="GUO, Qiang" userId="79929919-1e5a-4868-82ae-63843998b2d0" providerId="ADAL" clId="{4239E9BD-77F9-49C8-B95F-8E5139E2C373}" dt="2022-12-11T14:06:33.966" v="4016" actId="1036"/>
          <ac:spMkLst>
            <pc:docMk/>
            <pc:sldMk cId="3818947151" sldId="527"/>
            <ac:spMk id="27" creationId="{E02BADC3-08FA-4773-BDF2-6139F44E2207}"/>
          </ac:spMkLst>
        </pc:spChg>
        <pc:spChg chg="add mod">
          <ac:chgData name="GUO, Qiang" userId="79929919-1e5a-4868-82ae-63843998b2d0" providerId="ADAL" clId="{4239E9BD-77F9-49C8-B95F-8E5139E2C373}" dt="2022-12-11T14:09:24.609" v="4121" actId="1037"/>
          <ac:spMkLst>
            <pc:docMk/>
            <pc:sldMk cId="3818947151" sldId="527"/>
            <ac:spMk id="29" creationId="{7F9A3F11-3CE9-4C3D-AE71-C74EF25941E8}"/>
          </ac:spMkLst>
        </pc:spChg>
        <pc:spChg chg="add mod">
          <ac:chgData name="GUO, Qiang" userId="79929919-1e5a-4868-82ae-63843998b2d0" providerId="ADAL" clId="{4239E9BD-77F9-49C8-B95F-8E5139E2C373}" dt="2022-12-11T14:09:16.823" v="4117" actId="1035"/>
          <ac:spMkLst>
            <pc:docMk/>
            <pc:sldMk cId="3818947151" sldId="527"/>
            <ac:spMk id="30" creationId="{3F8EF178-3E8F-4C99-A94E-D0F0A162C07E}"/>
          </ac:spMkLst>
        </pc:spChg>
        <pc:picChg chg="add mod">
          <ac:chgData name="GUO, Qiang" userId="79929919-1e5a-4868-82ae-63843998b2d0" providerId="ADAL" clId="{4239E9BD-77F9-49C8-B95F-8E5139E2C373}" dt="2022-12-11T14:04:45.350" v="3970" actId="1076"/>
          <ac:picMkLst>
            <pc:docMk/>
            <pc:sldMk cId="3818947151" sldId="527"/>
            <ac:picMk id="3" creationId="{6301108D-738F-4192-90A0-49BB1F2AF339}"/>
          </ac:picMkLst>
        </pc:picChg>
        <pc:picChg chg="del">
          <ac:chgData name="GUO, Qiang" userId="79929919-1e5a-4868-82ae-63843998b2d0" providerId="ADAL" clId="{4239E9BD-77F9-49C8-B95F-8E5139E2C373}" dt="2022-12-11T13:58:30.940" v="3748" actId="478"/>
          <ac:picMkLst>
            <pc:docMk/>
            <pc:sldMk cId="3818947151" sldId="527"/>
            <ac:picMk id="11" creationId="{BD2FAD38-F871-4B6D-AA85-226B4559A787}"/>
          </ac:picMkLst>
        </pc:picChg>
        <pc:picChg chg="del">
          <ac:chgData name="GUO, Qiang" userId="79929919-1e5a-4868-82ae-63843998b2d0" providerId="ADAL" clId="{4239E9BD-77F9-49C8-B95F-8E5139E2C373}" dt="2022-12-11T13:58:42.493" v="3756" actId="478"/>
          <ac:picMkLst>
            <pc:docMk/>
            <pc:sldMk cId="3818947151" sldId="527"/>
            <ac:picMk id="21" creationId="{EC199055-179A-43B3-8E4C-F24A418ED7C9}"/>
          </ac:picMkLst>
        </pc:picChg>
        <pc:cxnChg chg="del">
          <ac:chgData name="GUO, Qiang" userId="79929919-1e5a-4868-82ae-63843998b2d0" providerId="ADAL" clId="{4239E9BD-77F9-49C8-B95F-8E5139E2C373}" dt="2022-12-11T13:58:42.493" v="3756" actId="478"/>
          <ac:cxnSpMkLst>
            <pc:docMk/>
            <pc:sldMk cId="3818947151" sldId="527"/>
            <ac:cxnSpMk id="14" creationId="{64BC4891-1D15-4E5E-81C9-5C955B2573D0}"/>
          </ac:cxnSpMkLst>
        </pc:cxnChg>
        <pc:cxnChg chg="del">
          <ac:chgData name="GUO, Qiang" userId="79929919-1e5a-4868-82ae-63843998b2d0" providerId="ADAL" clId="{4239E9BD-77F9-49C8-B95F-8E5139E2C373}" dt="2022-12-11T13:58:33.729" v="3751" actId="478"/>
          <ac:cxnSpMkLst>
            <pc:docMk/>
            <pc:sldMk cId="3818947151" sldId="527"/>
            <ac:cxnSpMk id="15" creationId="{9E99D90D-0FC8-42BC-94BD-0C14E5E5B0D5}"/>
          </ac:cxnSpMkLst>
        </pc:cxnChg>
        <pc:cxnChg chg="del">
          <ac:chgData name="GUO, Qiang" userId="79929919-1e5a-4868-82ae-63843998b2d0" providerId="ADAL" clId="{4239E9BD-77F9-49C8-B95F-8E5139E2C373}" dt="2022-12-11T13:58:42.493" v="3756" actId="478"/>
          <ac:cxnSpMkLst>
            <pc:docMk/>
            <pc:sldMk cId="3818947151" sldId="527"/>
            <ac:cxnSpMk id="22" creationId="{603BD714-A7B4-4A85-9D87-8D6F500EEC84}"/>
          </ac:cxnSpMkLst>
        </pc:cxnChg>
        <pc:cxnChg chg="del">
          <ac:chgData name="GUO, Qiang" userId="79929919-1e5a-4868-82ae-63843998b2d0" providerId="ADAL" clId="{4239E9BD-77F9-49C8-B95F-8E5139E2C373}" dt="2022-12-11T13:58:42.493" v="3756" actId="478"/>
          <ac:cxnSpMkLst>
            <pc:docMk/>
            <pc:sldMk cId="3818947151" sldId="527"/>
            <ac:cxnSpMk id="23" creationId="{6FB0E74B-6BC2-484E-91A9-D93BB2A385BC}"/>
          </ac:cxnSpMkLst>
        </pc:cxnChg>
        <pc:cxnChg chg="add mod">
          <ac:chgData name="GUO, Qiang" userId="79929919-1e5a-4868-82ae-63843998b2d0" providerId="ADAL" clId="{4239E9BD-77F9-49C8-B95F-8E5139E2C373}" dt="2022-12-11T14:06:05.696" v="4002" actId="1076"/>
          <ac:cxnSpMkLst>
            <pc:docMk/>
            <pc:sldMk cId="3818947151" sldId="527"/>
            <ac:cxnSpMk id="26" creationId="{0EEE440E-077F-43BA-BBBE-F6903F7555CD}"/>
          </ac:cxnSpMkLst>
        </pc:cxnChg>
        <pc:cxnChg chg="add mod">
          <ac:chgData name="GUO, Qiang" userId="79929919-1e5a-4868-82ae-63843998b2d0" providerId="ADAL" clId="{4239E9BD-77F9-49C8-B95F-8E5139E2C373}" dt="2022-12-11T14:06:49.858" v="4025" actId="1037"/>
          <ac:cxnSpMkLst>
            <pc:docMk/>
            <pc:sldMk cId="3818947151" sldId="527"/>
            <ac:cxnSpMk id="28" creationId="{2E8CAC3D-7299-4A26-8104-D82E255A3607}"/>
          </ac:cxnSpMkLst>
        </pc:cxnChg>
      </pc:sldChg>
      <pc:sldChg chg="addSp delSp modSp add mod delAnim modAnim">
        <pc:chgData name="GUO, Qiang" userId="79929919-1e5a-4868-82ae-63843998b2d0" providerId="ADAL" clId="{4239E9BD-77F9-49C8-B95F-8E5139E2C373}" dt="2022-12-11T13:45:42.297" v="3484" actId="14100"/>
        <pc:sldMkLst>
          <pc:docMk/>
          <pc:sldMk cId="2456879675" sldId="528"/>
        </pc:sldMkLst>
        <pc:spChg chg="mod">
          <ac:chgData name="GUO, Qiang" userId="79929919-1e5a-4868-82ae-63843998b2d0" providerId="ADAL" clId="{4239E9BD-77F9-49C8-B95F-8E5139E2C373}" dt="2022-12-11T13:29:57.352" v="3148" actId="313"/>
          <ac:spMkLst>
            <pc:docMk/>
            <pc:sldMk cId="2456879675" sldId="528"/>
            <ac:spMk id="7" creationId="{5DF66135-A7A1-4827-8CA2-E6E631AEB82C}"/>
          </ac:spMkLst>
        </pc:spChg>
        <pc:spChg chg="mod">
          <ac:chgData name="GUO, Qiang" userId="79929919-1e5a-4868-82ae-63843998b2d0" providerId="ADAL" clId="{4239E9BD-77F9-49C8-B95F-8E5139E2C373}" dt="2022-12-11T13:40:47.015" v="3358" actId="1076"/>
          <ac:spMkLst>
            <pc:docMk/>
            <pc:sldMk cId="2456879675" sldId="528"/>
            <ac:spMk id="8" creationId="{C18D22B7-8960-4105-9396-121846291EC8}"/>
          </ac:spMkLst>
        </pc:spChg>
        <pc:spChg chg="mod">
          <ac:chgData name="GUO, Qiang" userId="79929919-1e5a-4868-82ae-63843998b2d0" providerId="ADAL" clId="{4239E9BD-77F9-49C8-B95F-8E5139E2C373}" dt="2022-12-11T13:08:19.176" v="2490" actId="20577"/>
          <ac:spMkLst>
            <pc:docMk/>
            <pc:sldMk cId="2456879675" sldId="528"/>
            <ac:spMk id="9" creationId="{87C720C1-1137-4CC8-96B9-2662FEA5AB6F}"/>
          </ac:spMkLst>
        </pc:spChg>
        <pc:spChg chg="del">
          <ac:chgData name="GUO, Qiang" userId="79929919-1e5a-4868-82ae-63843998b2d0" providerId="ADAL" clId="{4239E9BD-77F9-49C8-B95F-8E5139E2C373}" dt="2022-12-11T13:08:34.070" v="2493" actId="478"/>
          <ac:spMkLst>
            <pc:docMk/>
            <pc:sldMk cId="2456879675" sldId="528"/>
            <ac:spMk id="11" creationId="{F6C48C53-2E35-48EA-A85C-95A75667DF18}"/>
          </ac:spMkLst>
        </pc:spChg>
        <pc:spChg chg="del">
          <ac:chgData name="GUO, Qiang" userId="79929919-1e5a-4868-82ae-63843998b2d0" providerId="ADAL" clId="{4239E9BD-77F9-49C8-B95F-8E5139E2C373}" dt="2022-12-11T13:08:44.127" v="2495" actId="478"/>
          <ac:spMkLst>
            <pc:docMk/>
            <pc:sldMk cId="2456879675" sldId="528"/>
            <ac:spMk id="12" creationId="{B69483A4-9C5E-44C6-BF50-6EA69766BA16}"/>
          </ac:spMkLst>
        </pc:spChg>
        <pc:spChg chg="del">
          <ac:chgData name="GUO, Qiang" userId="79929919-1e5a-4868-82ae-63843998b2d0" providerId="ADAL" clId="{4239E9BD-77F9-49C8-B95F-8E5139E2C373}" dt="2022-12-11T13:08:54.293" v="2498" actId="478"/>
          <ac:spMkLst>
            <pc:docMk/>
            <pc:sldMk cId="2456879675" sldId="528"/>
            <ac:spMk id="13" creationId="{79D08FF4-34EE-4207-AE10-53A0E4F846D6}"/>
          </ac:spMkLst>
        </pc:spChg>
        <pc:spChg chg="del">
          <ac:chgData name="GUO, Qiang" userId="79929919-1e5a-4868-82ae-63843998b2d0" providerId="ADAL" clId="{4239E9BD-77F9-49C8-B95F-8E5139E2C373}" dt="2022-12-11T13:08:53.453" v="2497" actId="478"/>
          <ac:spMkLst>
            <pc:docMk/>
            <pc:sldMk cId="2456879675" sldId="528"/>
            <ac:spMk id="15" creationId="{A5521A00-5823-4CA9-9D88-B2F36CA1B2B3}"/>
          </ac:spMkLst>
        </pc:spChg>
        <pc:spChg chg="del">
          <ac:chgData name="GUO, Qiang" userId="79929919-1e5a-4868-82ae-63843998b2d0" providerId="ADAL" clId="{4239E9BD-77F9-49C8-B95F-8E5139E2C373}" dt="2022-12-11T13:08:55.131" v="2499" actId="478"/>
          <ac:spMkLst>
            <pc:docMk/>
            <pc:sldMk cId="2456879675" sldId="528"/>
            <ac:spMk id="16" creationId="{0CB24412-4670-4A8B-A023-82CEFB172FC7}"/>
          </ac:spMkLst>
        </pc:spChg>
        <pc:spChg chg="del">
          <ac:chgData name="GUO, Qiang" userId="79929919-1e5a-4868-82ae-63843998b2d0" providerId="ADAL" clId="{4239E9BD-77F9-49C8-B95F-8E5139E2C373}" dt="2022-12-11T13:08:56.579" v="2501" actId="478"/>
          <ac:spMkLst>
            <pc:docMk/>
            <pc:sldMk cId="2456879675" sldId="528"/>
            <ac:spMk id="17" creationId="{39C30D60-EFA7-4849-97E2-07C462EB8282}"/>
          </ac:spMkLst>
        </pc:spChg>
        <pc:spChg chg="del">
          <ac:chgData name="GUO, Qiang" userId="79929919-1e5a-4868-82ae-63843998b2d0" providerId="ADAL" clId="{4239E9BD-77F9-49C8-B95F-8E5139E2C373}" dt="2022-12-11T13:08:55.904" v="2500" actId="478"/>
          <ac:spMkLst>
            <pc:docMk/>
            <pc:sldMk cId="2456879675" sldId="528"/>
            <ac:spMk id="18" creationId="{C73746F3-F118-4510-A64A-ECC6C6D102C0}"/>
          </ac:spMkLst>
        </pc:spChg>
        <pc:spChg chg="del">
          <ac:chgData name="GUO, Qiang" userId="79929919-1e5a-4868-82ae-63843998b2d0" providerId="ADAL" clId="{4239E9BD-77F9-49C8-B95F-8E5139E2C373}" dt="2022-12-11T13:08:57.279" v="2502" actId="478"/>
          <ac:spMkLst>
            <pc:docMk/>
            <pc:sldMk cId="2456879675" sldId="528"/>
            <ac:spMk id="20" creationId="{FA050499-7B8E-4F93-B045-0CEDB63AA564}"/>
          </ac:spMkLst>
        </pc:spChg>
        <pc:spChg chg="add mod">
          <ac:chgData name="GUO, Qiang" userId="79929919-1e5a-4868-82ae-63843998b2d0" providerId="ADAL" clId="{4239E9BD-77F9-49C8-B95F-8E5139E2C373}" dt="2022-12-11T13:30:18.527" v="3152" actId="14100"/>
          <ac:spMkLst>
            <pc:docMk/>
            <pc:sldMk cId="2456879675" sldId="528"/>
            <ac:spMk id="21" creationId="{7036733C-10CD-4935-B137-B36A3296E059}"/>
          </ac:spMkLst>
        </pc:spChg>
        <pc:spChg chg="add mod">
          <ac:chgData name="GUO, Qiang" userId="79929919-1e5a-4868-82ae-63843998b2d0" providerId="ADAL" clId="{4239E9BD-77F9-49C8-B95F-8E5139E2C373}" dt="2022-12-11T13:37:16.449" v="3291" actId="1076"/>
          <ac:spMkLst>
            <pc:docMk/>
            <pc:sldMk cId="2456879675" sldId="528"/>
            <ac:spMk id="26" creationId="{CD6C0A42-0FAD-40A9-84D8-5B71F5DDC4F1}"/>
          </ac:spMkLst>
        </pc:spChg>
        <pc:spChg chg="add mod">
          <ac:chgData name="GUO, Qiang" userId="79929919-1e5a-4868-82ae-63843998b2d0" providerId="ADAL" clId="{4239E9BD-77F9-49C8-B95F-8E5139E2C373}" dt="2022-12-11T13:45:42.297" v="3484" actId="14100"/>
          <ac:spMkLst>
            <pc:docMk/>
            <pc:sldMk cId="2456879675" sldId="528"/>
            <ac:spMk id="27" creationId="{A4F04CEC-0795-4B99-BF3E-347F5678D636}"/>
          </ac:spMkLst>
        </pc:spChg>
        <pc:spChg chg="add mod">
          <ac:chgData name="GUO, Qiang" userId="79929919-1e5a-4868-82ae-63843998b2d0" providerId="ADAL" clId="{4239E9BD-77F9-49C8-B95F-8E5139E2C373}" dt="2022-12-11T13:35:21.039" v="3268" actId="692"/>
          <ac:spMkLst>
            <pc:docMk/>
            <pc:sldMk cId="2456879675" sldId="528"/>
            <ac:spMk id="29" creationId="{27237D75-7C90-466C-A940-9F49E8964707}"/>
          </ac:spMkLst>
        </pc:spChg>
        <pc:spChg chg="add mod">
          <ac:chgData name="GUO, Qiang" userId="79929919-1e5a-4868-82ae-63843998b2d0" providerId="ADAL" clId="{4239E9BD-77F9-49C8-B95F-8E5139E2C373}" dt="2022-12-11T13:35:30.226" v="3270" actId="692"/>
          <ac:spMkLst>
            <pc:docMk/>
            <pc:sldMk cId="2456879675" sldId="528"/>
            <ac:spMk id="32" creationId="{4DB97666-D9BF-40C7-A100-BB8A7EB86C54}"/>
          </ac:spMkLst>
        </pc:spChg>
        <pc:spChg chg="add mod">
          <ac:chgData name="GUO, Qiang" userId="79929919-1e5a-4868-82ae-63843998b2d0" providerId="ADAL" clId="{4239E9BD-77F9-49C8-B95F-8E5139E2C373}" dt="2022-12-11T13:37:53.799" v="3296" actId="1076"/>
          <ac:spMkLst>
            <pc:docMk/>
            <pc:sldMk cId="2456879675" sldId="528"/>
            <ac:spMk id="33" creationId="{8021C5C8-3F65-4619-B08A-69689DD63A6B}"/>
          </ac:spMkLst>
        </pc:spChg>
        <pc:spChg chg="add mod">
          <ac:chgData name="GUO, Qiang" userId="79929919-1e5a-4868-82ae-63843998b2d0" providerId="ADAL" clId="{4239E9BD-77F9-49C8-B95F-8E5139E2C373}" dt="2022-12-11T13:39:27.638" v="3347" actId="1037"/>
          <ac:spMkLst>
            <pc:docMk/>
            <pc:sldMk cId="2456879675" sldId="528"/>
            <ac:spMk id="40" creationId="{27E82B67-9A05-4D15-A877-BEB6E86248F9}"/>
          </ac:spMkLst>
        </pc:spChg>
        <pc:spChg chg="add mod">
          <ac:chgData name="GUO, Qiang" userId="79929919-1e5a-4868-82ae-63843998b2d0" providerId="ADAL" clId="{4239E9BD-77F9-49C8-B95F-8E5139E2C373}" dt="2022-12-11T13:40:32.015" v="3355" actId="1037"/>
          <ac:spMkLst>
            <pc:docMk/>
            <pc:sldMk cId="2456879675" sldId="528"/>
            <ac:spMk id="41" creationId="{EAA968F3-7B27-41B9-8A0F-B595064B8336}"/>
          </ac:spMkLst>
        </pc:spChg>
        <pc:spChg chg="add mod">
          <ac:chgData name="GUO, Qiang" userId="79929919-1e5a-4868-82ae-63843998b2d0" providerId="ADAL" clId="{4239E9BD-77F9-49C8-B95F-8E5139E2C373}" dt="2022-12-11T13:41:07.052" v="3364" actId="1038"/>
          <ac:spMkLst>
            <pc:docMk/>
            <pc:sldMk cId="2456879675" sldId="528"/>
            <ac:spMk id="42" creationId="{5A38349C-E294-46DB-B0AE-8A6359D31DB5}"/>
          </ac:spMkLst>
        </pc:spChg>
        <pc:spChg chg="add mod">
          <ac:chgData name="GUO, Qiang" userId="79929919-1e5a-4868-82ae-63843998b2d0" providerId="ADAL" clId="{4239E9BD-77F9-49C8-B95F-8E5139E2C373}" dt="2022-12-11T13:44:38.574" v="3446" actId="1076"/>
          <ac:spMkLst>
            <pc:docMk/>
            <pc:sldMk cId="2456879675" sldId="528"/>
            <ac:spMk id="48" creationId="{70EB102B-F866-4D16-AB28-FDAE094F902F}"/>
          </ac:spMkLst>
        </pc:spChg>
        <pc:spChg chg="add mod">
          <ac:chgData name="GUO, Qiang" userId="79929919-1e5a-4868-82ae-63843998b2d0" providerId="ADAL" clId="{4239E9BD-77F9-49C8-B95F-8E5139E2C373}" dt="2022-12-11T13:44:44.197" v="3447" actId="207"/>
          <ac:spMkLst>
            <pc:docMk/>
            <pc:sldMk cId="2456879675" sldId="528"/>
            <ac:spMk id="49" creationId="{ACDA1B3B-936B-4AF0-8CBB-850E56CE0D7B}"/>
          </ac:spMkLst>
        </pc:spChg>
        <pc:spChg chg="add mod">
          <ac:chgData name="GUO, Qiang" userId="79929919-1e5a-4868-82ae-63843998b2d0" providerId="ADAL" clId="{4239E9BD-77F9-49C8-B95F-8E5139E2C373}" dt="2022-12-11T13:45:22.603" v="3483" actId="1037"/>
          <ac:spMkLst>
            <pc:docMk/>
            <pc:sldMk cId="2456879675" sldId="528"/>
            <ac:spMk id="50" creationId="{382F19C5-7E95-4AF3-B499-E014EC94DD2A}"/>
          </ac:spMkLst>
        </pc:spChg>
        <pc:grpChg chg="add del mod">
          <ac:chgData name="GUO, Qiang" userId="79929919-1e5a-4868-82ae-63843998b2d0" providerId="ADAL" clId="{4239E9BD-77F9-49C8-B95F-8E5139E2C373}" dt="2022-12-11T13:31:07.468" v="3154" actId="165"/>
          <ac:grpSpMkLst>
            <pc:docMk/>
            <pc:sldMk cId="2456879675" sldId="528"/>
            <ac:grpSpMk id="22" creationId="{E44B27EA-75AF-419B-BBBE-51882516EEC7}"/>
          </ac:grpSpMkLst>
        </pc:grpChg>
        <pc:grpChg chg="add mod">
          <ac:chgData name="GUO, Qiang" userId="79929919-1e5a-4868-82ae-63843998b2d0" providerId="ADAL" clId="{4239E9BD-77F9-49C8-B95F-8E5139E2C373}" dt="2022-12-11T13:38:49.387" v="3340" actId="164"/>
          <ac:grpSpMkLst>
            <pc:docMk/>
            <pc:sldMk cId="2456879675" sldId="528"/>
            <ac:grpSpMk id="39" creationId="{7A48066C-72A2-4063-983C-A8A3FCBBB71E}"/>
          </ac:grpSpMkLst>
        </pc:grpChg>
        <pc:grpChg chg="add mod">
          <ac:chgData name="GUO, Qiang" userId="79929919-1e5a-4868-82ae-63843998b2d0" providerId="ADAL" clId="{4239E9BD-77F9-49C8-B95F-8E5139E2C373}" dt="2022-12-11T13:42:35.016" v="3380" actId="164"/>
          <ac:grpSpMkLst>
            <pc:docMk/>
            <pc:sldMk cId="2456879675" sldId="528"/>
            <ac:grpSpMk id="47" creationId="{AAED0366-CA5D-4C9E-BF89-1F6E3620B8CA}"/>
          </ac:grpSpMkLst>
        </pc:grpChg>
        <pc:cxnChg chg="del">
          <ac:chgData name="GUO, Qiang" userId="79929919-1e5a-4868-82ae-63843998b2d0" providerId="ADAL" clId="{4239E9BD-77F9-49C8-B95F-8E5139E2C373}" dt="2022-12-11T13:08:30.059" v="2491" actId="478"/>
          <ac:cxnSpMkLst>
            <pc:docMk/>
            <pc:sldMk cId="2456879675" sldId="528"/>
            <ac:cxnSpMk id="14" creationId="{7A34A5BD-DC01-417D-B0B4-C3CFFD70747C}"/>
          </ac:cxnSpMkLst>
        </pc:cxnChg>
        <pc:cxnChg chg="del">
          <ac:chgData name="GUO, Qiang" userId="79929919-1e5a-4868-82ae-63843998b2d0" providerId="ADAL" clId="{4239E9BD-77F9-49C8-B95F-8E5139E2C373}" dt="2022-12-11T13:08:32.844" v="2492" actId="478"/>
          <ac:cxnSpMkLst>
            <pc:docMk/>
            <pc:sldMk cId="2456879675" sldId="528"/>
            <ac:cxnSpMk id="19" creationId="{D13CF2DC-9D75-4A7F-B55E-3DBE0397A6E7}"/>
          </ac:cxnSpMkLst>
        </pc:cxnChg>
        <pc:cxnChg chg="mod ord topLvl">
          <ac:chgData name="GUO, Qiang" userId="79929919-1e5a-4868-82ae-63843998b2d0" providerId="ADAL" clId="{4239E9BD-77F9-49C8-B95F-8E5139E2C373}" dt="2022-12-11T13:38:49.387" v="3340" actId="164"/>
          <ac:cxnSpMkLst>
            <pc:docMk/>
            <pc:sldMk cId="2456879675" sldId="528"/>
            <ac:cxnSpMk id="23" creationId="{B3D6B228-A67C-4D4F-8350-0F5468D0CE5D}"/>
          </ac:cxnSpMkLst>
        </pc:cxnChg>
        <pc:cxnChg chg="mod topLvl">
          <ac:chgData name="GUO, Qiang" userId="79929919-1e5a-4868-82ae-63843998b2d0" providerId="ADAL" clId="{4239E9BD-77F9-49C8-B95F-8E5139E2C373}" dt="2022-12-11T13:31:36.291" v="3159" actId="692"/>
          <ac:cxnSpMkLst>
            <pc:docMk/>
            <pc:sldMk cId="2456879675" sldId="528"/>
            <ac:cxnSpMk id="24" creationId="{BCE233F9-287D-4E6D-AD09-5C4AFBA3F2CA}"/>
          </ac:cxnSpMkLst>
        </pc:cxnChg>
        <pc:cxnChg chg="add del mod">
          <ac:chgData name="GUO, Qiang" userId="79929919-1e5a-4868-82ae-63843998b2d0" providerId="ADAL" clId="{4239E9BD-77F9-49C8-B95F-8E5139E2C373}" dt="2022-12-11T13:31:59.857" v="3162" actId="478"/>
          <ac:cxnSpMkLst>
            <pc:docMk/>
            <pc:sldMk cId="2456879675" sldId="528"/>
            <ac:cxnSpMk id="25" creationId="{7458C6C2-DE91-4B2B-A3D3-A2BE7F12DB8F}"/>
          </ac:cxnSpMkLst>
        </pc:cxnChg>
        <pc:cxnChg chg="add mod">
          <ac:chgData name="GUO, Qiang" userId="79929919-1e5a-4868-82ae-63843998b2d0" providerId="ADAL" clId="{4239E9BD-77F9-49C8-B95F-8E5139E2C373}" dt="2022-12-11T13:32:59.069" v="3173" actId="14100"/>
          <ac:cxnSpMkLst>
            <pc:docMk/>
            <pc:sldMk cId="2456879675" sldId="528"/>
            <ac:cxnSpMk id="28" creationId="{F757F265-31AC-4118-B966-A4600BBB4431}"/>
          </ac:cxnSpMkLst>
        </pc:cxnChg>
        <pc:cxnChg chg="add mod">
          <ac:chgData name="GUO, Qiang" userId="79929919-1e5a-4868-82ae-63843998b2d0" providerId="ADAL" clId="{4239E9BD-77F9-49C8-B95F-8E5139E2C373}" dt="2022-12-11T13:33:53.112" v="3186" actId="1035"/>
          <ac:cxnSpMkLst>
            <pc:docMk/>
            <pc:sldMk cId="2456879675" sldId="528"/>
            <ac:cxnSpMk id="30" creationId="{0E2B34C4-4A81-4655-9073-6E611643301A}"/>
          </ac:cxnSpMkLst>
        </pc:cxnChg>
        <pc:cxnChg chg="add mod">
          <ac:chgData name="GUO, Qiang" userId="79929919-1e5a-4868-82ae-63843998b2d0" providerId="ADAL" clId="{4239E9BD-77F9-49C8-B95F-8E5139E2C373}" dt="2022-12-11T13:34:05.135" v="3248" actId="1037"/>
          <ac:cxnSpMkLst>
            <pc:docMk/>
            <pc:sldMk cId="2456879675" sldId="528"/>
            <ac:cxnSpMk id="31" creationId="{697811FB-6A5A-41F3-9267-F316D0BA5B62}"/>
          </ac:cxnSpMkLst>
        </pc:cxnChg>
        <pc:cxnChg chg="add mod">
          <ac:chgData name="GUO, Qiang" userId="79929919-1e5a-4868-82ae-63843998b2d0" providerId="ADAL" clId="{4239E9BD-77F9-49C8-B95F-8E5139E2C373}" dt="2022-12-11T13:38:49.387" v="3340" actId="164"/>
          <ac:cxnSpMkLst>
            <pc:docMk/>
            <pc:sldMk cId="2456879675" sldId="528"/>
            <ac:cxnSpMk id="36" creationId="{3DBEEF8B-D13E-4540-AA75-53FCDAAB9FE8}"/>
          </ac:cxnSpMkLst>
        </pc:cxnChg>
        <pc:cxnChg chg="add mod">
          <ac:chgData name="GUO, Qiang" userId="79929919-1e5a-4868-82ae-63843998b2d0" providerId="ADAL" clId="{4239E9BD-77F9-49C8-B95F-8E5139E2C373}" dt="2022-12-11T13:42:35.016" v="3380" actId="164"/>
          <ac:cxnSpMkLst>
            <pc:docMk/>
            <pc:sldMk cId="2456879675" sldId="528"/>
            <ac:cxnSpMk id="43" creationId="{FB0D3065-1B4B-41E8-8F25-B0093681ABF3}"/>
          </ac:cxnSpMkLst>
        </pc:cxnChg>
        <pc:cxnChg chg="add mod">
          <ac:chgData name="GUO, Qiang" userId="79929919-1e5a-4868-82ae-63843998b2d0" providerId="ADAL" clId="{4239E9BD-77F9-49C8-B95F-8E5139E2C373}" dt="2022-12-11T13:42:35.016" v="3380" actId="164"/>
          <ac:cxnSpMkLst>
            <pc:docMk/>
            <pc:sldMk cId="2456879675" sldId="528"/>
            <ac:cxnSpMk id="46" creationId="{B038E9E5-8C85-4B69-840E-83B60E02F37C}"/>
          </ac:cxnSpMkLst>
        </pc:cxnChg>
      </pc:sldChg>
      <pc:sldChg chg="add del">
        <pc:chgData name="GUO, Qiang" userId="79929919-1e5a-4868-82ae-63843998b2d0" providerId="ADAL" clId="{4239E9BD-77F9-49C8-B95F-8E5139E2C373}" dt="2022-12-11T14:09:42.587" v="4122" actId="47"/>
        <pc:sldMkLst>
          <pc:docMk/>
          <pc:sldMk cId="450779890" sldId="529"/>
        </pc:sldMkLst>
      </pc:sldChg>
    </pc:docChg>
  </pc:docChgLst>
  <pc:docChgLst>
    <pc:chgData name="GUO, Qiang" userId="79929919-1e5a-4868-82ae-63843998b2d0" providerId="ADAL" clId="{FC5A7D4F-A2B3-4B4E-86DA-54443E3F00C5}"/>
    <pc:docChg chg="custSel addSld delSld modSld">
      <pc:chgData name="GUO, Qiang" userId="79929919-1e5a-4868-82ae-63843998b2d0" providerId="ADAL" clId="{FC5A7D4F-A2B3-4B4E-86DA-54443E3F00C5}" dt="2022-10-11T15:26:30.161" v="35" actId="47"/>
      <pc:docMkLst>
        <pc:docMk/>
      </pc:docMkLst>
      <pc:sldChg chg="del">
        <pc:chgData name="GUO, Qiang" userId="79929919-1e5a-4868-82ae-63843998b2d0" providerId="ADAL" clId="{FC5A7D4F-A2B3-4B4E-86DA-54443E3F00C5}" dt="2022-10-11T15:16:32.595" v="1" actId="47"/>
        <pc:sldMkLst>
          <pc:docMk/>
          <pc:sldMk cId="1183816781" sldId="318"/>
        </pc:sldMkLst>
      </pc:sldChg>
      <pc:sldChg chg="del">
        <pc:chgData name="GUO, Qiang" userId="79929919-1e5a-4868-82ae-63843998b2d0" providerId="ADAL" clId="{FC5A7D4F-A2B3-4B4E-86DA-54443E3F00C5}" dt="2022-10-11T15:26:26.659" v="29" actId="47"/>
        <pc:sldMkLst>
          <pc:docMk/>
          <pc:sldMk cId="2798692675" sldId="423"/>
        </pc:sldMkLst>
      </pc:sldChg>
      <pc:sldChg chg="del">
        <pc:chgData name="GUO, Qiang" userId="79929919-1e5a-4868-82ae-63843998b2d0" providerId="ADAL" clId="{FC5A7D4F-A2B3-4B4E-86DA-54443E3F00C5}" dt="2022-10-11T15:26:20.605" v="15" actId="47"/>
        <pc:sldMkLst>
          <pc:docMk/>
          <pc:sldMk cId="3663719791" sldId="424"/>
        </pc:sldMkLst>
      </pc:sldChg>
      <pc:sldChg chg="del">
        <pc:chgData name="GUO, Qiang" userId="79929919-1e5a-4868-82ae-63843998b2d0" providerId="ADAL" clId="{FC5A7D4F-A2B3-4B4E-86DA-54443E3F00C5}" dt="2022-10-11T15:26:21.583" v="16" actId="47"/>
        <pc:sldMkLst>
          <pc:docMk/>
          <pc:sldMk cId="2202566252" sldId="425"/>
        </pc:sldMkLst>
      </pc:sldChg>
      <pc:sldChg chg="del">
        <pc:chgData name="GUO, Qiang" userId="79929919-1e5a-4868-82ae-63843998b2d0" providerId="ADAL" clId="{FC5A7D4F-A2B3-4B4E-86DA-54443E3F00C5}" dt="2022-10-11T15:26:22.105" v="17" actId="47"/>
        <pc:sldMkLst>
          <pc:docMk/>
          <pc:sldMk cId="2529358929" sldId="426"/>
        </pc:sldMkLst>
      </pc:sldChg>
      <pc:sldChg chg="del">
        <pc:chgData name="GUO, Qiang" userId="79929919-1e5a-4868-82ae-63843998b2d0" providerId="ADAL" clId="{FC5A7D4F-A2B3-4B4E-86DA-54443E3F00C5}" dt="2022-10-11T15:26:22.658" v="18" actId="47"/>
        <pc:sldMkLst>
          <pc:docMk/>
          <pc:sldMk cId="4162554294" sldId="427"/>
        </pc:sldMkLst>
      </pc:sldChg>
      <pc:sldChg chg="del">
        <pc:chgData name="GUO, Qiang" userId="79929919-1e5a-4868-82ae-63843998b2d0" providerId="ADAL" clId="{FC5A7D4F-A2B3-4B4E-86DA-54443E3F00C5}" dt="2022-10-11T15:26:23.118" v="19" actId="47"/>
        <pc:sldMkLst>
          <pc:docMk/>
          <pc:sldMk cId="1669995630" sldId="428"/>
        </pc:sldMkLst>
      </pc:sldChg>
      <pc:sldChg chg="del">
        <pc:chgData name="GUO, Qiang" userId="79929919-1e5a-4868-82ae-63843998b2d0" providerId="ADAL" clId="{FC5A7D4F-A2B3-4B4E-86DA-54443E3F00C5}" dt="2022-10-11T15:26:23.996" v="22" actId="47"/>
        <pc:sldMkLst>
          <pc:docMk/>
          <pc:sldMk cId="104425521" sldId="429"/>
        </pc:sldMkLst>
      </pc:sldChg>
      <pc:sldChg chg="del">
        <pc:chgData name="GUO, Qiang" userId="79929919-1e5a-4868-82ae-63843998b2d0" providerId="ADAL" clId="{FC5A7D4F-A2B3-4B4E-86DA-54443E3F00C5}" dt="2022-10-11T15:26:26.848" v="30" actId="47"/>
        <pc:sldMkLst>
          <pc:docMk/>
          <pc:sldMk cId="2476710458" sldId="430"/>
        </pc:sldMkLst>
      </pc:sldChg>
      <pc:sldChg chg="del">
        <pc:chgData name="GUO, Qiang" userId="79929919-1e5a-4868-82ae-63843998b2d0" providerId="ADAL" clId="{FC5A7D4F-A2B3-4B4E-86DA-54443E3F00C5}" dt="2022-10-11T15:26:23.461" v="20" actId="47"/>
        <pc:sldMkLst>
          <pc:docMk/>
          <pc:sldMk cId="3146767763" sldId="431"/>
        </pc:sldMkLst>
      </pc:sldChg>
      <pc:sldChg chg="del">
        <pc:chgData name="GUO, Qiang" userId="79929919-1e5a-4868-82ae-63843998b2d0" providerId="ADAL" clId="{FC5A7D4F-A2B3-4B4E-86DA-54443E3F00C5}" dt="2022-10-11T15:26:23.771" v="21" actId="47"/>
        <pc:sldMkLst>
          <pc:docMk/>
          <pc:sldMk cId="2537315799" sldId="432"/>
        </pc:sldMkLst>
      </pc:sldChg>
      <pc:sldChg chg="del">
        <pc:chgData name="GUO, Qiang" userId="79929919-1e5a-4868-82ae-63843998b2d0" providerId="ADAL" clId="{FC5A7D4F-A2B3-4B4E-86DA-54443E3F00C5}" dt="2022-10-11T15:26:24.151" v="23" actId="47"/>
        <pc:sldMkLst>
          <pc:docMk/>
          <pc:sldMk cId="3939858504" sldId="433"/>
        </pc:sldMkLst>
      </pc:sldChg>
      <pc:sldChg chg="del">
        <pc:chgData name="GUO, Qiang" userId="79929919-1e5a-4868-82ae-63843998b2d0" providerId="ADAL" clId="{FC5A7D4F-A2B3-4B4E-86DA-54443E3F00C5}" dt="2022-10-11T15:26:24.325" v="24" actId="47"/>
        <pc:sldMkLst>
          <pc:docMk/>
          <pc:sldMk cId="315352558" sldId="434"/>
        </pc:sldMkLst>
      </pc:sldChg>
      <pc:sldChg chg="del">
        <pc:chgData name="GUO, Qiang" userId="79929919-1e5a-4868-82ae-63843998b2d0" providerId="ADAL" clId="{FC5A7D4F-A2B3-4B4E-86DA-54443E3F00C5}" dt="2022-10-11T15:26:24.728" v="25" actId="47"/>
        <pc:sldMkLst>
          <pc:docMk/>
          <pc:sldMk cId="2811909025" sldId="435"/>
        </pc:sldMkLst>
      </pc:sldChg>
      <pc:sldChg chg="del">
        <pc:chgData name="GUO, Qiang" userId="79929919-1e5a-4868-82ae-63843998b2d0" providerId="ADAL" clId="{FC5A7D4F-A2B3-4B4E-86DA-54443E3F00C5}" dt="2022-10-11T15:26:25.146" v="26" actId="47"/>
        <pc:sldMkLst>
          <pc:docMk/>
          <pc:sldMk cId="3724367704" sldId="436"/>
        </pc:sldMkLst>
      </pc:sldChg>
      <pc:sldChg chg="del">
        <pc:chgData name="GUO, Qiang" userId="79929919-1e5a-4868-82ae-63843998b2d0" providerId="ADAL" clId="{FC5A7D4F-A2B3-4B4E-86DA-54443E3F00C5}" dt="2022-10-11T15:26:25.406" v="27" actId="47"/>
        <pc:sldMkLst>
          <pc:docMk/>
          <pc:sldMk cId="634771905" sldId="437"/>
        </pc:sldMkLst>
      </pc:sldChg>
      <pc:sldChg chg="del">
        <pc:chgData name="GUO, Qiang" userId="79929919-1e5a-4868-82ae-63843998b2d0" providerId="ADAL" clId="{FC5A7D4F-A2B3-4B4E-86DA-54443E3F00C5}" dt="2022-10-11T15:26:26.096" v="28" actId="47"/>
        <pc:sldMkLst>
          <pc:docMk/>
          <pc:sldMk cId="2681854669" sldId="438"/>
        </pc:sldMkLst>
      </pc:sldChg>
      <pc:sldChg chg="del">
        <pc:chgData name="GUO, Qiang" userId="79929919-1e5a-4868-82ae-63843998b2d0" providerId="ADAL" clId="{FC5A7D4F-A2B3-4B4E-86DA-54443E3F00C5}" dt="2022-10-11T15:26:28.017" v="32" actId="47"/>
        <pc:sldMkLst>
          <pc:docMk/>
          <pc:sldMk cId="3844585403" sldId="439"/>
        </pc:sldMkLst>
      </pc:sldChg>
      <pc:sldChg chg="del">
        <pc:chgData name="GUO, Qiang" userId="79929919-1e5a-4868-82ae-63843998b2d0" providerId="ADAL" clId="{FC5A7D4F-A2B3-4B4E-86DA-54443E3F00C5}" dt="2022-10-11T15:26:28.555" v="33" actId="47"/>
        <pc:sldMkLst>
          <pc:docMk/>
          <pc:sldMk cId="1138735123" sldId="440"/>
        </pc:sldMkLst>
      </pc:sldChg>
      <pc:sldChg chg="del">
        <pc:chgData name="GUO, Qiang" userId="79929919-1e5a-4868-82ae-63843998b2d0" providerId="ADAL" clId="{FC5A7D4F-A2B3-4B4E-86DA-54443E3F00C5}" dt="2022-10-11T15:26:29.314" v="34" actId="47"/>
        <pc:sldMkLst>
          <pc:docMk/>
          <pc:sldMk cId="3441462976" sldId="441"/>
        </pc:sldMkLst>
      </pc:sldChg>
      <pc:sldChg chg="del">
        <pc:chgData name="GUO, Qiang" userId="79929919-1e5a-4868-82ae-63843998b2d0" providerId="ADAL" clId="{FC5A7D4F-A2B3-4B4E-86DA-54443E3F00C5}" dt="2022-10-11T15:26:30.161" v="35" actId="47"/>
        <pc:sldMkLst>
          <pc:docMk/>
          <pc:sldMk cId="4198027796" sldId="442"/>
        </pc:sldMkLst>
      </pc:sldChg>
      <pc:sldChg chg="del">
        <pc:chgData name="GUO, Qiang" userId="79929919-1e5a-4868-82ae-63843998b2d0" providerId="ADAL" clId="{FC5A7D4F-A2B3-4B4E-86DA-54443E3F00C5}" dt="2022-10-11T15:26:27.440" v="31" actId="47"/>
        <pc:sldMkLst>
          <pc:docMk/>
          <pc:sldMk cId="1812697919" sldId="443"/>
        </pc:sldMkLst>
      </pc:sldChg>
      <pc:sldChg chg="modSp add mod">
        <pc:chgData name="GUO, Qiang" userId="79929919-1e5a-4868-82ae-63843998b2d0" providerId="ADAL" clId="{FC5A7D4F-A2B3-4B4E-86DA-54443E3F00C5}" dt="2022-10-11T15:16:52.585" v="13" actId="207"/>
        <pc:sldMkLst>
          <pc:docMk/>
          <pc:sldMk cId="4115802498" sldId="469"/>
        </pc:sldMkLst>
        <pc:spChg chg="mod">
          <ac:chgData name="GUO, Qiang" userId="79929919-1e5a-4868-82ae-63843998b2d0" providerId="ADAL" clId="{FC5A7D4F-A2B3-4B4E-86DA-54443E3F00C5}" dt="2022-10-11T15:16:39.340" v="5" actId="1035"/>
          <ac:spMkLst>
            <pc:docMk/>
            <pc:sldMk cId="4115802498" sldId="469"/>
            <ac:spMk id="5" creationId="{00000000-0000-0000-0000-000000000000}"/>
          </ac:spMkLst>
        </pc:spChg>
        <pc:graphicFrameChg chg="modGraphic">
          <ac:chgData name="GUO, Qiang" userId="79929919-1e5a-4868-82ae-63843998b2d0" providerId="ADAL" clId="{FC5A7D4F-A2B3-4B4E-86DA-54443E3F00C5}" dt="2022-10-11T15:16:52.585" v="13" actId="207"/>
          <ac:graphicFrameMkLst>
            <pc:docMk/>
            <pc:sldMk cId="4115802498" sldId="469"/>
            <ac:graphicFrameMk id="4" creationId="{00000000-0000-0000-0000-000000000000}"/>
          </ac:graphicFrameMkLst>
        </pc:graphicFrameChg>
      </pc:sldChg>
      <pc:sldChg chg="add">
        <pc:chgData name="GUO, Qiang" userId="79929919-1e5a-4868-82ae-63843998b2d0" providerId="ADAL" clId="{FC5A7D4F-A2B3-4B4E-86DA-54443E3F00C5}" dt="2022-10-11T15:26:18.076" v="14"/>
        <pc:sldMkLst>
          <pc:docMk/>
          <pc:sldMk cId="1846429003" sldId="470"/>
        </pc:sldMkLst>
      </pc:sldChg>
    </pc:docChg>
  </pc:docChgLst>
  <pc:docChgLst>
    <pc:chgData name="GUO, Qiang" userId="79929919-1e5a-4868-82ae-63843998b2d0" providerId="ADAL" clId="{0DD5BD1D-0954-4CB0-A14B-475F33AFEF07}"/>
    <pc:docChg chg="undo redo custSel addSld delSld modSld sldOrd">
      <pc:chgData name="GUO, Qiang" userId="79929919-1e5a-4868-82ae-63843998b2d0" providerId="ADAL" clId="{0DD5BD1D-0954-4CB0-A14B-475F33AFEF07}" dt="2022-11-20T16:03:20.946" v="9202" actId="255"/>
      <pc:docMkLst>
        <pc:docMk/>
      </pc:docMkLst>
      <pc:sldChg chg="modSp add mod ord">
        <pc:chgData name="GUO, Qiang" userId="79929919-1e5a-4868-82ae-63843998b2d0" providerId="ADAL" clId="{0DD5BD1D-0954-4CB0-A14B-475F33AFEF07}" dt="2022-11-16T09:52:45.537" v="160" actId="20577"/>
        <pc:sldMkLst>
          <pc:docMk/>
          <pc:sldMk cId="2562719354" sldId="271"/>
        </pc:sldMkLst>
        <pc:spChg chg="mod">
          <ac:chgData name="GUO, Qiang" userId="79929919-1e5a-4868-82ae-63843998b2d0" providerId="ADAL" clId="{0DD5BD1D-0954-4CB0-A14B-475F33AFEF07}" dt="2022-11-16T09:52:45.537" v="160" actId="20577"/>
          <ac:spMkLst>
            <pc:docMk/>
            <pc:sldMk cId="2562719354" sldId="271"/>
            <ac:spMk id="7" creationId="{D0941271-4E6E-456F-BF9C-EBF01F8873F6}"/>
          </ac:spMkLst>
        </pc:spChg>
      </pc:sldChg>
      <pc:sldChg chg="addSp delSp modSp add mod modAnim">
        <pc:chgData name="GUO, Qiang" userId="79929919-1e5a-4868-82ae-63843998b2d0" providerId="ADAL" clId="{0DD5BD1D-0954-4CB0-A14B-475F33AFEF07}" dt="2022-11-16T10:05:03.723" v="940" actId="20577"/>
        <pc:sldMkLst>
          <pc:docMk/>
          <pc:sldMk cId="3195454924" sldId="283"/>
        </pc:sldMkLst>
        <pc:spChg chg="del mod">
          <ac:chgData name="GUO, Qiang" userId="79929919-1e5a-4868-82ae-63843998b2d0" providerId="ADAL" clId="{0DD5BD1D-0954-4CB0-A14B-475F33AFEF07}" dt="2022-11-16T10:04:51.636" v="934" actId="478"/>
          <ac:spMkLst>
            <pc:docMk/>
            <pc:sldMk cId="3195454924" sldId="283"/>
            <ac:spMk id="2" creationId="{00000000-0000-0000-0000-000000000000}"/>
          </ac:spMkLst>
        </pc:spChg>
        <pc:spChg chg="add mod">
          <ac:chgData name="GUO, Qiang" userId="79929919-1e5a-4868-82ae-63843998b2d0" providerId="ADAL" clId="{0DD5BD1D-0954-4CB0-A14B-475F33AFEF07}" dt="2022-11-16T10:03:52.688" v="932" actId="1036"/>
          <ac:spMkLst>
            <pc:docMk/>
            <pc:sldMk cId="3195454924" sldId="283"/>
            <ac:spMk id="5" creationId="{819938A5-5349-4511-8D75-A9F5419BBDA7}"/>
          </ac:spMkLst>
        </pc:spChg>
        <pc:spChg chg="add mod">
          <ac:chgData name="GUO, Qiang" userId="79929919-1e5a-4868-82ae-63843998b2d0" providerId="ADAL" clId="{0DD5BD1D-0954-4CB0-A14B-475F33AFEF07}" dt="2022-11-16T10:03:52.688" v="932" actId="1036"/>
          <ac:spMkLst>
            <pc:docMk/>
            <pc:sldMk cId="3195454924" sldId="283"/>
            <ac:spMk id="6" creationId="{B9F5B264-6A68-4242-A2D3-D1A581BEE91C}"/>
          </ac:spMkLst>
        </pc:spChg>
        <pc:spChg chg="add mod">
          <ac:chgData name="GUO, Qiang" userId="79929919-1e5a-4868-82ae-63843998b2d0" providerId="ADAL" clId="{0DD5BD1D-0954-4CB0-A14B-475F33AFEF07}" dt="2022-11-16T10:03:52.688" v="932" actId="1036"/>
          <ac:spMkLst>
            <pc:docMk/>
            <pc:sldMk cId="3195454924" sldId="283"/>
            <ac:spMk id="7" creationId="{8E216178-974A-4D13-ACA6-EE29C26AC161}"/>
          </ac:spMkLst>
        </pc:spChg>
        <pc:spChg chg="mod">
          <ac:chgData name="GUO, Qiang" userId="79929919-1e5a-4868-82ae-63843998b2d0" providerId="ADAL" clId="{0DD5BD1D-0954-4CB0-A14B-475F33AFEF07}" dt="2022-11-16T10:03:13.657" v="786"/>
          <ac:spMkLst>
            <pc:docMk/>
            <pc:sldMk cId="3195454924" sldId="283"/>
            <ac:spMk id="11" creationId="{DF42BA8A-6BAF-4F37-A1B9-D63AE191F3AE}"/>
          </ac:spMkLst>
        </pc:spChg>
        <pc:spChg chg="mod">
          <ac:chgData name="GUO, Qiang" userId="79929919-1e5a-4868-82ae-63843998b2d0" providerId="ADAL" clId="{0DD5BD1D-0954-4CB0-A14B-475F33AFEF07}" dt="2022-11-16T10:03:13.657" v="786"/>
          <ac:spMkLst>
            <pc:docMk/>
            <pc:sldMk cId="3195454924" sldId="283"/>
            <ac:spMk id="12" creationId="{899B7E38-259A-49FA-ADDC-D23D05A73F6A}"/>
          </ac:spMkLst>
        </pc:spChg>
        <pc:spChg chg="mod">
          <ac:chgData name="GUO, Qiang" userId="79929919-1e5a-4868-82ae-63843998b2d0" providerId="ADAL" clId="{0DD5BD1D-0954-4CB0-A14B-475F33AFEF07}" dt="2022-11-16T10:03:13.657" v="786"/>
          <ac:spMkLst>
            <pc:docMk/>
            <pc:sldMk cId="3195454924" sldId="283"/>
            <ac:spMk id="13" creationId="{E3D2AEE8-9C90-472B-AC84-8B3E8FFD1A9C}"/>
          </ac:spMkLst>
        </pc:spChg>
        <pc:spChg chg="add del mod">
          <ac:chgData name="GUO, Qiang" userId="79929919-1e5a-4868-82ae-63843998b2d0" providerId="ADAL" clId="{0DD5BD1D-0954-4CB0-A14B-475F33AFEF07}" dt="2022-11-16T10:04:57.021" v="935" actId="478"/>
          <ac:spMkLst>
            <pc:docMk/>
            <pc:sldMk cId="3195454924" sldId="283"/>
            <ac:spMk id="14" creationId="{C2DD13DA-EE12-440B-8159-5DAB55381CC0}"/>
          </ac:spMkLst>
        </pc:spChg>
        <pc:spChg chg="add mod">
          <ac:chgData name="GUO, Qiang" userId="79929919-1e5a-4868-82ae-63843998b2d0" providerId="ADAL" clId="{0DD5BD1D-0954-4CB0-A14B-475F33AFEF07}" dt="2022-11-16T10:05:03.723" v="940" actId="20577"/>
          <ac:spMkLst>
            <pc:docMk/>
            <pc:sldMk cId="3195454924" sldId="283"/>
            <ac:spMk id="16" creationId="{5CE80066-BC26-4895-81DF-3C7F6A2A02BC}"/>
          </ac:spMkLst>
        </pc:spChg>
        <pc:spChg chg="del mod">
          <ac:chgData name="GUO, Qiang" userId="79929919-1e5a-4868-82ae-63843998b2d0" providerId="ADAL" clId="{0DD5BD1D-0954-4CB0-A14B-475F33AFEF07}" dt="2022-11-16T10:03:12.665" v="785" actId="478"/>
          <ac:spMkLst>
            <pc:docMk/>
            <pc:sldMk cId="3195454924" sldId="283"/>
            <ac:spMk id="35" creationId="{40A86F77-BA2C-401B-9ADF-08225B74E30C}"/>
          </ac:spMkLst>
        </pc:spChg>
        <pc:grpChg chg="add mod">
          <ac:chgData name="GUO, Qiang" userId="79929919-1e5a-4868-82ae-63843998b2d0" providerId="ADAL" clId="{0DD5BD1D-0954-4CB0-A14B-475F33AFEF07}" dt="2022-11-16T10:03:52.688" v="932" actId="1036"/>
          <ac:grpSpMkLst>
            <pc:docMk/>
            <pc:sldMk cId="3195454924" sldId="283"/>
            <ac:grpSpMk id="10" creationId="{99B214A3-B100-4D93-BD06-78220D11B0A6}"/>
          </ac:grpSpMkLst>
        </pc:grpChg>
        <pc:picChg chg="add mod">
          <ac:chgData name="GUO, Qiang" userId="79929919-1e5a-4868-82ae-63843998b2d0" providerId="ADAL" clId="{0DD5BD1D-0954-4CB0-A14B-475F33AFEF07}" dt="2022-11-16T10:03:52.688" v="932" actId="1036"/>
          <ac:picMkLst>
            <pc:docMk/>
            <pc:sldMk cId="3195454924" sldId="283"/>
            <ac:picMk id="4" creationId="{3400356D-A3BF-4ABA-8C77-9EB24B71A869}"/>
          </ac:picMkLst>
        </pc:picChg>
        <pc:cxnChg chg="add mod">
          <ac:chgData name="GUO, Qiang" userId="79929919-1e5a-4868-82ae-63843998b2d0" providerId="ADAL" clId="{0DD5BD1D-0954-4CB0-A14B-475F33AFEF07}" dt="2022-11-16T10:03:52.688" v="932" actId="1036"/>
          <ac:cxnSpMkLst>
            <pc:docMk/>
            <pc:sldMk cId="3195454924" sldId="283"/>
            <ac:cxnSpMk id="8" creationId="{50CAF1C3-D222-48D1-8AC3-86E44E285E34}"/>
          </ac:cxnSpMkLst>
        </pc:cxnChg>
        <pc:cxnChg chg="add mod">
          <ac:chgData name="GUO, Qiang" userId="79929919-1e5a-4868-82ae-63843998b2d0" providerId="ADAL" clId="{0DD5BD1D-0954-4CB0-A14B-475F33AFEF07}" dt="2022-11-16T10:03:52.688" v="932" actId="1036"/>
          <ac:cxnSpMkLst>
            <pc:docMk/>
            <pc:sldMk cId="3195454924" sldId="283"/>
            <ac:cxnSpMk id="9" creationId="{8695EB77-FA39-4C31-9E8B-21A15F664DF4}"/>
          </ac:cxnSpMkLst>
        </pc:cxnChg>
      </pc:sldChg>
      <pc:sldChg chg="modSp add mod">
        <pc:chgData name="GUO, Qiang" userId="79929919-1e5a-4868-82ae-63843998b2d0" providerId="ADAL" clId="{0DD5BD1D-0954-4CB0-A14B-475F33AFEF07}" dt="2022-11-16T10:05:40.332" v="954" actId="20577"/>
        <pc:sldMkLst>
          <pc:docMk/>
          <pc:sldMk cId="3228717769" sldId="381"/>
        </pc:sldMkLst>
        <pc:spChg chg="mod">
          <ac:chgData name="GUO, Qiang" userId="79929919-1e5a-4868-82ae-63843998b2d0" providerId="ADAL" clId="{0DD5BD1D-0954-4CB0-A14B-475F33AFEF07}" dt="2022-11-16T10:05:40.332" v="954" actId="20577"/>
          <ac:spMkLst>
            <pc:docMk/>
            <pc:sldMk cId="3228717769" sldId="381"/>
            <ac:spMk id="2" creationId="{00000000-0000-0000-0000-000000000000}"/>
          </ac:spMkLst>
        </pc:spChg>
        <pc:spChg chg="mod">
          <ac:chgData name="GUO, Qiang" userId="79929919-1e5a-4868-82ae-63843998b2d0" providerId="ADAL" clId="{0DD5BD1D-0954-4CB0-A14B-475F33AFEF07}" dt="2022-11-16T10:05:18.443" v="941" actId="20577"/>
          <ac:spMkLst>
            <pc:docMk/>
            <pc:sldMk cId="3228717769" sldId="381"/>
            <ac:spMk id="35" creationId="{40A86F77-BA2C-401B-9ADF-08225B74E30C}"/>
          </ac:spMkLst>
        </pc:spChg>
      </pc:sldChg>
      <pc:sldChg chg="addSp delSp modSp mod">
        <pc:chgData name="GUO, Qiang" userId="79929919-1e5a-4868-82ae-63843998b2d0" providerId="ADAL" clId="{0DD5BD1D-0954-4CB0-A14B-475F33AFEF07}" dt="2022-11-20T15:54:53.399" v="9163" actId="1038"/>
        <pc:sldMkLst>
          <pc:docMk/>
          <pc:sldMk cId="2392531868" sldId="415"/>
        </pc:sldMkLst>
        <pc:spChg chg="mod">
          <ac:chgData name="GUO, Qiang" userId="79929919-1e5a-4868-82ae-63843998b2d0" providerId="ADAL" clId="{0DD5BD1D-0954-4CB0-A14B-475F33AFEF07}" dt="2022-11-20T15:54:53.399" v="9163" actId="1038"/>
          <ac:spMkLst>
            <pc:docMk/>
            <pc:sldMk cId="2392531868" sldId="415"/>
            <ac:spMk id="2" creationId="{00000000-0000-0000-0000-000000000000}"/>
          </ac:spMkLst>
        </pc:spChg>
        <pc:spChg chg="del">
          <ac:chgData name="GUO, Qiang" userId="79929919-1e5a-4868-82ae-63843998b2d0" providerId="ADAL" clId="{0DD5BD1D-0954-4CB0-A14B-475F33AFEF07}" dt="2022-11-20T15:53:23.788" v="9130" actId="478"/>
          <ac:spMkLst>
            <pc:docMk/>
            <pc:sldMk cId="2392531868" sldId="415"/>
            <ac:spMk id="5" creationId="{00000000-0000-0000-0000-000000000000}"/>
          </ac:spMkLst>
        </pc:spChg>
        <pc:spChg chg="add del mod">
          <ac:chgData name="GUO, Qiang" userId="79929919-1e5a-4868-82ae-63843998b2d0" providerId="ADAL" clId="{0DD5BD1D-0954-4CB0-A14B-475F33AFEF07}" dt="2022-11-13T15:36:33.356" v="101" actId="478"/>
          <ac:spMkLst>
            <pc:docMk/>
            <pc:sldMk cId="2392531868" sldId="415"/>
            <ac:spMk id="6" creationId="{2FFB57E9-C7C0-4121-AC32-799D55469B9B}"/>
          </ac:spMkLst>
        </pc:spChg>
        <pc:spChg chg="add del mod">
          <ac:chgData name="GUO, Qiang" userId="79929919-1e5a-4868-82ae-63843998b2d0" providerId="ADAL" clId="{0DD5BD1D-0954-4CB0-A14B-475F33AFEF07}" dt="2022-11-13T15:36:37.200" v="102" actId="478"/>
          <ac:spMkLst>
            <pc:docMk/>
            <pc:sldMk cId="2392531868" sldId="415"/>
            <ac:spMk id="7" creationId="{379802AC-04EF-459F-959D-980E0811C45D}"/>
          </ac:spMkLst>
        </pc:spChg>
        <pc:spChg chg="del mod">
          <ac:chgData name="GUO, Qiang" userId="79929919-1e5a-4868-82ae-63843998b2d0" providerId="ADAL" clId="{0DD5BD1D-0954-4CB0-A14B-475F33AFEF07}" dt="2022-11-13T15:35:38.401" v="69" actId="478"/>
          <ac:spMkLst>
            <pc:docMk/>
            <pc:sldMk cId="2392531868" sldId="415"/>
            <ac:spMk id="8" creationId="{338BB353-8505-4919-A2C5-A97425E0CBBB}"/>
          </ac:spMkLst>
        </pc:spChg>
        <pc:spChg chg="add mod">
          <ac:chgData name="GUO, Qiang" userId="79929919-1e5a-4868-82ae-63843998b2d0" providerId="ADAL" clId="{0DD5BD1D-0954-4CB0-A14B-475F33AFEF07}" dt="2022-11-13T15:36:42.025" v="110" actId="20577"/>
          <ac:spMkLst>
            <pc:docMk/>
            <pc:sldMk cId="2392531868" sldId="415"/>
            <ac:spMk id="9" creationId="{06A67037-2393-40D0-9A6D-C77440DAC464}"/>
          </ac:spMkLst>
        </pc:spChg>
      </pc:sldChg>
      <pc:sldChg chg="modSp add del mod ord">
        <pc:chgData name="GUO, Qiang" userId="79929919-1e5a-4868-82ae-63843998b2d0" providerId="ADAL" clId="{0DD5BD1D-0954-4CB0-A14B-475F33AFEF07}" dt="2022-11-16T09:51:24.979" v="134" actId="20577"/>
        <pc:sldMkLst>
          <pc:docMk/>
          <pc:sldMk cId="99502880" sldId="421"/>
        </pc:sldMkLst>
        <pc:spChg chg="mod">
          <ac:chgData name="GUO, Qiang" userId="79929919-1e5a-4868-82ae-63843998b2d0" providerId="ADAL" clId="{0DD5BD1D-0954-4CB0-A14B-475F33AFEF07}" dt="2022-11-16T09:51:24.979" v="134" actId="20577"/>
          <ac:spMkLst>
            <pc:docMk/>
            <pc:sldMk cId="99502880" sldId="421"/>
            <ac:spMk id="7" creationId="{54421875-803B-4C7E-0CA7-1A083CCB06D9}"/>
          </ac:spMkLst>
        </pc:spChg>
      </pc:sldChg>
      <pc:sldChg chg="modSp mod ord">
        <pc:chgData name="GUO, Qiang" userId="79929919-1e5a-4868-82ae-63843998b2d0" providerId="ADAL" clId="{0DD5BD1D-0954-4CB0-A14B-475F33AFEF07}" dt="2022-11-20T15:55:15.063" v="9189" actId="20577"/>
        <pc:sldMkLst>
          <pc:docMk/>
          <pc:sldMk cId="1823867455" sldId="422"/>
        </pc:sldMkLst>
        <pc:spChg chg="mod">
          <ac:chgData name="GUO, Qiang" userId="79929919-1e5a-4868-82ae-63843998b2d0" providerId="ADAL" clId="{0DD5BD1D-0954-4CB0-A14B-475F33AFEF07}" dt="2022-11-20T15:55:15.063" v="9189" actId="20577"/>
          <ac:spMkLst>
            <pc:docMk/>
            <pc:sldMk cId="1823867455" sldId="422"/>
            <ac:spMk id="10" creationId="{BF6AF98E-5665-A7DC-34CB-14A4B4DA9E59}"/>
          </ac:spMkLst>
        </pc:spChg>
      </pc:sldChg>
      <pc:sldChg chg="del">
        <pc:chgData name="GUO, Qiang" userId="79929919-1e5a-4868-82ae-63843998b2d0" providerId="ADAL" clId="{0DD5BD1D-0954-4CB0-A14B-475F33AFEF07}" dt="2022-11-13T15:35:29.427" v="67" actId="47"/>
        <pc:sldMkLst>
          <pc:docMk/>
          <pc:sldMk cId="1846429003" sldId="470"/>
        </pc:sldMkLst>
      </pc:sldChg>
      <pc:sldChg chg="modSp add mod">
        <pc:chgData name="GUO, Qiang" userId="79929919-1e5a-4868-82ae-63843998b2d0" providerId="ADAL" clId="{0DD5BD1D-0954-4CB0-A14B-475F33AFEF07}" dt="2022-11-16T10:02:35.231" v="784" actId="14100"/>
        <pc:sldMkLst>
          <pc:docMk/>
          <pc:sldMk cId="4244872866" sldId="486"/>
        </pc:sldMkLst>
        <pc:spChg chg="mod">
          <ac:chgData name="GUO, Qiang" userId="79929919-1e5a-4868-82ae-63843998b2d0" providerId="ADAL" clId="{0DD5BD1D-0954-4CB0-A14B-475F33AFEF07}" dt="2022-11-16T10:02:35.231" v="784" actId="14100"/>
          <ac:spMkLst>
            <pc:docMk/>
            <pc:sldMk cId="4244872866" sldId="486"/>
            <ac:spMk id="10" creationId="{BF6AF98E-5665-A7DC-34CB-14A4B4DA9E59}"/>
          </ac:spMkLst>
        </pc:spChg>
      </pc:sldChg>
      <pc:sldChg chg="modSp add mod">
        <pc:chgData name="GUO, Qiang" userId="79929919-1e5a-4868-82ae-63843998b2d0" providerId="ADAL" clId="{0DD5BD1D-0954-4CB0-A14B-475F33AFEF07}" dt="2022-11-19T12:58:22.546" v="2667" actId="12"/>
        <pc:sldMkLst>
          <pc:docMk/>
          <pc:sldMk cId="2133257344" sldId="487"/>
        </pc:sldMkLst>
        <pc:spChg chg="mod">
          <ac:chgData name="GUO, Qiang" userId="79929919-1e5a-4868-82ae-63843998b2d0" providerId="ADAL" clId="{0DD5BD1D-0954-4CB0-A14B-475F33AFEF07}" dt="2022-11-16T10:06:13.251" v="1027" actId="20577"/>
          <ac:spMkLst>
            <pc:docMk/>
            <pc:sldMk cId="2133257344" sldId="487"/>
            <ac:spMk id="2" creationId="{00000000-0000-0000-0000-000000000000}"/>
          </ac:spMkLst>
        </pc:spChg>
        <pc:spChg chg="mod">
          <ac:chgData name="GUO, Qiang" userId="79929919-1e5a-4868-82ae-63843998b2d0" providerId="ADAL" clId="{0DD5BD1D-0954-4CB0-A14B-475F33AFEF07}" dt="2022-11-19T12:58:22.546" v="2667" actId="12"/>
          <ac:spMkLst>
            <pc:docMk/>
            <pc:sldMk cId="2133257344" sldId="487"/>
            <ac:spMk id="35" creationId="{40A86F77-BA2C-401B-9ADF-08225B74E30C}"/>
          </ac:spMkLst>
        </pc:spChg>
      </pc:sldChg>
      <pc:sldChg chg="modSp add mod">
        <pc:chgData name="GUO, Qiang" userId="79929919-1e5a-4868-82ae-63843998b2d0" providerId="ADAL" clId="{0DD5BD1D-0954-4CB0-A14B-475F33AFEF07}" dt="2022-11-20T15:57:48.184" v="9193"/>
        <pc:sldMkLst>
          <pc:docMk/>
          <pc:sldMk cId="176902748" sldId="488"/>
        </pc:sldMkLst>
        <pc:spChg chg="mod">
          <ac:chgData name="GUO, Qiang" userId="79929919-1e5a-4868-82ae-63843998b2d0" providerId="ADAL" clId="{0DD5BD1D-0954-4CB0-A14B-475F33AFEF07}" dt="2022-11-16T10:06:35.288" v="1068" actId="20577"/>
          <ac:spMkLst>
            <pc:docMk/>
            <pc:sldMk cId="176902748" sldId="488"/>
            <ac:spMk id="2" creationId="{00000000-0000-0000-0000-000000000000}"/>
          </ac:spMkLst>
        </pc:spChg>
        <pc:spChg chg="mod">
          <ac:chgData name="GUO, Qiang" userId="79929919-1e5a-4868-82ae-63843998b2d0" providerId="ADAL" clId="{0DD5BD1D-0954-4CB0-A14B-475F33AFEF07}" dt="2022-11-20T15:57:48.184" v="9193"/>
          <ac:spMkLst>
            <pc:docMk/>
            <pc:sldMk cId="176902748" sldId="488"/>
            <ac:spMk id="35" creationId="{40A86F77-BA2C-401B-9ADF-08225B74E30C}"/>
          </ac:spMkLst>
        </pc:spChg>
      </pc:sldChg>
      <pc:sldChg chg="addSp delSp modSp add mod modAnim">
        <pc:chgData name="GUO, Qiang" userId="79929919-1e5a-4868-82ae-63843998b2d0" providerId="ADAL" clId="{0DD5BD1D-0954-4CB0-A14B-475F33AFEF07}" dt="2022-11-19T14:27:33.450" v="4845" actId="692"/>
        <pc:sldMkLst>
          <pc:docMk/>
          <pc:sldMk cId="2055750446" sldId="489"/>
        </pc:sldMkLst>
        <pc:spChg chg="mod">
          <ac:chgData name="GUO, Qiang" userId="79929919-1e5a-4868-82ae-63843998b2d0" providerId="ADAL" clId="{0DD5BD1D-0954-4CB0-A14B-475F33AFEF07}" dt="2022-11-16T10:08:07.766" v="1083" actId="20577"/>
          <ac:spMkLst>
            <pc:docMk/>
            <pc:sldMk cId="2055750446" sldId="489"/>
            <ac:spMk id="2" creationId="{00000000-0000-0000-0000-000000000000}"/>
          </ac:spMkLst>
        </pc:spChg>
        <pc:spChg chg="add mod">
          <ac:chgData name="GUO, Qiang" userId="79929919-1e5a-4868-82ae-63843998b2d0" providerId="ADAL" clId="{0DD5BD1D-0954-4CB0-A14B-475F33AFEF07}" dt="2022-11-19T14:26:30.657" v="4817"/>
          <ac:spMkLst>
            <pc:docMk/>
            <pc:sldMk cId="2055750446" sldId="489"/>
            <ac:spMk id="4" creationId="{358087C8-3D88-4419-A3BA-154587AEB9B9}"/>
          </ac:spMkLst>
        </pc:spChg>
        <pc:spChg chg="add mod">
          <ac:chgData name="GUO, Qiang" userId="79929919-1e5a-4868-82ae-63843998b2d0" providerId="ADAL" clId="{0DD5BD1D-0954-4CB0-A14B-475F33AFEF07}" dt="2022-11-19T14:27:09.613" v="4823" actId="12"/>
          <ac:spMkLst>
            <pc:docMk/>
            <pc:sldMk cId="2055750446" sldId="489"/>
            <ac:spMk id="5" creationId="{62F4C1AB-AD1E-4DD8-82F1-5F0148A2CCA1}"/>
          </ac:spMkLst>
        </pc:spChg>
        <pc:spChg chg="del">
          <ac:chgData name="GUO, Qiang" userId="79929919-1e5a-4868-82ae-63843998b2d0" providerId="ADAL" clId="{0DD5BD1D-0954-4CB0-A14B-475F33AFEF07}" dt="2022-11-19T14:26:29.933" v="4816" actId="478"/>
          <ac:spMkLst>
            <pc:docMk/>
            <pc:sldMk cId="2055750446" sldId="489"/>
            <ac:spMk id="35" creationId="{40A86F77-BA2C-401B-9ADF-08225B74E30C}"/>
          </ac:spMkLst>
        </pc:spChg>
        <pc:picChg chg="add mod">
          <ac:chgData name="GUO, Qiang" userId="79929919-1e5a-4868-82ae-63843998b2d0" providerId="ADAL" clId="{0DD5BD1D-0954-4CB0-A14B-475F33AFEF07}" dt="2022-11-19T14:26:30.657" v="4817"/>
          <ac:picMkLst>
            <pc:docMk/>
            <pc:sldMk cId="2055750446" sldId="489"/>
            <ac:picMk id="6" creationId="{C9C2416D-E687-4936-BE68-3950715A6134}"/>
          </ac:picMkLst>
        </pc:picChg>
        <pc:cxnChg chg="add mod">
          <ac:chgData name="GUO, Qiang" userId="79929919-1e5a-4868-82ae-63843998b2d0" providerId="ADAL" clId="{0DD5BD1D-0954-4CB0-A14B-475F33AFEF07}" dt="2022-11-19T14:27:33.450" v="4845" actId="692"/>
          <ac:cxnSpMkLst>
            <pc:docMk/>
            <pc:sldMk cId="2055750446" sldId="489"/>
            <ac:cxnSpMk id="7" creationId="{0301EDC5-3205-4753-97DE-B9D9DB397823}"/>
          </ac:cxnSpMkLst>
        </pc:cxnChg>
        <pc:cxnChg chg="add mod">
          <ac:chgData name="GUO, Qiang" userId="79929919-1e5a-4868-82ae-63843998b2d0" providerId="ADAL" clId="{0DD5BD1D-0954-4CB0-A14B-475F33AFEF07}" dt="2022-11-19T14:26:30.657" v="4817"/>
          <ac:cxnSpMkLst>
            <pc:docMk/>
            <pc:sldMk cId="2055750446" sldId="489"/>
            <ac:cxnSpMk id="8" creationId="{D4B59611-B9E6-48F5-86A7-E325DDF2D9EB}"/>
          </ac:cxnSpMkLst>
        </pc:cxnChg>
        <pc:cxnChg chg="add mod">
          <ac:chgData name="GUO, Qiang" userId="79929919-1e5a-4868-82ae-63843998b2d0" providerId="ADAL" clId="{0DD5BD1D-0954-4CB0-A14B-475F33AFEF07}" dt="2022-11-19T14:26:30.657" v="4817"/>
          <ac:cxnSpMkLst>
            <pc:docMk/>
            <pc:sldMk cId="2055750446" sldId="489"/>
            <ac:cxnSpMk id="9" creationId="{5E88B0A0-BF46-4925-8324-C6BA4309A50E}"/>
          </ac:cxnSpMkLst>
        </pc:cxnChg>
        <pc:cxnChg chg="add mod">
          <ac:chgData name="GUO, Qiang" userId="79929919-1e5a-4868-82ae-63843998b2d0" providerId="ADAL" clId="{0DD5BD1D-0954-4CB0-A14B-475F33AFEF07}" dt="2022-11-19T14:26:30.657" v="4817"/>
          <ac:cxnSpMkLst>
            <pc:docMk/>
            <pc:sldMk cId="2055750446" sldId="489"/>
            <ac:cxnSpMk id="10" creationId="{36B01A23-BAC6-4751-830F-FC9E707D36F9}"/>
          </ac:cxnSpMkLst>
        </pc:cxnChg>
      </pc:sldChg>
      <pc:sldChg chg="addSp delSp modSp add mod modAnim">
        <pc:chgData name="GUO, Qiang" userId="79929919-1e5a-4868-82ae-63843998b2d0" providerId="ADAL" clId="{0DD5BD1D-0954-4CB0-A14B-475F33AFEF07}" dt="2022-11-20T14:09:48.188" v="4891" actId="478"/>
        <pc:sldMkLst>
          <pc:docMk/>
          <pc:sldMk cId="2437072296" sldId="490"/>
        </pc:sldMkLst>
        <pc:spChg chg="mod">
          <ac:chgData name="GUO, Qiang" userId="79929919-1e5a-4868-82ae-63843998b2d0" providerId="ADAL" clId="{0DD5BD1D-0954-4CB0-A14B-475F33AFEF07}" dt="2022-11-16T10:08:32.309" v="1108" actId="20577"/>
          <ac:spMkLst>
            <pc:docMk/>
            <pc:sldMk cId="2437072296" sldId="490"/>
            <ac:spMk id="2" creationId="{00000000-0000-0000-0000-000000000000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4" creationId="{7622E1E9-6160-458C-A105-310162DF9468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5" creationId="{A4BFB537-4834-49F6-B78E-C1D180053A74}"/>
          </ac:spMkLst>
        </pc:spChg>
        <pc:spChg chg="add mod">
          <ac:chgData name="GUO, Qiang" userId="79929919-1e5a-4868-82ae-63843998b2d0" providerId="ADAL" clId="{0DD5BD1D-0954-4CB0-A14B-475F33AFEF07}" dt="2022-11-19T14:28:23.329" v="4872" actId="27636"/>
          <ac:spMkLst>
            <pc:docMk/>
            <pc:sldMk cId="2437072296" sldId="490"/>
            <ac:spMk id="6" creationId="{9AC040C1-901D-432B-9FF7-B89297BED26B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7" creationId="{F9851992-575C-4EE0-AA26-FC710470AD43}"/>
          </ac:spMkLst>
        </pc:spChg>
        <pc:spChg chg="add mod">
          <ac:chgData name="GUO, Qiang" userId="79929919-1e5a-4868-82ae-63843998b2d0" providerId="ADAL" clId="{0DD5BD1D-0954-4CB0-A14B-475F33AFEF07}" dt="2022-11-19T14:28:41.729" v="4879" actId="1038"/>
          <ac:spMkLst>
            <pc:docMk/>
            <pc:sldMk cId="2437072296" sldId="490"/>
            <ac:spMk id="8" creationId="{663CCB61-A7EA-4A69-A2B2-D0CC3C12AACB}"/>
          </ac:spMkLst>
        </pc:spChg>
        <pc:spChg chg="add mod">
          <ac:chgData name="GUO, Qiang" userId="79929919-1e5a-4868-82ae-63843998b2d0" providerId="ADAL" clId="{0DD5BD1D-0954-4CB0-A14B-475F33AFEF07}" dt="2022-11-19T14:28:43.838" v="4880" actId="1038"/>
          <ac:spMkLst>
            <pc:docMk/>
            <pc:sldMk cId="2437072296" sldId="490"/>
            <ac:spMk id="9" creationId="{B163AB11-C760-4E5C-BA5F-FD6AF6B829FF}"/>
          </ac:spMkLst>
        </pc:spChg>
        <pc:spChg chg="add mod">
          <ac:chgData name="GUO, Qiang" userId="79929919-1e5a-4868-82ae-63843998b2d0" providerId="ADAL" clId="{0DD5BD1D-0954-4CB0-A14B-475F33AFEF07}" dt="2022-11-19T14:28:45.906" v="4882" actId="1038"/>
          <ac:spMkLst>
            <pc:docMk/>
            <pc:sldMk cId="2437072296" sldId="490"/>
            <ac:spMk id="10" creationId="{D6826A5E-CDE7-4D2A-8D4F-8469E037DCAA}"/>
          </ac:spMkLst>
        </pc:spChg>
        <pc:spChg chg="add mod">
          <ac:chgData name="GUO, Qiang" userId="79929919-1e5a-4868-82ae-63843998b2d0" providerId="ADAL" clId="{0DD5BD1D-0954-4CB0-A14B-475F33AFEF07}" dt="2022-11-19T14:28:29.474" v="4875" actId="1038"/>
          <ac:spMkLst>
            <pc:docMk/>
            <pc:sldMk cId="2437072296" sldId="490"/>
            <ac:spMk id="11" creationId="{46B37C03-A389-4174-9AEA-1B4E2D78DFA6}"/>
          </ac:spMkLst>
        </pc:spChg>
        <pc:spChg chg="add mod">
          <ac:chgData name="GUO, Qiang" userId="79929919-1e5a-4868-82ae-63843998b2d0" providerId="ADAL" clId="{0DD5BD1D-0954-4CB0-A14B-475F33AFEF07}" dt="2022-11-19T14:28:49.110" v="4885" actId="1038"/>
          <ac:spMkLst>
            <pc:docMk/>
            <pc:sldMk cId="2437072296" sldId="490"/>
            <ac:spMk id="12" creationId="{0A68E4A4-8CFF-4FA1-9B93-80CB3194BED9}"/>
          </ac:spMkLst>
        </pc:spChg>
        <pc:spChg chg="add mod">
          <ac:chgData name="GUO, Qiang" userId="79929919-1e5a-4868-82ae-63843998b2d0" providerId="ADAL" clId="{0DD5BD1D-0954-4CB0-A14B-475F33AFEF07}" dt="2022-11-19T14:29:36.754" v="4888" actId="114"/>
          <ac:spMkLst>
            <pc:docMk/>
            <pc:sldMk cId="2437072296" sldId="490"/>
            <ac:spMk id="13" creationId="{EF2B94D6-8045-4E06-9EED-56FA47E7097B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14" creationId="{E7D0FB77-739B-4BA7-948C-616FFDFB8C3A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15" creationId="{7CD705F2-C9E6-41C0-8F5C-B9441658EBE7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16" creationId="{378D13C4-4764-45E2-B4DE-D1A687C9C8A1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17" creationId="{C5A6B4F8-17CD-4036-BFC9-40B4BB5F56DA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18" creationId="{B94E9832-603B-4651-9D6A-3E1E0732466C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19" creationId="{E2EC7B6F-ED94-483C-938B-869C7B2E33C6}"/>
          </ac:spMkLst>
        </pc:spChg>
        <pc:spChg chg="add mod">
          <ac:chgData name="GUO, Qiang" userId="79929919-1e5a-4868-82ae-63843998b2d0" providerId="ADAL" clId="{0DD5BD1D-0954-4CB0-A14B-475F33AFEF07}" dt="2022-11-19T14:28:23.264" v="4871" actId="2711"/>
          <ac:spMkLst>
            <pc:docMk/>
            <pc:sldMk cId="2437072296" sldId="490"/>
            <ac:spMk id="20" creationId="{75D54A29-E244-4EC3-BE82-8FEC6A7D11EE}"/>
          </ac:spMkLst>
        </pc:spChg>
        <pc:spChg chg="del">
          <ac:chgData name="GUO, Qiang" userId="79929919-1e5a-4868-82ae-63843998b2d0" providerId="ADAL" clId="{0DD5BD1D-0954-4CB0-A14B-475F33AFEF07}" dt="2022-11-19T14:28:06.786" v="4846" actId="478"/>
          <ac:spMkLst>
            <pc:docMk/>
            <pc:sldMk cId="2437072296" sldId="490"/>
            <ac:spMk id="35" creationId="{40A86F77-BA2C-401B-9ADF-08225B74E30C}"/>
          </ac:spMkLst>
        </pc:spChg>
        <pc:picChg chg="add del">
          <ac:chgData name="GUO, Qiang" userId="79929919-1e5a-4868-82ae-63843998b2d0" providerId="ADAL" clId="{0DD5BD1D-0954-4CB0-A14B-475F33AFEF07}" dt="2022-11-20T14:09:48.188" v="4891" actId="478"/>
          <ac:picMkLst>
            <pc:docMk/>
            <pc:sldMk cId="2437072296" sldId="490"/>
            <ac:picMk id="21" creationId="{D9EBD443-337A-4E3A-A6DA-8B21961FF060}"/>
          </ac:picMkLst>
        </pc:picChg>
      </pc:sldChg>
      <pc:sldChg chg="addSp delSp modSp add mod delAnim modAnim">
        <pc:chgData name="GUO, Qiang" userId="79929919-1e5a-4868-82ae-63843998b2d0" providerId="ADAL" clId="{0DD5BD1D-0954-4CB0-A14B-475F33AFEF07}" dt="2022-11-20T15:04:17.487" v="5972" actId="1038"/>
        <pc:sldMkLst>
          <pc:docMk/>
          <pc:sldMk cId="916677066" sldId="491"/>
        </pc:sldMkLst>
        <pc:spChg chg="del mod">
          <ac:chgData name="GUO, Qiang" userId="79929919-1e5a-4868-82ae-63843998b2d0" providerId="ADAL" clId="{0DD5BD1D-0954-4CB0-A14B-475F33AFEF07}" dt="2022-11-20T14:59:48.523" v="5885" actId="478"/>
          <ac:spMkLst>
            <pc:docMk/>
            <pc:sldMk cId="916677066" sldId="491"/>
            <ac:spMk id="2" creationId="{00000000-0000-0000-0000-000000000000}"/>
          </ac:spMkLst>
        </pc:spChg>
        <pc:spChg chg="add del mod">
          <ac:chgData name="GUO, Qiang" userId="79929919-1e5a-4868-82ae-63843998b2d0" providerId="ADAL" clId="{0DD5BD1D-0954-4CB0-A14B-475F33AFEF07}" dt="2022-11-20T14:59:52.011" v="5886" actId="478"/>
          <ac:spMkLst>
            <pc:docMk/>
            <pc:sldMk cId="916677066" sldId="491"/>
            <ac:spMk id="4" creationId="{22773ED5-3385-414D-A396-ECFB7B25D50E}"/>
          </ac:spMkLst>
        </pc:spChg>
        <pc:spChg chg="add mod">
          <ac:chgData name="GUO, Qiang" userId="79929919-1e5a-4868-82ae-63843998b2d0" providerId="ADAL" clId="{0DD5BD1D-0954-4CB0-A14B-475F33AFEF07}" dt="2022-11-20T15:02:25.019" v="5940" actId="1035"/>
          <ac:spMkLst>
            <pc:docMk/>
            <pc:sldMk cId="916677066" sldId="491"/>
            <ac:spMk id="8" creationId="{9ED2D6ED-0E61-4766-8363-9E1CA3CF5539}"/>
          </ac:spMkLst>
        </pc:spChg>
        <pc:spChg chg="add del mod">
          <ac:chgData name="GUO, Qiang" userId="79929919-1e5a-4868-82ae-63843998b2d0" providerId="ADAL" clId="{0DD5BD1D-0954-4CB0-A14B-475F33AFEF07}" dt="2022-11-20T15:03:00.249" v="5946" actId="478"/>
          <ac:spMkLst>
            <pc:docMk/>
            <pc:sldMk cId="916677066" sldId="491"/>
            <ac:spMk id="11" creationId="{AC98AAA4-3BB2-4624-A71F-2D3D9B56F33E}"/>
          </ac:spMkLst>
        </pc:spChg>
        <pc:spChg chg="add mod">
          <ac:chgData name="GUO, Qiang" userId="79929919-1e5a-4868-82ae-63843998b2d0" providerId="ADAL" clId="{0DD5BD1D-0954-4CB0-A14B-475F33AFEF07}" dt="2022-11-20T15:03:54.365" v="5967" actId="207"/>
          <ac:spMkLst>
            <pc:docMk/>
            <pc:sldMk cId="916677066" sldId="491"/>
            <ac:spMk id="12" creationId="{48862730-AFCB-4313-8BB0-5CFFBC4F4265}"/>
          </ac:spMkLst>
        </pc:spChg>
        <pc:spChg chg="add mod">
          <ac:chgData name="GUO, Qiang" userId="79929919-1e5a-4868-82ae-63843998b2d0" providerId="ADAL" clId="{0DD5BD1D-0954-4CB0-A14B-475F33AFEF07}" dt="2022-11-20T15:04:17.487" v="5972" actId="1038"/>
          <ac:spMkLst>
            <pc:docMk/>
            <pc:sldMk cId="916677066" sldId="491"/>
            <ac:spMk id="13" creationId="{CE28ED8C-140D-4B2C-A9AE-F73696096A52}"/>
          </ac:spMkLst>
        </pc:spChg>
        <pc:spChg chg="del">
          <ac:chgData name="GUO, Qiang" userId="79929919-1e5a-4868-82ae-63843998b2d0" providerId="ADAL" clId="{0DD5BD1D-0954-4CB0-A14B-475F33AFEF07}" dt="2022-11-20T14:59:48.523" v="5885" actId="478"/>
          <ac:spMkLst>
            <pc:docMk/>
            <pc:sldMk cId="916677066" sldId="491"/>
            <ac:spMk id="35" creationId="{40A86F77-BA2C-401B-9ADF-08225B74E30C}"/>
          </ac:spMkLst>
        </pc:spChg>
        <pc:picChg chg="add mod">
          <ac:chgData name="GUO, Qiang" userId="79929919-1e5a-4868-82ae-63843998b2d0" providerId="ADAL" clId="{0DD5BD1D-0954-4CB0-A14B-475F33AFEF07}" dt="2022-11-20T15:03:32.535" v="5963" actId="692"/>
          <ac:picMkLst>
            <pc:docMk/>
            <pc:sldMk cId="916677066" sldId="491"/>
            <ac:picMk id="6" creationId="{9391F756-09B2-4582-B0D3-20A6F50F743C}"/>
          </ac:picMkLst>
        </pc:picChg>
        <pc:picChg chg="add mod">
          <ac:chgData name="GUO, Qiang" userId="79929919-1e5a-4868-82ae-63843998b2d0" providerId="ADAL" clId="{0DD5BD1D-0954-4CB0-A14B-475F33AFEF07}" dt="2022-11-20T15:03:39.486" v="5964" actId="14100"/>
          <ac:picMkLst>
            <pc:docMk/>
            <pc:sldMk cId="916677066" sldId="491"/>
            <ac:picMk id="9" creationId="{4CF791DE-46F3-49CD-8786-6910EF76D18C}"/>
          </ac:picMkLst>
        </pc:picChg>
      </pc:sldChg>
      <pc:sldChg chg="modSp add mod">
        <pc:chgData name="GUO, Qiang" userId="79929919-1e5a-4868-82ae-63843998b2d0" providerId="ADAL" clId="{0DD5BD1D-0954-4CB0-A14B-475F33AFEF07}" dt="2022-11-20T16:03:20.946" v="9202" actId="255"/>
        <pc:sldMkLst>
          <pc:docMk/>
          <pc:sldMk cId="523630087" sldId="492"/>
        </pc:sldMkLst>
        <pc:spChg chg="mod">
          <ac:chgData name="GUO, Qiang" userId="79929919-1e5a-4868-82ae-63843998b2d0" providerId="ADAL" clId="{0DD5BD1D-0954-4CB0-A14B-475F33AFEF07}" dt="2022-11-20T15:33:41.464" v="7325" actId="20577"/>
          <ac:spMkLst>
            <pc:docMk/>
            <pc:sldMk cId="523630087" sldId="492"/>
            <ac:spMk id="2" creationId="{00000000-0000-0000-0000-000000000000}"/>
          </ac:spMkLst>
        </pc:spChg>
        <pc:spChg chg="mod">
          <ac:chgData name="GUO, Qiang" userId="79929919-1e5a-4868-82ae-63843998b2d0" providerId="ADAL" clId="{0DD5BD1D-0954-4CB0-A14B-475F33AFEF07}" dt="2022-11-20T16:03:20.946" v="9202" actId="255"/>
          <ac:spMkLst>
            <pc:docMk/>
            <pc:sldMk cId="523630087" sldId="492"/>
            <ac:spMk id="35" creationId="{40A86F77-BA2C-401B-9ADF-08225B74E30C}"/>
          </ac:spMkLst>
        </pc:spChg>
      </pc:sldChg>
      <pc:sldChg chg="add del">
        <pc:chgData name="GUO, Qiang" userId="79929919-1e5a-4868-82ae-63843998b2d0" providerId="ADAL" clId="{0DD5BD1D-0954-4CB0-A14B-475F33AFEF07}" dt="2022-11-20T15:33:51.111" v="7326" actId="47"/>
        <pc:sldMkLst>
          <pc:docMk/>
          <pc:sldMk cId="2169040602" sldId="493"/>
        </pc:sldMkLst>
      </pc:sldChg>
      <pc:sldChg chg="modSp add mod ord">
        <pc:chgData name="GUO, Qiang" userId="79929919-1e5a-4868-82ae-63843998b2d0" providerId="ADAL" clId="{0DD5BD1D-0954-4CB0-A14B-475F33AFEF07}" dt="2022-11-20T15:48:20.114" v="8491"/>
        <pc:sldMkLst>
          <pc:docMk/>
          <pc:sldMk cId="3778385051" sldId="494"/>
        </pc:sldMkLst>
        <pc:spChg chg="mod">
          <ac:chgData name="GUO, Qiang" userId="79929919-1e5a-4868-82ae-63843998b2d0" providerId="ADAL" clId="{0DD5BD1D-0954-4CB0-A14B-475F33AFEF07}" dt="2022-11-16T10:13:47.416" v="1173" actId="20577"/>
          <ac:spMkLst>
            <pc:docMk/>
            <pc:sldMk cId="3778385051" sldId="494"/>
            <ac:spMk id="2" creationId="{00000000-0000-0000-0000-000000000000}"/>
          </ac:spMkLst>
        </pc:spChg>
        <pc:spChg chg="mod">
          <ac:chgData name="GUO, Qiang" userId="79929919-1e5a-4868-82ae-63843998b2d0" providerId="ADAL" clId="{0DD5BD1D-0954-4CB0-A14B-475F33AFEF07}" dt="2022-11-20T15:48:20.114" v="8491"/>
          <ac:spMkLst>
            <pc:docMk/>
            <pc:sldMk cId="3778385051" sldId="494"/>
            <ac:spMk id="35" creationId="{40A86F77-BA2C-401B-9ADF-08225B74E30C}"/>
          </ac:spMkLst>
        </pc:spChg>
      </pc:sldChg>
      <pc:sldChg chg="addSp delSp modSp add mod ord modAnim">
        <pc:chgData name="GUO, Qiang" userId="79929919-1e5a-4868-82ae-63843998b2d0" providerId="ADAL" clId="{0DD5BD1D-0954-4CB0-A14B-475F33AFEF07}" dt="2022-11-19T12:37:06.286" v="1532"/>
        <pc:sldMkLst>
          <pc:docMk/>
          <pc:sldMk cId="3995089908" sldId="495"/>
        </pc:sldMkLst>
        <pc:spChg chg="mod">
          <ac:chgData name="GUO, Qiang" userId="79929919-1e5a-4868-82ae-63843998b2d0" providerId="ADAL" clId="{0DD5BD1D-0954-4CB0-A14B-475F33AFEF07}" dt="2022-11-16T10:53:17.074" v="1208" actId="20577"/>
          <ac:spMkLst>
            <pc:docMk/>
            <pc:sldMk cId="3995089908" sldId="495"/>
            <ac:spMk id="2" creationId="{00000000-0000-0000-0000-000000000000}"/>
          </ac:spMkLst>
        </pc:spChg>
        <pc:spChg chg="add del">
          <ac:chgData name="GUO, Qiang" userId="79929919-1e5a-4868-82ae-63843998b2d0" providerId="ADAL" clId="{0DD5BD1D-0954-4CB0-A14B-475F33AFEF07}" dt="2022-11-19T12:36:19.702" v="1524"/>
          <ac:spMkLst>
            <pc:docMk/>
            <pc:sldMk cId="3995089908" sldId="495"/>
            <ac:spMk id="3" creationId="{AF2ABD34-DF6D-45A9-BBC9-F296E4D1F0A5}"/>
          </ac:spMkLst>
        </pc:spChg>
        <pc:spChg chg="add del">
          <ac:chgData name="GUO, Qiang" userId="79929919-1e5a-4868-82ae-63843998b2d0" providerId="ADAL" clId="{0DD5BD1D-0954-4CB0-A14B-475F33AFEF07}" dt="2022-11-19T12:36:29.337" v="1526"/>
          <ac:spMkLst>
            <pc:docMk/>
            <pc:sldMk cId="3995089908" sldId="495"/>
            <ac:spMk id="4" creationId="{14EEA345-D98A-4F4C-AA9A-A5BFB7C43569}"/>
          </ac:spMkLst>
        </pc:spChg>
        <pc:spChg chg="mod">
          <ac:chgData name="GUO, Qiang" userId="79929919-1e5a-4868-82ae-63843998b2d0" providerId="ADAL" clId="{0DD5BD1D-0954-4CB0-A14B-475F33AFEF07}" dt="2022-11-19T12:36:05.492" v="1522" actId="20577"/>
          <ac:spMkLst>
            <pc:docMk/>
            <pc:sldMk cId="3995089908" sldId="495"/>
            <ac:spMk id="35" creationId="{40A86F77-BA2C-401B-9ADF-08225B74E30C}"/>
          </ac:spMkLst>
        </pc:spChg>
        <pc:picChg chg="add mod">
          <ac:chgData name="GUO, Qiang" userId="79929919-1e5a-4868-82ae-63843998b2d0" providerId="ADAL" clId="{0DD5BD1D-0954-4CB0-A14B-475F33AFEF07}" dt="2022-11-19T12:37:03.583" v="1531" actId="1076"/>
          <ac:picMkLst>
            <pc:docMk/>
            <pc:sldMk cId="3995089908" sldId="495"/>
            <ac:picMk id="6" creationId="{EB957840-C865-4D58-8EAF-FBCDEE94706A}"/>
          </ac:picMkLst>
        </pc:picChg>
      </pc:sldChg>
      <pc:sldChg chg="addSp delSp modSp add mod delAnim modAnim">
        <pc:chgData name="GUO, Qiang" userId="79929919-1e5a-4868-82ae-63843998b2d0" providerId="ADAL" clId="{0DD5BD1D-0954-4CB0-A14B-475F33AFEF07}" dt="2022-11-19T12:45:31.266" v="2042" actId="14100"/>
        <pc:sldMkLst>
          <pc:docMk/>
          <pc:sldMk cId="370629016" sldId="496"/>
        </pc:sldMkLst>
        <pc:spChg chg="mod">
          <ac:chgData name="GUO, Qiang" userId="79929919-1e5a-4868-82ae-63843998b2d0" providerId="ADAL" clId="{0DD5BD1D-0954-4CB0-A14B-475F33AFEF07}" dt="2022-11-19T12:38:15.263" v="1577" actId="20577"/>
          <ac:spMkLst>
            <pc:docMk/>
            <pc:sldMk cId="370629016" sldId="496"/>
            <ac:spMk id="2" creationId="{00000000-0000-0000-0000-000000000000}"/>
          </ac:spMkLst>
        </pc:spChg>
        <pc:spChg chg="add mod">
          <ac:chgData name="GUO, Qiang" userId="79929919-1e5a-4868-82ae-63843998b2d0" providerId="ADAL" clId="{0DD5BD1D-0954-4CB0-A14B-475F33AFEF07}" dt="2022-11-19T12:43:19.421" v="2011" actId="14100"/>
          <ac:spMkLst>
            <pc:docMk/>
            <pc:sldMk cId="370629016" sldId="496"/>
            <ac:spMk id="5" creationId="{AE7B8146-1DEC-4933-AA7D-1D3F32848901}"/>
          </ac:spMkLst>
        </pc:spChg>
        <pc:spChg chg="add mod">
          <ac:chgData name="GUO, Qiang" userId="79929919-1e5a-4868-82ae-63843998b2d0" providerId="ADAL" clId="{0DD5BD1D-0954-4CB0-A14B-475F33AFEF07}" dt="2022-11-19T12:43:33.077" v="2013" actId="1076"/>
          <ac:spMkLst>
            <pc:docMk/>
            <pc:sldMk cId="370629016" sldId="496"/>
            <ac:spMk id="7" creationId="{18595F98-F8F5-4EB0-A40A-57DB2977E7DF}"/>
          </ac:spMkLst>
        </pc:spChg>
        <pc:spChg chg="add mod">
          <ac:chgData name="GUO, Qiang" userId="79929919-1e5a-4868-82ae-63843998b2d0" providerId="ADAL" clId="{0DD5BD1D-0954-4CB0-A14B-475F33AFEF07}" dt="2022-11-19T12:45:31.266" v="2042" actId="14100"/>
          <ac:spMkLst>
            <pc:docMk/>
            <pc:sldMk cId="370629016" sldId="496"/>
            <ac:spMk id="8" creationId="{8D8AC569-266F-4766-B938-131408608700}"/>
          </ac:spMkLst>
        </pc:spChg>
        <pc:spChg chg="mod">
          <ac:chgData name="GUO, Qiang" userId="79929919-1e5a-4868-82ae-63843998b2d0" providerId="ADAL" clId="{0DD5BD1D-0954-4CB0-A14B-475F33AFEF07}" dt="2022-11-19T12:44:33.786" v="2021" actId="207"/>
          <ac:spMkLst>
            <pc:docMk/>
            <pc:sldMk cId="370629016" sldId="496"/>
            <ac:spMk id="35" creationId="{40A86F77-BA2C-401B-9ADF-08225B74E30C}"/>
          </ac:spMkLst>
        </pc:spChg>
        <pc:picChg chg="del">
          <ac:chgData name="GUO, Qiang" userId="79929919-1e5a-4868-82ae-63843998b2d0" providerId="ADAL" clId="{0DD5BD1D-0954-4CB0-A14B-475F33AFEF07}" dt="2022-11-19T12:37:45.331" v="1534" actId="478"/>
          <ac:picMkLst>
            <pc:docMk/>
            <pc:sldMk cId="370629016" sldId="496"/>
            <ac:picMk id="6" creationId="{EB957840-C865-4D58-8EAF-FBCDEE94706A}"/>
          </ac:picMkLst>
        </pc:picChg>
      </pc:sldChg>
      <pc:sldChg chg="addSp delSp modSp add mod modAnim">
        <pc:chgData name="GUO, Qiang" userId="79929919-1e5a-4868-82ae-63843998b2d0" providerId="ADAL" clId="{0DD5BD1D-0954-4CB0-A14B-475F33AFEF07}" dt="2022-11-19T13:09:22.686" v="3416" actId="1036"/>
        <pc:sldMkLst>
          <pc:docMk/>
          <pc:sldMk cId="3419435072" sldId="497"/>
        </pc:sldMkLst>
        <pc:spChg chg="add mod">
          <ac:chgData name="GUO, Qiang" userId="79929919-1e5a-4868-82ae-63843998b2d0" providerId="ADAL" clId="{0DD5BD1D-0954-4CB0-A14B-475F33AFEF07}" dt="2022-11-19T13:08:24.040" v="3332" actId="1036"/>
          <ac:spMkLst>
            <pc:docMk/>
            <pc:sldMk cId="3419435072" sldId="497"/>
            <ac:spMk id="6" creationId="{468F38B4-CC20-4FED-9FDC-34197385D441}"/>
          </ac:spMkLst>
        </pc:spChg>
        <pc:spChg chg="add mod">
          <ac:chgData name="GUO, Qiang" userId="79929919-1e5a-4868-82ae-63843998b2d0" providerId="ADAL" clId="{0DD5BD1D-0954-4CB0-A14B-475F33AFEF07}" dt="2022-11-19T13:08:32.194" v="3337" actId="1036"/>
          <ac:spMkLst>
            <pc:docMk/>
            <pc:sldMk cId="3419435072" sldId="497"/>
            <ac:spMk id="9" creationId="{2131EE17-D73B-4900-BD70-CFEF3427A69C}"/>
          </ac:spMkLst>
        </pc:spChg>
        <pc:spChg chg="add mod">
          <ac:chgData name="GUO, Qiang" userId="79929919-1e5a-4868-82ae-63843998b2d0" providerId="ADAL" clId="{0DD5BD1D-0954-4CB0-A14B-475F33AFEF07}" dt="2022-11-19T13:09:15.100" v="3355" actId="1036"/>
          <ac:spMkLst>
            <pc:docMk/>
            <pc:sldMk cId="3419435072" sldId="497"/>
            <ac:spMk id="12" creationId="{2888A932-8EC5-467C-A7B4-C08BCE93E177}"/>
          </ac:spMkLst>
        </pc:spChg>
        <pc:spChg chg="add mod">
          <ac:chgData name="GUO, Qiang" userId="79929919-1e5a-4868-82ae-63843998b2d0" providerId="ADAL" clId="{0DD5BD1D-0954-4CB0-A14B-475F33AFEF07}" dt="2022-11-19T13:09:22.686" v="3416" actId="1036"/>
          <ac:spMkLst>
            <pc:docMk/>
            <pc:sldMk cId="3419435072" sldId="497"/>
            <ac:spMk id="13" creationId="{A7829500-B831-4400-B07D-E2176F143807}"/>
          </ac:spMkLst>
        </pc:spChg>
        <pc:spChg chg="del">
          <ac:chgData name="GUO, Qiang" userId="79929919-1e5a-4868-82ae-63843998b2d0" providerId="ADAL" clId="{0DD5BD1D-0954-4CB0-A14B-475F33AFEF07}" dt="2022-11-19T13:03:41.644" v="3305" actId="478"/>
          <ac:spMkLst>
            <pc:docMk/>
            <pc:sldMk cId="3419435072" sldId="497"/>
            <ac:spMk id="35" creationId="{40A86F77-BA2C-401B-9ADF-08225B74E30C}"/>
          </ac:spMkLst>
        </pc:spChg>
        <pc:picChg chg="add mod">
          <ac:chgData name="GUO, Qiang" userId="79929919-1e5a-4868-82ae-63843998b2d0" providerId="ADAL" clId="{0DD5BD1D-0954-4CB0-A14B-475F33AFEF07}" dt="2022-11-19T13:06:39.916" v="3313" actId="1076"/>
          <ac:picMkLst>
            <pc:docMk/>
            <pc:sldMk cId="3419435072" sldId="497"/>
            <ac:picMk id="4" creationId="{01BA988A-5E96-415B-91F5-CEA36D7F3049}"/>
          </ac:picMkLst>
        </pc:picChg>
        <pc:cxnChg chg="add mod">
          <ac:chgData name="GUO, Qiang" userId="79929919-1e5a-4868-82ae-63843998b2d0" providerId="ADAL" clId="{0DD5BD1D-0954-4CB0-A14B-475F33AFEF07}" dt="2022-11-19T13:08:01.550" v="3323" actId="1037"/>
          <ac:cxnSpMkLst>
            <pc:docMk/>
            <pc:sldMk cId="3419435072" sldId="497"/>
            <ac:cxnSpMk id="7" creationId="{3220A63C-851E-45F3-B662-7985B1C5440D}"/>
          </ac:cxnSpMkLst>
        </pc:cxnChg>
        <pc:cxnChg chg="add mod">
          <ac:chgData name="GUO, Qiang" userId="79929919-1e5a-4868-82ae-63843998b2d0" providerId="ADAL" clId="{0DD5BD1D-0954-4CB0-A14B-475F33AFEF07}" dt="2022-11-19T13:08:45.509" v="3340" actId="14100"/>
          <ac:cxnSpMkLst>
            <pc:docMk/>
            <pc:sldMk cId="3419435072" sldId="497"/>
            <ac:cxnSpMk id="10" creationId="{B93497D7-1B78-4029-874C-29BC898ED42E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20T15:59:23.366" v="9201"/>
        <pc:sldMkLst>
          <pc:docMk/>
          <pc:sldMk cId="1179595234" sldId="498"/>
        </pc:sldMkLst>
        <pc:spChg chg="mod">
          <ac:chgData name="GUO, Qiang" userId="79929919-1e5a-4868-82ae-63843998b2d0" providerId="ADAL" clId="{0DD5BD1D-0954-4CB0-A14B-475F33AFEF07}" dt="2022-11-19T13:10:04.550" v="3428" actId="20577"/>
          <ac:spMkLst>
            <pc:docMk/>
            <pc:sldMk cId="1179595234" sldId="498"/>
            <ac:spMk id="2" creationId="{00000000-0000-0000-0000-000000000000}"/>
          </ac:spMkLst>
        </pc:spChg>
        <pc:spChg chg="del">
          <ac:chgData name="GUO, Qiang" userId="79929919-1e5a-4868-82ae-63843998b2d0" providerId="ADAL" clId="{0DD5BD1D-0954-4CB0-A14B-475F33AFEF07}" dt="2022-11-19T13:10:19.829" v="3430" actId="478"/>
          <ac:spMkLst>
            <pc:docMk/>
            <pc:sldMk cId="1179595234" sldId="498"/>
            <ac:spMk id="6" creationId="{468F38B4-CC20-4FED-9FDC-34197385D441}"/>
          </ac:spMkLst>
        </pc:spChg>
        <pc:spChg chg="del">
          <ac:chgData name="GUO, Qiang" userId="79929919-1e5a-4868-82ae-63843998b2d0" providerId="ADAL" clId="{0DD5BD1D-0954-4CB0-A14B-475F33AFEF07}" dt="2022-11-19T13:10:19.829" v="3430" actId="478"/>
          <ac:spMkLst>
            <pc:docMk/>
            <pc:sldMk cId="1179595234" sldId="498"/>
            <ac:spMk id="9" creationId="{2131EE17-D73B-4900-BD70-CFEF3427A69C}"/>
          </ac:spMkLst>
        </pc:spChg>
        <pc:spChg chg="add mod">
          <ac:chgData name="GUO, Qiang" userId="79929919-1e5a-4868-82ae-63843998b2d0" providerId="ADAL" clId="{0DD5BD1D-0954-4CB0-A14B-475F33AFEF07}" dt="2022-11-20T15:59:19.861" v="9200" actId="207"/>
          <ac:spMkLst>
            <pc:docMk/>
            <pc:sldMk cId="1179595234" sldId="498"/>
            <ac:spMk id="11" creationId="{9EAB97FE-AB67-495E-93BF-E81A42FBD2D5}"/>
          </ac:spMkLst>
        </pc:spChg>
        <pc:spChg chg="del">
          <ac:chgData name="GUO, Qiang" userId="79929919-1e5a-4868-82ae-63843998b2d0" providerId="ADAL" clId="{0DD5BD1D-0954-4CB0-A14B-475F33AFEF07}" dt="2022-11-19T13:10:19.829" v="3430" actId="478"/>
          <ac:spMkLst>
            <pc:docMk/>
            <pc:sldMk cId="1179595234" sldId="498"/>
            <ac:spMk id="12" creationId="{2888A932-8EC5-467C-A7B4-C08BCE93E177}"/>
          </ac:spMkLst>
        </pc:spChg>
        <pc:spChg chg="del">
          <ac:chgData name="GUO, Qiang" userId="79929919-1e5a-4868-82ae-63843998b2d0" providerId="ADAL" clId="{0DD5BD1D-0954-4CB0-A14B-475F33AFEF07}" dt="2022-11-19T13:10:19.829" v="3430" actId="478"/>
          <ac:spMkLst>
            <pc:docMk/>
            <pc:sldMk cId="1179595234" sldId="498"/>
            <ac:spMk id="13" creationId="{A7829500-B831-4400-B07D-E2176F143807}"/>
          </ac:spMkLst>
        </pc:spChg>
        <pc:picChg chg="del">
          <ac:chgData name="GUO, Qiang" userId="79929919-1e5a-4868-82ae-63843998b2d0" providerId="ADAL" clId="{0DD5BD1D-0954-4CB0-A14B-475F33AFEF07}" dt="2022-11-19T13:10:19.829" v="3430" actId="478"/>
          <ac:picMkLst>
            <pc:docMk/>
            <pc:sldMk cId="1179595234" sldId="498"/>
            <ac:picMk id="4" creationId="{01BA988A-5E96-415B-91F5-CEA36D7F3049}"/>
          </ac:picMkLst>
        </pc:picChg>
        <pc:cxnChg chg="del">
          <ac:chgData name="GUO, Qiang" userId="79929919-1e5a-4868-82ae-63843998b2d0" providerId="ADAL" clId="{0DD5BD1D-0954-4CB0-A14B-475F33AFEF07}" dt="2022-11-19T13:10:19.829" v="3430" actId="478"/>
          <ac:cxnSpMkLst>
            <pc:docMk/>
            <pc:sldMk cId="1179595234" sldId="498"/>
            <ac:cxnSpMk id="7" creationId="{3220A63C-851E-45F3-B662-7985B1C5440D}"/>
          </ac:cxnSpMkLst>
        </pc:cxnChg>
        <pc:cxnChg chg="del">
          <ac:chgData name="GUO, Qiang" userId="79929919-1e5a-4868-82ae-63843998b2d0" providerId="ADAL" clId="{0DD5BD1D-0954-4CB0-A14B-475F33AFEF07}" dt="2022-11-19T13:10:19.829" v="3430" actId="478"/>
          <ac:cxnSpMkLst>
            <pc:docMk/>
            <pc:sldMk cId="1179595234" sldId="498"/>
            <ac:cxnSpMk id="10" creationId="{B93497D7-1B78-4029-874C-29BC898ED42E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19T14:19:52.275" v="4730" actId="14100"/>
        <pc:sldMkLst>
          <pc:docMk/>
          <pc:sldMk cId="2909473144" sldId="499"/>
        </pc:sldMkLst>
        <pc:spChg chg="del">
          <ac:chgData name="GUO, Qiang" userId="79929919-1e5a-4868-82ae-63843998b2d0" providerId="ADAL" clId="{0DD5BD1D-0954-4CB0-A14B-475F33AFEF07}" dt="2022-11-19T13:33:53.004" v="3713" actId="478"/>
          <ac:spMkLst>
            <pc:docMk/>
            <pc:sldMk cId="2909473144" sldId="499"/>
            <ac:spMk id="6" creationId="{468F38B4-CC20-4FED-9FDC-34197385D441}"/>
          </ac:spMkLst>
        </pc:spChg>
        <pc:spChg chg="del">
          <ac:chgData name="GUO, Qiang" userId="79929919-1e5a-4868-82ae-63843998b2d0" providerId="ADAL" clId="{0DD5BD1D-0954-4CB0-A14B-475F33AFEF07}" dt="2022-11-19T13:33:53.004" v="3713" actId="478"/>
          <ac:spMkLst>
            <pc:docMk/>
            <pc:sldMk cId="2909473144" sldId="499"/>
            <ac:spMk id="9" creationId="{2131EE17-D73B-4900-BD70-CFEF3427A69C}"/>
          </ac:spMkLst>
        </pc:spChg>
        <pc:spChg chg="del">
          <ac:chgData name="GUO, Qiang" userId="79929919-1e5a-4868-82ae-63843998b2d0" providerId="ADAL" clId="{0DD5BD1D-0954-4CB0-A14B-475F33AFEF07}" dt="2022-11-19T13:33:53.004" v="3713" actId="478"/>
          <ac:spMkLst>
            <pc:docMk/>
            <pc:sldMk cId="2909473144" sldId="499"/>
            <ac:spMk id="12" creationId="{2888A932-8EC5-467C-A7B4-C08BCE93E177}"/>
          </ac:spMkLst>
        </pc:spChg>
        <pc:spChg chg="del">
          <ac:chgData name="GUO, Qiang" userId="79929919-1e5a-4868-82ae-63843998b2d0" providerId="ADAL" clId="{0DD5BD1D-0954-4CB0-A14B-475F33AFEF07}" dt="2022-11-19T13:33:53.004" v="3713" actId="478"/>
          <ac:spMkLst>
            <pc:docMk/>
            <pc:sldMk cId="2909473144" sldId="499"/>
            <ac:spMk id="13" creationId="{A7829500-B831-4400-B07D-E2176F143807}"/>
          </ac:spMkLst>
        </pc:spChg>
        <pc:spChg chg="add mod">
          <ac:chgData name="GUO, Qiang" userId="79929919-1e5a-4868-82ae-63843998b2d0" providerId="ADAL" clId="{0DD5BD1D-0954-4CB0-A14B-475F33AFEF07}" dt="2022-11-19T14:06:51.208" v="4458" actId="14100"/>
          <ac:spMkLst>
            <pc:docMk/>
            <pc:sldMk cId="2909473144" sldId="499"/>
            <ac:spMk id="14" creationId="{F761C12A-D96F-42DD-94D9-A299E1AB6A51}"/>
          </ac:spMkLst>
        </pc:spChg>
        <pc:spChg chg="add mod">
          <ac:chgData name="GUO, Qiang" userId="79929919-1e5a-4868-82ae-63843998b2d0" providerId="ADAL" clId="{0DD5BD1D-0954-4CB0-A14B-475F33AFEF07}" dt="2022-11-19T14:14:12.202" v="4573" actId="14100"/>
          <ac:spMkLst>
            <pc:docMk/>
            <pc:sldMk cId="2909473144" sldId="499"/>
            <ac:spMk id="19" creationId="{72FE8342-D97E-4069-A095-649F736C9355}"/>
          </ac:spMkLst>
        </pc:spChg>
        <pc:spChg chg="add mod">
          <ac:chgData name="GUO, Qiang" userId="79929919-1e5a-4868-82ae-63843998b2d0" providerId="ADAL" clId="{0DD5BD1D-0954-4CB0-A14B-475F33AFEF07}" dt="2022-11-19T14:03:46.008" v="4412" actId="14100"/>
          <ac:spMkLst>
            <pc:docMk/>
            <pc:sldMk cId="2909473144" sldId="499"/>
            <ac:spMk id="23" creationId="{B142A514-D603-4F00-A1D7-2387076023F6}"/>
          </ac:spMkLst>
        </pc:spChg>
        <pc:spChg chg="add mod">
          <ac:chgData name="GUO, Qiang" userId="79929919-1e5a-4868-82ae-63843998b2d0" providerId="ADAL" clId="{0DD5BD1D-0954-4CB0-A14B-475F33AFEF07}" dt="2022-11-19T14:03:49.621" v="4415" actId="1035"/>
          <ac:spMkLst>
            <pc:docMk/>
            <pc:sldMk cId="2909473144" sldId="499"/>
            <ac:spMk id="24" creationId="{6896870E-10CC-49CE-B14E-8699D6CEBF13}"/>
          </ac:spMkLst>
        </pc:spChg>
        <pc:spChg chg="add mod">
          <ac:chgData name="GUO, Qiang" userId="79929919-1e5a-4868-82ae-63843998b2d0" providerId="ADAL" clId="{0DD5BD1D-0954-4CB0-A14B-475F33AFEF07}" dt="2022-11-19T14:19:42.355" v="4728" actId="14100"/>
          <ac:spMkLst>
            <pc:docMk/>
            <pc:sldMk cId="2909473144" sldId="499"/>
            <ac:spMk id="27" creationId="{BF6D5F29-C19C-482A-A745-3E85CBC36F98}"/>
          </ac:spMkLst>
        </pc:spChg>
        <pc:spChg chg="add mod">
          <ac:chgData name="GUO, Qiang" userId="79929919-1e5a-4868-82ae-63843998b2d0" providerId="ADAL" clId="{0DD5BD1D-0954-4CB0-A14B-475F33AFEF07}" dt="2022-11-19T14:18:08.788" v="4659" actId="14100"/>
          <ac:spMkLst>
            <pc:docMk/>
            <pc:sldMk cId="2909473144" sldId="499"/>
            <ac:spMk id="33" creationId="{71F61FAB-ED42-4E83-BEBC-5D838BAD8852}"/>
          </ac:spMkLst>
        </pc:spChg>
        <pc:spChg chg="add del mod">
          <ac:chgData name="GUO, Qiang" userId="79929919-1e5a-4868-82ae-63843998b2d0" providerId="ADAL" clId="{0DD5BD1D-0954-4CB0-A14B-475F33AFEF07}" dt="2022-11-19T13:39:53.116" v="3843" actId="478"/>
          <ac:spMkLst>
            <pc:docMk/>
            <pc:sldMk cId="2909473144" sldId="499"/>
            <ac:spMk id="34" creationId="{6DC3667C-56FE-41EF-8084-3F7180AA083F}"/>
          </ac:spMkLst>
        </pc:spChg>
        <pc:spChg chg="add mod">
          <ac:chgData name="GUO, Qiang" userId="79929919-1e5a-4868-82ae-63843998b2d0" providerId="ADAL" clId="{0DD5BD1D-0954-4CB0-A14B-475F33AFEF07}" dt="2022-11-19T14:19:46.310" v="4729" actId="14100"/>
          <ac:spMkLst>
            <pc:docMk/>
            <pc:sldMk cId="2909473144" sldId="499"/>
            <ac:spMk id="35" creationId="{6D28EB0A-35FC-4DEB-B8A0-F8BC73632D5A}"/>
          </ac:spMkLst>
        </pc:spChg>
        <pc:spChg chg="add mod">
          <ac:chgData name="GUO, Qiang" userId="79929919-1e5a-4868-82ae-63843998b2d0" providerId="ADAL" clId="{0DD5BD1D-0954-4CB0-A14B-475F33AFEF07}" dt="2022-11-19T14:05:21.655" v="4445" actId="1036"/>
          <ac:spMkLst>
            <pc:docMk/>
            <pc:sldMk cId="2909473144" sldId="499"/>
            <ac:spMk id="37" creationId="{BAF3C56C-DE29-463A-8166-0C51C707B658}"/>
          </ac:spMkLst>
        </pc:spChg>
        <pc:spChg chg="add mod">
          <ac:chgData name="GUO, Qiang" userId="79929919-1e5a-4868-82ae-63843998b2d0" providerId="ADAL" clId="{0DD5BD1D-0954-4CB0-A14B-475F33AFEF07}" dt="2022-11-19T14:07:17.216" v="4459" actId="14100"/>
          <ac:spMkLst>
            <pc:docMk/>
            <pc:sldMk cId="2909473144" sldId="499"/>
            <ac:spMk id="38" creationId="{A9A0B02C-64C3-4985-90E9-43EE90F508EA}"/>
          </ac:spMkLst>
        </pc:spChg>
        <pc:spChg chg="add del mod">
          <ac:chgData name="GUO, Qiang" userId="79929919-1e5a-4868-82ae-63843998b2d0" providerId="ADAL" clId="{0DD5BD1D-0954-4CB0-A14B-475F33AFEF07}" dt="2022-11-19T13:45:59.911" v="3923"/>
          <ac:spMkLst>
            <pc:docMk/>
            <pc:sldMk cId="2909473144" sldId="499"/>
            <ac:spMk id="41" creationId="{53E71A62-FE43-4E09-BC0A-F14051ED7071}"/>
          </ac:spMkLst>
        </pc:spChg>
        <pc:spChg chg="add mod">
          <ac:chgData name="GUO, Qiang" userId="79929919-1e5a-4868-82ae-63843998b2d0" providerId="ADAL" clId="{0DD5BD1D-0954-4CB0-A14B-475F33AFEF07}" dt="2022-11-19T14:17:53.654" v="4644" actId="1036"/>
          <ac:spMkLst>
            <pc:docMk/>
            <pc:sldMk cId="2909473144" sldId="499"/>
            <ac:spMk id="47" creationId="{E719F2E7-0815-45CD-A99E-D672AF3A1CF7}"/>
          </ac:spMkLst>
        </pc:spChg>
        <pc:spChg chg="add mod">
          <ac:chgData name="GUO, Qiang" userId="79929919-1e5a-4868-82ae-63843998b2d0" providerId="ADAL" clId="{0DD5BD1D-0954-4CB0-A14B-475F33AFEF07}" dt="2022-11-19T14:19:04.782" v="4726" actId="1036"/>
          <ac:spMkLst>
            <pc:docMk/>
            <pc:sldMk cId="2909473144" sldId="499"/>
            <ac:spMk id="52" creationId="{C79DF123-5319-42BD-8640-6F5B99CE5C6F}"/>
          </ac:spMkLst>
        </pc:spChg>
        <pc:picChg chg="del">
          <ac:chgData name="GUO, Qiang" userId="79929919-1e5a-4868-82ae-63843998b2d0" providerId="ADAL" clId="{0DD5BD1D-0954-4CB0-A14B-475F33AFEF07}" dt="2022-11-19T13:33:53.004" v="3713" actId="478"/>
          <ac:picMkLst>
            <pc:docMk/>
            <pc:sldMk cId="2909473144" sldId="499"/>
            <ac:picMk id="4" creationId="{01BA988A-5E96-415B-91F5-CEA36D7F3049}"/>
          </ac:picMkLst>
        </pc:picChg>
        <pc:picChg chg="add del mod">
          <ac:chgData name="GUO, Qiang" userId="79929919-1e5a-4868-82ae-63843998b2d0" providerId="ADAL" clId="{0DD5BD1D-0954-4CB0-A14B-475F33AFEF07}" dt="2022-11-19T14:00:48.932" v="4308" actId="478"/>
          <ac:picMkLst>
            <pc:docMk/>
            <pc:sldMk cId="2909473144" sldId="499"/>
            <ac:picMk id="5" creationId="{3FBEF16F-D9A5-4F06-AA76-BBA1DCE3DE58}"/>
          </ac:picMkLst>
        </pc:picChg>
        <pc:picChg chg="add mod">
          <ac:chgData name="GUO, Qiang" userId="79929919-1e5a-4868-82ae-63843998b2d0" providerId="ADAL" clId="{0DD5BD1D-0954-4CB0-A14B-475F33AFEF07}" dt="2022-11-19T13:36:17.573" v="3762" actId="1076"/>
          <ac:picMkLst>
            <pc:docMk/>
            <pc:sldMk cId="2909473144" sldId="499"/>
            <ac:picMk id="16" creationId="{06082C22-3A31-4830-92F7-D3170A00DF97}"/>
          </ac:picMkLst>
        </pc:picChg>
        <pc:picChg chg="add del mod ord">
          <ac:chgData name="GUO, Qiang" userId="79929919-1e5a-4868-82ae-63843998b2d0" providerId="ADAL" clId="{0DD5BD1D-0954-4CB0-A14B-475F33AFEF07}" dt="2022-11-19T14:11:12.696" v="4480" actId="478"/>
          <ac:picMkLst>
            <pc:docMk/>
            <pc:sldMk cId="2909473144" sldId="499"/>
            <ac:picMk id="44" creationId="{BA34F899-43ED-4C1A-96CB-9D7C18B0A16D}"/>
          </ac:picMkLst>
        </pc:picChg>
        <pc:picChg chg="add del mod ord">
          <ac:chgData name="GUO, Qiang" userId="79929919-1e5a-4868-82ae-63843998b2d0" providerId="ADAL" clId="{0DD5BD1D-0954-4CB0-A14B-475F33AFEF07}" dt="2022-11-19T14:16:50.403" v="4590" actId="478"/>
          <ac:picMkLst>
            <pc:docMk/>
            <pc:sldMk cId="2909473144" sldId="499"/>
            <ac:picMk id="48" creationId="{CCCBDDB3-8A6A-46BE-B23D-373DB03B1913}"/>
          </ac:picMkLst>
        </pc:picChg>
        <pc:picChg chg="add mod ord">
          <ac:chgData name="GUO, Qiang" userId="79929919-1e5a-4868-82ae-63843998b2d0" providerId="ADAL" clId="{0DD5BD1D-0954-4CB0-A14B-475F33AFEF07}" dt="2022-11-19T14:17:30.496" v="4615" actId="1035"/>
          <ac:picMkLst>
            <pc:docMk/>
            <pc:sldMk cId="2909473144" sldId="499"/>
            <ac:picMk id="51" creationId="{D48832A3-577B-42E6-8B3E-F5487152C949}"/>
          </ac:picMkLst>
        </pc:picChg>
        <pc:cxnChg chg="del">
          <ac:chgData name="GUO, Qiang" userId="79929919-1e5a-4868-82ae-63843998b2d0" providerId="ADAL" clId="{0DD5BD1D-0954-4CB0-A14B-475F33AFEF07}" dt="2022-11-19T13:33:53.004" v="3713" actId="478"/>
          <ac:cxnSpMkLst>
            <pc:docMk/>
            <pc:sldMk cId="2909473144" sldId="499"/>
            <ac:cxnSpMk id="7" creationId="{3220A63C-851E-45F3-B662-7985B1C5440D}"/>
          </ac:cxnSpMkLst>
        </pc:cxnChg>
        <pc:cxnChg chg="del">
          <ac:chgData name="GUO, Qiang" userId="79929919-1e5a-4868-82ae-63843998b2d0" providerId="ADAL" clId="{0DD5BD1D-0954-4CB0-A14B-475F33AFEF07}" dt="2022-11-19T13:33:53.004" v="3713" actId="478"/>
          <ac:cxnSpMkLst>
            <pc:docMk/>
            <pc:sldMk cId="2909473144" sldId="499"/>
            <ac:cxnSpMk id="10" creationId="{B93497D7-1B78-4029-874C-29BC898ED42E}"/>
          </ac:cxnSpMkLst>
        </pc:cxnChg>
        <pc:cxnChg chg="add mod">
          <ac:chgData name="GUO, Qiang" userId="79929919-1e5a-4868-82ae-63843998b2d0" providerId="ADAL" clId="{0DD5BD1D-0954-4CB0-A14B-475F33AFEF07}" dt="2022-11-19T14:03:15.089" v="4400" actId="1037"/>
          <ac:cxnSpMkLst>
            <pc:docMk/>
            <pc:sldMk cId="2909473144" sldId="499"/>
            <ac:cxnSpMk id="15" creationId="{5F3D3FC6-7D30-4D76-81C9-16E0E215F57D}"/>
          </ac:cxnSpMkLst>
        </pc:cxnChg>
        <pc:cxnChg chg="add mod">
          <ac:chgData name="GUO, Qiang" userId="79929919-1e5a-4868-82ae-63843998b2d0" providerId="ADAL" clId="{0DD5BD1D-0954-4CB0-A14B-475F33AFEF07}" dt="2022-11-19T14:19:52.275" v="4730" actId="14100"/>
          <ac:cxnSpMkLst>
            <pc:docMk/>
            <pc:sldMk cId="2909473144" sldId="499"/>
            <ac:cxnSpMk id="17" creationId="{CCF74700-1E89-4138-963D-6DD2A021079D}"/>
          </ac:cxnSpMkLst>
        </pc:cxnChg>
        <pc:cxnChg chg="add mod">
          <ac:chgData name="GUO, Qiang" userId="79929919-1e5a-4868-82ae-63843998b2d0" providerId="ADAL" clId="{0DD5BD1D-0954-4CB0-A14B-475F33AFEF07}" dt="2022-11-19T14:12:01.668" v="4533" actId="1037"/>
          <ac:cxnSpMkLst>
            <pc:docMk/>
            <pc:sldMk cId="2909473144" sldId="499"/>
            <ac:cxnSpMk id="20" creationId="{3C146F21-004F-48B2-8261-0D78F3500E33}"/>
          </ac:cxnSpMkLst>
        </pc:cxnChg>
        <pc:cxnChg chg="add mod">
          <ac:chgData name="GUO, Qiang" userId="79929919-1e5a-4868-82ae-63843998b2d0" providerId="ADAL" clId="{0DD5BD1D-0954-4CB0-A14B-475F33AFEF07}" dt="2022-11-19T14:12:10.679" v="4537" actId="1036"/>
          <ac:cxnSpMkLst>
            <pc:docMk/>
            <pc:sldMk cId="2909473144" sldId="499"/>
            <ac:cxnSpMk id="21" creationId="{2729DA42-7754-4F1D-96F6-741026F5C8C8}"/>
          </ac:cxnSpMkLst>
        </pc:cxnChg>
        <pc:cxnChg chg="add mod">
          <ac:chgData name="GUO, Qiang" userId="79929919-1e5a-4868-82ae-63843998b2d0" providerId="ADAL" clId="{0DD5BD1D-0954-4CB0-A14B-475F33AFEF07}" dt="2022-11-19T14:18:51.691" v="4665" actId="1038"/>
          <ac:cxnSpMkLst>
            <pc:docMk/>
            <pc:sldMk cId="2909473144" sldId="499"/>
            <ac:cxnSpMk id="25" creationId="{E3DD8F52-7C3F-447B-89E2-C76DCFF6A1C5}"/>
          </ac:cxnSpMkLst>
        </pc:cxnChg>
        <pc:cxnChg chg="add mod">
          <ac:chgData name="GUO, Qiang" userId="79929919-1e5a-4868-82ae-63843998b2d0" providerId="ADAL" clId="{0DD5BD1D-0954-4CB0-A14B-475F33AFEF07}" dt="2022-11-19T14:17:48.657" v="4634" actId="1036"/>
          <ac:cxnSpMkLst>
            <pc:docMk/>
            <pc:sldMk cId="2909473144" sldId="499"/>
            <ac:cxnSpMk id="28" creationId="{9F74145C-4251-420A-8FF6-FBFA80298EE3}"/>
          </ac:cxnSpMkLst>
        </pc:cxnChg>
        <pc:cxnChg chg="add mod">
          <ac:chgData name="GUO, Qiang" userId="79929919-1e5a-4868-82ae-63843998b2d0" providerId="ADAL" clId="{0DD5BD1D-0954-4CB0-A14B-475F33AFEF07}" dt="2022-11-19T13:39:20.182" v="3835"/>
          <ac:cxnSpMkLst>
            <pc:docMk/>
            <pc:sldMk cId="2909473144" sldId="499"/>
            <ac:cxnSpMk id="30" creationId="{DEDF27B6-93E7-4095-B35F-4E30B4C3AA61}"/>
          </ac:cxnSpMkLst>
        </pc:cxnChg>
        <pc:cxnChg chg="add mod">
          <ac:chgData name="GUO, Qiang" userId="79929919-1e5a-4868-82ae-63843998b2d0" providerId="ADAL" clId="{0DD5BD1D-0954-4CB0-A14B-475F33AFEF07}" dt="2022-11-19T14:17:59.413" v="4657" actId="1036"/>
          <ac:cxnSpMkLst>
            <pc:docMk/>
            <pc:sldMk cId="2909473144" sldId="499"/>
            <ac:cxnSpMk id="31" creationId="{27931AAA-EBD9-4DF4-8ECC-3C110C4A32D2}"/>
          </ac:cxnSpMkLst>
        </pc:cxnChg>
        <pc:cxnChg chg="add mod">
          <ac:chgData name="GUO, Qiang" userId="79929919-1e5a-4868-82ae-63843998b2d0" providerId="ADAL" clId="{0DD5BD1D-0954-4CB0-A14B-475F33AFEF07}" dt="2022-11-19T14:04:26.880" v="4436" actId="1037"/>
          <ac:cxnSpMkLst>
            <pc:docMk/>
            <pc:sldMk cId="2909473144" sldId="499"/>
            <ac:cxnSpMk id="36" creationId="{0CA8ADC7-10FF-420C-8657-97AFFEDE9CD7}"/>
          </ac:cxnSpMkLst>
        </pc:cxnChg>
        <pc:cxnChg chg="add mod">
          <ac:chgData name="GUO, Qiang" userId="79929919-1e5a-4868-82ae-63843998b2d0" providerId="ADAL" clId="{0DD5BD1D-0954-4CB0-A14B-475F33AFEF07}" dt="2022-11-19T14:18:17.950" v="4661" actId="1035"/>
          <ac:cxnSpMkLst>
            <pc:docMk/>
            <pc:sldMk cId="2909473144" sldId="499"/>
            <ac:cxnSpMk id="39" creationId="{918C7F75-CC56-4F1C-A5A1-2EBEBADF9E66}"/>
          </ac:cxnSpMkLst>
        </pc:cxnChg>
        <pc:cxnChg chg="add del mod">
          <ac:chgData name="GUO, Qiang" userId="79929919-1e5a-4868-82ae-63843998b2d0" providerId="ADAL" clId="{0DD5BD1D-0954-4CB0-A14B-475F33AFEF07}" dt="2022-11-19T13:53:07.459" v="4142"/>
          <ac:cxnSpMkLst>
            <pc:docMk/>
            <pc:sldMk cId="2909473144" sldId="499"/>
            <ac:cxnSpMk id="42" creationId="{2CE8C9F9-3AC2-42D6-984D-F50D896211C5}"/>
          </ac:cxnSpMkLst>
        </pc:cxnChg>
      </pc:sldChg>
      <pc:sldChg chg="addSp delSp modSp add mod ord delAnim modAnim">
        <pc:chgData name="GUO, Qiang" userId="79929919-1e5a-4868-82ae-63843998b2d0" providerId="ADAL" clId="{0DD5BD1D-0954-4CB0-A14B-475F33AFEF07}" dt="2022-11-19T13:54:36.488" v="4164" actId="14100"/>
        <pc:sldMkLst>
          <pc:docMk/>
          <pc:sldMk cId="1464395907" sldId="500"/>
        </pc:sldMkLst>
        <pc:spChg chg="del">
          <ac:chgData name="GUO, Qiang" userId="79929919-1e5a-4868-82ae-63843998b2d0" providerId="ADAL" clId="{0DD5BD1D-0954-4CB0-A14B-475F33AFEF07}" dt="2022-11-19T13:41:58.051" v="3878" actId="478"/>
          <ac:spMkLst>
            <pc:docMk/>
            <pc:sldMk cId="1464395907" sldId="500"/>
            <ac:spMk id="11" creationId="{9EAB97FE-AB67-495E-93BF-E81A42FBD2D5}"/>
          </ac:spMkLst>
        </pc:spChg>
        <pc:spChg chg="add mod">
          <ac:chgData name="GUO, Qiang" userId="79929919-1e5a-4868-82ae-63843998b2d0" providerId="ADAL" clId="{0DD5BD1D-0954-4CB0-A14B-475F33AFEF07}" dt="2022-11-19T13:45:41.369" v="3921" actId="1035"/>
          <ac:spMkLst>
            <pc:docMk/>
            <pc:sldMk cId="1464395907" sldId="500"/>
            <ac:spMk id="12" creationId="{3227740D-2CB9-4517-8213-67A858EA5EFF}"/>
          </ac:spMkLst>
        </pc:spChg>
        <pc:spChg chg="add mod">
          <ac:chgData name="GUO, Qiang" userId="79929919-1e5a-4868-82ae-63843998b2d0" providerId="ADAL" clId="{0DD5BD1D-0954-4CB0-A14B-475F33AFEF07}" dt="2022-11-19T13:48:03.962" v="3951" actId="14100"/>
          <ac:spMkLst>
            <pc:docMk/>
            <pc:sldMk cId="1464395907" sldId="500"/>
            <ac:spMk id="13" creationId="{C8A446F2-DDE5-4E24-856C-E1122124E47E}"/>
          </ac:spMkLst>
        </pc:spChg>
        <pc:spChg chg="add mod">
          <ac:chgData name="GUO, Qiang" userId="79929919-1e5a-4868-82ae-63843998b2d0" providerId="ADAL" clId="{0DD5BD1D-0954-4CB0-A14B-475F33AFEF07}" dt="2022-11-19T13:51:34.253" v="4116" actId="14100"/>
          <ac:spMkLst>
            <pc:docMk/>
            <pc:sldMk cId="1464395907" sldId="500"/>
            <ac:spMk id="14" creationId="{18765733-24B7-44AD-AAC2-348F12A93972}"/>
          </ac:spMkLst>
        </pc:spChg>
        <pc:spChg chg="add mod">
          <ac:chgData name="GUO, Qiang" userId="79929919-1e5a-4868-82ae-63843998b2d0" providerId="ADAL" clId="{0DD5BD1D-0954-4CB0-A14B-475F33AFEF07}" dt="2022-11-19T13:52:17.223" v="4124" actId="14100"/>
          <ac:spMkLst>
            <pc:docMk/>
            <pc:sldMk cId="1464395907" sldId="500"/>
            <ac:spMk id="15" creationId="{765AEE47-BB18-4FAB-B71D-3CFA5DF15F59}"/>
          </ac:spMkLst>
        </pc:spChg>
        <pc:spChg chg="add mod">
          <ac:chgData name="GUO, Qiang" userId="79929919-1e5a-4868-82ae-63843998b2d0" providerId="ADAL" clId="{0DD5BD1D-0954-4CB0-A14B-475F33AFEF07}" dt="2022-11-19T13:52:50.661" v="4137" actId="1036"/>
          <ac:spMkLst>
            <pc:docMk/>
            <pc:sldMk cId="1464395907" sldId="500"/>
            <ac:spMk id="17" creationId="{DE986B8F-D4B3-4721-A2B5-BAB6272DEAC5}"/>
          </ac:spMkLst>
        </pc:spChg>
        <pc:spChg chg="add mod">
          <ac:chgData name="GUO, Qiang" userId="79929919-1e5a-4868-82ae-63843998b2d0" providerId="ADAL" clId="{0DD5BD1D-0954-4CB0-A14B-475F33AFEF07}" dt="2022-11-19T13:53:20.853" v="4145" actId="14100"/>
          <ac:spMkLst>
            <pc:docMk/>
            <pc:sldMk cId="1464395907" sldId="500"/>
            <ac:spMk id="20" creationId="{C9A62797-399E-42EB-B883-14F973045FC8}"/>
          </ac:spMkLst>
        </pc:spChg>
        <pc:picChg chg="add del mod">
          <ac:chgData name="GUO, Qiang" userId="79929919-1e5a-4868-82ae-63843998b2d0" providerId="ADAL" clId="{0DD5BD1D-0954-4CB0-A14B-475F33AFEF07}" dt="2022-11-19T13:44:36.730" v="3893" actId="478"/>
          <ac:picMkLst>
            <pc:docMk/>
            <pc:sldMk cId="1464395907" sldId="500"/>
            <ac:picMk id="4" creationId="{AE8E831D-87F1-4A30-AC55-77BC8A51C777}"/>
          </ac:picMkLst>
        </pc:picChg>
        <pc:picChg chg="add mod">
          <ac:chgData name="GUO, Qiang" userId="79929919-1e5a-4868-82ae-63843998b2d0" providerId="ADAL" clId="{0DD5BD1D-0954-4CB0-A14B-475F33AFEF07}" dt="2022-11-19T13:45:03.191" v="3903" actId="692"/>
          <ac:picMkLst>
            <pc:docMk/>
            <pc:sldMk cId="1464395907" sldId="500"/>
            <ac:picMk id="7" creationId="{73CD763D-74EA-4716-BE5C-0B1927BFEC8E}"/>
          </ac:picMkLst>
        </pc:picChg>
        <pc:cxnChg chg="add del mod">
          <ac:chgData name="GUO, Qiang" userId="79929919-1e5a-4868-82ae-63843998b2d0" providerId="ADAL" clId="{0DD5BD1D-0954-4CB0-A14B-475F33AFEF07}" dt="2022-11-19T13:44:39.436" v="3894" actId="478"/>
          <ac:cxnSpMkLst>
            <pc:docMk/>
            <pc:sldMk cId="1464395907" sldId="500"/>
            <ac:cxnSpMk id="6" creationId="{78560255-164D-450E-A00E-117A053339E3}"/>
          </ac:cxnSpMkLst>
        </pc:cxnChg>
        <pc:cxnChg chg="add mod">
          <ac:chgData name="GUO, Qiang" userId="79929919-1e5a-4868-82ae-63843998b2d0" providerId="ADAL" clId="{0DD5BD1D-0954-4CB0-A14B-475F33AFEF07}" dt="2022-11-19T13:45:21.749" v="3907" actId="14100"/>
          <ac:cxnSpMkLst>
            <pc:docMk/>
            <pc:sldMk cId="1464395907" sldId="500"/>
            <ac:cxnSpMk id="9" creationId="{B1536A48-D6A1-4D0B-8E23-D8CEB3CC9E98}"/>
          </ac:cxnSpMkLst>
        </pc:cxnChg>
        <pc:cxnChg chg="add mod">
          <ac:chgData name="GUO, Qiang" userId="79929919-1e5a-4868-82ae-63843998b2d0" providerId="ADAL" clId="{0DD5BD1D-0954-4CB0-A14B-475F33AFEF07}" dt="2022-11-19T13:52:32.502" v="4127" actId="14100"/>
          <ac:cxnSpMkLst>
            <pc:docMk/>
            <pc:sldMk cId="1464395907" sldId="500"/>
            <ac:cxnSpMk id="16" creationId="{664E291D-B421-49BE-833B-1F787E2EC837}"/>
          </ac:cxnSpMkLst>
        </pc:cxnChg>
        <pc:cxnChg chg="add mod">
          <ac:chgData name="GUO, Qiang" userId="79929919-1e5a-4868-82ae-63843998b2d0" providerId="ADAL" clId="{0DD5BD1D-0954-4CB0-A14B-475F33AFEF07}" dt="2022-11-19T13:53:01.927" v="4140" actId="14100"/>
          <ac:cxnSpMkLst>
            <pc:docMk/>
            <pc:sldMk cId="1464395907" sldId="500"/>
            <ac:cxnSpMk id="18" creationId="{6DDFEF3C-4DDA-4D56-9D16-044F042E12C9}"/>
          </ac:cxnSpMkLst>
        </pc:cxnChg>
        <pc:cxnChg chg="add mod">
          <ac:chgData name="GUO, Qiang" userId="79929919-1e5a-4868-82ae-63843998b2d0" providerId="ADAL" clId="{0DD5BD1D-0954-4CB0-A14B-475F33AFEF07}" dt="2022-11-19T13:53:36.240" v="4148" actId="14100"/>
          <ac:cxnSpMkLst>
            <pc:docMk/>
            <pc:sldMk cId="1464395907" sldId="500"/>
            <ac:cxnSpMk id="21" creationId="{749862B2-3B5E-4B07-B51C-A1846AB6B55A}"/>
          </ac:cxnSpMkLst>
        </pc:cxnChg>
        <pc:cxnChg chg="add mod">
          <ac:chgData name="GUO, Qiang" userId="79929919-1e5a-4868-82ae-63843998b2d0" providerId="ADAL" clId="{0DD5BD1D-0954-4CB0-A14B-475F33AFEF07}" dt="2022-11-19T13:53:43.910" v="4150" actId="1076"/>
          <ac:cxnSpMkLst>
            <pc:docMk/>
            <pc:sldMk cId="1464395907" sldId="500"/>
            <ac:cxnSpMk id="23" creationId="{6D2E7FF7-200F-4853-BBC1-55140BA62938}"/>
          </ac:cxnSpMkLst>
        </pc:cxnChg>
        <pc:cxnChg chg="add mod">
          <ac:chgData name="GUO, Qiang" userId="79929919-1e5a-4868-82ae-63843998b2d0" providerId="ADAL" clId="{0DD5BD1D-0954-4CB0-A14B-475F33AFEF07}" dt="2022-11-19T13:54:27.440" v="4161" actId="14100"/>
          <ac:cxnSpMkLst>
            <pc:docMk/>
            <pc:sldMk cId="1464395907" sldId="500"/>
            <ac:cxnSpMk id="24" creationId="{28FD21B0-1524-4120-B082-97B7CA2C0813}"/>
          </ac:cxnSpMkLst>
        </pc:cxnChg>
        <pc:cxnChg chg="add mod">
          <ac:chgData name="GUO, Qiang" userId="79929919-1e5a-4868-82ae-63843998b2d0" providerId="ADAL" clId="{0DD5BD1D-0954-4CB0-A14B-475F33AFEF07}" dt="2022-11-19T13:54:36.488" v="4164" actId="14100"/>
          <ac:cxnSpMkLst>
            <pc:docMk/>
            <pc:sldMk cId="1464395907" sldId="500"/>
            <ac:cxnSpMk id="27" creationId="{FEB98DB4-A1FA-4B50-A448-63245E318CE1}"/>
          </ac:cxnSpMkLst>
        </pc:cxnChg>
      </pc:sldChg>
      <pc:sldChg chg="addSp modSp add mod modAnim">
        <pc:chgData name="GUO, Qiang" userId="79929919-1e5a-4868-82ae-63843998b2d0" providerId="ADAL" clId="{0DD5BD1D-0954-4CB0-A14B-475F33AFEF07}" dt="2022-11-19T14:23:41.804" v="4778" actId="1076"/>
        <pc:sldMkLst>
          <pc:docMk/>
          <pc:sldMk cId="1255103577" sldId="501"/>
        </pc:sldMkLst>
        <pc:spChg chg="add mod">
          <ac:chgData name="GUO, Qiang" userId="79929919-1e5a-4868-82ae-63843998b2d0" providerId="ADAL" clId="{0DD5BD1D-0954-4CB0-A14B-475F33AFEF07}" dt="2022-11-19T13:56:26.946" v="4201" actId="1037"/>
          <ac:spMkLst>
            <pc:docMk/>
            <pc:sldMk cId="1255103577" sldId="501"/>
            <ac:spMk id="5" creationId="{DC22E1FE-1E85-44B2-A26A-853B492B44CB}"/>
          </ac:spMkLst>
        </pc:spChg>
        <pc:spChg chg="add mod">
          <ac:chgData name="GUO, Qiang" userId="79929919-1e5a-4868-82ae-63843998b2d0" providerId="ADAL" clId="{0DD5BD1D-0954-4CB0-A14B-475F33AFEF07}" dt="2022-11-19T13:57:40.771" v="4219" actId="164"/>
          <ac:spMkLst>
            <pc:docMk/>
            <pc:sldMk cId="1255103577" sldId="501"/>
            <ac:spMk id="6" creationId="{701F1368-AAF7-4EC1-A61F-AC72DA3EBD28}"/>
          </ac:spMkLst>
        </pc:spChg>
        <pc:spChg chg="add mod">
          <ac:chgData name="GUO, Qiang" userId="79929919-1e5a-4868-82ae-63843998b2d0" providerId="ADAL" clId="{0DD5BD1D-0954-4CB0-A14B-475F33AFEF07}" dt="2022-11-19T13:57:40.771" v="4219" actId="164"/>
          <ac:spMkLst>
            <pc:docMk/>
            <pc:sldMk cId="1255103577" sldId="501"/>
            <ac:spMk id="7" creationId="{70752E96-FFEA-4FDA-9B14-E4B806A89BB6}"/>
          </ac:spMkLst>
        </pc:spChg>
        <pc:spChg chg="add mod">
          <ac:chgData name="GUO, Qiang" userId="79929919-1e5a-4868-82ae-63843998b2d0" providerId="ADAL" clId="{0DD5BD1D-0954-4CB0-A14B-475F33AFEF07}" dt="2022-11-19T13:59:13.959" v="4304" actId="207"/>
          <ac:spMkLst>
            <pc:docMk/>
            <pc:sldMk cId="1255103577" sldId="501"/>
            <ac:spMk id="11" creationId="{520EC45E-ACA5-486D-A1D9-534BD07F9175}"/>
          </ac:spMkLst>
        </pc:spChg>
        <pc:spChg chg="add mod">
          <ac:chgData name="GUO, Qiang" userId="79929919-1e5a-4868-82ae-63843998b2d0" providerId="ADAL" clId="{0DD5BD1D-0954-4CB0-A14B-475F33AFEF07}" dt="2022-11-19T14:22:30.169" v="4768" actId="1036"/>
          <ac:spMkLst>
            <pc:docMk/>
            <pc:sldMk cId="1255103577" sldId="501"/>
            <ac:spMk id="16" creationId="{04610DD7-62EF-43C2-BD3D-370BBF7B8692}"/>
          </ac:spMkLst>
        </pc:spChg>
        <pc:spChg chg="add mod">
          <ac:chgData name="GUO, Qiang" userId="79929919-1e5a-4868-82ae-63843998b2d0" providerId="ADAL" clId="{0DD5BD1D-0954-4CB0-A14B-475F33AFEF07}" dt="2022-11-19T14:23:41.804" v="4778" actId="1076"/>
          <ac:spMkLst>
            <pc:docMk/>
            <pc:sldMk cId="1255103577" sldId="501"/>
            <ac:spMk id="20" creationId="{4073247E-A9CA-417D-8E62-43D9BF247AB0}"/>
          </ac:spMkLst>
        </pc:spChg>
        <pc:grpChg chg="add mod">
          <ac:chgData name="GUO, Qiang" userId="79929919-1e5a-4868-82ae-63843998b2d0" providerId="ADAL" clId="{0DD5BD1D-0954-4CB0-A14B-475F33AFEF07}" dt="2022-11-19T13:57:53.327" v="4221" actId="692"/>
          <ac:grpSpMkLst>
            <pc:docMk/>
            <pc:sldMk cId="1255103577" sldId="501"/>
            <ac:grpSpMk id="8" creationId="{994ED5C1-33F0-4013-A7C5-F34EEB9DA65A}"/>
          </ac:grpSpMkLst>
        </pc:grpChg>
        <pc:picChg chg="add mod">
          <ac:chgData name="GUO, Qiang" userId="79929919-1e5a-4868-82ae-63843998b2d0" providerId="ADAL" clId="{0DD5BD1D-0954-4CB0-A14B-475F33AFEF07}" dt="2022-11-19T13:56:29.006" v="4203" actId="1076"/>
          <ac:picMkLst>
            <pc:docMk/>
            <pc:sldMk cId="1255103577" sldId="501"/>
            <ac:picMk id="4" creationId="{FC869E3D-6491-4A41-B6C2-EB5AD64F8722}"/>
          </ac:picMkLst>
        </pc:picChg>
        <pc:picChg chg="add mod">
          <ac:chgData name="GUO, Qiang" userId="79929919-1e5a-4868-82ae-63843998b2d0" providerId="ADAL" clId="{0DD5BD1D-0954-4CB0-A14B-475F33AFEF07}" dt="2022-11-19T13:58:40.466" v="4227" actId="692"/>
          <ac:picMkLst>
            <pc:docMk/>
            <pc:sldMk cId="1255103577" sldId="501"/>
            <ac:picMk id="10" creationId="{2D03A671-01CB-4797-A490-BC7242B90ECB}"/>
          </ac:picMkLst>
        </pc:picChg>
        <pc:picChg chg="add mod">
          <ac:chgData name="GUO, Qiang" userId="79929919-1e5a-4868-82ae-63843998b2d0" providerId="ADAL" clId="{0DD5BD1D-0954-4CB0-A14B-475F33AFEF07}" dt="2022-11-19T14:22:11.112" v="4758" actId="1035"/>
          <ac:picMkLst>
            <pc:docMk/>
            <pc:sldMk cId="1255103577" sldId="501"/>
            <ac:picMk id="15" creationId="{E90C884C-E493-419E-AC9A-BC0378677787}"/>
          </ac:picMkLst>
        </pc:picChg>
        <pc:picChg chg="add mod">
          <ac:chgData name="GUO, Qiang" userId="79929919-1e5a-4868-82ae-63843998b2d0" providerId="ADAL" clId="{0DD5BD1D-0954-4CB0-A14B-475F33AFEF07}" dt="2022-11-19T14:23:31.252" v="4775" actId="692"/>
          <ac:picMkLst>
            <pc:docMk/>
            <pc:sldMk cId="1255103577" sldId="501"/>
            <ac:picMk id="19" creationId="{77D6D51E-6C69-420E-B1AA-455E6059C172}"/>
          </ac:picMkLst>
        </pc:picChg>
        <pc:cxnChg chg="add mod">
          <ac:chgData name="GUO, Qiang" userId="79929919-1e5a-4868-82ae-63843998b2d0" providerId="ADAL" clId="{0DD5BD1D-0954-4CB0-A14B-475F33AFEF07}" dt="2022-11-19T13:59:41.626" v="4307" actId="14100"/>
          <ac:cxnSpMkLst>
            <pc:docMk/>
            <pc:sldMk cId="1255103577" sldId="501"/>
            <ac:cxnSpMk id="12" creationId="{31846721-F35F-4F63-824F-E0FA7A02D95D}"/>
          </ac:cxnSpMkLst>
        </pc:cxnChg>
        <pc:cxnChg chg="add mod">
          <ac:chgData name="GUO, Qiang" userId="79929919-1e5a-4868-82ae-63843998b2d0" providerId="ADAL" clId="{0DD5BD1D-0954-4CB0-A14B-475F33AFEF07}" dt="2022-11-19T14:22:40.613" v="4770" actId="1076"/>
          <ac:cxnSpMkLst>
            <pc:docMk/>
            <pc:sldMk cId="1255103577" sldId="501"/>
            <ac:cxnSpMk id="17" creationId="{CF1C91D1-7A7E-4C50-AAE2-2D0FCA160DE8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19T14:25:50.210" v="4815" actId="1038"/>
        <pc:sldMkLst>
          <pc:docMk/>
          <pc:sldMk cId="2105537851" sldId="502"/>
        </pc:sldMkLst>
        <pc:spChg chg="del">
          <ac:chgData name="GUO, Qiang" userId="79929919-1e5a-4868-82ae-63843998b2d0" providerId="ADAL" clId="{0DD5BD1D-0954-4CB0-A14B-475F33AFEF07}" dt="2022-11-19T14:23:58.584" v="4780" actId="478"/>
          <ac:spMkLst>
            <pc:docMk/>
            <pc:sldMk cId="2105537851" sldId="502"/>
            <ac:spMk id="5" creationId="{DC22E1FE-1E85-44B2-A26A-853B492B44CB}"/>
          </ac:spMkLst>
        </pc:spChg>
        <pc:spChg chg="del">
          <ac:chgData name="GUO, Qiang" userId="79929919-1e5a-4868-82ae-63843998b2d0" providerId="ADAL" clId="{0DD5BD1D-0954-4CB0-A14B-475F33AFEF07}" dt="2022-11-19T14:23:58.584" v="4780" actId="478"/>
          <ac:spMkLst>
            <pc:docMk/>
            <pc:sldMk cId="2105537851" sldId="502"/>
            <ac:spMk id="11" creationId="{520EC45E-ACA5-486D-A1D9-534BD07F9175}"/>
          </ac:spMkLst>
        </pc:spChg>
        <pc:spChg chg="del">
          <ac:chgData name="GUO, Qiang" userId="79929919-1e5a-4868-82ae-63843998b2d0" providerId="ADAL" clId="{0DD5BD1D-0954-4CB0-A14B-475F33AFEF07}" dt="2022-11-19T14:23:58.584" v="4780" actId="478"/>
          <ac:spMkLst>
            <pc:docMk/>
            <pc:sldMk cId="2105537851" sldId="502"/>
            <ac:spMk id="16" creationId="{04610DD7-62EF-43C2-BD3D-370BBF7B8692}"/>
          </ac:spMkLst>
        </pc:spChg>
        <pc:spChg chg="add mod">
          <ac:chgData name="GUO, Qiang" userId="79929919-1e5a-4868-82ae-63843998b2d0" providerId="ADAL" clId="{0DD5BD1D-0954-4CB0-A14B-475F33AFEF07}" dt="2022-11-19T14:24:58.478" v="4794" actId="1076"/>
          <ac:spMkLst>
            <pc:docMk/>
            <pc:sldMk cId="2105537851" sldId="502"/>
            <ac:spMk id="18" creationId="{276FDC53-6CB5-48D4-A910-965DE7A8A576}"/>
          </ac:spMkLst>
        </pc:spChg>
        <pc:spChg chg="del">
          <ac:chgData name="GUO, Qiang" userId="79929919-1e5a-4868-82ae-63843998b2d0" providerId="ADAL" clId="{0DD5BD1D-0954-4CB0-A14B-475F33AFEF07}" dt="2022-11-19T14:23:58.584" v="4780" actId="478"/>
          <ac:spMkLst>
            <pc:docMk/>
            <pc:sldMk cId="2105537851" sldId="502"/>
            <ac:spMk id="20" creationId="{4073247E-A9CA-417D-8E62-43D9BF247AB0}"/>
          </ac:spMkLst>
        </pc:spChg>
        <pc:spChg chg="mod">
          <ac:chgData name="GUO, Qiang" userId="79929919-1e5a-4868-82ae-63843998b2d0" providerId="ADAL" clId="{0DD5BD1D-0954-4CB0-A14B-475F33AFEF07}" dt="2022-11-19T14:25:50.210" v="4815" actId="1038"/>
          <ac:spMkLst>
            <pc:docMk/>
            <pc:sldMk cId="2105537851" sldId="502"/>
            <ac:spMk id="22" creationId="{E41F3F29-5916-459C-B263-8A318ECCF59D}"/>
          </ac:spMkLst>
        </pc:spChg>
        <pc:spChg chg="mod">
          <ac:chgData name="GUO, Qiang" userId="79929919-1e5a-4868-82ae-63843998b2d0" providerId="ADAL" clId="{0DD5BD1D-0954-4CB0-A14B-475F33AFEF07}" dt="2022-11-19T14:25:50.210" v="4815" actId="1038"/>
          <ac:spMkLst>
            <pc:docMk/>
            <pc:sldMk cId="2105537851" sldId="502"/>
            <ac:spMk id="23" creationId="{ADCEADDA-ACEF-431D-92A0-A6106495FB48}"/>
          </ac:spMkLst>
        </pc:spChg>
        <pc:grpChg chg="del">
          <ac:chgData name="GUO, Qiang" userId="79929919-1e5a-4868-82ae-63843998b2d0" providerId="ADAL" clId="{0DD5BD1D-0954-4CB0-A14B-475F33AFEF07}" dt="2022-11-19T14:23:58.584" v="4780" actId="478"/>
          <ac:grpSpMkLst>
            <pc:docMk/>
            <pc:sldMk cId="2105537851" sldId="502"/>
            <ac:grpSpMk id="8" creationId="{994ED5C1-33F0-4013-A7C5-F34EEB9DA65A}"/>
          </ac:grpSpMkLst>
        </pc:grpChg>
        <pc:grpChg chg="add mod">
          <ac:chgData name="GUO, Qiang" userId="79929919-1e5a-4868-82ae-63843998b2d0" providerId="ADAL" clId="{0DD5BD1D-0954-4CB0-A14B-475F33AFEF07}" dt="2022-11-19T14:25:50.210" v="4815" actId="1038"/>
          <ac:grpSpMkLst>
            <pc:docMk/>
            <pc:sldMk cId="2105537851" sldId="502"/>
            <ac:grpSpMk id="21" creationId="{EE3777D5-AF3C-47F2-AE01-95932550C5B4}"/>
          </ac:grpSpMkLst>
        </pc:grpChg>
        <pc:picChg chg="del">
          <ac:chgData name="GUO, Qiang" userId="79929919-1e5a-4868-82ae-63843998b2d0" providerId="ADAL" clId="{0DD5BD1D-0954-4CB0-A14B-475F33AFEF07}" dt="2022-11-19T14:23:58.584" v="4780" actId="478"/>
          <ac:picMkLst>
            <pc:docMk/>
            <pc:sldMk cId="2105537851" sldId="502"/>
            <ac:picMk id="4" creationId="{FC869E3D-6491-4A41-B6C2-EB5AD64F8722}"/>
          </ac:picMkLst>
        </pc:picChg>
        <pc:picChg chg="add mod">
          <ac:chgData name="GUO, Qiang" userId="79929919-1e5a-4868-82ae-63843998b2d0" providerId="ADAL" clId="{0DD5BD1D-0954-4CB0-A14B-475F33AFEF07}" dt="2022-11-19T14:24:44.701" v="4792" actId="692"/>
          <ac:picMkLst>
            <pc:docMk/>
            <pc:sldMk cId="2105537851" sldId="502"/>
            <ac:picMk id="9" creationId="{AB053443-BCC9-4C1A-BA4E-D8D1E28565A2}"/>
          </ac:picMkLst>
        </pc:picChg>
        <pc:picChg chg="del">
          <ac:chgData name="GUO, Qiang" userId="79929919-1e5a-4868-82ae-63843998b2d0" providerId="ADAL" clId="{0DD5BD1D-0954-4CB0-A14B-475F33AFEF07}" dt="2022-11-19T14:23:58.584" v="4780" actId="478"/>
          <ac:picMkLst>
            <pc:docMk/>
            <pc:sldMk cId="2105537851" sldId="502"/>
            <ac:picMk id="10" creationId="{2D03A671-01CB-4797-A490-BC7242B90ECB}"/>
          </ac:picMkLst>
        </pc:picChg>
        <pc:picChg chg="del">
          <ac:chgData name="GUO, Qiang" userId="79929919-1e5a-4868-82ae-63843998b2d0" providerId="ADAL" clId="{0DD5BD1D-0954-4CB0-A14B-475F33AFEF07}" dt="2022-11-19T14:23:58.584" v="4780" actId="478"/>
          <ac:picMkLst>
            <pc:docMk/>
            <pc:sldMk cId="2105537851" sldId="502"/>
            <ac:picMk id="15" creationId="{E90C884C-E493-419E-AC9A-BC0378677787}"/>
          </ac:picMkLst>
        </pc:picChg>
        <pc:picChg chg="del">
          <ac:chgData name="GUO, Qiang" userId="79929919-1e5a-4868-82ae-63843998b2d0" providerId="ADAL" clId="{0DD5BD1D-0954-4CB0-A14B-475F33AFEF07}" dt="2022-11-19T14:23:58.584" v="4780" actId="478"/>
          <ac:picMkLst>
            <pc:docMk/>
            <pc:sldMk cId="2105537851" sldId="502"/>
            <ac:picMk id="19" creationId="{77D6D51E-6C69-420E-B1AA-455E6059C172}"/>
          </ac:picMkLst>
        </pc:picChg>
        <pc:cxnChg chg="del">
          <ac:chgData name="GUO, Qiang" userId="79929919-1e5a-4868-82ae-63843998b2d0" providerId="ADAL" clId="{0DD5BD1D-0954-4CB0-A14B-475F33AFEF07}" dt="2022-11-19T14:23:58.584" v="4780" actId="478"/>
          <ac:cxnSpMkLst>
            <pc:docMk/>
            <pc:sldMk cId="2105537851" sldId="502"/>
            <ac:cxnSpMk id="12" creationId="{31846721-F35F-4F63-824F-E0FA7A02D95D}"/>
          </ac:cxnSpMkLst>
        </pc:cxnChg>
        <pc:cxnChg chg="del">
          <ac:chgData name="GUO, Qiang" userId="79929919-1e5a-4868-82ae-63843998b2d0" providerId="ADAL" clId="{0DD5BD1D-0954-4CB0-A14B-475F33AFEF07}" dt="2022-11-19T14:23:58.584" v="4780" actId="478"/>
          <ac:cxnSpMkLst>
            <pc:docMk/>
            <pc:sldMk cId="2105537851" sldId="502"/>
            <ac:cxnSpMk id="17" creationId="{CF1C91D1-7A7E-4C50-AAE2-2D0FCA160DE8}"/>
          </ac:cxnSpMkLst>
        </pc:cxnChg>
      </pc:sldChg>
      <pc:sldChg chg="addSp delSp modSp add del mod delAnim">
        <pc:chgData name="GUO, Qiang" userId="79929919-1e5a-4868-82ae-63843998b2d0" providerId="ADAL" clId="{0DD5BD1D-0954-4CB0-A14B-475F33AFEF07}" dt="2022-11-19T14:20:06.205" v="4731" actId="47"/>
        <pc:sldMkLst>
          <pc:docMk/>
          <pc:sldMk cId="3822785145" sldId="502"/>
        </pc:sldMkLst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14" creationId="{F761C12A-D96F-42DD-94D9-A299E1AB6A51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19" creationId="{72FE8342-D97E-4069-A095-649F736C9355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23" creationId="{B142A514-D603-4F00-A1D7-2387076023F6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24" creationId="{6896870E-10CC-49CE-B14E-8699D6CEBF13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27" creationId="{BF6D5F29-C19C-482A-A745-3E85CBC36F98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33" creationId="{71F61FAB-ED42-4E83-BEBC-5D838BAD8852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35" creationId="{6D28EB0A-35FC-4DEB-B8A0-F8BC73632D5A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37" creationId="{BAF3C56C-DE29-463A-8166-0C51C707B658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38" creationId="{A9A0B02C-64C3-4985-90E9-43EE90F508EA}"/>
          </ac:spMkLst>
        </pc:spChg>
        <pc:spChg chg="del">
          <ac:chgData name="GUO, Qiang" userId="79929919-1e5a-4868-82ae-63843998b2d0" providerId="ADAL" clId="{0DD5BD1D-0954-4CB0-A14B-475F33AFEF07}" dt="2022-11-19T14:09:32.251" v="4461" actId="478"/>
          <ac:spMkLst>
            <pc:docMk/>
            <pc:sldMk cId="3822785145" sldId="502"/>
            <ac:spMk id="47" creationId="{E719F2E7-0815-45CD-A99E-D672AF3A1CF7}"/>
          </ac:spMkLst>
        </pc:spChg>
        <pc:picChg chg="add del mod ord">
          <ac:chgData name="GUO, Qiang" userId="79929919-1e5a-4868-82ae-63843998b2d0" providerId="ADAL" clId="{0DD5BD1D-0954-4CB0-A14B-475F33AFEF07}" dt="2022-11-19T14:15:49.643" v="4574" actId="478"/>
          <ac:picMkLst>
            <pc:docMk/>
            <pc:sldMk cId="3822785145" sldId="502"/>
            <ac:picMk id="4" creationId="{04FEC75F-0A10-43A9-A8E3-48636DCD7ECA}"/>
          </ac:picMkLst>
        </pc:picChg>
        <pc:picChg chg="add mod">
          <ac:chgData name="GUO, Qiang" userId="79929919-1e5a-4868-82ae-63843998b2d0" providerId="ADAL" clId="{0DD5BD1D-0954-4CB0-A14B-475F33AFEF07}" dt="2022-11-19T14:16:28.651" v="4586" actId="14100"/>
          <ac:picMkLst>
            <pc:docMk/>
            <pc:sldMk cId="3822785145" sldId="502"/>
            <ac:picMk id="6" creationId="{21638F98-2ACF-4499-A1C6-CE6B30FB02F5}"/>
          </ac:picMkLst>
        </pc:picChg>
        <pc:picChg chg="del">
          <ac:chgData name="GUO, Qiang" userId="79929919-1e5a-4868-82ae-63843998b2d0" providerId="ADAL" clId="{0DD5BD1D-0954-4CB0-A14B-475F33AFEF07}" dt="2022-11-19T14:09:32.251" v="4461" actId="478"/>
          <ac:picMkLst>
            <pc:docMk/>
            <pc:sldMk cId="3822785145" sldId="502"/>
            <ac:picMk id="16" creationId="{06082C22-3A31-4830-92F7-D3170A00DF97}"/>
          </ac:picMkLst>
        </pc:picChg>
        <pc:picChg chg="mod ord">
          <ac:chgData name="GUO, Qiang" userId="79929919-1e5a-4868-82ae-63843998b2d0" providerId="ADAL" clId="{0DD5BD1D-0954-4CB0-A14B-475F33AFEF07}" dt="2022-11-19T14:16:22.432" v="4584" actId="1076"/>
          <ac:picMkLst>
            <pc:docMk/>
            <pc:sldMk cId="3822785145" sldId="502"/>
            <ac:picMk id="44" creationId="{BA34F899-43ED-4C1A-96CB-9D7C18B0A16D}"/>
          </ac:picMkLst>
        </pc:pic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15" creationId="{5F3D3FC6-7D30-4D76-81C9-16E0E215F57D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17" creationId="{CCF74700-1E89-4138-963D-6DD2A021079D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20" creationId="{3C146F21-004F-48B2-8261-0D78F3500E33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21" creationId="{2729DA42-7754-4F1D-96F6-741026F5C8C8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25" creationId="{E3DD8F52-7C3F-447B-89E2-C76DCFF6A1C5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28" creationId="{9F74145C-4251-420A-8FF6-FBFA80298EE3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31" creationId="{27931AAA-EBD9-4DF4-8ECC-3C110C4A32D2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36" creationId="{0CA8ADC7-10FF-420C-8657-97AFFEDE9CD7}"/>
          </ac:cxnSpMkLst>
        </pc:cxnChg>
        <pc:cxnChg chg="del">
          <ac:chgData name="GUO, Qiang" userId="79929919-1e5a-4868-82ae-63843998b2d0" providerId="ADAL" clId="{0DD5BD1D-0954-4CB0-A14B-475F33AFEF07}" dt="2022-11-19T14:09:32.251" v="4461" actId="478"/>
          <ac:cxnSpMkLst>
            <pc:docMk/>
            <pc:sldMk cId="3822785145" sldId="502"/>
            <ac:cxnSpMk id="39" creationId="{918C7F75-CC56-4F1C-A5A1-2EBEBADF9E66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20T15:29:53.924" v="7114" actId="692"/>
        <pc:sldMkLst>
          <pc:docMk/>
          <pc:sldMk cId="3596484759" sldId="503"/>
        </pc:sldMkLst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2" creationId="{00000000-0000-0000-0000-000000000000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4" creationId="{7622E1E9-6160-458C-A105-310162DF9468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5" creationId="{A4BFB537-4834-49F6-B78E-C1D180053A74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6" creationId="{9AC040C1-901D-432B-9FF7-B89297BED26B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7" creationId="{F9851992-575C-4EE0-AA26-FC710470AD43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8" creationId="{663CCB61-A7EA-4A69-A2B2-D0CC3C12AACB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9" creationId="{B163AB11-C760-4E5C-BA5F-FD6AF6B829FF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0" creationId="{D6826A5E-CDE7-4D2A-8D4F-8469E037DCAA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1" creationId="{46B37C03-A389-4174-9AEA-1B4E2D78DFA6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2" creationId="{0A68E4A4-8CFF-4FA1-9B93-80CB3194BED9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3" creationId="{EF2B94D6-8045-4E06-9EED-56FA47E7097B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4" creationId="{E7D0FB77-739B-4BA7-948C-616FFDFB8C3A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5" creationId="{7CD705F2-C9E6-41C0-8F5C-B9441658EBE7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6" creationId="{378D13C4-4764-45E2-B4DE-D1A687C9C8A1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7" creationId="{C5A6B4F8-17CD-4036-BFC9-40B4BB5F56DA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8" creationId="{B94E9832-603B-4651-9D6A-3E1E0732466C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19" creationId="{E2EC7B6F-ED94-483C-938B-869C7B2E33C6}"/>
          </ac:spMkLst>
        </pc:spChg>
        <pc:spChg chg="del">
          <ac:chgData name="GUO, Qiang" userId="79929919-1e5a-4868-82ae-63843998b2d0" providerId="ADAL" clId="{0DD5BD1D-0954-4CB0-A14B-475F33AFEF07}" dt="2022-11-20T14:10:00.861" v="4892" actId="478"/>
          <ac:spMkLst>
            <pc:docMk/>
            <pc:sldMk cId="3596484759" sldId="503"/>
            <ac:spMk id="20" creationId="{75D54A29-E244-4EC3-BE82-8FEC6A7D11EE}"/>
          </ac:spMkLst>
        </pc:spChg>
        <pc:spChg chg="add del mod">
          <ac:chgData name="GUO, Qiang" userId="79929919-1e5a-4868-82ae-63843998b2d0" providerId="ADAL" clId="{0DD5BD1D-0954-4CB0-A14B-475F33AFEF07}" dt="2022-11-20T14:10:03.897" v="4893" actId="478"/>
          <ac:spMkLst>
            <pc:docMk/>
            <pc:sldMk cId="3596484759" sldId="503"/>
            <ac:spMk id="22" creationId="{820A565E-EF8D-4AD9-87AD-DCD64FDF137D}"/>
          </ac:spMkLst>
        </pc:spChg>
        <pc:spChg chg="add del mod">
          <ac:chgData name="GUO, Qiang" userId="79929919-1e5a-4868-82ae-63843998b2d0" providerId="ADAL" clId="{0DD5BD1D-0954-4CB0-A14B-475F33AFEF07}" dt="2022-11-20T14:10:03.897" v="4893" actId="478"/>
          <ac:spMkLst>
            <pc:docMk/>
            <pc:sldMk cId="3596484759" sldId="503"/>
            <ac:spMk id="24" creationId="{4B8C450E-5525-471E-B52C-F0523F14C4DB}"/>
          </ac:spMkLst>
        </pc:spChg>
        <pc:spChg chg="add mod">
          <ac:chgData name="GUO, Qiang" userId="79929919-1e5a-4868-82ae-63843998b2d0" providerId="ADAL" clId="{0DD5BD1D-0954-4CB0-A14B-475F33AFEF07}" dt="2022-11-20T14:13:35.754" v="4995" actId="14100"/>
          <ac:spMkLst>
            <pc:docMk/>
            <pc:sldMk cId="3596484759" sldId="503"/>
            <ac:spMk id="35" creationId="{BA3F5F3D-8210-41B9-8AD2-4DC4F69FBD2C}"/>
          </ac:spMkLst>
        </pc:spChg>
        <pc:picChg chg="mod">
          <ac:chgData name="GUO, Qiang" userId="79929919-1e5a-4868-82ae-63843998b2d0" providerId="ADAL" clId="{0DD5BD1D-0954-4CB0-A14B-475F33AFEF07}" dt="2022-11-20T15:29:53.924" v="7114" actId="692"/>
          <ac:picMkLst>
            <pc:docMk/>
            <pc:sldMk cId="3596484759" sldId="503"/>
            <ac:picMk id="21" creationId="{D9EBD443-337A-4E3A-A6DA-8B21961FF060}"/>
          </ac:picMkLst>
        </pc:picChg>
        <pc:picChg chg="add del mod">
          <ac:chgData name="GUO, Qiang" userId="79929919-1e5a-4868-82ae-63843998b2d0" providerId="ADAL" clId="{0DD5BD1D-0954-4CB0-A14B-475F33AFEF07}" dt="2022-11-20T14:15:46.585" v="5017" actId="478"/>
          <ac:picMkLst>
            <pc:docMk/>
            <pc:sldMk cId="3596484759" sldId="503"/>
            <ac:picMk id="38" creationId="{32F190C3-B6E5-41C0-9BD1-92E9BEFA2325}"/>
          </ac:picMkLst>
        </pc:picChg>
        <pc:picChg chg="add mod">
          <ac:chgData name="GUO, Qiang" userId="79929919-1e5a-4868-82ae-63843998b2d0" providerId="ADAL" clId="{0DD5BD1D-0954-4CB0-A14B-475F33AFEF07}" dt="2022-11-20T14:16:13.929" v="5021" actId="14100"/>
          <ac:picMkLst>
            <pc:docMk/>
            <pc:sldMk cId="3596484759" sldId="503"/>
            <ac:picMk id="40" creationId="{F321E708-182F-4051-AA9B-3B9401E05815}"/>
          </ac:picMkLst>
        </pc:picChg>
        <pc:cxnChg chg="add mod">
          <ac:chgData name="GUO, Qiang" userId="79929919-1e5a-4868-82ae-63843998b2d0" providerId="ADAL" clId="{0DD5BD1D-0954-4CB0-A14B-475F33AFEF07}" dt="2022-11-20T14:10:38.604" v="4901" actId="1076"/>
          <ac:cxnSpMkLst>
            <pc:docMk/>
            <pc:sldMk cId="3596484759" sldId="503"/>
            <ac:cxnSpMk id="25" creationId="{0AC949D2-9277-4738-96D0-847DB82F39FA}"/>
          </ac:cxnSpMkLst>
        </pc:cxnChg>
        <pc:cxnChg chg="add mod">
          <ac:chgData name="GUO, Qiang" userId="79929919-1e5a-4868-82ae-63843998b2d0" providerId="ADAL" clId="{0DD5BD1D-0954-4CB0-A14B-475F33AFEF07}" dt="2022-11-20T14:11:12.656" v="4913" actId="14100"/>
          <ac:cxnSpMkLst>
            <pc:docMk/>
            <pc:sldMk cId="3596484759" sldId="503"/>
            <ac:cxnSpMk id="26" creationId="{B1987090-087C-4DCD-84CA-3C4FBB7E3638}"/>
          </ac:cxnSpMkLst>
        </pc:cxnChg>
        <pc:cxnChg chg="add mod">
          <ac:chgData name="GUO, Qiang" userId="79929919-1e5a-4868-82ae-63843998b2d0" providerId="ADAL" clId="{0DD5BD1D-0954-4CB0-A14B-475F33AFEF07}" dt="2022-11-20T14:11:39.424" v="4920" actId="1036"/>
          <ac:cxnSpMkLst>
            <pc:docMk/>
            <pc:sldMk cId="3596484759" sldId="503"/>
            <ac:cxnSpMk id="29" creationId="{3B1EA393-6D72-4267-80E8-1BCCE0108B1A}"/>
          </ac:cxnSpMkLst>
        </pc:cxnChg>
        <pc:cxnChg chg="add del mod">
          <ac:chgData name="GUO, Qiang" userId="79929919-1e5a-4868-82ae-63843998b2d0" providerId="ADAL" clId="{0DD5BD1D-0954-4CB0-A14B-475F33AFEF07}" dt="2022-11-20T14:11:57.904" v="4923" actId="478"/>
          <ac:cxnSpMkLst>
            <pc:docMk/>
            <pc:sldMk cId="3596484759" sldId="503"/>
            <ac:cxnSpMk id="30" creationId="{B59BCCE5-A56F-491E-8898-D7F643EB2184}"/>
          </ac:cxnSpMkLst>
        </pc:cxnChg>
        <pc:cxnChg chg="add mod">
          <ac:chgData name="GUO, Qiang" userId="79929919-1e5a-4868-82ae-63843998b2d0" providerId="ADAL" clId="{0DD5BD1D-0954-4CB0-A14B-475F33AFEF07}" dt="2022-11-20T14:12:13.230" v="4927" actId="1036"/>
          <ac:cxnSpMkLst>
            <pc:docMk/>
            <pc:sldMk cId="3596484759" sldId="503"/>
            <ac:cxnSpMk id="31" creationId="{880D24A8-6791-4297-A65B-96D13E936AC0}"/>
          </ac:cxnSpMkLst>
        </pc:cxnChg>
        <pc:cxnChg chg="add mod">
          <ac:chgData name="GUO, Qiang" userId="79929919-1e5a-4868-82ae-63843998b2d0" providerId="ADAL" clId="{0DD5BD1D-0954-4CB0-A14B-475F33AFEF07}" dt="2022-11-20T14:12:30.909" v="4930" actId="692"/>
          <ac:cxnSpMkLst>
            <pc:docMk/>
            <pc:sldMk cId="3596484759" sldId="503"/>
            <ac:cxnSpMk id="32" creationId="{35D50A06-8FA0-42FC-8734-BE212D21B034}"/>
          </ac:cxnSpMkLst>
        </pc:cxnChg>
        <pc:cxnChg chg="add mod">
          <ac:chgData name="GUO, Qiang" userId="79929919-1e5a-4868-82ae-63843998b2d0" providerId="ADAL" clId="{0DD5BD1D-0954-4CB0-A14B-475F33AFEF07}" dt="2022-11-20T14:12:47.550" v="4935" actId="1038"/>
          <ac:cxnSpMkLst>
            <pc:docMk/>
            <pc:sldMk cId="3596484759" sldId="503"/>
            <ac:cxnSpMk id="33" creationId="{B2957222-D272-460A-BA29-E99C908BDB71}"/>
          </ac:cxnSpMkLst>
        </pc:cxnChg>
        <pc:cxnChg chg="add mod">
          <ac:chgData name="GUO, Qiang" userId="79929919-1e5a-4868-82ae-63843998b2d0" providerId="ADAL" clId="{0DD5BD1D-0954-4CB0-A14B-475F33AFEF07}" dt="2022-11-20T14:13:02.621" v="4991" actId="1037"/>
          <ac:cxnSpMkLst>
            <pc:docMk/>
            <pc:sldMk cId="3596484759" sldId="503"/>
            <ac:cxnSpMk id="34" creationId="{3A33FDFC-D232-4FB0-83A3-6A7CF302BA6F}"/>
          </ac:cxnSpMkLst>
        </pc:cxnChg>
        <pc:cxnChg chg="add mod">
          <ac:chgData name="GUO, Qiang" userId="79929919-1e5a-4868-82ae-63843998b2d0" providerId="ADAL" clId="{0DD5BD1D-0954-4CB0-A14B-475F33AFEF07}" dt="2022-11-20T14:14:28.148" v="5011" actId="1076"/>
          <ac:cxnSpMkLst>
            <pc:docMk/>
            <pc:sldMk cId="3596484759" sldId="503"/>
            <ac:cxnSpMk id="36" creationId="{DEF0B3F1-D6B8-4EAC-90A5-F82C8E0F10CF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20T14:30:38.135" v="5150" actId="207"/>
        <pc:sldMkLst>
          <pc:docMk/>
          <pc:sldMk cId="314990565" sldId="504"/>
        </pc:sldMkLst>
        <pc:spChg chg="del">
          <ac:chgData name="GUO, Qiang" userId="79929919-1e5a-4868-82ae-63843998b2d0" providerId="ADAL" clId="{0DD5BD1D-0954-4CB0-A14B-475F33AFEF07}" dt="2022-11-20T14:25:51.796" v="5023" actId="478"/>
          <ac:spMkLst>
            <pc:docMk/>
            <pc:sldMk cId="314990565" sldId="504"/>
            <ac:spMk id="4" creationId="{358087C8-3D88-4419-A3BA-154587AEB9B9}"/>
          </ac:spMkLst>
        </pc:spChg>
        <pc:spChg chg="del">
          <ac:chgData name="GUO, Qiang" userId="79929919-1e5a-4868-82ae-63843998b2d0" providerId="ADAL" clId="{0DD5BD1D-0954-4CB0-A14B-475F33AFEF07}" dt="2022-11-20T14:25:51.796" v="5023" actId="478"/>
          <ac:spMkLst>
            <pc:docMk/>
            <pc:sldMk cId="314990565" sldId="504"/>
            <ac:spMk id="5" creationId="{62F4C1AB-AD1E-4DD8-82F1-5F0148A2CCA1}"/>
          </ac:spMkLst>
        </pc:spChg>
        <pc:spChg chg="add mod">
          <ac:chgData name="GUO, Qiang" userId="79929919-1e5a-4868-82ae-63843998b2d0" providerId="ADAL" clId="{0DD5BD1D-0954-4CB0-A14B-475F33AFEF07}" dt="2022-11-20T14:27:05.669" v="5037" actId="14100"/>
          <ac:spMkLst>
            <pc:docMk/>
            <pc:sldMk cId="314990565" sldId="504"/>
            <ac:spMk id="12" creationId="{F175FCC0-0CB0-480C-A455-1E951E4F5519}"/>
          </ac:spMkLst>
        </pc:spChg>
        <pc:spChg chg="add mod">
          <ac:chgData name="GUO, Qiang" userId="79929919-1e5a-4868-82ae-63843998b2d0" providerId="ADAL" clId="{0DD5BD1D-0954-4CB0-A14B-475F33AFEF07}" dt="2022-11-20T14:27:59.199" v="5047" actId="14100"/>
          <ac:spMkLst>
            <pc:docMk/>
            <pc:sldMk cId="314990565" sldId="504"/>
            <ac:spMk id="17" creationId="{584DFD36-F5B5-4B5A-B6F8-AD3FD69AC226}"/>
          </ac:spMkLst>
        </pc:spChg>
        <pc:spChg chg="add mod">
          <ac:chgData name="GUO, Qiang" userId="79929919-1e5a-4868-82ae-63843998b2d0" providerId="ADAL" clId="{0DD5BD1D-0954-4CB0-A14B-475F33AFEF07}" dt="2022-11-20T14:28:20.580" v="5055" actId="1036"/>
          <ac:spMkLst>
            <pc:docMk/>
            <pc:sldMk cId="314990565" sldId="504"/>
            <ac:spMk id="18" creationId="{0AA3EB7C-FDB4-47A6-AC7B-D7DA9E3F17A3}"/>
          </ac:spMkLst>
        </pc:spChg>
        <pc:spChg chg="add mod">
          <ac:chgData name="GUO, Qiang" userId="79929919-1e5a-4868-82ae-63843998b2d0" providerId="ADAL" clId="{0DD5BD1D-0954-4CB0-A14B-475F33AFEF07}" dt="2022-11-20T14:28:43.491" v="5060" actId="14100"/>
          <ac:spMkLst>
            <pc:docMk/>
            <pc:sldMk cId="314990565" sldId="504"/>
            <ac:spMk id="19" creationId="{6F3C4099-F494-4B75-9005-1E7C7D83A48E}"/>
          </ac:spMkLst>
        </pc:spChg>
        <pc:spChg chg="add mod">
          <ac:chgData name="GUO, Qiang" userId="79929919-1e5a-4868-82ae-63843998b2d0" providerId="ADAL" clId="{0DD5BD1D-0954-4CB0-A14B-475F33AFEF07}" dt="2022-11-20T14:29:30.242" v="5068" actId="1076"/>
          <ac:spMkLst>
            <pc:docMk/>
            <pc:sldMk cId="314990565" sldId="504"/>
            <ac:spMk id="20" creationId="{9109B880-693F-4510-900F-7AA499F64B73}"/>
          </ac:spMkLst>
        </pc:spChg>
        <pc:spChg chg="add mod">
          <ac:chgData name="GUO, Qiang" userId="79929919-1e5a-4868-82ae-63843998b2d0" providerId="ADAL" clId="{0DD5BD1D-0954-4CB0-A14B-475F33AFEF07}" dt="2022-11-20T14:29:44.912" v="5077" actId="207"/>
          <ac:spMkLst>
            <pc:docMk/>
            <pc:sldMk cId="314990565" sldId="504"/>
            <ac:spMk id="21" creationId="{6C589A10-F3F4-4247-A16F-E1C468263536}"/>
          </ac:spMkLst>
        </pc:spChg>
        <pc:spChg chg="add mod">
          <ac:chgData name="GUO, Qiang" userId="79929919-1e5a-4868-82ae-63843998b2d0" providerId="ADAL" clId="{0DD5BD1D-0954-4CB0-A14B-475F33AFEF07}" dt="2022-11-20T14:30:07.976" v="5090" actId="207"/>
          <ac:spMkLst>
            <pc:docMk/>
            <pc:sldMk cId="314990565" sldId="504"/>
            <ac:spMk id="22" creationId="{29CAE6B6-0D05-42C6-8F6D-2C1FC939606B}"/>
          </ac:spMkLst>
        </pc:spChg>
        <pc:spChg chg="add mod">
          <ac:chgData name="GUO, Qiang" userId="79929919-1e5a-4868-82ae-63843998b2d0" providerId="ADAL" clId="{0DD5BD1D-0954-4CB0-A14B-475F33AFEF07}" dt="2022-11-20T14:30:38.135" v="5150" actId="207"/>
          <ac:spMkLst>
            <pc:docMk/>
            <pc:sldMk cId="314990565" sldId="504"/>
            <ac:spMk id="23" creationId="{73B97B5F-9B0C-44E0-A53F-A9107E0251E8}"/>
          </ac:spMkLst>
        </pc:spChg>
        <pc:picChg chg="del">
          <ac:chgData name="GUO, Qiang" userId="79929919-1e5a-4868-82ae-63843998b2d0" providerId="ADAL" clId="{0DD5BD1D-0954-4CB0-A14B-475F33AFEF07}" dt="2022-11-20T14:25:51.796" v="5023" actId="478"/>
          <ac:picMkLst>
            <pc:docMk/>
            <pc:sldMk cId="314990565" sldId="504"/>
            <ac:picMk id="6" creationId="{C9C2416D-E687-4936-BE68-3950715A6134}"/>
          </ac:picMkLst>
        </pc:picChg>
        <pc:picChg chg="add mod">
          <ac:chgData name="GUO, Qiang" userId="79929919-1e5a-4868-82ae-63843998b2d0" providerId="ADAL" clId="{0DD5BD1D-0954-4CB0-A14B-475F33AFEF07}" dt="2022-11-20T14:26:50.819" v="5034" actId="1076"/>
          <ac:picMkLst>
            <pc:docMk/>
            <pc:sldMk cId="314990565" sldId="504"/>
            <ac:picMk id="11" creationId="{1E8ECC97-6455-4F92-97C2-61078B40E569}"/>
          </ac:picMkLst>
        </pc:picChg>
        <pc:cxnChg chg="del">
          <ac:chgData name="GUO, Qiang" userId="79929919-1e5a-4868-82ae-63843998b2d0" providerId="ADAL" clId="{0DD5BD1D-0954-4CB0-A14B-475F33AFEF07}" dt="2022-11-20T14:25:51.796" v="5023" actId="478"/>
          <ac:cxnSpMkLst>
            <pc:docMk/>
            <pc:sldMk cId="314990565" sldId="504"/>
            <ac:cxnSpMk id="7" creationId="{0301EDC5-3205-4753-97DE-B9D9DB397823}"/>
          </ac:cxnSpMkLst>
        </pc:cxnChg>
        <pc:cxnChg chg="del">
          <ac:chgData name="GUO, Qiang" userId="79929919-1e5a-4868-82ae-63843998b2d0" providerId="ADAL" clId="{0DD5BD1D-0954-4CB0-A14B-475F33AFEF07}" dt="2022-11-20T14:25:51.796" v="5023" actId="478"/>
          <ac:cxnSpMkLst>
            <pc:docMk/>
            <pc:sldMk cId="314990565" sldId="504"/>
            <ac:cxnSpMk id="8" creationId="{D4B59611-B9E6-48F5-86A7-E325DDF2D9EB}"/>
          </ac:cxnSpMkLst>
        </pc:cxnChg>
        <pc:cxnChg chg="del">
          <ac:chgData name="GUO, Qiang" userId="79929919-1e5a-4868-82ae-63843998b2d0" providerId="ADAL" clId="{0DD5BD1D-0954-4CB0-A14B-475F33AFEF07}" dt="2022-11-20T14:25:51.796" v="5023" actId="478"/>
          <ac:cxnSpMkLst>
            <pc:docMk/>
            <pc:sldMk cId="314990565" sldId="504"/>
            <ac:cxnSpMk id="9" creationId="{5E88B0A0-BF46-4925-8324-C6BA4309A50E}"/>
          </ac:cxnSpMkLst>
        </pc:cxnChg>
        <pc:cxnChg chg="del">
          <ac:chgData name="GUO, Qiang" userId="79929919-1e5a-4868-82ae-63843998b2d0" providerId="ADAL" clId="{0DD5BD1D-0954-4CB0-A14B-475F33AFEF07}" dt="2022-11-20T14:25:51.796" v="5023" actId="478"/>
          <ac:cxnSpMkLst>
            <pc:docMk/>
            <pc:sldMk cId="314990565" sldId="504"/>
            <ac:cxnSpMk id="10" creationId="{36B01A23-BAC6-4751-830F-FC9E707D36F9}"/>
          </ac:cxnSpMkLst>
        </pc:cxnChg>
        <pc:cxnChg chg="add mod">
          <ac:chgData name="GUO, Qiang" userId="79929919-1e5a-4868-82ae-63843998b2d0" providerId="ADAL" clId="{0DD5BD1D-0954-4CB0-A14B-475F33AFEF07}" dt="2022-11-20T14:27:24.701" v="5040" actId="14100"/>
          <ac:cxnSpMkLst>
            <pc:docMk/>
            <pc:sldMk cId="314990565" sldId="504"/>
            <ac:cxnSpMk id="13" creationId="{0DAFB8D3-5C72-4947-ADD3-0D8EA79A1C2F}"/>
          </ac:cxnSpMkLst>
        </pc:cxnChg>
        <pc:cxnChg chg="add mod">
          <ac:chgData name="GUO, Qiang" userId="79929919-1e5a-4868-82ae-63843998b2d0" providerId="ADAL" clId="{0DD5BD1D-0954-4CB0-A14B-475F33AFEF07}" dt="2022-11-20T14:27:34.255" v="5043" actId="14100"/>
          <ac:cxnSpMkLst>
            <pc:docMk/>
            <pc:sldMk cId="314990565" sldId="504"/>
            <ac:cxnSpMk id="15" creationId="{070E635D-AD21-4EFC-88AD-035253BA8C30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20T14:59:20.454" v="5883" actId="207"/>
        <pc:sldMkLst>
          <pc:docMk/>
          <pc:sldMk cId="1421274106" sldId="505"/>
        </pc:sldMkLst>
        <pc:spChg chg="add del mod">
          <ac:chgData name="GUO, Qiang" userId="79929919-1e5a-4868-82ae-63843998b2d0" providerId="ADAL" clId="{0DD5BD1D-0954-4CB0-A14B-475F33AFEF07}" dt="2022-11-20T14:31:52.113" v="5159" actId="478"/>
          <ac:spMkLst>
            <pc:docMk/>
            <pc:sldMk cId="1421274106" sldId="505"/>
            <ac:spMk id="5" creationId="{C587A176-B21B-4CCC-ACA3-CFDC9901E544}"/>
          </ac:spMkLst>
        </pc:spChg>
        <pc:spChg chg="add del mod">
          <ac:chgData name="GUO, Qiang" userId="79929919-1e5a-4868-82ae-63843998b2d0" providerId="ADAL" clId="{0DD5BD1D-0954-4CB0-A14B-475F33AFEF07}" dt="2022-11-20T14:31:48.963" v="5158" actId="478"/>
          <ac:spMkLst>
            <pc:docMk/>
            <pc:sldMk cId="1421274106" sldId="505"/>
            <ac:spMk id="13" creationId="{0E80CC38-D386-402C-ACF3-06386434F233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18" creationId="{A8280DE5-3EA2-4DA5-AC87-1EC6158BA69F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19" creationId="{431D0DC4-6DE6-43E7-B8FA-F89852CA99BC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22" creationId="{6039B154-FD7A-4655-B123-6314E90F1782}"/>
          </ac:spMkLst>
        </pc:spChg>
        <pc:spChg chg="add mod">
          <ac:chgData name="GUO, Qiang" userId="79929919-1e5a-4868-82ae-63843998b2d0" providerId="ADAL" clId="{0DD5BD1D-0954-4CB0-A14B-475F33AFEF07}" dt="2022-11-20T14:39:05.965" v="5296" actId="27636"/>
          <ac:spMkLst>
            <pc:docMk/>
            <pc:sldMk cId="1421274106" sldId="505"/>
            <ac:spMk id="30" creationId="{C62B2912-76C2-410A-9B73-54651ED3290E}"/>
          </ac:spMkLst>
        </pc:spChg>
        <pc:spChg chg="del">
          <ac:chgData name="GUO, Qiang" userId="79929919-1e5a-4868-82ae-63843998b2d0" providerId="ADAL" clId="{0DD5BD1D-0954-4CB0-A14B-475F33AFEF07}" dt="2022-11-20T14:30:54.213" v="5152" actId="478"/>
          <ac:spMkLst>
            <pc:docMk/>
            <pc:sldMk cId="1421274106" sldId="505"/>
            <ac:spMk id="35" creationId="{BA3F5F3D-8210-41B9-8AD2-4DC4F69FBD2C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38" creationId="{5BDF33E2-96E2-4B42-829E-6744641AC878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41" creationId="{5CF61377-E8DC-41AE-A805-B283DC6B1023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47" creationId="{AF4A2DC0-2A57-401C-9EC7-52F0A984FE55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50" creationId="{F2BD8431-6557-4AE3-8F38-40EE4A9C6BA3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54" creationId="{87218375-C060-4384-B6DA-3A723A60B195}"/>
          </ac:spMkLst>
        </pc:spChg>
        <pc:spChg chg="add mod">
          <ac:chgData name="GUO, Qiang" userId="79929919-1e5a-4868-82ae-63843998b2d0" providerId="ADAL" clId="{0DD5BD1D-0954-4CB0-A14B-475F33AFEF07}" dt="2022-11-20T14:52:28.834" v="5794" actId="1038"/>
          <ac:spMkLst>
            <pc:docMk/>
            <pc:sldMk cId="1421274106" sldId="505"/>
            <ac:spMk id="59" creationId="{7E6CCBD0-C44B-4D1E-85F6-D72B43C482B0}"/>
          </ac:spMkLst>
        </pc:spChg>
        <pc:spChg chg="add del mod">
          <ac:chgData name="GUO, Qiang" userId="79929919-1e5a-4868-82ae-63843998b2d0" providerId="ADAL" clId="{0DD5BD1D-0954-4CB0-A14B-475F33AFEF07}" dt="2022-11-20T14:58:20.850" v="5858" actId="478"/>
          <ac:spMkLst>
            <pc:docMk/>
            <pc:sldMk cId="1421274106" sldId="505"/>
            <ac:spMk id="70" creationId="{D55ACB52-35C5-4475-8D95-257CD6CBC9D0}"/>
          </ac:spMkLst>
        </pc:spChg>
        <pc:spChg chg="add mod">
          <ac:chgData name="GUO, Qiang" userId="79929919-1e5a-4868-82ae-63843998b2d0" providerId="ADAL" clId="{0DD5BD1D-0954-4CB0-A14B-475F33AFEF07}" dt="2022-11-20T14:58:51.277" v="5862" actId="13822"/>
          <ac:spMkLst>
            <pc:docMk/>
            <pc:sldMk cId="1421274106" sldId="505"/>
            <ac:spMk id="71" creationId="{761DC109-0DF0-4C41-8A2F-20499853B4F8}"/>
          </ac:spMkLst>
        </pc:spChg>
        <pc:spChg chg="add mod">
          <ac:chgData name="GUO, Qiang" userId="79929919-1e5a-4868-82ae-63843998b2d0" providerId="ADAL" clId="{0DD5BD1D-0954-4CB0-A14B-475F33AFEF07}" dt="2022-11-20T14:59:20.454" v="5883" actId="207"/>
          <ac:spMkLst>
            <pc:docMk/>
            <pc:sldMk cId="1421274106" sldId="505"/>
            <ac:spMk id="72" creationId="{DA180F5A-73DE-40CE-A931-B0528E088A91}"/>
          </ac:spMkLst>
        </pc:spChg>
        <pc:grpChg chg="add mod">
          <ac:chgData name="GUO, Qiang" userId="79929919-1e5a-4868-82ae-63843998b2d0" providerId="ADAL" clId="{0DD5BD1D-0954-4CB0-A14B-475F33AFEF07}" dt="2022-11-20T14:52:28.834" v="5794" actId="1038"/>
          <ac:grpSpMkLst>
            <pc:docMk/>
            <pc:sldMk cId="1421274106" sldId="505"/>
            <ac:grpSpMk id="11" creationId="{EC36CAD9-D4BB-4D1A-BE50-77391ABCBB72}"/>
          </ac:grpSpMkLst>
        </pc:grpChg>
        <pc:picChg chg="add del mod">
          <ac:chgData name="GUO, Qiang" userId="79929919-1e5a-4868-82ae-63843998b2d0" providerId="ADAL" clId="{0DD5BD1D-0954-4CB0-A14B-475F33AFEF07}" dt="2022-11-20T14:34:31.974" v="5199" actId="478"/>
          <ac:picMkLst>
            <pc:docMk/>
            <pc:sldMk cId="1421274106" sldId="505"/>
            <ac:picMk id="3" creationId="{E14A03DA-7EB4-4E20-8F98-4E6DF03B4F1B}"/>
          </ac:picMkLst>
        </pc:picChg>
        <pc:picChg chg="add mod ord">
          <ac:chgData name="GUO, Qiang" userId="79929919-1e5a-4868-82ae-63843998b2d0" providerId="ADAL" clId="{0DD5BD1D-0954-4CB0-A14B-475F33AFEF07}" dt="2022-11-20T14:52:28.834" v="5794" actId="1038"/>
          <ac:picMkLst>
            <pc:docMk/>
            <pc:sldMk cId="1421274106" sldId="505"/>
            <ac:picMk id="8" creationId="{3AF37B17-6B14-4590-AEDE-7EE882E40DA1}"/>
          </ac:picMkLst>
        </pc:picChg>
        <pc:picChg chg="del">
          <ac:chgData name="GUO, Qiang" userId="79929919-1e5a-4868-82ae-63843998b2d0" providerId="ADAL" clId="{0DD5BD1D-0954-4CB0-A14B-475F33AFEF07}" dt="2022-11-20T14:30:54.213" v="5152" actId="478"/>
          <ac:picMkLst>
            <pc:docMk/>
            <pc:sldMk cId="1421274106" sldId="505"/>
            <ac:picMk id="21" creationId="{D9EBD443-337A-4E3A-A6DA-8B21961FF060}"/>
          </ac:picMkLst>
        </pc:picChg>
        <pc:picChg chg="del">
          <ac:chgData name="GUO, Qiang" userId="79929919-1e5a-4868-82ae-63843998b2d0" providerId="ADAL" clId="{0DD5BD1D-0954-4CB0-A14B-475F33AFEF07}" dt="2022-11-20T14:30:54.213" v="5152" actId="478"/>
          <ac:picMkLst>
            <pc:docMk/>
            <pc:sldMk cId="1421274106" sldId="505"/>
            <ac:picMk id="40" creationId="{F321E708-182F-4051-AA9B-3B9401E05815}"/>
          </ac:picMkLst>
        </pc:picChg>
        <pc:picChg chg="add mod">
          <ac:chgData name="GUO, Qiang" userId="79929919-1e5a-4868-82ae-63843998b2d0" providerId="ADAL" clId="{0DD5BD1D-0954-4CB0-A14B-475F33AFEF07}" dt="2022-11-20T14:53:17.768" v="5804" actId="1076"/>
          <ac:picMkLst>
            <pc:docMk/>
            <pc:sldMk cId="1421274106" sldId="505"/>
            <ac:picMk id="58" creationId="{0EF348C7-D649-4191-97BA-16C9286D0F97}"/>
          </ac:picMkLst>
        </pc:picChg>
        <pc:picChg chg="add del mod">
          <ac:chgData name="GUO, Qiang" userId="79929919-1e5a-4868-82ae-63843998b2d0" providerId="ADAL" clId="{0DD5BD1D-0954-4CB0-A14B-475F33AFEF07}" dt="2022-11-20T14:50:51.975" v="5757" actId="478"/>
          <ac:picMkLst>
            <pc:docMk/>
            <pc:sldMk cId="1421274106" sldId="505"/>
            <ac:picMk id="61" creationId="{E99ADDA0-1BFF-4918-906C-18ABC18A2149}"/>
          </ac:picMkLst>
        </pc:picChg>
        <pc:picChg chg="add mod">
          <ac:chgData name="GUO, Qiang" userId="79929919-1e5a-4868-82ae-63843998b2d0" providerId="ADAL" clId="{0DD5BD1D-0954-4CB0-A14B-475F33AFEF07}" dt="2022-11-20T14:53:22.122" v="5805" actId="1076"/>
          <ac:picMkLst>
            <pc:docMk/>
            <pc:sldMk cId="1421274106" sldId="505"/>
            <ac:picMk id="63" creationId="{CFFAA93F-9629-4DAD-8B46-3523EA72A53D}"/>
          </ac:picMkLst>
        </pc:picChg>
        <pc:picChg chg="add mod">
          <ac:chgData name="GUO, Qiang" userId="79929919-1e5a-4868-82ae-63843998b2d0" providerId="ADAL" clId="{0DD5BD1D-0954-4CB0-A14B-475F33AFEF07}" dt="2022-11-20T14:53:10.638" v="5802" actId="1076"/>
          <ac:picMkLst>
            <pc:docMk/>
            <pc:sldMk cId="1421274106" sldId="505"/>
            <ac:picMk id="65" creationId="{24900E4E-AFE4-4147-8337-88DA105559E2}"/>
          </ac:picMkLst>
        </pc:pic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20" creationId="{D130A1A7-3BED-4D00-B920-31B651ACBA57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25" creationId="{0AC949D2-9277-4738-96D0-847DB82F39FA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26" creationId="{B1987090-087C-4DCD-84CA-3C4FBB7E3638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27" creationId="{EB21EBF6-4B64-4473-AE84-AAB4B0973541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28" creationId="{9403C1A7-0A95-4450-90A1-4F0B55CDD579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29" creationId="{3B1EA393-6D72-4267-80E8-1BCCE0108B1A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31" creationId="{880D24A8-6791-4297-A65B-96D13E936AC0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32" creationId="{35D50A06-8FA0-42FC-8734-BE212D21B034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33" creationId="{B2957222-D272-460A-BA29-E99C908BDB71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34" creationId="{3A33FDFC-D232-4FB0-83A3-6A7CF302BA6F}"/>
          </ac:cxnSpMkLst>
        </pc:cxnChg>
        <pc:cxnChg chg="del">
          <ac:chgData name="GUO, Qiang" userId="79929919-1e5a-4868-82ae-63843998b2d0" providerId="ADAL" clId="{0DD5BD1D-0954-4CB0-A14B-475F33AFEF07}" dt="2022-11-20T14:30:54.213" v="5152" actId="478"/>
          <ac:cxnSpMkLst>
            <pc:docMk/>
            <pc:sldMk cId="1421274106" sldId="505"/>
            <ac:cxnSpMk id="36" creationId="{DEF0B3F1-D6B8-4EAC-90A5-F82C8E0F10CF}"/>
          </ac:cxnSpMkLst>
        </pc:cxnChg>
        <pc:cxnChg chg="add mod">
          <ac:chgData name="GUO, Qiang" userId="79929919-1e5a-4868-82ae-63843998b2d0" providerId="ADAL" clId="{0DD5BD1D-0954-4CB0-A14B-475F33AFEF07}" dt="2022-11-20T14:37:51.667" v="5258" actId="164"/>
          <ac:cxnSpMkLst>
            <pc:docMk/>
            <pc:sldMk cId="1421274106" sldId="505"/>
            <ac:cxnSpMk id="37" creationId="{F018B572-9421-42C4-AFFE-031843D5CF28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39" creationId="{0A8B5FFC-67E4-4B75-BE05-BBF54667CC69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2" creationId="{F08DA595-B8C4-41AD-8109-9CC6B17E49CD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3" creationId="{89124649-F458-4992-A3B7-04D18D08D3E4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4" creationId="{53F37C63-F99F-4601-B688-BBF1E62CA939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5" creationId="{8636EAF8-300A-473F-81D2-570C0CB67E3E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6" creationId="{346D1E72-2BA7-4F6D-9299-5882908E57BB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8" creationId="{34EC8351-B8A6-469C-B8E2-FC29F68B8E30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49" creationId="{B671D60F-6A34-408B-AA54-0E4BD5C2E32B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51" creationId="{13DBDA51-9494-473F-83F2-8E22AC0039BE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52" creationId="{CAFD9A52-98D3-4B94-882F-BDF78A992684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53" creationId="{9502D706-50F2-4153-89FA-C9A034CE912D}"/>
          </ac:cxnSpMkLst>
        </pc:cxnChg>
        <pc:cxnChg chg="add mod">
          <ac:chgData name="GUO, Qiang" userId="79929919-1e5a-4868-82ae-63843998b2d0" providerId="ADAL" clId="{0DD5BD1D-0954-4CB0-A14B-475F33AFEF07}" dt="2022-11-20T14:52:28.834" v="5794" actId="1038"/>
          <ac:cxnSpMkLst>
            <pc:docMk/>
            <pc:sldMk cId="1421274106" sldId="505"/>
            <ac:cxnSpMk id="55" creationId="{51184FF1-06A5-4ACC-BD14-A3222BC14167}"/>
          </ac:cxnSpMkLst>
        </pc:cxnChg>
        <pc:cxnChg chg="add mod">
          <ac:chgData name="GUO, Qiang" userId="79929919-1e5a-4868-82ae-63843998b2d0" providerId="ADAL" clId="{0DD5BD1D-0954-4CB0-A14B-475F33AFEF07}" dt="2022-11-20T14:53:08.168" v="5801" actId="14100"/>
          <ac:cxnSpMkLst>
            <pc:docMk/>
            <pc:sldMk cId="1421274106" sldId="505"/>
            <ac:cxnSpMk id="66" creationId="{AD35FD48-2D98-42E7-8576-8E01AB0DAA53}"/>
          </ac:cxnSpMkLst>
        </pc:cxnChg>
        <pc:cxnChg chg="add mod">
          <ac:chgData name="GUO, Qiang" userId="79929919-1e5a-4868-82ae-63843998b2d0" providerId="ADAL" clId="{0DD5BD1D-0954-4CB0-A14B-475F33AFEF07}" dt="2022-11-20T14:54:57.083" v="5824" actId="1038"/>
          <ac:cxnSpMkLst>
            <pc:docMk/>
            <pc:sldMk cId="1421274106" sldId="505"/>
            <ac:cxnSpMk id="68" creationId="{6FACCB78-B11D-44BE-BC14-0C504FD74C73}"/>
          </ac:cxnSpMkLst>
        </pc:cxnChg>
        <pc:cxnChg chg="add mod">
          <ac:chgData name="GUO, Qiang" userId="79929919-1e5a-4868-82ae-63843998b2d0" providerId="ADAL" clId="{0DD5BD1D-0954-4CB0-A14B-475F33AFEF07}" dt="2022-11-20T14:55:05.726" v="5826" actId="1076"/>
          <ac:cxnSpMkLst>
            <pc:docMk/>
            <pc:sldMk cId="1421274106" sldId="505"/>
            <ac:cxnSpMk id="69" creationId="{14E8F4B4-988F-4A9D-8653-8049EF59CB50}"/>
          </ac:cxnSpMkLst>
        </pc:cxnChg>
      </pc:sldChg>
      <pc:sldChg chg="modSp add mod">
        <pc:chgData name="GUO, Qiang" userId="79929919-1e5a-4868-82ae-63843998b2d0" providerId="ADAL" clId="{0DD5BD1D-0954-4CB0-A14B-475F33AFEF07}" dt="2022-11-20T15:10:08.798" v="6455" actId="20577"/>
        <pc:sldMkLst>
          <pc:docMk/>
          <pc:sldMk cId="908025389" sldId="506"/>
        </pc:sldMkLst>
        <pc:spChg chg="mod">
          <ac:chgData name="GUO, Qiang" userId="79929919-1e5a-4868-82ae-63843998b2d0" providerId="ADAL" clId="{0DD5BD1D-0954-4CB0-A14B-475F33AFEF07}" dt="2022-11-20T15:10:08.798" v="6455" actId="20577"/>
          <ac:spMkLst>
            <pc:docMk/>
            <pc:sldMk cId="908025389" sldId="506"/>
            <ac:spMk id="35" creationId="{40A86F77-BA2C-401B-9ADF-08225B74E30C}"/>
          </ac:spMkLst>
        </pc:spChg>
      </pc:sldChg>
      <pc:sldChg chg="add del">
        <pc:chgData name="GUO, Qiang" userId="79929919-1e5a-4868-82ae-63843998b2d0" providerId="ADAL" clId="{0DD5BD1D-0954-4CB0-A14B-475F33AFEF07}" dt="2022-11-20T15:33:22.256" v="7318" actId="47"/>
        <pc:sldMkLst>
          <pc:docMk/>
          <pc:sldMk cId="965776875" sldId="507"/>
        </pc:sldMkLst>
      </pc:sldChg>
      <pc:sldChg chg="addSp delSp modSp add mod delAnim modAnim">
        <pc:chgData name="GUO, Qiang" userId="79929919-1e5a-4868-82ae-63843998b2d0" providerId="ADAL" clId="{0DD5BD1D-0954-4CB0-A14B-475F33AFEF07}" dt="2022-11-20T15:29:45.724" v="7113" actId="692"/>
        <pc:sldMkLst>
          <pc:docMk/>
          <pc:sldMk cId="3772095164" sldId="508"/>
        </pc:sldMkLst>
        <pc:spChg chg="del">
          <ac:chgData name="GUO, Qiang" userId="79929919-1e5a-4868-82ae-63843998b2d0" providerId="ADAL" clId="{0DD5BD1D-0954-4CB0-A14B-475F33AFEF07}" dt="2022-11-20T15:14:40.201" v="6458" actId="478"/>
          <ac:spMkLst>
            <pc:docMk/>
            <pc:sldMk cId="3772095164" sldId="508"/>
            <ac:spMk id="2" creationId="{00000000-0000-0000-0000-000000000000}"/>
          </ac:spMkLst>
        </pc:spChg>
        <pc:spChg chg="add del mod">
          <ac:chgData name="GUO, Qiang" userId="79929919-1e5a-4868-82ae-63843998b2d0" providerId="ADAL" clId="{0DD5BD1D-0954-4CB0-A14B-475F33AFEF07}" dt="2022-11-20T15:14:41.347" v="6459" actId="478"/>
          <ac:spMkLst>
            <pc:docMk/>
            <pc:sldMk cId="3772095164" sldId="508"/>
            <ac:spMk id="4" creationId="{4D85C683-831D-4679-8BE7-DFF80E7373B4}"/>
          </ac:spMkLst>
        </pc:spChg>
        <pc:spChg chg="add mod">
          <ac:chgData name="GUO, Qiang" userId="79929919-1e5a-4868-82ae-63843998b2d0" providerId="ADAL" clId="{0DD5BD1D-0954-4CB0-A14B-475F33AFEF07}" dt="2022-11-20T15:17:57.907" v="6667" actId="1037"/>
          <ac:spMkLst>
            <pc:docMk/>
            <pc:sldMk cId="3772095164" sldId="508"/>
            <ac:spMk id="15" creationId="{E87C43BA-9767-40F6-9F00-71C7543E3235}"/>
          </ac:spMkLst>
        </pc:spChg>
        <pc:spChg chg="del">
          <ac:chgData name="GUO, Qiang" userId="79929919-1e5a-4868-82ae-63843998b2d0" providerId="ADAL" clId="{0DD5BD1D-0954-4CB0-A14B-475F33AFEF07}" dt="2022-11-20T15:14:40.201" v="6458" actId="478"/>
          <ac:spMkLst>
            <pc:docMk/>
            <pc:sldMk cId="3772095164" sldId="508"/>
            <ac:spMk id="35" creationId="{40A86F77-BA2C-401B-9ADF-08225B74E30C}"/>
          </ac:spMkLst>
        </pc:spChg>
        <pc:picChg chg="add mod">
          <ac:chgData name="GUO, Qiang" userId="79929919-1e5a-4868-82ae-63843998b2d0" providerId="ADAL" clId="{0DD5BD1D-0954-4CB0-A14B-475F33AFEF07}" dt="2022-11-20T15:29:45.724" v="7113" actId="692"/>
          <ac:picMkLst>
            <pc:docMk/>
            <pc:sldMk cId="3772095164" sldId="508"/>
            <ac:picMk id="6" creationId="{F4B706EA-B797-4B3E-A13C-3D5F7D24F81F}"/>
          </ac:picMkLst>
        </pc:picChg>
        <pc:picChg chg="add mod">
          <ac:chgData name="GUO, Qiang" userId="79929919-1e5a-4868-82ae-63843998b2d0" providerId="ADAL" clId="{0DD5BD1D-0954-4CB0-A14B-475F33AFEF07}" dt="2022-11-20T15:19:32.154" v="6699" actId="1036"/>
          <ac:picMkLst>
            <pc:docMk/>
            <pc:sldMk cId="3772095164" sldId="508"/>
            <ac:picMk id="17" creationId="{66F95EAC-EF27-4D1F-9644-1FBC4F257B12}"/>
          </ac:picMkLst>
        </pc:picChg>
        <pc:cxnChg chg="add mod">
          <ac:chgData name="GUO, Qiang" userId="79929919-1e5a-4868-82ae-63843998b2d0" providerId="ADAL" clId="{0DD5BD1D-0954-4CB0-A14B-475F33AFEF07}" dt="2022-11-20T15:21:31.227" v="6974" actId="1036"/>
          <ac:cxnSpMkLst>
            <pc:docMk/>
            <pc:sldMk cId="3772095164" sldId="508"/>
            <ac:cxnSpMk id="8" creationId="{C565EE9B-E1B0-4DBC-87F7-842C42A68ED4}"/>
          </ac:cxnSpMkLst>
        </pc:cxnChg>
        <pc:cxnChg chg="add mod">
          <ac:chgData name="GUO, Qiang" userId="79929919-1e5a-4868-82ae-63843998b2d0" providerId="ADAL" clId="{0DD5BD1D-0954-4CB0-A14B-475F33AFEF07}" dt="2022-11-20T15:18:25.596" v="6688" actId="1037"/>
          <ac:cxnSpMkLst>
            <pc:docMk/>
            <pc:sldMk cId="3772095164" sldId="508"/>
            <ac:cxnSpMk id="9" creationId="{5D6A8EED-121F-4F26-9920-2AC8CCBF4DF0}"/>
          </ac:cxnSpMkLst>
        </pc:cxnChg>
        <pc:cxnChg chg="add del mod">
          <ac:chgData name="GUO, Qiang" userId="79929919-1e5a-4868-82ae-63843998b2d0" providerId="ADAL" clId="{0DD5BD1D-0954-4CB0-A14B-475F33AFEF07}" dt="2022-11-20T15:19:14.342" v="6693" actId="478"/>
          <ac:cxnSpMkLst>
            <pc:docMk/>
            <pc:sldMk cId="3772095164" sldId="508"/>
            <ac:cxnSpMk id="10" creationId="{FC742DE3-55E9-408D-AB83-01B115DF05E8}"/>
          </ac:cxnSpMkLst>
        </pc:cxnChg>
        <pc:cxnChg chg="add del mod">
          <ac:chgData name="GUO, Qiang" userId="79929919-1e5a-4868-82ae-63843998b2d0" providerId="ADAL" clId="{0DD5BD1D-0954-4CB0-A14B-475F33AFEF07}" dt="2022-11-20T15:18:37.998" v="6691" actId="478"/>
          <ac:cxnSpMkLst>
            <pc:docMk/>
            <pc:sldMk cId="3772095164" sldId="508"/>
            <ac:cxnSpMk id="11" creationId="{7C66D98E-8EB9-46D9-A5B9-C2D9A4C2C1D6}"/>
          </ac:cxnSpMkLst>
        </pc:cxnChg>
        <pc:cxnChg chg="add del mod">
          <ac:chgData name="GUO, Qiang" userId="79929919-1e5a-4868-82ae-63843998b2d0" providerId="ADAL" clId="{0DD5BD1D-0954-4CB0-A14B-475F33AFEF07}" dt="2022-11-20T15:19:15.562" v="6694" actId="478"/>
          <ac:cxnSpMkLst>
            <pc:docMk/>
            <pc:sldMk cId="3772095164" sldId="508"/>
            <ac:cxnSpMk id="12" creationId="{07A78382-BAD2-4FF0-8EA7-8B0F2438CDED}"/>
          </ac:cxnSpMkLst>
        </pc:cxnChg>
        <pc:cxnChg chg="add del mod">
          <ac:chgData name="GUO, Qiang" userId="79929919-1e5a-4868-82ae-63843998b2d0" providerId="ADAL" clId="{0DD5BD1D-0954-4CB0-A14B-475F33AFEF07}" dt="2022-11-20T15:19:16.647" v="6695" actId="478"/>
          <ac:cxnSpMkLst>
            <pc:docMk/>
            <pc:sldMk cId="3772095164" sldId="508"/>
            <ac:cxnSpMk id="13" creationId="{457E2DE4-2ED8-404C-A929-396B9941D380}"/>
          </ac:cxnSpMkLst>
        </pc:cxnChg>
        <pc:cxnChg chg="add del mod">
          <ac:chgData name="GUO, Qiang" userId="79929919-1e5a-4868-82ae-63843998b2d0" providerId="ADAL" clId="{0DD5BD1D-0954-4CB0-A14B-475F33AFEF07}" dt="2022-11-20T15:19:17.235" v="6696" actId="478"/>
          <ac:cxnSpMkLst>
            <pc:docMk/>
            <pc:sldMk cId="3772095164" sldId="508"/>
            <ac:cxnSpMk id="14" creationId="{789CFDEB-3FE9-4D2C-B471-C0580F8C7E67}"/>
          </ac:cxnSpMkLst>
        </pc:cxnChg>
        <pc:cxnChg chg="add del mod">
          <ac:chgData name="GUO, Qiang" userId="79929919-1e5a-4868-82ae-63843998b2d0" providerId="ADAL" clId="{0DD5BD1D-0954-4CB0-A14B-475F33AFEF07}" dt="2022-11-20T15:18:41.496" v="6692" actId="478"/>
          <ac:cxnSpMkLst>
            <pc:docMk/>
            <pc:sldMk cId="3772095164" sldId="508"/>
            <ac:cxnSpMk id="16" creationId="{177C793C-773E-4182-8661-1E86842E76F4}"/>
          </ac:cxnSpMkLst>
        </pc:cxnChg>
        <pc:cxnChg chg="add mod">
          <ac:chgData name="GUO, Qiang" userId="79929919-1e5a-4868-82ae-63843998b2d0" providerId="ADAL" clId="{0DD5BD1D-0954-4CB0-A14B-475F33AFEF07}" dt="2022-11-20T15:20:00.291" v="6744" actId="1038"/>
          <ac:cxnSpMkLst>
            <pc:docMk/>
            <pc:sldMk cId="3772095164" sldId="508"/>
            <ac:cxnSpMk id="42" creationId="{14DC8E43-68C6-4475-B06E-ACF35ADE1E01}"/>
          </ac:cxnSpMkLst>
        </pc:cxnChg>
        <pc:cxnChg chg="add mod">
          <ac:chgData name="GUO, Qiang" userId="79929919-1e5a-4868-82ae-63843998b2d0" providerId="ADAL" clId="{0DD5BD1D-0954-4CB0-A14B-475F33AFEF07}" dt="2022-11-20T15:20:07.654" v="6779" actId="1037"/>
          <ac:cxnSpMkLst>
            <pc:docMk/>
            <pc:sldMk cId="3772095164" sldId="508"/>
            <ac:cxnSpMk id="43" creationId="{B6F44D40-3937-4D2A-BD16-ECA8FF8B71BD}"/>
          </ac:cxnSpMkLst>
        </pc:cxnChg>
        <pc:cxnChg chg="add mod">
          <ac:chgData name="GUO, Qiang" userId="79929919-1e5a-4868-82ae-63843998b2d0" providerId="ADAL" clId="{0DD5BD1D-0954-4CB0-A14B-475F33AFEF07}" dt="2022-11-20T15:20:24.566" v="6831" actId="692"/>
          <ac:cxnSpMkLst>
            <pc:docMk/>
            <pc:sldMk cId="3772095164" sldId="508"/>
            <ac:cxnSpMk id="44" creationId="{ECD56190-64DD-45F6-B0CD-B1D75578A73D}"/>
          </ac:cxnSpMkLst>
        </pc:cxnChg>
        <pc:cxnChg chg="add mod">
          <ac:chgData name="GUO, Qiang" userId="79929919-1e5a-4868-82ae-63843998b2d0" providerId="ADAL" clId="{0DD5BD1D-0954-4CB0-A14B-475F33AFEF07}" dt="2022-11-20T15:20:31.763" v="6859" actId="1037"/>
          <ac:cxnSpMkLst>
            <pc:docMk/>
            <pc:sldMk cId="3772095164" sldId="508"/>
            <ac:cxnSpMk id="45" creationId="{91FE24B4-447D-498D-A058-ADA15DED5336}"/>
          </ac:cxnSpMkLst>
        </pc:cxnChg>
        <pc:cxnChg chg="add mod">
          <ac:chgData name="GUO, Qiang" userId="79929919-1e5a-4868-82ae-63843998b2d0" providerId="ADAL" clId="{0DD5BD1D-0954-4CB0-A14B-475F33AFEF07}" dt="2022-11-20T15:20:45.146" v="6899" actId="1037"/>
          <ac:cxnSpMkLst>
            <pc:docMk/>
            <pc:sldMk cId="3772095164" sldId="508"/>
            <ac:cxnSpMk id="46" creationId="{FE60CCC2-D451-4A93-BC0C-8D50548ABD3F}"/>
          </ac:cxnSpMkLst>
        </pc:cxnChg>
        <pc:cxnChg chg="add mod">
          <ac:chgData name="GUO, Qiang" userId="79929919-1e5a-4868-82ae-63843998b2d0" providerId="ADAL" clId="{0DD5BD1D-0954-4CB0-A14B-475F33AFEF07}" dt="2022-11-20T15:20:54.660" v="6949" actId="1038"/>
          <ac:cxnSpMkLst>
            <pc:docMk/>
            <pc:sldMk cId="3772095164" sldId="508"/>
            <ac:cxnSpMk id="47" creationId="{84C96BE0-BC80-4A05-8939-F4AB97FD4E4A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20T15:28:48.226" v="7101" actId="1076"/>
        <pc:sldMkLst>
          <pc:docMk/>
          <pc:sldMk cId="3643117890" sldId="509"/>
        </pc:sldMkLst>
        <pc:spChg chg="del">
          <ac:chgData name="GUO, Qiang" userId="79929919-1e5a-4868-82ae-63843998b2d0" providerId="ADAL" clId="{0DD5BD1D-0954-4CB0-A14B-475F33AFEF07}" dt="2022-11-20T15:21:42.794" v="6976" actId="478"/>
          <ac:spMkLst>
            <pc:docMk/>
            <pc:sldMk cId="3643117890" sldId="509"/>
            <ac:spMk id="15" creationId="{E87C43BA-9767-40F6-9F00-71C7543E3235}"/>
          </ac:spMkLst>
        </pc:spChg>
        <pc:spChg chg="add mod">
          <ac:chgData name="GUO, Qiang" userId="79929919-1e5a-4868-82ae-63843998b2d0" providerId="ADAL" clId="{0DD5BD1D-0954-4CB0-A14B-475F33AFEF07}" dt="2022-11-20T15:25:27.678" v="7006" actId="164"/>
          <ac:spMkLst>
            <pc:docMk/>
            <pc:sldMk cId="3643117890" sldId="509"/>
            <ac:spMk id="16" creationId="{A04DC926-54B3-47AB-8208-91776F7A15D3}"/>
          </ac:spMkLst>
        </pc:spChg>
        <pc:spChg chg="add mod">
          <ac:chgData name="GUO, Qiang" userId="79929919-1e5a-4868-82ae-63843998b2d0" providerId="ADAL" clId="{0DD5BD1D-0954-4CB0-A14B-475F33AFEF07}" dt="2022-11-20T15:25:27.678" v="7006" actId="164"/>
          <ac:spMkLst>
            <pc:docMk/>
            <pc:sldMk cId="3643117890" sldId="509"/>
            <ac:spMk id="18" creationId="{7C746C9B-0A16-430C-AC85-B21E83ED4558}"/>
          </ac:spMkLst>
        </pc:spChg>
        <pc:spChg chg="add mod">
          <ac:chgData name="GUO, Qiang" userId="79929919-1e5a-4868-82ae-63843998b2d0" providerId="ADAL" clId="{0DD5BD1D-0954-4CB0-A14B-475F33AFEF07}" dt="2022-11-20T15:27:35.889" v="7092" actId="1037"/>
          <ac:spMkLst>
            <pc:docMk/>
            <pc:sldMk cId="3643117890" sldId="509"/>
            <ac:spMk id="21" creationId="{2D43ACB1-DC7F-4BBF-839B-06FFDD75AA27}"/>
          </ac:spMkLst>
        </pc:spChg>
        <pc:spChg chg="add mod">
          <ac:chgData name="GUO, Qiang" userId="79929919-1e5a-4868-82ae-63843998b2d0" providerId="ADAL" clId="{0DD5BD1D-0954-4CB0-A14B-475F33AFEF07}" dt="2022-11-20T15:27:35.889" v="7092" actId="1037"/>
          <ac:spMkLst>
            <pc:docMk/>
            <pc:sldMk cId="3643117890" sldId="509"/>
            <ac:spMk id="24" creationId="{21E781E5-91CE-4659-A06C-479CDF09499C}"/>
          </ac:spMkLst>
        </pc:spChg>
        <pc:spChg chg="add del mod">
          <ac:chgData name="GUO, Qiang" userId="79929919-1e5a-4868-82ae-63843998b2d0" providerId="ADAL" clId="{0DD5BD1D-0954-4CB0-A14B-475F33AFEF07}" dt="2022-11-20T15:27:33.109" v="7078"/>
          <ac:spMkLst>
            <pc:docMk/>
            <pc:sldMk cId="3643117890" sldId="509"/>
            <ac:spMk id="28" creationId="{BFD39E64-EBB9-4638-970B-8F37F3939D98}"/>
          </ac:spMkLst>
        </pc:spChg>
        <pc:spChg chg="add del mod">
          <ac:chgData name="GUO, Qiang" userId="79929919-1e5a-4868-82ae-63843998b2d0" providerId="ADAL" clId="{0DD5BD1D-0954-4CB0-A14B-475F33AFEF07}" dt="2022-11-20T15:27:33.109" v="7078"/>
          <ac:spMkLst>
            <pc:docMk/>
            <pc:sldMk cId="3643117890" sldId="509"/>
            <ac:spMk id="29" creationId="{A7FB5F1C-71CB-4401-ADC3-828B98C95438}"/>
          </ac:spMkLst>
        </pc:spChg>
        <pc:spChg chg="add mod">
          <ac:chgData name="GUO, Qiang" userId="79929919-1e5a-4868-82ae-63843998b2d0" providerId="ADAL" clId="{0DD5BD1D-0954-4CB0-A14B-475F33AFEF07}" dt="2022-11-20T15:27:38.609" v="7093"/>
          <ac:spMkLst>
            <pc:docMk/>
            <pc:sldMk cId="3643117890" sldId="509"/>
            <ac:spMk id="33" creationId="{C5AABB1E-450A-4DE9-B527-09EEAC768D19}"/>
          </ac:spMkLst>
        </pc:spChg>
        <pc:spChg chg="add mod">
          <ac:chgData name="GUO, Qiang" userId="79929919-1e5a-4868-82ae-63843998b2d0" providerId="ADAL" clId="{0DD5BD1D-0954-4CB0-A14B-475F33AFEF07}" dt="2022-11-20T15:27:38.609" v="7093"/>
          <ac:spMkLst>
            <pc:docMk/>
            <pc:sldMk cId="3643117890" sldId="509"/>
            <ac:spMk id="34" creationId="{DC4C1DCC-FDF9-4B02-B03C-A938B55EBBB0}"/>
          </ac:spMkLst>
        </pc:spChg>
        <pc:grpChg chg="add mod">
          <ac:chgData name="GUO, Qiang" userId="79929919-1e5a-4868-82ae-63843998b2d0" providerId="ADAL" clId="{0DD5BD1D-0954-4CB0-A14B-475F33AFEF07}" dt="2022-11-20T15:27:35.889" v="7092" actId="1037"/>
          <ac:grpSpMkLst>
            <pc:docMk/>
            <pc:sldMk cId="3643117890" sldId="509"/>
            <ac:grpSpMk id="4" creationId="{2487C540-1BB7-482E-B78D-9950A2C489C9}"/>
          </ac:grpSpMkLst>
        </pc:grpChg>
        <pc:grpChg chg="add mod">
          <ac:chgData name="GUO, Qiang" userId="79929919-1e5a-4868-82ae-63843998b2d0" providerId="ADAL" clId="{0DD5BD1D-0954-4CB0-A14B-475F33AFEF07}" dt="2022-11-20T15:27:35.889" v="7092" actId="1037"/>
          <ac:grpSpMkLst>
            <pc:docMk/>
            <pc:sldMk cId="3643117890" sldId="509"/>
            <ac:grpSpMk id="5" creationId="{85296282-BA46-4844-9A6B-7FE9A9C7B23D}"/>
          </ac:grpSpMkLst>
        </pc:grpChg>
        <pc:picChg chg="add mod">
          <ac:chgData name="GUO, Qiang" userId="79929919-1e5a-4868-82ae-63843998b2d0" providerId="ADAL" clId="{0DD5BD1D-0954-4CB0-A14B-475F33AFEF07}" dt="2022-11-20T15:27:35.889" v="7092" actId="1037"/>
          <ac:picMkLst>
            <pc:docMk/>
            <pc:sldMk cId="3643117890" sldId="509"/>
            <ac:picMk id="3" creationId="{F231951A-5002-4961-AF72-73642C15FED8}"/>
          </ac:picMkLst>
        </pc:picChg>
        <pc:picChg chg="del">
          <ac:chgData name="GUO, Qiang" userId="79929919-1e5a-4868-82ae-63843998b2d0" providerId="ADAL" clId="{0DD5BD1D-0954-4CB0-A14B-475F33AFEF07}" dt="2022-11-20T15:21:42.794" v="6976" actId="478"/>
          <ac:picMkLst>
            <pc:docMk/>
            <pc:sldMk cId="3643117890" sldId="509"/>
            <ac:picMk id="6" creationId="{F4B706EA-B797-4B3E-A13C-3D5F7D24F81F}"/>
          </ac:picMkLst>
        </pc:picChg>
        <pc:picChg chg="add mod">
          <ac:chgData name="GUO, Qiang" userId="79929919-1e5a-4868-82ae-63843998b2d0" providerId="ADAL" clId="{0DD5BD1D-0954-4CB0-A14B-475F33AFEF07}" dt="2022-11-20T15:28:48.226" v="7101" actId="1076"/>
          <ac:picMkLst>
            <pc:docMk/>
            <pc:sldMk cId="3643117890" sldId="509"/>
            <ac:picMk id="11" creationId="{3329B050-46E7-4D6E-817D-DBCAEEC7ACFC}"/>
          </ac:picMkLst>
        </pc:picChg>
        <pc:picChg chg="del">
          <ac:chgData name="GUO, Qiang" userId="79929919-1e5a-4868-82ae-63843998b2d0" providerId="ADAL" clId="{0DD5BD1D-0954-4CB0-A14B-475F33AFEF07}" dt="2022-11-20T15:21:42.794" v="6976" actId="478"/>
          <ac:picMkLst>
            <pc:docMk/>
            <pc:sldMk cId="3643117890" sldId="509"/>
            <ac:picMk id="17" creationId="{66F95EAC-EF27-4D1F-9644-1FBC4F257B12}"/>
          </ac:picMkLst>
        </pc:picChg>
        <pc:picChg chg="add del mod">
          <ac:chgData name="GUO, Qiang" userId="79929919-1e5a-4868-82ae-63843998b2d0" providerId="ADAL" clId="{0DD5BD1D-0954-4CB0-A14B-475F33AFEF07}" dt="2022-11-20T15:27:33.109" v="7078"/>
          <ac:picMkLst>
            <pc:docMk/>
            <pc:sldMk cId="3643117890" sldId="509"/>
            <ac:picMk id="25" creationId="{8A1FD7E3-198B-4A5F-B726-C6FE6D130790}"/>
          </ac:picMkLst>
        </pc:picChg>
        <pc:picChg chg="add del mod">
          <ac:chgData name="GUO, Qiang" userId="79929919-1e5a-4868-82ae-63843998b2d0" providerId="ADAL" clId="{0DD5BD1D-0954-4CB0-A14B-475F33AFEF07}" dt="2022-11-20T15:27:33.109" v="7078"/>
          <ac:picMkLst>
            <pc:docMk/>
            <pc:sldMk cId="3643117890" sldId="509"/>
            <ac:picMk id="26" creationId="{AF2B5C39-1ACA-4229-9CE9-1E8A112121C6}"/>
          </ac:picMkLst>
        </pc:picChg>
        <pc:picChg chg="add del mod">
          <ac:chgData name="GUO, Qiang" userId="79929919-1e5a-4868-82ae-63843998b2d0" providerId="ADAL" clId="{0DD5BD1D-0954-4CB0-A14B-475F33AFEF07}" dt="2022-11-20T15:27:33.109" v="7078"/>
          <ac:picMkLst>
            <pc:docMk/>
            <pc:sldMk cId="3643117890" sldId="509"/>
            <ac:picMk id="27" creationId="{654406EE-B716-4B5E-85C1-769E47097F52}"/>
          </ac:picMkLst>
        </pc:picChg>
        <pc:picChg chg="add mod">
          <ac:chgData name="GUO, Qiang" userId="79929919-1e5a-4868-82ae-63843998b2d0" providerId="ADAL" clId="{0DD5BD1D-0954-4CB0-A14B-475F33AFEF07}" dt="2022-11-20T15:27:38.609" v="7093"/>
          <ac:picMkLst>
            <pc:docMk/>
            <pc:sldMk cId="3643117890" sldId="509"/>
            <ac:picMk id="30" creationId="{A65A42BB-15E0-4B4B-A916-1F053FC7072E}"/>
          </ac:picMkLst>
        </pc:picChg>
        <pc:picChg chg="add mod">
          <ac:chgData name="GUO, Qiang" userId="79929919-1e5a-4868-82ae-63843998b2d0" providerId="ADAL" clId="{0DD5BD1D-0954-4CB0-A14B-475F33AFEF07}" dt="2022-11-20T15:27:38.609" v="7093"/>
          <ac:picMkLst>
            <pc:docMk/>
            <pc:sldMk cId="3643117890" sldId="509"/>
            <ac:picMk id="31" creationId="{2C4352EE-E095-4004-8A94-45EDF230FDB6}"/>
          </ac:picMkLst>
        </pc:picChg>
        <pc:picChg chg="add mod">
          <ac:chgData name="GUO, Qiang" userId="79929919-1e5a-4868-82ae-63843998b2d0" providerId="ADAL" clId="{0DD5BD1D-0954-4CB0-A14B-475F33AFEF07}" dt="2022-11-20T15:27:38.609" v="7093"/>
          <ac:picMkLst>
            <pc:docMk/>
            <pc:sldMk cId="3643117890" sldId="509"/>
            <ac:picMk id="32" creationId="{69D65786-4582-47AC-9EB0-878DD5B1D4E8}"/>
          </ac:picMkLst>
        </pc:pic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8" creationId="{C565EE9B-E1B0-4DBC-87F7-842C42A68ED4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9" creationId="{5D6A8EED-121F-4F26-9920-2AC8CCBF4DF0}"/>
          </ac:cxnSpMkLst>
        </pc:cxnChg>
        <pc:cxnChg chg="add mod">
          <ac:chgData name="GUO, Qiang" userId="79929919-1e5a-4868-82ae-63843998b2d0" providerId="ADAL" clId="{0DD5BD1D-0954-4CB0-A14B-475F33AFEF07}" dt="2022-11-20T15:25:18.733" v="7005" actId="164"/>
          <ac:cxnSpMkLst>
            <pc:docMk/>
            <pc:sldMk cId="3643117890" sldId="509"/>
            <ac:cxnSpMk id="19" creationId="{72111447-06C1-4B97-91A3-54C04CBB49F7}"/>
          </ac:cxnSpMkLst>
        </pc:cxnChg>
        <pc:cxnChg chg="add mod">
          <ac:chgData name="GUO, Qiang" userId="79929919-1e5a-4868-82ae-63843998b2d0" providerId="ADAL" clId="{0DD5BD1D-0954-4CB0-A14B-475F33AFEF07}" dt="2022-11-20T15:25:18.733" v="7005" actId="164"/>
          <ac:cxnSpMkLst>
            <pc:docMk/>
            <pc:sldMk cId="3643117890" sldId="509"/>
            <ac:cxnSpMk id="20" creationId="{1B1E0C08-9EC1-488E-A21B-0B8182F1EDAD}"/>
          </ac:cxnSpMkLst>
        </pc:cxnChg>
        <pc:cxnChg chg="add mod">
          <ac:chgData name="GUO, Qiang" userId="79929919-1e5a-4868-82ae-63843998b2d0" providerId="ADAL" clId="{0DD5BD1D-0954-4CB0-A14B-475F33AFEF07}" dt="2022-11-20T15:27:35.889" v="7092" actId="1037"/>
          <ac:cxnSpMkLst>
            <pc:docMk/>
            <pc:sldMk cId="3643117890" sldId="509"/>
            <ac:cxnSpMk id="22" creationId="{4B16AFC3-409D-41FC-AFF3-D6AD0010A1CA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42" creationId="{14DC8E43-68C6-4475-B06E-ACF35ADE1E01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43" creationId="{B6F44D40-3937-4D2A-BD16-ECA8FF8B71BD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44" creationId="{ECD56190-64DD-45F6-B0CD-B1D75578A73D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45" creationId="{91FE24B4-447D-498D-A058-ADA15DED5336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46" creationId="{FE60CCC2-D451-4A93-BC0C-8D50548ABD3F}"/>
          </ac:cxnSpMkLst>
        </pc:cxnChg>
        <pc:cxnChg chg="del">
          <ac:chgData name="GUO, Qiang" userId="79929919-1e5a-4868-82ae-63843998b2d0" providerId="ADAL" clId="{0DD5BD1D-0954-4CB0-A14B-475F33AFEF07}" dt="2022-11-20T15:21:42.794" v="6976" actId="478"/>
          <ac:cxnSpMkLst>
            <pc:docMk/>
            <pc:sldMk cId="3643117890" sldId="509"/>
            <ac:cxnSpMk id="47" creationId="{84C96BE0-BC80-4A05-8939-F4AB97FD4E4A}"/>
          </ac:cxnSpMkLst>
        </pc:cxnChg>
      </pc:sldChg>
      <pc:sldChg chg="addSp delSp modSp add mod delAnim modAnim">
        <pc:chgData name="GUO, Qiang" userId="79929919-1e5a-4868-82ae-63843998b2d0" providerId="ADAL" clId="{0DD5BD1D-0954-4CB0-A14B-475F33AFEF07}" dt="2022-11-20T15:33:09.136" v="7317" actId="14100"/>
        <pc:sldMkLst>
          <pc:docMk/>
          <pc:sldMk cId="4097776816" sldId="510"/>
        </pc:sldMkLst>
        <pc:spChg chg="add mod">
          <ac:chgData name="GUO, Qiang" userId="79929919-1e5a-4868-82ae-63843998b2d0" providerId="ADAL" clId="{0DD5BD1D-0954-4CB0-A14B-475F33AFEF07}" dt="2022-11-20T15:32:10.529" v="7284" actId="1035"/>
          <ac:spMkLst>
            <pc:docMk/>
            <pc:sldMk cId="4097776816" sldId="510"/>
            <ac:spMk id="14" creationId="{86B1B86E-D71D-436B-AA22-3C07F9B53459}"/>
          </ac:spMkLst>
        </pc:spChg>
        <pc:spChg chg="add mod">
          <ac:chgData name="GUO, Qiang" userId="79929919-1e5a-4868-82ae-63843998b2d0" providerId="ADAL" clId="{0DD5BD1D-0954-4CB0-A14B-475F33AFEF07}" dt="2022-11-20T15:32:36.571" v="7299" actId="1038"/>
          <ac:spMkLst>
            <pc:docMk/>
            <pc:sldMk cId="4097776816" sldId="510"/>
            <ac:spMk id="17" creationId="{472C257A-A386-4E5F-AED1-6E19051BA13D}"/>
          </ac:spMkLst>
        </pc:spChg>
        <pc:spChg chg="del">
          <ac:chgData name="GUO, Qiang" userId="79929919-1e5a-4868-82ae-63843998b2d0" providerId="ADAL" clId="{0DD5BD1D-0954-4CB0-A14B-475F33AFEF07}" dt="2022-11-20T15:28:52.441" v="7102" actId="478"/>
          <ac:spMkLst>
            <pc:docMk/>
            <pc:sldMk cId="4097776816" sldId="510"/>
            <ac:spMk id="21" creationId="{2D43ACB1-DC7F-4BBF-839B-06FFDD75AA27}"/>
          </ac:spMkLst>
        </pc:spChg>
        <pc:spChg chg="add mod">
          <ac:chgData name="GUO, Qiang" userId="79929919-1e5a-4868-82ae-63843998b2d0" providerId="ADAL" clId="{0DD5BD1D-0954-4CB0-A14B-475F33AFEF07}" dt="2022-11-20T15:32:59.353" v="7316" actId="1035"/>
          <ac:spMkLst>
            <pc:docMk/>
            <pc:sldMk cId="4097776816" sldId="510"/>
            <ac:spMk id="23" creationId="{AE0D44CA-CE42-4ADD-B22B-52062C063863}"/>
          </ac:spMkLst>
        </pc:spChg>
        <pc:spChg chg="del">
          <ac:chgData name="GUO, Qiang" userId="79929919-1e5a-4868-82ae-63843998b2d0" providerId="ADAL" clId="{0DD5BD1D-0954-4CB0-A14B-475F33AFEF07}" dt="2022-11-20T15:28:52.441" v="7102" actId="478"/>
          <ac:spMkLst>
            <pc:docMk/>
            <pc:sldMk cId="4097776816" sldId="510"/>
            <ac:spMk id="24" creationId="{21E781E5-91CE-4659-A06C-479CDF09499C}"/>
          </ac:spMkLst>
        </pc:spChg>
        <pc:grpChg chg="del">
          <ac:chgData name="GUO, Qiang" userId="79929919-1e5a-4868-82ae-63843998b2d0" providerId="ADAL" clId="{0DD5BD1D-0954-4CB0-A14B-475F33AFEF07}" dt="2022-11-20T15:28:52.441" v="7102" actId="478"/>
          <ac:grpSpMkLst>
            <pc:docMk/>
            <pc:sldMk cId="4097776816" sldId="510"/>
            <ac:grpSpMk id="4" creationId="{2487C540-1BB7-482E-B78D-9950A2C489C9}"/>
          </ac:grpSpMkLst>
        </pc:grpChg>
        <pc:grpChg chg="del">
          <ac:chgData name="GUO, Qiang" userId="79929919-1e5a-4868-82ae-63843998b2d0" providerId="ADAL" clId="{0DD5BD1D-0954-4CB0-A14B-475F33AFEF07}" dt="2022-11-20T15:28:52.441" v="7102" actId="478"/>
          <ac:grpSpMkLst>
            <pc:docMk/>
            <pc:sldMk cId="4097776816" sldId="510"/>
            <ac:grpSpMk id="5" creationId="{85296282-BA46-4844-9A6B-7FE9A9C7B23D}"/>
          </ac:grpSpMkLst>
        </pc:grpChg>
        <pc:picChg chg="del">
          <ac:chgData name="GUO, Qiang" userId="79929919-1e5a-4868-82ae-63843998b2d0" providerId="ADAL" clId="{0DD5BD1D-0954-4CB0-A14B-475F33AFEF07}" dt="2022-11-20T15:28:52.441" v="7102" actId="478"/>
          <ac:picMkLst>
            <pc:docMk/>
            <pc:sldMk cId="4097776816" sldId="510"/>
            <ac:picMk id="3" creationId="{F231951A-5002-4961-AF72-73642C15FED8}"/>
          </ac:picMkLst>
        </pc:picChg>
        <pc:picChg chg="add mod">
          <ac:chgData name="GUO, Qiang" userId="79929919-1e5a-4868-82ae-63843998b2d0" providerId="ADAL" clId="{0DD5BD1D-0954-4CB0-A14B-475F33AFEF07}" dt="2022-11-20T15:31:47.511" v="7233" actId="1036"/>
          <ac:picMkLst>
            <pc:docMk/>
            <pc:sldMk cId="4097776816" sldId="510"/>
            <ac:picMk id="6" creationId="{F2EB88A6-D53D-4A95-B6FE-5B0740710DD7}"/>
          </ac:picMkLst>
        </pc:picChg>
        <pc:picChg chg="add mod">
          <ac:chgData name="GUO, Qiang" userId="79929919-1e5a-4868-82ae-63843998b2d0" providerId="ADAL" clId="{0DD5BD1D-0954-4CB0-A14B-475F33AFEF07}" dt="2022-11-20T15:33:09.136" v="7317" actId="14100"/>
          <ac:picMkLst>
            <pc:docMk/>
            <pc:sldMk cId="4097776816" sldId="510"/>
            <ac:picMk id="8" creationId="{DC8B4935-3E14-403E-8B6A-7119E3CBA054}"/>
          </ac:picMkLst>
        </pc:picChg>
        <pc:cxnChg chg="del">
          <ac:chgData name="GUO, Qiang" userId="79929919-1e5a-4868-82ae-63843998b2d0" providerId="ADAL" clId="{0DD5BD1D-0954-4CB0-A14B-475F33AFEF07}" dt="2022-11-20T15:28:52.441" v="7102" actId="478"/>
          <ac:cxnSpMkLst>
            <pc:docMk/>
            <pc:sldMk cId="4097776816" sldId="510"/>
            <ac:cxnSpMk id="22" creationId="{4B16AFC3-409D-41FC-AFF3-D6AD0010A1CA}"/>
          </ac:cxnSpMkLst>
        </pc:cxnChg>
      </pc:sldChg>
    </pc:docChg>
  </pc:docChgLst>
  <pc:docChgLst>
    <pc:chgData name="GUO, Qiang" userId="79929919-1e5a-4868-82ae-63843998b2d0" providerId="ADAL" clId="{9A9740B0-2BDC-4E04-B5F9-93AEBFF63A41}"/>
    <pc:docChg chg="undo redo custSel addSld delSld modSld sldOrd">
      <pc:chgData name="GUO, Qiang" userId="79929919-1e5a-4868-82ae-63843998b2d0" providerId="ADAL" clId="{9A9740B0-2BDC-4E04-B5F9-93AEBFF63A41}" dt="2023-03-01T15:30:11.616" v="6009" actId="6549"/>
      <pc:docMkLst>
        <pc:docMk/>
      </pc:docMkLst>
      <pc:sldChg chg="modSp mod">
        <pc:chgData name="GUO, Qiang" userId="79929919-1e5a-4868-82ae-63843998b2d0" providerId="ADAL" clId="{9A9740B0-2BDC-4E04-B5F9-93AEBFF63A41}" dt="2023-03-01T15:07:05.013" v="5061" actId="20577"/>
        <pc:sldMkLst>
          <pc:docMk/>
          <pc:sldMk cId="2435595341" sldId="405"/>
        </pc:sldMkLst>
        <pc:spChg chg="mod">
          <ac:chgData name="GUO, Qiang" userId="79929919-1e5a-4868-82ae-63843998b2d0" providerId="ADAL" clId="{9A9740B0-2BDC-4E04-B5F9-93AEBFF63A41}" dt="2023-03-01T15:07:05.013" v="5061" actId="20577"/>
          <ac:spMkLst>
            <pc:docMk/>
            <pc:sldMk cId="2435595341" sldId="405"/>
            <ac:spMk id="6" creationId="{8E75DBC8-88C6-45FF-AF77-A820806A982C}"/>
          </ac:spMkLst>
        </pc:spChg>
      </pc:sldChg>
      <pc:sldChg chg="modSp mod">
        <pc:chgData name="GUO, Qiang" userId="79929919-1e5a-4868-82ae-63843998b2d0" providerId="ADAL" clId="{9A9740B0-2BDC-4E04-B5F9-93AEBFF63A41}" dt="2023-03-01T15:07:27.076" v="5096" actId="20577"/>
        <pc:sldMkLst>
          <pc:docMk/>
          <pc:sldMk cId="2392531868" sldId="415"/>
        </pc:sldMkLst>
        <pc:spChg chg="mod">
          <ac:chgData name="GUO, Qiang" userId="79929919-1e5a-4868-82ae-63843998b2d0" providerId="ADAL" clId="{9A9740B0-2BDC-4E04-B5F9-93AEBFF63A41}" dt="2023-03-01T15:07:27.076" v="5096" actId="20577"/>
          <ac:spMkLst>
            <pc:docMk/>
            <pc:sldMk cId="2392531868" sldId="415"/>
            <ac:spMk id="2" creationId="{00000000-0000-0000-0000-000000000000}"/>
          </ac:spMkLst>
        </pc:spChg>
      </pc:sldChg>
      <pc:sldChg chg="modSp mod">
        <pc:chgData name="GUO, Qiang" userId="79929919-1e5a-4868-82ae-63843998b2d0" providerId="ADAL" clId="{9A9740B0-2BDC-4E04-B5F9-93AEBFF63A41}" dt="2023-03-01T15:12:41.482" v="5632" actId="6549"/>
        <pc:sldMkLst>
          <pc:docMk/>
          <pc:sldMk cId="1823867455" sldId="422"/>
        </pc:sldMkLst>
        <pc:spChg chg="mod">
          <ac:chgData name="GUO, Qiang" userId="79929919-1e5a-4868-82ae-63843998b2d0" providerId="ADAL" clId="{9A9740B0-2BDC-4E04-B5F9-93AEBFF63A41}" dt="2023-03-01T15:12:41.482" v="5632" actId="6549"/>
          <ac:spMkLst>
            <pc:docMk/>
            <pc:sldMk cId="1823867455" sldId="422"/>
            <ac:spMk id="10" creationId="{BF6AF98E-5665-A7DC-34CB-14A4B4DA9E59}"/>
          </ac:spMkLst>
        </pc:spChg>
      </pc:sldChg>
      <pc:sldChg chg="modSp mod">
        <pc:chgData name="GUO, Qiang" userId="79929919-1e5a-4868-82ae-63843998b2d0" providerId="ADAL" clId="{9A9740B0-2BDC-4E04-B5F9-93AEBFF63A41}" dt="2023-03-01T15:15:12.457" v="5881" actId="20577"/>
        <pc:sldMkLst>
          <pc:docMk/>
          <pc:sldMk cId="4244872866" sldId="486"/>
        </pc:sldMkLst>
        <pc:spChg chg="mod">
          <ac:chgData name="GUO, Qiang" userId="79929919-1e5a-4868-82ae-63843998b2d0" providerId="ADAL" clId="{9A9740B0-2BDC-4E04-B5F9-93AEBFF63A41}" dt="2023-03-01T15:15:12.457" v="5881" actId="20577"/>
          <ac:spMkLst>
            <pc:docMk/>
            <pc:sldMk cId="4244872866" sldId="486"/>
            <ac:spMk id="12" creationId="{9460A705-ACDF-4EF6-AE7F-20AD86AF0988}"/>
          </ac:spMkLst>
        </pc:spChg>
      </pc:sldChg>
      <pc:sldChg chg="delSp modSp mod">
        <pc:chgData name="GUO, Qiang" userId="79929919-1e5a-4868-82ae-63843998b2d0" providerId="ADAL" clId="{9A9740B0-2BDC-4E04-B5F9-93AEBFF63A41}" dt="2023-03-01T12:39:51.061" v="2263" actId="255"/>
        <pc:sldMkLst>
          <pc:docMk/>
          <pc:sldMk cId="370629016" sldId="496"/>
        </pc:sldMkLst>
        <pc:spChg chg="del">
          <ac:chgData name="GUO, Qiang" userId="79929919-1e5a-4868-82ae-63843998b2d0" providerId="ADAL" clId="{9A9740B0-2BDC-4E04-B5F9-93AEBFF63A41}" dt="2023-02-28T12:42:06.401" v="28" actId="478"/>
          <ac:spMkLst>
            <pc:docMk/>
            <pc:sldMk cId="370629016" sldId="496"/>
            <ac:spMk id="5" creationId="{3811F1D6-119A-4E9D-B0BE-81062908A560}"/>
          </ac:spMkLst>
        </pc:spChg>
        <pc:spChg chg="mod">
          <ac:chgData name="GUO, Qiang" userId="79929919-1e5a-4868-82ae-63843998b2d0" providerId="ADAL" clId="{9A9740B0-2BDC-4E04-B5F9-93AEBFF63A41}" dt="2023-02-28T12:42:36.584" v="33" actId="20577"/>
          <ac:spMkLst>
            <pc:docMk/>
            <pc:sldMk cId="370629016" sldId="496"/>
            <ac:spMk id="9" creationId="{87C720C1-1137-4CC8-96B9-2662FEA5AB6F}"/>
          </ac:spMkLst>
        </pc:spChg>
        <pc:spChg chg="mod">
          <ac:chgData name="GUO, Qiang" userId="79929919-1e5a-4868-82ae-63843998b2d0" providerId="ADAL" clId="{9A9740B0-2BDC-4E04-B5F9-93AEBFF63A41}" dt="2023-03-01T12:39:51.061" v="2263" actId="255"/>
          <ac:spMkLst>
            <pc:docMk/>
            <pc:sldMk cId="370629016" sldId="496"/>
            <ac:spMk id="10" creationId="{4F3EBF47-64A9-42FD-BF3A-EE40320F8E7C}"/>
          </ac:spMkLst>
        </pc:spChg>
      </pc:sldChg>
      <pc:sldChg chg="addSp delSp modSp mod ord delAnim">
        <pc:chgData name="GUO, Qiang" userId="79929919-1e5a-4868-82ae-63843998b2d0" providerId="ADAL" clId="{9A9740B0-2BDC-4E04-B5F9-93AEBFF63A41}" dt="2023-02-28T13:17:26.816" v="533" actId="1036"/>
        <pc:sldMkLst>
          <pc:docMk/>
          <pc:sldMk cId="3623673407" sldId="497"/>
        </pc:sldMkLst>
        <pc:spChg chg="add del mod">
          <ac:chgData name="GUO, Qiang" userId="79929919-1e5a-4868-82ae-63843998b2d0" providerId="ADAL" clId="{9A9740B0-2BDC-4E04-B5F9-93AEBFF63A41}" dt="2023-02-28T12:52:36.164" v="147" actId="478"/>
          <ac:spMkLst>
            <pc:docMk/>
            <pc:sldMk cId="3623673407" sldId="497"/>
            <ac:spMk id="3" creationId="{51B4D9D7-1619-F199-2606-4DD9946174B0}"/>
          </ac:spMkLst>
        </pc:spChg>
        <pc:spChg chg="add mod">
          <ac:chgData name="GUO, Qiang" userId="79929919-1e5a-4868-82ae-63843998b2d0" providerId="ADAL" clId="{9A9740B0-2BDC-4E04-B5F9-93AEBFF63A41}" dt="2023-02-28T13:17:20.168" v="528" actId="1036"/>
          <ac:spMkLst>
            <pc:docMk/>
            <pc:sldMk cId="3623673407" sldId="497"/>
            <ac:spMk id="4" creationId="{B52CF131-45CF-5A03-DA3D-EBA983EBB781}"/>
          </ac:spMkLst>
        </pc:spChg>
        <pc:spChg chg="del mod">
          <ac:chgData name="GUO, Qiang" userId="79929919-1e5a-4868-82ae-63843998b2d0" providerId="ADAL" clId="{9A9740B0-2BDC-4E04-B5F9-93AEBFF63A41}" dt="2023-02-28T12:52:32.046" v="146" actId="478"/>
          <ac:spMkLst>
            <pc:docMk/>
            <pc:sldMk cId="3623673407" sldId="497"/>
            <ac:spMk id="8" creationId="{D3C87163-6E87-4548-B4AC-582CBEC06EDB}"/>
          </ac:spMkLst>
        </pc:spChg>
        <pc:spChg chg="mod">
          <ac:chgData name="GUO, Qiang" userId="79929919-1e5a-4868-82ae-63843998b2d0" providerId="ADAL" clId="{9A9740B0-2BDC-4E04-B5F9-93AEBFF63A41}" dt="2023-02-28T12:52:04.155" v="145" actId="20577"/>
          <ac:spMkLst>
            <pc:docMk/>
            <pc:sldMk cId="3623673407" sldId="497"/>
            <ac:spMk id="9" creationId="{87C720C1-1137-4CC8-96B9-2662FEA5AB6F}"/>
          </ac:spMkLst>
        </pc:spChg>
        <pc:spChg chg="del">
          <ac:chgData name="GUO, Qiang" userId="79929919-1e5a-4868-82ae-63843998b2d0" providerId="ADAL" clId="{9A9740B0-2BDC-4E04-B5F9-93AEBFF63A41}" dt="2023-02-28T12:51:42.886" v="125" actId="478"/>
          <ac:spMkLst>
            <pc:docMk/>
            <pc:sldMk cId="3623673407" sldId="497"/>
            <ac:spMk id="10" creationId="{9A0B5509-6569-40B8-A582-BBB00A624F6E}"/>
          </ac:spMkLst>
        </pc:spChg>
        <pc:spChg chg="del">
          <ac:chgData name="GUO, Qiang" userId="79929919-1e5a-4868-82ae-63843998b2d0" providerId="ADAL" clId="{9A9740B0-2BDC-4E04-B5F9-93AEBFF63A41}" dt="2023-02-28T12:51:43.754" v="126" actId="478"/>
          <ac:spMkLst>
            <pc:docMk/>
            <pc:sldMk cId="3623673407" sldId="497"/>
            <ac:spMk id="12" creationId="{FD9F6341-6865-4F80-9E4B-82992F03ADCC}"/>
          </ac:spMkLst>
        </pc:spChg>
        <pc:spChg chg="add mod">
          <ac:chgData name="GUO, Qiang" userId="79929919-1e5a-4868-82ae-63843998b2d0" providerId="ADAL" clId="{9A9740B0-2BDC-4E04-B5F9-93AEBFF63A41}" dt="2023-02-28T13:17:26.816" v="533" actId="1036"/>
          <ac:spMkLst>
            <pc:docMk/>
            <pc:sldMk cId="3623673407" sldId="497"/>
            <ac:spMk id="13" creationId="{AC35651D-8567-664A-6975-D8ADFE22D2C6}"/>
          </ac:spMkLst>
        </pc:spChg>
        <pc:picChg chg="add del mod">
          <ac:chgData name="GUO, Qiang" userId="79929919-1e5a-4868-82ae-63843998b2d0" providerId="ADAL" clId="{9A9740B0-2BDC-4E04-B5F9-93AEBFF63A41}" dt="2023-02-28T12:55:22.041" v="166" actId="478"/>
          <ac:picMkLst>
            <pc:docMk/>
            <pc:sldMk cId="3623673407" sldId="497"/>
            <ac:picMk id="6" creationId="{D0D6D20F-E929-A9BC-6303-D8A9FB161785}"/>
          </ac:picMkLst>
        </pc:picChg>
      </pc:sldChg>
      <pc:sldChg chg="addSp delSp modSp mod ord delAnim">
        <pc:chgData name="GUO, Qiang" userId="79929919-1e5a-4868-82ae-63843998b2d0" providerId="ADAL" clId="{9A9740B0-2BDC-4E04-B5F9-93AEBFF63A41}" dt="2023-02-28T13:17:02.353" v="518" actId="6549"/>
        <pc:sldMkLst>
          <pc:docMk/>
          <pc:sldMk cId="1138157276" sldId="498"/>
        </pc:sldMkLst>
        <pc:spChg chg="add del mod">
          <ac:chgData name="GUO, Qiang" userId="79929919-1e5a-4868-82ae-63843998b2d0" providerId="ADAL" clId="{9A9740B0-2BDC-4E04-B5F9-93AEBFF63A41}" dt="2023-02-28T13:00:38.810" v="187" actId="478"/>
          <ac:spMkLst>
            <pc:docMk/>
            <pc:sldMk cId="1138157276" sldId="498"/>
            <ac:spMk id="3" creationId="{56EBD2EE-9C59-F954-0A41-5CDBF539E514}"/>
          </ac:spMkLst>
        </pc:spChg>
        <pc:spChg chg="add del mod">
          <ac:chgData name="GUO, Qiang" userId="79929919-1e5a-4868-82ae-63843998b2d0" providerId="ADAL" clId="{9A9740B0-2BDC-4E04-B5F9-93AEBFF63A41}" dt="2023-02-28T13:16:41.705" v="516" actId="20577"/>
          <ac:spMkLst>
            <pc:docMk/>
            <pc:sldMk cId="1138157276" sldId="498"/>
            <ac:spMk id="4" creationId="{F46249D9-CD57-E105-F579-50E645B8D830}"/>
          </ac:spMkLst>
        </pc:spChg>
        <pc:spChg chg="del mod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7" creationId="{C0D24C30-664E-41F6-9878-CD177B75A8E4}"/>
          </ac:spMkLst>
        </pc:spChg>
        <pc:spChg chg="del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8" creationId="{3453704D-CC76-4D30-89FE-32948E0596F0}"/>
          </ac:spMkLst>
        </pc:spChg>
        <pc:spChg chg="mod">
          <ac:chgData name="GUO, Qiang" userId="79929919-1e5a-4868-82ae-63843998b2d0" providerId="ADAL" clId="{9A9740B0-2BDC-4E04-B5F9-93AEBFF63A41}" dt="2023-02-28T13:17:02.353" v="518" actId="6549"/>
          <ac:spMkLst>
            <pc:docMk/>
            <pc:sldMk cId="1138157276" sldId="498"/>
            <ac:spMk id="9" creationId="{87C720C1-1137-4CC8-96B9-2662FEA5AB6F}"/>
          </ac:spMkLst>
        </pc:spChg>
        <pc:spChg chg="add del mod">
          <ac:chgData name="GUO, Qiang" userId="79929919-1e5a-4868-82ae-63843998b2d0" providerId="ADAL" clId="{9A9740B0-2BDC-4E04-B5F9-93AEBFF63A41}" dt="2023-02-28T13:00:48.618" v="191" actId="478"/>
          <ac:spMkLst>
            <pc:docMk/>
            <pc:sldMk cId="1138157276" sldId="498"/>
            <ac:spMk id="10" creationId="{4041263C-01AD-3AA4-F8A6-8C38A3829C79}"/>
          </ac:spMkLst>
        </pc:spChg>
        <pc:spChg chg="del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11" creationId="{DC25A9C0-9489-4BBE-A372-4D014CAB60E5}"/>
          </ac:spMkLst>
        </pc:spChg>
        <pc:spChg chg="del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13" creationId="{0164CF9B-3E2E-4154-922F-75A3196CE9D0}"/>
          </ac:spMkLst>
        </pc:spChg>
        <pc:spChg chg="del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15" creationId="{BB1B6B26-12F8-413C-93B6-CE6E5B7CA121}"/>
          </ac:spMkLst>
        </pc:spChg>
        <pc:spChg chg="del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18" creationId="{3343705D-9F3F-4D13-AB00-5B52C6C3D3D8}"/>
          </ac:spMkLst>
        </pc:spChg>
        <pc:spChg chg="del">
          <ac:chgData name="GUO, Qiang" userId="79929919-1e5a-4868-82ae-63843998b2d0" providerId="ADAL" clId="{9A9740B0-2BDC-4E04-B5F9-93AEBFF63A41}" dt="2023-02-28T13:00:36.478" v="186" actId="478"/>
          <ac:spMkLst>
            <pc:docMk/>
            <pc:sldMk cId="1138157276" sldId="498"/>
            <ac:spMk id="20" creationId="{DB28CB63-495F-4AE1-9241-E345E4C11E03}"/>
          </ac:spMkLst>
        </pc:spChg>
        <pc:spChg chg="add del mod">
          <ac:chgData name="GUO, Qiang" userId="79929919-1e5a-4868-82ae-63843998b2d0" providerId="ADAL" clId="{9A9740B0-2BDC-4E04-B5F9-93AEBFF63A41}" dt="2023-02-28T13:10:24.551" v="270"/>
          <ac:spMkLst>
            <pc:docMk/>
            <pc:sldMk cId="1138157276" sldId="498"/>
            <ac:spMk id="21" creationId="{FCABE59B-7D0B-6D98-6F0A-E2D8351613CA}"/>
          </ac:spMkLst>
        </pc:spChg>
        <pc:spChg chg="add del mod">
          <ac:chgData name="GUO, Qiang" userId="79929919-1e5a-4868-82ae-63843998b2d0" providerId="ADAL" clId="{9A9740B0-2BDC-4E04-B5F9-93AEBFF63A41}" dt="2023-02-28T13:15:10.518" v="493" actId="478"/>
          <ac:spMkLst>
            <pc:docMk/>
            <pc:sldMk cId="1138157276" sldId="498"/>
            <ac:spMk id="23" creationId="{F785557F-5286-2E52-BDCB-256488779775}"/>
          </ac:spMkLst>
        </pc:spChg>
        <pc:picChg chg="add del mod">
          <ac:chgData name="GUO, Qiang" userId="79929919-1e5a-4868-82ae-63843998b2d0" providerId="ADAL" clId="{9A9740B0-2BDC-4E04-B5F9-93AEBFF63A41}" dt="2023-02-28T13:00:50.944" v="192" actId="478"/>
          <ac:picMkLst>
            <pc:docMk/>
            <pc:sldMk cId="1138157276" sldId="498"/>
            <ac:picMk id="6" creationId="{1B18870E-CBAB-323D-F807-199F96D2D103}"/>
          </ac:picMkLst>
        </pc:picChg>
        <pc:picChg chg="del">
          <ac:chgData name="GUO, Qiang" userId="79929919-1e5a-4868-82ae-63843998b2d0" providerId="ADAL" clId="{9A9740B0-2BDC-4E04-B5F9-93AEBFF63A41}" dt="2023-02-28T13:00:36.478" v="186" actId="478"/>
          <ac:picMkLst>
            <pc:docMk/>
            <pc:sldMk cId="1138157276" sldId="498"/>
            <ac:picMk id="16" creationId="{2285916A-036E-43DA-8938-E72A4C85710E}"/>
          </ac:picMkLst>
        </pc:picChg>
        <pc:picChg chg="add del mod">
          <ac:chgData name="GUO, Qiang" userId="79929919-1e5a-4868-82ae-63843998b2d0" providerId="ADAL" clId="{9A9740B0-2BDC-4E04-B5F9-93AEBFF63A41}" dt="2023-02-28T13:10:24.551" v="270"/>
          <ac:picMkLst>
            <pc:docMk/>
            <pc:sldMk cId="1138157276" sldId="498"/>
            <ac:picMk id="22" creationId="{08083968-70A6-FB29-578D-F64D564421CF}"/>
          </ac:picMkLst>
        </pc:picChg>
        <pc:picChg chg="add mod">
          <ac:chgData name="GUO, Qiang" userId="79929919-1e5a-4868-82ae-63843998b2d0" providerId="ADAL" clId="{9A9740B0-2BDC-4E04-B5F9-93AEBFF63A41}" dt="2023-02-28T13:16:56.864" v="517" actId="14100"/>
          <ac:picMkLst>
            <pc:docMk/>
            <pc:sldMk cId="1138157276" sldId="498"/>
            <ac:picMk id="24" creationId="{6722AAF2-0A8B-BDEE-41EE-BAAD6D35853D}"/>
          </ac:picMkLst>
        </pc:picChg>
        <pc:cxnChg chg="del">
          <ac:chgData name="GUO, Qiang" userId="79929919-1e5a-4868-82ae-63843998b2d0" providerId="ADAL" clId="{9A9740B0-2BDC-4E04-B5F9-93AEBFF63A41}" dt="2023-02-28T13:00:36.478" v="186" actId="478"/>
          <ac:cxnSpMkLst>
            <pc:docMk/>
            <pc:sldMk cId="1138157276" sldId="498"/>
            <ac:cxnSpMk id="12" creationId="{D6F755C9-D547-41D2-A3D3-1235A06C2675}"/>
          </ac:cxnSpMkLst>
        </pc:cxnChg>
        <pc:cxnChg chg="del">
          <ac:chgData name="GUO, Qiang" userId="79929919-1e5a-4868-82ae-63843998b2d0" providerId="ADAL" clId="{9A9740B0-2BDC-4E04-B5F9-93AEBFF63A41}" dt="2023-02-28T13:00:36.478" v="186" actId="478"/>
          <ac:cxnSpMkLst>
            <pc:docMk/>
            <pc:sldMk cId="1138157276" sldId="498"/>
            <ac:cxnSpMk id="14" creationId="{ACDBC762-4F85-431F-8660-7AD5312BF90B}"/>
          </ac:cxnSpMkLst>
        </pc:cxnChg>
        <pc:cxnChg chg="del">
          <ac:chgData name="GUO, Qiang" userId="79929919-1e5a-4868-82ae-63843998b2d0" providerId="ADAL" clId="{9A9740B0-2BDC-4E04-B5F9-93AEBFF63A41}" dt="2023-02-28T13:00:36.478" v="186" actId="478"/>
          <ac:cxnSpMkLst>
            <pc:docMk/>
            <pc:sldMk cId="1138157276" sldId="498"/>
            <ac:cxnSpMk id="17" creationId="{5A0BF20F-7C48-43F0-B48D-2B0B8DADCB7A}"/>
          </ac:cxnSpMkLst>
        </pc:cxnChg>
        <pc:cxnChg chg="del">
          <ac:chgData name="GUO, Qiang" userId="79929919-1e5a-4868-82ae-63843998b2d0" providerId="ADAL" clId="{9A9740B0-2BDC-4E04-B5F9-93AEBFF63A41}" dt="2023-02-28T13:00:36.478" v="186" actId="478"/>
          <ac:cxnSpMkLst>
            <pc:docMk/>
            <pc:sldMk cId="1138157276" sldId="498"/>
            <ac:cxnSpMk id="19" creationId="{74EBFDB6-4F95-4B5D-BBC4-35709A77E2E3}"/>
          </ac:cxnSpMkLst>
        </pc:cxnChg>
      </pc:sldChg>
      <pc:sldChg chg="addSp delSp modSp mod delAnim modAnim">
        <pc:chgData name="GUO, Qiang" userId="79929919-1e5a-4868-82ae-63843998b2d0" providerId="ADAL" clId="{9A9740B0-2BDC-4E04-B5F9-93AEBFF63A41}" dt="2023-03-01T14:52:47.107" v="4221" actId="14100"/>
        <pc:sldMkLst>
          <pc:docMk/>
          <pc:sldMk cId="627693266" sldId="499"/>
        </pc:sldMkLst>
        <pc:spChg chg="add del mod">
          <ac:chgData name="GUO, Qiang" userId="79929919-1e5a-4868-82ae-63843998b2d0" providerId="ADAL" clId="{9A9740B0-2BDC-4E04-B5F9-93AEBFF63A41}" dt="2023-02-28T13:40:31.129" v="927" actId="478"/>
          <ac:spMkLst>
            <pc:docMk/>
            <pc:sldMk cId="627693266" sldId="499"/>
            <ac:spMk id="3" creationId="{CB34C6C0-C2DD-7D9B-1413-A69BA1645F32}"/>
          </ac:spMkLst>
        </pc:spChg>
        <pc:spChg chg="add mod">
          <ac:chgData name="GUO, Qiang" userId="79929919-1e5a-4868-82ae-63843998b2d0" providerId="ADAL" clId="{9A9740B0-2BDC-4E04-B5F9-93AEBFF63A41}" dt="2023-02-28T13:45:08.081" v="1035" actId="1036"/>
          <ac:spMkLst>
            <pc:docMk/>
            <pc:sldMk cId="627693266" sldId="499"/>
            <ac:spMk id="6" creationId="{5BEB496B-A5AF-E0E5-A293-2F4F4FC293C6}"/>
          </ac:spMkLst>
        </pc:spChg>
        <pc:spChg chg="del">
          <ac:chgData name="GUO, Qiang" userId="79929919-1e5a-4868-82ae-63843998b2d0" providerId="ADAL" clId="{9A9740B0-2BDC-4E04-B5F9-93AEBFF63A41}" dt="2023-02-28T13:40:29.189" v="926" actId="478"/>
          <ac:spMkLst>
            <pc:docMk/>
            <pc:sldMk cId="627693266" sldId="499"/>
            <ac:spMk id="7" creationId="{5DF66135-A7A1-4827-8CA2-E6E631AEB82C}"/>
          </ac:spMkLst>
        </pc:spChg>
        <pc:spChg chg="del mod">
          <ac:chgData name="GUO, Qiang" userId="79929919-1e5a-4868-82ae-63843998b2d0" providerId="ADAL" clId="{9A9740B0-2BDC-4E04-B5F9-93AEBFF63A41}" dt="2023-02-28T13:40:45.855" v="938" actId="478"/>
          <ac:spMkLst>
            <pc:docMk/>
            <pc:sldMk cId="627693266" sldId="499"/>
            <ac:spMk id="8" creationId="{C18D22B7-8960-4105-9396-121846291EC8}"/>
          </ac:spMkLst>
        </pc:spChg>
        <pc:spChg chg="mod">
          <ac:chgData name="GUO, Qiang" userId="79929919-1e5a-4868-82ae-63843998b2d0" providerId="ADAL" clId="{9A9740B0-2BDC-4E04-B5F9-93AEBFF63A41}" dt="2023-03-01T13:14:25.526" v="2935" actId="6549"/>
          <ac:spMkLst>
            <pc:docMk/>
            <pc:sldMk cId="627693266" sldId="499"/>
            <ac:spMk id="9" creationId="{87C720C1-1137-4CC8-96B9-2662FEA5AB6F}"/>
          </ac:spMkLst>
        </pc:spChg>
        <pc:spChg chg="add mod">
          <ac:chgData name="GUO, Qiang" userId="79929919-1e5a-4868-82ae-63843998b2d0" providerId="ADAL" clId="{9A9740B0-2BDC-4E04-B5F9-93AEBFF63A41}" dt="2023-02-28T13:51:43.845" v="1392" actId="207"/>
          <ac:spMkLst>
            <pc:docMk/>
            <pc:sldMk cId="627693266" sldId="499"/>
            <ac:spMk id="10" creationId="{1718A450-34D2-6F2F-BD3F-949B1881D50C}"/>
          </ac:spMkLst>
        </pc:spChg>
        <pc:spChg chg="del">
          <ac:chgData name="GUO, Qiang" userId="79929919-1e5a-4868-82ae-63843998b2d0" providerId="ADAL" clId="{9A9740B0-2BDC-4E04-B5F9-93AEBFF63A41}" dt="2023-02-28T13:40:32.009" v="928" actId="478"/>
          <ac:spMkLst>
            <pc:docMk/>
            <pc:sldMk cId="627693266" sldId="499"/>
            <ac:spMk id="11" creationId="{F6C48C53-2E35-48EA-A85C-95A75667DF18}"/>
          </ac:spMkLst>
        </pc:spChg>
        <pc:spChg chg="del">
          <ac:chgData name="GUO, Qiang" userId="79929919-1e5a-4868-82ae-63843998b2d0" providerId="ADAL" clId="{9A9740B0-2BDC-4E04-B5F9-93AEBFF63A41}" dt="2023-02-28T13:40:32.714" v="929" actId="478"/>
          <ac:spMkLst>
            <pc:docMk/>
            <pc:sldMk cId="627693266" sldId="499"/>
            <ac:spMk id="12" creationId="{B69483A4-9C5E-44C6-BF50-6EA69766BA16}"/>
          </ac:spMkLst>
        </pc:spChg>
        <pc:spChg chg="add mod">
          <ac:chgData name="GUO, Qiang" userId="79929919-1e5a-4868-82ae-63843998b2d0" providerId="ADAL" clId="{9A9740B0-2BDC-4E04-B5F9-93AEBFF63A41}" dt="2023-02-28T13:53:27.587" v="1476" actId="207"/>
          <ac:spMkLst>
            <pc:docMk/>
            <pc:sldMk cId="627693266" sldId="499"/>
            <ac:spMk id="13" creationId="{9C553DEB-B8E5-79D2-23CF-DADE6B7CE4E7}"/>
          </ac:spMkLst>
        </pc:spChg>
        <pc:spChg chg="add mod">
          <ac:chgData name="GUO, Qiang" userId="79929919-1e5a-4868-82ae-63843998b2d0" providerId="ADAL" clId="{9A9740B0-2BDC-4E04-B5F9-93AEBFF63A41}" dt="2023-02-28T13:53:13.821" v="1475" actId="313"/>
          <ac:spMkLst>
            <pc:docMk/>
            <pc:sldMk cId="627693266" sldId="499"/>
            <ac:spMk id="14" creationId="{C1AAF35E-DFAD-C03B-E372-226D19A3E4D8}"/>
          </ac:spMkLst>
        </pc:spChg>
        <pc:spChg chg="add mod">
          <ac:chgData name="GUO, Qiang" userId="79929919-1e5a-4868-82ae-63843998b2d0" providerId="ADAL" clId="{9A9740B0-2BDC-4E04-B5F9-93AEBFF63A41}" dt="2023-02-28T13:53:54.707" v="1510" actId="20577"/>
          <ac:spMkLst>
            <pc:docMk/>
            <pc:sldMk cId="627693266" sldId="499"/>
            <ac:spMk id="15" creationId="{28AA89CE-A638-C73D-D798-6860FC094DE7}"/>
          </ac:spMkLst>
        </pc:spChg>
        <pc:spChg chg="add del mod">
          <ac:chgData name="GUO, Qiang" userId="79929919-1e5a-4868-82ae-63843998b2d0" providerId="ADAL" clId="{9A9740B0-2BDC-4E04-B5F9-93AEBFF63A41}" dt="2023-02-28T13:54:18.493" v="1512"/>
          <ac:spMkLst>
            <pc:docMk/>
            <pc:sldMk cId="627693266" sldId="499"/>
            <ac:spMk id="16" creationId="{4CD3A99E-43B3-8D1A-49C7-12258E877682}"/>
          </ac:spMkLst>
        </pc:spChg>
        <pc:spChg chg="add mod">
          <ac:chgData name="GUO, Qiang" userId="79929919-1e5a-4868-82ae-63843998b2d0" providerId="ADAL" clId="{9A9740B0-2BDC-4E04-B5F9-93AEBFF63A41}" dt="2023-02-28T13:54:40.253" v="1528" actId="20577"/>
          <ac:spMkLst>
            <pc:docMk/>
            <pc:sldMk cId="627693266" sldId="499"/>
            <ac:spMk id="17" creationId="{6B218CCC-D14F-CFA2-8676-27806C68BE18}"/>
          </ac:spMkLst>
        </pc:spChg>
        <pc:spChg chg="add mod">
          <ac:chgData name="GUO, Qiang" userId="79929919-1e5a-4868-82ae-63843998b2d0" providerId="ADAL" clId="{9A9740B0-2BDC-4E04-B5F9-93AEBFF63A41}" dt="2023-03-01T14:52:47.107" v="4221" actId="14100"/>
          <ac:spMkLst>
            <pc:docMk/>
            <pc:sldMk cId="627693266" sldId="499"/>
            <ac:spMk id="19" creationId="{AA67E5FE-77AB-75BE-A682-A4E007E55B9D}"/>
          </ac:spMkLst>
        </pc:spChg>
        <pc:spChg chg="del">
          <ac:chgData name="GUO, Qiang" userId="79929919-1e5a-4868-82ae-63843998b2d0" providerId="ADAL" clId="{9A9740B0-2BDC-4E04-B5F9-93AEBFF63A41}" dt="2023-02-28T13:40:41.977" v="936" actId="478"/>
          <ac:spMkLst>
            <pc:docMk/>
            <pc:sldMk cId="627693266" sldId="499"/>
            <ac:spMk id="21" creationId="{90A6275C-F632-4E8C-8073-4973D29F06E6}"/>
          </ac:spMkLst>
        </pc:spChg>
        <pc:spChg chg="del">
          <ac:chgData name="GUO, Qiang" userId="79929919-1e5a-4868-82ae-63843998b2d0" providerId="ADAL" clId="{9A9740B0-2BDC-4E04-B5F9-93AEBFF63A41}" dt="2023-02-28T13:40:37.121" v="932" actId="478"/>
          <ac:spMkLst>
            <pc:docMk/>
            <pc:sldMk cId="627693266" sldId="499"/>
            <ac:spMk id="29" creationId="{279EB292-22B7-48C8-B249-58ED63DCCAD0}"/>
          </ac:spMkLst>
        </pc:spChg>
        <pc:spChg chg="del">
          <ac:chgData name="GUO, Qiang" userId="79929919-1e5a-4868-82ae-63843998b2d0" providerId="ADAL" clId="{9A9740B0-2BDC-4E04-B5F9-93AEBFF63A41}" dt="2023-02-28T13:40:38.089" v="933" actId="478"/>
          <ac:spMkLst>
            <pc:docMk/>
            <pc:sldMk cId="627693266" sldId="499"/>
            <ac:spMk id="36" creationId="{7B610742-4100-4914-A87B-3F947E758A4A}"/>
          </ac:spMkLst>
        </pc:spChg>
        <pc:grpChg chg="del">
          <ac:chgData name="GUO, Qiang" userId="79929919-1e5a-4868-82ae-63843998b2d0" providerId="ADAL" clId="{9A9740B0-2BDC-4E04-B5F9-93AEBFF63A41}" dt="2023-02-28T13:40:33.646" v="930" actId="478"/>
          <ac:grpSpMkLst>
            <pc:docMk/>
            <pc:sldMk cId="627693266" sldId="499"/>
            <ac:grpSpMk id="28" creationId="{CA9A63D0-29A8-494E-BB55-EC45AF7E3492}"/>
          </ac:grpSpMkLst>
        </pc:grpChg>
        <pc:grpChg chg="del">
          <ac:chgData name="GUO, Qiang" userId="79929919-1e5a-4868-82ae-63843998b2d0" providerId="ADAL" clId="{9A9740B0-2BDC-4E04-B5F9-93AEBFF63A41}" dt="2023-02-28T13:40:35.490" v="931" actId="478"/>
          <ac:grpSpMkLst>
            <pc:docMk/>
            <pc:sldMk cId="627693266" sldId="499"/>
            <ac:grpSpMk id="35" creationId="{FBCCE2C8-F308-40E7-9CC9-B67A54144B47}"/>
          </ac:grpSpMkLst>
        </pc:grpChg>
        <pc:picChg chg="del">
          <ac:chgData name="GUO, Qiang" userId="79929919-1e5a-4868-82ae-63843998b2d0" providerId="ADAL" clId="{9A9740B0-2BDC-4E04-B5F9-93AEBFF63A41}" dt="2023-02-28T13:40:46.960" v="939" actId="478"/>
          <ac:picMkLst>
            <pc:docMk/>
            <pc:sldMk cId="627693266" sldId="499"/>
            <ac:picMk id="37" creationId="{E63AC23D-2CB0-4B07-8A2C-103DCCC74747}"/>
          </ac:picMkLst>
        </pc:picChg>
      </pc:sldChg>
      <pc:sldChg chg="del">
        <pc:chgData name="GUO, Qiang" userId="79929919-1e5a-4868-82ae-63843998b2d0" providerId="ADAL" clId="{9A9740B0-2BDC-4E04-B5F9-93AEBFF63A41}" dt="2023-02-28T14:34:23.793" v="2241" actId="47"/>
        <pc:sldMkLst>
          <pc:docMk/>
          <pc:sldMk cId="2493862406" sldId="500"/>
        </pc:sldMkLst>
      </pc:sldChg>
      <pc:sldChg chg="del ord">
        <pc:chgData name="GUO, Qiang" userId="79929919-1e5a-4868-82ae-63843998b2d0" providerId="ADAL" clId="{9A9740B0-2BDC-4E04-B5F9-93AEBFF63A41}" dt="2023-02-28T14:05:36.827" v="1637" actId="47"/>
        <pc:sldMkLst>
          <pc:docMk/>
          <pc:sldMk cId="87797818" sldId="502"/>
        </pc:sldMkLst>
      </pc:sldChg>
      <pc:sldChg chg="addSp delSp modSp mod ord delAnim modAnim">
        <pc:chgData name="GUO, Qiang" userId="79929919-1e5a-4868-82ae-63843998b2d0" providerId="ADAL" clId="{9A9740B0-2BDC-4E04-B5F9-93AEBFF63A41}" dt="2023-03-01T15:16:48.192" v="5885"/>
        <pc:sldMkLst>
          <pc:docMk/>
          <pc:sldMk cId="3499827752" sldId="503"/>
        </pc:sldMkLst>
        <pc:spChg chg="add mod">
          <ac:chgData name="GUO, Qiang" userId="79929919-1e5a-4868-82ae-63843998b2d0" providerId="ADAL" clId="{9A9740B0-2BDC-4E04-B5F9-93AEBFF63A41}" dt="2023-03-01T13:21:40.009" v="3048" actId="1036"/>
          <ac:spMkLst>
            <pc:docMk/>
            <pc:sldMk cId="3499827752" sldId="503"/>
            <ac:spMk id="2" creationId="{B79E726E-C8DC-4047-2504-AD8D8D6ED02D}"/>
          </ac:spMkLst>
        </pc:spChg>
        <pc:spChg chg="add del mod">
          <ac:chgData name="GUO, Qiang" userId="79929919-1e5a-4868-82ae-63843998b2d0" providerId="ADAL" clId="{9A9740B0-2BDC-4E04-B5F9-93AEBFF63A41}" dt="2023-02-28T13:59:56.727" v="1602" actId="478"/>
          <ac:spMkLst>
            <pc:docMk/>
            <pc:sldMk cId="3499827752" sldId="503"/>
            <ac:spMk id="3" creationId="{7294FA84-7567-4B50-3237-07DCEA47DF50}"/>
          </ac:spMkLst>
        </pc:spChg>
        <pc:spChg chg="add mod">
          <ac:chgData name="GUO, Qiang" userId="79929919-1e5a-4868-82ae-63843998b2d0" providerId="ADAL" clId="{9A9740B0-2BDC-4E04-B5F9-93AEBFF63A41}" dt="2023-03-01T12:59:29.104" v="2478" actId="1035"/>
          <ac:spMkLst>
            <pc:docMk/>
            <pc:sldMk cId="3499827752" sldId="503"/>
            <ac:spMk id="5" creationId="{130AEFA9-9E0F-D6A6-9F44-C86DB9A0641F}"/>
          </ac:spMkLst>
        </pc:spChg>
        <pc:spChg chg="del">
          <ac:chgData name="GUO, Qiang" userId="79929919-1e5a-4868-82ae-63843998b2d0" providerId="ADAL" clId="{9A9740B0-2BDC-4E04-B5F9-93AEBFF63A41}" dt="2023-02-28T13:59:54.322" v="1601" actId="478"/>
          <ac:spMkLst>
            <pc:docMk/>
            <pc:sldMk cId="3499827752" sldId="503"/>
            <ac:spMk id="7" creationId="{35286455-86A3-43E0-BB5C-21AE21990FD6}"/>
          </ac:spMkLst>
        </pc:spChg>
        <pc:spChg chg="add del mod">
          <ac:chgData name="GUO, Qiang" userId="79929919-1e5a-4868-82ae-63843998b2d0" providerId="ADAL" clId="{9A9740B0-2BDC-4E04-B5F9-93AEBFF63A41}" dt="2023-03-01T12:51:46.071" v="2417" actId="478"/>
          <ac:spMkLst>
            <pc:docMk/>
            <pc:sldMk cId="3499827752" sldId="503"/>
            <ac:spMk id="8" creationId="{3C379E4F-CB36-1256-C1F8-322A0A8770EE}"/>
          </ac:spMkLst>
        </pc:spChg>
        <pc:spChg chg="del">
          <ac:chgData name="GUO, Qiang" userId="79929919-1e5a-4868-82ae-63843998b2d0" providerId="ADAL" clId="{9A9740B0-2BDC-4E04-B5F9-93AEBFF63A41}" dt="2023-02-28T13:59:50.656" v="1599" actId="478"/>
          <ac:spMkLst>
            <pc:docMk/>
            <pc:sldMk cId="3499827752" sldId="503"/>
            <ac:spMk id="8" creationId="{D8234FB4-531A-4FDF-8418-E426C7E05761}"/>
          </ac:spMkLst>
        </pc:spChg>
        <pc:spChg chg="mod">
          <ac:chgData name="GUO, Qiang" userId="79929919-1e5a-4868-82ae-63843998b2d0" providerId="ADAL" clId="{9A9740B0-2BDC-4E04-B5F9-93AEBFF63A41}" dt="2023-02-28T13:59:21.524" v="1592" actId="20577"/>
          <ac:spMkLst>
            <pc:docMk/>
            <pc:sldMk cId="3499827752" sldId="503"/>
            <ac:spMk id="9" creationId="{87C720C1-1137-4CC8-96B9-2662FEA5AB6F}"/>
          </ac:spMkLst>
        </pc:spChg>
        <pc:spChg chg="add mod">
          <ac:chgData name="GUO, Qiang" userId="79929919-1e5a-4868-82ae-63843998b2d0" providerId="ADAL" clId="{9A9740B0-2BDC-4E04-B5F9-93AEBFF63A41}" dt="2023-03-01T12:59:29.104" v="2478" actId="1035"/>
          <ac:spMkLst>
            <pc:docMk/>
            <pc:sldMk cId="3499827752" sldId="503"/>
            <ac:spMk id="10" creationId="{88C5C384-FC79-B564-4153-C8B8718BB638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11" creationId="{57FB66B5-B5FC-4CFF-8225-CC521EE315C9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12" creationId="{5E484B57-5643-4542-96D9-61FF8A4FD86A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13" creationId="{7E6B36B0-4EAE-4081-8E99-CDFC1FBF6CF0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14" creationId="{5724F8C2-260E-48FD-8BF1-9376D898C724}"/>
          </ac:spMkLst>
        </pc:spChg>
        <pc:spChg chg="del">
          <ac:chgData name="GUO, Qiang" userId="79929919-1e5a-4868-82ae-63843998b2d0" providerId="ADAL" clId="{9A9740B0-2BDC-4E04-B5F9-93AEBFF63A41}" dt="2023-02-28T13:59:52.170" v="1600" actId="478"/>
          <ac:spMkLst>
            <pc:docMk/>
            <pc:sldMk cId="3499827752" sldId="503"/>
            <ac:spMk id="15" creationId="{E20EB81C-603B-4437-B6E5-492F5B27861C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16" creationId="{8AB8C98C-E73E-415C-94E1-6E81C639AF2E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18" creationId="{90CE2D1A-59C0-40D7-853E-1575B0529910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20" creationId="{E67F8F38-EE4B-4EB4-93C9-784605542A6C}"/>
          </ac:spMkLst>
        </pc:spChg>
        <pc:spChg chg="del">
          <ac:chgData name="GUO, Qiang" userId="79929919-1e5a-4868-82ae-63843998b2d0" providerId="ADAL" clId="{9A9740B0-2BDC-4E04-B5F9-93AEBFF63A41}" dt="2023-02-28T13:59:47.197" v="1598" actId="478"/>
          <ac:spMkLst>
            <pc:docMk/>
            <pc:sldMk cId="3499827752" sldId="503"/>
            <ac:spMk id="21" creationId="{12D36F64-7A68-4E65-B495-0A57F5124ADC}"/>
          </ac:spMkLst>
        </pc:spChg>
        <pc:picChg chg="add del mod">
          <ac:chgData name="GUO, Qiang" userId="79929919-1e5a-4868-82ae-63843998b2d0" providerId="ADAL" clId="{9A9740B0-2BDC-4E04-B5F9-93AEBFF63A41}" dt="2023-03-01T12:44:06.392" v="2305" actId="478"/>
          <ac:picMkLst>
            <pc:docMk/>
            <pc:sldMk cId="3499827752" sldId="503"/>
            <ac:picMk id="6" creationId="{C92AE618-D45B-9E0C-F3D2-9E2BB817FFCA}"/>
          </ac:picMkLst>
        </pc:picChg>
        <pc:picChg chg="add del mod">
          <ac:chgData name="GUO, Qiang" userId="79929919-1e5a-4868-82ae-63843998b2d0" providerId="ADAL" clId="{9A9740B0-2BDC-4E04-B5F9-93AEBFF63A41}" dt="2023-03-01T12:42:29.549" v="2301" actId="478"/>
          <ac:picMkLst>
            <pc:docMk/>
            <pc:sldMk cId="3499827752" sldId="503"/>
            <ac:picMk id="22" creationId="{349A0868-098F-6F89-C2C3-DD49E2B33585}"/>
          </ac:picMkLst>
        </pc:picChg>
        <pc:cxnChg chg="del">
          <ac:chgData name="GUO, Qiang" userId="79929919-1e5a-4868-82ae-63843998b2d0" providerId="ADAL" clId="{9A9740B0-2BDC-4E04-B5F9-93AEBFF63A41}" dt="2023-02-28T13:59:47.197" v="1598" actId="478"/>
          <ac:cxnSpMkLst>
            <pc:docMk/>
            <pc:sldMk cId="3499827752" sldId="503"/>
            <ac:cxnSpMk id="17" creationId="{6CE08F32-49F4-4340-9B38-078C9B29D845}"/>
          </ac:cxnSpMkLst>
        </pc:cxnChg>
        <pc:cxnChg chg="del">
          <ac:chgData name="GUO, Qiang" userId="79929919-1e5a-4868-82ae-63843998b2d0" providerId="ADAL" clId="{9A9740B0-2BDC-4E04-B5F9-93AEBFF63A41}" dt="2023-02-28T13:59:47.197" v="1598" actId="478"/>
          <ac:cxnSpMkLst>
            <pc:docMk/>
            <pc:sldMk cId="3499827752" sldId="503"/>
            <ac:cxnSpMk id="19" creationId="{39104793-3580-485A-9FF3-2B0F9CC407AC}"/>
          </ac:cxnSpMkLst>
        </pc:cxnChg>
      </pc:sldChg>
      <pc:sldChg chg="del">
        <pc:chgData name="GUO, Qiang" userId="79929919-1e5a-4868-82ae-63843998b2d0" providerId="ADAL" clId="{9A9740B0-2BDC-4E04-B5F9-93AEBFF63A41}" dt="2023-02-28T14:34:22.432" v="2240" actId="47"/>
        <pc:sldMkLst>
          <pc:docMk/>
          <pc:sldMk cId="2643792902" sldId="504"/>
        </pc:sldMkLst>
      </pc:sldChg>
      <pc:sldChg chg="del">
        <pc:chgData name="GUO, Qiang" userId="79929919-1e5a-4868-82ae-63843998b2d0" providerId="ADAL" clId="{9A9740B0-2BDC-4E04-B5F9-93AEBFF63A41}" dt="2023-02-28T14:34:24.899" v="2242" actId="47"/>
        <pc:sldMkLst>
          <pc:docMk/>
          <pc:sldMk cId="2262889771" sldId="505"/>
        </pc:sldMkLst>
      </pc:sldChg>
      <pc:sldChg chg="del">
        <pc:chgData name="GUO, Qiang" userId="79929919-1e5a-4868-82ae-63843998b2d0" providerId="ADAL" clId="{9A9740B0-2BDC-4E04-B5F9-93AEBFF63A41}" dt="2023-02-28T14:34:26.112" v="2243" actId="47"/>
        <pc:sldMkLst>
          <pc:docMk/>
          <pc:sldMk cId="3323184530" sldId="506"/>
        </pc:sldMkLst>
      </pc:sldChg>
      <pc:sldChg chg="del">
        <pc:chgData name="GUO, Qiang" userId="79929919-1e5a-4868-82ae-63843998b2d0" providerId="ADAL" clId="{9A9740B0-2BDC-4E04-B5F9-93AEBFF63A41}" dt="2023-02-28T14:34:28.136" v="2245" actId="47"/>
        <pc:sldMkLst>
          <pc:docMk/>
          <pc:sldMk cId="1425617041" sldId="507"/>
        </pc:sldMkLst>
      </pc:sldChg>
      <pc:sldChg chg="del">
        <pc:chgData name="GUO, Qiang" userId="79929919-1e5a-4868-82ae-63843998b2d0" providerId="ADAL" clId="{9A9740B0-2BDC-4E04-B5F9-93AEBFF63A41}" dt="2023-02-28T14:34:27.125" v="2244" actId="47"/>
        <pc:sldMkLst>
          <pc:docMk/>
          <pc:sldMk cId="3446642169" sldId="508"/>
        </pc:sldMkLst>
      </pc:sldChg>
      <pc:sldChg chg="del">
        <pc:chgData name="GUO, Qiang" userId="79929919-1e5a-4868-82ae-63843998b2d0" providerId="ADAL" clId="{9A9740B0-2BDC-4E04-B5F9-93AEBFF63A41}" dt="2023-02-28T14:34:31.052" v="2247" actId="47"/>
        <pc:sldMkLst>
          <pc:docMk/>
          <pc:sldMk cId="376063374" sldId="509"/>
        </pc:sldMkLst>
      </pc:sldChg>
      <pc:sldChg chg="del">
        <pc:chgData name="GUO, Qiang" userId="79929919-1e5a-4868-82ae-63843998b2d0" providerId="ADAL" clId="{9A9740B0-2BDC-4E04-B5F9-93AEBFF63A41}" dt="2023-02-28T14:34:32.116" v="2248" actId="47"/>
        <pc:sldMkLst>
          <pc:docMk/>
          <pc:sldMk cId="1107880549" sldId="510"/>
        </pc:sldMkLst>
      </pc:sldChg>
      <pc:sldChg chg="modSp mod">
        <pc:chgData name="GUO, Qiang" userId="79929919-1e5a-4868-82ae-63843998b2d0" providerId="ADAL" clId="{9A9740B0-2BDC-4E04-B5F9-93AEBFF63A41}" dt="2023-03-01T15:30:11.616" v="6009" actId="6549"/>
        <pc:sldMkLst>
          <pc:docMk/>
          <pc:sldMk cId="4074228462" sldId="524"/>
        </pc:sldMkLst>
        <pc:spChg chg="mod">
          <ac:chgData name="GUO, Qiang" userId="79929919-1e5a-4868-82ae-63843998b2d0" providerId="ADAL" clId="{9A9740B0-2BDC-4E04-B5F9-93AEBFF63A41}" dt="2023-03-01T15:22:06.259" v="5998" actId="20577"/>
          <ac:spMkLst>
            <pc:docMk/>
            <pc:sldMk cId="4074228462" sldId="524"/>
            <ac:spMk id="11" creationId="{58906670-C9AA-401F-96A7-DC3FBBD0DD49}"/>
          </ac:spMkLst>
        </pc:spChg>
        <pc:spChg chg="mod">
          <ac:chgData name="GUO, Qiang" userId="79929919-1e5a-4868-82ae-63843998b2d0" providerId="ADAL" clId="{9A9740B0-2BDC-4E04-B5F9-93AEBFF63A41}" dt="2023-03-01T15:30:11.616" v="6009" actId="6549"/>
          <ac:spMkLst>
            <pc:docMk/>
            <pc:sldMk cId="4074228462" sldId="524"/>
            <ac:spMk id="12" creationId="{D9A8921A-807E-4176-8B4F-A164A9361668}"/>
          </ac:spMkLst>
        </pc:spChg>
      </pc:sldChg>
      <pc:sldChg chg="del">
        <pc:chgData name="GUO, Qiang" userId="79929919-1e5a-4868-82ae-63843998b2d0" providerId="ADAL" clId="{9A9740B0-2BDC-4E04-B5F9-93AEBFF63A41}" dt="2023-02-28T14:34:33.379" v="2249" actId="47"/>
        <pc:sldMkLst>
          <pc:docMk/>
          <pc:sldMk cId="2263462911" sldId="525"/>
        </pc:sldMkLst>
      </pc:sldChg>
      <pc:sldChg chg="addSp delSp modSp mod">
        <pc:chgData name="GUO, Qiang" userId="79929919-1e5a-4868-82ae-63843998b2d0" providerId="ADAL" clId="{9A9740B0-2BDC-4E04-B5F9-93AEBFF63A41}" dt="2023-03-01T15:08:37.355" v="5229" actId="20577"/>
        <pc:sldMkLst>
          <pc:docMk/>
          <pc:sldMk cId="1219736981" sldId="526"/>
        </pc:sldMkLst>
        <pc:spChg chg="mod">
          <ac:chgData name="GUO, Qiang" userId="79929919-1e5a-4868-82ae-63843998b2d0" providerId="ADAL" clId="{9A9740B0-2BDC-4E04-B5F9-93AEBFF63A41}" dt="2023-03-01T15:08:37.355" v="5229" actId="20577"/>
          <ac:spMkLst>
            <pc:docMk/>
            <pc:sldMk cId="1219736981" sldId="526"/>
            <ac:spMk id="16" creationId="{43BA4224-A74C-43F5-B850-0D1A12661BDA}"/>
          </ac:spMkLst>
        </pc:spChg>
        <pc:picChg chg="add del mod">
          <ac:chgData name="GUO, Qiang" userId="79929919-1e5a-4868-82ae-63843998b2d0" providerId="ADAL" clId="{9A9740B0-2BDC-4E04-B5F9-93AEBFF63A41}" dt="2023-03-01T14:16:22.773" v="3883" actId="478"/>
          <ac:picMkLst>
            <pc:docMk/>
            <pc:sldMk cId="1219736981" sldId="526"/>
            <ac:picMk id="2" creationId="{3D469533-0C10-9A04-1AFB-CADDF6A6430B}"/>
          </ac:picMkLst>
        </pc:picChg>
        <pc:picChg chg="add del mod">
          <ac:chgData name="GUO, Qiang" userId="79929919-1e5a-4868-82ae-63843998b2d0" providerId="ADAL" clId="{9A9740B0-2BDC-4E04-B5F9-93AEBFF63A41}" dt="2023-03-01T14:15:26.854" v="3881" actId="478"/>
          <ac:picMkLst>
            <pc:docMk/>
            <pc:sldMk cId="1219736981" sldId="526"/>
            <ac:picMk id="3" creationId="{4A015FF6-E5B9-62B2-2C8E-C4C8E1E5365C}"/>
          </ac:picMkLst>
        </pc:picChg>
        <pc:picChg chg="add del mod">
          <ac:chgData name="GUO, Qiang" userId="79929919-1e5a-4868-82ae-63843998b2d0" providerId="ADAL" clId="{9A9740B0-2BDC-4E04-B5F9-93AEBFF63A41}" dt="2023-03-01T13:52:13.833" v="3846" actId="478"/>
          <ac:picMkLst>
            <pc:docMk/>
            <pc:sldMk cId="1219736981" sldId="526"/>
            <ac:picMk id="5" creationId="{46BA885B-D6CC-E53E-D787-CB9BAD3D9A99}"/>
          </ac:picMkLst>
        </pc:picChg>
      </pc:sldChg>
      <pc:sldChg chg="addSp delSp modSp mod delAnim modAnim">
        <pc:chgData name="GUO, Qiang" userId="79929919-1e5a-4868-82ae-63843998b2d0" providerId="ADAL" clId="{9A9740B0-2BDC-4E04-B5F9-93AEBFF63A41}" dt="2023-03-01T14:57:13.410" v="4326" actId="207"/>
        <pc:sldMkLst>
          <pc:docMk/>
          <pc:sldMk cId="3818947151" sldId="527"/>
        </pc:sldMkLst>
        <pc:spChg chg="add mod">
          <ac:chgData name="GUO, Qiang" userId="79929919-1e5a-4868-82ae-63843998b2d0" providerId="ADAL" clId="{9A9740B0-2BDC-4E04-B5F9-93AEBFF63A41}" dt="2023-03-01T13:47:58.727" v="3777" actId="14100"/>
          <ac:spMkLst>
            <pc:docMk/>
            <pc:sldMk cId="3818947151" sldId="527"/>
            <ac:spMk id="3" creationId="{3569F3BE-E3CB-8A3E-7165-80C1FEEBE8C0}"/>
          </ac:spMkLst>
        </pc:spChg>
        <pc:spChg chg="del">
          <ac:chgData name="GUO, Qiang" userId="79929919-1e5a-4868-82ae-63843998b2d0" providerId="ADAL" clId="{9A9740B0-2BDC-4E04-B5F9-93AEBFF63A41}" dt="2023-02-28T14:34:14.769" v="2239" actId="478"/>
          <ac:spMkLst>
            <pc:docMk/>
            <pc:sldMk cId="3818947151" sldId="527"/>
            <ac:spMk id="5" creationId="{634674C5-43DC-418B-AEE6-C7FC4969FB71}"/>
          </ac:spMkLst>
        </pc:spChg>
        <pc:spChg chg="add mod">
          <ac:chgData name="GUO, Qiang" userId="79929919-1e5a-4868-82ae-63843998b2d0" providerId="ADAL" clId="{9A9740B0-2BDC-4E04-B5F9-93AEBFF63A41}" dt="2023-03-01T13:40:44.189" v="3648" actId="1076"/>
          <ac:spMkLst>
            <pc:docMk/>
            <pc:sldMk cId="3818947151" sldId="527"/>
            <ac:spMk id="5" creationId="{BE2809E1-EE55-30FA-A2FD-862C48FD247E}"/>
          </ac:spMkLst>
        </pc:spChg>
        <pc:spChg chg="add del mod">
          <ac:chgData name="GUO, Qiang" userId="79929919-1e5a-4868-82ae-63843998b2d0" providerId="ADAL" clId="{9A9740B0-2BDC-4E04-B5F9-93AEBFF63A41}" dt="2023-02-28T14:34:10.384" v="2236" actId="478"/>
          <ac:spMkLst>
            <pc:docMk/>
            <pc:sldMk cId="3818947151" sldId="527"/>
            <ac:spMk id="6" creationId="{EA6E053C-5080-0B1D-A6A3-434394FA11E2}"/>
          </ac:spMkLst>
        </pc:spChg>
        <pc:spChg chg="del">
          <ac:chgData name="GUO, Qiang" userId="79929919-1e5a-4868-82ae-63843998b2d0" providerId="ADAL" clId="{9A9740B0-2BDC-4E04-B5F9-93AEBFF63A41}" dt="2023-02-28T14:34:08.676" v="2235" actId="478"/>
          <ac:spMkLst>
            <pc:docMk/>
            <pc:sldMk cId="3818947151" sldId="527"/>
            <ac:spMk id="7" creationId="{61C81F26-E0D0-4992-8ADE-DC33A36F9659}"/>
          </ac:spMkLst>
        </pc:spChg>
        <pc:spChg chg="add mod">
          <ac:chgData name="GUO, Qiang" userId="79929919-1e5a-4868-82ae-63843998b2d0" providerId="ADAL" clId="{9A9740B0-2BDC-4E04-B5F9-93AEBFF63A41}" dt="2023-03-01T14:54:44.016" v="4233" actId="6549"/>
          <ac:spMkLst>
            <pc:docMk/>
            <pc:sldMk cId="3818947151" sldId="527"/>
            <ac:spMk id="7" creationId="{F900D7C0-FD8D-E3FF-FA63-3BF9035C5D47}"/>
          </ac:spMkLst>
        </pc:spChg>
        <pc:spChg chg="add mod">
          <ac:chgData name="GUO, Qiang" userId="79929919-1e5a-4868-82ae-63843998b2d0" providerId="ADAL" clId="{9A9740B0-2BDC-4E04-B5F9-93AEBFF63A41}" dt="2023-03-01T14:57:13.410" v="4326" actId="207"/>
          <ac:spMkLst>
            <pc:docMk/>
            <pc:sldMk cId="3818947151" sldId="527"/>
            <ac:spMk id="8" creationId="{08BFED61-99D4-8421-A1B6-DD04DF0F60F7}"/>
          </ac:spMkLst>
        </pc:spChg>
        <pc:spChg chg="mod">
          <ac:chgData name="GUO, Qiang" userId="79929919-1e5a-4868-82ae-63843998b2d0" providerId="ADAL" clId="{9A9740B0-2BDC-4E04-B5F9-93AEBFF63A41}" dt="2023-02-28T14:34:04.535" v="2234" actId="20577"/>
          <ac:spMkLst>
            <pc:docMk/>
            <pc:sldMk cId="3818947151" sldId="527"/>
            <ac:spMk id="9" creationId="{87C720C1-1137-4CC8-96B9-2662FEA5AB6F}"/>
          </ac:spMkLst>
        </pc:spChg>
        <pc:spChg chg="add mod">
          <ac:chgData name="GUO, Qiang" userId="79929919-1e5a-4868-82ae-63843998b2d0" providerId="ADAL" clId="{9A9740B0-2BDC-4E04-B5F9-93AEBFF63A41}" dt="2023-03-01T14:57:11.090" v="4325" actId="207"/>
          <ac:spMkLst>
            <pc:docMk/>
            <pc:sldMk cId="3818947151" sldId="527"/>
            <ac:spMk id="11" creationId="{B9C3BFF9-B5CE-BD14-28A6-5C41B48C28ED}"/>
          </ac:spMkLst>
        </pc:spChg>
        <pc:spChg chg="del">
          <ac:chgData name="GUO, Qiang" userId="79929919-1e5a-4868-82ae-63843998b2d0" providerId="ADAL" clId="{9A9740B0-2BDC-4E04-B5F9-93AEBFF63A41}" dt="2023-02-28T14:34:12.911" v="2238" actId="478"/>
          <ac:spMkLst>
            <pc:docMk/>
            <pc:sldMk cId="3818947151" sldId="527"/>
            <ac:spMk id="24" creationId="{5679DCF6-7933-40E5-8D9D-EA6A98709C6D}"/>
          </ac:spMkLst>
        </pc:spChg>
        <pc:spChg chg="del">
          <ac:chgData name="GUO, Qiang" userId="79929919-1e5a-4868-82ae-63843998b2d0" providerId="ADAL" clId="{9A9740B0-2BDC-4E04-B5F9-93AEBFF63A41}" dt="2023-02-28T14:34:11.296" v="2237" actId="478"/>
          <ac:spMkLst>
            <pc:docMk/>
            <pc:sldMk cId="3818947151" sldId="527"/>
            <ac:spMk id="25" creationId="{78B7ED5F-3A83-48FD-93AF-42D4097B6F93}"/>
          </ac:spMkLst>
        </pc:spChg>
        <pc:spChg chg="del">
          <ac:chgData name="GUO, Qiang" userId="79929919-1e5a-4868-82ae-63843998b2d0" providerId="ADAL" clId="{9A9740B0-2BDC-4E04-B5F9-93AEBFF63A41}" dt="2023-02-28T14:34:12.911" v="2238" actId="478"/>
          <ac:spMkLst>
            <pc:docMk/>
            <pc:sldMk cId="3818947151" sldId="527"/>
            <ac:spMk id="27" creationId="{E02BADC3-08FA-4773-BDF2-6139F44E2207}"/>
          </ac:spMkLst>
        </pc:spChg>
        <pc:spChg chg="del">
          <ac:chgData name="GUO, Qiang" userId="79929919-1e5a-4868-82ae-63843998b2d0" providerId="ADAL" clId="{9A9740B0-2BDC-4E04-B5F9-93AEBFF63A41}" dt="2023-02-28T14:34:12.911" v="2238" actId="478"/>
          <ac:spMkLst>
            <pc:docMk/>
            <pc:sldMk cId="3818947151" sldId="527"/>
            <ac:spMk id="29" creationId="{7F9A3F11-3CE9-4C3D-AE71-C74EF25941E8}"/>
          </ac:spMkLst>
        </pc:spChg>
        <pc:spChg chg="del">
          <ac:chgData name="GUO, Qiang" userId="79929919-1e5a-4868-82ae-63843998b2d0" providerId="ADAL" clId="{9A9740B0-2BDC-4E04-B5F9-93AEBFF63A41}" dt="2023-02-28T14:34:12.911" v="2238" actId="478"/>
          <ac:spMkLst>
            <pc:docMk/>
            <pc:sldMk cId="3818947151" sldId="527"/>
            <ac:spMk id="30" creationId="{3F8EF178-3E8F-4C99-A94E-D0F0A162C07E}"/>
          </ac:spMkLst>
        </pc:spChg>
        <pc:picChg chg="del">
          <ac:chgData name="GUO, Qiang" userId="79929919-1e5a-4868-82ae-63843998b2d0" providerId="ADAL" clId="{9A9740B0-2BDC-4E04-B5F9-93AEBFF63A41}" dt="2023-02-28T14:34:12.911" v="2238" actId="478"/>
          <ac:picMkLst>
            <pc:docMk/>
            <pc:sldMk cId="3818947151" sldId="527"/>
            <ac:picMk id="3" creationId="{6301108D-738F-4192-90A0-49BB1F2AF339}"/>
          </ac:picMkLst>
        </pc:picChg>
        <pc:picChg chg="add del mod">
          <ac:chgData name="GUO, Qiang" userId="79929919-1e5a-4868-82ae-63843998b2d0" providerId="ADAL" clId="{9A9740B0-2BDC-4E04-B5F9-93AEBFF63A41}" dt="2023-03-01T13:38:09.511" v="3545" actId="478"/>
          <ac:picMkLst>
            <pc:docMk/>
            <pc:sldMk cId="3818947151" sldId="527"/>
            <ac:picMk id="10" creationId="{673097DC-3463-D71D-923A-84FC94017CDC}"/>
          </ac:picMkLst>
        </pc:picChg>
        <pc:picChg chg="add del mod">
          <ac:chgData name="GUO, Qiang" userId="79929919-1e5a-4868-82ae-63843998b2d0" providerId="ADAL" clId="{9A9740B0-2BDC-4E04-B5F9-93AEBFF63A41}" dt="2023-03-01T13:31:08.038" v="3541" actId="478"/>
          <ac:picMkLst>
            <pc:docMk/>
            <pc:sldMk cId="3818947151" sldId="527"/>
            <ac:picMk id="12" creationId="{8446CE21-C78F-8DD2-B606-6AF61CC863FF}"/>
          </ac:picMkLst>
        </pc:picChg>
        <pc:picChg chg="add del mod">
          <ac:chgData name="GUO, Qiang" userId="79929919-1e5a-4868-82ae-63843998b2d0" providerId="ADAL" clId="{9A9740B0-2BDC-4E04-B5F9-93AEBFF63A41}" dt="2023-03-01T13:30:40.320" v="3538" actId="478"/>
          <ac:picMkLst>
            <pc:docMk/>
            <pc:sldMk cId="3818947151" sldId="527"/>
            <ac:picMk id="14" creationId="{B6E3CD81-065E-BEE0-C0EF-23E194748DD1}"/>
          </ac:picMkLst>
        </pc:picChg>
        <pc:cxnChg chg="del">
          <ac:chgData name="GUO, Qiang" userId="79929919-1e5a-4868-82ae-63843998b2d0" providerId="ADAL" clId="{9A9740B0-2BDC-4E04-B5F9-93AEBFF63A41}" dt="2023-02-28T14:34:12.911" v="2238" actId="478"/>
          <ac:cxnSpMkLst>
            <pc:docMk/>
            <pc:sldMk cId="3818947151" sldId="527"/>
            <ac:cxnSpMk id="26" creationId="{0EEE440E-077F-43BA-BBBE-F6903F7555CD}"/>
          </ac:cxnSpMkLst>
        </pc:cxnChg>
        <pc:cxnChg chg="del">
          <ac:chgData name="GUO, Qiang" userId="79929919-1e5a-4868-82ae-63843998b2d0" providerId="ADAL" clId="{9A9740B0-2BDC-4E04-B5F9-93AEBFF63A41}" dt="2023-02-28T14:34:12.911" v="2238" actId="478"/>
          <ac:cxnSpMkLst>
            <pc:docMk/>
            <pc:sldMk cId="3818947151" sldId="527"/>
            <ac:cxnSpMk id="28" creationId="{2E8CAC3D-7299-4A26-8104-D82E255A3607}"/>
          </ac:cxnSpMkLst>
        </pc:cxnChg>
      </pc:sldChg>
      <pc:sldChg chg="addSp delSp modSp mod ord delAnim modAnim">
        <pc:chgData name="GUO, Qiang" userId="79929919-1e5a-4868-82ae-63843998b2d0" providerId="ADAL" clId="{9A9740B0-2BDC-4E04-B5F9-93AEBFF63A41}" dt="2023-03-01T13:17:12.136" v="3011" actId="403"/>
        <pc:sldMkLst>
          <pc:docMk/>
          <pc:sldMk cId="2456879675" sldId="528"/>
        </pc:sldMkLst>
        <pc:spChg chg="add mod">
          <ac:chgData name="GUO, Qiang" userId="79929919-1e5a-4868-82ae-63843998b2d0" providerId="ADAL" clId="{9A9740B0-2BDC-4E04-B5F9-93AEBFF63A41}" dt="2023-03-01T13:08:46.112" v="2584" actId="207"/>
          <ac:spMkLst>
            <pc:docMk/>
            <pc:sldMk cId="2456879675" sldId="528"/>
            <ac:spMk id="2" creationId="{D47A819A-92C7-AD4A-7E10-76DD3A6E4488}"/>
          </ac:spMkLst>
        </pc:spChg>
        <pc:spChg chg="add del mod">
          <ac:chgData name="GUO, Qiang" userId="79929919-1e5a-4868-82ae-63843998b2d0" providerId="ADAL" clId="{9A9740B0-2BDC-4E04-B5F9-93AEBFF63A41}" dt="2023-02-28T13:59:32.687" v="1595" actId="478"/>
          <ac:spMkLst>
            <pc:docMk/>
            <pc:sldMk cId="2456879675" sldId="528"/>
            <ac:spMk id="3" creationId="{2DBD47A7-C318-D5B6-DCE8-8FC616576CA2}"/>
          </ac:spMkLst>
        </pc:spChg>
        <pc:spChg chg="add del mod">
          <ac:chgData name="GUO, Qiang" userId="79929919-1e5a-4868-82ae-63843998b2d0" providerId="ADAL" clId="{9A9740B0-2BDC-4E04-B5F9-93AEBFF63A41}" dt="2023-03-01T13:04:11.984" v="2497" actId="478"/>
          <ac:spMkLst>
            <pc:docMk/>
            <pc:sldMk cId="2456879675" sldId="528"/>
            <ac:spMk id="5" creationId="{80C4720F-FF17-ED0B-3699-FFC534AD0553}"/>
          </ac:spMkLst>
        </pc:spChg>
        <pc:spChg chg="add mod">
          <ac:chgData name="GUO, Qiang" userId="79929919-1e5a-4868-82ae-63843998b2d0" providerId="ADAL" clId="{9A9740B0-2BDC-4E04-B5F9-93AEBFF63A41}" dt="2023-03-01T13:12:57.494" v="2854" actId="114"/>
          <ac:spMkLst>
            <pc:docMk/>
            <pc:sldMk cId="2456879675" sldId="528"/>
            <ac:spMk id="6" creationId="{E8CEE283-7710-4D26-9796-8FFD6AB0EDC4}"/>
          </ac:spMkLst>
        </pc:spChg>
        <pc:spChg chg="add mod">
          <ac:chgData name="GUO, Qiang" userId="79929919-1e5a-4868-82ae-63843998b2d0" providerId="ADAL" clId="{9A9740B0-2BDC-4E04-B5F9-93AEBFF63A41}" dt="2023-03-01T13:13:08.279" v="2855" actId="114"/>
          <ac:spMkLst>
            <pc:docMk/>
            <pc:sldMk cId="2456879675" sldId="528"/>
            <ac:spMk id="7" creationId="{3003AE10-4AB4-D04F-5F03-0FF48B3B54B2}"/>
          </ac:spMkLst>
        </pc:spChg>
        <pc:spChg chg="del">
          <ac:chgData name="GUO, Qiang" userId="79929919-1e5a-4868-82ae-63843998b2d0" providerId="ADAL" clId="{9A9740B0-2BDC-4E04-B5F9-93AEBFF63A41}" dt="2023-02-28T13:59:30.401" v="1594" actId="478"/>
          <ac:spMkLst>
            <pc:docMk/>
            <pc:sldMk cId="2456879675" sldId="528"/>
            <ac:spMk id="7" creationId="{5DF66135-A7A1-4827-8CA2-E6E631AEB82C}"/>
          </ac:spMkLst>
        </pc:spChg>
        <pc:spChg chg="del">
          <ac:chgData name="GUO, Qiang" userId="79929919-1e5a-4868-82ae-63843998b2d0" providerId="ADAL" clId="{9A9740B0-2BDC-4E04-B5F9-93AEBFF63A41}" dt="2023-02-28T13:59:38.191" v="1597" actId="478"/>
          <ac:spMkLst>
            <pc:docMk/>
            <pc:sldMk cId="2456879675" sldId="528"/>
            <ac:spMk id="8" creationId="{C18D22B7-8960-4105-9396-121846291EC8}"/>
          </ac:spMkLst>
        </pc:spChg>
        <pc:spChg chg="add mod">
          <ac:chgData name="GUO, Qiang" userId="79929919-1e5a-4868-82ae-63843998b2d0" providerId="ADAL" clId="{9A9740B0-2BDC-4E04-B5F9-93AEBFF63A41}" dt="2023-03-01T13:13:31.247" v="2877" actId="207"/>
          <ac:spMkLst>
            <pc:docMk/>
            <pc:sldMk cId="2456879675" sldId="528"/>
            <ac:spMk id="8" creationId="{CED22BDE-6E37-4606-28F7-172D452795C9}"/>
          </ac:spMkLst>
        </pc:spChg>
        <pc:spChg chg="mod">
          <ac:chgData name="GUO, Qiang" userId="79929919-1e5a-4868-82ae-63843998b2d0" providerId="ADAL" clId="{9A9740B0-2BDC-4E04-B5F9-93AEBFF63A41}" dt="2023-03-01T13:13:16.285" v="2873" actId="20577"/>
          <ac:spMkLst>
            <pc:docMk/>
            <pc:sldMk cId="2456879675" sldId="528"/>
            <ac:spMk id="9" creationId="{87C720C1-1137-4CC8-96B9-2662FEA5AB6F}"/>
          </ac:spMkLst>
        </pc:spChg>
        <pc:spChg chg="add mod">
          <ac:chgData name="GUO, Qiang" userId="79929919-1e5a-4868-82ae-63843998b2d0" providerId="ADAL" clId="{9A9740B0-2BDC-4E04-B5F9-93AEBFF63A41}" dt="2023-03-01T13:13:27.150" v="2875" actId="114"/>
          <ac:spMkLst>
            <pc:docMk/>
            <pc:sldMk cId="2456879675" sldId="528"/>
            <ac:spMk id="10" creationId="{2F1C6EC4-48BE-9691-1B87-239FDF727633}"/>
          </ac:spMkLst>
        </pc:spChg>
        <pc:spChg chg="add mod">
          <ac:chgData name="GUO, Qiang" userId="79929919-1e5a-4868-82ae-63843998b2d0" providerId="ADAL" clId="{9A9740B0-2BDC-4E04-B5F9-93AEBFF63A41}" dt="2023-03-01T13:17:12.136" v="3011" actId="403"/>
          <ac:spMkLst>
            <pc:docMk/>
            <pc:sldMk cId="2456879675" sldId="528"/>
            <ac:spMk id="12" creationId="{DA180678-C341-089B-6441-8DDD16C5901C}"/>
          </ac:spMkLst>
        </pc:spChg>
        <pc:spChg chg="del">
          <ac:chgData name="GUO, Qiang" userId="79929919-1e5a-4868-82ae-63843998b2d0" providerId="ADAL" clId="{9A9740B0-2BDC-4E04-B5F9-93AEBFF63A41}" dt="2023-02-28T13:59:28.185" v="1593" actId="478"/>
          <ac:spMkLst>
            <pc:docMk/>
            <pc:sldMk cId="2456879675" sldId="528"/>
            <ac:spMk id="21" creationId="{7036733C-10CD-4935-B137-B36A3296E059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26" creationId="{CD6C0A42-0FAD-40A9-84D8-5B71F5DDC4F1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27" creationId="{A4F04CEC-0795-4B99-BF3E-347F5678D636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29" creationId="{27237D75-7C90-466C-A940-9F49E8964707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32" creationId="{4DB97666-D9BF-40C7-A100-BB8A7EB86C54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33" creationId="{8021C5C8-3F65-4619-B08A-69689DD63A6B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40" creationId="{27E82B67-9A05-4D15-A877-BEB6E86248F9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41" creationId="{EAA968F3-7B27-41B9-8A0F-B595064B8336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42" creationId="{5A38349C-E294-46DB-B0AE-8A6359D31DB5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48" creationId="{70EB102B-F866-4D16-AB28-FDAE094F902F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49" creationId="{ACDA1B3B-936B-4AF0-8CBB-850E56CE0D7B}"/>
          </ac:spMkLst>
        </pc:spChg>
        <pc:spChg chg="del">
          <ac:chgData name="GUO, Qiang" userId="79929919-1e5a-4868-82ae-63843998b2d0" providerId="ADAL" clId="{9A9740B0-2BDC-4E04-B5F9-93AEBFF63A41}" dt="2023-02-28T13:59:35.650" v="1596" actId="478"/>
          <ac:spMkLst>
            <pc:docMk/>
            <pc:sldMk cId="2456879675" sldId="528"/>
            <ac:spMk id="50" creationId="{382F19C5-7E95-4AF3-B499-E014EC94DD2A}"/>
          </ac:spMkLst>
        </pc:spChg>
        <pc:grpChg chg="del">
          <ac:chgData name="GUO, Qiang" userId="79929919-1e5a-4868-82ae-63843998b2d0" providerId="ADAL" clId="{9A9740B0-2BDC-4E04-B5F9-93AEBFF63A41}" dt="2023-02-28T13:59:35.650" v="1596" actId="478"/>
          <ac:grpSpMkLst>
            <pc:docMk/>
            <pc:sldMk cId="2456879675" sldId="528"/>
            <ac:grpSpMk id="39" creationId="{7A48066C-72A2-4063-983C-A8A3FCBBB71E}"/>
          </ac:grpSpMkLst>
        </pc:grpChg>
        <pc:grpChg chg="del">
          <ac:chgData name="GUO, Qiang" userId="79929919-1e5a-4868-82ae-63843998b2d0" providerId="ADAL" clId="{9A9740B0-2BDC-4E04-B5F9-93AEBFF63A41}" dt="2023-02-28T13:59:35.650" v="1596" actId="478"/>
          <ac:grpSpMkLst>
            <pc:docMk/>
            <pc:sldMk cId="2456879675" sldId="528"/>
            <ac:grpSpMk id="47" creationId="{AAED0366-CA5D-4C9E-BF89-1F6E3620B8CA}"/>
          </ac:grpSpMkLst>
        </pc:grpChg>
        <pc:cxnChg chg="del">
          <ac:chgData name="GUO, Qiang" userId="79929919-1e5a-4868-82ae-63843998b2d0" providerId="ADAL" clId="{9A9740B0-2BDC-4E04-B5F9-93AEBFF63A41}" dt="2023-02-28T13:59:35.650" v="1596" actId="478"/>
          <ac:cxnSpMkLst>
            <pc:docMk/>
            <pc:sldMk cId="2456879675" sldId="528"/>
            <ac:cxnSpMk id="24" creationId="{BCE233F9-287D-4E6D-AD09-5C4AFBA3F2CA}"/>
          </ac:cxnSpMkLst>
        </pc:cxnChg>
        <pc:cxnChg chg="del">
          <ac:chgData name="GUO, Qiang" userId="79929919-1e5a-4868-82ae-63843998b2d0" providerId="ADAL" clId="{9A9740B0-2BDC-4E04-B5F9-93AEBFF63A41}" dt="2023-02-28T13:59:35.650" v="1596" actId="478"/>
          <ac:cxnSpMkLst>
            <pc:docMk/>
            <pc:sldMk cId="2456879675" sldId="528"/>
            <ac:cxnSpMk id="28" creationId="{F757F265-31AC-4118-B966-A4600BBB4431}"/>
          </ac:cxnSpMkLst>
        </pc:cxnChg>
        <pc:cxnChg chg="del">
          <ac:chgData name="GUO, Qiang" userId="79929919-1e5a-4868-82ae-63843998b2d0" providerId="ADAL" clId="{9A9740B0-2BDC-4E04-B5F9-93AEBFF63A41}" dt="2023-02-28T13:59:35.650" v="1596" actId="478"/>
          <ac:cxnSpMkLst>
            <pc:docMk/>
            <pc:sldMk cId="2456879675" sldId="528"/>
            <ac:cxnSpMk id="30" creationId="{0E2B34C4-4A81-4655-9073-6E611643301A}"/>
          </ac:cxnSpMkLst>
        </pc:cxnChg>
        <pc:cxnChg chg="del">
          <ac:chgData name="GUO, Qiang" userId="79929919-1e5a-4868-82ae-63843998b2d0" providerId="ADAL" clId="{9A9740B0-2BDC-4E04-B5F9-93AEBFF63A41}" dt="2023-02-28T13:59:35.650" v="1596" actId="478"/>
          <ac:cxnSpMkLst>
            <pc:docMk/>
            <pc:sldMk cId="2456879675" sldId="528"/>
            <ac:cxnSpMk id="31" creationId="{697811FB-6A5A-41F3-9267-F316D0BA5B62}"/>
          </ac:cxnSpMkLst>
        </pc:cxnChg>
      </pc:sldChg>
      <pc:sldChg chg="addSp delSp modSp mod">
        <pc:chgData name="GUO, Qiang" userId="79929919-1e5a-4868-82ae-63843998b2d0" providerId="ADAL" clId="{9A9740B0-2BDC-4E04-B5F9-93AEBFF63A41}" dt="2023-03-01T12:41:32.105" v="2297" actId="20577"/>
        <pc:sldMkLst>
          <pc:docMk/>
          <pc:sldMk cId="2354594132" sldId="529"/>
        </pc:sldMkLst>
        <pc:spChg chg="add del mod">
          <ac:chgData name="GUO, Qiang" userId="79929919-1e5a-4868-82ae-63843998b2d0" providerId="ADAL" clId="{9A9740B0-2BDC-4E04-B5F9-93AEBFF63A41}" dt="2023-02-28T13:19:15.087" v="535" actId="478"/>
          <ac:spMkLst>
            <pc:docMk/>
            <pc:sldMk cId="2354594132" sldId="529"/>
            <ac:spMk id="3" creationId="{CB0E46A4-F4D5-A0E9-6A5C-9D0FCE271758}"/>
          </ac:spMkLst>
        </pc:spChg>
        <pc:spChg chg="add mod">
          <ac:chgData name="GUO, Qiang" userId="79929919-1e5a-4868-82ae-63843998b2d0" providerId="ADAL" clId="{9A9740B0-2BDC-4E04-B5F9-93AEBFF63A41}" dt="2023-03-01T12:41:32.105" v="2297" actId="20577"/>
          <ac:spMkLst>
            <pc:docMk/>
            <pc:sldMk cId="2354594132" sldId="529"/>
            <ac:spMk id="5" creationId="{9F37E432-0410-0DD5-DCC0-F91661861AE1}"/>
          </ac:spMkLst>
        </pc:spChg>
        <pc:spChg chg="mod">
          <ac:chgData name="GUO, Qiang" userId="79929919-1e5a-4868-82ae-63843998b2d0" providerId="ADAL" clId="{9A9740B0-2BDC-4E04-B5F9-93AEBFF63A41}" dt="2023-02-28T13:20:26.369" v="563" actId="20577"/>
          <ac:spMkLst>
            <pc:docMk/>
            <pc:sldMk cId="2354594132" sldId="529"/>
            <ac:spMk id="9" creationId="{87C720C1-1137-4CC8-96B9-2662FEA5AB6F}"/>
          </ac:spMkLst>
        </pc:spChg>
        <pc:spChg chg="del">
          <ac:chgData name="GUO, Qiang" userId="79929919-1e5a-4868-82ae-63843998b2d0" providerId="ADAL" clId="{9A9740B0-2BDC-4E04-B5F9-93AEBFF63A41}" dt="2023-02-28T13:19:12.116" v="534" actId="478"/>
          <ac:spMkLst>
            <pc:docMk/>
            <pc:sldMk cId="2354594132" sldId="529"/>
            <ac:spMk id="10" creationId="{4F3EBF47-64A9-42FD-BF3A-EE40320F8E7C}"/>
          </ac:spMkLst>
        </pc:spChg>
      </pc:sldChg>
      <pc:sldChg chg="del">
        <pc:chgData name="GUO, Qiang" userId="79929919-1e5a-4868-82ae-63843998b2d0" providerId="ADAL" clId="{9A9740B0-2BDC-4E04-B5F9-93AEBFF63A41}" dt="2023-02-28T14:34:29.222" v="2246" actId="47"/>
        <pc:sldMkLst>
          <pc:docMk/>
          <pc:sldMk cId="1952852011" sldId="530"/>
        </pc:sldMkLst>
      </pc:sldChg>
      <pc:sldChg chg="modSp add mod">
        <pc:chgData name="GUO, Qiang" userId="79929919-1e5a-4868-82ae-63843998b2d0" providerId="ADAL" clId="{9A9740B0-2BDC-4E04-B5F9-93AEBFF63A41}" dt="2023-03-01T13:21:21.306" v="3018" actId="14100"/>
        <pc:sldMkLst>
          <pc:docMk/>
          <pc:sldMk cId="3035140189" sldId="531"/>
        </pc:sldMkLst>
        <pc:spChg chg="mod">
          <ac:chgData name="GUO, Qiang" userId="79929919-1e5a-4868-82ae-63843998b2d0" providerId="ADAL" clId="{9A9740B0-2BDC-4E04-B5F9-93AEBFF63A41}" dt="2023-03-01T13:21:21.306" v="3018" actId="14100"/>
          <ac:spMkLst>
            <pc:docMk/>
            <pc:sldMk cId="3035140189" sldId="531"/>
            <ac:spMk id="5" creationId="{9F37E432-0410-0DD5-DCC0-F91661861AE1}"/>
          </ac:spMkLst>
        </pc:spChg>
        <pc:spChg chg="mod">
          <ac:chgData name="GUO, Qiang" userId="79929919-1e5a-4868-82ae-63843998b2d0" providerId="ADAL" clId="{9A9740B0-2BDC-4E04-B5F9-93AEBFF63A41}" dt="2023-03-01T13:14:39.331" v="2937" actId="20577"/>
          <ac:spMkLst>
            <pc:docMk/>
            <pc:sldMk cId="3035140189" sldId="531"/>
            <ac:spMk id="9" creationId="{87C720C1-1137-4CC8-96B9-2662FEA5AB6F}"/>
          </ac:spMkLst>
        </pc:spChg>
      </pc:sldChg>
      <pc:sldChg chg="addSp delSp modSp add mod ord delAnim modAnim">
        <pc:chgData name="GUO, Qiang" userId="79929919-1e5a-4868-82ae-63843998b2d0" providerId="ADAL" clId="{9A9740B0-2BDC-4E04-B5F9-93AEBFF63A41}" dt="2023-03-01T13:14:03.107" v="2930" actId="20577"/>
        <pc:sldMkLst>
          <pc:docMk/>
          <pc:sldMk cId="1742812019" sldId="532"/>
        </pc:sldMkLst>
        <pc:spChg chg="add mod">
          <ac:chgData name="GUO, Qiang" userId="79929919-1e5a-4868-82ae-63843998b2d0" providerId="ADAL" clId="{9A9740B0-2BDC-4E04-B5F9-93AEBFF63A41}" dt="2023-02-28T14:30:44.498" v="2188" actId="1036"/>
          <ac:spMkLst>
            <pc:docMk/>
            <pc:sldMk cId="1742812019" sldId="532"/>
            <ac:spMk id="2" creationId="{FBA44F38-ABE7-7566-658C-4E6F131C68CF}"/>
          </ac:spMkLst>
        </pc:spChg>
        <pc:spChg chg="mod">
          <ac:chgData name="GUO, Qiang" userId="79929919-1e5a-4868-82ae-63843998b2d0" providerId="ADAL" clId="{9A9740B0-2BDC-4E04-B5F9-93AEBFF63A41}" dt="2023-03-01T12:59:01.353" v="2464" actId="20577"/>
          <ac:spMkLst>
            <pc:docMk/>
            <pc:sldMk cId="1742812019" sldId="532"/>
            <ac:spMk id="6" creationId="{5BEB496B-A5AF-E0E5-A293-2F4F4FC293C6}"/>
          </ac:spMkLst>
        </pc:spChg>
        <pc:spChg chg="mod">
          <ac:chgData name="GUO, Qiang" userId="79929919-1e5a-4868-82ae-63843998b2d0" providerId="ADAL" clId="{9A9740B0-2BDC-4E04-B5F9-93AEBFF63A41}" dt="2023-03-01T13:14:03.107" v="2930" actId="20577"/>
          <ac:spMkLst>
            <pc:docMk/>
            <pc:sldMk cId="1742812019" sldId="532"/>
            <ac:spMk id="9" creationId="{87C720C1-1137-4CC8-96B9-2662FEA5AB6F}"/>
          </ac:spMkLst>
        </pc:spChg>
        <pc:spChg chg="mod">
          <ac:chgData name="GUO, Qiang" userId="79929919-1e5a-4868-82ae-63843998b2d0" providerId="ADAL" clId="{9A9740B0-2BDC-4E04-B5F9-93AEBFF63A41}" dt="2023-02-28T14:26:42.890" v="1981" actId="1076"/>
          <ac:spMkLst>
            <pc:docMk/>
            <pc:sldMk cId="1742812019" sldId="532"/>
            <ac:spMk id="10" creationId="{1718A450-34D2-6F2F-BD3F-949B1881D50C}"/>
          </ac:spMkLst>
        </pc:spChg>
        <pc:spChg chg="del">
          <ac:chgData name="GUO, Qiang" userId="79929919-1e5a-4868-82ae-63843998b2d0" providerId="ADAL" clId="{9A9740B0-2BDC-4E04-B5F9-93AEBFF63A41}" dt="2023-02-28T14:26:53.060" v="1983" actId="478"/>
          <ac:spMkLst>
            <pc:docMk/>
            <pc:sldMk cId="1742812019" sldId="532"/>
            <ac:spMk id="13" creationId="{9C553DEB-B8E5-79D2-23CF-DADE6B7CE4E7}"/>
          </ac:spMkLst>
        </pc:spChg>
        <pc:spChg chg="mod">
          <ac:chgData name="GUO, Qiang" userId="79929919-1e5a-4868-82ae-63843998b2d0" providerId="ADAL" clId="{9A9740B0-2BDC-4E04-B5F9-93AEBFF63A41}" dt="2023-02-28T14:29:15.140" v="2157" actId="1037"/>
          <ac:spMkLst>
            <pc:docMk/>
            <pc:sldMk cId="1742812019" sldId="532"/>
            <ac:spMk id="14" creationId="{C1AAF35E-DFAD-C03B-E372-226D19A3E4D8}"/>
          </ac:spMkLst>
        </pc:spChg>
        <pc:spChg chg="del">
          <ac:chgData name="GUO, Qiang" userId="79929919-1e5a-4868-82ae-63843998b2d0" providerId="ADAL" clId="{9A9740B0-2BDC-4E04-B5F9-93AEBFF63A41}" dt="2023-02-28T14:26:50.044" v="1982" actId="478"/>
          <ac:spMkLst>
            <pc:docMk/>
            <pc:sldMk cId="1742812019" sldId="532"/>
            <ac:spMk id="15" creationId="{28AA89CE-A638-C73D-D798-6860FC094DE7}"/>
          </ac:spMkLst>
        </pc:spChg>
        <pc:spChg chg="mod">
          <ac:chgData name="GUO, Qiang" userId="79929919-1e5a-4868-82ae-63843998b2d0" providerId="ADAL" clId="{9A9740B0-2BDC-4E04-B5F9-93AEBFF63A41}" dt="2023-02-28T14:30:48.647" v="2191" actId="1036"/>
          <ac:spMkLst>
            <pc:docMk/>
            <pc:sldMk cId="1742812019" sldId="532"/>
            <ac:spMk id="17" creationId="{6B218CCC-D14F-CFA2-8676-27806C68BE18}"/>
          </ac:spMkLst>
        </pc:spChg>
        <pc:spChg chg="mod">
          <ac:chgData name="GUO, Qiang" userId="79929919-1e5a-4868-82ae-63843998b2d0" providerId="ADAL" clId="{9A9740B0-2BDC-4E04-B5F9-93AEBFF63A41}" dt="2023-02-28T14:31:49.584" v="2218" actId="1037"/>
          <ac:spMkLst>
            <pc:docMk/>
            <pc:sldMk cId="1742812019" sldId="532"/>
            <ac:spMk id="19" creationId="{AA67E5FE-77AB-75BE-A682-A4E007E55B9D}"/>
          </ac:spMkLst>
        </pc:spChg>
      </pc:sldChg>
      <pc:sldChg chg="addSp delSp modSp add mod">
        <pc:chgData name="GUO, Qiang" userId="79929919-1e5a-4868-82ae-63843998b2d0" providerId="ADAL" clId="{9A9740B0-2BDC-4E04-B5F9-93AEBFF63A41}" dt="2023-03-01T15:17:48.735" v="5909" actId="207"/>
        <pc:sldMkLst>
          <pc:docMk/>
          <pc:sldMk cId="3175837921" sldId="533"/>
        </pc:sldMkLst>
        <pc:spChg chg="add del mod">
          <ac:chgData name="GUO, Qiang" userId="79929919-1e5a-4868-82ae-63843998b2d0" providerId="ADAL" clId="{9A9740B0-2BDC-4E04-B5F9-93AEBFF63A41}" dt="2023-03-01T13:21:04.314" v="3017" actId="478"/>
          <ac:spMkLst>
            <pc:docMk/>
            <pc:sldMk cId="3175837921" sldId="533"/>
            <ac:spMk id="3" creationId="{A2C52688-F150-9236-8130-E5C094688482}"/>
          </ac:spMkLst>
        </pc:spChg>
        <pc:spChg chg="add mod">
          <ac:chgData name="GUO, Qiang" userId="79929919-1e5a-4868-82ae-63843998b2d0" providerId="ADAL" clId="{9A9740B0-2BDC-4E04-B5F9-93AEBFF63A41}" dt="2023-03-01T15:17:48.735" v="5909" actId="207"/>
          <ac:spMkLst>
            <pc:docMk/>
            <pc:sldMk cId="3175837921" sldId="533"/>
            <ac:spMk id="5" creationId="{353DFD22-3F14-EE0C-3912-4E53FB6638DF}"/>
          </ac:spMkLst>
        </pc:spChg>
        <pc:spChg chg="mod">
          <ac:chgData name="GUO, Qiang" userId="79929919-1e5a-4868-82ae-63843998b2d0" providerId="ADAL" clId="{9A9740B0-2BDC-4E04-B5F9-93AEBFF63A41}" dt="2023-03-01T15:17:37.124" v="5908" actId="313"/>
          <ac:spMkLst>
            <pc:docMk/>
            <pc:sldMk cId="3175837921" sldId="533"/>
            <ac:spMk id="9" creationId="{87C720C1-1137-4CC8-96B9-2662FEA5AB6F}"/>
          </ac:spMkLst>
        </pc:spChg>
      </pc:sldChg>
      <pc:sldChg chg="addSp delSp modSp add mod delAnim">
        <pc:chgData name="GUO, Qiang" userId="79929919-1e5a-4868-82ae-63843998b2d0" providerId="ADAL" clId="{9A9740B0-2BDC-4E04-B5F9-93AEBFF63A41}" dt="2023-03-01T14:29:06.981" v="3945" actId="114"/>
        <pc:sldMkLst>
          <pc:docMk/>
          <pc:sldMk cId="2737436289" sldId="534"/>
        </pc:sldMkLst>
        <pc:spChg chg="del mod">
          <ac:chgData name="GUO, Qiang" userId="79929919-1e5a-4868-82ae-63843998b2d0" providerId="ADAL" clId="{9A9740B0-2BDC-4E04-B5F9-93AEBFF63A41}" dt="2023-03-01T14:24:53.578" v="3890" actId="478"/>
          <ac:spMkLst>
            <pc:docMk/>
            <pc:sldMk cId="2737436289" sldId="534"/>
            <ac:spMk id="3" creationId="{3569F3BE-E3CB-8A3E-7165-80C1FEEBE8C0}"/>
          </ac:spMkLst>
        </pc:spChg>
        <pc:spChg chg="del">
          <ac:chgData name="GUO, Qiang" userId="79929919-1e5a-4868-82ae-63843998b2d0" providerId="ADAL" clId="{9A9740B0-2BDC-4E04-B5F9-93AEBFF63A41}" dt="2023-03-01T14:21:00.978" v="3885" actId="478"/>
          <ac:spMkLst>
            <pc:docMk/>
            <pc:sldMk cId="2737436289" sldId="534"/>
            <ac:spMk id="5" creationId="{BE2809E1-EE55-30FA-A2FD-862C48FD247E}"/>
          </ac:spMkLst>
        </pc:spChg>
        <pc:spChg chg="del">
          <ac:chgData name="GUO, Qiang" userId="79929919-1e5a-4868-82ae-63843998b2d0" providerId="ADAL" clId="{9A9740B0-2BDC-4E04-B5F9-93AEBFF63A41}" dt="2023-03-01T14:24:54.613" v="3891" actId="478"/>
          <ac:spMkLst>
            <pc:docMk/>
            <pc:sldMk cId="2737436289" sldId="534"/>
            <ac:spMk id="7" creationId="{F900D7C0-FD8D-E3FF-FA63-3BF9035C5D47}"/>
          </ac:spMkLst>
        </pc:spChg>
        <pc:spChg chg="add del mod">
          <ac:chgData name="GUO, Qiang" userId="79929919-1e5a-4868-82ae-63843998b2d0" providerId="ADAL" clId="{9A9740B0-2BDC-4E04-B5F9-93AEBFF63A41}" dt="2023-03-01T14:21:11.213" v="3888" actId="478"/>
          <ac:spMkLst>
            <pc:docMk/>
            <pc:sldMk cId="2737436289" sldId="534"/>
            <ac:spMk id="8" creationId="{5483B564-F815-A9C4-FA34-27CF0B36DF6B}"/>
          </ac:spMkLst>
        </pc:spChg>
        <pc:spChg chg="mod">
          <ac:chgData name="GUO, Qiang" userId="79929919-1e5a-4868-82ae-63843998b2d0" providerId="ADAL" clId="{9A9740B0-2BDC-4E04-B5F9-93AEBFF63A41}" dt="2023-03-01T14:15:15.047" v="3880" actId="20577"/>
          <ac:spMkLst>
            <pc:docMk/>
            <pc:sldMk cId="2737436289" sldId="534"/>
            <ac:spMk id="9" creationId="{87C720C1-1137-4CC8-96B9-2662FEA5AB6F}"/>
          </ac:spMkLst>
        </pc:spChg>
        <pc:spChg chg="add mod">
          <ac:chgData name="GUO, Qiang" userId="79929919-1e5a-4868-82ae-63843998b2d0" providerId="ADAL" clId="{9A9740B0-2BDC-4E04-B5F9-93AEBFF63A41}" dt="2023-03-01T14:29:06.981" v="3945" actId="114"/>
          <ac:spMkLst>
            <pc:docMk/>
            <pc:sldMk cId="2737436289" sldId="534"/>
            <ac:spMk id="10" creationId="{B10D2DCB-1996-A9F7-A824-F58C588FE931}"/>
          </ac:spMkLst>
        </pc:spChg>
        <pc:picChg chg="add del mod">
          <ac:chgData name="GUO, Qiang" userId="79929919-1e5a-4868-82ae-63843998b2d0" providerId="ADAL" clId="{9A9740B0-2BDC-4E04-B5F9-93AEBFF63A41}" dt="2023-03-01T14:20:56.508" v="3884" actId="478"/>
          <ac:picMkLst>
            <pc:docMk/>
            <pc:sldMk cId="2737436289" sldId="534"/>
            <ac:picMk id="2" creationId="{26C04A77-3431-CFD2-261F-A050BD7305B1}"/>
          </ac:picMkLst>
        </pc:picChg>
      </pc:sldChg>
      <pc:sldChg chg="add del">
        <pc:chgData name="GUO, Qiang" userId="79929919-1e5a-4868-82ae-63843998b2d0" providerId="ADAL" clId="{9A9740B0-2BDC-4E04-B5F9-93AEBFF63A41}" dt="2023-03-01T12:58:16.276" v="2452"/>
        <pc:sldMkLst>
          <pc:docMk/>
          <pc:sldMk cId="4202045324" sldId="534"/>
        </pc:sldMkLst>
      </pc:sldChg>
      <pc:sldChg chg="add del">
        <pc:chgData name="GUO, Qiang" userId="79929919-1e5a-4868-82ae-63843998b2d0" providerId="ADAL" clId="{9A9740B0-2BDC-4E04-B5F9-93AEBFF63A41}" dt="2023-03-01T12:58:15.197" v="2451"/>
        <pc:sldMkLst>
          <pc:docMk/>
          <pc:sldMk cId="3366068736" sldId="535"/>
        </pc:sldMkLst>
      </pc:sldChg>
      <pc:sldChg chg="addSp delSp modSp add mod delAnim modAnim">
        <pc:chgData name="GUO, Qiang" userId="79929919-1e5a-4868-82ae-63843998b2d0" providerId="ADAL" clId="{9A9740B0-2BDC-4E04-B5F9-93AEBFF63A41}" dt="2023-03-01T14:58:16.788" v="4327" actId="692"/>
        <pc:sldMkLst>
          <pc:docMk/>
          <pc:sldMk cId="3592971826" sldId="535"/>
        </pc:sldMkLst>
        <pc:spChg chg="mod">
          <ac:chgData name="GUO, Qiang" userId="79929919-1e5a-4868-82ae-63843998b2d0" providerId="ADAL" clId="{9A9740B0-2BDC-4E04-B5F9-93AEBFF63A41}" dt="2023-03-01T14:58:16.788" v="4327" actId="692"/>
          <ac:spMkLst>
            <pc:docMk/>
            <pc:sldMk cId="3592971826" sldId="535"/>
            <ac:spMk id="2" creationId="{D47A819A-92C7-AD4A-7E10-76DD3A6E4488}"/>
          </ac:spMkLst>
        </pc:spChg>
        <pc:spChg chg="add mod">
          <ac:chgData name="GUO, Qiang" userId="79929919-1e5a-4868-82ae-63843998b2d0" providerId="ADAL" clId="{9A9740B0-2BDC-4E04-B5F9-93AEBFF63A41}" dt="2023-03-01T14:48:38.722" v="4085" actId="1038"/>
          <ac:spMkLst>
            <pc:docMk/>
            <pc:sldMk cId="3592971826" sldId="535"/>
            <ac:spMk id="5" creationId="{981E1EE3-81F8-72EE-A251-FC924DB61D81}"/>
          </ac:spMkLst>
        </pc:spChg>
        <pc:spChg chg="del">
          <ac:chgData name="GUO, Qiang" userId="79929919-1e5a-4868-82ae-63843998b2d0" providerId="ADAL" clId="{9A9740B0-2BDC-4E04-B5F9-93AEBFF63A41}" dt="2023-03-01T14:39:43.716" v="3970" actId="478"/>
          <ac:spMkLst>
            <pc:docMk/>
            <pc:sldMk cId="3592971826" sldId="535"/>
            <ac:spMk id="6" creationId="{E8CEE283-7710-4D26-9796-8FFD6AB0EDC4}"/>
          </ac:spMkLst>
        </pc:spChg>
        <pc:spChg chg="del">
          <ac:chgData name="GUO, Qiang" userId="79929919-1e5a-4868-82ae-63843998b2d0" providerId="ADAL" clId="{9A9740B0-2BDC-4E04-B5F9-93AEBFF63A41}" dt="2023-03-01T14:39:44.711" v="3971" actId="478"/>
          <ac:spMkLst>
            <pc:docMk/>
            <pc:sldMk cId="3592971826" sldId="535"/>
            <ac:spMk id="7" creationId="{3003AE10-4AB4-D04F-5F03-0FF48B3B54B2}"/>
          </ac:spMkLst>
        </pc:spChg>
        <pc:spChg chg="del">
          <ac:chgData name="GUO, Qiang" userId="79929919-1e5a-4868-82ae-63843998b2d0" providerId="ADAL" clId="{9A9740B0-2BDC-4E04-B5F9-93AEBFF63A41}" dt="2023-03-01T14:39:47.328" v="3973" actId="478"/>
          <ac:spMkLst>
            <pc:docMk/>
            <pc:sldMk cId="3592971826" sldId="535"/>
            <ac:spMk id="8" creationId="{CED22BDE-6E37-4606-28F7-172D452795C9}"/>
          </ac:spMkLst>
        </pc:spChg>
        <pc:spChg chg="mod">
          <ac:chgData name="GUO, Qiang" userId="79929919-1e5a-4868-82ae-63843998b2d0" providerId="ADAL" clId="{9A9740B0-2BDC-4E04-B5F9-93AEBFF63A41}" dt="2023-03-01T14:39:39.151" v="3969" actId="20577"/>
          <ac:spMkLst>
            <pc:docMk/>
            <pc:sldMk cId="3592971826" sldId="535"/>
            <ac:spMk id="9" creationId="{87C720C1-1137-4CC8-96B9-2662FEA5AB6F}"/>
          </ac:spMkLst>
        </pc:spChg>
        <pc:spChg chg="del">
          <ac:chgData name="GUO, Qiang" userId="79929919-1e5a-4868-82ae-63843998b2d0" providerId="ADAL" clId="{9A9740B0-2BDC-4E04-B5F9-93AEBFF63A41}" dt="2023-03-01T14:39:46.320" v="3972" actId="478"/>
          <ac:spMkLst>
            <pc:docMk/>
            <pc:sldMk cId="3592971826" sldId="535"/>
            <ac:spMk id="10" creationId="{2F1C6EC4-48BE-9691-1B87-239FDF727633}"/>
          </ac:spMkLst>
        </pc:spChg>
        <pc:spChg chg="add mod">
          <ac:chgData name="GUO, Qiang" userId="79929919-1e5a-4868-82ae-63843998b2d0" providerId="ADAL" clId="{9A9740B0-2BDC-4E04-B5F9-93AEBFF63A41}" dt="2023-03-01T14:48:38.722" v="4085" actId="1038"/>
          <ac:spMkLst>
            <pc:docMk/>
            <pc:sldMk cId="3592971826" sldId="535"/>
            <ac:spMk id="11" creationId="{7DAA3C7F-B5A4-B855-91F9-3C12F658C03D}"/>
          </ac:spMkLst>
        </pc:spChg>
        <pc:spChg chg="del">
          <ac:chgData name="GUO, Qiang" userId="79929919-1e5a-4868-82ae-63843998b2d0" providerId="ADAL" clId="{9A9740B0-2BDC-4E04-B5F9-93AEBFF63A41}" dt="2023-03-01T14:39:27.344" v="3947" actId="478"/>
          <ac:spMkLst>
            <pc:docMk/>
            <pc:sldMk cId="3592971826" sldId="535"/>
            <ac:spMk id="12" creationId="{DA180678-C341-089B-6441-8DDD16C5901C}"/>
          </ac:spMkLst>
        </pc:spChg>
        <pc:spChg chg="add mod">
          <ac:chgData name="GUO, Qiang" userId="79929919-1e5a-4868-82ae-63843998b2d0" providerId="ADAL" clId="{9A9740B0-2BDC-4E04-B5F9-93AEBFF63A41}" dt="2023-03-01T14:48:38.722" v="4085" actId="1038"/>
          <ac:spMkLst>
            <pc:docMk/>
            <pc:sldMk cId="3592971826" sldId="535"/>
            <ac:spMk id="14" creationId="{A68EC168-29AB-86E1-211B-FDE861611B91}"/>
          </ac:spMkLst>
        </pc:spChg>
        <pc:spChg chg="add mod">
          <ac:chgData name="GUO, Qiang" userId="79929919-1e5a-4868-82ae-63843998b2d0" providerId="ADAL" clId="{9A9740B0-2BDC-4E04-B5F9-93AEBFF63A41}" dt="2023-03-01T14:48:38.722" v="4085" actId="1038"/>
          <ac:spMkLst>
            <pc:docMk/>
            <pc:sldMk cId="3592971826" sldId="535"/>
            <ac:spMk id="16" creationId="{5F5392A8-AB6A-DFA8-B7B1-AFDB33906E03}"/>
          </ac:spMkLst>
        </pc:spChg>
        <pc:spChg chg="add mod">
          <ac:chgData name="GUO, Qiang" userId="79929919-1e5a-4868-82ae-63843998b2d0" providerId="ADAL" clId="{9A9740B0-2BDC-4E04-B5F9-93AEBFF63A41}" dt="2023-03-01T14:50:15.257" v="4158" actId="207"/>
          <ac:spMkLst>
            <pc:docMk/>
            <pc:sldMk cId="3592971826" sldId="535"/>
            <ac:spMk id="17" creationId="{65FEF023-963A-F5C4-04F3-74C412FBDE21}"/>
          </ac:spMkLst>
        </pc:spChg>
        <pc:spChg chg="add mod">
          <ac:chgData name="GUO, Qiang" userId="79929919-1e5a-4868-82ae-63843998b2d0" providerId="ADAL" clId="{9A9740B0-2BDC-4E04-B5F9-93AEBFF63A41}" dt="2023-03-01T14:51:27.041" v="4215" actId="207"/>
          <ac:spMkLst>
            <pc:docMk/>
            <pc:sldMk cId="3592971826" sldId="535"/>
            <ac:spMk id="18" creationId="{B40397E2-048E-BD84-FCCB-E36925AEC93C}"/>
          </ac:spMkLst>
        </pc:spChg>
      </pc:sldChg>
    </pc:docChg>
  </pc:docChgLst>
  <pc:docChgLst>
    <pc:chgData name="GUO, Qiang" userId="79929919-1e5a-4868-82ae-63843998b2d0" providerId="ADAL" clId="{28D2796B-8223-443D-99F9-7E68B62E4D4A}"/>
    <pc:docChg chg="undo custSel addSld delSld modSld sldOrd">
      <pc:chgData name="GUO, Qiang" userId="79929919-1e5a-4868-82ae-63843998b2d0" providerId="ADAL" clId="{28D2796B-8223-443D-99F9-7E68B62E4D4A}" dt="2023-01-15T22:18:45.581" v="2717" actId="20577"/>
      <pc:docMkLst>
        <pc:docMk/>
      </pc:docMkLst>
      <pc:sldChg chg="modSp add del mod">
        <pc:chgData name="GUO, Qiang" userId="79929919-1e5a-4868-82ae-63843998b2d0" providerId="ADAL" clId="{28D2796B-8223-443D-99F9-7E68B62E4D4A}" dt="2023-01-12T11:47:38.810" v="110" actId="20577"/>
        <pc:sldMkLst>
          <pc:docMk/>
          <pc:sldMk cId="2435595341" sldId="405"/>
        </pc:sldMkLst>
        <pc:spChg chg="mod">
          <ac:chgData name="GUO, Qiang" userId="79929919-1e5a-4868-82ae-63843998b2d0" providerId="ADAL" clId="{28D2796B-8223-443D-99F9-7E68B62E4D4A}" dt="2023-01-12T11:47:38.810" v="110" actId="20577"/>
          <ac:spMkLst>
            <pc:docMk/>
            <pc:sldMk cId="2435595341" sldId="405"/>
            <ac:spMk id="6" creationId="{8E75DBC8-88C6-45FF-AF77-A820806A982C}"/>
          </ac:spMkLst>
        </pc:spChg>
      </pc:sldChg>
      <pc:sldChg chg="addSp delSp modSp ord">
        <pc:chgData name="GUO, Qiang" userId="79929919-1e5a-4868-82ae-63843998b2d0" providerId="ADAL" clId="{28D2796B-8223-443D-99F9-7E68B62E4D4A}" dt="2023-01-15T22:01:06.394" v="2487"/>
        <pc:sldMkLst>
          <pc:docMk/>
          <pc:sldMk cId="2392531868" sldId="415"/>
        </pc:sldMkLst>
        <pc:picChg chg="add del mod">
          <ac:chgData name="GUO, Qiang" userId="79929919-1e5a-4868-82ae-63843998b2d0" providerId="ADAL" clId="{28D2796B-8223-443D-99F9-7E68B62E4D4A}" dt="2023-01-12T11:43:23.713" v="42"/>
          <ac:picMkLst>
            <pc:docMk/>
            <pc:sldMk cId="2392531868" sldId="415"/>
            <ac:picMk id="6" creationId="{D457A06D-074B-4043-A33C-34D31514F5F0}"/>
          </ac:picMkLst>
        </pc:picChg>
      </pc:sldChg>
      <pc:sldChg chg="modSp add mod">
        <pc:chgData name="GUO, Qiang" userId="79929919-1e5a-4868-82ae-63843998b2d0" providerId="ADAL" clId="{28D2796B-8223-443D-99F9-7E68B62E4D4A}" dt="2023-01-12T11:27:35.671" v="6" actId="1076"/>
        <pc:sldMkLst>
          <pc:docMk/>
          <pc:sldMk cId="4115802498" sldId="469"/>
        </pc:sldMkLst>
        <pc:graphicFrameChg chg="modGraphic">
          <ac:chgData name="GUO, Qiang" userId="79929919-1e5a-4868-82ae-63843998b2d0" providerId="ADAL" clId="{28D2796B-8223-443D-99F9-7E68B62E4D4A}" dt="2023-01-12T11:27:31.548" v="5" actId="207"/>
          <ac:graphicFrameMkLst>
            <pc:docMk/>
            <pc:sldMk cId="4115802498" sldId="469"/>
            <ac:graphicFrameMk id="4" creationId="{00000000-0000-0000-0000-000000000000}"/>
          </ac:graphicFrameMkLst>
        </pc:graphicFrameChg>
        <pc:picChg chg="mod">
          <ac:chgData name="GUO, Qiang" userId="79929919-1e5a-4868-82ae-63843998b2d0" providerId="ADAL" clId="{28D2796B-8223-443D-99F9-7E68B62E4D4A}" dt="2023-01-12T11:27:35.671" v="6" actId="1076"/>
          <ac:picMkLst>
            <pc:docMk/>
            <pc:sldMk cId="4115802498" sldId="469"/>
            <ac:picMk id="6" creationId="{4D26BAD6-8365-4F43-9D68-92BD32C63FBC}"/>
          </ac:picMkLst>
        </pc:picChg>
      </pc:sldChg>
      <pc:sldChg chg="modSp mod">
        <pc:chgData name="GUO, Qiang" userId="79929919-1e5a-4868-82ae-63843998b2d0" providerId="ADAL" clId="{28D2796B-8223-443D-99F9-7E68B62E4D4A}" dt="2023-01-12T11:42:46.827" v="40" actId="20577"/>
        <pc:sldMkLst>
          <pc:docMk/>
          <pc:sldMk cId="4244872866" sldId="486"/>
        </pc:sldMkLst>
        <pc:spChg chg="mod">
          <ac:chgData name="GUO, Qiang" userId="79929919-1e5a-4868-82ae-63843998b2d0" providerId="ADAL" clId="{28D2796B-8223-443D-99F9-7E68B62E4D4A}" dt="2023-01-12T11:42:46.827" v="40" actId="20577"/>
          <ac:spMkLst>
            <pc:docMk/>
            <pc:sldMk cId="4244872866" sldId="486"/>
            <ac:spMk id="12" creationId="{9460A705-ACDF-4EF6-AE7F-20AD86AF0988}"/>
          </ac:spMkLst>
        </pc:spChg>
      </pc:sldChg>
      <pc:sldChg chg="del">
        <pc:chgData name="GUO, Qiang" userId="79929919-1e5a-4868-82ae-63843998b2d0" providerId="ADAL" clId="{28D2796B-8223-443D-99F9-7E68B62E4D4A}" dt="2023-01-12T11:27:07.034" v="1" actId="47"/>
        <pc:sldMkLst>
          <pc:docMk/>
          <pc:sldMk cId="115630605" sldId="501"/>
        </pc:sldMkLst>
      </pc:sldChg>
      <pc:sldChg chg="addSp delSp modSp mod delAnim modAnim">
        <pc:chgData name="GUO, Qiang" userId="79929919-1e5a-4868-82ae-63843998b2d0" providerId="ADAL" clId="{28D2796B-8223-443D-99F9-7E68B62E4D4A}" dt="2023-01-15T21:44:37.560" v="1716" actId="1038"/>
        <pc:sldMkLst>
          <pc:docMk/>
          <pc:sldMk cId="1425617041" sldId="507"/>
        </pc:sldMkLst>
        <pc:spChg chg="mod">
          <ac:chgData name="GUO, Qiang" userId="79929919-1e5a-4868-82ae-63843998b2d0" providerId="ADAL" clId="{28D2796B-8223-443D-99F9-7E68B62E4D4A}" dt="2023-01-15T21:33:26.747" v="1413" actId="20577"/>
          <ac:spMkLst>
            <pc:docMk/>
            <pc:sldMk cId="1425617041" sldId="507"/>
            <ac:spMk id="9" creationId="{87C720C1-1137-4CC8-96B9-2662FEA5AB6F}"/>
          </ac:spMkLst>
        </pc:spChg>
        <pc:spChg chg="mod">
          <ac:chgData name="GUO, Qiang" userId="79929919-1e5a-4868-82ae-63843998b2d0" providerId="ADAL" clId="{28D2796B-8223-443D-99F9-7E68B62E4D4A}" dt="2023-01-15T21:43:20.441" v="1564" actId="1076"/>
          <ac:spMkLst>
            <pc:docMk/>
            <pc:sldMk cId="1425617041" sldId="507"/>
            <ac:spMk id="10" creationId="{4F3EBF47-64A9-42FD-BF3A-EE40320F8E7C}"/>
          </ac:spMkLst>
        </pc:spChg>
        <pc:spChg chg="add mod">
          <ac:chgData name="GUO, Qiang" userId="79929919-1e5a-4868-82ae-63843998b2d0" providerId="ADAL" clId="{28D2796B-8223-443D-99F9-7E68B62E4D4A}" dt="2023-01-15T21:42:46.345" v="1560" actId="1036"/>
          <ac:spMkLst>
            <pc:docMk/>
            <pc:sldMk cId="1425617041" sldId="507"/>
            <ac:spMk id="11" creationId="{0CBB45AD-5D53-41E2-B5DA-86CAB60DCBF0}"/>
          </ac:spMkLst>
        </pc:spChg>
        <pc:spChg chg="add mod">
          <ac:chgData name="GUO, Qiang" userId="79929919-1e5a-4868-82ae-63843998b2d0" providerId="ADAL" clId="{28D2796B-8223-443D-99F9-7E68B62E4D4A}" dt="2023-01-15T21:44:07.097" v="1682" actId="14100"/>
          <ac:spMkLst>
            <pc:docMk/>
            <pc:sldMk cId="1425617041" sldId="507"/>
            <ac:spMk id="13" creationId="{9AE67CAD-C5D1-4CF2-8A3C-86FA1E0189BD}"/>
          </ac:spMkLst>
        </pc:spChg>
        <pc:spChg chg="add mod">
          <ac:chgData name="GUO, Qiang" userId="79929919-1e5a-4868-82ae-63843998b2d0" providerId="ADAL" clId="{28D2796B-8223-443D-99F9-7E68B62E4D4A}" dt="2023-01-15T21:44:37.560" v="1716" actId="1038"/>
          <ac:spMkLst>
            <pc:docMk/>
            <pc:sldMk cId="1425617041" sldId="507"/>
            <ac:spMk id="15" creationId="{17C539DF-04B0-448C-B482-C013E0448B2C}"/>
          </ac:spMkLst>
        </pc:spChg>
        <pc:picChg chg="add del mod">
          <ac:chgData name="GUO, Qiang" userId="79929919-1e5a-4868-82ae-63843998b2d0" providerId="ADAL" clId="{28D2796B-8223-443D-99F9-7E68B62E4D4A}" dt="2023-01-15T21:41:16.961" v="1519" actId="478"/>
          <ac:picMkLst>
            <pc:docMk/>
            <pc:sldMk cId="1425617041" sldId="507"/>
            <ac:picMk id="3" creationId="{8171A058-6BDE-4065-8647-2BDF8DC3C63E}"/>
          </ac:picMkLst>
        </pc:picChg>
        <pc:picChg chg="add mod ord">
          <ac:chgData name="GUO, Qiang" userId="79929919-1e5a-4868-82ae-63843998b2d0" providerId="ADAL" clId="{28D2796B-8223-443D-99F9-7E68B62E4D4A}" dt="2023-01-15T21:43:28.834" v="1565" actId="692"/>
          <ac:picMkLst>
            <pc:docMk/>
            <pc:sldMk cId="1425617041" sldId="507"/>
            <ac:picMk id="6" creationId="{DD067C13-7383-4CB4-ADB7-BEBD89BC353C}"/>
          </ac:picMkLst>
        </pc:picChg>
        <pc:cxnChg chg="add mod">
          <ac:chgData name="GUO, Qiang" userId="79929919-1e5a-4868-82ae-63843998b2d0" providerId="ADAL" clId="{28D2796B-8223-443D-99F9-7E68B62E4D4A}" dt="2023-01-15T21:42:26.354" v="1548" actId="692"/>
          <ac:cxnSpMkLst>
            <pc:docMk/>
            <pc:sldMk cId="1425617041" sldId="507"/>
            <ac:cxnSpMk id="7" creationId="{71DD2CBC-B871-4742-8DDF-7CEEAF186B1D}"/>
          </ac:cxnSpMkLst>
        </pc:cxnChg>
        <pc:cxnChg chg="add mod">
          <ac:chgData name="GUO, Qiang" userId="79929919-1e5a-4868-82ae-63843998b2d0" providerId="ADAL" clId="{28D2796B-8223-443D-99F9-7E68B62E4D4A}" dt="2023-01-15T21:43:41.955" v="1624" actId="1035"/>
          <ac:cxnSpMkLst>
            <pc:docMk/>
            <pc:sldMk cId="1425617041" sldId="507"/>
            <ac:cxnSpMk id="12" creationId="{41958C40-E39F-4B18-B715-E70D621BCE0A}"/>
          </ac:cxnSpMkLst>
        </pc:cxnChg>
        <pc:cxnChg chg="add mod">
          <ac:chgData name="GUO, Qiang" userId="79929919-1e5a-4868-82ae-63843998b2d0" providerId="ADAL" clId="{28D2796B-8223-443D-99F9-7E68B62E4D4A}" dt="2023-01-15T21:44:20.904" v="1703" actId="1037"/>
          <ac:cxnSpMkLst>
            <pc:docMk/>
            <pc:sldMk cId="1425617041" sldId="507"/>
            <ac:cxnSpMk id="14" creationId="{2F512133-638C-4C03-A2F2-4604DAD41652}"/>
          </ac:cxnSpMkLst>
        </pc:cxnChg>
      </pc:sldChg>
      <pc:sldChg chg="addSp delSp modSp mod modAnim">
        <pc:chgData name="GUO, Qiang" userId="79929919-1e5a-4868-82ae-63843998b2d0" providerId="ADAL" clId="{28D2796B-8223-443D-99F9-7E68B62E4D4A}" dt="2023-01-15T21:33:07.005" v="1400"/>
        <pc:sldMkLst>
          <pc:docMk/>
          <pc:sldMk cId="3446642169" sldId="508"/>
        </pc:sldMkLst>
        <pc:spChg chg="add mod">
          <ac:chgData name="GUO, Qiang" userId="79929919-1e5a-4868-82ae-63843998b2d0" providerId="ADAL" clId="{28D2796B-8223-443D-99F9-7E68B62E4D4A}" dt="2023-01-15T21:26:48.812" v="1266" actId="1036"/>
          <ac:spMkLst>
            <pc:docMk/>
            <pc:sldMk cId="3446642169" sldId="508"/>
            <ac:spMk id="7" creationId="{F8BC2646-EC68-46B1-81C8-33D92DED9513}"/>
          </ac:spMkLst>
        </pc:spChg>
        <pc:spChg chg="add mod">
          <ac:chgData name="GUO, Qiang" userId="79929919-1e5a-4868-82ae-63843998b2d0" providerId="ADAL" clId="{28D2796B-8223-443D-99F9-7E68B62E4D4A}" dt="2023-01-15T21:26:48.812" v="1266" actId="1036"/>
          <ac:spMkLst>
            <pc:docMk/>
            <pc:sldMk cId="3446642169" sldId="508"/>
            <ac:spMk id="8" creationId="{E790C5F2-7602-470D-A376-7194EF83739A}"/>
          </ac:spMkLst>
        </pc:spChg>
        <pc:spChg chg="mod">
          <ac:chgData name="GUO, Qiang" userId="79929919-1e5a-4868-82ae-63843998b2d0" providerId="ADAL" clId="{28D2796B-8223-443D-99F9-7E68B62E4D4A}" dt="2023-01-15T21:25:59.454" v="1193" actId="20577"/>
          <ac:spMkLst>
            <pc:docMk/>
            <pc:sldMk cId="3446642169" sldId="508"/>
            <ac:spMk id="10" creationId="{4F3EBF47-64A9-42FD-BF3A-EE40320F8E7C}"/>
          </ac:spMkLst>
        </pc:spChg>
        <pc:spChg chg="add mod">
          <ac:chgData name="GUO, Qiang" userId="79929919-1e5a-4868-82ae-63843998b2d0" providerId="ADAL" clId="{28D2796B-8223-443D-99F9-7E68B62E4D4A}" dt="2023-01-15T21:27:04.861" v="1268" actId="207"/>
          <ac:spMkLst>
            <pc:docMk/>
            <pc:sldMk cId="3446642169" sldId="508"/>
            <ac:spMk id="11" creationId="{C76E89F7-9E57-4E96-AEE6-D0DA7F1E5256}"/>
          </ac:spMkLst>
        </pc:spChg>
        <pc:spChg chg="add mod">
          <ac:chgData name="GUO, Qiang" userId="79929919-1e5a-4868-82ae-63843998b2d0" providerId="ADAL" clId="{28D2796B-8223-443D-99F9-7E68B62E4D4A}" dt="2023-01-15T21:33:07.005" v="1400"/>
          <ac:spMkLst>
            <pc:docMk/>
            <pc:sldMk cId="3446642169" sldId="508"/>
            <ac:spMk id="12" creationId="{3FA25E06-58AE-496B-8B6B-A0E483CE837A}"/>
          </ac:spMkLst>
        </pc:spChg>
        <pc:grpChg chg="add del mod">
          <ac:chgData name="GUO, Qiang" userId="79929919-1e5a-4868-82ae-63843998b2d0" providerId="ADAL" clId="{28D2796B-8223-443D-99F9-7E68B62E4D4A}" dt="2023-01-15T21:29:30.409" v="1365" actId="165"/>
          <ac:grpSpMkLst>
            <pc:docMk/>
            <pc:sldMk cId="3446642169" sldId="508"/>
            <ac:grpSpMk id="13" creationId="{1C2BB64F-F322-47D3-90AC-FF2A4028ED80}"/>
          </ac:grpSpMkLst>
        </pc:grpChg>
        <pc:grpChg chg="add mod">
          <ac:chgData name="GUO, Qiang" userId="79929919-1e5a-4868-82ae-63843998b2d0" providerId="ADAL" clId="{28D2796B-8223-443D-99F9-7E68B62E4D4A}" dt="2023-01-15T21:32:10.447" v="1394" actId="164"/>
          <ac:grpSpMkLst>
            <pc:docMk/>
            <pc:sldMk cId="3446642169" sldId="508"/>
            <ac:grpSpMk id="17" creationId="{ED64ACD0-F834-4C00-8D7C-F125D3B2C39D}"/>
          </ac:grpSpMkLst>
        </pc:grpChg>
        <pc:grpChg chg="add mod">
          <ac:chgData name="GUO, Qiang" userId="79929919-1e5a-4868-82ae-63843998b2d0" providerId="ADAL" clId="{28D2796B-8223-443D-99F9-7E68B62E4D4A}" dt="2023-01-15T21:32:10.447" v="1394" actId="164"/>
          <ac:grpSpMkLst>
            <pc:docMk/>
            <pc:sldMk cId="3446642169" sldId="508"/>
            <ac:grpSpMk id="23" creationId="{0BA0AC7E-2A04-4173-A8A2-D39166802C9D}"/>
          </ac:grpSpMkLst>
        </pc:grpChg>
        <pc:grpChg chg="add mod">
          <ac:chgData name="GUO, Qiang" userId="79929919-1e5a-4868-82ae-63843998b2d0" providerId="ADAL" clId="{28D2796B-8223-443D-99F9-7E68B62E4D4A}" dt="2023-01-15T21:32:10.447" v="1394" actId="164"/>
          <ac:grpSpMkLst>
            <pc:docMk/>
            <pc:sldMk cId="3446642169" sldId="508"/>
            <ac:grpSpMk id="24" creationId="{7AFBEFB1-018C-41EF-BE31-519571E6BC26}"/>
          </ac:grpSpMkLst>
        </pc:grpChg>
        <pc:picChg chg="add mod">
          <ac:chgData name="GUO, Qiang" userId="79929919-1e5a-4868-82ae-63843998b2d0" providerId="ADAL" clId="{28D2796B-8223-443D-99F9-7E68B62E4D4A}" dt="2023-01-15T21:26:48.812" v="1266" actId="1036"/>
          <ac:picMkLst>
            <pc:docMk/>
            <pc:sldMk cId="3446642169" sldId="508"/>
            <ac:picMk id="3" creationId="{5DC1FB30-A3FA-4ADC-A9D6-D46E590536FD}"/>
          </ac:picMkLst>
        </pc:picChg>
        <pc:cxnChg chg="mod topLvl">
          <ac:chgData name="GUO, Qiang" userId="79929919-1e5a-4868-82ae-63843998b2d0" providerId="ADAL" clId="{28D2796B-8223-443D-99F9-7E68B62E4D4A}" dt="2023-01-15T21:32:00.118" v="1393" actId="164"/>
          <ac:cxnSpMkLst>
            <pc:docMk/>
            <pc:sldMk cId="3446642169" sldId="508"/>
            <ac:cxnSpMk id="14" creationId="{030FC688-9763-448F-B899-FA585BEE46D7}"/>
          </ac:cxnSpMkLst>
        </pc:cxnChg>
        <pc:cxnChg chg="mod topLvl">
          <ac:chgData name="GUO, Qiang" userId="79929919-1e5a-4868-82ae-63843998b2d0" providerId="ADAL" clId="{28D2796B-8223-443D-99F9-7E68B62E4D4A}" dt="2023-01-15T21:30:12.449" v="1371" actId="164"/>
          <ac:cxnSpMkLst>
            <pc:docMk/>
            <pc:sldMk cId="3446642169" sldId="508"/>
            <ac:cxnSpMk id="15" creationId="{556AA1C9-D817-45FD-B2C2-DD7058A02276}"/>
          </ac:cxnSpMkLst>
        </pc:cxnChg>
        <pc:cxnChg chg="mod topLvl">
          <ac:chgData name="GUO, Qiang" userId="79929919-1e5a-4868-82ae-63843998b2d0" providerId="ADAL" clId="{28D2796B-8223-443D-99F9-7E68B62E4D4A}" dt="2023-01-15T21:30:12.449" v="1371" actId="164"/>
          <ac:cxnSpMkLst>
            <pc:docMk/>
            <pc:sldMk cId="3446642169" sldId="508"/>
            <ac:cxnSpMk id="16" creationId="{4C3CF3A1-F95A-48AD-ACA8-75C2F2202518}"/>
          </ac:cxnSpMkLst>
        </pc:cxnChg>
        <pc:cxnChg chg="add mod">
          <ac:chgData name="GUO, Qiang" userId="79929919-1e5a-4868-82ae-63843998b2d0" providerId="ADAL" clId="{28D2796B-8223-443D-99F9-7E68B62E4D4A}" dt="2023-01-15T21:32:00.118" v="1393" actId="164"/>
          <ac:cxnSpMkLst>
            <pc:docMk/>
            <pc:sldMk cId="3446642169" sldId="508"/>
            <ac:cxnSpMk id="18" creationId="{981ADC9E-D93E-4569-91D2-A220AB877E21}"/>
          </ac:cxnSpMkLst>
        </pc:cxnChg>
        <pc:cxnChg chg="add mod">
          <ac:chgData name="GUO, Qiang" userId="79929919-1e5a-4868-82ae-63843998b2d0" providerId="ADAL" clId="{28D2796B-8223-443D-99F9-7E68B62E4D4A}" dt="2023-01-15T21:32:00.118" v="1393" actId="164"/>
          <ac:cxnSpMkLst>
            <pc:docMk/>
            <pc:sldMk cId="3446642169" sldId="508"/>
            <ac:cxnSpMk id="20" creationId="{494D1477-0D2D-4CF9-85ED-4C660622CF6D}"/>
          </ac:cxnSpMkLst>
        </pc:cxnChg>
      </pc:sldChg>
      <pc:sldChg chg="modSp mod">
        <pc:chgData name="GUO, Qiang" userId="79929919-1e5a-4868-82ae-63843998b2d0" providerId="ADAL" clId="{28D2796B-8223-443D-99F9-7E68B62E4D4A}" dt="2023-01-15T22:18:45.581" v="2717" actId="20577"/>
        <pc:sldMkLst>
          <pc:docMk/>
          <pc:sldMk cId="4074228462" sldId="524"/>
        </pc:sldMkLst>
        <pc:spChg chg="mod">
          <ac:chgData name="GUO, Qiang" userId="79929919-1e5a-4868-82ae-63843998b2d0" providerId="ADAL" clId="{28D2796B-8223-443D-99F9-7E68B62E4D4A}" dt="2023-01-15T22:18:45.581" v="2717" actId="20577"/>
          <ac:spMkLst>
            <pc:docMk/>
            <pc:sldMk cId="4074228462" sldId="524"/>
            <ac:spMk id="12" creationId="{D9A8921A-807E-4176-8B4F-A164A9361668}"/>
          </ac:spMkLst>
        </pc:spChg>
      </pc:sldChg>
      <pc:sldChg chg="modSp mod">
        <pc:chgData name="GUO, Qiang" userId="79929919-1e5a-4868-82ae-63843998b2d0" providerId="ADAL" clId="{28D2796B-8223-443D-99F9-7E68B62E4D4A}" dt="2023-01-15T22:07:07.782" v="2692" actId="1035"/>
        <pc:sldMkLst>
          <pc:docMk/>
          <pc:sldMk cId="1219736981" sldId="526"/>
        </pc:sldMkLst>
        <pc:spChg chg="mod">
          <ac:chgData name="GUO, Qiang" userId="79929919-1e5a-4868-82ae-63843998b2d0" providerId="ADAL" clId="{28D2796B-8223-443D-99F9-7E68B62E4D4A}" dt="2023-01-15T22:07:05.596" v="2688" actId="14100"/>
          <ac:spMkLst>
            <pc:docMk/>
            <pc:sldMk cId="1219736981" sldId="526"/>
            <ac:spMk id="11" creationId="{06142894-2395-406D-8C19-EAACB5487D53}"/>
          </ac:spMkLst>
        </pc:spChg>
        <pc:spChg chg="mod">
          <ac:chgData name="GUO, Qiang" userId="79929919-1e5a-4868-82ae-63843998b2d0" providerId="ADAL" clId="{28D2796B-8223-443D-99F9-7E68B62E4D4A}" dt="2023-01-15T22:06:42.923" v="2676" actId="113"/>
          <ac:spMkLst>
            <pc:docMk/>
            <pc:sldMk cId="1219736981" sldId="526"/>
            <ac:spMk id="12" creationId="{6ADD9159-7BAF-4000-BB41-64C3954439FA}"/>
          </ac:spMkLst>
        </pc:spChg>
        <pc:spChg chg="mod">
          <ac:chgData name="GUO, Qiang" userId="79929919-1e5a-4868-82ae-63843998b2d0" providerId="ADAL" clId="{28D2796B-8223-443D-99F9-7E68B62E4D4A}" dt="2023-01-15T22:06:28.034" v="2673" actId="113"/>
          <ac:spMkLst>
            <pc:docMk/>
            <pc:sldMk cId="1219736981" sldId="526"/>
            <ac:spMk id="14" creationId="{EF121FEA-5E18-4D3D-AB98-5BE7F15C685C}"/>
          </ac:spMkLst>
        </pc:spChg>
        <pc:spChg chg="mod">
          <ac:chgData name="GUO, Qiang" userId="79929919-1e5a-4868-82ae-63843998b2d0" providerId="ADAL" clId="{28D2796B-8223-443D-99F9-7E68B62E4D4A}" dt="2023-01-15T22:06:54.165" v="2684" actId="1035"/>
          <ac:spMkLst>
            <pc:docMk/>
            <pc:sldMk cId="1219736981" sldId="526"/>
            <ac:spMk id="15" creationId="{9C4B6A77-0294-41F2-9D48-9FDDDD5BF904}"/>
          </ac:spMkLst>
        </pc:spChg>
        <pc:spChg chg="mod">
          <ac:chgData name="GUO, Qiang" userId="79929919-1e5a-4868-82ae-63843998b2d0" providerId="ADAL" clId="{28D2796B-8223-443D-99F9-7E68B62E4D4A}" dt="2023-01-15T22:07:07.782" v="2692" actId="1035"/>
          <ac:spMkLst>
            <pc:docMk/>
            <pc:sldMk cId="1219736981" sldId="526"/>
            <ac:spMk id="16" creationId="{43BA4224-A74C-43F5-B850-0D1A12661BDA}"/>
          </ac:spMkLst>
        </pc:spChg>
        <pc:picChg chg="mod">
          <ac:chgData name="GUO, Qiang" userId="79929919-1e5a-4868-82ae-63843998b2d0" providerId="ADAL" clId="{28D2796B-8223-443D-99F9-7E68B62E4D4A}" dt="2023-01-15T22:06:58.430" v="2687" actId="1035"/>
          <ac:picMkLst>
            <pc:docMk/>
            <pc:sldMk cId="1219736981" sldId="526"/>
            <ac:picMk id="13" creationId="{58FA41B9-D475-41D9-8419-9CC70D64CD20}"/>
          </ac:picMkLst>
        </pc:picChg>
      </pc:sldChg>
      <pc:sldChg chg="modSp add mod ord">
        <pc:chgData name="GUO, Qiang" userId="79929919-1e5a-4868-82ae-63843998b2d0" providerId="ADAL" clId="{28D2796B-8223-443D-99F9-7E68B62E4D4A}" dt="2023-01-15T22:09:12.950" v="2697" actId="114"/>
        <pc:sldMkLst>
          <pc:docMk/>
          <pc:sldMk cId="2354594132" sldId="529"/>
        </pc:sldMkLst>
        <pc:spChg chg="mod">
          <ac:chgData name="GUO, Qiang" userId="79929919-1e5a-4868-82ae-63843998b2d0" providerId="ADAL" clId="{28D2796B-8223-443D-99F9-7E68B62E4D4A}" dt="2023-01-15T20:53:55.679" v="127" actId="20577"/>
          <ac:spMkLst>
            <pc:docMk/>
            <pc:sldMk cId="2354594132" sldId="529"/>
            <ac:spMk id="9" creationId="{87C720C1-1137-4CC8-96B9-2662FEA5AB6F}"/>
          </ac:spMkLst>
        </pc:spChg>
        <pc:spChg chg="mod">
          <ac:chgData name="GUO, Qiang" userId="79929919-1e5a-4868-82ae-63843998b2d0" providerId="ADAL" clId="{28D2796B-8223-443D-99F9-7E68B62E4D4A}" dt="2023-01-15T22:09:12.950" v="2697" actId="114"/>
          <ac:spMkLst>
            <pc:docMk/>
            <pc:sldMk cId="2354594132" sldId="529"/>
            <ac:spMk id="10" creationId="{4F3EBF47-64A9-42FD-BF3A-EE40320F8E7C}"/>
          </ac:spMkLst>
        </pc:spChg>
      </pc:sldChg>
      <pc:sldChg chg="addSp delSp modSp add mod modAnim">
        <pc:chgData name="GUO, Qiang" userId="79929919-1e5a-4868-82ae-63843998b2d0" providerId="ADAL" clId="{28D2796B-8223-443D-99F9-7E68B62E4D4A}" dt="2023-01-15T21:59:45.988" v="2485"/>
        <pc:sldMkLst>
          <pc:docMk/>
          <pc:sldMk cId="1952852011" sldId="530"/>
        </pc:sldMkLst>
        <pc:spChg chg="mod">
          <ac:chgData name="GUO, Qiang" userId="79929919-1e5a-4868-82ae-63843998b2d0" providerId="ADAL" clId="{28D2796B-8223-443D-99F9-7E68B62E4D4A}" dt="2023-01-15T21:59:18.233" v="2479" actId="20577"/>
          <ac:spMkLst>
            <pc:docMk/>
            <pc:sldMk cId="1952852011" sldId="530"/>
            <ac:spMk id="10" creationId="{4F3EBF47-64A9-42FD-BF3A-EE40320F8E7C}"/>
          </ac:spMkLst>
        </pc:spChg>
        <pc:picChg chg="add del mod">
          <ac:chgData name="GUO, Qiang" userId="79929919-1e5a-4868-82ae-63843998b2d0" providerId="ADAL" clId="{28D2796B-8223-443D-99F9-7E68B62E4D4A}" dt="2023-01-15T21:54:16.463" v="2154" actId="478"/>
          <ac:picMkLst>
            <pc:docMk/>
            <pc:sldMk cId="1952852011" sldId="530"/>
            <ac:picMk id="3" creationId="{86CAF326-4FAF-4F99-A20C-4316EB2EB3E2}"/>
          </ac:picMkLst>
        </pc:picChg>
        <pc:picChg chg="add del mod">
          <ac:chgData name="GUO, Qiang" userId="79929919-1e5a-4868-82ae-63843998b2d0" providerId="ADAL" clId="{28D2796B-8223-443D-99F9-7E68B62E4D4A}" dt="2023-01-15T21:57:58.261" v="2451" actId="478"/>
          <ac:picMkLst>
            <pc:docMk/>
            <pc:sldMk cId="1952852011" sldId="530"/>
            <ac:picMk id="6" creationId="{AF46D05A-88A8-4C40-8879-539066CD5C37}"/>
          </ac:picMkLst>
        </pc:picChg>
      </pc:sldChg>
    </pc:docChg>
  </pc:docChgLst>
  <pc:docChgLst>
    <pc:chgData name="GUO, Qiang" userId="79929919-1e5a-4868-82ae-63843998b2d0" providerId="ADAL" clId="{E77B407D-3AE2-4B40-98F3-1F6AAB97FABB}"/>
    <pc:docChg chg="custSel modSld">
      <pc:chgData name="GUO, Qiang" userId="79929919-1e5a-4868-82ae-63843998b2d0" providerId="ADAL" clId="{E77B407D-3AE2-4B40-98F3-1F6AAB97FABB}" dt="2023-01-27T13:33:59.012" v="63" actId="20577"/>
      <pc:docMkLst>
        <pc:docMk/>
      </pc:docMkLst>
      <pc:sldChg chg="modSp mod">
        <pc:chgData name="GUO, Qiang" userId="79929919-1e5a-4868-82ae-63843998b2d0" providerId="ADAL" clId="{E77B407D-3AE2-4B40-98F3-1F6AAB97FABB}" dt="2023-01-27T13:33:59.012" v="63" actId="20577"/>
        <pc:sldMkLst>
          <pc:docMk/>
          <pc:sldMk cId="3818591428" sldId="270"/>
        </pc:sldMkLst>
        <pc:spChg chg="mod">
          <ac:chgData name="GUO, Qiang" userId="79929919-1e5a-4868-82ae-63843998b2d0" providerId="ADAL" clId="{E77B407D-3AE2-4B40-98F3-1F6AAB97FABB}" dt="2023-01-27T13:33:59.012" v="63" actId="20577"/>
          <ac:spMkLst>
            <pc:docMk/>
            <pc:sldMk cId="3818591428" sldId="270"/>
            <ac:spMk id="15" creationId="{00000000-0000-0000-0000-000000000000}"/>
          </ac:spMkLst>
        </pc:spChg>
        <pc:spChg chg="mod">
          <ac:chgData name="GUO, Qiang" userId="79929919-1e5a-4868-82ae-63843998b2d0" providerId="ADAL" clId="{E77B407D-3AE2-4B40-98F3-1F6AAB97FABB}" dt="2023-01-16T13:34:36.616" v="30" actId="20577"/>
          <ac:spMkLst>
            <pc:docMk/>
            <pc:sldMk cId="3818591428" sldId="270"/>
            <ac:spMk id="16" creationId="{00000000-0000-0000-0000-000000000000}"/>
          </ac:spMkLst>
        </pc:spChg>
      </pc:sldChg>
      <pc:sldChg chg="modSp mod">
        <pc:chgData name="GUO, Qiang" userId="79929919-1e5a-4868-82ae-63843998b2d0" providerId="ADAL" clId="{E77B407D-3AE2-4B40-98F3-1F6AAB97FABB}" dt="2023-01-27T13:29:06.232" v="62" actId="20577"/>
        <pc:sldMkLst>
          <pc:docMk/>
          <pc:sldMk cId="4115802498" sldId="469"/>
        </pc:sldMkLst>
        <pc:graphicFrameChg chg="mod modGraphic">
          <ac:chgData name="GUO, Qiang" userId="79929919-1e5a-4868-82ae-63843998b2d0" providerId="ADAL" clId="{E77B407D-3AE2-4B40-98F3-1F6AAB97FABB}" dt="2023-01-27T13:29:06.232" v="62" actId="20577"/>
          <ac:graphicFrameMkLst>
            <pc:docMk/>
            <pc:sldMk cId="4115802498" sldId="469"/>
            <ac:graphicFrameMk id="4" creationId="{00000000-0000-0000-0000-000000000000}"/>
          </ac:graphicFrameMkLst>
        </pc:graphicFrameChg>
        <pc:picChg chg="mod">
          <ac:chgData name="GUO, Qiang" userId="79929919-1e5a-4868-82ae-63843998b2d0" providerId="ADAL" clId="{E77B407D-3AE2-4B40-98F3-1F6AAB97FABB}" dt="2023-01-16T13:34:02.230" v="3" actId="1035"/>
          <ac:picMkLst>
            <pc:docMk/>
            <pc:sldMk cId="4115802498" sldId="469"/>
            <ac:picMk id="6" creationId="{4D26BAD6-8365-4F43-9D68-92BD32C63F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54A33-1090-EC4D-8812-6652BA30441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9DF67-0900-1547-96D2-E921F3F7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3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53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3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8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94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6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9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9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0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9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1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211571"/>
            <a:ext cx="9144000" cy="1298391"/>
          </a:xfrm>
          <a:prstGeom prst="rect">
            <a:avLst/>
          </a:prstGeom>
        </p:spPr>
        <p:txBody>
          <a:bodyPr anchor="b"/>
          <a:lstStyle>
            <a:lvl1pPr algn="ctr">
              <a:defRPr sz="6000" b="1" i="0" baseline="0">
                <a:latin typeface="arial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935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F67F2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person/subtitle</a:t>
            </a:r>
          </a:p>
        </p:txBody>
      </p:sp>
    </p:spTree>
    <p:extLst>
      <p:ext uri="{BB962C8B-B14F-4D97-AF65-F5344CB8AC3E}">
        <p14:creationId xmlns:p14="http://schemas.microsoft.com/office/powerpoint/2010/main" val="168814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46150"/>
            <a:ext cx="5719763" cy="3849688"/>
          </a:xfrm>
          <a:prstGeom prst="rect">
            <a:avLst/>
          </a:prstGeom>
          <a:solidFill>
            <a:srgbClr val="6C2686">
              <a:alpha val="60000"/>
            </a:srgbClr>
          </a:solidFill>
        </p:spPr>
        <p:txBody>
          <a:bodyPr/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Text would go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65551" y="3064532"/>
            <a:ext cx="11536018" cy="73486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400" baseline="0">
                <a:solidFill>
                  <a:schemeClr val="bg1"/>
                </a:solidFill>
              </a:rPr>
              <a:t>Thank you</a:t>
            </a:r>
            <a:endParaRPr lang="en-US" sz="4400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9098" y="2030818"/>
            <a:ext cx="11206716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2030818"/>
            <a:ext cx="12192000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410451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188149" y="3349256"/>
            <a:ext cx="914400" cy="914400"/>
          </a:xfrm>
          <a:prstGeom prst="rect">
            <a:avLst/>
          </a:prstGeom>
        </p:spPr>
        <p:txBody>
          <a:bodyPr wrap="none" rtlCol="0" anchor="ctr" anchorCtr="0">
            <a:normAutofit/>
          </a:bodyPr>
          <a:lstStyle/>
          <a:p>
            <a:endParaRPr 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1365" y="1565341"/>
            <a:ext cx="11536018" cy="734864"/>
          </a:xfrm>
          <a:prstGeom prst="rect">
            <a:avLst/>
          </a:prstGeom>
        </p:spPr>
        <p:txBody>
          <a:bodyPr anchor="b"/>
          <a:lstStyle>
            <a:lvl1pPr algn="l">
              <a:defRPr sz="4000" b="1" i="0" baseline="0">
                <a:latin typeface="arial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1365" y="2521374"/>
            <a:ext cx="11536018" cy="31989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person/subtitle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82773" y="2030818"/>
            <a:ext cx="11461898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43" y="1534707"/>
            <a:ext cx="11557591" cy="82572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3" y="2541181"/>
            <a:ext cx="11557591" cy="36357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11" y="1709738"/>
            <a:ext cx="1156822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711" y="4589463"/>
            <a:ext cx="1156822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04" y="1513442"/>
            <a:ext cx="11538097" cy="825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204" y="2583713"/>
            <a:ext cx="5702596" cy="359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2583713"/>
            <a:ext cx="5683101" cy="3593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60" y="1524074"/>
            <a:ext cx="11536510" cy="843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60" y="2521135"/>
            <a:ext cx="56894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160" y="3345047"/>
            <a:ext cx="5689415" cy="28446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521135"/>
            <a:ext cx="567247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345047"/>
            <a:ext cx="5672470" cy="28446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82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5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4" r:id="rId3"/>
    <p:sldLayoutId id="2147483685" r:id="rId4"/>
    <p:sldLayoutId id="2147483686" r:id="rId5"/>
    <p:sldLayoutId id="214748368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>
            <a:fillRect/>
          </a:stretch>
        </p:blipFill>
        <p:spPr>
          <a:xfrm>
            <a:off x="0" y="4597"/>
            <a:ext cx="12192000" cy="6858000"/>
          </a:xfrm>
          <a:prstGeom prst="rect">
            <a:avLst/>
          </a:prstGeom>
        </p:spPr>
      </p:pic>
      <p:pic>
        <p:nvPicPr>
          <p:cNvPr id="5" name="Picture Placeholder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Placeholder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7230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4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.Guo@tees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383720" y="3276473"/>
            <a:ext cx="11408230" cy="1101726"/>
          </a:xfrm>
        </p:spPr>
        <p:txBody>
          <a:bodyPr>
            <a:normAutofit/>
          </a:bodyPr>
          <a:lstStyle/>
          <a:p>
            <a:r>
              <a:rPr lang="en-GB" dirty="0"/>
              <a:t>Week 07 – Lecture 1</a:t>
            </a:r>
            <a:br>
              <a:rPr lang="en-GB" dirty="0"/>
            </a:br>
            <a:r>
              <a:rPr lang="en-GB" sz="3600" b="1" dirty="0">
                <a:solidFill>
                  <a:srgbClr val="0000FF"/>
                </a:solidFill>
              </a:rPr>
              <a:t>Stack – Data Structure and Implementation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383720" y="4531658"/>
            <a:ext cx="11408230" cy="1101725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Dr Qiang Guo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Q.Guo@tees.ac.uk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Algorithms and Data Structures</a:t>
            </a:r>
            <a:br>
              <a:rPr lang="en-GB" dirty="0"/>
            </a:br>
            <a:r>
              <a:rPr lang="en-GB" dirty="0"/>
              <a:t>(CIS1002-N)</a:t>
            </a:r>
          </a:p>
        </p:txBody>
      </p:sp>
    </p:spTree>
    <p:extLst>
      <p:ext uri="{BB962C8B-B14F-4D97-AF65-F5344CB8AC3E}">
        <p14:creationId xmlns:p14="http://schemas.microsoft.com/office/powerpoint/2010/main" val="381859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The key features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9E726E-C8DC-4047-2504-AD8D8D6ED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678" y="1993360"/>
            <a:ext cx="10547186" cy="41269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as stack because it behaves like a real-world stack, piles of books, etc.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data structure that follows some order to insert and delete the elements, and that order can be </a:t>
            </a:r>
            <a:r>
              <a:rPr lang="en-GB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GB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abstract data type (ADT)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pre-defined 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that it can store the elements of a 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should 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arbitrarily push infinite numbers of items to a stack!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could eat out your memory and crash your system!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implementation 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GB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GB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prevent stack overflow!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2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Implementation demo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844F5-A3DC-C8F2-5FF2-C115B0368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72" y="1966398"/>
            <a:ext cx="1514686" cy="2399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890F5-572A-D4AA-36D1-254E305E1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481" y="1966398"/>
            <a:ext cx="2108576" cy="2307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65C6B-83BF-F0DA-C1B1-670F99D3D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203" y="2130201"/>
            <a:ext cx="2108576" cy="2146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59E1DF-EEC7-87B2-89EA-9D97A9969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107" y="2101173"/>
            <a:ext cx="2108576" cy="2159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4AC293-51DC-055A-6BEB-9952D80F5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157" y="2013010"/>
            <a:ext cx="2108575" cy="2352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598C4F-43E0-D693-C92E-E1871DB842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247" y="4354736"/>
            <a:ext cx="1410628" cy="2200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EF9AE0-0C0E-995D-4709-A4B4B03BAA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3679" y="4438126"/>
            <a:ext cx="1465538" cy="1907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81055-A905-2480-2D54-9C5527B9A2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6604" y="4482410"/>
            <a:ext cx="1526986" cy="18346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7C42B4-6186-4C41-2256-2E5184B458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8883" y="4512782"/>
            <a:ext cx="1530221" cy="1804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D6534C-B21A-B2F6-9028-2D0871C99A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8629" y="4526694"/>
            <a:ext cx="1339819" cy="17903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E9606B-E857-FC27-C810-FB825ACC67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67973" y="4482410"/>
            <a:ext cx="1230227" cy="17558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C87898-B60A-FEE2-9F82-814F31877408}"/>
              </a:ext>
            </a:extLst>
          </p:cNvPr>
          <p:cNvCxnSpPr>
            <a:cxnSpLocks/>
          </p:cNvCxnSpPr>
          <p:nvPr/>
        </p:nvCxnSpPr>
        <p:spPr>
          <a:xfrm>
            <a:off x="1116209" y="2466560"/>
            <a:ext cx="777814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524245C-6E34-0E78-2FFA-0F4FC765CDCC}"/>
              </a:ext>
            </a:extLst>
          </p:cNvPr>
          <p:cNvSpPr/>
          <p:nvPr/>
        </p:nvSpPr>
        <p:spPr>
          <a:xfrm>
            <a:off x="3049931" y="3794171"/>
            <a:ext cx="1178269" cy="281214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F4CEFA-DB5D-0B66-50DD-169ADF7FEFCA}"/>
              </a:ext>
            </a:extLst>
          </p:cNvPr>
          <p:cNvCxnSpPr>
            <a:cxnSpLocks/>
          </p:cNvCxnSpPr>
          <p:nvPr/>
        </p:nvCxnSpPr>
        <p:spPr>
          <a:xfrm>
            <a:off x="3315124" y="2546389"/>
            <a:ext cx="777814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3F41313-6F97-58F4-18C9-651322A22001}"/>
              </a:ext>
            </a:extLst>
          </p:cNvPr>
          <p:cNvSpPr/>
          <p:nvPr/>
        </p:nvSpPr>
        <p:spPr>
          <a:xfrm>
            <a:off x="5348424" y="3518400"/>
            <a:ext cx="1102694" cy="23222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13CF54-4A30-FF49-9C8E-4BD1C88C50E6}"/>
              </a:ext>
            </a:extLst>
          </p:cNvPr>
          <p:cNvCxnSpPr>
            <a:cxnSpLocks/>
          </p:cNvCxnSpPr>
          <p:nvPr/>
        </p:nvCxnSpPr>
        <p:spPr>
          <a:xfrm>
            <a:off x="5469273" y="2626219"/>
            <a:ext cx="777814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C5CBF-5294-D050-A810-53C4DD492310}"/>
              </a:ext>
            </a:extLst>
          </p:cNvPr>
          <p:cNvSpPr/>
          <p:nvPr/>
        </p:nvSpPr>
        <p:spPr>
          <a:xfrm>
            <a:off x="7793402" y="3161824"/>
            <a:ext cx="1102694" cy="23222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3C6A80-1E2F-AA6A-8465-BADD20B65D21}"/>
              </a:ext>
            </a:extLst>
          </p:cNvPr>
          <p:cNvCxnSpPr>
            <a:cxnSpLocks/>
          </p:cNvCxnSpPr>
          <p:nvPr/>
        </p:nvCxnSpPr>
        <p:spPr>
          <a:xfrm>
            <a:off x="7929444" y="2618965"/>
            <a:ext cx="777814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E252FD2-EFB8-08BA-0143-32CE4E2100B2}"/>
              </a:ext>
            </a:extLst>
          </p:cNvPr>
          <p:cNvSpPr/>
          <p:nvPr/>
        </p:nvSpPr>
        <p:spPr>
          <a:xfrm>
            <a:off x="10216894" y="2835251"/>
            <a:ext cx="1102694" cy="23222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B546F7-65B8-9B1F-DCA6-63C3CBCF531D}"/>
              </a:ext>
            </a:extLst>
          </p:cNvPr>
          <p:cNvCxnSpPr>
            <a:cxnSpLocks/>
          </p:cNvCxnSpPr>
          <p:nvPr/>
        </p:nvCxnSpPr>
        <p:spPr>
          <a:xfrm>
            <a:off x="10404129" y="2669767"/>
            <a:ext cx="777814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F0B9AE-4348-5013-15BD-713450AF3C18}"/>
              </a:ext>
            </a:extLst>
          </p:cNvPr>
          <p:cNvCxnSpPr>
            <a:cxnSpLocks/>
          </p:cNvCxnSpPr>
          <p:nvPr/>
        </p:nvCxnSpPr>
        <p:spPr>
          <a:xfrm>
            <a:off x="10216894" y="4273896"/>
            <a:ext cx="110269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BB9F3B8-F895-7E61-837F-E1136C984E2C}"/>
              </a:ext>
            </a:extLst>
          </p:cNvPr>
          <p:cNvSpPr/>
          <p:nvPr/>
        </p:nvSpPr>
        <p:spPr>
          <a:xfrm>
            <a:off x="1028606" y="5052188"/>
            <a:ext cx="1021577" cy="215900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FD3ACB-FEC9-EA10-F05D-80884B69B9F6}"/>
              </a:ext>
            </a:extLst>
          </p:cNvPr>
          <p:cNvCxnSpPr>
            <a:cxnSpLocks/>
          </p:cNvCxnSpPr>
          <p:nvPr/>
        </p:nvCxnSpPr>
        <p:spPr>
          <a:xfrm>
            <a:off x="1028606" y="4877111"/>
            <a:ext cx="110269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9B39BC-CF25-F9C5-8D0C-2178144B3689}"/>
              </a:ext>
            </a:extLst>
          </p:cNvPr>
          <p:cNvSpPr/>
          <p:nvPr/>
        </p:nvSpPr>
        <p:spPr>
          <a:xfrm>
            <a:off x="3139807" y="4836288"/>
            <a:ext cx="936096" cy="535216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2AF323-DD93-796B-1D37-D7FB3CE3430E}"/>
              </a:ext>
            </a:extLst>
          </p:cNvPr>
          <p:cNvCxnSpPr>
            <a:cxnSpLocks/>
          </p:cNvCxnSpPr>
          <p:nvPr/>
        </p:nvCxnSpPr>
        <p:spPr>
          <a:xfrm>
            <a:off x="3254547" y="4771426"/>
            <a:ext cx="777814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90CFFE6-1C6E-EC34-2BA0-EB8761D3D479}"/>
              </a:ext>
            </a:extLst>
          </p:cNvPr>
          <p:cNvSpPr/>
          <p:nvPr/>
        </p:nvSpPr>
        <p:spPr>
          <a:xfrm>
            <a:off x="5155894" y="4848987"/>
            <a:ext cx="926402" cy="769260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D5209C-8797-7A7C-C177-C92451140375}"/>
              </a:ext>
            </a:extLst>
          </p:cNvPr>
          <p:cNvCxnSpPr>
            <a:cxnSpLocks/>
          </p:cNvCxnSpPr>
          <p:nvPr/>
        </p:nvCxnSpPr>
        <p:spPr>
          <a:xfrm>
            <a:off x="5246426" y="4807260"/>
            <a:ext cx="777814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0C82EE-C9CD-06E5-1E90-DD663778871D}"/>
              </a:ext>
            </a:extLst>
          </p:cNvPr>
          <p:cNvSpPr/>
          <p:nvPr/>
        </p:nvSpPr>
        <p:spPr>
          <a:xfrm>
            <a:off x="7111508" y="4895879"/>
            <a:ext cx="958475" cy="1043765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CE5C8C-F16B-D9AA-4428-10E70529BFFC}"/>
              </a:ext>
            </a:extLst>
          </p:cNvPr>
          <p:cNvCxnSpPr>
            <a:cxnSpLocks/>
          </p:cNvCxnSpPr>
          <p:nvPr/>
        </p:nvCxnSpPr>
        <p:spPr>
          <a:xfrm>
            <a:off x="7111508" y="4843548"/>
            <a:ext cx="777814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B74AEC1-C271-A748-FB29-6FE895B2D174}"/>
              </a:ext>
            </a:extLst>
          </p:cNvPr>
          <p:cNvSpPr/>
          <p:nvPr/>
        </p:nvSpPr>
        <p:spPr>
          <a:xfrm>
            <a:off x="8963385" y="4865316"/>
            <a:ext cx="1021577" cy="1372964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07B51E-F77C-6CCA-10A4-FB45210F75D2}"/>
              </a:ext>
            </a:extLst>
          </p:cNvPr>
          <p:cNvCxnSpPr>
            <a:cxnSpLocks/>
          </p:cNvCxnSpPr>
          <p:nvPr/>
        </p:nvCxnSpPr>
        <p:spPr>
          <a:xfrm>
            <a:off x="9092708" y="4792752"/>
            <a:ext cx="777814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55CDD5-0C9F-FF01-7CD4-B74B279C3E25}"/>
              </a:ext>
            </a:extLst>
          </p:cNvPr>
          <p:cNvCxnSpPr>
            <a:cxnSpLocks/>
          </p:cNvCxnSpPr>
          <p:nvPr/>
        </p:nvCxnSpPr>
        <p:spPr>
          <a:xfrm>
            <a:off x="10595506" y="6217262"/>
            <a:ext cx="110269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5" grpId="0" animBg="1"/>
      <p:bldP spid="28" grpId="0" animBg="1"/>
      <p:bldP spid="30" grpId="0" animBg="1"/>
      <p:bldP spid="32" grpId="0" animBg="1"/>
      <p:bldP spid="34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Stack applications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75BB82-7B61-7F32-3474-354440AA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30" y="2092942"/>
            <a:ext cx="8120419" cy="36352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Web browsers </a:t>
            </a:r>
            <a:r>
              <a:rPr lang="en-GB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the addresses of recently visited sites on a stack. Each time a user visits a new site, that site’s address is “pushed” onto the stack of addresses. The browser then allows the user to “pop” back to previously visited sites using the “back” button.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editors </a:t>
            </a:r>
            <a:r>
              <a:rPr lang="en-GB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provide an “undo” mechanism that cancels recent editing operations and reverts to former states of a document. This undo operation can be accomplished by keeping text changes in a stack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03EF9-72DA-AFB9-1BC3-C2EC5D17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604" y="1982440"/>
            <a:ext cx="2419350" cy="1885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583F8F-B1A0-A095-64C5-53515E4E0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814" y="4328920"/>
            <a:ext cx="3020017" cy="188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4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Stack mandatory operations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2A9C07-1354-AA48-1446-B115B01A5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57314"/>
              </p:ext>
            </p:extLst>
          </p:nvPr>
        </p:nvGraphicFramePr>
        <p:xfrm>
          <a:off x="636998" y="1916477"/>
          <a:ext cx="11065267" cy="4207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13">
                  <a:extLst>
                    <a:ext uri="{9D8B030D-6E8A-4147-A177-3AD203B41FA5}">
                      <a16:colId xmlns:a16="http://schemas.microsoft.com/office/drawing/2014/main" val="994763759"/>
                    </a:ext>
                  </a:extLst>
                </a:gridCol>
                <a:gridCol w="8486454">
                  <a:extLst>
                    <a:ext uri="{9D8B030D-6E8A-4147-A177-3AD203B41FA5}">
                      <a16:colId xmlns:a16="http://schemas.microsoft.com/office/drawing/2014/main" val="203507834"/>
                    </a:ext>
                  </a:extLst>
                </a:gridCol>
              </a:tblGrid>
              <a:tr h="390282">
                <a:tc>
                  <a:txBody>
                    <a:bodyPr/>
                    <a:lstStyle/>
                    <a:p>
                      <a:r>
                        <a:rPr lang="en-GB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050781"/>
                  </a:ext>
                </a:extLst>
              </a:tr>
              <a:tr h="693835">
                <a:tc>
                  <a:txBody>
                    <a:bodyPr/>
                    <a:lstStyle/>
                    <a:p>
                      <a:r>
                        <a:rPr lang="en-US" sz="2100" b="1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push(x) </a:t>
                      </a:r>
                      <a:endParaRPr lang="en-GB" sz="21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a new element to the top of the stack. Prior to this operation, the stack must exist and must not be full (array implementation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45307"/>
                  </a:ext>
                </a:extLst>
              </a:tr>
              <a:tr h="693835">
                <a:tc>
                  <a:txBody>
                    <a:bodyPr/>
                    <a:lstStyle/>
                    <a:p>
                      <a:r>
                        <a:rPr lang="en-US" sz="2100" b="1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pop() </a:t>
                      </a:r>
                      <a:endParaRPr lang="en-GB" sz="21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the top element of the stack. Prior to this operation, the stack must exist and must not be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60821"/>
                  </a:ext>
                </a:extLst>
              </a:tr>
              <a:tr h="693835">
                <a:tc>
                  <a:txBody>
                    <a:bodyPr/>
                    <a:lstStyle/>
                    <a:p>
                      <a:r>
                        <a:rPr lang="en-US" sz="2100" b="1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top() </a:t>
                      </a:r>
                      <a:r>
                        <a:rPr lang="en-US" sz="2100" b="1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2100" b="1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peek()</a:t>
                      </a:r>
                      <a:endParaRPr lang="en-GB" sz="21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top element of the stack. Prior to this operation, the stack must exist and must not be empty.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21182"/>
                  </a:ext>
                </a:extLst>
              </a:tr>
              <a:tr h="390282">
                <a:tc>
                  <a:txBody>
                    <a:bodyPr/>
                    <a:lstStyle/>
                    <a:p>
                      <a:r>
                        <a:rPr lang="en-GB" sz="2100" b="1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initialise()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 empty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33197"/>
                  </a:ext>
                </a:extLst>
              </a:tr>
              <a:tr h="778434">
                <a:tc>
                  <a:txBody>
                    <a:bodyPr/>
                    <a:lstStyle/>
                    <a:p>
                      <a:r>
                        <a:rPr lang="en-GB" sz="2100" b="1" i="1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isFull</a:t>
                      </a:r>
                      <a:r>
                        <a:rPr lang="en-GB" sz="2100" b="1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()/</a:t>
                      </a:r>
                      <a:r>
                        <a:rPr lang="en-GB" sz="2100" b="1" i="1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isEmpty</a:t>
                      </a:r>
                      <a:r>
                        <a:rPr lang="en-GB" sz="2100" b="1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function returning whether the stack is</a:t>
                      </a:r>
                      <a:r>
                        <a:rPr lang="en-GB" sz="2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(only when implemented using arrays); logical function returning whether the stack is</a:t>
                      </a:r>
                      <a:r>
                        <a:rPr lang="en-GB" sz="2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3853"/>
                  </a:ext>
                </a:extLst>
              </a:tr>
              <a:tr h="390282">
                <a:tc>
                  <a:txBody>
                    <a:bodyPr/>
                    <a:lstStyle/>
                    <a:p>
                      <a:r>
                        <a:rPr lang="en-GB" sz="2100" b="1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Destroy the full stack (Java garbage collector)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7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9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Stack optional operations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E5616-186C-0F4C-24A6-1553CE65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16" y="2104551"/>
            <a:ext cx="10947085" cy="383391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operations need also be defined.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count()/size()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returns the total number of elements available in a stack.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change()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changes the element at the given position.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display()</a:t>
            </a:r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prints all the elements available in the stack.</a:t>
            </a:r>
          </a:p>
        </p:txBody>
      </p:sp>
    </p:spTree>
    <p:extLst>
      <p:ext uri="{BB962C8B-B14F-4D97-AF65-F5344CB8AC3E}">
        <p14:creationId xmlns:p14="http://schemas.microsoft.com/office/powerpoint/2010/main" val="240291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Stack implementations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EE1875F-F503-45F4-A80A-B2910BB15BF7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37E432-0410-0DD5-DCC0-F9166186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19" y="1954763"/>
            <a:ext cx="11183864" cy="43620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ADT is either implemented with…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i="1" dirty="0">
                <a:solidFill>
                  <a:srgbClr val="002060"/>
                </a:solidFill>
              </a:rPr>
              <a:t>…an Array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2400" dirty="0">
                <a:solidFill>
                  <a:srgbClr val="0000FF"/>
                </a:solidFill>
              </a:rPr>
              <a:t>A size limit needs to be specified to constrain the number of elements to a “maximum”.</a:t>
            </a:r>
          </a:p>
          <a:p>
            <a:pPr marL="457200" lvl="2" indent="0">
              <a:buNone/>
            </a:pPr>
            <a:r>
              <a:rPr lang="en-GB" altLang="en-US" sz="2400" dirty="0">
                <a:solidFill>
                  <a:srgbClr val="FF0000"/>
                </a:solidFill>
              </a:rPr>
              <a:t>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i="1" dirty="0">
                <a:solidFill>
                  <a:srgbClr val="002060"/>
                </a:solidFill>
              </a:rPr>
              <a:t>…a Linked-List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2400" dirty="0">
                <a:solidFill>
                  <a:srgbClr val="0000FF"/>
                </a:solidFill>
              </a:rPr>
              <a:t>No specific limit needs to be defined prior to run-time.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2400" dirty="0">
                <a:solidFill>
                  <a:srgbClr val="0000FF"/>
                </a:solidFill>
              </a:rPr>
              <a:t>You need to prototype a scheme to check </a:t>
            </a:r>
            <a:r>
              <a:rPr lang="en-GB" altLang="en-US" sz="2400" dirty="0" err="1">
                <a:solidFill>
                  <a:srgbClr val="0000FF"/>
                </a:solidFill>
              </a:rPr>
              <a:t>isFull</a:t>
            </a:r>
            <a:r>
              <a:rPr lang="en-GB" altLang="en-US" sz="2400" dirty="0">
                <a:solidFill>
                  <a:srgbClr val="0000FF"/>
                </a:solidFill>
              </a:rPr>
              <a:t>()!</a:t>
            </a:r>
          </a:p>
          <a:p>
            <a:pPr marL="914400" lvl="2" indent="0">
              <a:buNone/>
            </a:pPr>
            <a:endParaRPr lang="en-GB" altLang="en-US" sz="2400" dirty="0"/>
          </a:p>
          <a:p>
            <a:pPr marL="800100" lvl="2" indent="0">
              <a:buNone/>
            </a:pPr>
            <a:r>
              <a:rPr lang="en-GB" altLang="en-US" sz="2400" dirty="0">
                <a:solidFill>
                  <a:srgbClr val="FF0000"/>
                </a:solidFill>
              </a:rPr>
              <a:t>Both are concrete data-structures!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4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Array implementation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73B4F60-06B6-26D6-DCE9-35C4F47BA54E}"/>
              </a:ext>
            </a:extLst>
          </p:cNvPr>
          <p:cNvSpPr txBox="1">
            <a:spLocks noChangeArrowheads="1"/>
          </p:cNvSpPr>
          <p:nvPr/>
        </p:nvSpPr>
        <p:spPr>
          <a:xfrm>
            <a:off x="891992" y="1972639"/>
            <a:ext cx="10830820" cy="44068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declare an array 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pre-fined 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ahead of time (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stack is </a:t>
            </a:r>
            <a:r>
              <a:rPr lang="en-US" sz="2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topOfStack</a:t>
            </a:r>
            <a:endParaRPr lang="en-US" sz="2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empty stack, set </a:t>
            </a:r>
            <a:r>
              <a:rPr lang="en-US" sz="22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topOfStack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-1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2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topOfStack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topOfStack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return value to </a:t>
            </a:r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topOfStack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</a:t>
            </a:r>
            <a:r>
              <a:rPr lang="en-US" sz="22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topOfStack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check </a:t>
            </a:r>
            <a:r>
              <a:rPr lang="en-US" sz="26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6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topOfStack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 =&gt;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topOfStack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size – 1 =&gt;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0B13F7F-4CFD-DC62-5314-DB659AD6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405388" y="3429000"/>
            <a:ext cx="5097091" cy="2147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4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Stack exceptions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F19C5C-0D7B-9255-4F95-795D4C7A9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79" y="1939944"/>
            <a:ext cx="11096090" cy="461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are said to be "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by an operation that cannot be executed.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Stack ADT, operations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performed if the stack is empty.  Attempting to do so throws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EmptyStackException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it results in an underflow error.</a:t>
            </a:r>
          </a:p>
          <a:p>
            <a:pPr marL="457200" indent="-457200">
              <a:buClr>
                <a:schemeClr val="tx1"/>
              </a:buClr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to raise an exception.</a:t>
            </a:r>
          </a:p>
          <a:p>
            <a:pPr lvl="1">
              <a:buClr>
                <a:schemeClr val="tx1"/>
              </a:buClr>
            </a:pP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 new Exception("Error messages");</a:t>
            </a:r>
          </a:p>
          <a:p>
            <a:pPr lvl="1">
              <a:buClr>
                <a:schemeClr val="tx1"/>
              </a:buClr>
            </a:pP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try {</a:t>
            </a:r>
          </a:p>
          <a:p>
            <a:pPr lvl="1">
              <a:buClr>
                <a:schemeClr val="tx1"/>
              </a:buClr>
            </a:pP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do_something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>
              <a:buClr>
                <a:schemeClr val="tx1"/>
              </a:buClr>
            </a:pP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 catch(Exception e) {</a:t>
            </a:r>
          </a:p>
          <a:p>
            <a:pPr lvl="1">
              <a:buClr>
                <a:schemeClr val="tx1"/>
              </a:buClr>
            </a:pP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lvl="1">
              <a:buClr>
                <a:schemeClr val="tx1"/>
              </a:buClr>
            </a:pP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pPr marL="457200" indent="-457200">
              <a:buClr>
                <a:schemeClr val="tx1"/>
              </a:buClr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demos, stack is used to store strings. To simplify the demonstration, we will return a float value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"-99999"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indicate the failure. </a:t>
            </a:r>
          </a:p>
        </p:txBody>
      </p:sp>
    </p:spTree>
    <p:extLst>
      <p:ext uri="{BB962C8B-B14F-4D97-AF65-F5344CB8AC3E}">
        <p14:creationId xmlns:p14="http://schemas.microsoft.com/office/powerpoint/2010/main" val="292000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Stack implementation in an array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FAF57-762E-7037-452F-A5B4A9228B38}"/>
              </a:ext>
            </a:extLst>
          </p:cNvPr>
          <p:cNvSpPr txBox="1"/>
          <p:nvPr/>
        </p:nvSpPr>
        <p:spPr>
          <a:xfrm>
            <a:off x="593332" y="2037376"/>
            <a:ext cx="51088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WK07_ArrayStack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int </a:t>
            </a:r>
            <a:r>
              <a:rPr lang="en-GB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maxTop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int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/**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Initialises a new instance of an array-based stack.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@param size  the maximum size of the stack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WK07_ArrayStack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size) {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maxTop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size - 1;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String[size];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B57F80-9FAB-BBB1-6F7A-301C35005A4F}"/>
              </a:ext>
            </a:extLst>
          </p:cNvPr>
          <p:cNvSpPr txBox="1"/>
          <p:nvPr/>
        </p:nvSpPr>
        <p:spPr>
          <a:xfrm>
            <a:off x="5613089" y="1881199"/>
            <a:ext cx="60977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Constructor:Initialises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new instance of an array-based 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stack by filling it with the contents of an array 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@param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the array of elements to add in the stack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@param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maximum size of the stack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WK07_ArrayStack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maxTop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String[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arraySize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arr.</a:t>
            </a:r>
            <a:r>
              <a:rPr lang="en-GB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ceil =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arraySize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arraySize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ceil;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ceil - 1;        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16" name="Right Arrow 4">
            <a:extLst>
              <a:ext uri="{FF2B5EF4-FFF2-40B4-BE49-F238E27FC236}">
                <a16:creationId xmlns:a16="http://schemas.microsoft.com/office/drawing/2014/main" id="{C210723A-CB7A-1281-7D21-598526CF398B}"/>
              </a:ext>
            </a:extLst>
          </p:cNvPr>
          <p:cNvSpPr/>
          <p:nvPr/>
        </p:nvSpPr>
        <p:spPr>
          <a:xfrm>
            <a:off x="688369" y="2242987"/>
            <a:ext cx="3287731" cy="1024195"/>
          </a:xfrm>
          <a:prstGeom prst="rightArrow">
            <a:avLst>
              <a:gd name="adj1" fmla="val 83281"/>
              <a:gd name="adj2" fmla="val 50000"/>
            </a:avLst>
          </a:prstGeom>
          <a:solidFill>
            <a:schemeClr val="accent4">
              <a:lumMod val="60000"/>
              <a:lumOff val="40000"/>
              <a:alpha val="2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F1449E8D-7F59-32F2-6097-ACD345BC9C82}"/>
              </a:ext>
            </a:extLst>
          </p:cNvPr>
          <p:cNvSpPr/>
          <p:nvPr/>
        </p:nvSpPr>
        <p:spPr>
          <a:xfrm>
            <a:off x="768851" y="4326929"/>
            <a:ext cx="4173020" cy="1593530"/>
          </a:xfrm>
          <a:prstGeom prst="rightArrow">
            <a:avLst>
              <a:gd name="adj1" fmla="val 83281"/>
              <a:gd name="adj2" fmla="val 50000"/>
            </a:avLst>
          </a:prstGeom>
          <a:solidFill>
            <a:schemeClr val="accent4">
              <a:lumMod val="60000"/>
              <a:lumOff val="40000"/>
              <a:alpha val="2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0" name="Right Arrow 4">
            <a:extLst>
              <a:ext uri="{FF2B5EF4-FFF2-40B4-BE49-F238E27FC236}">
                <a16:creationId xmlns:a16="http://schemas.microsoft.com/office/drawing/2014/main" id="{F3793D28-E5E1-85E0-585B-D67C59A91530}"/>
              </a:ext>
            </a:extLst>
          </p:cNvPr>
          <p:cNvSpPr/>
          <p:nvPr/>
        </p:nvSpPr>
        <p:spPr>
          <a:xfrm>
            <a:off x="6000108" y="4513342"/>
            <a:ext cx="4922822" cy="499311"/>
          </a:xfrm>
          <a:prstGeom prst="rightArrow">
            <a:avLst>
              <a:gd name="adj1" fmla="val 83281"/>
              <a:gd name="adj2" fmla="val 50000"/>
            </a:avLst>
          </a:prstGeom>
          <a:solidFill>
            <a:schemeClr val="tx2">
              <a:alpha val="2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6A5D1F-34BB-C56C-8C37-F2FDE96D6C15}"/>
              </a:ext>
            </a:extLst>
          </p:cNvPr>
          <p:cNvSpPr txBox="1"/>
          <p:nvPr/>
        </p:nvSpPr>
        <p:spPr>
          <a:xfrm>
            <a:off x="9138586" y="5054959"/>
            <a:ext cx="239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GB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arraySize</a:t>
            </a:r>
            <a:r>
              <a: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6C1738-7CB4-963C-34E5-742CB1020831}"/>
              </a:ext>
            </a:extLst>
          </p:cNvPr>
          <p:cNvGrpSpPr/>
          <p:nvPr/>
        </p:nvGrpSpPr>
        <p:grpSpPr>
          <a:xfrm>
            <a:off x="10010575" y="5476916"/>
            <a:ext cx="1618035" cy="697069"/>
            <a:chOff x="7690655" y="2591812"/>
            <a:chExt cx="1618035" cy="5875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34404F-4F53-1E8C-C7C5-E49BB4EE0EAE}"/>
                </a:ext>
              </a:extLst>
            </p:cNvPr>
            <p:cNvSpPr txBox="1"/>
            <p:nvPr/>
          </p:nvSpPr>
          <p:spPr>
            <a:xfrm>
              <a:off x="7690655" y="2894016"/>
              <a:ext cx="1618035" cy="28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ceil = </a:t>
              </a:r>
              <a:r>
                <a:rPr lang="en-GB" sz="16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arraySize</a:t>
              </a:r>
              <a:endPara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0C8294-C9C2-E1AE-6330-ADB491E804D9}"/>
                </a:ext>
              </a:extLst>
            </p:cNvPr>
            <p:cNvSpPr txBox="1"/>
            <p:nvPr/>
          </p:nvSpPr>
          <p:spPr>
            <a:xfrm>
              <a:off x="8167201" y="2591812"/>
              <a:ext cx="664941" cy="28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8782C1-1028-875F-CBCC-ECB0E2593EB3}"/>
              </a:ext>
            </a:extLst>
          </p:cNvPr>
          <p:cNvGrpSpPr/>
          <p:nvPr/>
        </p:nvGrpSpPr>
        <p:grpSpPr>
          <a:xfrm>
            <a:off x="8461519" y="5544608"/>
            <a:ext cx="1618035" cy="609002"/>
            <a:chOff x="5424791" y="2564239"/>
            <a:chExt cx="1618035" cy="7425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2CA026-96A3-E6CB-53C2-C155B2332085}"/>
                </a:ext>
              </a:extLst>
            </p:cNvPr>
            <p:cNvSpPr txBox="1"/>
            <p:nvPr/>
          </p:nvSpPr>
          <p:spPr>
            <a:xfrm>
              <a:off x="5424791" y="2894015"/>
              <a:ext cx="1618035" cy="41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ceil = </a:t>
              </a:r>
              <a:r>
                <a:rPr lang="en-GB" sz="16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stackSize</a:t>
              </a:r>
              <a:endParaRPr lang="en-GB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6F45CD-7BD7-5239-E58B-B51FF789D82E}"/>
                </a:ext>
              </a:extLst>
            </p:cNvPr>
            <p:cNvSpPr txBox="1"/>
            <p:nvPr/>
          </p:nvSpPr>
          <p:spPr>
            <a:xfrm>
              <a:off x="5980597" y="2564239"/>
              <a:ext cx="664941" cy="41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2ABB05-A535-E8D7-419E-33604835945E}"/>
              </a:ext>
            </a:extLst>
          </p:cNvPr>
          <p:cNvCxnSpPr/>
          <p:nvPr/>
        </p:nvCxnSpPr>
        <p:spPr>
          <a:xfrm flipH="1">
            <a:off x="9513813" y="5368809"/>
            <a:ext cx="332471" cy="44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8FAD5E-09ED-7298-943D-79B7CD366DD0}"/>
              </a:ext>
            </a:extLst>
          </p:cNvPr>
          <p:cNvCxnSpPr/>
          <p:nvPr/>
        </p:nvCxnSpPr>
        <p:spPr>
          <a:xfrm>
            <a:off x="10787678" y="5377480"/>
            <a:ext cx="155533" cy="56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2CD93B-D74F-B254-AB78-F2BC53AF44ED}"/>
              </a:ext>
            </a:extLst>
          </p:cNvPr>
          <p:cNvCxnSpPr>
            <a:cxnSpLocks/>
          </p:cNvCxnSpPr>
          <p:nvPr/>
        </p:nvCxnSpPr>
        <p:spPr>
          <a:xfrm>
            <a:off x="8126858" y="3647325"/>
            <a:ext cx="2270589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hought Bubble: Cloud 33">
            <a:extLst>
              <a:ext uri="{FF2B5EF4-FFF2-40B4-BE49-F238E27FC236}">
                <a16:creationId xmlns:a16="http://schemas.microsoft.com/office/drawing/2014/main" id="{56566045-BD50-F790-E7FD-DD841D76CD80}"/>
              </a:ext>
            </a:extLst>
          </p:cNvPr>
          <p:cNvSpPr/>
          <p:nvPr/>
        </p:nvSpPr>
        <p:spPr>
          <a:xfrm>
            <a:off x="10048019" y="3721777"/>
            <a:ext cx="1726057" cy="843158"/>
          </a:xfrm>
          <a:prstGeom prst="cloudCallout">
            <a:avLst>
              <a:gd name="adj1" fmla="val -101465"/>
              <a:gd name="adj2" fmla="val -645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rgbClr val="0000FF"/>
                </a:solidFill>
              </a:rPr>
              <a:t>Initialise a stack!</a:t>
            </a:r>
          </a:p>
        </p:txBody>
      </p:sp>
    </p:spTree>
    <p:extLst>
      <p:ext uri="{BB962C8B-B14F-4D97-AF65-F5344CB8AC3E}">
        <p14:creationId xmlns:p14="http://schemas.microsoft.com/office/powerpoint/2010/main" val="17428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 animBg="1"/>
      <p:bldP spid="18" grpId="0" animBg="1"/>
      <p:bldP spid="20" grpId="0" animBg="1"/>
      <p:bldP spid="21" grpId="0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Stack implementation in an array (cont.)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3017F-F288-04C1-20C9-119D664A445E}"/>
              </a:ext>
            </a:extLst>
          </p:cNvPr>
          <p:cNvSpPr txBox="1"/>
          <p:nvPr/>
        </p:nvSpPr>
        <p:spPr>
          <a:xfrm>
            <a:off x="554803" y="1909123"/>
            <a:ext cx="609771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/**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Returns true if the stack is full, otherwise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returns false.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@return  true if the stack is full, otherwise false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GB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maxTop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/**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Returns true if the stack is empty, otherwise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returns false.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@return  true if the stack is empty, otherwise false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GB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-1;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5D0DD-CD96-5D33-FCC1-006B98E9A13D}"/>
              </a:ext>
            </a:extLst>
          </p:cNvPr>
          <p:cNvSpPr txBox="1"/>
          <p:nvPr/>
        </p:nvSpPr>
        <p:spPr>
          <a:xfrm>
            <a:off x="7133501" y="1881199"/>
            <a:ext cx="40608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GB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false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++;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true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"-99999";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value =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[top];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"";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value;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0A00CAA6-978A-D127-6D3C-EECA2D06458F}"/>
              </a:ext>
            </a:extLst>
          </p:cNvPr>
          <p:cNvSpPr/>
          <p:nvPr/>
        </p:nvSpPr>
        <p:spPr>
          <a:xfrm>
            <a:off x="924674" y="3637051"/>
            <a:ext cx="2404153" cy="308225"/>
          </a:xfrm>
          <a:prstGeom prst="rightArrow">
            <a:avLst>
              <a:gd name="adj1" fmla="val 83281"/>
              <a:gd name="adj2" fmla="val 50000"/>
            </a:avLst>
          </a:prstGeom>
          <a:solidFill>
            <a:schemeClr val="tx2">
              <a:alpha val="2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CEAAFDDE-E705-F3E5-09D2-42045AA49ECD}"/>
              </a:ext>
            </a:extLst>
          </p:cNvPr>
          <p:cNvSpPr/>
          <p:nvPr/>
        </p:nvSpPr>
        <p:spPr>
          <a:xfrm>
            <a:off x="924673" y="6097289"/>
            <a:ext cx="2404153" cy="308225"/>
          </a:xfrm>
          <a:prstGeom prst="rightArrow">
            <a:avLst>
              <a:gd name="adj1" fmla="val 83281"/>
              <a:gd name="adj2" fmla="val 50000"/>
            </a:avLst>
          </a:prstGeom>
          <a:solidFill>
            <a:schemeClr val="tx2">
              <a:alpha val="2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Right Arrow 4">
            <a:extLst>
              <a:ext uri="{FF2B5EF4-FFF2-40B4-BE49-F238E27FC236}">
                <a16:creationId xmlns:a16="http://schemas.microsoft.com/office/drawing/2014/main" id="{18AEAA23-04AC-B328-4FD0-4CD8A341DFD3}"/>
              </a:ext>
            </a:extLst>
          </p:cNvPr>
          <p:cNvSpPr/>
          <p:nvPr/>
        </p:nvSpPr>
        <p:spPr>
          <a:xfrm>
            <a:off x="7530339" y="2178122"/>
            <a:ext cx="3945895" cy="557644"/>
          </a:xfrm>
          <a:prstGeom prst="rightArrow">
            <a:avLst>
              <a:gd name="adj1" fmla="val 83281"/>
              <a:gd name="adj2" fmla="val 50000"/>
            </a:avLst>
          </a:prstGeom>
          <a:solidFill>
            <a:schemeClr val="accent4">
              <a:lumMod val="60000"/>
              <a:lumOff val="40000"/>
              <a:alpha val="2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 full, return false!</a:t>
            </a:r>
          </a:p>
        </p:txBody>
      </p:sp>
      <p:sp>
        <p:nvSpPr>
          <p:cNvPr id="16" name="Right Arrow 4">
            <a:extLst>
              <a:ext uri="{FF2B5EF4-FFF2-40B4-BE49-F238E27FC236}">
                <a16:creationId xmlns:a16="http://schemas.microsoft.com/office/drawing/2014/main" id="{E08C92D6-D5DD-EB98-5BBA-E1F071EDEAF8}"/>
              </a:ext>
            </a:extLst>
          </p:cNvPr>
          <p:cNvSpPr/>
          <p:nvPr/>
        </p:nvSpPr>
        <p:spPr>
          <a:xfrm>
            <a:off x="7530339" y="2609344"/>
            <a:ext cx="3945895" cy="819656"/>
          </a:xfrm>
          <a:prstGeom prst="rightArrow">
            <a:avLst>
              <a:gd name="adj1" fmla="val 83281"/>
              <a:gd name="adj2" fmla="val 50000"/>
            </a:avLst>
          </a:prstGeom>
          <a:solidFill>
            <a:srgbClr val="00B05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Otherwise, push the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and return true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D4849A82-E809-520B-B36F-7D56E109D927}"/>
              </a:ext>
            </a:extLst>
          </p:cNvPr>
          <p:cNvSpPr/>
          <p:nvPr/>
        </p:nvSpPr>
        <p:spPr>
          <a:xfrm>
            <a:off x="7528629" y="4385352"/>
            <a:ext cx="3945895" cy="557644"/>
          </a:xfrm>
          <a:prstGeom prst="rightArrow">
            <a:avLst>
              <a:gd name="adj1" fmla="val 83281"/>
              <a:gd name="adj2" fmla="val 50000"/>
            </a:avLst>
          </a:prstGeom>
          <a:solidFill>
            <a:schemeClr val="accent4">
              <a:lumMod val="60000"/>
              <a:lumOff val="40000"/>
              <a:alpha val="2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 empty, return -99999!</a:t>
            </a:r>
          </a:p>
        </p:txBody>
      </p:sp>
      <p:sp>
        <p:nvSpPr>
          <p:cNvPr id="20" name="Right Arrow 4">
            <a:extLst>
              <a:ext uri="{FF2B5EF4-FFF2-40B4-BE49-F238E27FC236}">
                <a16:creationId xmlns:a16="http://schemas.microsoft.com/office/drawing/2014/main" id="{374D1F13-BF69-4FC6-38BE-D96461718361}"/>
              </a:ext>
            </a:extLst>
          </p:cNvPr>
          <p:cNvSpPr/>
          <p:nvPr/>
        </p:nvSpPr>
        <p:spPr>
          <a:xfrm>
            <a:off x="7530339" y="4988715"/>
            <a:ext cx="3945895" cy="1227149"/>
          </a:xfrm>
          <a:prstGeom prst="rightArrow">
            <a:avLst>
              <a:gd name="adj1" fmla="val 83281"/>
              <a:gd name="adj2" fmla="val 50000"/>
            </a:avLst>
          </a:prstGeom>
          <a:solidFill>
            <a:srgbClr val="00B05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Otherwise, pop the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and return it!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DB03B86B-53BB-93C0-D95E-17294F62D07F}"/>
              </a:ext>
            </a:extLst>
          </p:cNvPr>
          <p:cNvSpPr/>
          <p:nvPr/>
        </p:nvSpPr>
        <p:spPr>
          <a:xfrm>
            <a:off x="4567290" y="3019172"/>
            <a:ext cx="2799281" cy="1438383"/>
          </a:xfrm>
          <a:prstGeom prst="cloudCallout">
            <a:avLst>
              <a:gd name="adj1" fmla="val 66510"/>
              <a:gd name="adj2" fmla="val 6910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In the implementation, it prefer to use raising exception!</a:t>
            </a:r>
          </a:p>
        </p:txBody>
      </p:sp>
    </p:spTree>
    <p:extLst>
      <p:ext uri="{BB962C8B-B14F-4D97-AF65-F5344CB8AC3E}">
        <p14:creationId xmlns:p14="http://schemas.microsoft.com/office/powerpoint/2010/main" val="6276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11" grpId="0" animBg="1"/>
      <p:bldP spid="12" grpId="0" animBg="1"/>
      <p:bldP spid="16" grpId="0" animBg="1"/>
      <p:bldP spid="18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751" y="1351823"/>
            <a:ext cx="11557591" cy="825721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17" y="2273892"/>
            <a:ext cx="11557591" cy="3635782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687235"/>
              </p:ext>
            </p:extLst>
          </p:nvPr>
        </p:nvGraphicFramePr>
        <p:xfrm>
          <a:off x="401470" y="1338225"/>
          <a:ext cx="11686503" cy="4572000"/>
        </p:xfrm>
        <a:graphic>
          <a:graphicData uri="http://schemas.openxmlformats.org/drawingml/2006/table">
            <a:tbl>
              <a:tblPr firstRow="1" bandRow="1"/>
              <a:tblGrid>
                <a:gridCol w="949029">
                  <a:extLst>
                    <a:ext uri="{9D8B030D-6E8A-4147-A177-3AD203B41FA5}">
                      <a16:colId xmlns:a16="http://schemas.microsoft.com/office/drawing/2014/main" val="2652734061"/>
                    </a:ext>
                  </a:extLst>
                </a:gridCol>
                <a:gridCol w="5427393">
                  <a:extLst>
                    <a:ext uri="{9D8B030D-6E8A-4147-A177-3AD203B41FA5}">
                      <a16:colId xmlns:a16="http://schemas.microsoft.com/office/drawing/2014/main" val="1559195533"/>
                    </a:ext>
                  </a:extLst>
                </a:gridCol>
                <a:gridCol w="5310081">
                  <a:extLst>
                    <a:ext uri="{9D8B030D-6E8A-4147-A177-3AD203B41FA5}">
                      <a16:colId xmlns:a16="http://schemas.microsoft.com/office/drawing/2014/main" val="3394534551"/>
                    </a:ext>
                  </a:extLst>
                </a:gridCol>
              </a:tblGrid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Week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dirty="0"/>
                        <a:t>Lecture (1hour)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dirty="0"/>
                        <a:t>IT Lab</a:t>
                      </a:r>
                      <a:r>
                        <a:rPr lang="en-GB" sz="1400" baseline="0" dirty="0"/>
                        <a:t>  (2 Hours)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1665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Arrays as Abstract Data Types (ADT)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Arrays Scanning Exercises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7615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Sorting Algorithms – Bubble Sort &amp; Cocktail-Shaker Sort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ArrayADT</a:t>
                      </a:r>
                      <a:endParaRPr lang="en-GB" sz="1400" b="0" strike="sngStrik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47717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Selection Sort, Insertion Sort, and Big-O Notation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Sorting Algorithms</a:t>
                      </a:r>
                      <a:endParaRPr lang="en-GB" sz="1400" b="0" strike="noStrik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43994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Singly Linked Lists</a:t>
                      </a:r>
                      <a:endParaRPr lang="en-GB" sz="1400" strike="sngStrik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Selection Sort and Insertion Sort</a:t>
                      </a:r>
                      <a:endParaRPr lang="en-GB" sz="1400" b="0" strike="noStrik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473748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Circular Linked Lists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Linked Lists</a:t>
                      </a:r>
                      <a:endParaRPr lang="en-GB" sz="1400" b="0" strike="noStrik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960362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Doubly Linked Lists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Circle Linked Lists</a:t>
                      </a:r>
                      <a:endParaRPr lang="en-GB" sz="1400" b="0" strike="noStrik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25952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Doubly Linked Lists</a:t>
                      </a:r>
                      <a:endParaRPr lang="en-GB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85033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Stacks</a:t>
                      </a:r>
                      <a:endParaRPr lang="en-GB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27888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Recursion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Queues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62871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Recursion &amp; ICA Focus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sz="1400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Recursion I</a:t>
                      </a:r>
                      <a:endParaRPr lang="en-GB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85932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GB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Easter Breaks</a:t>
                      </a:r>
                      <a:endParaRPr lang="en-GB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34003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Trees &amp; ICA Support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Recursion II</a:t>
                      </a:r>
                      <a:endParaRPr lang="en-GB" sz="1400" b="0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89613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Trees &amp; ICA Support</a:t>
                      </a:r>
                      <a:endParaRPr lang="en-GB" sz="1400" b="1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Trees &amp; ICA Progress Advice &amp;</a:t>
                      </a:r>
                      <a:r>
                        <a:rPr lang="en-GB" sz="1400" b="1" kern="1200" baseline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Reminders</a:t>
                      </a:r>
                      <a:endParaRPr lang="en-GB" sz="1400" b="1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343146"/>
                  </a:ext>
                </a:extLst>
              </a:tr>
              <a:tr h="2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ICA Hand-in </a:t>
                      </a:r>
                      <a:r>
                        <a:rPr lang="en-GB" sz="1400" b="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en-GB" sz="1400" b="0" kern="12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1400" b="0" kern="120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May 2023 by 4pm)</a:t>
                      </a:r>
                      <a:endParaRPr lang="en-GB" sz="1400" b="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2787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6238426"/>
                  </a:ext>
                </a:extLst>
              </a:tr>
            </a:tbl>
          </a:graphicData>
        </a:graphic>
      </p:graphicFrame>
      <p:pic>
        <p:nvPicPr>
          <p:cNvPr id="6" name="Picture 2" descr="Cute Animated Honey Bee Gifs at Best Animations - ClipArt ...">
            <a:extLst>
              <a:ext uri="{FF2B5EF4-FFF2-40B4-BE49-F238E27FC236}">
                <a16:creationId xmlns:a16="http://schemas.microsoft.com/office/drawing/2014/main" id="{4D26BAD6-8365-4F43-9D68-92BD32C63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309314"/>
            <a:ext cx="773781" cy="74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ttention pls From Powerdirector | Cute gif, Animated icons, Abc coloring  pages">
            <a:extLst>
              <a:ext uri="{FF2B5EF4-FFF2-40B4-BE49-F238E27FC236}">
                <a16:creationId xmlns:a16="http://schemas.microsoft.com/office/drawing/2014/main" id="{AA217BD7-B407-46C0-82A7-9ECAF226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47" y="5559874"/>
            <a:ext cx="1277838" cy="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0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Stack implementation in an array (cont.)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4A144-9EE3-F228-544E-80DB302C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23" y="2032632"/>
            <a:ext cx="10981176" cy="416268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more mandatory methods need to be implemented: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top()</a:t>
            </a:r>
            <a:r>
              <a:rPr lang="en-GB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r>
              <a:rPr lang="en-GB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 to </a:t>
            </a:r>
            <a:r>
              <a:rPr lang="en-GB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 </a:t>
            </a:r>
            <a:r>
              <a:rPr lang="en-GB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does not change </a:t>
            </a:r>
            <a:r>
              <a:rPr lang="en-GB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and stack. It simply gets the object and return it if the stack is NOT empty!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delete()</a:t>
            </a:r>
            <a:r>
              <a:rPr lang="en-GB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simply delete all objects in the array and sets </a:t>
            </a:r>
            <a:r>
              <a:rPr lang="en-GB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-1.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methods (find your own ways to complete the work).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count()/size()</a:t>
            </a:r>
            <a:r>
              <a:rPr lang="en-GB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returns the total number of elements available in a stack.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change()</a:t>
            </a:r>
            <a:r>
              <a:rPr lang="en-GB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changes the element at the given position.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display()</a:t>
            </a:r>
            <a:r>
              <a:rPr lang="en-GB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prints all the elements available in the stack.</a:t>
            </a:r>
          </a:p>
        </p:txBody>
      </p:sp>
    </p:spTree>
    <p:extLst>
      <p:ext uri="{BB962C8B-B14F-4D97-AF65-F5344CB8AC3E}">
        <p14:creationId xmlns:p14="http://schemas.microsoft.com/office/powerpoint/2010/main" val="149368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Linked list implementation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CBF22E8-3E18-08D2-21EF-86CED1F8BAAF}"/>
              </a:ext>
            </a:extLst>
          </p:cNvPr>
          <p:cNvSpPr txBox="1">
            <a:spLocks noChangeArrowheads="1"/>
          </p:cNvSpPr>
          <p:nvPr/>
        </p:nvSpPr>
        <p:spPr>
          <a:xfrm>
            <a:off x="629055" y="2078405"/>
            <a:ext cx="10933889" cy="41727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stack is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topOfStack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pointer to a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stack remains at the 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list, therefore pointed to by 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Values are added (pushed) at the 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list.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empty stack,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topOfStack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 to 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grows 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away from the 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1CD22-92EF-4CD4-684F-415930AF4C13}"/>
              </a:ext>
            </a:extLst>
          </p:cNvPr>
          <p:cNvSpPr txBox="1"/>
          <p:nvPr/>
        </p:nvSpPr>
        <p:spPr>
          <a:xfrm>
            <a:off x="7995482" y="3716405"/>
            <a:ext cx="3725694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needed from the </a:t>
            </a:r>
            <a:r>
              <a:rPr lang="en-GB" sz="24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SinglyLinkedList</a:t>
            </a:r>
            <a:r>
              <a:rPr lang="en-GB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endParaRPr lang="en-GB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push(x)    void  </a:t>
            </a:r>
            <a:r>
              <a:rPr lang="en-US" sz="24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addFirst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 	    </a:t>
            </a:r>
            <a:r>
              <a:rPr lang="en-US" sz="24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removeFirst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top()         </a:t>
            </a:r>
            <a:r>
              <a:rPr lang="en-US" sz="24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getFirst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  <a:endParaRPr lang="en-GB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E1720C5B-D816-698B-7F85-3E4CF4F3BF21}"/>
              </a:ext>
            </a:extLst>
          </p:cNvPr>
          <p:cNvSpPr/>
          <p:nvPr/>
        </p:nvSpPr>
        <p:spPr>
          <a:xfrm>
            <a:off x="8102523" y="4940657"/>
            <a:ext cx="943548" cy="35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1E0178B9-317E-8631-D014-A00E8A5C2047}"/>
              </a:ext>
            </a:extLst>
          </p:cNvPr>
          <p:cNvSpPr/>
          <p:nvPr/>
        </p:nvSpPr>
        <p:spPr>
          <a:xfrm>
            <a:off x="8102523" y="5331197"/>
            <a:ext cx="943548" cy="35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FDC40D44-846E-E593-96A3-E4792C2DF0EA}"/>
              </a:ext>
            </a:extLst>
          </p:cNvPr>
          <p:cNvSpPr/>
          <p:nvPr/>
        </p:nvSpPr>
        <p:spPr>
          <a:xfrm>
            <a:off x="8102523" y="5673779"/>
            <a:ext cx="943548" cy="35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836228-F060-7AEF-01DE-FDA143AB79C3}"/>
              </a:ext>
            </a:extLst>
          </p:cNvPr>
          <p:cNvGrpSpPr/>
          <p:nvPr/>
        </p:nvGrpSpPr>
        <p:grpSpPr>
          <a:xfrm>
            <a:off x="307004" y="4605605"/>
            <a:ext cx="3020420" cy="1882412"/>
            <a:chOff x="307004" y="4605605"/>
            <a:chExt cx="3020420" cy="188241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CEBDFA6-706C-84B6-D05F-AB47D2764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2819" y="4662419"/>
              <a:ext cx="1014605" cy="1825598"/>
            </a:xfrm>
            <a:prstGeom prst="rect">
              <a:avLst/>
            </a:prstGeom>
          </p:spPr>
        </p:pic>
        <p:sp>
          <p:nvSpPr>
            <p:cNvPr id="16" name="Thought Bubble: Cloud 15">
              <a:extLst>
                <a:ext uri="{FF2B5EF4-FFF2-40B4-BE49-F238E27FC236}">
                  <a16:creationId xmlns:a16="http://schemas.microsoft.com/office/drawing/2014/main" id="{98F45298-5F6B-9935-5CCD-F450B6B977A4}"/>
                </a:ext>
              </a:extLst>
            </p:cNvPr>
            <p:cNvSpPr/>
            <p:nvPr/>
          </p:nvSpPr>
          <p:spPr>
            <a:xfrm>
              <a:off x="307004" y="4605605"/>
              <a:ext cx="2005815" cy="1087433"/>
            </a:xfrm>
            <a:prstGeom prst="cloudCallout">
              <a:avLst>
                <a:gd name="adj1" fmla="val 61388"/>
                <a:gd name="adj2" fmla="val -2442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i="1" dirty="0">
                  <a:solidFill>
                    <a:srgbClr val="FF0000"/>
                  </a:solidFill>
                </a:rPr>
                <a:t>Any things missing?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FBF25C4-8DAE-164E-E800-984FB2476F53}"/>
              </a:ext>
            </a:extLst>
          </p:cNvPr>
          <p:cNvSpPr txBox="1"/>
          <p:nvPr/>
        </p:nvSpPr>
        <p:spPr>
          <a:xfrm>
            <a:off x="3474986" y="4641484"/>
            <a:ext cx="43622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forget to define capacity!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 allows infinite objects to be linked in your stack!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 </a:t>
            </a:r>
            <a:r>
              <a:rPr lang="en-GB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GB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defined, you can screw up things by crashing computer system!</a:t>
            </a:r>
          </a:p>
        </p:txBody>
      </p:sp>
    </p:spTree>
    <p:extLst>
      <p:ext uri="{BB962C8B-B14F-4D97-AF65-F5344CB8AC3E}">
        <p14:creationId xmlns:p14="http://schemas.microsoft.com/office/powerpoint/2010/main" val="47574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ive demo Images | Free Vectors, Stock Photos &amp; PSD">
            <a:extLst>
              <a:ext uri="{FF2B5EF4-FFF2-40B4-BE49-F238E27FC236}">
                <a16:creationId xmlns:a16="http://schemas.microsoft.com/office/drawing/2014/main" id="{2506E231-1C7E-4126-A816-2BA6EED4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58" y="1156771"/>
            <a:ext cx="2437657" cy="159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imated Drawings">
            <a:extLst>
              <a:ext uri="{FF2B5EF4-FFF2-40B4-BE49-F238E27FC236}">
                <a16:creationId xmlns:a16="http://schemas.microsoft.com/office/drawing/2014/main" id="{3077D380-33B2-4A3C-B5BD-4492911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03" y="1156771"/>
            <a:ext cx="2286309" cy="331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58906670-C9AA-401F-96A7-DC3FBBD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239" y="2505615"/>
            <a:ext cx="6896561" cy="809525"/>
          </a:xfrm>
        </p:spPr>
        <p:txBody>
          <a:bodyPr/>
          <a:lstStyle/>
          <a:p>
            <a:r>
              <a:rPr lang="en-GB" sz="4000" b="1" dirty="0">
                <a:solidFill>
                  <a:srgbClr val="00206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Stack applications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9A8921A-807E-4176-8B4F-A164A9361668}"/>
              </a:ext>
            </a:extLst>
          </p:cNvPr>
          <p:cNvSpPr txBox="1">
            <a:spLocks/>
          </p:cNvSpPr>
          <p:nvPr/>
        </p:nvSpPr>
        <p:spPr>
          <a:xfrm>
            <a:off x="838200" y="3470939"/>
            <a:ext cx="10001036" cy="2386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a string in a reverse pattern.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braces {} and other operators are balanced.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the real integer value from an integer string.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an integer value to an integer string.</a:t>
            </a:r>
          </a:p>
        </p:txBody>
      </p:sp>
    </p:spTree>
    <p:extLst>
      <p:ext uri="{BB962C8B-B14F-4D97-AF65-F5344CB8AC3E}">
        <p14:creationId xmlns:p14="http://schemas.microsoft.com/office/powerpoint/2010/main" val="407422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364AB9-F36D-2139-4F47-98C1A75F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Recall last 6 weeks …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6AF98E-5665-A7DC-34CB-14A4B4DA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39" y="1939944"/>
            <a:ext cx="10776857" cy="4128697"/>
          </a:xfrm>
        </p:spPr>
        <p:txBody>
          <a:bodyPr/>
          <a:lstStyle/>
          <a:p>
            <a:pPr marL="0" indent="0">
              <a:spcBef>
                <a:spcPts val="717"/>
              </a:spcBef>
              <a:buNone/>
            </a:pPr>
            <a:r>
              <a:rPr lang="en-GB" sz="2800" spc="-9" dirty="0">
                <a:solidFill>
                  <a:srgbClr val="00B0F0"/>
                </a:solidFill>
                <a:latin typeface="Calibri"/>
                <a:cs typeface="Calibri"/>
              </a:rPr>
              <a:t>We have covered the studies of</a:t>
            </a:r>
            <a:r>
              <a:rPr lang="en-GB" sz="2800" spc="-14" dirty="0">
                <a:solidFill>
                  <a:srgbClr val="00B0F0"/>
                </a:solidFill>
                <a:latin typeface="Calibri"/>
                <a:cs typeface="Calibri"/>
              </a:rPr>
              <a:t>:</a:t>
            </a:r>
          </a:p>
          <a:p>
            <a:pPr marL="697259" lvl="1" indent="-457200">
              <a:spcBef>
                <a:spcPts val="627"/>
              </a:spcBef>
              <a:buFont typeface="Wingdings" panose="05000000000000000000" pitchFamily="2" charset="2"/>
              <a:buChar char="q"/>
            </a:pPr>
            <a:r>
              <a:rPr lang="en-GB" sz="26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Algorithms.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</a:t>
            </a:r>
          </a:p>
          <a:p>
            <a:pPr marL="1611659" lvl="3" indent="-457200">
              <a:spcBef>
                <a:spcPts val="627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sorting &amp; Cocktail-Shaker Sorting, </a:t>
            </a:r>
          </a:p>
          <a:p>
            <a:pPr marL="1611659" lvl="3" indent="-457200">
              <a:spcBef>
                <a:spcPts val="627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Sorting &amp; Insertion Sorting. 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Big-O Notation.</a:t>
            </a:r>
          </a:p>
          <a:p>
            <a:pPr marL="697259" lvl="1" indent="-457200">
              <a:spcBef>
                <a:spcPts val="627"/>
              </a:spcBef>
              <a:buFont typeface="Wingdings" panose="05000000000000000000" pitchFamily="2" charset="2"/>
              <a:buChar char="q"/>
            </a:pPr>
            <a:r>
              <a:rPr lang="en-GB" sz="2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&amp; Abstract Data Type (ADT)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§"/>
            </a:pP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Lists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§"/>
            </a:pP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Lists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§"/>
            </a:pP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7F32F0B-829B-4262-8552-6890C309F88C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561F82-5145-F6D4-290E-A8E9AFBB6AEC}"/>
                  </a:ext>
                </a:extLst>
              </p:cNvPr>
              <p:cNvSpPr txBox="1"/>
              <p:nvPr/>
            </p:nvSpPr>
            <p:spPr>
              <a:xfrm>
                <a:off x="8025861" y="3197554"/>
                <a:ext cx="18270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3600" b="0" i="1" smtClean="0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600" b="0" i="1" smtClean="0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3600" b="0" i="1" smtClean="0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600" i="1" dirty="0">
                    <a:solidFill>
                      <a:srgbClr val="AC3647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561F82-5145-F6D4-290E-A8E9AFBB6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861" y="3197554"/>
                <a:ext cx="1827056" cy="646331"/>
              </a:xfrm>
              <a:prstGeom prst="rect">
                <a:avLst/>
              </a:prstGeo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86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>
            <a:extLst>
              <a:ext uri="{FF2B5EF4-FFF2-40B4-BE49-F238E27FC236}">
                <a16:creationId xmlns:a16="http://schemas.microsoft.com/office/drawing/2014/main" id="{18E8FD6E-4B89-4CAE-8932-A11434B0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Next six weeks …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138FE985-3158-4CE4-9CEE-F7B6F29FC801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2617C728-658C-F5F0-8FFF-8D67D7C5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39" y="1939944"/>
            <a:ext cx="10776857" cy="4128697"/>
          </a:xfrm>
        </p:spPr>
        <p:txBody>
          <a:bodyPr/>
          <a:lstStyle/>
          <a:p>
            <a:pPr marL="0" indent="0">
              <a:spcBef>
                <a:spcPts val="717"/>
              </a:spcBef>
              <a:buNone/>
            </a:pPr>
            <a:r>
              <a:rPr lang="en-GB" sz="2800" spc="-9" dirty="0">
                <a:solidFill>
                  <a:srgbClr val="00B0F0"/>
                </a:solidFill>
                <a:latin typeface="Calibri"/>
                <a:cs typeface="Calibri"/>
              </a:rPr>
              <a:t>We will cover the studies of</a:t>
            </a:r>
            <a:r>
              <a:rPr lang="en-GB" sz="2800" spc="-14" dirty="0">
                <a:solidFill>
                  <a:srgbClr val="00B0F0"/>
                </a:solidFill>
                <a:latin typeface="Calibri"/>
                <a:cs typeface="Calibri"/>
              </a:rPr>
              <a:t>:</a:t>
            </a:r>
          </a:p>
          <a:p>
            <a:pPr marL="697259" lvl="1" indent="-457200">
              <a:spcBef>
                <a:spcPts val="627"/>
              </a:spcBef>
              <a:buFont typeface="Wingdings" panose="05000000000000000000" pitchFamily="2" charset="2"/>
              <a:buChar char="q"/>
            </a:pPr>
            <a:r>
              <a:rPr lang="en-GB" sz="2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&amp; Abstract Data Type (ADT)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§"/>
            </a:pP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– a </a:t>
            </a:r>
            <a:r>
              <a:rPr lang="en-GB" sz="2400" b="1" i="1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implements the </a:t>
            </a:r>
            <a:r>
              <a:rPr lang="en-GB" sz="2400" b="1" i="1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irst </a:t>
            </a:r>
            <a:r>
              <a:rPr lang="en-GB" sz="2400" b="1" i="1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2400" b="1" i="1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 </a:t>
            </a:r>
            <a:r>
              <a:rPr lang="en-GB" sz="2400" b="1" i="1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(</a:t>
            </a:r>
            <a:r>
              <a:rPr lang="en-GB" sz="2400" b="1" i="1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FILO</a:t>
            </a: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rule.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§"/>
            </a:pP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– a </a:t>
            </a:r>
            <a:r>
              <a:rPr lang="en-GB" sz="2400" b="1" i="1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implements the </a:t>
            </a:r>
            <a:r>
              <a:rPr lang="en-GB" sz="2400" b="1" i="1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irst </a:t>
            </a:r>
            <a:r>
              <a:rPr lang="en-GB" sz="2400" b="1" i="1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2400" b="1" i="1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400" i="1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GB" sz="2400" b="1" i="1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(</a:t>
            </a:r>
            <a:r>
              <a:rPr lang="en-GB" sz="2400" b="1" i="1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rule.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§"/>
            </a:pPr>
            <a:r>
              <a:rPr lang="en-GB" sz="2400" spc="18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– a ADT that reflects relationship of dependencies. </a:t>
            </a:r>
          </a:p>
          <a:p>
            <a:pPr marL="697259" lvl="1" indent="-457200">
              <a:spcBef>
                <a:spcPts val="627"/>
              </a:spcBef>
              <a:buFont typeface="Wingdings" panose="05000000000000000000" pitchFamily="2" charset="2"/>
              <a:buChar char="q"/>
            </a:pPr>
            <a:r>
              <a:rPr lang="en-GB" sz="26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Algorithms.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with sorting algorithms</a:t>
            </a:r>
          </a:p>
          <a:p>
            <a:pPr marL="1611659" lvl="3" indent="-457200">
              <a:spcBef>
                <a:spcPts val="627"/>
              </a:spcBef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11659" lvl="3" indent="-457200">
              <a:spcBef>
                <a:spcPts val="627"/>
              </a:spcBef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E5D100-C37C-92ED-070C-60C355471D1D}"/>
                  </a:ext>
                </a:extLst>
              </p:cNvPr>
              <p:cNvSpPr txBox="1"/>
              <p:nvPr/>
            </p:nvSpPr>
            <p:spPr>
              <a:xfrm>
                <a:off x="5993258" y="4928887"/>
                <a:ext cx="51214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dirty="0" smtClean="0">
                        <a:solidFill>
                          <a:srgbClr val="AC3647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600" i="1" dirty="0" smtClean="0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600" b="0" i="1" dirty="0" smtClean="0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  <m:t>𝑛𝑙𝑜𝑔</m:t>
                        </m:r>
                        <m:r>
                          <a:rPr lang="en-GB" sz="3600" b="0" i="1" dirty="0" smtClean="0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600" b="0" i="1" dirty="0" smtClean="0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3600" b="0" i="1" dirty="0" smtClean="0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sz="3600" i="1" dirty="0" smtClean="0">
                        <a:solidFill>
                          <a:srgbClr val="AC364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600" i="1" dirty="0">
                    <a:solidFill>
                      <a:srgbClr val="AC3647"/>
                    </a:solidFill>
                  </a:rPr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3600" i="1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600" i="1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3600" i="1">
                            <a:solidFill>
                              <a:srgbClr val="AC364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600" i="1" dirty="0">
                    <a:solidFill>
                      <a:srgbClr val="AC3647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E5D100-C37C-92ED-070C-60C355471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258" y="4928887"/>
                <a:ext cx="5121492" cy="646331"/>
              </a:xfrm>
              <a:prstGeom prst="rect">
                <a:avLst/>
              </a:prstGeom>
              <a:blipFill>
                <a:blip r:embed="rId3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8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>
            <a:extLst>
              <a:ext uri="{FF2B5EF4-FFF2-40B4-BE49-F238E27FC236}">
                <a16:creationId xmlns:a16="http://schemas.microsoft.com/office/drawing/2014/main" id="{18E8FD6E-4B89-4CAE-8932-A11434B0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Learning</a:t>
            </a:r>
            <a:r>
              <a:rPr lang="en-GB" sz="3600" b="1" spc="-63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GB" sz="3600" b="1" spc="-9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Outcomes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9460A705-ACDF-4EF6-AE7F-20AD86AF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39" y="1939945"/>
            <a:ext cx="10776857" cy="3675810"/>
          </a:xfrm>
        </p:spPr>
        <p:txBody>
          <a:bodyPr/>
          <a:lstStyle/>
          <a:p>
            <a:pPr marL="0" indent="0">
              <a:spcBef>
                <a:spcPts val="717"/>
              </a:spcBef>
              <a:buNone/>
            </a:pPr>
            <a:r>
              <a:rPr lang="en-GB" sz="2800" spc="-9" dirty="0">
                <a:solidFill>
                  <a:srgbClr val="00B0F0"/>
                </a:solidFill>
                <a:latin typeface="Calibri"/>
                <a:cs typeface="Calibri"/>
              </a:rPr>
              <a:t>By the end of this session, you are expected to:</a:t>
            </a:r>
            <a:endParaRPr lang="en-GB" sz="2800" spc="-14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697259" lvl="1" indent="-457200">
              <a:spcBef>
                <a:spcPts val="627"/>
              </a:spcBef>
              <a:buFont typeface="Wingdings" panose="05000000000000000000" pitchFamily="2" charset="2"/>
              <a:buChar char="q"/>
            </a:pPr>
            <a:r>
              <a:rPr lang="en-GB" sz="26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what is stack and why should we use stack.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259" lvl="1" indent="-457200">
              <a:spcBef>
                <a:spcPts val="627"/>
              </a:spcBef>
              <a:buFont typeface="Wingdings" panose="05000000000000000000" pitchFamily="2" charset="2"/>
              <a:buChar char="q"/>
            </a:pPr>
            <a:r>
              <a:rPr lang="en-GB" sz="2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implement stack ADT in Java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259" lvl="1" indent="-457200">
              <a:spcBef>
                <a:spcPts val="627"/>
              </a:spcBef>
              <a:buFont typeface="Wingdings" panose="05000000000000000000" pitchFamily="2" charset="2"/>
              <a:buChar char="q"/>
            </a:pPr>
            <a:r>
              <a:rPr lang="en-GB" sz="2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stack to solve some computational tasks.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ü"/>
            </a:pPr>
            <a:r>
              <a:rPr lang="en-GB" sz="2200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a string.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ü"/>
            </a:pPr>
            <a:r>
              <a:rPr lang="en-GB" sz="2200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balanced brackets.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ü"/>
            </a:pPr>
            <a:r>
              <a:rPr lang="en-GB" sz="2200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an integer string into an integer value.</a:t>
            </a:r>
          </a:p>
          <a:p>
            <a:pPr marL="1154459" lvl="2" indent="-457200">
              <a:spcBef>
                <a:spcPts val="627"/>
              </a:spcBef>
              <a:buFont typeface="Wingdings" panose="05000000000000000000" pitchFamily="2" charset="2"/>
              <a:buChar char="ü"/>
            </a:pPr>
            <a:r>
              <a:rPr lang="en-GB" sz="2200" spc="1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an integer value into an integer string.</a:t>
            </a:r>
            <a:endParaRPr lang="en-GB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59" lvl="1" indent="0">
              <a:spcBef>
                <a:spcPts val="717"/>
              </a:spcBef>
              <a:buNone/>
            </a:pPr>
            <a:endParaRPr lang="en-GB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138FE985-3158-4CE4-9CEE-F7B6F29FC801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</p:spTree>
    <p:extLst>
      <p:ext uri="{BB962C8B-B14F-4D97-AF65-F5344CB8AC3E}">
        <p14:creationId xmlns:p14="http://schemas.microsoft.com/office/powerpoint/2010/main" val="11901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Stack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8225A73-F221-4FEA-B7A8-7F10441CD9D3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E98B9407-BC34-45BB-826C-55EE63A87908}"/>
              </a:ext>
            </a:extLst>
          </p:cNvPr>
          <p:cNvSpPr/>
          <p:nvPr/>
        </p:nvSpPr>
        <p:spPr>
          <a:xfrm>
            <a:off x="7654140" y="5672917"/>
            <a:ext cx="1055078" cy="363071"/>
          </a:xfrm>
          <a:prstGeom prst="round1Rect">
            <a:avLst>
              <a:gd name="adj" fmla="val 399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52CF131-45CF-5A03-DA3D-EBA983EB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33254"/>
            <a:ext cx="7706300" cy="4156055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stack is a logical concept that consists of a set of </a:t>
            </a:r>
            <a:r>
              <a:rPr lang="en-GB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elements. The term is often used in programming and memory organization in computers.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stacks are based on the principle of last in first out (</a:t>
            </a:r>
            <a:r>
              <a:rPr lang="en-GB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 commonly used type of data abstract that consists of two major operations, </a:t>
            </a:r>
            <a:r>
              <a:rPr lang="en-GB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GB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operation adds an element to the </a:t>
            </a:r>
            <a:r>
              <a:rPr lang="en-GB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stack while the </a:t>
            </a:r>
            <a:r>
              <a:rPr lang="en-GB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operation removes an element from the </a:t>
            </a:r>
            <a:r>
              <a:rPr lang="en-GB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position.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E7CF48-72B1-B127-26C1-6CC00F00B712}"/>
              </a:ext>
            </a:extLst>
          </p:cNvPr>
          <p:cNvGrpSpPr/>
          <p:nvPr/>
        </p:nvGrpSpPr>
        <p:grpSpPr>
          <a:xfrm>
            <a:off x="8659836" y="1939945"/>
            <a:ext cx="2898693" cy="4324632"/>
            <a:chOff x="8659836" y="1939945"/>
            <a:chExt cx="2898693" cy="43246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B76B175-0A42-D9EF-81EA-8092FE03C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2437" y="1939945"/>
              <a:ext cx="2510773" cy="338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47ACBD-4B24-E7EE-781B-40E3258E5C90}"/>
                </a:ext>
              </a:extLst>
            </p:cNvPr>
            <p:cNvSpPr txBox="1"/>
            <p:nvPr/>
          </p:nvSpPr>
          <p:spPr>
            <a:xfrm>
              <a:off x="8659836" y="5341247"/>
              <a:ext cx="289869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i="1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 to a stack of plates, adding or removing is only possible at the top.</a:t>
              </a:r>
              <a:endParaRPr lang="en-GB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67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Stack in our daily life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9D8CA91-1EF8-4366-A374-8283B507EFC5}"/>
              </a:ext>
            </a:extLst>
          </p:cNvPr>
          <p:cNvSpPr/>
          <p:nvPr/>
        </p:nvSpPr>
        <p:spPr>
          <a:xfrm flipV="1">
            <a:off x="396608" y="1835480"/>
            <a:ext cx="11452536" cy="45720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720129-3F0A-68D2-B638-E91FF666F794}"/>
              </a:ext>
            </a:extLst>
          </p:cNvPr>
          <p:cNvSpPr txBox="1">
            <a:spLocks/>
          </p:cNvSpPr>
          <p:nvPr/>
        </p:nvSpPr>
        <p:spPr>
          <a:xfrm>
            <a:off x="3109664" y="2159439"/>
            <a:ext cx="7861300" cy="436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dirty="0"/>
              <a:t>Some familiar stacks</a:t>
            </a:r>
            <a:br>
              <a:rPr lang="en-US" altLang="en-US" sz="2600" dirty="0"/>
            </a:br>
            <a:br>
              <a:rPr lang="en-US" altLang="en-US" sz="2600" dirty="0"/>
            </a:br>
            <a:br>
              <a:rPr lang="en-US" altLang="en-US" sz="2600" dirty="0"/>
            </a:br>
            <a:br>
              <a:rPr lang="en-US" altLang="en-US" sz="2600" dirty="0"/>
            </a:b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r>
              <a:rPr lang="en-US" altLang="en-US" sz="2600" dirty="0"/>
              <a:t>Add item on top of stack - </a:t>
            </a:r>
            <a:r>
              <a:rPr lang="en-US" altLang="en-US" sz="2600" b="1" dirty="0"/>
              <a:t>push</a:t>
            </a:r>
          </a:p>
          <a:p>
            <a:pPr marL="0" indent="0">
              <a:buNone/>
            </a:pPr>
            <a:r>
              <a:rPr lang="en-US" altLang="en-US" sz="2600" dirty="0"/>
              <a:t>Remove item that is topmost - </a:t>
            </a:r>
            <a:r>
              <a:rPr lang="en-US" altLang="en-US" sz="2600" b="1" dirty="0"/>
              <a:t>pop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35F6ED3-143F-01D0-8E6E-BBBE63608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9664" y="2841057"/>
            <a:ext cx="5381625" cy="179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15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One more example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EE1875F-F503-45F4-A80A-B2910BB15BF7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pic>
        <p:nvPicPr>
          <p:cNvPr id="6" name="Picture 4" descr="newspaper2">
            <a:extLst>
              <a:ext uri="{FF2B5EF4-FFF2-40B4-BE49-F238E27FC236}">
                <a16:creationId xmlns:a16="http://schemas.microsoft.com/office/drawing/2014/main" id="{16A2DAA0-9D19-0664-EA7D-00FC5123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1328" y="2820847"/>
            <a:ext cx="3149600" cy="3657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546EF1C7-C40F-933E-E219-4E21D6269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328" y="2279890"/>
            <a:ext cx="30428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>
                <a:solidFill>
                  <a:srgbClr val="002060"/>
                </a:solidFill>
              </a:rPr>
              <a:t>Stack of newspapers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8988805-9C99-837F-0A30-512570D4A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967" y="5879372"/>
            <a:ext cx="11256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 dirty="0">
                <a:solidFill>
                  <a:srgbClr val="0000FF"/>
                </a:solidFill>
              </a:rPr>
              <a:t>bottom</a:t>
            </a:r>
            <a:endParaRPr lang="en-US" altLang="en-US" sz="2400" i="1" dirty="0">
              <a:solidFill>
                <a:srgbClr val="0000FF"/>
              </a:solidFill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31F10738-2A37-163B-AD8E-7C1EAC24A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660" y="2741555"/>
            <a:ext cx="6080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 dirty="0">
                <a:solidFill>
                  <a:srgbClr val="0000FF"/>
                </a:solidFill>
              </a:rPr>
              <a:t>top</a:t>
            </a:r>
            <a:endParaRPr lang="en-US" altLang="en-US" sz="2400" i="1" dirty="0">
              <a:solidFill>
                <a:srgbClr val="0000FF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DC24D-A552-2645-D92F-D516B16FC2A2}"/>
              </a:ext>
            </a:extLst>
          </p:cNvPr>
          <p:cNvSpPr txBox="1">
            <a:spLocks noChangeArrowheads="1"/>
          </p:cNvSpPr>
          <p:nvPr/>
        </p:nvSpPr>
        <p:spPr>
          <a:xfrm>
            <a:off x="5964496" y="1939945"/>
            <a:ext cx="5669316" cy="41083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 list of homogeneous elements in which the addition and deletion of elements occurs only at one end: called the </a:t>
            </a:r>
            <a:r>
              <a:rPr lang="en-GB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stack".</a:t>
            </a:r>
          </a:p>
          <a:p>
            <a:pPr>
              <a:buFont typeface="Arial" panose="020B0604020202020204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access to only the last element inserted</a:t>
            </a:r>
          </a:p>
          <a:p>
            <a:pPr>
              <a:buFont typeface="Arial" panose="020B0604020202020204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mechanism is called </a:t>
            </a:r>
          </a:p>
          <a:p>
            <a:pPr marL="0" indent="0">
              <a:buNone/>
            </a:pPr>
            <a:r>
              <a:rPr lang="en-GB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ast-</a:t>
            </a:r>
            <a:r>
              <a:rPr lang="en-GB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GB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irst-</a:t>
            </a:r>
            <a:r>
              <a:rPr lang="en-GB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 (</a:t>
            </a:r>
            <a:r>
              <a:rPr lang="en-GB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545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7C720C1-1137-4CC8-96B9-2662FE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282782"/>
            <a:ext cx="11557591" cy="657163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Stack behaviour – “the in-tray”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2BE806-93A2-49CD-BBBC-D5E79DE8E499}"/>
              </a:ext>
            </a:extLst>
          </p:cNvPr>
          <p:cNvSpPr/>
          <p:nvPr/>
        </p:nvSpPr>
        <p:spPr>
          <a:xfrm>
            <a:off x="446068" y="1835480"/>
            <a:ext cx="11353615" cy="45719"/>
          </a:xfrm>
          <a:custGeom>
            <a:avLst/>
            <a:gdLst/>
            <a:ahLst/>
            <a:cxnLst/>
            <a:rect l="l" t="t" r="r" b="b"/>
            <a:pathLst>
              <a:path w="9649460">
                <a:moveTo>
                  <a:pt x="0" y="0"/>
                </a:moveTo>
                <a:lnTo>
                  <a:pt x="9649015" y="0"/>
                </a:lnTo>
              </a:path>
            </a:pathLst>
          </a:custGeom>
          <a:ln w="15875" cmpd="dbl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 sz="1624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C085F-C54E-F639-730D-8E2CFF1BA065}"/>
              </a:ext>
            </a:extLst>
          </p:cNvPr>
          <p:cNvGrpSpPr/>
          <p:nvPr/>
        </p:nvGrpSpPr>
        <p:grpSpPr>
          <a:xfrm>
            <a:off x="5852352" y="2392287"/>
            <a:ext cx="4518025" cy="3421062"/>
            <a:chOff x="2411413" y="2932113"/>
            <a:chExt cx="4518025" cy="342106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6831BCC-10AF-EBDC-D13F-EE41A4980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2932113"/>
              <a:ext cx="4518025" cy="3421062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0F66523F-21A6-1004-C9E2-0C40228C2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3057525"/>
              <a:ext cx="677173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/>
                <a:t>Stack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12E0BB-D1B3-A742-FCF7-5FB6298A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528" y="2100570"/>
            <a:ext cx="3934886" cy="3486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 (Last In First Out)</a:t>
            </a:r>
          </a:p>
          <a:p>
            <a:pPr lvl="1"/>
            <a:r>
              <a:rPr lang="en-GB" sz="2200" dirty="0">
                <a:solidFill>
                  <a:srgbClr val="7B7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element on top</a:t>
            </a:r>
          </a:p>
          <a:p>
            <a:pPr lvl="1"/>
            <a:r>
              <a:rPr lang="en-GB" sz="2200" dirty="0">
                <a:solidFill>
                  <a:srgbClr val="7B7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element from the top</a:t>
            </a:r>
          </a:p>
          <a:p>
            <a:pPr lvl="1"/>
            <a:r>
              <a:rPr lang="en-GB" sz="2200" dirty="0">
                <a:solidFill>
                  <a:srgbClr val="7B7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demonstrate working on pushing and popping the following items:</a:t>
            </a:r>
          </a:p>
          <a:p>
            <a:pPr lvl="2"/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</a:p>
          <a:p>
            <a:pPr lvl="2"/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 lvl="2"/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pPr lvl="1">
              <a:buFont typeface="Wingdings 2" pitchFamily="18" charset="2"/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8881AA3D-A8A1-EA4E-4114-0E306E98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913" y="5027537"/>
            <a:ext cx="3333750" cy="577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Orange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39DBD159-172B-0860-7DC6-8F69917E0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502" y="4368724"/>
            <a:ext cx="3335337" cy="577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Apple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A45D62AB-1130-95CC-9ACC-9CC3950E0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738" y="3700387"/>
            <a:ext cx="3333750" cy="577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Banana</a:t>
            </a:r>
          </a:p>
        </p:txBody>
      </p:sp>
      <p:sp>
        <p:nvSpPr>
          <p:cNvPr id="17" name="Left Arrow Callout 9">
            <a:extLst>
              <a:ext uri="{FF2B5EF4-FFF2-40B4-BE49-F238E27FC236}">
                <a16:creationId xmlns:a16="http://schemas.microsoft.com/office/drawing/2014/main" id="{4549D096-3981-87A7-5520-9F229E62E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9288" y="4813224"/>
            <a:ext cx="914400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Top</a:t>
            </a:r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9C376669-C8E6-EDE4-45CC-CF0DF9C03380}"/>
              </a:ext>
            </a:extLst>
          </p:cNvPr>
          <p:cNvGrpSpPr>
            <a:grpSpLocks/>
          </p:cNvGrpSpPr>
          <p:nvPr/>
        </p:nvGrpSpPr>
        <p:grpSpPr bwMode="auto">
          <a:xfrm>
            <a:off x="4275122" y="2739951"/>
            <a:ext cx="1316038" cy="3051175"/>
            <a:chOff x="371475" y="3280023"/>
            <a:chExt cx="1316709" cy="305062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9EC8E2-8B30-299D-F10D-8CC8F4810A9C}"/>
                </a:ext>
              </a:extLst>
            </p:cNvPr>
            <p:cNvCxnSpPr/>
            <p:nvPr/>
          </p:nvCxnSpPr>
          <p:spPr>
            <a:xfrm rot="5400000" flipH="1" flipV="1">
              <a:off x="162076" y="4804542"/>
              <a:ext cx="3050627" cy="1589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BC9FFF3D-F776-DFEA-6387-F73568281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75" y="4610100"/>
              <a:ext cx="1262527" cy="646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/>
                <a:t>Operation:</a:t>
              </a:r>
            </a:p>
            <a:p>
              <a:r>
                <a:rPr lang="en-GB" b="1" i="1" dirty="0">
                  <a:solidFill>
                    <a:srgbClr val="0000FF"/>
                  </a:solidFill>
                </a:rPr>
                <a:t>Push</a:t>
              </a:r>
            </a:p>
          </p:txBody>
        </p:sp>
      </p:grpSp>
      <p:grpSp>
        <p:nvGrpSpPr>
          <p:cNvPr id="21" name="Group 16">
            <a:extLst>
              <a:ext uri="{FF2B5EF4-FFF2-40B4-BE49-F238E27FC236}">
                <a16:creationId xmlns:a16="http://schemas.microsoft.com/office/drawing/2014/main" id="{5BF0B306-7803-42F1-838C-74118B02BA6D}"/>
              </a:ext>
            </a:extLst>
          </p:cNvPr>
          <p:cNvGrpSpPr>
            <a:grpSpLocks/>
          </p:cNvGrpSpPr>
          <p:nvPr/>
        </p:nvGrpSpPr>
        <p:grpSpPr bwMode="auto">
          <a:xfrm>
            <a:off x="10656066" y="2739951"/>
            <a:ext cx="1309301" cy="3051175"/>
            <a:chOff x="7391593" y="3280023"/>
            <a:chExt cx="1309766" cy="305062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FCA9518-F10A-C71C-99B2-ABAA785B7306}"/>
                </a:ext>
              </a:extLst>
            </p:cNvPr>
            <p:cNvCxnSpPr/>
            <p:nvPr/>
          </p:nvCxnSpPr>
          <p:spPr>
            <a:xfrm rot="5400000" flipH="1" flipV="1">
              <a:off x="5867074" y="4804542"/>
              <a:ext cx="3050627" cy="1589"/>
            </a:xfrm>
            <a:prstGeom prst="straightConnector1">
              <a:avLst/>
            </a:prstGeom>
            <a:ln w="5715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EE217312-B1DF-1FD9-27DA-0C2A4D4B2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9027" y="4610100"/>
              <a:ext cx="1262332" cy="646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/>
                <a:t>Operation:</a:t>
              </a:r>
            </a:p>
            <a:p>
              <a:r>
                <a:rPr lang="en-GB" b="1" i="1" dirty="0">
                  <a:solidFill>
                    <a:srgbClr val="0000FF"/>
                  </a:solidFill>
                </a:rPr>
                <a:t>Pop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87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48148E-6 L 0.00052 -0.0886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866 L 8.33333E-7 -0.17801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17801 L 0.00052 -0.08843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866 L 0.00052 1.48148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7" grpId="1" animBg="1"/>
      <p:bldP spid="17" grpId="2" animBg="1"/>
      <p:bldP spid="17" grpId="3" animBg="1"/>
      <p:bldP spid="17" grpId="4" animBg="1"/>
    </p:bldLst>
  </p:timing>
</p:sld>
</file>

<file path=ppt/theme/theme1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 anchorCtr="0">
        <a:normAutofit/>
      </a:bodyPr>
      <a:lstStyle>
        <a:defPPr>
          <a:defRPr sz="4000" b="1" dirty="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ictur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 anchorCtr="0">
        <a:normAutofit/>
      </a:bodyPr>
      <a:lstStyle>
        <a:defPPr>
          <a:defRPr sz="4000" b="1" dirty="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11691</TotalTime>
  <Words>2030</Words>
  <Application>Microsoft Office PowerPoint</Application>
  <PresentationFormat>Widescreen</PresentationFormat>
  <Paragraphs>311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Arial</vt:lpstr>
      <vt:lpstr>Bradley Hand ITC</vt:lpstr>
      <vt:lpstr>Calibri</vt:lpstr>
      <vt:lpstr>Cambria Math</vt:lpstr>
      <vt:lpstr>Courier New</vt:lpstr>
      <vt:lpstr>Times New Roman</vt:lpstr>
      <vt:lpstr>Wingdings</vt:lpstr>
      <vt:lpstr>Wingdings 2</vt:lpstr>
      <vt:lpstr>Intro slide</vt:lpstr>
      <vt:lpstr>Content slide</vt:lpstr>
      <vt:lpstr>Picture slide</vt:lpstr>
      <vt:lpstr>End slide</vt:lpstr>
      <vt:lpstr>Week 07 – Lecture 1 Stack – Data Structure and Implementation</vt:lpstr>
      <vt:lpstr>PowerPoint Presentation</vt:lpstr>
      <vt:lpstr>Recall last 6 weeks …</vt:lpstr>
      <vt:lpstr>Next six weeks …</vt:lpstr>
      <vt:lpstr>Learning Outcomes</vt:lpstr>
      <vt:lpstr>Stack</vt:lpstr>
      <vt:lpstr>Stack in our daily life</vt:lpstr>
      <vt:lpstr>One more example</vt:lpstr>
      <vt:lpstr>Stack behaviour – “the in-tray”</vt:lpstr>
      <vt:lpstr>The key features</vt:lpstr>
      <vt:lpstr>Implementation demo</vt:lpstr>
      <vt:lpstr>Stack applications</vt:lpstr>
      <vt:lpstr>Stack mandatory operations</vt:lpstr>
      <vt:lpstr>Stack optional operations</vt:lpstr>
      <vt:lpstr>Stack implementations</vt:lpstr>
      <vt:lpstr>Array implementation</vt:lpstr>
      <vt:lpstr>Stack exceptions</vt:lpstr>
      <vt:lpstr>Stack implementation in an array</vt:lpstr>
      <vt:lpstr>Stack implementation in an array (cont.)</vt:lpstr>
      <vt:lpstr>Stack implementation in an array (cont.)</vt:lpstr>
      <vt:lpstr>Linked list implementation</vt:lpstr>
      <vt:lpstr>Stack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GUO, Qiang</cp:lastModifiedBy>
  <cp:revision>469</cp:revision>
  <dcterms:created xsi:type="dcterms:W3CDTF">2017-07-13T14:47:43Z</dcterms:created>
  <dcterms:modified xsi:type="dcterms:W3CDTF">2023-03-07T12:35:24Z</dcterms:modified>
</cp:coreProperties>
</file>