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5" r:id="rId2"/>
    <p:sldMasterId id="2147483681" r:id="rId3"/>
    <p:sldMasterId id="2147483678" r:id="rId4"/>
  </p:sldMasterIdLst>
  <p:notesMasterIdLst>
    <p:notesMasterId r:id="rId25"/>
  </p:notesMasterIdLst>
  <p:sldIdLst>
    <p:sldId id="270" r:id="rId5"/>
    <p:sldId id="469" r:id="rId6"/>
    <p:sldId id="422" r:id="rId7"/>
    <p:sldId id="486" r:id="rId8"/>
    <p:sldId id="497" r:id="rId9"/>
    <p:sldId id="498" r:id="rId10"/>
    <p:sldId id="496" r:id="rId11"/>
    <p:sldId id="536" r:id="rId12"/>
    <p:sldId id="529" r:id="rId13"/>
    <p:sldId id="499" r:id="rId14"/>
    <p:sldId id="531" r:id="rId15"/>
    <p:sldId id="532" r:id="rId16"/>
    <p:sldId id="503" r:id="rId17"/>
    <p:sldId id="528" r:id="rId18"/>
    <p:sldId id="533" r:id="rId19"/>
    <p:sldId id="527" r:id="rId20"/>
    <p:sldId id="534" r:id="rId21"/>
    <p:sldId id="535" r:id="rId22"/>
    <p:sldId id="415" r:id="rId23"/>
    <p:sldId id="4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C3647"/>
    <a:srgbClr val="CA2583"/>
    <a:srgbClr val="F67F21"/>
    <a:srgbClr val="6C2686"/>
    <a:srgbClr val="082140"/>
    <a:srgbClr val="7B7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768A29-D13E-49DC-913F-F2D1DBF2C538}" v="1135" dt="2023-03-06T17:30:56.6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731"/>
  </p:normalViewPr>
  <p:slideViewPr>
    <p:cSldViewPr snapToGrid="0" snapToObjects="1">
      <p:cViewPr varScale="1">
        <p:scale>
          <a:sx n="64" d="100"/>
          <a:sy n="64" d="100"/>
        </p:scale>
        <p:origin x="11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O, Qiang" userId="79929919-1e5a-4868-82ae-63843998b2d0" providerId="ADAL" clId="{655D0CA7-2531-4C2C-964E-733534FC66E0}"/>
    <pc:docChg chg="undo custSel modSld">
      <pc:chgData name="GUO, Qiang" userId="79929919-1e5a-4868-82ae-63843998b2d0" providerId="ADAL" clId="{655D0CA7-2531-4C2C-964E-733534FC66E0}" dt="2023-03-04T16:56:09.817" v="621" actId="1076"/>
      <pc:docMkLst>
        <pc:docMk/>
      </pc:docMkLst>
      <pc:sldChg chg="modSp mod">
        <pc:chgData name="GUO, Qiang" userId="79929919-1e5a-4868-82ae-63843998b2d0" providerId="ADAL" clId="{655D0CA7-2531-4C2C-964E-733534FC66E0}" dt="2023-03-04T16:45:17.145" v="138" actId="20577"/>
        <pc:sldMkLst>
          <pc:docMk/>
          <pc:sldMk cId="3818591428" sldId="270"/>
        </pc:sldMkLst>
        <pc:spChg chg="mod">
          <ac:chgData name="GUO, Qiang" userId="79929919-1e5a-4868-82ae-63843998b2d0" providerId="ADAL" clId="{655D0CA7-2531-4C2C-964E-733534FC66E0}" dt="2023-03-04T16:44:24.703" v="59" actId="20577"/>
          <ac:spMkLst>
            <pc:docMk/>
            <pc:sldMk cId="3818591428" sldId="270"/>
            <ac:spMk id="15" creationId="{00000000-0000-0000-0000-000000000000}"/>
          </ac:spMkLst>
        </pc:spChg>
        <pc:spChg chg="mod">
          <ac:chgData name="GUO, Qiang" userId="79929919-1e5a-4868-82ae-63843998b2d0" providerId="ADAL" clId="{655D0CA7-2531-4C2C-964E-733534FC66E0}" dt="2023-03-04T16:45:17.145" v="138" actId="20577"/>
          <ac:spMkLst>
            <pc:docMk/>
            <pc:sldMk cId="3818591428" sldId="270"/>
            <ac:spMk id="16" creationId="{00000000-0000-0000-0000-000000000000}"/>
          </ac:spMkLst>
        </pc:spChg>
        <pc:spChg chg="mod">
          <ac:chgData name="GUO, Qiang" userId="79929919-1e5a-4868-82ae-63843998b2d0" providerId="ADAL" clId="{655D0CA7-2531-4C2C-964E-733534FC66E0}" dt="2023-03-04T16:43:30.703" v="31" actId="20577"/>
          <ac:spMkLst>
            <pc:docMk/>
            <pc:sldMk cId="3818591428" sldId="270"/>
            <ac:spMk id="17" creationId="{00000000-0000-0000-0000-000000000000}"/>
          </ac:spMkLst>
        </pc:spChg>
      </pc:sldChg>
      <pc:sldChg chg="addSp delSp modSp mod">
        <pc:chgData name="GUO, Qiang" userId="79929919-1e5a-4868-82ae-63843998b2d0" providerId="ADAL" clId="{655D0CA7-2531-4C2C-964E-733534FC66E0}" dt="2023-03-04T16:56:09.817" v="621" actId="1076"/>
        <pc:sldMkLst>
          <pc:docMk/>
          <pc:sldMk cId="4115802498" sldId="469"/>
        </pc:sldMkLst>
        <pc:graphicFrameChg chg="modGraphic">
          <ac:chgData name="GUO, Qiang" userId="79929919-1e5a-4868-82ae-63843998b2d0" providerId="ADAL" clId="{655D0CA7-2531-4C2C-964E-733534FC66E0}" dt="2023-03-04T16:56:01.067" v="620" actId="20577"/>
          <ac:graphicFrameMkLst>
            <pc:docMk/>
            <pc:sldMk cId="4115802498" sldId="469"/>
            <ac:graphicFrameMk id="4" creationId="{00000000-0000-0000-0000-000000000000}"/>
          </ac:graphicFrameMkLst>
        </pc:graphicFrameChg>
        <pc:picChg chg="add del mod">
          <ac:chgData name="GUO, Qiang" userId="79929919-1e5a-4868-82ae-63843998b2d0" providerId="ADAL" clId="{655D0CA7-2531-4C2C-964E-733534FC66E0}" dt="2023-03-04T16:47:36.249" v="240" actId="478"/>
          <ac:picMkLst>
            <pc:docMk/>
            <pc:sldMk cId="4115802498" sldId="469"/>
            <ac:picMk id="7" creationId="{5D0870D3-4352-4BAB-517D-A131D6CE187C}"/>
          </ac:picMkLst>
        </pc:picChg>
        <pc:picChg chg="add del mod">
          <ac:chgData name="GUO, Qiang" userId="79929919-1e5a-4868-82ae-63843998b2d0" providerId="ADAL" clId="{655D0CA7-2531-4C2C-964E-733534FC66E0}" dt="2023-03-04T16:56:09.817" v="621" actId="1076"/>
          <ac:picMkLst>
            <pc:docMk/>
            <pc:sldMk cId="4115802498" sldId="469"/>
            <ac:picMk id="2050" creationId="{AA217BD7-B407-46C0-82A7-9ECAF2260990}"/>
          </ac:picMkLst>
        </pc:picChg>
      </pc:sldChg>
    </pc:docChg>
  </pc:docChgLst>
  <pc:docChgLst>
    <pc:chgData name="GUO, Qiang" userId="79929919-1e5a-4868-82ae-63843998b2d0" providerId="ADAL" clId="{789E9DAF-564A-4E74-91D3-323915F51D4D}"/>
    <pc:docChg chg="undo custSel addSld delSld modSld">
      <pc:chgData name="GUO, Qiang" userId="79929919-1e5a-4868-82ae-63843998b2d0" providerId="ADAL" clId="{789E9DAF-564A-4E74-91D3-323915F51D4D}" dt="2022-11-28T18:34:03.214" v="392" actId="1036"/>
      <pc:docMkLst>
        <pc:docMk/>
      </pc:docMkLst>
      <pc:sldChg chg="modSp mod">
        <pc:chgData name="GUO, Qiang" userId="79929919-1e5a-4868-82ae-63843998b2d0" providerId="ADAL" clId="{789E9DAF-564A-4E74-91D3-323915F51D4D}" dt="2022-11-28T18:17:49.550" v="22" actId="20577"/>
        <pc:sldMkLst>
          <pc:docMk/>
          <pc:sldMk cId="3818591428" sldId="270"/>
        </pc:sldMkLst>
        <pc:spChg chg="mod">
          <ac:chgData name="GUO, Qiang" userId="79929919-1e5a-4868-82ae-63843998b2d0" providerId="ADAL" clId="{789E9DAF-564A-4E74-91D3-323915F51D4D}" dt="2022-11-28T18:17:49.550" v="22" actId="20577"/>
          <ac:spMkLst>
            <pc:docMk/>
            <pc:sldMk cId="3818591428" sldId="270"/>
            <ac:spMk id="15" creationId="{00000000-0000-0000-0000-000000000000}"/>
          </ac:spMkLst>
        </pc:spChg>
        <pc:spChg chg="mod">
          <ac:chgData name="GUO, Qiang" userId="79929919-1e5a-4868-82ae-63843998b2d0" providerId="ADAL" clId="{789E9DAF-564A-4E74-91D3-323915F51D4D}" dt="2022-11-28T18:17:45.669" v="21" actId="20577"/>
          <ac:spMkLst>
            <pc:docMk/>
            <pc:sldMk cId="3818591428" sldId="270"/>
            <ac:spMk id="17" creationId="{00000000-0000-0000-0000-000000000000}"/>
          </ac:spMkLst>
        </pc:spChg>
      </pc:sldChg>
      <pc:sldChg chg="del">
        <pc:chgData name="GUO, Qiang" userId="79929919-1e5a-4868-82ae-63843998b2d0" providerId="ADAL" clId="{789E9DAF-564A-4E74-91D3-323915F51D4D}" dt="2022-11-28T18:26:55.727" v="156" actId="47"/>
        <pc:sldMkLst>
          <pc:docMk/>
          <pc:sldMk cId="2562719354" sldId="271"/>
        </pc:sldMkLst>
      </pc:sldChg>
      <pc:sldChg chg="del">
        <pc:chgData name="GUO, Qiang" userId="79929919-1e5a-4868-82ae-63843998b2d0" providerId="ADAL" clId="{789E9DAF-564A-4E74-91D3-323915F51D4D}" dt="2022-11-28T18:26:56.971" v="157" actId="47"/>
        <pc:sldMkLst>
          <pc:docMk/>
          <pc:sldMk cId="3195454924" sldId="283"/>
        </pc:sldMkLst>
      </pc:sldChg>
      <pc:sldChg chg="del">
        <pc:chgData name="GUO, Qiang" userId="79929919-1e5a-4868-82ae-63843998b2d0" providerId="ADAL" clId="{789E9DAF-564A-4E74-91D3-323915F51D4D}" dt="2022-11-28T18:28:12.505" v="190" actId="47"/>
        <pc:sldMkLst>
          <pc:docMk/>
          <pc:sldMk cId="1649798682" sldId="368"/>
        </pc:sldMkLst>
      </pc:sldChg>
      <pc:sldChg chg="del">
        <pc:chgData name="GUO, Qiang" userId="79929919-1e5a-4868-82ae-63843998b2d0" providerId="ADAL" clId="{789E9DAF-564A-4E74-91D3-323915F51D4D}" dt="2022-11-28T18:26:58.561" v="158" actId="47"/>
        <pc:sldMkLst>
          <pc:docMk/>
          <pc:sldMk cId="3228717769" sldId="381"/>
        </pc:sldMkLst>
      </pc:sldChg>
      <pc:sldChg chg="addSp delSp modSp mod">
        <pc:chgData name="GUO, Qiang" userId="79929919-1e5a-4868-82ae-63843998b2d0" providerId="ADAL" clId="{789E9DAF-564A-4E74-91D3-323915F51D4D}" dt="2022-11-28T18:33:00.743" v="387"/>
        <pc:sldMkLst>
          <pc:docMk/>
          <pc:sldMk cId="2392531868" sldId="415"/>
        </pc:sldMkLst>
        <pc:spChg chg="add del mod">
          <ac:chgData name="GUO, Qiang" userId="79929919-1e5a-4868-82ae-63843998b2d0" providerId="ADAL" clId="{789E9DAF-564A-4E74-91D3-323915F51D4D}" dt="2022-11-28T18:28:00.622" v="189" actId="478"/>
          <ac:spMkLst>
            <pc:docMk/>
            <pc:sldMk cId="2392531868" sldId="415"/>
            <ac:spMk id="5" creationId="{4F2D563A-9F05-40C2-A68D-0A77ACC0ADB1}"/>
          </ac:spMkLst>
        </pc:spChg>
        <pc:spChg chg="add mod">
          <ac:chgData name="GUO, Qiang" userId="79929919-1e5a-4868-82ae-63843998b2d0" providerId="ADAL" clId="{789E9DAF-564A-4E74-91D3-323915F51D4D}" dt="2022-11-28T18:28:18.531" v="198" actId="20577"/>
          <ac:spMkLst>
            <pc:docMk/>
            <pc:sldMk cId="2392531868" sldId="415"/>
            <ac:spMk id="7" creationId="{C099DBAC-D07B-4651-A2EA-9104AA7D5A16}"/>
          </ac:spMkLst>
        </pc:spChg>
        <pc:spChg chg="add mod">
          <ac:chgData name="GUO, Qiang" userId="79929919-1e5a-4868-82ae-63843998b2d0" providerId="ADAL" clId="{789E9DAF-564A-4E74-91D3-323915F51D4D}" dt="2022-11-28T18:33:00.743" v="387"/>
          <ac:spMkLst>
            <pc:docMk/>
            <pc:sldMk cId="2392531868" sldId="415"/>
            <ac:spMk id="8" creationId="{FBBD66DB-9683-46BD-A984-EE3EA4662725}"/>
          </ac:spMkLst>
        </pc:spChg>
        <pc:spChg chg="del">
          <ac:chgData name="GUO, Qiang" userId="79929919-1e5a-4868-82ae-63843998b2d0" providerId="ADAL" clId="{789E9DAF-564A-4E74-91D3-323915F51D4D}" dt="2022-11-28T18:27:55.569" v="188" actId="478"/>
          <ac:spMkLst>
            <pc:docMk/>
            <pc:sldMk cId="2392531868" sldId="415"/>
            <ac:spMk id="9" creationId="{06A67037-2393-40D0-9A6D-C77440DAC464}"/>
          </ac:spMkLst>
        </pc:spChg>
      </pc:sldChg>
      <pc:sldChg chg="addSp modSp mod">
        <pc:chgData name="GUO, Qiang" userId="79929919-1e5a-4868-82ae-63843998b2d0" providerId="ADAL" clId="{789E9DAF-564A-4E74-91D3-323915F51D4D}" dt="2022-11-28T18:32:12.092" v="372" actId="692"/>
        <pc:sldMkLst>
          <pc:docMk/>
          <pc:sldMk cId="1823867455" sldId="422"/>
        </pc:sldMkLst>
        <pc:spChg chg="add mod">
          <ac:chgData name="GUO, Qiang" userId="79929919-1e5a-4868-82ae-63843998b2d0" providerId="ADAL" clId="{789E9DAF-564A-4E74-91D3-323915F51D4D}" dt="2022-11-28T18:32:12.092" v="372" actId="692"/>
          <ac:spMkLst>
            <pc:docMk/>
            <pc:sldMk cId="1823867455" sldId="422"/>
            <ac:spMk id="4" creationId="{77F32F0B-829B-4262-8552-6890C309F88C}"/>
          </ac:spMkLst>
        </pc:spChg>
        <pc:spChg chg="mod">
          <ac:chgData name="GUO, Qiang" userId="79929919-1e5a-4868-82ae-63843998b2d0" providerId="ADAL" clId="{789E9DAF-564A-4E74-91D3-323915F51D4D}" dt="2022-11-28T18:21:52.835" v="58" actId="1076"/>
          <ac:spMkLst>
            <pc:docMk/>
            <pc:sldMk cId="1823867455" sldId="422"/>
            <ac:spMk id="8" creationId="{49364AB9-F36D-2139-4F47-98C1A75FC1A3}"/>
          </ac:spMkLst>
        </pc:spChg>
        <pc:spChg chg="mod">
          <ac:chgData name="GUO, Qiang" userId="79929919-1e5a-4868-82ae-63843998b2d0" providerId="ADAL" clId="{789E9DAF-564A-4E74-91D3-323915F51D4D}" dt="2022-11-28T18:22:05.103" v="61" actId="1076"/>
          <ac:spMkLst>
            <pc:docMk/>
            <pc:sldMk cId="1823867455" sldId="422"/>
            <ac:spMk id="10" creationId="{BF6AF98E-5665-A7DC-34CB-14A4B4DA9E59}"/>
          </ac:spMkLst>
        </pc:spChg>
      </pc:sldChg>
      <pc:sldChg chg="modSp mod modAnim">
        <pc:chgData name="GUO, Qiang" userId="79929919-1e5a-4868-82ae-63843998b2d0" providerId="ADAL" clId="{789E9DAF-564A-4E74-91D3-323915F51D4D}" dt="2022-11-28T18:34:03.214" v="392" actId="1036"/>
        <pc:sldMkLst>
          <pc:docMk/>
          <pc:sldMk cId="4115802498" sldId="469"/>
        </pc:sldMkLst>
        <pc:spChg chg="mod">
          <ac:chgData name="GUO, Qiang" userId="79929919-1e5a-4868-82ae-63843998b2d0" providerId="ADAL" clId="{789E9DAF-564A-4E74-91D3-323915F51D4D}" dt="2022-11-28T18:34:03.214" v="392" actId="1036"/>
          <ac:spMkLst>
            <pc:docMk/>
            <pc:sldMk cId="4115802498" sldId="469"/>
            <ac:spMk id="5" creationId="{00000000-0000-0000-0000-000000000000}"/>
          </ac:spMkLst>
        </pc:spChg>
      </pc:sldChg>
      <pc:sldChg chg="addSp delSp modSp mod">
        <pc:chgData name="GUO, Qiang" userId="79929919-1e5a-4868-82ae-63843998b2d0" providerId="ADAL" clId="{789E9DAF-564A-4E74-91D3-323915F51D4D}" dt="2022-11-28T18:32:20.516" v="374"/>
        <pc:sldMkLst>
          <pc:docMk/>
          <pc:sldMk cId="4244872866" sldId="486"/>
        </pc:sldMkLst>
        <pc:spChg chg="add del mod">
          <ac:chgData name="GUO, Qiang" userId="79929919-1e5a-4868-82ae-63843998b2d0" providerId="ADAL" clId="{789E9DAF-564A-4E74-91D3-323915F51D4D}" dt="2022-11-28T18:21:23.110" v="25" actId="478"/>
          <ac:spMkLst>
            <pc:docMk/>
            <pc:sldMk cId="4244872866" sldId="486"/>
            <ac:spMk id="3" creationId="{432BFD3E-2E56-4B9C-BCBC-F181083C7724}"/>
          </ac:spMkLst>
        </pc:spChg>
        <pc:spChg chg="add del mod">
          <ac:chgData name="GUO, Qiang" userId="79929919-1e5a-4868-82ae-63843998b2d0" providerId="ADAL" clId="{789E9DAF-564A-4E74-91D3-323915F51D4D}" dt="2022-11-28T18:22:38.234" v="63" actId="478"/>
          <ac:spMkLst>
            <pc:docMk/>
            <pc:sldMk cId="4244872866" sldId="486"/>
            <ac:spMk id="5" creationId="{1574C13D-6B4B-4D98-97A6-DC1123DE7F10}"/>
          </ac:spMkLst>
        </pc:spChg>
        <pc:spChg chg="add del mod">
          <ac:chgData name="GUO, Qiang" userId="79929919-1e5a-4868-82ae-63843998b2d0" providerId="ADAL" clId="{789E9DAF-564A-4E74-91D3-323915F51D4D}" dt="2022-11-28T18:22:36.495" v="62" actId="478"/>
          <ac:spMkLst>
            <pc:docMk/>
            <pc:sldMk cId="4244872866" sldId="486"/>
            <ac:spMk id="6" creationId="{2645A2EF-11EA-4738-B159-4689CE062E28}"/>
          </ac:spMkLst>
        </pc:spChg>
        <pc:spChg chg="del">
          <ac:chgData name="GUO, Qiang" userId="79929919-1e5a-4868-82ae-63843998b2d0" providerId="ADAL" clId="{789E9DAF-564A-4E74-91D3-323915F51D4D}" dt="2022-11-28T18:21:19.320" v="24" actId="478"/>
          <ac:spMkLst>
            <pc:docMk/>
            <pc:sldMk cId="4244872866" sldId="486"/>
            <ac:spMk id="8" creationId="{49364AB9-F36D-2139-4F47-98C1A75FC1A3}"/>
          </ac:spMkLst>
        </pc:spChg>
        <pc:spChg chg="add del mod">
          <ac:chgData name="GUO, Qiang" userId="79929919-1e5a-4868-82ae-63843998b2d0" providerId="ADAL" clId="{789E9DAF-564A-4E74-91D3-323915F51D4D}" dt="2022-11-28T18:22:38.234" v="63" actId="478"/>
          <ac:spMkLst>
            <pc:docMk/>
            <pc:sldMk cId="4244872866" sldId="486"/>
            <ac:spMk id="9" creationId="{94318AEE-35D8-4297-9216-37AF81EDD95A}"/>
          </ac:spMkLst>
        </pc:spChg>
        <pc:spChg chg="del">
          <ac:chgData name="GUO, Qiang" userId="79929919-1e5a-4868-82ae-63843998b2d0" providerId="ADAL" clId="{789E9DAF-564A-4E74-91D3-323915F51D4D}" dt="2022-11-28T18:22:36.495" v="62" actId="478"/>
          <ac:spMkLst>
            <pc:docMk/>
            <pc:sldMk cId="4244872866" sldId="486"/>
            <ac:spMk id="10" creationId="{BF6AF98E-5665-A7DC-34CB-14A4B4DA9E59}"/>
          </ac:spMkLst>
        </pc:spChg>
        <pc:spChg chg="add mod">
          <ac:chgData name="GUO, Qiang" userId="79929919-1e5a-4868-82ae-63843998b2d0" providerId="ADAL" clId="{789E9DAF-564A-4E74-91D3-323915F51D4D}" dt="2022-11-28T18:22:57.304" v="79" actId="5793"/>
          <ac:spMkLst>
            <pc:docMk/>
            <pc:sldMk cId="4244872866" sldId="486"/>
            <ac:spMk id="11" creationId="{18E8FD6E-4B89-4CAE-8932-A11434B05E7A}"/>
          </ac:spMkLst>
        </pc:spChg>
        <pc:spChg chg="add mod">
          <ac:chgData name="GUO, Qiang" userId="79929919-1e5a-4868-82ae-63843998b2d0" providerId="ADAL" clId="{789E9DAF-564A-4E74-91D3-323915F51D4D}" dt="2022-11-28T18:22:39.099" v="64"/>
          <ac:spMkLst>
            <pc:docMk/>
            <pc:sldMk cId="4244872866" sldId="486"/>
            <ac:spMk id="12" creationId="{9460A705-ACDF-4EF6-AE7F-20AD86AF0988}"/>
          </ac:spMkLst>
        </pc:spChg>
        <pc:spChg chg="add del mod">
          <ac:chgData name="GUO, Qiang" userId="79929919-1e5a-4868-82ae-63843998b2d0" providerId="ADAL" clId="{789E9DAF-564A-4E74-91D3-323915F51D4D}" dt="2022-11-28T18:32:20.113" v="373" actId="478"/>
          <ac:spMkLst>
            <pc:docMk/>
            <pc:sldMk cId="4244872866" sldId="486"/>
            <ac:spMk id="13" creationId="{E4ED207D-76F6-42C4-9D5C-82114B04D5CC}"/>
          </ac:spMkLst>
        </pc:spChg>
        <pc:spChg chg="add mod">
          <ac:chgData name="GUO, Qiang" userId="79929919-1e5a-4868-82ae-63843998b2d0" providerId="ADAL" clId="{789E9DAF-564A-4E74-91D3-323915F51D4D}" dt="2022-11-28T18:32:20.516" v="374"/>
          <ac:spMkLst>
            <pc:docMk/>
            <pc:sldMk cId="4244872866" sldId="486"/>
            <ac:spMk id="14" creationId="{138FE985-3158-4CE4-9CEE-F7B6F29FC801}"/>
          </ac:spMkLst>
        </pc:spChg>
      </pc:sldChg>
      <pc:sldChg chg="del">
        <pc:chgData name="GUO, Qiang" userId="79929919-1e5a-4868-82ae-63843998b2d0" providerId="ADAL" clId="{789E9DAF-564A-4E74-91D3-323915F51D4D}" dt="2022-11-28T18:26:59.621" v="159" actId="47"/>
        <pc:sldMkLst>
          <pc:docMk/>
          <pc:sldMk cId="2133257344" sldId="487"/>
        </pc:sldMkLst>
      </pc:sldChg>
      <pc:sldChg chg="del">
        <pc:chgData name="GUO, Qiang" userId="79929919-1e5a-4868-82ae-63843998b2d0" providerId="ADAL" clId="{789E9DAF-564A-4E74-91D3-323915F51D4D}" dt="2022-11-28T18:27:00.860" v="160" actId="47"/>
        <pc:sldMkLst>
          <pc:docMk/>
          <pc:sldMk cId="176902748" sldId="488"/>
        </pc:sldMkLst>
      </pc:sldChg>
      <pc:sldChg chg="del">
        <pc:chgData name="GUO, Qiang" userId="79929919-1e5a-4868-82ae-63843998b2d0" providerId="ADAL" clId="{789E9DAF-564A-4E74-91D3-323915F51D4D}" dt="2022-11-28T18:27:08.582" v="167" actId="47"/>
        <pc:sldMkLst>
          <pc:docMk/>
          <pc:sldMk cId="2055750446" sldId="489"/>
        </pc:sldMkLst>
      </pc:sldChg>
      <pc:sldChg chg="del">
        <pc:chgData name="GUO, Qiang" userId="79929919-1e5a-4868-82ae-63843998b2d0" providerId="ADAL" clId="{789E9DAF-564A-4E74-91D3-323915F51D4D}" dt="2022-11-28T18:27:11.584" v="170" actId="47"/>
        <pc:sldMkLst>
          <pc:docMk/>
          <pc:sldMk cId="2437072296" sldId="490"/>
        </pc:sldMkLst>
      </pc:sldChg>
      <pc:sldChg chg="del">
        <pc:chgData name="GUO, Qiang" userId="79929919-1e5a-4868-82ae-63843998b2d0" providerId="ADAL" clId="{789E9DAF-564A-4E74-91D3-323915F51D4D}" dt="2022-11-28T18:27:14.638" v="173" actId="47"/>
        <pc:sldMkLst>
          <pc:docMk/>
          <pc:sldMk cId="916677066" sldId="491"/>
        </pc:sldMkLst>
      </pc:sldChg>
      <pc:sldChg chg="del">
        <pc:chgData name="GUO, Qiang" userId="79929919-1e5a-4868-82ae-63843998b2d0" providerId="ADAL" clId="{789E9DAF-564A-4E74-91D3-323915F51D4D}" dt="2022-11-28T18:27:19.789" v="178" actId="47"/>
        <pc:sldMkLst>
          <pc:docMk/>
          <pc:sldMk cId="523630087" sldId="492"/>
        </pc:sldMkLst>
      </pc:sldChg>
      <pc:sldChg chg="del">
        <pc:chgData name="GUO, Qiang" userId="79929919-1e5a-4868-82ae-63843998b2d0" providerId="ADAL" clId="{789E9DAF-564A-4E74-91D3-323915F51D4D}" dt="2022-11-28T18:27:10.496" v="169" actId="47"/>
        <pc:sldMkLst>
          <pc:docMk/>
          <pc:sldMk cId="3778385051" sldId="494"/>
        </pc:sldMkLst>
      </pc:sldChg>
      <pc:sldChg chg="addSp delSp modSp del mod delAnim">
        <pc:chgData name="GUO, Qiang" userId="79929919-1e5a-4868-82ae-63843998b2d0" providerId="ADAL" clId="{789E9DAF-564A-4E74-91D3-323915F51D4D}" dt="2022-11-28T18:31:18.865" v="363" actId="47"/>
        <pc:sldMkLst>
          <pc:docMk/>
          <pc:sldMk cId="3995089908" sldId="495"/>
        </pc:sldMkLst>
        <pc:spChg chg="del">
          <ac:chgData name="GUO, Qiang" userId="79929919-1e5a-4868-82ae-63843998b2d0" providerId="ADAL" clId="{789E9DAF-564A-4E74-91D3-323915F51D4D}" dt="2022-11-28T18:23:48.660" v="80" actId="478"/>
          <ac:spMkLst>
            <pc:docMk/>
            <pc:sldMk cId="3995089908" sldId="495"/>
            <ac:spMk id="2" creationId="{00000000-0000-0000-0000-000000000000}"/>
          </ac:spMkLst>
        </pc:spChg>
        <pc:spChg chg="add del mod">
          <ac:chgData name="GUO, Qiang" userId="79929919-1e5a-4868-82ae-63843998b2d0" providerId="ADAL" clId="{789E9DAF-564A-4E74-91D3-323915F51D4D}" dt="2022-11-28T18:23:50.050" v="81" actId="478"/>
          <ac:spMkLst>
            <pc:docMk/>
            <pc:sldMk cId="3995089908" sldId="495"/>
            <ac:spMk id="4" creationId="{2E53AB81-F5DE-49EE-A91D-DB61F04F391F}"/>
          </ac:spMkLst>
        </pc:spChg>
        <pc:spChg chg="add mod">
          <ac:chgData name="GUO, Qiang" userId="79929919-1e5a-4868-82ae-63843998b2d0" providerId="ADAL" clId="{789E9DAF-564A-4E74-91D3-323915F51D4D}" dt="2022-11-28T18:23:50.822" v="82"/>
          <ac:spMkLst>
            <pc:docMk/>
            <pc:sldMk cId="3995089908" sldId="495"/>
            <ac:spMk id="7" creationId="{980BC316-50CE-4F42-9547-0BAD1A320C65}"/>
          </ac:spMkLst>
        </pc:spChg>
        <pc:spChg chg="add mod">
          <ac:chgData name="GUO, Qiang" userId="79929919-1e5a-4868-82ae-63843998b2d0" providerId="ADAL" clId="{789E9DAF-564A-4E74-91D3-323915F51D4D}" dt="2022-11-28T18:23:50.822" v="82"/>
          <ac:spMkLst>
            <pc:docMk/>
            <pc:sldMk cId="3995089908" sldId="495"/>
            <ac:spMk id="8" creationId="{2B8D6773-8AB4-433D-A52A-1F05AE23626F}"/>
          </ac:spMkLst>
        </pc:spChg>
        <pc:spChg chg="add mod">
          <ac:chgData name="GUO, Qiang" userId="79929919-1e5a-4868-82ae-63843998b2d0" providerId="ADAL" clId="{789E9DAF-564A-4E74-91D3-323915F51D4D}" dt="2022-11-28T18:31:13.140" v="362"/>
          <ac:spMkLst>
            <pc:docMk/>
            <pc:sldMk cId="3995089908" sldId="495"/>
            <ac:spMk id="9" creationId="{9E99690F-6F59-4EBD-8E5B-60CFADE24DA1}"/>
          </ac:spMkLst>
        </pc:spChg>
        <pc:spChg chg="del">
          <ac:chgData name="GUO, Qiang" userId="79929919-1e5a-4868-82ae-63843998b2d0" providerId="ADAL" clId="{789E9DAF-564A-4E74-91D3-323915F51D4D}" dt="2022-11-28T18:23:48.660" v="80" actId="478"/>
          <ac:spMkLst>
            <pc:docMk/>
            <pc:sldMk cId="3995089908" sldId="495"/>
            <ac:spMk id="35" creationId="{40A86F77-BA2C-401B-9ADF-08225B74E30C}"/>
          </ac:spMkLst>
        </pc:spChg>
        <pc:picChg chg="del">
          <ac:chgData name="GUO, Qiang" userId="79929919-1e5a-4868-82ae-63843998b2d0" providerId="ADAL" clId="{789E9DAF-564A-4E74-91D3-323915F51D4D}" dt="2022-11-28T18:23:48.660" v="80" actId="478"/>
          <ac:picMkLst>
            <pc:docMk/>
            <pc:sldMk cId="3995089908" sldId="495"/>
            <ac:picMk id="6" creationId="{EB957840-C865-4D58-8EAF-FBCDEE94706A}"/>
          </ac:picMkLst>
        </pc:picChg>
      </pc:sldChg>
      <pc:sldChg chg="addSp delSp modSp mod delAnim">
        <pc:chgData name="GUO, Qiang" userId="79929919-1e5a-4868-82ae-63843998b2d0" providerId="ADAL" clId="{789E9DAF-564A-4E74-91D3-323915F51D4D}" dt="2022-11-28T18:32:24.807" v="376"/>
        <pc:sldMkLst>
          <pc:docMk/>
          <pc:sldMk cId="370629016" sldId="496"/>
        </pc:sldMkLst>
        <pc:spChg chg="del">
          <ac:chgData name="GUO, Qiang" userId="79929919-1e5a-4868-82ae-63843998b2d0" providerId="ADAL" clId="{789E9DAF-564A-4E74-91D3-323915F51D4D}" dt="2022-11-28T18:23:56.167" v="83" actId="478"/>
          <ac:spMkLst>
            <pc:docMk/>
            <pc:sldMk cId="370629016" sldId="496"/>
            <ac:spMk id="2" creationId="{00000000-0000-0000-0000-000000000000}"/>
          </ac:spMkLst>
        </pc:spChg>
        <pc:spChg chg="add del mod">
          <ac:chgData name="GUO, Qiang" userId="79929919-1e5a-4868-82ae-63843998b2d0" providerId="ADAL" clId="{789E9DAF-564A-4E74-91D3-323915F51D4D}" dt="2022-11-28T18:23:57.811" v="84" actId="478"/>
          <ac:spMkLst>
            <pc:docMk/>
            <pc:sldMk cId="370629016" sldId="496"/>
            <ac:spMk id="4" creationId="{D6A69441-F8F8-43D6-B4C9-307CC206981B}"/>
          </ac:spMkLst>
        </pc:spChg>
        <pc:spChg chg="del">
          <ac:chgData name="GUO, Qiang" userId="79929919-1e5a-4868-82ae-63843998b2d0" providerId="ADAL" clId="{789E9DAF-564A-4E74-91D3-323915F51D4D}" dt="2022-11-28T18:23:56.167" v="83" actId="478"/>
          <ac:spMkLst>
            <pc:docMk/>
            <pc:sldMk cId="370629016" sldId="496"/>
            <ac:spMk id="5" creationId="{AE7B8146-1DEC-4933-AA7D-1D3F32848901}"/>
          </ac:spMkLst>
        </pc:spChg>
        <pc:spChg chg="del">
          <ac:chgData name="GUO, Qiang" userId="79929919-1e5a-4868-82ae-63843998b2d0" providerId="ADAL" clId="{789E9DAF-564A-4E74-91D3-323915F51D4D}" dt="2022-11-28T18:23:56.167" v="83" actId="478"/>
          <ac:spMkLst>
            <pc:docMk/>
            <pc:sldMk cId="370629016" sldId="496"/>
            <ac:spMk id="7" creationId="{18595F98-F8F5-4EB0-A40A-57DB2977E7DF}"/>
          </ac:spMkLst>
        </pc:spChg>
        <pc:spChg chg="del">
          <ac:chgData name="GUO, Qiang" userId="79929919-1e5a-4868-82ae-63843998b2d0" providerId="ADAL" clId="{789E9DAF-564A-4E74-91D3-323915F51D4D}" dt="2022-11-28T18:23:56.167" v="83" actId="478"/>
          <ac:spMkLst>
            <pc:docMk/>
            <pc:sldMk cId="370629016" sldId="496"/>
            <ac:spMk id="8" creationId="{8D8AC569-266F-4766-B938-131408608700}"/>
          </ac:spMkLst>
        </pc:spChg>
        <pc:spChg chg="add mod">
          <ac:chgData name="GUO, Qiang" userId="79929919-1e5a-4868-82ae-63843998b2d0" providerId="ADAL" clId="{789E9DAF-564A-4E74-91D3-323915F51D4D}" dt="2022-11-28T18:26:20.331" v="154" actId="2711"/>
          <ac:spMkLst>
            <pc:docMk/>
            <pc:sldMk cId="370629016" sldId="496"/>
            <ac:spMk id="9" creationId="{87C720C1-1137-4CC8-96B9-2662FEA5AB6F}"/>
          </ac:spMkLst>
        </pc:spChg>
        <pc:spChg chg="add mod">
          <ac:chgData name="GUO, Qiang" userId="79929919-1e5a-4868-82ae-63843998b2d0" providerId="ADAL" clId="{789E9DAF-564A-4E74-91D3-323915F51D4D}" dt="2022-11-28T18:26:27.307" v="155" actId="2711"/>
          <ac:spMkLst>
            <pc:docMk/>
            <pc:sldMk cId="370629016" sldId="496"/>
            <ac:spMk id="10" creationId="{4F3EBF47-64A9-42FD-BF3A-EE40320F8E7C}"/>
          </ac:spMkLst>
        </pc:spChg>
        <pc:spChg chg="add del mod">
          <ac:chgData name="GUO, Qiang" userId="79929919-1e5a-4868-82ae-63843998b2d0" providerId="ADAL" clId="{789E9DAF-564A-4E74-91D3-323915F51D4D}" dt="2022-11-28T18:32:24.397" v="375" actId="478"/>
          <ac:spMkLst>
            <pc:docMk/>
            <pc:sldMk cId="370629016" sldId="496"/>
            <ac:spMk id="11" creationId="{372C26C2-4074-4C14-84B6-8DC2B8A7C109}"/>
          </ac:spMkLst>
        </pc:spChg>
        <pc:spChg chg="add mod">
          <ac:chgData name="GUO, Qiang" userId="79929919-1e5a-4868-82ae-63843998b2d0" providerId="ADAL" clId="{789E9DAF-564A-4E74-91D3-323915F51D4D}" dt="2022-11-28T18:32:24.807" v="376"/>
          <ac:spMkLst>
            <pc:docMk/>
            <pc:sldMk cId="370629016" sldId="496"/>
            <ac:spMk id="12" creationId="{E0FA8D63-5D47-48E3-BBE9-F93607E9A7D6}"/>
          </ac:spMkLst>
        </pc:spChg>
        <pc:spChg chg="del">
          <ac:chgData name="GUO, Qiang" userId="79929919-1e5a-4868-82ae-63843998b2d0" providerId="ADAL" clId="{789E9DAF-564A-4E74-91D3-323915F51D4D}" dt="2022-11-28T18:23:56.167" v="83" actId="478"/>
          <ac:spMkLst>
            <pc:docMk/>
            <pc:sldMk cId="370629016" sldId="496"/>
            <ac:spMk id="35" creationId="{40A86F77-BA2C-401B-9ADF-08225B74E30C}"/>
          </ac:spMkLst>
        </pc:spChg>
      </pc:sldChg>
      <pc:sldChg chg="del">
        <pc:chgData name="GUO, Qiang" userId="79929919-1e5a-4868-82ae-63843998b2d0" providerId="ADAL" clId="{789E9DAF-564A-4E74-91D3-323915F51D4D}" dt="2022-11-28T18:27:02.611" v="161" actId="47"/>
        <pc:sldMkLst>
          <pc:docMk/>
          <pc:sldMk cId="3419435072" sldId="497"/>
        </pc:sldMkLst>
      </pc:sldChg>
      <pc:sldChg chg="addSp delSp modSp add mod">
        <pc:chgData name="GUO, Qiang" userId="79929919-1e5a-4868-82ae-63843998b2d0" providerId="ADAL" clId="{789E9DAF-564A-4E74-91D3-323915F51D4D}" dt="2022-11-28T18:32:28.685" v="378"/>
        <pc:sldMkLst>
          <pc:docMk/>
          <pc:sldMk cId="3623673407" sldId="497"/>
        </pc:sldMkLst>
        <pc:spChg chg="add del mod">
          <ac:chgData name="GUO, Qiang" userId="79929919-1e5a-4868-82ae-63843998b2d0" providerId="ADAL" clId="{789E9DAF-564A-4E74-91D3-323915F51D4D}" dt="2022-11-28T18:32:28.259" v="377" actId="478"/>
          <ac:spMkLst>
            <pc:docMk/>
            <pc:sldMk cId="3623673407" sldId="497"/>
            <ac:spMk id="4" creationId="{7843DE8A-0935-4D32-AE95-0AB2EFC39824}"/>
          </ac:spMkLst>
        </pc:spChg>
        <pc:spChg chg="add mod">
          <ac:chgData name="GUO, Qiang" userId="79929919-1e5a-4868-82ae-63843998b2d0" providerId="ADAL" clId="{789E9DAF-564A-4E74-91D3-323915F51D4D}" dt="2022-11-28T18:32:28.685" v="378"/>
          <ac:spMkLst>
            <pc:docMk/>
            <pc:sldMk cId="3623673407" sldId="497"/>
            <ac:spMk id="5" creationId="{18225A73-F221-4FEA-B7A8-7F10441CD9D3}"/>
          </ac:spMkLst>
        </pc:spChg>
        <pc:spChg chg="mod">
          <ac:chgData name="GUO, Qiang" userId="79929919-1e5a-4868-82ae-63843998b2d0" providerId="ADAL" clId="{789E9DAF-564A-4E74-91D3-323915F51D4D}" dt="2022-11-28T18:31:31.941" v="367" actId="20577"/>
          <ac:spMkLst>
            <pc:docMk/>
            <pc:sldMk cId="3623673407" sldId="497"/>
            <ac:spMk id="9" creationId="{87C720C1-1137-4CC8-96B9-2662FEA5AB6F}"/>
          </ac:spMkLst>
        </pc:spChg>
      </pc:sldChg>
      <pc:sldChg chg="addSp delSp modSp add mod">
        <pc:chgData name="GUO, Qiang" userId="79929919-1e5a-4868-82ae-63843998b2d0" providerId="ADAL" clId="{789E9DAF-564A-4E74-91D3-323915F51D4D}" dt="2022-11-28T18:32:32.724" v="380"/>
        <pc:sldMkLst>
          <pc:docMk/>
          <pc:sldMk cId="1138157276" sldId="498"/>
        </pc:sldMkLst>
        <pc:spChg chg="add del mod">
          <ac:chgData name="GUO, Qiang" userId="79929919-1e5a-4868-82ae-63843998b2d0" providerId="ADAL" clId="{789E9DAF-564A-4E74-91D3-323915F51D4D}" dt="2022-11-28T18:32:32.343" v="379" actId="478"/>
          <ac:spMkLst>
            <pc:docMk/>
            <pc:sldMk cId="1138157276" sldId="498"/>
            <ac:spMk id="4" creationId="{BCAC5623-D06A-48AE-8621-0FAEADC9A2EC}"/>
          </ac:spMkLst>
        </pc:spChg>
        <pc:spChg chg="add mod">
          <ac:chgData name="GUO, Qiang" userId="79929919-1e5a-4868-82ae-63843998b2d0" providerId="ADAL" clId="{789E9DAF-564A-4E74-91D3-323915F51D4D}" dt="2022-11-28T18:32:32.724" v="380"/>
          <ac:spMkLst>
            <pc:docMk/>
            <pc:sldMk cId="1138157276" sldId="498"/>
            <ac:spMk id="5" creationId="{29D8CA91-1EF8-4366-A374-8283B507EFC5}"/>
          </ac:spMkLst>
        </pc:spChg>
        <pc:spChg chg="mod">
          <ac:chgData name="GUO, Qiang" userId="79929919-1e5a-4868-82ae-63843998b2d0" providerId="ADAL" clId="{789E9DAF-564A-4E74-91D3-323915F51D4D}" dt="2022-11-28T18:31:38.827" v="369" actId="20577"/>
          <ac:spMkLst>
            <pc:docMk/>
            <pc:sldMk cId="1138157276" sldId="498"/>
            <ac:spMk id="9" creationId="{87C720C1-1137-4CC8-96B9-2662FEA5AB6F}"/>
          </ac:spMkLst>
        </pc:spChg>
      </pc:sldChg>
      <pc:sldChg chg="del">
        <pc:chgData name="GUO, Qiang" userId="79929919-1e5a-4868-82ae-63843998b2d0" providerId="ADAL" clId="{789E9DAF-564A-4E74-91D3-323915F51D4D}" dt="2022-11-28T18:27:03.977" v="162" actId="47"/>
        <pc:sldMkLst>
          <pc:docMk/>
          <pc:sldMk cId="1179595234" sldId="498"/>
        </pc:sldMkLst>
      </pc:sldChg>
      <pc:sldChg chg="addSp modSp add mod">
        <pc:chgData name="GUO, Qiang" userId="79929919-1e5a-4868-82ae-63843998b2d0" providerId="ADAL" clId="{789E9DAF-564A-4E74-91D3-323915F51D4D}" dt="2022-11-28T18:32:41.355" v="382"/>
        <pc:sldMkLst>
          <pc:docMk/>
          <pc:sldMk cId="627693266" sldId="499"/>
        </pc:sldMkLst>
        <pc:spChg chg="add mod">
          <ac:chgData name="GUO, Qiang" userId="79929919-1e5a-4868-82ae-63843998b2d0" providerId="ADAL" clId="{789E9DAF-564A-4E74-91D3-323915F51D4D}" dt="2022-11-28T18:32:41.355" v="382"/>
          <ac:spMkLst>
            <pc:docMk/>
            <pc:sldMk cId="627693266" sldId="499"/>
            <ac:spMk id="4" creationId="{CF2BE806-93A2-49CD-BBBC-D5E79DE8E499}"/>
          </ac:spMkLst>
        </pc:spChg>
        <pc:spChg chg="mod">
          <ac:chgData name="GUO, Qiang" userId="79929919-1e5a-4868-82ae-63843998b2d0" providerId="ADAL" clId="{789E9DAF-564A-4E74-91D3-323915F51D4D}" dt="2022-11-28T18:32:38.916" v="381" actId="20577"/>
          <ac:spMkLst>
            <pc:docMk/>
            <pc:sldMk cId="627693266" sldId="499"/>
            <ac:spMk id="9" creationId="{87C720C1-1137-4CC8-96B9-2662FEA5AB6F}"/>
          </ac:spMkLst>
        </pc:spChg>
      </pc:sldChg>
      <pc:sldChg chg="del">
        <pc:chgData name="GUO, Qiang" userId="79929919-1e5a-4868-82ae-63843998b2d0" providerId="ADAL" clId="{789E9DAF-564A-4E74-91D3-323915F51D4D}" dt="2022-11-28T18:27:04.866" v="163" actId="47"/>
        <pc:sldMkLst>
          <pc:docMk/>
          <pc:sldMk cId="2909473144" sldId="499"/>
        </pc:sldMkLst>
      </pc:sldChg>
      <pc:sldChg chg="del">
        <pc:chgData name="GUO, Qiang" userId="79929919-1e5a-4868-82ae-63843998b2d0" providerId="ADAL" clId="{789E9DAF-564A-4E74-91D3-323915F51D4D}" dt="2022-11-28T18:27:05.800" v="164" actId="47"/>
        <pc:sldMkLst>
          <pc:docMk/>
          <pc:sldMk cId="1464395907" sldId="500"/>
        </pc:sldMkLst>
      </pc:sldChg>
      <pc:sldChg chg="addSp modSp add mod">
        <pc:chgData name="GUO, Qiang" userId="79929919-1e5a-4868-82ae-63843998b2d0" providerId="ADAL" clId="{789E9DAF-564A-4E74-91D3-323915F51D4D}" dt="2022-11-28T18:32:55.483" v="385"/>
        <pc:sldMkLst>
          <pc:docMk/>
          <pc:sldMk cId="2493862406" sldId="500"/>
        </pc:sldMkLst>
        <pc:spChg chg="add mod">
          <ac:chgData name="GUO, Qiang" userId="79929919-1e5a-4868-82ae-63843998b2d0" providerId="ADAL" clId="{789E9DAF-564A-4E74-91D3-323915F51D4D}" dt="2022-11-28T18:32:55.483" v="385"/>
          <ac:spMkLst>
            <pc:docMk/>
            <pc:sldMk cId="2493862406" sldId="500"/>
            <ac:spMk id="4" creationId="{2EE1875F-F503-45F4-A80A-B2910BB15BF7}"/>
          </ac:spMkLst>
        </pc:spChg>
        <pc:spChg chg="mod">
          <ac:chgData name="GUO, Qiang" userId="79929919-1e5a-4868-82ae-63843998b2d0" providerId="ADAL" clId="{789E9DAF-564A-4E74-91D3-323915F51D4D}" dt="2022-11-28T18:32:45.790" v="384" actId="20577"/>
          <ac:spMkLst>
            <pc:docMk/>
            <pc:sldMk cId="2493862406" sldId="500"/>
            <ac:spMk id="9" creationId="{87C720C1-1137-4CC8-96B9-2662FEA5AB6F}"/>
          </ac:spMkLst>
        </pc:spChg>
      </pc:sldChg>
      <pc:sldChg chg="del">
        <pc:chgData name="GUO, Qiang" userId="79929919-1e5a-4868-82ae-63843998b2d0" providerId="ADAL" clId="{789E9DAF-564A-4E74-91D3-323915F51D4D}" dt="2022-11-28T18:27:06.736" v="165" actId="47"/>
        <pc:sldMkLst>
          <pc:docMk/>
          <pc:sldMk cId="1255103577" sldId="501"/>
        </pc:sldMkLst>
      </pc:sldChg>
      <pc:sldChg chg="modSp add del mod">
        <pc:chgData name="GUO, Qiang" userId="79929919-1e5a-4868-82ae-63843998b2d0" providerId="ADAL" clId="{789E9DAF-564A-4E74-91D3-323915F51D4D}" dt="2022-11-28T18:32:57.511" v="386" actId="47"/>
        <pc:sldMkLst>
          <pc:docMk/>
          <pc:sldMk cId="3557327499" sldId="501"/>
        </pc:sldMkLst>
        <pc:spChg chg="mod">
          <ac:chgData name="GUO, Qiang" userId="79929919-1e5a-4868-82ae-63843998b2d0" providerId="ADAL" clId="{789E9DAF-564A-4E74-91D3-323915F51D4D}" dt="2022-11-28T18:27:49.537" v="187" actId="20577"/>
          <ac:spMkLst>
            <pc:docMk/>
            <pc:sldMk cId="3557327499" sldId="501"/>
            <ac:spMk id="9" creationId="{87C720C1-1137-4CC8-96B9-2662FEA5AB6F}"/>
          </ac:spMkLst>
        </pc:spChg>
      </pc:sldChg>
      <pc:sldChg chg="del">
        <pc:chgData name="GUO, Qiang" userId="79929919-1e5a-4868-82ae-63843998b2d0" providerId="ADAL" clId="{789E9DAF-564A-4E74-91D3-323915F51D4D}" dt="2022-11-28T18:27:07.637" v="166" actId="47"/>
        <pc:sldMkLst>
          <pc:docMk/>
          <pc:sldMk cId="2105537851" sldId="502"/>
        </pc:sldMkLst>
      </pc:sldChg>
      <pc:sldChg chg="del">
        <pc:chgData name="GUO, Qiang" userId="79929919-1e5a-4868-82ae-63843998b2d0" providerId="ADAL" clId="{789E9DAF-564A-4E74-91D3-323915F51D4D}" dt="2022-11-28T18:27:12.466" v="171" actId="47"/>
        <pc:sldMkLst>
          <pc:docMk/>
          <pc:sldMk cId="3596484759" sldId="503"/>
        </pc:sldMkLst>
      </pc:sldChg>
      <pc:sldChg chg="del">
        <pc:chgData name="GUO, Qiang" userId="79929919-1e5a-4868-82ae-63843998b2d0" providerId="ADAL" clId="{789E9DAF-564A-4E74-91D3-323915F51D4D}" dt="2022-11-28T18:27:09.536" v="168" actId="47"/>
        <pc:sldMkLst>
          <pc:docMk/>
          <pc:sldMk cId="314990565" sldId="504"/>
        </pc:sldMkLst>
      </pc:sldChg>
      <pc:sldChg chg="del">
        <pc:chgData name="GUO, Qiang" userId="79929919-1e5a-4868-82ae-63843998b2d0" providerId="ADAL" clId="{789E9DAF-564A-4E74-91D3-323915F51D4D}" dt="2022-11-28T18:27:13.484" v="172" actId="47"/>
        <pc:sldMkLst>
          <pc:docMk/>
          <pc:sldMk cId="1421274106" sldId="505"/>
        </pc:sldMkLst>
      </pc:sldChg>
      <pc:sldChg chg="del">
        <pc:chgData name="GUO, Qiang" userId="79929919-1e5a-4868-82ae-63843998b2d0" providerId="ADAL" clId="{789E9DAF-564A-4E74-91D3-323915F51D4D}" dt="2022-11-28T18:27:15.950" v="174" actId="47"/>
        <pc:sldMkLst>
          <pc:docMk/>
          <pc:sldMk cId="908025389" sldId="506"/>
        </pc:sldMkLst>
      </pc:sldChg>
      <pc:sldChg chg="del">
        <pc:chgData name="GUO, Qiang" userId="79929919-1e5a-4868-82ae-63843998b2d0" providerId="ADAL" clId="{789E9DAF-564A-4E74-91D3-323915F51D4D}" dt="2022-11-28T18:27:16.923" v="175" actId="47"/>
        <pc:sldMkLst>
          <pc:docMk/>
          <pc:sldMk cId="3772095164" sldId="508"/>
        </pc:sldMkLst>
      </pc:sldChg>
      <pc:sldChg chg="del">
        <pc:chgData name="GUO, Qiang" userId="79929919-1e5a-4868-82ae-63843998b2d0" providerId="ADAL" clId="{789E9DAF-564A-4E74-91D3-323915F51D4D}" dt="2022-11-28T18:27:17.804" v="176" actId="47"/>
        <pc:sldMkLst>
          <pc:docMk/>
          <pc:sldMk cId="3643117890" sldId="509"/>
        </pc:sldMkLst>
      </pc:sldChg>
      <pc:sldChg chg="del">
        <pc:chgData name="GUO, Qiang" userId="79929919-1e5a-4868-82ae-63843998b2d0" providerId="ADAL" clId="{789E9DAF-564A-4E74-91D3-323915F51D4D}" dt="2022-11-28T18:27:18.842" v="177" actId="47"/>
        <pc:sldMkLst>
          <pc:docMk/>
          <pc:sldMk cId="4097776816" sldId="510"/>
        </pc:sldMkLst>
      </pc:sldChg>
    </pc:docChg>
  </pc:docChgLst>
  <pc:docChgLst>
    <pc:chgData name="GUO, Qiang" userId="79929919-1e5a-4868-82ae-63843998b2d0" providerId="ADAL" clId="{4239E9BD-77F9-49C8-B95F-8E5139E2C373}"/>
    <pc:docChg chg="undo redo custSel addSld delSld modSld sldOrd">
      <pc:chgData name="GUO, Qiang" userId="79929919-1e5a-4868-82ae-63843998b2d0" providerId="ADAL" clId="{4239E9BD-77F9-49C8-B95F-8E5139E2C373}" dt="2022-12-11T14:19:41.895" v="4457" actId="255"/>
      <pc:docMkLst>
        <pc:docMk/>
      </pc:docMkLst>
      <pc:sldChg chg="modSp mod">
        <pc:chgData name="GUO, Qiang" userId="79929919-1e5a-4868-82ae-63843998b2d0" providerId="ADAL" clId="{4239E9BD-77F9-49C8-B95F-8E5139E2C373}" dt="2022-12-06T14:58:52.602" v="2067" actId="20577"/>
        <pc:sldMkLst>
          <pc:docMk/>
          <pc:sldMk cId="3818591428" sldId="270"/>
        </pc:sldMkLst>
        <pc:spChg chg="mod">
          <ac:chgData name="GUO, Qiang" userId="79929919-1e5a-4868-82ae-63843998b2d0" providerId="ADAL" clId="{4239E9BD-77F9-49C8-B95F-8E5139E2C373}" dt="2022-11-28T18:36:41.377" v="0" actId="20577"/>
          <ac:spMkLst>
            <pc:docMk/>
            <pc:sldMk cId="3818591428" sldId="270"/>
            <ac:spMk id="15" creationId="{00000000-0000-0000-0000-000000000000}"/>
          </ac:spMkLst>
        </pc:spChg>
        <pc:spChg chg="mod">
          <ac:chgData name="GUO, Qiang" userId="79929919-1e5a-4868-82ae-63843998b2d0" providerId="ADAL" clId="{4239E9BD-77F9-49C8-B95F-8E5139E2C373}" dt="2022-12-06T14:58:52.602" v="2067" actId="20577"/>
          <ac:spMkLst>
            <pc:docMk/>
            <pc:sldMk cId="3818591428" sldId="270"/>
            <ac:spMk id="16" creationId="{00000000-0000-0000-0000-000000000000}"/>
          </ac:spMkLst>
        </pc:spChg>
      </pc:sldChg>
      <pc:sldChg chg="modSp mod">
        <pc:chgData name="GUO, Qiang" userId="79929919-1e5a-4868-82ae-63843998b2d0" providerId="ADAL" clId="{4239E9BD-77F9-49C8-B95F-8E5139E2C373}" dt="2022-12-01T17:25:26.503" v="12" actId="207"/>
        <pc:sldMkLst>
          <pc:docMk/>
          <pc:sldMk cId="2392531868" sldId="415"/>
        </pc:sldMkLst>
        <pc:spChg chg="mod">
          <ac:chgData name="GUO, Qiang" userId="79929919-1e5a-4868-82ae-63843998b2d0" providerId="ADAL" clId="{4239E9BD-77F9-49C8-B95F-8E5139E2C373}" dt="2022-12-01T17:25:26.503" v="12" actId="207"/>
          <ac:spMkLst>
            <pc:docMk/>
            <pc:sldMk cId="2392531868" sldId="415"/>
            <ac:spMk id="2" creationId="{00000000-0000-0000-0000-000000000000}"/>
          </ac:spMkLst>
        </pc:spChg>
        <pc:spChg chg="mod">
          <ac:chgData name="GUO, Qiang" userId="79929919-1e5a-4868-82ae-63843998b2d0" providerId="ADAL" clId="{4239E9BD-77F9-49C8-B95F-8E5139E2C373}" dt="2022-12-01T17:25:15.456" v="10" actId="207"/>
          <ac:spMkLst>
            <pc:docMk/>
            <pc:sldMk cId="2392531868" sldId="415"/>
            <ac:spMk id="7" creationId="{C099DBAC-D07B-4651-A2EA-9104AA7D5A16}"/>
          </ac:spMkLst>
        </pc:spChg>
      </pc:sldChg>
      <pc:sldChg chg="del">
        <pc:chgData name="GUO, Qiang" userId="79929919-1e5a-4868-82ae-63843998b2d0" providerId="ADAL" clId="{4239E9BD-77F9-49C8-B95F-8E5139E2C373}" dt="2022-12-06T12:00:15.509" v="49" actId="47"/>
        <pc:sldMkLst>
          <pc:docMk/>
          <pc:sldMk cId="99502880" sldId="421"/>
        </pc:sldMkLst>
      </pc:sldChg>
      <pc:sldChg chg="modSp mod">
        <pc:chgData name="GUO, Qiang" userId="79929919-1e5a-4868-82ae-63843998b2d0" providerId="ADAL" clId="{4239E9BD-77F9-49C8-B95F-8E5139E2C373}" dt="2022-12-01T17:24:18.706" v="3" actId="207"/>
        <pc:sldMkLst>
          <pc:docMk/>
          <pc:sldMk cId="1823867455" sldId="422"/>
        </pc:sldMkLst>
        <pc:spChg chg="mod">
          <ac:chgData name="GUO, Qiang" userId="79929919-1e5a-4868-82ae-63843998b2d0" providerId="ADAL" clId="{4239E9BD-77F9-49C8-B95F-8E5139E2C373}" dt="2022-12-01T17:24:18.706" v="3" actId="207"/>
          <ac:spMkLst>
            <pc:docMk/>
            <pc:sldMk cId="1823867455" sldId="422"/>
            <ac:spMk id="8" creationId="{49364AB9-F36D-2139-4F47-98C1A75FC1A3}"/>
          </ac:spMkLst>
        </pc:spChg>
      </pc:sldChg>
      <pc:sldChg chg="del">
        <pc:chgData name="GUO, Qiang" userId="79929919-1e5a-4868-82ae-63843998b2d0" providerId="ADAL" clId="{4239E9BD-77F9-49C8-B95F-8E5139E2C373}" dt="2022-12-01T17:23:39.077" v="2" actId="47"/>
        <pc:sldMkLst>
          <pc:docMk/>
          <pc:sldMk cId="4115802498" sldId="469"/>
        </pc:sldMkLst>
      </pc:sldChg>
      <pc:sldChg chg="addSp delSp modSp mod">
        <pc:chgData name="GUO, Qiang" userId="79929919-1e5a-4868-82ae-63843998b2d0" providerId="ADAL" clId="{4239E9BD-77F9-49C8-B95F-8E5139E2C373}" dt="2022-12-06T14:58:47.132" v="2055"/>
        <pc:sldMkLst>
          <pc:docMk/>
          <pc:sldMk cId="4244872866" sldId="486"/>
        </pc:sldMkLst>
        <pc:spChg chg="add del mod">
          <ac:chgData name="GUO, Qiang" userId="79929919-1e5a-4868-82ae-63843998b2d0" providerId="ADAL" clId="{4239E9BD-77F9-49C8-B95F-8E5139E2C373}" dt="2022-12-06T14:58:47.132" v="2055"/>
          <ac:spMkLst>
            <pc:docMk/>
            <pc:sldMk cId="4244872866" sldId="486"/>
            <ac:spMk id="5" creationId="{C479834E-74FE-4358-9E8D-764B81DEB3FF}"/>
          </ac:spMkLst>
        </pc:spChg>
        <pc:spChg chg="mod">
          <ac:chgData name="GUO, Qiang" userId="79929919-1e5a-4868-82ae-63843998b2d0" providerId="ADAL" clId="{4239E9BD-77F9-49C8-B95F-8E5139E2C373}" dt="2022-12-01T17:24:34.723" v="4" actId="207"/>
          <ac:spMkLst>
            <pc:docMk/>
            <pc:sldMk cId="4244872866" sldId="486"/>
            <ac:spMk id="11" creationId="{18E8FD6E-4B89-4CAE-8932-A11434B05E7A}"/>
          </ac:spMkLst>
        </pc:spChg>
      </pc:sldChg>
      <pc:sldChg chg="addSp modSp mod">
        <pc:chgData name="GUO, Qiang" userId="79929919-1e5a-4868-82ae-63843998b2d0" providerId="ADAL" clId="{4239E9BD-77F9-49C8-B95F-8E5139E2C373}" dt="2022-12-06T12:17:12.794" v="886" actId="20577"/>
        <pc:sldMkLst>
          <pc:docMk/>
          <pc:sldMk cId="370629016" sldId="496"/>
        </pc:sldMkLst>
        <pc:spChg chg="add mod">
          <ac:chgData name="GUO, Qiang" userId="79929919-1e5a-4868-82ae-63843998b2d0" providerId="ADAL" clId="{4239E9BD-77F9-49C8-B95F-8E5139E2C373}" dt="2022-12-06T12:17:12.794" v="886" actId="20577"/>
          <ac:spMkLst>
            <pc:docMk/>
            <pc:sldMk cId="370629016" sldId="496"/>
            <ac:spMk id="5" creationId="{3811F1D6-119A-4E9D-B0BE-81062908A560}"/>
          </ac:spMkLst>
        </pc:spChg>
        <pc:spChg chg="mod">
          <ac:chgData name="GUO, Qiang" userId="79929919-1e5a-4868-82ae-63843998b2d0" providerId="ADAL" clId="{4239E9BD-77F9-49C8-B95F-8E5139E2C373}" dt="2022-12-06T12:02:09.731" v="59" actId="20577"/>
          <ac:spMkLst>
            <pc:docMk/>
            <pc:sldMk cId="370629016" sldId="496"/>
            <ac:spMk id="9" creationId="{87C720C1-1137-4CC8-96B9-2662FEA5AB6F}"/>
          </ac:spMkLst>
        </pc:spChg>
        <pc:spChg chg="mod">
          <ac:chgData name="GUO, Qiang" userId="79929919-1e5a-4868-82ae-63843998b2d0" providerId="ADAL" clId="{4239E9BD-77F9-49C8-B95F-8E5139E2C373}" dt="2022-12-06T12:15:22.433" v="803" actId="14100"/>
          <ac:spMkLst>
            <pc:docMk/>
            <pc:sldMk cId="370629016" sldId="496"/>
            <ac:spMk id="10" creationId="{4F3EBF47-64A9-42FD-BF3A-EE40320F8E7C}"/>
          </ac:spMkLst>
        </pc:spChg>
      </pc:sldChg>
      <pc:sldChg chg="addSp delSp modSp mod modAnim">
        <pc:chgData name="GUO, Qiang" userId="79929919-1e5a-4868-82ae-63843998b2d0" providerId="ADAL" clId="{4239E9BD-77F9-49C8-B95F-8E5139E2C373}" dt="2022-12-06T15:00:13.028" v="2136" actId="1036"/>
        <pc:sldMkLst>
          <pc:docMk/>
          <pc:sldMk cId="3623673407" sldId="497"/>
        </pc:sldMkLst>
        <pc:spChg chg="add del mod">
          <ac:chgData name="GUO, Qiang" userId="79929919-1e5a-4868-82ae-63843998b2d0" providerId="ADAL" clId="{4239E9BD-77F9-49C8-B95F-8E5139E2C373}" dt="2022-12-06T12:18:05.042" v="888" actId="478"/>
          <ac:spMkLst>
            <pc:docMk/>
            <pc:sldMk cId="3623673407" sldId="497"/>
            <ac:spMk id="3" creationId="{FBB540CD-1581-410D-B3E8-40282302C0FE}"/>
          </ac:spMkLst>
        </pc:spChg>
        <pc:spChg chg="add del mod">
          <ac:chgData name="GUO, Qiang" userId="79929919-1e5a-4868-82ae-63843998b2d0" providerId="ADAL" clId="{4239E9BD-77F9-49C8-B95F-8E5139E2C373}" dt="2022-12-06T14:58:47.437" v="2057"/>
          <ac:spMkLst>
            <pc:docMk/>
            <pc:sldMk cId="3623673407" sldId="497"/>
            <ac:spMk id="7" creationId="{30C212FA-8161-42C5-8657-5A7F29991C62}"/>
          </ac:spMkLst>
        </pc:spChg>
        <pc:spChg chg="add del mod">
          <ac:chgData name="GUO, Qiang" userId="79929919-1e5a-4868-82ae-63843998b2d0" providerId="ADAL" clId="{4239E9BD-77F9-49C8-B95F-8E5139E2C373}" dt="2022-12-06T12:18:44.216" v="921" actId="478"/>
          <ac:spMkLst>
            <pc:docMk/>
            <pc:sldMk cId="3623673407" sldId="497"/>
            <ac:spMk id="7" creationId="{D5A7B9CF-8C7F-4C38-8B77-FA469F59366B}"/>
          </ac:spMkLst>
        </pc:spChg>
        <pc:spChg chg="add mod">
          <ac:chgData name="GUO, Qiang" userId="79929919-1e5a-4868-82ae-63843998b2d0" providerId="ADAL" clId="{4239E9BD-77F9-49C8-B95F-8E5139E2C373}" dt="2022-12-06T14:58:53.206" v="2068" actId="12"/>
          <ac:spMkLst>
            <pc:docMk/>
            <pc:sldMk cId="3623673407" sldId="497"/>
            <ac:spMk id="8" creationId="{D3C87163-6E87-4548-B4AC-582CBEC06EDB}"/>
          </ac:spMkLst>
        </pc:spChg>
        <pc:spChg chg="mod">
          <ac:chgData name="GUO, Qiang" userId="79929919-1e5a-4868-82ae-63843998b2d0" providerId="ADAL" clId="{4239E9BD-77F9-49C8-B95F-8E5139E2C373}" dt="2022-12-06T12:18:37.185" v="919" actId="20577"/>
          <ac:spMkLst>
            <pc:docMk/>
            <pc:sldMk cId="3623673407" sldId="497"/>
            <ac:spMk id="9" creationId="{87C720C1-1137-4CC8-96B9-2662FEA5AB6F}"/>
          </ac:spMkLst>
        </pc:spChg>
        <pc:spChg chg="del">
          <ac:chgData name="GUO, Qiang" userId="79929919-1e5a-4868-82ae-63843998b2d0" providerId="ADAL" clId="{4239E9BD-77F9-49C8-B95F-8E5139E2C373}" dt="2022-12-06T12:17:58.180" v="887" actId="478"/>
          <ac:spMkLst>
            <pc:docMk/>
            <pc:sldMk cId="3623673407" sldId="497"/>
            <ac:spMk id="10" creationId="{4F3EBF47-64A9-42FD-BF3A-EE40320F8E7C}"/>
          </ac:spMkLst>
        </pc:spChg>
        <pc:spChg chg="add mod">
          <ac:chgData name="GUO, Qiang" userId="79929919-1e5a-4868-82ae-63843998b2d0" providerId="ADAL" clId="{4239E9BD-77F9-49C8-B95F-8E5139E2C373}" dt="2022-12-06T15:00:13.028" v="2136" actId="1036"/>
          <ac:spMkLst>
            <pc:docMk/>
            <pc:sldMk cId="3623673407" sldId="497"/>
            <ac:spMk id="10" creationId="{9A0B5509-6569-40B8-A582-BBB00A624F6E}"/>
          </ac:spMkLst>
        </pc:spChg>
        <pc:spChg chg="add mod">
          <ac:chgData name="GUO, Qiang" userId="79929919-1e5a-4868-82ae-63843998b2d0" providerId="ADAL" clId="{4239E9BD-77F9-49C8-B95F-8E5139E2C373}" dt="2022-12-06T12:18:05.603" v="889"/>
          <ac:spMkLst>
            <pc:docMk/>
            <pc:sldMk cId="3623673407" sldId="497"/>
            <ac:spMk id="11" creationId="{E98B9407-BC34-45BB-826C-55EE63A87908}"/>
          </ac:spMkLst>
        </pc:spChg>
        <pc:spChg chg="add mod">
          <ac:chgData name="GUO, Qiang" userId="79929919-1e5a-4868-82ae-63843998b2d0" providerId="ADAL" clId="{4239E9BD-77F9-49C8-B95F-8E5139E2C373}" dt="2022-12-06T14:58:58.299" v="2070" actId="207"/>
          <ac:spMkLst>
            <pc:docMk/>
            <pc:sldMk cId="3623673407" sldId="497"/>
            <ac:spMk id="12" creationId="{FD9F6341-6865-4F80-9E4B-82992F03ADCC}"/>
          </ac:spMkLst>
        </pc:spChg>
      </pc:sldChg>
      <pc:sldChg chg="addSp delSp modSp mod modAnim">
        <pc:chgData name="GUO, Qiang" userId="79929919-1e5a-4868-82ae-63843998b2d0" providerId="ADAL" clId="{4239E9BD-77F9-49C8-B95F-8E5139E2C373}" dt="2022-12-06T12:21:08.217" v="941" actId="20577"/>
        <pc:sldMkLst>
          <pc:docMk/>
          <pc:sldMk cId="1138157276" sldId="498"/>
        </pc:sldMkLst>
        <pc:spChg chg="add del mod">
          <ac:chgData name="GUO, Qiang" userId="79929919-1e5a-4868-82ae-63843998b2d0" providerId="ADAL" clId="{4239E9BD-77F9-49C8-B95F-8E5139E2C373}" dt="2022-12-06T12:20:47.745" v="925" actId="478"/>
          <ac:spMkLst>
            <pc:docMk/>
            <pc:sldMk cId="1138157276" sldId="498"/>
            <ac:spMk id="3" creationId="{3C26F566-7016-41C5-BA8F-BA3A7BE4AD0B}"/>
          </ac:spMkLst>
        </pc:spChg>
        <pc:spChg chg="mod">
          <ac:chgData name="GUO, Qiang" userId="79929919-1e5a-4868-82ae-63843998b2d0" providerId="ADAL" clId="{4239E9BD-77F9-49C8-B95F-8E5139E2C373}" dt="2022-12-06T12:20:35.381" v="922" actId="14100"/>
          <ac:spMkLst>
            <pc:docMk/>
            <pc:sldMk cId="1138157276" sldId="498"/>
            <ac:spMk id="5" creationId="{29D8CA91-1EF8-4366-A374-8283B507EFC5}"/>
          </ac:spMkLst>
        </pc:spChg>
        <pc:spChg chg="add mod">
          <ac:chgData name="GUO, Qiang" userId="79929919-1e5a-4868-82ae-63843998b2d0" providerId="ADAL" clId="{4239E9BD-77F9-49C8-B95F-8E5139E2C373}" dt="2022-12-06T12:20:48.885" v="926"/>
          <ac:spMkLst>
            <pc:docMk/>
            <pc:sldMk cId="1138157276" sldId="498"/>
            <ac:spMk id="7" creationId="{C0D24C30-664E-41F6-9878-CD177B75A8E4}"/>
          </ac:spMkLst>
        </pc:spChg>
        <pc:spChg chg="add mod">
          <ac:chgData name="GUO, Qiang" userId="79929919-1e5a-4868-82ae-63843998b2d0" providerId="ADAL" clId="{4239E9BD-77F9-49C8-B95F-8E5139E2C373}" dt="2022-12-06T12:20:48.885" v="926"/>
          <ac:spMkLst>
            <pc:docMk/>
            <pc:sldMk cId="1138157276" sldId="498"/>
            <ac:spMk id="8" creationId="{3453704D-CC76-4D30-89FE-32948E0596F0}"/>
          </ac:spMkLst>
        </pc:spChg>
        <pc:spChg chg="mod">
          <ac:chgData name="GUO, Qiang" userId="79929919-1e5a-4868-82ae-63843998b2d0" providerId="ADAL" clId="{4239E9BD-77F9-49C8-B95F-8E5139E2C373}" dt="2022-12-06T12:21:08.217" v="941" actId="20577"/>
          <ac:spMkLst>
            <pc:docMk/>
            <pc:sldMk cId="1138157276" sldId="498"/>
            <ac:spMk id="9" creationId="{87C720C1-1137-4CC8-96B9-2662FEA5AB6F}"/>
          </ac:spMkLst>
        </pc:spChg>
        <pc:spChg chg="del mod">
          <ac:chgData name="GUO, Qiang" userId="79929919-1e5a-4868-82ae-63843998b2d0" providerId="ADAL" clId="{4239E9BD-77F9-49C8-B95F-8E5139E2C373}" dt="2022-12-06T12:20:45.621" v="924" actId="478"/>
          <ac:spMkLst>
            <pc:docMk/>
            <pc:sldMk cId="1138157276" sldId="498"/>
            <ac:spMk id="10" creationId="{4F3EBF47-64A9-42FD-BF3A-EE40320F8E7C}"/>
          </ac:spMkLst>
        </pc:spChg>
        <pc:spChg chg="add mod">
          <ac:chgData name="GUO, Qiang" userId="79929919-1e5a-4868-82ae-63843998b2d0" providerId="ADAL" clId="{4239E9BD-77F9-49C8-B95F-8E5139E2C373}" dt="2022-12-06T12:20:48.885" v="926"/>
          <ac:spMkLst>
            <pc:docMk/>
            <pc:sldMk cId="1138157276" sldId="498"/>
            <ac:spMk id="11" creationId="{DC25A9C0-9489-4BBE-A372-4D014CAB60E5}"/>
          </ac:spMkLst>
        </pc:spChg>
        <pc:spChg chg="add mod">
          <ac:chgData name="GUO, Qiang" userId="79929919-1e5a-4868-82ae-63843998b2d0" providerId="ADAL" clId="{4239E9BD-77F9-49C8-B95F-8E5139E2C373}" dt="2022-12-06T12:20:48.885" v="926"/>
          <ac:spMkLst>
            <pc:docMk/>
            <pc:sldMk cId="1138157276" sldId="498"/>
            <ac:spMk id="13" creationId="{0164CF9B-3E2E-4154-922F-75A3196CE9D0}"/>
          </ac:spMkLst>
        </pc:spChg>
        <pc:spChg chg="add mod">
          <ac:chgData name="GUO, Qiang" userId="79929919-1e5a-4868-82ae-63843998b2d0" providerId="ADAL" clId="{4239E9BD-77F9-49C8-B95F-8E5139E2C373}" dt="2022-12-06T12:20:48.885" v="926"/>
          <ac:spMkLst>
            <pc:docMk/>
            <pc:sldMk cId="1138157276" sldId="498"/>
            <ac:spMk id="15" creationId="{BB1B6B26-12F8-413C-93B6-CE6E5B7CA121}"/>
          </ac:spMkLst>
        </pc:spChg>
        <pc:spChg chg="add mod">
          <ac:chgData name="GUO, Qiang" userId="79929919-1e5a-4868-82ae-63843998b2d0" providerId="ADAL" clId="{4239E9BD-77F9-49C8-B95F-8E5139E2C373}" dt="2022-12-06T12:20:48.885" v="926"/>
          <ac:spMkLst>
            <pc:docMk/>
            <pc:sldMk cId="1138157276" sldId="498"/>
            <ac:spMk id="18" creationId="{3343705D-9F3F-4D13-AB00-5B52C6C3D3D8}"/>
          </ac:spMkLst>
        </pc:spChg>
        <pc:spChg chg="add mod">
          <ac:chgData name="GUO, Qiang" userId="79929919-1e5a-4868-82ae-63843998b2d0" providerId="ADAL" clId="{4239E9BD-77F9-49C8-B95F-8E5139E2C373}" dt="2022-12-06T12:20:48.885" v="926"/>
          <ac:spMkLst>
            <pc:docMk/>
            <pc:sldMk cId="1138157276" sldId="498"/>
            <ac:spMk id="20" creationId="{DB28CB63-495F-4AE1-9241-E345E4C11E03}"/>
          </ac:spMkLst>
        </pc:spChg>
        <pc:picChg chg="add mod">
          <ac:chgData name="GUO, Qiang" userId="79929919-1e5a-4868-82ae-63843998b2d0" providerId="ADAL" clId="{4239E9BD-77F9-49C8-B95F-8E5139E2C373}" dt="2022-12-06T12:20:48.885" v="926"/>
          <ac:picMkLst>
            <pc:docMk/>
            <pc:sldMk cId="1138157276" sldId="498"/>
            <ac:picMk id="16" creationId="{2285916A-036E-43DA-8938-E72A4C85710E}"/>
          </ac:picMkLst>
        </pc:picChg>
        <pc:cxnChg chg="add mod">
          <ac:chgData name="GUO, Qiang" userId="79929919-1e5a-4868-82ae-63843998b2d0" providerId="ADAL" clId="{4239E9BD-77F9-49C8-B95F-8E5139E2C373}" dt="2022-12-06T12:20:48.885" v="926"/>
          <ac:cxnSpMkLst>
            <pc:docMk/>
            <pc:sldMk cId="1138157276" sldId="498"/>
            <ac:cxnSpMk id="12" creationId="{D6F755C9-D547-41D2-A3D3-1235A06C2675}"/>
          </ac:cxnSpMkLst>
        </pc:cxnChg>
        <pc:cxnChg chg="add mod">
          <ac:chgData name="GUO, Qiang" userId="79929919-1e5a-4868-82ae-63843998b2d0" providerId="ADAL" clId="{4239E9BD-77F9-49C8-B95F-8E5139E2C373}" dt="2022-12-06T12:20:48.885" v="926"/>
          <ac:cxnSpMkLst>
            <pc:docMk/>
            <pc:sldMk cId="1138157276" sldId="498"/>
            <ac:cxnSpMk id="14" creationId="{ACDBC762-4F85-431F-8660-7AD5312BF90B}"/>
          </ac:cxnSpMkLst>
        </pc:cxnChg>
        <pc:cxnChg chg="add mod">
          <ac:chgData name="GUO, Qiang" userId="79929919-1e5a-4868-82ae-63843998b2d0" providerId="ADAL" clId="{4239E9BD-77F9-49C8-B95F-8E5139E2C373}" dt="2022-12-06T12:20:48.885" v="926"/>
          <ac:cxnSpMkLst>
            <pc:docMk/>
            <pc:sldMk cId="1138157276" sldId="498"/>
            <ac:cxnSpMk id="17" creationId="{5A0BF20F-7C48-43F0-B48D-2B0B8DADCB7A}"/>
          </ac:cxnSpMkLst>
        </pc:cxnChg>
        <pc:cxnChg chg="add mod">
          <ac:chgData name="GUO, Qiang" userId="79929919-1e5a-4868-82ae-63843998b2d0" providerId="ADAL" clId="{4239E9BD-77F9-49C8-B95F-8E5139E2C373}" dt="2022-12-06T12:20:48.885" v="926"/>
          <ac:cxnSpMkLst>
            <pc:docMk/>
            <pc:sldMk cId="1138157276" sldId="498"/>
            <ac:cxnSpMk id="19" creationId="{74EBFDB6-4F95-4B5D-BBC4-35709A77E2E3}"/>
          </ac:cxnSpMkLst>
        </pc:cxnChg>
      </pc:sldChg>
      <pc:sldChg chg="addSp delSp modSp mod delAnim modAnim">
        <pc:chgData name="GUO, Qiang" userId="79929919-1e5a-4868-82ae-63843998b2d0" providerId="ADAL" clId="{4239E9BD-77F9-49C8-B95F-8E5139E2C373}" dt="2022-12-11T13:07:40.748" v="2482"/>
        <pc:sldMkLst>
          <pc:docMk/>
          <pc:sldMk cId="627693266" sldId="499"/>
        </pc:sldMkLst>
        <pc:spChg chg="add del mod">
          <ac:chgData name="GUO, Qiang" userId="79929919-1e5a-4868-82ae-63843998b2d0" providerId="ADAL" clId="{4239E9BD-77F9-49C8-B95F-8E5139E2C373}" dt="2022-12-06T12:21:58.626" v="946" actId="478"/>
          <ac:spMkLst>
            <pc:docMk/>
            <pc:sldMk cId="627693266" sldId="499"/>
            <ac:spMk id="3" creationId="{5FF85F17-AA76-4DCA-81C9-2C5D738572C3}"/>
          </ac:spMkLst>
        </pc:spChg>
        <pc:spChg chg="add mod">
          <ac:chgData name="GUO, Qiang" userId="79929919-1e5a-4868-82ae-63843998b2d0" providerId="ADAL" clId="{4239E9BD-77F9-49C8-B95F-8E5139E2C373}" dt="2022-12-06T13:10:33.008" v="2022" actId="255"/>
          <ac:spMkLst>
            <pc:docMk/>
            <pc:sldMk cId="627693266" sldId="499"/>
            <ac:spMk id="7" creationId="{5DF66135-A7A1-4827-8CA2-E6E631AEB82C}"/>
          </ac:spMkLst>
        </pc:spChg>
        <pc:spChg chg="add mod">
          <ac:chgData name="GUO, Qiang" userId="79929919-1e5a-4868-82ae-63843998b2d0" providerId="ADAL" clId="{4239E9BD-77F9-49C8-B95F-8E5139E2C373}" dt="2022-12-11T13:04:48.502" v="2429" actId="113"/>
          <ac:spMkLst>
            <pc:docMk/>
            <pc:sldMk cId="627693266" sldId="499"/>
            <ac:spMk id="8" creationId="{C18D22B7-8960-4105-9396-121846291EC8}"/>
          </ac:spMkLst>
        </pc:spChg>
        <pc:spChg chg="mod">
          <ac:chgData name="GUO, Qiang" userId="79929919-1e5a-4868-82ae-63843998b2d0" providerId="ADAL" clId="{4239E9BD-77F9-49C8-B95F-8E5139E2C373}" dt="2022-12-06T12:22:17.637" v="999" actId="20577"/>
          <ac:spMkLst>
            <pc:docMk/>
            <pc:sldMk cId="627693266" sldId="499"/>
            <ac:spMk id="9" creationId="{87C720C1-1137-4CC8-96B9-2662FEA5AB6F}"/>
          </ac:spMkLst>
        </pc:spChg>
        <pc:spChg chg="del">
          <ac:chgData name="GUO, Qiang" userId="79929919-1e5a-4868-82ae-63843998b2d0" providerId="ADAL" clId="{4239E9BD-77F9-49C8-B95F-8E5139E2C373}" dt="2022-12-06T12:21:55.046" v="945" actId="478"/>
          <ac:spMkLst>
            <pc:docMk/>
            <pc:sldMk cId="627693266" sldId="499"/>
            <ac:spMk id="10" creationId="{4F3EBF47-64A9-42FD-BF3A-EE40320F8E7C}"/>
          </ac:spMkLst>
        </pc:spChg>
        <pc:spChg chg="add mod">
          <ac:chgData name="GUO, Qiang" userId="79929919-1e5a-4868-82ae-63843998b2d0" providerId="ADAL" clId="{4239E9BD-77F9-49C8-B95F-8E5139E2C373}" dt="2022-12-11T13:02:44.798" v="2397" actId="1035"/>
          <ac:spMkLst>
            <pc:docMk/>
            <pc:sldMk cId="627693266" sldId="499"/>
            <ac:spMk id="11" creationId="{F6C48C53-2E35-48EA-A85C-95A75667DF18}"/>
          </ac:spMkLst>
        </pc:spChg>
        <pc:spChg chg="add mod">
          <ac:chgData name="GUO, Qiang" userId="79929919-1e5a-4868-82ae-63843998b2d0" providerId="ADAL" clId="{4239E9BD-77F9-49C8-B95F-8E5139E2C373}" dt="2022-12-11T13:03:24.112" v="2411" actId="14100"/>
          <ac:spMkLst>
            <pc:docMk/>
            <pc:sldMk cId="627693266" sldId="499"/>
            <ac:spMk id="12" creationId="{B69483A4-9C5E-44C6-BF50-6EA69766BA16}"/>
          </ac:spMkLst>
        </pc:spChg>
        <pc:spChg chg="add del mod">
          <ac:chgData name="GUO, Qiang" userId="79929919-1e5a-4868-82ae-63843998b2d0" providerId="ADAL" clId="{4239E9BD-77F9-49C8-B95F-8E5139E2C373}" dt="2022-12-11T13:00:16.506" v="2335" actId="478"/>
          <ac:spMkLst>
            <pc:docMk/>
            <pc:sldMk cId="627693266" sldId="499"/>
            <ac:spMk id="13" creationId="{79D08FF4-34EE-4207-AE10-53A0E4F846D6}"/>
          </ac:spMkLst>
        </pc:spChg>
        <pc:spChg chg="add del mod">
          <ac:chgData name="GUO, Qiang" userId="79929919-1e5a-4868-82ae-63843998b2d0" providerId="ADAL" clId="{4239E9BD-77F9-49C8-B95F-8E5139E2C373}" dt="2022-12-11T12:56:56.990" v="2300" actId="478"/>
          <ac:spMkLst>
            <pc:docMk/>
            <pc:sldMk cId="627693266" sldId="499"/>
            <ac:spMk id="15" creationId="{A5521A00-5823-4CA9-9D88-B2F36CA1B2B3}"/>
          </ac:spMkLst>
        </pc:spChg>
        <pc:spChg chg="add del mod">
          <ac:chgData name="GUO, Qiang" userId="79929919-1e5a-4868-82ae-63843998b2d0" providerId="ADAL" clId="{4239E9BD-77F9-49C8-B95F-8E5139E2C373}" dt="2022-12-11T12:56:58.092" v="2301" actId="478"/>
          <ac:spMkLst>
            <pc:docMk/>
            <pc:sldMk cId="627693266" sldId="499"/>
            <ac:spMk id="16" creationId="{0CB24412-4670-4A8B-A023-82CEFB172FC7}"/>
          </ac:spMkLst>
        </pc:spChg>
        <pc:spChg chg="add del mod">
          <ac:chgData name="GUO, Qiang" userId="79929919-1e5a-4868-82ae-63843998b2d0" providerId="ADAL" clId="{4239E9BD-77F9-49C8-B95F-8E5139E2C373}" dt="2022-12-11T12:56:51.284" v="2298" actId="478"/>
          <ac:spMkLst>
            <pc:docMk/>
            <pc:sldMk cId="627693266" sldId="499"/>
            <ac:spMk id="17" creationId="{39C30D60-EFA7-4849-97E2-07C462EB8282}"/>
          </ac:spMkLst>
        </pc:spChg>
        <pc:spChg chg="add del mod">
          <ac:chgData name="GUO, Qiang" userId="79929919-1e5a-4868-82ae-63843998b2d0" providerId="ADAL" clId="{4239E9BD-77F9-49C8-B95F-8E5139E2C373}" dt="2022-12-11T12:56:46.114" v="2297" actId="478"/>
          <ac:spMkLst>
            <pc:docMk/>
            <pc:sldMk cId="627693266" sldId="499"/>
            <ac:spMk id="18" creationId="{C73746F3-F118-4510-A64A-ECC6C6D102C0}"/>
          </ac:spMkLst>
        </pc:spChg>
        <pc:spChg chg="add del mod">
          <ac:chgData name="GUO, Qiang" userId="79929919-1e5a-4868-82ae-63843998b2d0" providerId="ADAL" clId="{4239E9BD-77F9-49C8-B95F-8E5139E2C373}" dt="2022-12-11T12:56:43.268" v="2296" actId="478"/>
          <ac:spMkLst>
            <pc:docMk/>
            <pc:sldMk cId="627693266" sldId="499"/>
            <ac:spMk id="20" creationId="{FA050499-7B8E-4F93-B045-0CEDB63AA564}"/>
          </ac:spMkLst>
        </pc:spChg>
        <pc:spChg chg="add mod">
          <ac:chgData name="GUO, Qiang" userId="79929919-1e5a-4868-82ae-63843998b2d0" providerId="ADAL" clId="{4239E9BD-77F9-49C8-B95F-8E5139E2C373}" dt="2022-12-11T13:03:10.126" v="2410" actId="14100"/>
          <ac:spMkLst>
            <pc:docMk/>
            <pc:sldMk cId="627693266" sldId="499"/>
            <ac:spMk id="21" creationId="{90A6275C-F632-4E8C-8073-4973D29F06E6}"/>
          </ac:spMkLst>
        </pc:spChg>
        <pc:spChg chg="add mod">
          <ac:chgData name="GUO, Qiang" userId="79929919-1e5a-4868-82ae-63843998b2d0" providerId="ADAL" clId="{4239E9BD-77F9-49C8-B95F-8E5139E2C373}" dt="2022-12-11T13:05:10.421" v="2437" actId="207"/>
          <ac:spMkLst>
            <pc:docMk/>
            <pc:sldMk cId="627693266" sldId="499"/>
            <ac:spMk id="29" creationId="{279EB292-22B7-48C8-B249-58ED63DCCAD0}"/>
          </ac:spMkLst>
        </pc:spChg>
        <pc:spChg chg="add mod">
          <ac:chgData name="GUO, Qiang" userId="79929919-1e5a-4868-82ae-63843998b2d0" providerId="ADAL" clId="{4239E9BD-77F9-49C8-B95F-8E5139E2C373}" dt="2022-12-11T13:06:52.577" v="2475" actId="207"/>
          <ac:spMkLst>
            <pc:docMk/>
            <pc:sldMk cId="627693266" sldId="499"/>
            <ac:spMk id="36" creationId="{7B610742-4100-4914-A87B-3F947E758A4A}"/>
          </ac:spMkLst>
        </pc:spChg>
        <pc:grpChg chg="add mod">
          <ac:chgData name="GUO, Qiang" userId="79929919-1e5a-4868-82ae-63843998b2d0" providerId="ADAL" clId="{4239E9BD-77F9-49C8-B95F-8E5139E2C373}" dt="2022-12-11T13:04:27.799" v="2425" actId="164"/>
          <ac:grpSpMkLst>
            <pc:docMk/>
            <pc:sldMk cId="627693266" sldId="499"/>
            <ac:grpSpMk id="28" creationId="{CA9A63D0-29A8-494E-BB55-EC45AF7E3492}"/>
          </ac:grpSpMkLst>
        </pc:grpChg>
        <pc:grpChg chg="add del mod">
          <ac:chgData name="GUO, Qiang" userId="79929919-1e5a-4868-82ae-63843998b2d0" providerId="ADAL" clId="{4239E9BD-77F9-49C8-B95F-8E5139E2C373}" dt="2022-12-11T13:05:48.912" v="2462" actId="165"/>
          <ac:grpSpMkLst>
            <pc:docMk/>
            <pc:sldMk cId="627693266" sldId="499"/>
            <ac:grpSpMk id="30" creationId="{B752941F-8273-4C48-8955-2C63234215E1}"/>
          </ac:grpSpMkLst>
        </pc:grpChg>
        <pc:grpChg chg="add mod">
          <ac:chgData name="GUO, Qiang" userId="79929919-1e5a-4868-82ae-63843998b2d0" providerId="ADAL" clId="{4239E9BD-77F9-49C8-B95F-8E5139E2C373}" dt="2022-12-11T13:06:22.390" v="2468" actId="164"/>
          <ac:grpSpMkLst>
            <pc:docMk/>
            <pc:sldMk cId="627693266" sldId="499"/>
            <ac:grpSpMk id="35" creationId="{FBCCE2C8-F308-40E7-9CC9-B67A54144B47}"/>
          </ac:grpSpMkLst>
        </pc:grpChg>
        <pc:picChg chg="add mod">
          <ac:chgData name="GUO, Qiang" userId="79929919-1e5a-4868-82ae-63843998b2d0" providerId="ADAL" clId="{4239E9BD-77F9-49C8-B95F-8E5139E2C373}" dt="2022-12-11T13:07:39.241" v="2481" actId="1076"/>
          <ac:picMkLst>
            <pc:docMk/>
            <pc:sldMk cId="627693266" sldId="499"/>
            <ac:picMk id="37" creationId="{E63AC23D-2CB0-4B07-8A2C-103DCCC74747}"/>
          </ac:picMkLst>
        </pc:picChg>
        <pc:cxnChg chg="add del mod">
          <ac:chgData name="GUO, Qiang" userId="79929919-1e5a-4868-82ae-63843998b2d0" providerId="ADAL" clId="{4239E9BD-77F9-49C8-B95F-8E5139E2C373}" dt="2022-12-11T13:00:14.224" v="2334" actId="478"/>
          <ac:cxnSpMkLst>
            <pc:docMk/>
            <pc:sldMk cId="627693266" sldId="499"/>
            <ac:cxnSpMk id="14" creationId="{7A34A5BD-DC01-417D-B0B4-C3CFFD70747C}"/>
          </ac:cxnSpMkLst>
        </pc:cxnChg>
        <pc:cxnChg chg="add del mod">
          <ac:chgData name="GUO, Qiang" userId="79929919-1e5a-4868-82ae-63843998b2d0" providerId="ADAL" clId="{4239E9BD-77F9-49C8-B95F-8E5139E2C373}" dt="2022-12-11T12:56:53.470" v="2299" actId="478"/>
          <ac:cxnSpMkLst>
            <pc:docMk/>
            <pc:sldMk cId="627693266" sldId="499"/>
            <ac:cxnSpMk id="19" creationId="{D13CF2DC-9D75-4A7F-B55E-3DBE0397A6E7}"/>
          </ac:cxnSpMkLst>
        </pc:cxnChg>
        <pc:cxnChg chg="add mod">
          <ac:chgData name="GUO, Qiang" userId="79929919-1e5a-4868-82ae-63843998b2d0" providerId="ADAL" clId="{4239E9BD-77F9-49C8-B95F-8E5139E2C373}" dt="2022-12-11T13:04:27.799" v="2425" actId="164"/>
          <ac:cxnSpMkLst>
            <pc:docMk/>
            <pc:sldMk cId="627693266" sldId="499"/>
            <ac:cxnSpMk id="22" creationId="{7C378290-6989-4ABE-9230-23B1D5A3B561}"/>
          </ac:cxnSpMkLst>
        </pc:cxnChg>
        <pc:cxnChg chg="add mod">
          <ac:chgData name="GUO, Qiang" userId="79929919-1e5a-4868-82ae-63843998b2d0" providerId="ADAL" clId="{4239E9BD-77F9-49C8-B95F-8E5139E2C373}" dt="2022-12-11T13:04:27.799" v="2425" actId="164"/>
          <ac:cxnSpMkLst>
            <pc:docMk/>
            <pc:sldMk cId="627693266" sldId="499"/>
            <ac:cxnSpMk id="25" creationId="{A2FE1DB8-2DCE-4FBE-9EFB-5358444EEFC6}"/>
          </ac:cxnSpMkLst>
        </pc:cxnChg>
        <pc:cxnChg chg="mod topLvl">
          <ac:chgData name="GUO, Qiang" userId="79929919-1e5a-4868-82ae-63843998b2d0" providerId="ADAL" clId="{4239E9BD-77F9-49C8-B95F-8E5139E2C373}" dt="2022-12-11T13:06:22.390" v="2468" actId="164"/>
          <ac:cxnSpMkLst>
            <pc:docMk/>
            <pc:sldMk cId="627693266" sldId="499"/>
            <ac:cxnSpMk id="31" creationId="{D9380AA7-6E0C-4D70-887E-4A694AA5BDD7}"/>
          </ac:cxnSpMkLst>
        </pc:cxnChg>
        <pc:cxnChg chg="mod topLvl">
          <ac:chgData name="GUO, Qiang" userId="79929919-1e5a-4868-82ae-63843998b2d0" providerId="ADAL" clId="{4239E9BD-77F9-49C8-B95F-8E5139E2C373}" dt="2022-12-11T13:06:22.390" v="2468" actId="164"/>
          <ac:cxnSpMkLst>
            <pc:docMk/>
            <pc:sldMk cId="627693266" sldId="499"/>
            <ac:cxnSpMk id="32" creationId="{0AB70D9E-BBAB-4129-A346-044B5648B5ED}"/>
          </ac:cxnSpMkLst>
        </pc:cxnChg>
      </pc:sldChg>
      <pc:sldChg chg="addSp delSp modSp mod modAnim">
        <pc:chgData name="GUO, Qiang" userId="79929919-1e5a-4868-82ae-63843998b2d0" providerId="ADAL" clId="{4239E9BD-77F9-49C8-B95F-8E5139E2C373}" dt="2022-12-06T12:42:41.699" v="1410" actId="1036"/>
        <pc:sldMkLst>
          <pc:docMk/>
          <pc:sldMk cId="2493862406" sldId="500"/>
        </pc:sldMkLst>
        <pc:spChg chg="add del mod">
          <ac:chgData name="GUO, Qiang" userId="79929919-1e5a-4868-82ae-63843998b2d0" providerId="ADAL" clId="{4239E9BD-77F9-49C8-B95F-8E5139E2C373}" dt="2022-12-06T12:31:17.852" v="1185" actId="478"/>
          <ac:spMkLst>
            <pc:docMk/>
            <pc:sldMk cId="2493862406" sldId="500"/>
            <ac:spMk id="3" creationId="{E57F0A9B-30B1-404B-A286-EA6FE4B02F98}"/>
          </ac:spMkLst>
        </pc:spChg>
        <pc:spChg chg="add del mod">
          <ac:chgData name="GUO, Qiang" userId="79929919-1e5a-4868-82ae-63843998b2d0" providerId="ADAL" clId="{4239E9BD-77F9-49C8-B95F-8E5139E2C373}" dt="2022-12-06T12:31:56.130" v="1208" actId="478"/>
          <ac:spMkLst>
            <pc:docMk/>
            <pc:sldMk cId="2493862406" sldId="500"/>
            <ac:spMk id="7" creationId="{F5FBE4F5-5FEE-4BFE-A949-0283FD412650}"/>
          </ac:spMkLst>
        </pc:spChg>
        <pc:spChg chg="add mod">
          <ac:chgData name="GUO, Qiang" userId="79929919-1e5a-4868-82ae-63843998b2d0" providerId="ADAL" clId="{4239E9BD-77F9-49C8-B95F-8E5139E2C373}" dt="2022-12-06T12:35:20.218" v="1288"/>
          <ac:spMkLst>
            <pc:docMk/>
            <pc:sldMk cId="2493862406" sldId="500"/>
            <ac:spMk id="8" creationId="{75C54B60-99C3-4252-A82D-E69FEADA6BF7}"/>
          </ac:spMkLst>
        </pc:spChg>
        <pc:spChg chg="mod">
          <ac:chgData name="GUO, Qiang" userId="79929919-1e5a-4868-82ae-63843998b2d0" providerId="ADAL" clId="{4239E9BD-77F9-49C8-B95F-8E5139E2C373}" dt="2022-12-06T12:31:31.221" v="1206" actId="20577"/>
          <ac:spMkLst>
            <pc:docMk/>
            <pc:sldMk cId="2493862406" sldId="500"/>
            <ac:spMk id="9" creationId="{87C720C1-1137-4CC8-96B9-2662FEA5AB6F}"/>
          </ac:spMkLst>
        </pc:spChg>
        <pc:spChg chg="del">
          <ac:chgData name="GUO, Qiang" userId="79929919-1e5a-4868-82ae-63843998b2d0" providerId="ADAL" clId="{4239E9BD-77F9-49C8-B95F-8E5139E2C373}" dt="2022-12-06T12:31:14.572" v="1184" actId="478"/>
          <ac:spMkLst>
            <pc:docMk/>
            <pc:sldMk cId="2493862406" sldId="500"/>
            <ac:spMk id="10" creationId="{4F3EBF47-64A9-42FD-BF3A-EE40320F8E7C}"/>
          </ac:spMkLst>
        </pc:spChg>
        <pc:spChg chg="add mod">
          <ac:chgData name="GUO, Qiang" userId="79929919-1e5a-4868-82ae-63843998b2d0" providerId="ADAL" clId="{4239E9BD-77F9-49C8-B95F-8E5139E2C373}" dt="2022-12-06T12:32:07.542" v="1235" actId="1035"/>
          <ac:spMkLst>
            <pc:docMk/>
            <pc:sldMk cId="2493862406" sldId="500"/>
            <ac:spMk id="11" creationId="{258EED6D-3E26-4350-97D9-6E0ECD8DE047}"/>
          </ac:spMkLst>
        </pc:spChg>
        <pc:spChg chg="add mod">
          <ac:chgData name="GUO, Qiang" userId="79929919-1e5a-4868-82ae-63843998b2d0" providerId="ADAL" clId="{4239E9BD-77F9-49C8-B95F-8E5139E2C373}" dt="2022-12-06T12:32:07.542" v="1235" actId="1035"/>
          <ac:spMkLst>
            <pc:docMk/>
            <pc:sldMk cId="2493862406" sldId="500"/>
            <ac:spMk id="12" creationId="{4579C86E-24E2-41D8-AD3D-9CFF35599BCE}"/>
          </ac:spMkLst>
        </pc:spChg>
        <pc:spChg chg="add mod">
          <ac:chgData name="GUO, Qiang" userId="79929919-1e5a-4868-82ae-63843998b2d0" providerId="ADAL" clId="{4239E9BD-77F9-49C8-B95F-8E5139E2C373}" dt="2022-12-06T12:42:41.699" v="1410" actId="1036"/>
          <ac:spMkLst>
            <pc:docMk/>
            <pc:sldMk cId="2493862406" sldId="500"/>
            <ac:spMk id="13" creationId="{B81078BD-11BE-45FB-954A-1E2600454A7D}"/>
          </ac:spMkLst>
        </pc:spChg>
        <pc:spChg chg="add mod">
          <ac:chgData name="GUO, Qiang" userId="79929919-1e5a-4868-82ae-63843998b2d0" providerId="ADAL" clId="{4239E9BD-77F9-49C8-B95F-8E5139E2C373}" dt="2022-12-06T12:32:07.542" v="1235" actId="1035"/>
          <ac:spMkLst>
            <pc:docMk/>
            <pc:sldMk cId="2493862406" sldId="500"/>
            <ac:spMk id="14" creationId="{D001B0DE-323F-49AE-A77F-686F2789222C}"/>
          </ac:spMkLst>
        </pc:spChg>
        <pc:spChg chg="add mod">
          <ac:chgData name="GUO, Qiang" userId="79929919-1e5a-4868-82ae-63843998b2d0" providerId="ADAL" clId="{4239E9BD-77F9-49C8-B95F-8E5139E2C373}" dt="2022-12-06T12:32:07.542" v="1235" actId="1035"/>
          <ac:spMkLst>
            <pc:docMk/>
            <pc:sldMk cId="2493862406" sldId="500"/>
            <ac:spMk id="15" creationId="{069D1DA5-4232-4975-B830-72CDB619C574}"/>
          </ac:spMkLst>
        </pc:spChg>
        <pc:spChg chg="add mod">
          <ac:chgData name="GUO, Qiang" userId="79929919-1e5a-4868-82ae-63843998b2d0" providerId="ADAL" clId="{4239E9BD-77F9-49C8-B95F-8E5139E2C373}" dt="2022-12-06T12:32:07.542" v="1235" actId="1035"/>
          <ac:spMkLst>
            <pc:docMk/>
            <pc:sldMk cId="2493862406" sldId="500"/>
            <ac:spMk id="16" creationId="{6EB6B650-F1BB-42E4-9736-49BDB5FE0FAB}"/>
          </ac:spMkLst>
        </pc:spChg>
        <pc:spChg chg="add mod">
          <ac:chgData name="GUO, Qiang" userId="79929919-1e5a-4868-82ae-63843998b2d0" providerId="ADAL" clId="{4239E9BD-77F9-49C8-B95F-8E5139E2C373}" dt="2022-12-06T12:32:07.542" v="1235" actId="1035"/>
          <ac:spMkLst>
            <pc:docMk/>
            <pc:sldMk cId="2493862406" sldId="500"/>
            <ac:spMk id="17" creationId="{04106D4B-B118-47A1-AD2C-BCCD77FAAEEA}"/>
          </ac:spMkLst>
        </pc:spChg>
        <pc:spChg chg="add mod">
          <ac:chgData name="GUO, Qiang" userId="79929919-1e5a-4868-82ae-63843998b2d0" providerId="ADAL" clId="{4239E9BD-77F9-49C8-B95F-8E5139E2C373}" dt="2022-12-06T12:32:07.542" v="1235" actId="1035"/>
          <ac:spMkLst>
            <pc:docMk/>
            <pc:sldMk cId="2493862406" sldId="500"/>
            <ac:spMk id="18" creationId="{64024A27-1E54-4523-B9B6-17967884E4A7}"/>
          </ac:spMkLst>
        </pc:spChg>
        <pc:spChg chg="add mod">
          <ac:chgData name="GUO, Qiang" userId="79929919-1e5a-4868-82ae-63843998b2d0" providerId="ADAL" clId="{4239E9BD-77F9-49C8-B95F-8E5139E2C373}" dt="2022-12-06T12:32:07.542" v="1235" actId="1035"/>
          <ac:spMkLst>
            <pc:docMk/>
            <pc:sldMk cId="2493862406" sldId="500"/>
            <ac:spMk id="19" creationId="{D3669E03-2249-4AC4-9A65-DFA72B843664}"/>
          </ac:spMkLst>
        </pc:spChg>
        <pc:spChg chg="add mod">
          <ac:chgData name="GUO, Qiang" userId="79929919-1e5a-4868-82ae-63843998b2d0" providerId="ADAL" clId="{4239E9BD-77F9-49C8-B95F-8E5139E2C373}" dt="2022-12-06T12:32:07.542" v="1235" actId="1035"/>
          <ac:spMkLst>
            <pc:docMk/>
            <pc:sldMk cId="2493862406" sldId="500"/>
            <ac:spMk id="20" creationId="{61CB4AEF-F209-4AB7-A30A-4C72E4205CFF}"/>
          </ac:spMkLst>
        </pc:spChg>
        <pc:spChg chg="add mod">
          <ac:chgData name="GUO, Qiang" userId="79929919-1e5a-4868-82ae-63843998b2d0" providerId="ADAL" clId="{4239E9BD-77F9-49C8-B95F-8E5139E2C373}" dt="2022-12-06T12:35:28.638" v="1289" actId="1076"/>
          <ac:spMkLst>
            <pc:docMk/>
            <pc:sldMk cId="2493862406" sldId="500"/>
            <ac:spMk id="21" creationId="{D13EB09D-1BB4-4B4A-AFC2-B319489DBDF2}"/>
          </ac:spMkLst>
        </pc:spChg>
      </pc:sldChg>
      <pc:sldChg chg="modSp add mod">
        <pc:chgData name="GUO, Qiang" userId="79929919-1e5a-4868-82ae-63843998b2d0" providerId="ADAL" clId="{4239E9BD-77F9-49C8-B95F-8E5139E2C373}" dt="2022-12-01T17:28:41.596" v="48" actId="207"/>
        <pc:sldMkLst>
          <pc:docMk/>
          <pc:sldMk cId="115630605" sldId="501"/>
        </pc:sldMkLst>
        <pc:graphicFrameChg chg="modGraphic">
          <ac:chgData name="GUO, Qiang" userId="79929919-1e5a-4868-82ae-63843998b2d0" providerId="ADAL" clId="{4239E9BD-77F9-49C8-B95F-8E5139E2C373}" dt="2022-12-01T17:28:41.596" v="48" actId="207"/>
          <ac:graphicFrameMkLst>
            <pc:docMk/>
            <pc:sldMk cId="115630605" sldId="501"/>
            <ac:graphicFrameMk id="4" creationId="{00000000-0000-0000-0000-000000000000}"/>
          </ac:graphicFrameMkLst>
        </pc:graphicFrameChg>
        <pc:picChg chg="mod">
          <ac:chgData name="GUO, Qiang" userId="79929919-1e5a-4868-82ae-63843998b2d0" providerId="ADAL" clId="{4239E9BD-77F9-49C8-B95F-8E5139E2C373}" dt="2022-12-01T17:28:12.219" v="40" actId="1036"/>
          <ac:picMkLst>
            <pc:docMk/>
            <pc:sldMk cId="115630605" sldId="501"/>
            <ac:picMk id="6" creationId="{4D26BAD6-8365-4F43-9D68-92BD32C63FBC}"/>
          </ac:picMkLst>
        </pc:picChg>
      </pc:sldChg>
      <pc:sldChg chg="addSp delSp modSp add mod addAnim delAnim modAnim">
        <pc:chgData name="GUO, Qiang" userId="79929919-1e5a-4868-82ae-63843998b2d0" providerId="ADAL" clId="{4239E9BD-77F9-49C8-B95F-8E5139E2C373}" dt="2022-12-11T13:57:54.889" v="3746" actId="207"/>
        <pc:sldMkLst>
          <pc:docMk/>
          <pc:sldMk cId="87797818" sldId="502"/>
        </pc:sldMkLst>
        <pc:spChg chg="add del mod">
          <ac:chgData name="GUO, Qiang" userId="79929919-1e5a-4868-82ae-63843998b2d0" providerId="ADAL" clId="{4239E9BD-77F9-49C8-B95F-8E5139E2C373}" dt="2022-12-06T12:25:28.313" v="1057" actId="478"/>
          <ac:spMkLst>
            <pc:docMk/>
            <pc:sldMk cId="87797818" sldId="502"/>
            <ac:spMk id="3" creationId="{EF70CDD6-11D0-412B-88EB-531BD3E82910}"/>
          </ac:spMkLst>
        </pc:spChg>
        <pc:spChg chg="add mod">
          <ac:chgData name="GUO, Qiang" userId="79929919-1e5a-4868-82ae-63843998b2d0" providerId="ADAL" clId="{4239E9BD-77F9-49C8-B95F-8E5139E2C373}" dt="2022-12-11T13:46:19.129" v="3487" actId="1076"/>
          <ac:spMkLst>
            <pc:docMk/>
            <pc:sldMk cId="87797818" sldId="502"/>
            <ac:spMk id="7" creationId="{61C81F26-E0D0-4992-8ADE-DC33A36F9659}"/>
          </ac:spMkLst>
        </pc:spChg>
        <pc:spChg chg="add mod">
          <ac:chgData name="GUO, Qiang" userId="79929919-1e5a-4868-82ae-63843998b2d0" providerId="ADAL" clId="{4239E9BD-77F9-49C8-B95F-8E5139E2C373}" dt="2022-12-11T13:51:48.294" v="3675" actId="1036"/>
          <ac:spMkLst>
            <pc:docMk/>
            <pc:sldMk cId="87797818" sldId="502"/>
            <ac:spMk id="8" creationId="{08C23A30-200B-41AA-8135-CF02D8807B87}"/>
          </ac:spMkLst>
        </pc:spChg>
        <pc:spChg chg="mod">
          <ac:chgData name="GUO, Qiang" userId="79929919-1e5a-4868-82ae-63843998b2d0" providerId="ADAL" clId="{4239E9BD-77F9-49C8-B95F-8E5139E2C373}" dt="2022-12-06T12:25:36.372" v="1070" actId="20577"/>
          <ac:spMkLst>
            <pc:docMk/>
            <pc:sldMk cId="87797818" sldId="502"/>
            <ac:spMk id="9" creationId="{87C720C1-1137-4CC8-96B9-2662FEA5AB6F}"/>
          </ac:spMkLst>
        </pc:spChg>
        <pc:spChg chg="del">
          <ac:chgData name="GUO, Qiang" userId="79929919-1e5a-4868-82ae-63843998b2d0" providerId="ADAL" clId="{4239E9BD-77F9-49C8-B95F-8E5139E2C373}" dt="2022-12-06T12:25:24.725" v="1056" actId="478"/>
          <ac:spMkLst>
            <pc:docMk/>
            <pc:sldMk cId="87797818" sldId="502"/>
            <ac:spMk id="10" creationId="{4F3EBF47-64A9-42FD-BF3A-EE40320F8E7C}"/>
          </ac:spMkLst>
        </pc:spChg>
        <pc:spChg chg="add del mod">
          <ac:chgData name="GUO, Qiang" userId="79929919-1e5a-4868-82ae-63843998b2d0" providerId="ADAL" clId="{4239E9BD-77F9-49C8-B95F-8E5139E2C373}" dt="2022-12-11T12:54:12.661" v="2278" actId="478"/>
          <ac:spMkLst>
            <pc:docMk/>
            <pc:sldMk cId="87797818" sldId="502"/>
            <ac:spMk id="12" creationId="{2829C061-38D5-4BA9-8C54-1B8AC9AD87CC}"/>
          </ac:spMkLst>
        </pc:spChg>
        <pc:spChg chg="add del mod">
          <ac:chgData name="GUO, Qiang" userId="79929919-1e5a-4868-82ae-63843998b2d0" providerId="ADAL" clId="{4239E9BD-77F9-49C8-B95F-8E5139E2C373}" dt="2022-12-11T12:54:13.359" v="2279" actId="478"/>
          <ac:spMkLst>
            <pc:docMk/>
            <pc:sldMk cId="87797818" sldId="502"/>
            <ac:spMk id="13" creationId="{66FD9E1A-AF66-4DB1-9F61-DFFEA493AF95}"/>
          </ac:spMkLst>
        </pc:spChg>
        <pc:spChg chg="add del mod">
          <ac:chgData name="GUO, Qiang" userId="79929919-1e5a-4868-82ae-63843998b2d0" providerId="ADAL" clId="{4239E9BD-77F9-49C8-B95F-8E5139E2C373}" dt="2022-12-11T12:54:11.031" v="2276" actId="478"/>
          <ac:spMkLst>
            <pc:docMk/>
            <pc:sldMk cId="87797818" sldId="502"/>
            <ac:spMk id="16" creationId="{85F2F76A-B45C-4E7E-B348-91A318A24A72}"/>
          </ac:spMkLst>
        </pc:spChg>
        <pc:spChg chg="add mod">
          <ac:chgData name="GUO, Qiang" userId="79929919-1e5a-4868-82ae-63843998b2d0" providerId="ADAL" clId="{4239E9BD-77F9-49C8-B95F-8E5139E2C373}" dt="2022-12-11T13:46:45.236" v="3492" actId="1038"/>
          <ac:spMkLst>
            <pc:docMk/>
            <pc:sldMk cId="87797818" sldId="502"/>
            <ac:spMk id="17" creationId="{60345615-0601-4A11-A16F-42D88F779D6A}"/>
          </ac:spMkLst>
        </pc:spChg>
        <pc:spChg chg="add del mod">
          <ac:chgData name="GUO, Qiang" userId="79929919-1e5a-4868-82ae-63843998b2d0" providerId="ADAL" clId="{4239E9BD-77F9-49C8-B95F-8E5139E2C373}" dt="2022-12-11T12:54:20.130" v="2285" actId="478"/>
          <ac:spMkLst>
            <pc:docMk/>
            <pc:sldMk cId="87797818" sldId="502"/>
            <ac:spMk id="18" creationId="{C4178021-908E-4124-AAB8-2F787CE0A5B2}"/>
          </ac:spMkLst>
        </pc:spChg>
        <pc:spChg chg="add del mod">
          <ac:chgData name="GUO, Qiang" userId="79929919-1e5a-4868-82ae-63843998b2d0" providerId="ADAL" clId="{4239E9BD-77F9-49C8-B95F-8E5139E2C373}" dt="2022-12-11T12:54:17.882" v="2284" actId="478"/>
          <ac:spMkLst>
            <pc:docMk/>
            <pc:sldMk cId="87797818" sldId="502"/>
            <ac:spMk id="19" creationId="{A65B1070-1EE1-4231-86C9-2A6F2F1D1B45}"/>
          </ac:spMkLst>
        </pc:spChg>
        <pc:spChg chg="add del mod">
          <ac:chgData name="GUO, Qiang" userId="79929919-1e5a-4868-82ae-63843998b2d0" providerId="ADAL" clId="{4239E9BD-77F9-49C8-B95F-8E5139E2C373}" dt="2022-12-11T12:54:20.831" v="2286" actId="478"/>
          <ac:spMkLst>
            <pc:docMk/>
            <pc:sldMk cId="87797818" sldId="502"/>
            <ac:spMk id="20" creationId="{A955666A-03F9-4CAE-9F94-2A45FD134DC5}"/>
          </ac:spMkLst>
        </pc:spChg>
        <pc:spChg chg="add mod">
          <ac:chgData name="GUO, Qiang" userId="79929919-1e5a-4868-82ae-63843998b2d0" providerId="ADAL" clId="{4239E9BD-77F9-49C8-B95F-8E5139E2C373}" dt="2022-12-11T13:48:23.549" v="3587" actId="1038"/>
          <ac:spMkLst>
            <pc:docMk/>
            <pc:sldMk cId="87797818" sldId="502"/>
            <ac:spMk id="24" creationId="{F82A514F-5C00-4140-9012-578CA0806C63}"/>
          </ac:spMkLst>
        </pc:spChg>
        <pc:spChg chg="add mod">
          <ac:chgData name="GUO, Qiang" userId="79929919-1e5a-4868-82ae-63843998b2d0" providerId="ADAL" clId="{4239E9BD-77F9-49C8-B95F-8E5139E2C373}" dt="2022-12-11T13:50:16.073" v="3618" actId="1036"/>
          <ac:spMkLst>
            <pc:docMk/>
            <pc:sldMk cId="87797818" sldId="502"/>
            <ac:spMk id="29" creationId="{BB58A028-4517-4AD3-BBBD-D22FEA70E007}"/>
          </ac:spMkLst>
        </pc:spChg>
        <pc:spChg chg="add mod">
          <ac:chgData name="GUO, Qiang" userId="79929919-1e5a-4868-82ae-63843998b2d0" providerId="ADAL" clId="{4239E9BD-77F9-49C8-B95F-8E5139E2C373}" dt="2022-12-11T13:51:03.060" v="3626" actId="1036"/>
          <ac:spMkLst>
            <pc:docMk/>
            <pc:sldMk cId="87797818" sldId="502"/>
            <ac:spMk id="30" creationId="{F778548A-21B6-4AE2-A5B8-68867909DEF5}"/>
          </ac:spMkLst>
        </pc:spChg>
        <pc:spChg chg="add mod">
          <ac:chgData name="GUO, Qiang" userId="79929919-1e5a-4868-82ae-63843998b2d0" providerId="ADAL" clId="{4239E9BD-77F9-49C8-B95F-8E5139E2C373}" dt="2022-12-11T13:51:28.701" v="3670" actId="207"/>
          <ac:spMkLst>
            <pc:docMk/>
            <pc:sldMk cId="87797818" sldId="502"/>
            <ac:spMk id="31" creationId="{D25CC908-61DF-4E54-9FAA-A6DD874E25FC}"/>
          </ac:spMkLst>
        </pc:spChg>
        <pc:spChg chg="add mod">
          <ac:chgData name="GUO, Qiang" userId="79929919-1e5a-4868-82ae-63843998b2d0" providerId="ADAL" clId="{4239E9BD-77F9-49C8-B95F-8E5139E2C373}" dt="2022-12-11T13:52:32.360" v="3678" actId="14100"/>
          <ac:spMkLst>
            <pc:docMk/>
            <pc:sldMk cId="87797818" sldId="502"/>
            <ac:spMk id="32" creationId="{3FCB5317-40A3-468B-9642-5D175B69EF21}"/>
          </ac:spMkLst>
        </pc:spChg>
        <pc:spChg chg="add mod">
          <ac:chgData name="GUO, Qiang" userId="79929919-1e5a-4868-82ae-63843998b2d0" providerId="ADAL" clId="{4239E9BD-77F9-49C8-B95F-8E5139E2C373}" dt="2022-12-11T13:56:37.991" v="3727" actId="1076"/>
          <ac:spMkLst>
            <pc:docMk/>
            <pc:sldMk cId="87797818" sldId="502"/>
            <ac:spMk id="45" creationId="{AA562390-78DD-492D-BCFD-245649C898E1}"/>
          </ac:spMkLst>
        </pc:spChg>
        <pc:spChg chg="add mod">
          <ac:chgData name="GUO, Qiang" userId="79929919-1e5a-4868-82ae-63843998b2d0" providerId="ADAL" clId="{4239E9BD-77F9-49C8-B95F-8E5139E2C373}" dt="2022-12-11T13:57:05.351" v="3731" actId="14100"/>
          <ac:spMkLst>
            <pc:docMk/>
            <pc:sldMk cId="87797818" sldId="502"/>
            <ac:spMk id="46" creationId="{F0DD3073-F298-4553-A16E-DE7E458F0D11}"/>
          </ac:spMkLst>
        </pc:spChg>
        <pc:spChg chg="add mod">
          <ac:chgData name="GUO, Qiang" userId="79929919-1e5a-4868-82ae-63843998b2d0" providerId="ADAL" clId="{4239E9BD-77F9-49C8-B95F-8E5139E2C373}" dt="2022-12-11T13:57:54.889" v="3746" actId="207"/>
          <ac:spMkLst>
            <pc:docMk/>
            <pc:sldMk cId="87797818" sldId="502"/>
            <ac:spMk id="49" creationId="{0D6E3449-27A5-4478-9EC4-736B3EA70778}"/>
          </ac:spMkLst>
        </pc:spChg>
        <pc:grpChg chg="add mod">
          <ac:chgData name="GUO, Qiang" userId="79929919-1e5a-4868-82ae-63843998b2d0" providerId="ADAL" clId="{4239E9BD-77F9-49C8-B95F-8E5139E2C373}" dt="2022-12-11T13:49:31.750" v="3611" actId="164"/>
          <ac:grpSpMkLst>
            <pc:docMk/>
            <pc:sldMk cId="87797818" sldId="502"/>
            <ac:grpSpMk id="6" creationId="{43D3493B-C26E-4E39-B451-4709C072658E}"/>
          </ac:grpSpMkLst>
        </pc:grpChg>
        <pc:grpChg chg="add del mod">
          <ac:chgData name="GUO, Qiang" userId="79929919-1e5a-4868-82ae-63843998b2d0" providerId="ADAL" clId="{4239E9BD-77F9-49C8-B95F-8E5139E2C373}" dt="2022-12-11T13:54:21.397" v="3697" actId="165"/>
          <ac:grpSpMkLst>
            <pc:docMk/>
            <pc:sldMk cId="87797818" sldId="502"/>
            <ac:grpSpMk id="36" creationId="{B904FDF4-E135-4DA4-B4F7-DC828B1194DA}"/>
          </ac:grpSpMkLst>
        </pc:grpChg>
        <pc:grpChg chg="add mod">
          <ac:chgData name="GUO, Qiang" userId="79929919-1e5a-4868-82ae-63843998b2d0" providerId="ADAL" clId="{4239E9BD-77F9-49C8-B95F-8E5139E2C373}" dt="2022-12-11T13:55:15.861" v="3708" actId="164"/>
          <ac:grpSpMkLst>
            <pc:docMk/>
            <pc:sldMk cId="87797818" sldId="502"/>
            <ac:grpSpMk id="44" creationId="{F075040D-52AD-4BEE-B5E1-F3317A26E4D7}"/>
          </ac:grpSpMkLst>
        </pc:grpChg>
        <pc:picChg chg="add del mod">
          <ac:chgData name="GUO, Qiang" userId="79929919-1e5a-4868-82ae-63843998b2d0" providerId="ADAL" clId="{4239E9BD-77F9-49C8-B95F-8E5139E2C373}" dt="2022-12-11T12:53:02.452" v="2268" actId="22"/>
          <ac:picMkLst>
            <pc:docMk/>
            <pc:sldMk cId="87797818" sldId="502"/>
            <ac:picMk id="3" creationId="{2DAC830C-D7B7-4744-884A-1E40B3A9C2CB}"/>
          </ac:picMkLst>
        </pc:picChg>
        <pc:picChg chg="add del mod">
          <ac:chgData name="GUO, Qiang" userId="79929919-1e5a-4868-82ae-63843998b2d0" providerId="ADAL" clId="{4239E9BD-77F9-49C8-B95F-8E5139E2C373}" dt="2022-12-11T12:54:08.961" v="2275" actId="478"/>
          <ac:picMkLst>
            <pc:docMk/>
            <pc:sldMk cId="87797818" sldId="502"/>
            <ac:picMk id="11" creationId="{BD2FAD38-F871-4B6D-AA85-226B4559A787}"/>
          </ac:picMkLst>
        </pc:picChg>
        <pc:picChg chg="add del mod">
          <ac:chgData name="GUO, Qiang" userId="79929919-1e5a-4868-82ae-63843998b2d0" providerId="ADAL" clId="{4239E9BD-77F9-49C8-B95F-8E5139E2C373}" dt="2022-12-11T12:54:14.982" v="2281" actId="478"/>
          <ac:picMkLst>
            <pc:docMk/>
            <pc:sldMk cId="87797818" sldId="502"/>
            <ac:picMk id="21" creationId="{EC199055-179A-43B3-8E4C-F24A418ED7C9}"/>
          </ac:picMkLst>
        </pc:picChg>
        <pc:picChg chg="add mod">
          <ac:chgData name="GUO, Qiang" userId="79929919-1e5a-4868-82ae-63843998b2d0" providerId="ADAL" clId="{4239E9BD-77F9-49C8-B95F-8E5139E2C373}" dt="2022-12-11T13:53:15.545" v="3683" actId="1076"/>
          <ac:picMkLst>
            <pc:docMk/>
            <pc:sldMk cId="87797818" sldId="502"/>
            <ac:picMk id="34" creationId="{BDD89E74-0BB5-42FD-9C53-261C2D7DC14A}"/>
          </ac:picMkLst>
        </pc:picChg>
        <pc:cxnChg chg="add del mod">
          <ac:chgData name="GUO, Qiang" userId="79929919-1e5a-4868-82ae-63843998b2d0" providerId="ADAL" clId="{4239E9BD-77F9-49C8-B95F-8E5139E2C373}" dt="2022-12-11T12:54:14.234" v="2280" actId="478"/>
          <ac:cxnSpMkLst>
            <pc:docMk/>
            <pc:sldMk cId="87797818" sldId="502"/>
            <ac:cxnSpMk id="14" creationId="{64BC4891-1D15-4E5E-81C9-5C955B2573D0}"/>
          </ac:cxnSpMkLst>
        </pc:cxnChg>
        <pc:cxnChg chg="add del mod">
          <ac:chgData name="GUO, Qiang" userId="79929919-1e5a-4868-82ae-63843998b2d0" providerId="ADAL" clId="{4239E9BD-77F9-49C8-B95F-8E5139E2C373}" dt="2022-12-11T12:54:11.888" v="2277" actId="478"/>
          <ac:cxnSpMkLst>
            <pc:docMk/>
            <pc:sldMk cId="87797818" sldId="502"/>
            <ac:cxnSpMk id="15" creationId="{9E99D90D-0FC8-42BC-94BD-0C14E5E5B0D5}"/>
          </ac:cxnSpMkLst>
        </pc:cxnChg>
        <pc:cxnChg chg="add del mod">
          <ac:chgData name="GUO, Qiang" userId="79929919-1e5a-4868-82ae-63843998b2d0" providerId="ADAL" clId="{4239E9BD-77F9-49C8-B95F-8E5139E2C373}" dt="2022-12-11T12:54:16.393" v="2282" actId="478"/>
          <ac:cxnSpMkLst>
            <pc:docMk/>
            <pc:sldMk cId="87797818" sldId="502"/>
            <ac:cxnSpMk id="22" creationId="{603BD714-A7B4-4A85-9D87-8D6F500EEC84}"/>
          </ac:cxnSpMkLst>
        </pc:cxnChg>
        <pc:cxnChg chg="add del mod">
          <ac:chgData name="GUO, Qiang" userId="79929919-1e5a-4868-82ae-63843998b2d0" providerId="ADAL" clId="{4239E9BD-77F9-49C8-B95F-8E5139E2C373}" dt="2022-12-11T12:54:17.049" v="2283" actId="478"/>
          <ac:cxnSpMkLst>
            <pc:docMk/>
            <pc:sldMk cId="87797818" sldId="502"/>
            <ac:cxnSpMk id="23" creationId="{6FB0E74B-6BC2-484E-91A9-D93BB2A385BC}"/>
          </ac:cxnSpMkLst>
        </pc:cxnChg>
        <pc:cxnChg chg="add mod">
          <ac:chgData name="GUO, Qiang" userId="79929919-1e5a-4868-82ae-63843998b2d0" providerId="ADAL" clId="{4239E9BD-77F9-49C8-B95F-8E5139E2C373}" dt="2022-12-11T13:49:31.750" v="3611" actId="164"/>
          <ac:cxnSpMkLst>
            <pc:docMk/>
            <pc:sldMk cId="87797818" sldId="502"/>
            <ac:cxnSpMk id="25" creationId="{1D328180-1F4A-494D-BD81-938A171DE6C4}"/>
          </ac:cxnSpMkLst>
        </pc:cxnChg>
        <pc:cxnChg chg="add del mod">
          <ac:chgData name="GUO, Qiang" userId="79929919-1e5a-4868-82ae-63843998b2d0" providerId="ADAL" clId="{4239E9BD-77F9-49C8-B95F-8E5139E2C373}" dt="2022-12-11T13:49:07.032" v="3601"/>
          <ac:cxnSpMkLst>
            <pc:docMk/>
            <pc:sldMk cId="87797818" sldId="502"/>
            <ac:cxnSpMk id="26" creationId="{1D50F972-6298-405B-B1C9-B5BE26D0718B}"/>
          </ac:cxnSpMkLst>
        </pc:cxnChg>
        <pc:cxnChg chg="add mod">
          <ac:chgData name="GUO, Qiang" userId="79929919-1e5a-4868-82ae-63843998b2d0" providerId="ADAL" clId="{4239E9BD-77F9-49C8-B95F-8E5139E2C373}" dt="2022-12-11T13:49:31.750" v="3611" actId="164"/>
          <ac:cxnSpMkLst>
            <pc:docMk/>
            <pc:sldMk cId="87797818" sldId="502"/>
            <ac:cxnSpMk id="27" creationId="{650F29AF-33FD-4C57-BA08-84EA54613839}"/>
          </ac:cxnSpMkLst>
        </pc:cxnChg>
        <pc:cxnChg chg="add mod">
          <ac:chgData name="GUO, Qiang" userId="79929919-1e5a-4868-82ae-63843998b2d0" providerId="ADAL" clId="{4239E9BD-77F9-49C8-B95F-8E5139E2C373}" dt="2022-12-11T13:49:31.750" v="3611" actId="164"/>
          <ac:cxnSpMkLst>
            <pc:docMk/>
            <pc:sldMk cId="87797818" sldId="502"/>
            <ac:cxnSpMk id="28" creationId="{77D41DEE-D844-4B0C-AB68-C3AEC69A4243}"/>
          </ac:cxnSpMkLst>
        </pc:cxnChg>
        <pc:cxnChg chg="add mod">
          <ac:chgData name="GUO, Qiang" userId="79929919-1e5a-4868-82ae-63843998b2d0" providerId="ADAL" clId="{4239E9BD-77F9-49C8-B95F-8E5139E2C373}" dt="2022-12-11T13:52:55.929" v="3681" actId="14100"/>
          <ac:cxnSpMkLst>
            <pc:docMk/>
            <pc:sldMk cId="87797818" sldId="502"/>
            <ac:cxnSpMk id="33" creationId="{7DFE40E9-83D8-4611-85B7-F1C5845B5B42}"/>
          </ac:cxnSpMkLst>
        </pc:cxnChg>
        <pc:cxnChg chg="add mod">
          <ac:chgData name="GUO, Qiang" userId="79929919-1e5a-4868-82ae-63843998b2d0" providerId="ADAL" clId="{4239E9BD-77F9-49C8-B95F-8E5139E2C373}" dt="2022-12-11T13:55:36.241" v="3723" actId="1035"/>
          <ac:cxnSpMkLst>
            <pc:docMk/>
            <pc:sldMk cId="87797818" sldId="502"/>
            <ac:cxnSpMk id="35" creationId="{A3A10DEA-71F5-441E-9DF1-AEFE8798948D}"/>
          </ac:cxnSpMkLst>
        </pc:cxnChg>
        <pc:cxnChg chg="mod topLvl">
          <ac:chgData name="GUO, Qiang" userId="79929919-1e5a-4868-82ae-63843998b2d0" providerId="ADAL" clId="{4239E9BD-77F9-49C8-B95F-8E5139E2C373}" dt="2022-12-11T13:55:23.115" v="3710" actId="692"/>
          <ac:cxnSpMkLst>
            <pc:docMk/>
            <pc:sldMk cId="87797818" sldId="502"/>
            <ac:cxnSpMk id="37" creationId="{2B166F23-9612-4D43-A2E7-7349961FA811}"/>
          </ac:cxnSpMkLst>
        </pc:cxnChg>
        <pc:cxnChg chg="mod topLvl">
          <ac:chgData name="GUO, Qiang" userId="79929919-1e5a-4868-82ae-63843998b2d0" providerId="ADAL" clId="{4239E9BD-77F9-49C8-B95F-8E5139E2C373}" dt="2022-12-11T13:55:23.115" v="3710" actId="692"/>
          <ac:cxnSpMkLst>
            <pc:docMk/>
            <pc:sldMk cId="87797818" sldId="502"/>
            <ac:cxnSpMk id="38" creationId="{C7FC793F-8A7B-4C02-B1F5-373D196C679D}"/>
          </ac:cxnSpMkLst>
        </pc:cxnChg>
        <pc:cxnChg chg="add mod">
          <ac:chgData name="GUO, Qiang" userId="79929919-1e5a-4868-82ae-63843998b2d0" providerId="ADAL" clId="{4239E9BD-77F9-49C8-B95F-8E5139E2C373}" dt="2022-12-11T13:55:23.115" v="3710" actId="692"/>
          <ac:cxnSpMkLst>
            <pc:docMk/>
            <pc:sldMk cId="87797818" sldId="502"/>
            <ac:cxnSpMk id="42" creationId="{5045B316-E380-4FD9-B58A-C6348C6B97B5}"/>
          </ac:cxnSpMkLst>
        </pc:cxnChg>
        <pc:cxnChg chg="add mod">
          <ac:chgData name="GUO, Qiang" userId="79929919-1e5a-4868-82ae-63843998b2d0" providerId="ADAL" clId="{4239E9BD-77F9-49C8-B95F-8E5139E2C373}" dt="2022-12-11T13:57:29.524" v="3741" actId="1038"/>
          <ac:cxnSpMkLst>
            <pc:docMk/>
            <pc:sldMk cId="87797818" sldId="502"/>
            <ac:cxnSpMk id="47" creationId="{2B488B6E-1C21-499E-9B77-95AB71FA80C5}"/>
          </ac:cxnSpMkLst>
        </pc:cxnChg>
      </pc:sldChg>
      <pc:sldChg chg="addSp delSp modSp add mod ord modAnim">
        <pc:chgData name="GUO, Qiang" userId="79929919-1e5a-4868-82ae-63843998b2d0" providerId="ADAL" clId="{4239E9BD-77F9-49C8-B95F-8E5139E2C373}" dt="2022-12-11T14:19:41.895" v="4457" actId="255"/>
        <pc:sldMkLst>
          <pc:docMk/>
          <pc:sldMk cId="3499827752" sldId="503"/>
        </pc:sldMkLst>
        <pc:spChg chg="add del mod">
          <ac:chgData name="GUO, Qiang" userId="79929919-1e5a-4868-82ae-63843998b2d0" providerId="ADAL" clId="{4239E9BD-77F9-49C8-B95F-8E5139E2C373}" dt="2022-12-06T12:26:50.736" v="1086" actId="478"/>
          <ac:spMkLst>
            <pc:docMk/>
            <pc:sldMk cId="3499827752" sldId="503"/>
            <ac:spMk id="3" creationId="{FB7369D6-FBBF-46C7-B564-913EFAE57E4E}"/>
          </ac:spMkLst>
        </pc:spChg>
        <pc:spChg chg="add mod">
          <ac:chgData name="GUO, Qiang" userId="79929919-1e5a-4868-82ae-63843998b2d0" providerId="ADAL" clId="{4239E9BD-77F9-49C8-B95F-8E5139E2C373}" dt="2022-12-11T14:12:59.351" v="4240"/>
          <ac:spMkLst>
            <pc:docMk/>
            <pc:sldMk cId="3499827752" sldId="503"/>
            <ac:spMk id="7" creationId="{35286455-86A3-43E0-BB5C-21AE21990FD6}"/>
          </ac:spMkLst>
        </pc:spChg>
        <pc:spChg chg="add mod">
          <ac:chgData name="GUO, Qiang" userId="79929919-1e5a-4868-82ae-63843998b2d0" providerId="ADAL" clId="{4239E9BD-77F9-49C8-B95F-8E5139E2C373}" dt="2022-12-11T14:10:28.337" v="4144" actId="1036"/>
          <ac:spMkLst>
            <pc:docMk/>
            <pc:sldMk cId="3499827752" sldId="503"/>
            <ac:spMk id="8" creationId="{D8234FB4-531A-4FDF-8418-E426C7E05761}"/>
          </ac:spMkLst>
        </pc:spChg>
        <pc:spChg chg="mod">
          <ac:chgData name="GUO, Qiang" userId="79929919-1e5a-4868-82ae-63843998b2d0" providerId="ADAL" clId="{4239E9BD-77F9-49C8-B95F-8E5139E2C373}" dt="2022-12-06T12:26:43.315" v="1084" actId="20577"/>
          <ac:spMkLst>
            <pc:docMk/>
            <pc:sldMk cId="3499827752" sldId="503"/>
            <ac:spMk id="9" creationId="{87C720C1-1137-4CC8-96B9-2662FEA5AB6F}"/>
          </ac:spMkLst>
        </pc:spChg>
        <pc:spChg chg="del">
          <ac:chgData name="GUO, Qiang" userId="79929919-1e5a-4868-82ae-63843998b2d0" providerId="ADAL" clId="{4239E9BD-77F9-49C8-B95F-8E5139E2C373}" dt="2022-12-06T12:26:47.680" v="1085" actId="478"/>
          <ac:spMkLst>
            <pc:docMk/>
            <pc:sldMk cId="3499827752" sldId="503"/>
            <ac:spMk id="10" creationId="{4F3EBF47-64A9-42FD-BF3A-EE40320F8E7C}"/>
          </ac:spMkLst>
        </pc:spChg>
        <pc:spChg chg="add mod">
          <ac:chgData name="GUO, Qiang" userId="79929919-1e5a-4868-82ae-63843998b2d0" providerId="ADAL" clId="{4239E9BD-77F9-49C8-B95F-8E5139E2C373}" dt="2022-12-11T14:16:10.660" v="4308" actId="120"/>
          <ac:spMkLst>
            <pc:docMk/>
            <pc:sldMk cId="3499827752" sldId="503"/>
            <ac:spMk id="11" creationId="{57FB66B5-B5FC-4CFF-8225-CC521EE315C9}"/>
          </ac:spMkLst>
        </pc:spChg>
        <pc:spChg chg="add mod">
          <ac:chgData name="GUO, Qiang" userId="79929919-1e5a-4868-82ae-63843998b2d0" providerId="ADAL" clId="{4239E9BD-77F9-49C8-B95F-8E5139E2C373}" dt="2022-12-11T14:16:04.060" v="4306" actId="120"/>
          <ac:spMkLst>
            <pc:docMk/>
            <pc:sldMk cId="3499827752" sldId="503"/>
            <ac:spMk id="12" creationId="{5E484B57-5643-4542-96D9-61FF8A4FD86A}"/>
          </ac:spMkLst>
        </pc:spChg>
        <pc:spChg chg="add mod">
          <ac:chgData name="GUO, Qiang" userId="79929919-1e5a-4868-82ae-63843998b2d0" providerId="ADAL" clId="{4239E9BD-77F9-49C8-B95F-8E5139E2C373}" dt="2022-12-11T14:16:35.792" v="4334" actId="207"/>
          <ac:spMkLst>
            <pc:docMk/>
            <pc:sldMk cId="3499827752" sldId="503"/>
            <ac:spMk id="13" creationId="{7E6B36B0-4EAE-4081-8E99-CDFC1FBF6CF0}"/>
          </ac:spMkLst>
        </pc:spChg>
        <pc:spChg chg="add mod">
          <ac:chgData name="GUO, Qiang" userId="79929919-1e5a-4868-82ae-63843998b2d0" providerId="ADAL" clId="{4239E9BD-77F9-49C8-B95F-8E5139E2C373}" dt="2022-12-11T14:17:15.597" v="4364" actId="20577"/>
          <ac:spMkLst>
            <pc:docMk/>
            <pc:sldMk cId="3499827752" sldId="503"/>
            <ac:spMk id="14" creationId="{5724F8C2-260E-48FD-8BF1-9376D898C724}"/>
          </ac:spMkLst>
        </pc:spChg>
        <pc:spChg chg="add mod">
          <ac:chgData name="GUO, Qiang" userId="79929919-1e5a-4868-82ae-63843998b2d0" providerId="ADAL" clId="{4239E9BD-77F9-49C8-B95F-8E5139E2C373}" dt="2022-12-11T14:19:41.895" v="4457" actId="255"/>
          <ac:spMkLst>
            <pc:docMk/>
            <pc:sldMk cId="3499827752" sldId="503"/>
            <ac:spMk id="15" creationId="{E20EB81C-603B-4437-B6E5-492F5B27861C}"/>
          </ac:spMkLst>
        </pc:spChg>
        <pc:spChg chg="add mod">
          <ac:chgData name="GUO, Qiang" userId="79929919-1e5a-4868-82ae-63843998b2d0" providerId="ADAL" clId="{4239E9BD-77F9-49C8-B95F-8E5139E2C373}" dt="2022-12-11T14:10:28.337" v="4144" actId="1036"/>
          <ac:spMkLst>
            <pc:docMk/>
            <pc:sldMk cId="3499827752" sldId="503"/>
            <ac:spMk id="16" creationId="{8AB8C98C-E73E-415C-94E1-6E81C639AF2E}"/>
          </ac:spMkLst>
        </pc:spChg>
        <pc:spChg chg="add mod">
          <ac:chgData name="GUO, Qiang" userId="79929919-1e5a-4868-82ae-63843998b2d0" providerId="ADAL" clId="{4239E9BD-77F9-49C8-B95F-8E5139E2C373}" dt="2022-12-11T14:10:28.337" v="4144" actId="1036"/>
          <ac:spMkLst>
            <pc:docMk/>
            <pc:sldMk cId="3499827752" sldId="503"/>
            <ac:spMk id="18" creationId="{90CE2D1A-59C0-40D7-853E-1575B0529910}"/>
          </ac:spMkLst>
        </pc:spChg>
        <pc:spChg chg="add mod">
          <ac:chgData name="GUO, Qiang" userId="79929919-1e5a-4868-82ae-63843998b2d0" providerId="ADAL" clId="{4239E9BD-77F9-49C8-B95F-8E5139E2C373}" dt="2022-12-11T14:10:28.337" v="4144" actId="1036"/>
          <ac:spMkLst>
            <pc:docMk/>
            <pc:sldMk cId="3499827752" sldId="503"/>
            <ac:spMk id="20" creationId="{E67F8F38-EE4B-4EB4-93C9-784605542A6C}"/>
          </ac:spMkLst>
        </pc:spChg>
        <pc:spChg chg="add mod">
          <ac:chgData name="GUO, Qiang" userId="79929919-1e5a-4868-82ae-63843998b2d0" providerId="ADAL" clId="{4239E9BD-77F9-49C8-B95F-8E5139E2C373}" dt="2022-12-11T14:17:50.142" v="4383" actId="20577"/>
          <ac:spMkLst>
            <pc:docMk/>
            <pc:sldMk cId="3499827752" sldId="503"/>
            <ac:spMk id="21" creationId="{12D36F64-7A68-4E65-B495-0A57F5124ADC}"/>
          </ac:spMkLst>
        </pc:spChg>
        <pc:cxnChg chg="add mod">
          <ac:chgData name="GUO, Qiang" userId="79929919-1e5a-4868-82ae-63843998b2d0" providerId="ADAL" clId="{4239E9BD-77F9-49C8-B95F-8E5139E2C373}" dt="2022-12-11T14:10:28.337" v="4144" actId="1036"/>
          <ac:cxnSpMkLst>
            <pc:docMk/>
            <pc:sldMk cId="3499827752" sldId="503"/>
            <ac:cxnSpMk id="17" creationId="{6CE08F32-49F4-4340-9B38-078C9B29D845}"/>
          </ac:cxnSpMkLst>
        </pc:cxnChg>
        <pc:cxnChg chg="add mod">
          <ac:chgData name="GUO, Qiang" userId="79929919-1e5a-4868-82ae-63843998b2d0" providerId="ADAL" clId="{4239E9BD-77F9-49C8-B95F-8E5139E2C373}" dt="2022-12-11T14:10:28.337" v="4144" actId="1036"/>
          <ac:cxnSpMkLst>
            <pc:docMk/>
            <pc:sldMk cId="3499827752" sldId="503"/>
            <ac:cxnSpMk id="19" creationId="{39104793-3580-485A-9FF3-2B0F9CC407AC}"/>
          </ac:cxnSpMkLst>
        </pc:cxnChg>
      </pc:sldChg>
      <pc:sldChg chg="addSp delSp modSp add mod">
        <pc:chgData name="GUO, Qiang" userId="79929919-1e5a-4868-82ae-63843998b2d0" providerId="ADAL" clId="{4239E9BD-77F9-49C8-B95F-8E5139E2C373}" dt="2022-12-06T12:30:28.249" v="1180" actId="255"/>
        <pc:sldMkLst>
          <pc:docMk/>
          <pc:sldMk cId="2643792902" sldId="504"/>
        </pc:sldMkLst>
        <pc:spChg chg="add del mod">
          <ac:chgData name="GUO, Qiang" userId="79929919-1e5a-4868-82ae-63843998b2d0" providerId="ADAL" clId="{4239E9BD-77F9-49C8-B95F-8E5139E2C373}" dt="2022-12-06T12:28:26.937" v="1163" actId="478"/>
          <ac:spMkLst>
            <pc:docMk/>
            <pc:sldMk cId="2643792902" sldId="504"/>
            <ac:spMk id="3" creationId="{064D7B04-DE50-4F70-8844-2A3CDD5A68E4}"/>
          </ac:spMkLst>
        </pc:spChg>
        <pc:spChg chg="add del mod">
          <ac:chgData name="GUO, Qiang" userId="79929919-1e5a-4868-82ae-63843998b2d0" providerId="ADAL" clId="{4239E9BD-77F9-49C8-B95F-8E5139E2C373}" dt="2022-12-06T12:28:25.359" v="1161"/>
          <ac:spMkLst>
            <pc:docMk/>
            <pc:sldMk cId="2643792902" sldId="504"/>
            <ac:spMk id="7" creationId="{E1AD0D38-D305-4FE6-9387-04EE0CE8799D}"/>
          </ac:spMkLst>
        </pc:spChg>
        <pc:spChg chg="mod">
          <ac:chgData name="GUO, Qiang" userId="79929919-1e5a-4868-82ae-63843998b2d0" providerId="ADAL" clId="{4239E9BD-77F9-49C8-B95F-8E5139E2C373}" dt="2022-12-06T12:27:48.357" v="1098" actId="20577"/>
          <ac:spMkLst>
            <pc:docMk/>
            <pc:sldMk cId="2643792902" sldId="504"/>
            <ac:spMk id="9" creationId="{87C720C1-1137-4CC8-96B9-2662FEA5AB6F}"/>
          </ac:spMkLst>
        </pc:spChg>
        <pc:spChg chg="add del mod">
          <ac:chgData name="GUO, Qiang" userId="79929919-1e5a-4868-82ae-63843998b2d0" providerId="ADAL" clId="{4239E9BD-77F9-49C8-B95F-8E5139E2C373}" dt="2022-12-06T12:30:28.249" v="1180" actId="255"/>
          <ac:spMkLst>
            <pc:docMk/>
            <pc:sldMk cId="2643792902" sldId="504"/>
            <ac:spMk id="10" creationId="{4F3EBF47-64A9-42FD-BF3A-EE40320F8E7C}"/>
          </ac:spMkLst>
        </pc:spChg>
      </pc:sldChg>
      <pc:sldChg chg="addSp delSp modSp add mod modAnim">
        <pc:chgData name="GUO, Qiang" userId="79929919-1e5a-4868-82ae-63843998b2d0" providerId="ADAL" clId="{4239E9BD-77F9-49C8-B95F-8E5139E2C373}" dt="2022-12-06T12:37:25.746" v="1346" actId="1035"/>
        <pc:sldMkLst>
          <pc:docMk/>
          <pc:sldMk cId="2262889771" sldId="505"/>
        </pc:sldMkLst>
        <pc:spChg chg="add del mod">
          <ac:chgData name="GUO, Qiang" userId="79929919-1e5a-4868-82ae-63843998b2d0" providerId="ADAL" clId="{4239E9BD-77F9-49C8-B95F-8E5139E2C373}" dt="2022-12-06T12:36:31.013" v="1291" actId="478"/>
          <ac:spMkLst>
            <pc:docMk/>
            <pc:sldMk cId="2262889771" sldId="505"/>
            <ac:spMk id="3" creationId="{311529D3-6710-45E5-84D7-AA4A372900F1}"/>
          </ac:spMkLst>
        </pc:spChg>
        <pc:spChg chg="add mod">
          <ac:chgData name="GUO, Qiang" userId="79929919-1e5a-4868-82ae-63843998b2d0" providerId="ADAL" clId="{4239E9BD-77F9-49C8-B95F-8E5139E2C373}" dt="2022-12-06T12:36:40.073" v="1333" actId="1037"/>
          <ac:spMkLst>
            <pc:docMk/>
            <pc:sldMk cId="2262889771" sldId="505"/>
            <ac:spMk id="7" creationId="{B6AEBB48-6252-4965-8F95-6BD1FA86DA7E}"/>
          </ac:spMkLst>
        </pc:spChg>
        <pc:spChg chg="add mod">
          <ac:chgData name="GUO, Qiang" userId="79929919-1e5a-4868-82ae-63843998b2d0" providerId="ADAL" clId="{4239E9BD-77F9-49C8-B95F-8E5139E2C373}" dt="2022-12-06T12:36:40.073" v="1333" actId="1037"/>
          <ac:spMkLst>
            <pc:docMk/>
            <pc:sldMk cId="2262889771" sldId="505"/>
            <ac:spMk id="8" creationId="{F7D68955-0548-4CA0-983A-4A639799C3F0}"/>
          </ac:spMkLst>
        </pc:spChg>
        <pc:spChg chg="mod">
          <ac:chgData name="GUO, Qiang" userId="79929919-1e5a-4868-82ae-63843998b2d0" providerId="ADAL" clId="{4239E9BD-77F9-49C8-B95F-8E5139E2C373}" dt="2022-12-06T12:36:54.080" v="1342" actId="20577"/>
          <ac:spMkLst>
            <pc:docMk/>
            <pc:sldMk cId="2262889771" sldId="505"/>
            <ac:spMk id="9" creationId="{87C720C1-1137-4CC8-96B9-2662FEA5AB6F}"/>
          </ac:spMkLst>
        </pc:spChg>
        <pc:spChg chg="del">
          <ac:chgData name="GUO, Qiang" userId="79929919-1e5a-4868-82ae-63843998b2d0" providerId="ADAL" clId="{4239E9BD-77F9-49C8-B95F-8E5139E2C373}" dt="2022-12-06T12:36:28.215" v="1290" actId="478"/>
          <ac:spMkLst>
            <pc:docMk/>
            <pc:sldMk cId="2262889771" sldId="505"/>
            <ac:spMk id="10" creationId="{4F3EBF47-64A9-42FD-BF3A-EE40320F8E7C}"/>
          </ac:spMkLst>
        </pc:spChg>
        <pc:spChg chg="add mod">
          <ac:chgData name="GUO, Qiang" userId="79929919-1e5a-4868-82ae-63843998b2d0" providerId="ADAL" clId="{4239E9BD-77F9-49C8-B95F-8E5139E2C373}" dt="2022-12-06T12:36:40.073" v="1333" actId="1037"/>
          <ac:spMkLst>
            <pc:docMk/>
            <pc:sldMk cId="2262889771" sldId="505"/>
            <ac:spMk id="11" creationId="{5C034E64-42F8-4688-A0E7-3EB460A9ACE0}"/>
          </ac:spMkLst>
        </pc:spChg>
        <pc:spChg chg="add mod">
          <ac:chgData name="GUO, Qiang" userId="79929919-1e5a-4868-82ae-63843998b2d0" providerId="ADAL" clId="{4239E9BD-77F9-49C8-B95F-8E5139E2C373}" dt="2022-12-06T12:36:40.073" v="1333" actId="1037"/>
          <ac:spMkLst>
            <pc:docMk/>
            <pc:sldMk cId="2262889771" sldId="505"/>
            <ac:spMk id="12" creationId="{CEA9E2D9-050F-4A50-B451-7A7BDEB8DB11}"/>
          </ac:spMkLst>
        </pc:spChg>
        <pc:spChg chg="add mod">
          <ac:chgData name="GUO, Qiang" userId="79929919-1e5a-4868-82ae-63843998b2d0" providerId="ADAL" clId="{4239E9BD-77F9-49C8-B95F-8E5139E2C373}" dt="2022-12-06T12:36:40.073" v="1333" actId="1037"/>
          <ac:spMkLst>
            <pc:docMk/>
            <pc:sldMk cId="2262889771" sldId="505"/>
            <ac:spMk id="13" creationId="{FADF7BC3-E769-4F1C-AA90-997B3DCB72D7}"/>
          </ac:spMkLst>
        </pc:spChg>
        <pc:spChg chg="add mod">
          <ac:chgData name="GUO, Qiang" userId="79929919-1e5a-4868-82ae-63843998b2d0" providerId="ADAL" clId="{4239E9BD-77F9-49C8-B95F-8E5139E2C373}" dt="2022-12-06T12:36:40.073" v="1333" actId="1037"/>
          <ac:spMkLst>
            <pc:docMk/>
            <pc:sldMk cId="2262889771" sldId="505"/>
            <ac:spMk id="14" creationId="{96FDFBEA-FB98-4DFB-9A90-BAACEBC818EB}"/>
          </ac:spMkLst>
        </pc:spChg>
        <pc:spChg chg="add mod">
          <ac:chgData name="GUO, Qiang" userId="79929919-1e5a-4868-82ae-63843998b2d0" providerId="ADAL" clId="{4239E9BD-77F9-49C8-B95F-8E5139E2C373}" dt="2022-12-06T12:37:21.861" v="1344" actId="1036"/>
          <ac:spMkLst>
            <pc:docMk/>
            <pc:sldMk cId="2262889771" sldId="505"/>
            <ac:spMk id="15" creationId="{91CC7B43-F06C-4F3A-8212-72BFBDD639E3}"/>
          </ac:spMkLst>
        </pc:spChg>
        <pc:spChg chg="add mod">
          <ac:chgData name="GUO, Qiang" userId="79929919-1e5a-4868-82ae-63843998b2d0" providerId="ADAL" clId="{4239E9BD-77F9-49C8-B95F-8E5139E2C373}" dt="2022-12-06T12:36:40.073" v="1333" actId="1037"/>
          <ac:spMkLst>
            <pc:docMk/>
            <pc:sldMk cId="2262889771" sldId="505"/>
            <ac:spMk id="16" creationId="{E78A683C-F505-4126-AAD4-4F79D419FD25}"/>
          </ac:spMkLst>
        </pc:spChg>
        <pc:spChg chg="add mod">
          <ac:chgData name="GUO, Qiang" userId="79929919-1e5a-4868-82ae-63843998b2d0" providerId="ADAL" clId="{4239E9BD-77F9-49C8-B95F-8E5139E2C373}" dt="2022-12-06T12:36:40.073" v="1333" actId="1037"/>
          <ac:spMkLst>
            <pc:docMk/>
            <pc:sldMk cId="2262889771" sldId="505"/>
            <ac:spMk id="17" creationId="{8A6796A8-CDDA-46CA-B519-DEB5EA3E12F2}"/>
          </ac:spMkLst>
        </pc:spChg>
        <pc:spChg chg="add mod">
          <ac:chgData name="GUO, Qiang" userId="79929919-1e5a-4868-82ae-63843998b2d0" providerId="ADAL" clId="{4239E9BD-77F9-49C8-B95F-8E5139E2C373}" dt="2022-12-06T12:36:40.073" v="1333" actId="1037"/>
          <ac:spMkLst>
            <pc:docMk/>
            <pc:sldMk cId="2262889771" sldId="505"/>
            <ac:spMk id="18" creationId="{6B783291-BE1C-4638-97E1-7CA2CEA88CD9}"/>
          </ac:spMkLst>
        </pc:spChg>
        <pc:spChg chg="add mod">
          <ac:chgData name="GUO, Qiang" userId="79929919-1e5a-4868-82ae-63843998b2d0" providerId="ADAL" clId="{4239E9BD-77F9-49C8-B95F-8E5139E2C373}" dt="2022-12-06T12:37:25.746" v="1346" actId="1035"/>
          <ac:spMkLst>
            <pc:docMk/>
            <pc:sldMk cId="2262889771" sldId="505"/>
            <ac:spMk id="19" creationId="{3481C517-F2AE-4DFB-98EA-0C2D64BBED26}"/>
          </ac:spMkLst>
        </pc:spChg>
      </pc:sldChg>
      <pc:sldChg chg="addSp modSp add mod modAnim">
        <pc:chgData name="GUO, Qiang" userId="79929919-1e5a-4868-82ae-63843998b2d0" providerId="ADAL" clId="{4239E9BD-77F9-49C8-B95F-8E5139E2C373}" dt="2022-12-06T12:50:41.765" v="1670" actId="20577"/>
        <pc:sldMkLst>
          <pc:docMk/>
          <pc:sldMk cId="3323184530" sldId="506"/>
        </pc:sldMkLst>
        <pc:spChg chg="add mod">
          <ac:chgData name="GUO, Qiang" userId="79929919-1e5a-4868-82ae-63843998b2d0" providerId="ADAL" clId="{4239E9BD-77F9-49C8-B95F-8E5139E2C373}" dt="2022-12-06T12:44:25.322" v="1485" actId="255"/>
          <ac:spMkLst>
            <pc:docMk/>
            <pc:sldMk cId="3323184530" sldId="506"/>
            <ac:spMk id="5" creationId="{83EC146D-4871-46F8-8722-8D6C3741C6E9}"/>
          </ac:spMkLst>
        </pc:spChg>
        <pc:spChg chg="add mod">
          <ac:chgData name="GUO, Qiang" userId="79929919-1e5a-4868-82ae-63843998b2d0" providerId="ADAL" clId="{4239E9BD-77F9-49C8-B95F-8E5139E2C373}" dt="2022-12-06T12:49:02.899" v="1556" actId="14100"/>
          <ac:spMkLst>
            <pc:docMk/>
            <pc:sldMk cId="3323184530" sldId="506"/>
            <ac:spMk id="6" creationId="{23BCCB19-8083-4472-884B-AD3832E3B871}"/>
          </ac:spMkLst>
        </pc:spChg>
        <pc:spChg chg="add mod">
          <ac:chgData name="GUO, Qiang" userId="79929919-1e5a-4868-82ae-63843998b2d0" providerId="ADAL" clId="{4239E9BD-77F9-49C8-B95F-8E5139E2C373}" dt="2022-12-06T12:50:41.765" v="1670" actId="20577"/>
          <ac:spMkLst>
            <pc:docMk/>
            <pc:sldMk cId="3323184530" sldId="506"/>
            <ac:spMk id="7" creationId="{A5769D15-3DBC-40F9-AAB0-5C44B5E44E1F}"/>
          </ac:spMkLst>
        </pc:spChg>
        <pc:spChg chg="mod">
          <ac:chgData name="GUO, Qiang" userId="79929919-1e5a-4868-82ae-63843998b2d0" providerId="ADAL" clId="{4239E9BD-77F9-49C8-B95F-8E5139E2C373}" dt="2022-12-06T12:38:32.006" v="1353" actId="20577"/>
          <ac:spMkLst>
            <pc:docMk/>
            <pc:sldMk cId="3323184530" sldId="506"/>
            <ac:spMk id="9" creationId="{87C720C1-1137-4CC8-96B9-2662FEA5AB6F}"/>
          </ac:spMkLst>
        </pc:spChg>
        <pc:spChg chg="mod">
          <ac:chgData name="GUO, Qiang" userId="79929919-1e5a-4868-82ae-63843998b2d0" providerId="ADAL" clId="{4239E9BD-77F9-49C8-B95F-8E5139E2C373}" dt="2022-12-06T12:48:33.476" v="1553" actId="14100"/>
          <ac:spMkLst>
            <pc:docMk/>
            <pc:sldMk cId="3323184530" sldId="506"/>
            <ac:spMk id="10" creationId="{4F3EBF47-64A9-42FD-BF3A-EE40320F8E7C}"/>
          </ac:spMkLst>
        </pc:spChg>
      </pc:sldChg>
      <pc:sldChg chg="modSp add mod ord">
        <pc:chgData name="GUO, Qiang" userId="79929919-1e5a-4868-82ae-63843998b2d0" providerId="ADAL" clId="{4239E9BD-77F9-49C8-B95F-8E5139E2C373}" dt="2022-12-06T12:53:20.889" v="1683"/>
        <pc:sldMkLst>
          <pc:docMk/>
          <pc:sldMk cId="1425617041" sldId="507"/>
        </pc:sldMkLst>
        <pc:spChg chg="mod">
          <ac:chgData name="GUO, Qiang" userId="79929919-1e5a-4868-82ae-63843998b2d0" providerId="ADAL" clId="{4239E9BD-77F9-49C8-B95F-8E5139E2C373}" dt="2022-12-06T12:52:13.993" v="1678" actId="20577"/>
          <ac:spMkLst>
            <pc:docMk/>
            <pc:sldMk cId="1425617041" sldId="507"/>
            <ac:spMk id="9" creationId="{87C720C1-1137-4CC8-96B9-2662FEA5AB6F}"/>
          </ac:spMkLst>
        </pc:spChg>
      </pc:sldChg>
      <pc:sldChg chg="modSp add mod">
        <pc:chgData name="GUO, Qiang" userId="79929919-1e5a-4868-82ae-63843998b2d0" providerId="ADAL" clId="{4239E9BD-77F9-49C8-B95F-8E5139E2C373}" dt="2022-12-06T12:53:12.009" v="1681" actId="20577"/>
        <pc:sldMkLst>
          <pc:docMk/>
          <pc:sldMk cId="3446642169" sldId="508"/>
        </pc:sldMkLst>
        <pc:spChg chg="mod">
          <ac:chgData name="GUO, Qiang" userId="79929919-1e5a-4868-82ae-63843998b2d0" providerId="ADAL" clId="{4239E9BD-77F9-49C8-B95F-8E5139E2C373}" dt="2022-12-06T12:53:12.009" v="1681" actId="20577"/>
          <ac:spMkLst>
            <pc:docMk/>
            <pc:sldMk cId="3446642169" sldId="508"/>
            <ac:spMk id="9" creationId="{87C720C1-1137-4CC8-96B9-2662FEA5AB6F}"/>
          </ac:spMkLst>
        </pc:spChg>
      </pc:sldChg>
      <pc:sldChg chg="modSp add mod">
        <pc:chgData name="GUO, Qiang" userId="79929919-1e5a-4868-82ae-63843998b2d0" providerId="ADAL" clId="{4239E9BD-77F9-49C8-B95F-8E5139E2C373}" dt="2022-12-06T12:53:36.892" v="1691" actId="20577"/>
        <pc:sldMkLst>
          <pc:docMk/>
          <pc:sldMk cId="376063374" sldId="509"/>
        </pc:sldMkLst>
        <pc:spChg chg="mod">
          <ac:chgData name="GUO, Qiang" userId="79929919-1e5a-4868-82ae-63843998b2d0" providerId="ADAL" clId="{4239E9BD-77F9-49C8-B95F-8E5139E2C373}" dt="2022-12-06T12:53:36.892" v="1691" actId="20577"/>
          <ac:spMkLst>
            <pc:docMk/>
            <pc:sldMk cId="376063374" sldId="509"/>
            <ac:spMk id="9" creationId="{87C720C1-1137-4CC8-96B9-2662FEA5AB6F}"/>
          </ac:spMkLst>
        </pc:spChg>
      </pc:sldChg>
      <pc:sldChg chg="modSp add mod">
        <pc:chgData name="GUO, Qiang" userId="79929919-1e5a-4868-82ae-63843998b2d0" providerId="ADAL" clId="{4239E9BD-77F9-49C8-B95F-8E5139E2C373}" dt="2022-12-07T12:45:25.339" v="2163" actId="20577"/>
        <pc:sldMkLst>
          <pc:docMk/>
          <pc:sldMk cId="1107880549" sldId="510"/>
        </pc:sldMkLst>
        <pc:spChg chg="mod">
          <ac:chgData name="GUO, Qiang" userId="79929919-1e5a-4868-82ae-63843998b2d0" providerId="ADAL" clId="{4239E9BD-77F9-49C8-B95F-8E5139E2C373}" dt="2022-12-07T12:45:25.339" v="2163" actId="20577"/>
          <ac:spMkLst>
            <pc:docMk/>
            <pc:sldMk cId="1107880549" sldId="510"/>
            <ac:spMk id="9" creationId="{87C720C1-1137-4CC8-96B9-2662FEA5AB6F}"/>
          </ac:spMkLst>
        </pc:spChg>
      </pc:sldChg>
      <pc:sldChg chg="modSp add mod">
        <pc:chgData name="GUO, Qiang" userId="79929919-1e5a-4868-82ae-63843998b2d0" providerId="ADAL" clId="{4239E9BD-77F9-49C8-B95F-8E5139E2C373}" dt="2022-12-06T12:58:05.122" v="2009" actId="20577"/>
        <pc:sldMkLst>
          <pc:docMk/>
          <pc:sldMk cId="4074228462" sldId="524"/>
        </pc:sldMkLst>
        <pc:spChg chg="mod">
          <ac:chgData name="GUO, Qiang" userId="79929919-1e5a-4868-82ae-63843998b2d0" providerId="ADAL" clId="{4239E9BD-77F9-49C8-B95F-8E5139E2C373}" dt="2022-12-06T12:55:03.240" v="1726" actId="20577"/>
          <ac:spMkLst>
            <pc:docMk/>
            <pc:sldMk cId="4074228462" sldId="524"/>
            <ac:spMk id="11" creationId="{58906670-C9AA-401F-96A7-DC3FBBD0DD49}"/>
          </ac:spMkLst>
        </pc:spChg>
        <pc:spChg chg="mod">
          <ac:chgData name="GUO, Qiang" userId="79929919-1e5a-4868-82ae-63843998b2d0" providerId="ADAL" clId="{4239E9BD-77F9-49C8-B95F-8E5139E2C373}" dt="2022-12-06T12:58:05.122" v="2009" actId="20577"/>
          <ac:spMkLst>
            <pc:docMk/>
            <pc:sldMk cId="4074228462" sldId="524"/>
            <ac:spMk id="12" creationId="{D9A8921A-807E-4176-8B4F-A164A9361668}"/>
          </ac:spMkLst>
        </pc:spChg>
      </pc:sldChg>
      <pc:sldChg chg="add">
        <pc:chgData name="GUO, Qiang" userId="79929919-1e5a-4868-82ae-63843998b2d0" providerId="ADAL" clId="{4239E9BD-77F9-49C8-B95F-8E5139E2C373}" dt="2022-12-07T12:45:18.571" v="2149"/>
        <pc:sldMkLst>
          <pc:docMk/>
          <pc:sldMk cId="2263462911" sldId="525"/>
        </pc:sldMkLst>
      </pc:sldChg>
      <pc:sldChg chg="addSp delSp modSp add mod">
        <pc:chgData name="GUO, Qiang" userId="79929919-1e5a-4868-82ae-63843998b2d0" providerId="ADAL" clId="{4239E9BD-77F9-49C8-B95F-8E5139E2C373}" dt="2022-12-07T12:53:21.268" v="2191" actId="14100"/>
        <pc:sldMkLst>
          <pc:docMk/>
          <pc:sldMk cId="1219736981" sldId="526"/>
        </pc:sldMkLst>
        <pc:spChg chg="add del mod">
          <ac:chgData name="GUO, Qiang" userId="79929919-1e5a-4868-82ae-63843998b2d0" providerId="ADAL" clId="{4239E9BD-77F9-49C8-B95F-8E5139E2C373}" dt="2022-12-07T12:51:52.734" v="2166" actId="478"/>
          <ac:spMkLst>
            <pc:docMk/>
            <pc:sldMk cId="1219736981" sldId="526"/>
            <ac:spMk id="3" creationId="{93BE3511-0729-47AE-A48B-0FCA52C7C662}"/>
          </ac:spMkLst>
        </pc:spChg>
        <pc:spChg chg="add del">
          <ac:chgData name="GUO, Qiang" userId="79929919-1e5a-4868-82ae-63843998b2d0" providerId="ADAL" clId="{4239E9BD-77F9-49C8-B95F-8E5139E2C373}" dt="2022-12-07T12:52:41.158" v="2186" actId="478"/>
          <ac:spMkLst>
            <pc:docMk/>
            <pc:sldMk cId="1219736981" sldId="526"/>
            <ac:spMk id="8" creationId="{D05AA478-9CC7-4858-B6C8-74A861FF23DE}"/>
          </ac:spMkLst>
        </pc:spChg>
        <pc:spChg chg="mod">
          <ac:chgData name="GUO, Qiang" userId="79929919-1e5a-4868-82ae-63843998b2d0" providerId="ADAL" clId="{4239E9BD-77F9-49C8-B95F-8E5139E2C373}" dt="2022-12-07T12:52:38.576" v="2185" actId="20577"/>
          <ac:spMkLst>
            <pc:docMk/>
            <pc:sldMk cId="1219736981" sldId="526"/>
            <ac:spMk id="9" creationId="{87C720C1-1137-4CC8-96B9-2662FEA5AB6F}"/>
          </ac:spMkLst>
        </pc:spChg>
        <pc:spChg chg="del">
          <ac:chgData name="GUO, Qiang" userId="79929919-1e5a-4868-82ae-63843998b2d0" providerId="ADAL" clId="{4239E9BD-77F9-49C8-B95F-8E5139E2C373}" dt="2022-12-07T12:51:49.870" v="2165" actId="478"/>
          <ac:spMkLst>
            <pc:docMk/>
            <pc:sldMk cId="1219736981" sldId="526"/>
            <ac:spMk id="10" creationId="{4F3EBF47-64A9-42FD-BF3A-EE40320F8E7C}"/>
          </ac:spMkLst>
        </pc:spChg>
        <pc:spChg chg="add mod">
          <ac:chgData name="GUO, Qiang" userId="79929919-1e5a-4868-82ae-63843998b2d0" providerId="ADAL" clId="{4239E9BD-77F9-49C8-B95F-8E5139E2C373}" dt="2022-12-07T12:52:59.377" v="2188" actId="1076"/>
          <ac:spMkLst>
            <pc:docMk/>
            <pc:sldMk cId="1219736981" sldId="526"/>
            <ac:spMk id="11" creationId="{06142894-2395-406D-8C19-EAACB5487D53}"/>
          </ac:spMkLst>
        </pc:spChg>
        <pc:spChg chg="add mod">
          <ac:chgData name="GUO, Qiang" userId="79929919-1e5a-4868-82ae-63843998b2d0" providerId="ADAL" clId="{4239E9BD-77F9-49C8-B95F-8E5139E2C373}" dt="2022-12-07T12:52:59.377" v="2188" actId="1076"/>
          <ac:spMkLst>
            <pc:docMk/>
            <pc:sldMk cId="1219736981" sldId="526"/>
            <ac:spMk id="12" creationId="{6ADD9159-7BAF-4000-BB41-64C3954439FA}"/>
          </ac:spMkLst>
        </pc:spChg>
        <pc:spChg chg="add mod">
          <ac:chgData name="GUO, Qiang" userId="79929919-1e5a-4868-82ae-63843998b2d0" providerId="ADAL" clId="{4239E9BD-77F9-49C8-B95F-8E5139E2C373}" dt="2022-12-07T12:52:59.377" v="2188" actId="1076"/>
          <ac:spMkLst>
            <pc:docMk/>
            <pc:sldMk cId="1219736981" sldId="526"/>
            <ac:spMk id="14" creationId="{EF121FEA-5E18-4D3D-AB98-5BE7F15C685C}"/>
          </ac:spMkLst>
        </pc:spChg>
        <pc:spChg chg="add mod">
          <ac:chgData name="GUO, Qiang" userId="79929919-1e5a-4868-82ae-63843998b2d0" providerId="ADAL" clId="{4239E9BD-77F9-49C8-B95F-8E5139E2C373}" dt="2022-12-07T12:52:59.377" v="2188" actId="1076"/>
          <ac:spMkLst>
            <pc:docMk/>
            <pc:sldMk cId="1219736981" sldId="526"/>
            <ac:spMk id="15" creationId="{9C4B6A77-0294-41F2-9D48-9FDDDD5BF904}"/>
          </ac:spMkLst>
        </pc:spChg>
        <pc:spChg chg="add mod">
          <ac:chgData name="GUO, Qiang" userId="79929919-1e5a-4868-82ae-63843998b2d0" providerId="ADAL" clId="{4239E9BD-77F9-49C8-B95F-8E5139E2C373}" dt="2022-12-07T12:53:21.268" v="2191" actId="14100"/>
          <ac:spMkLst>
            <pc:docMk/>
            <pc:sldMk cId="1219736981" sldId="526"/>
            <ac:spMk id="16" creationId="{43BA4224-A74C-43F5-B850-0D1A12661BDA}"/>
          </ac:spMkLst>
        </pc:spChg>
        <pc:picChg chg="add mod">
          <ac:chgData name="GUO, Qiang" userId="79929919-1e5a-4868-82ae-63843998b2d0" providerId="ADAL" clId="{4239E9BD-77F9-49C8-B95F-8E5139E2C373}" dt="2022-12-07T12:52:59.377" v="2188" actId="1076"/>
          <ac:picMkLst>
            <pc:docMk/>
            <pc:sldMk cId="1219736981" sldId="526"/>
            <ac:picMk id="13" creationId="{58FA41B9-D475-41D9-8419-9CC70D64CD20}"/>
          </ac:picMkLst>
        </pc:picChg>
      </pc:sldChg>
      <pc:sldChg chg="addSp delSp modSp add mod delAnim modAnim">
        <pc:chgData name="GUO, Qiang" userId="79929919-1e5a-4868-82ae-63843998b2d0" providerId="ADAL" clId="{4239E9BD-77F9-49C8-B95F-8E5139E2C373}" dt="2022-12-11T14:09:24.609" v="4121" actId="1037"/>
        <pc:sldMkLst>
          <pc:docMk/>
          <pc:sldMk cId="3818947151" sldId="527"/>
        </pc:sldMkLst>
        <pc:spChg chg="add mod">
          <ac:chgData name="GUO, Qiang" userId="79929919-1e5a-4868-82ae-63843998b2d0" providerId="ADAL" clId="{4239E9BD-77F9-49C8-B95F-8E5139E2C373}" dt="2022-12-11T14:08:21.357" v="4097" actId="207"/>
          <ac:spMkLst>
            <pc:docMk/>
            <pc:sldMk cId="3818947151" sldId="527"/>
            <ac:spMk id="5" creationId="{634674C5-43DC-418B-AEE6-C7FC4969FB71}"/>
          </ac:spMkLst>
        </pc:spChg>
        <pc:spChg chg="mod">
          <ac:chgData name="GUO, Qiang" userId="79929919-1e5a-4868-82ae-63843998b2d0" providerId="ADAL" clId="{4239E9BD-77F9-49C8-B95F-8E5139E2C373}" dt="2022-12-11T14:04:34.086" v="3966" actId="1036"/>
          <ac:spMkLst>
            <pc:docMk/>
            <pc:sldMk cId="3818947151" sldId="527"/>
            <ac:spMk id="7" creationId="{61C81F26-E0D0-4992-8ADE-DC33A36F9659}"/>
          </ac:spMkLst>
        </pc:spChg>
        <pc:spChg chg="del">
          <ac:chgData name="GUO, Qiang" userId="79929919-1e5a-4868-82ae-63843998b2d0" providerId="ADAL" clId="{4239E9BD-77F9-49C8-B95F-8E5139E2C373}" dt="2022-12-11T13:58:37.220" v="3753" actId="478"/>
          <ac:spMkLst>
            <pc:docMk/>
            <pc:sldMk cId="3818947151" sldId="527"/>
            <ac:spMk id="8" creationId="{08C23A30-200B-41AA-8135-CF02D8807B87}"/>
          </ac:spMkLst>
        </pc:spChg>
        <pc:spChg chg="del">
          <ac:chgData name="GUO, Qiang" userId="79929919-1e5a-4868-82ae-63843998b2d0" providerId="ADAL" clId="{4239E9BD-77F9-49C8-B95F-8E5139E2C373}" dt="2022-12-11T13:58:32.896" v="3750" actId="478"/>
          <ac:spMkLst>
            <pc:docMk/>
            <pc:sldMk cId="3818947151" sldId="527"/>
            <ac:spMk id="12" creationId="{2829C061-38D5-4BA9-8C54-1B8AC9AD87CC}"/>
          </ac:spMkLst>
        </pc:spChg>
        <pc:spChg chg="del">
          <ac:chgData name="GUO, Qiang" userId="79929919-1e5a-4868-82ae-63843998b2d0" providerId="ADAL" clId="{4239E9BD-77F9-49C8-B95F-8E5139E2C373}" dt="2022-12-11T13:58:42.493" v="3756" actId="478"/>
          <ac:spMkLst>
            <pc:docMk/>
            <pc:sldMk cId="3818947151" sldId="527"/>
            <ac:spMk id="13" creationId="{66FD9E1A-AF66-4DB1-9F61-DFFEA493AF95}"/>
          </ac:spMkLst>
        </pc:spChg>
        <pc:spChg chg="del">
          <ac:chgData name="GUO, Qiang" userId="79929919-1e5a-4868-82ae-63843998b2d0" providerId="ADAL" clId="{4239E9BD-77F9-49C8-B95F-8E5139E2C373}" dt="2022-12-11T13:58:32.095" v="3749" actId="478"/>
          <ac:spMkLst>
            <pc:docMk/>
            <pc:sldMk cId="3818947151" sldId="527"/>
            <ac:spMk id="16" creationId="{85F2F76A-B45C-4E7E-B348-91A318A24A72}"/>
          </ac:spMkLst>
        </pc:spChg>
        <pc:spChg chg="del">
          <ac:chgData name="GUO, Qiang" userId="79929919-1e5a-4868-82ae-63843998b2d0" providerId="ADAL" clId="{4239E9BD-77F9-49C8-B95F-8E5139E2C373}" dt="2022-12-11T13:58:43.880" v="3757" actId="478"/>
          <ac:spMkLst>
            <pc:docMk/>
            <pc:sldMk cId="3818947151" sldId="527"/>
            <ac:spMk id="17" creationId="{60345615-0601-4A11-A16F-42D88F779D6A}"/>
          </ac:spMkLst>
        </pc:spChg>
        <pc:spChg chg="del">
          <ac:chgData name="GUO, Qiang" userId="79929919-1e5a-4868-82ae-63843998b2d0" providerId="ADAL" clId="{4239E9BD-77F9-49C8-B95F-8E5139E2C373}" dt="2022-12-11T13:58:40.348" v="3755" actId="478"/>
          <ac:spMkLst>
            <pc:docMk/>
            <pc:sldMk cId="3818947151" sldId="527"/>
            <ac:spMk id="18" creationId="{C4178021-908E-4124-AAB8-2F787CE0A5B2}"/>
          </ac:spMkLst>
        </pc:spChg>
        <pc:spChg chg="del">
          <ac:chgData name="GUO, Qiang" userId="79929919-1e5a-4868-82ae-63843998b2d0" providerId="ADAL" clId="{4239E9BD-77F9-49C8-B95F-8E5139E2C373}" dt="2022-12-11T13:58:35.277" v="3752" actId="478"/>
          <ac:spMkLst>
            <pc:docMk/>
            <pc:sldMk cId="3818947151" sldId="527"/>
            <ac:spMk id="19" creationId="{A65B1070-1EE1-4231-86C9-2A6F2F1D1B45}"/>
          </ac:spMkLst>
        </pc:spChg>
        <pc:spChg chg="del">
          <ac:chgData name="GUO, Qiang" userId="79929919-1e5a-4868-82ae-63843998b2d0" providerId="ADAL" clId="{4239E9BD-77F9-49C8-B95F-8E5139E2C373}" dt="2022-12-11T13:58:39.369" v="3754" actId="478"/>
          <ac:spMkLst>
            <pc:docMk/>
            <pc:sldMk cId="3818947151" sldId="527"/>
            <ac:spMk id="20" creationId="{A955666A-03F9-4CAE-9F94-2A45FD134DC5}"/>
          </ac:spMkLst>
        </pc:spChg>
        <pc:spChg chg="add mod">
          <ac:chgData name="GUO, Qiang" userId="79929919-1e5a-4868-82ae-63843998b2d0" providerId="ADAL" clId="{4239E9BD-77F9-49C8-B95F-8E5139E2C373}" dt="2022-12-11T14:05:06.178" v="3973" actId="14100"/>
          <ac:spMkLst>
            <pc:docMk/>
            <pc:sldMk cId="3818947151" sldId="527"/>
            <ac:spMk id="24" creationId="{5679DCF6-7933-40E5-8D9D-EA6A98709C6D}"/>
          </ac:spMkLst>
        </pc:spChg>
        <pc:spChg chg="add mod">
          <ac:chgData name="GUO, Qiang" userId="79929919-1e5a-4868-82ae-63843998b2d0" providerId="ADAL" clId="{4239E9BD-77F9-49C8-B95F-8E5139E2C373}" dt="2022-12-11T14:06:08.322" v="4003" actId="1076"/>
          <ac:spMkLst>
            <pc:docMk/>
            <pc:sldMk cId="3818947151" sldId="527"/>
            <ac:spMk id="25" creationId="{78B7ED5F-3A83-48FD-93AF-42D4097B6F93}"/>
          </ac:spMkLst>
        </pc:spChg>
        <pc:spChg chg="add mod">
          <ac:chgData name="GUO, Qiang" userId="79929919-1e5a-4868-82ae-63843998b2d0" providerId="ADAL" clId="{4239E9BD-77F9-49C8-B95F-8E5139E2C373}" dt="2022-12-11T14:06:33.966" v="4016" actId="1036"/>
          <ac:spMkLst>
            <pc:docMk/>
            <pc:sldMk cId="3818947151" sldId="527"/>
            <ac:spMk id="27" creationId="{E02BADC3-08FA-4773-BDF2-6139F44E2207}"/>
          </ac:spMkLst>
        </pc:spChg>
        <pc:spChg chg="add mod">
          <ac:chgData name="GUO, Qiang" userId="79929919-1e5a-4868-82ae-63843998b2d0" providerId="ADAL" clId="{4239E9BD-77F9-49C8-B95F-8E5139E2C373}" dt="2022-12-11T14:09:24.609" v="4121" actId="1037"/>
          <ac:spMkLst>
            <pc:docMk/>
            <pc:sldMk cId="3818947151" sldId="527"/>
            <ac:spMk id="29" creationId="{7F9A3F11-3CE9-4C3D-AE71-C74EF25941E8}"/>
          </ac:spMkLst>
        </pc:spChg>
        <pc:spChg chg="add mod">
          <ac:chgData name="GUO, Qiang" userId="79929919-1e5a-4868-82ae-63843998b2d0" providerId="ADAL" clId="{4239E9BD-77F9-49C8-B95F-8E5139E2C373}" dt="2022-12-11T14:09:16.823" v="4117" actId="1035"/>
          <ac:spMkLst>
            <pc:docMk/>
            <pc:sldMk cId="3818947151" sldId="527"/>
            <ac:spMk id="30" creationId="{3F8EF178-3E8F-4C99-A94E-D0F0A162C07E}"/>
          </ac:spMkLst>
        </pc:spChg>
        <pc:picChg chg="add mod">
          <ac:chgData name="GUO, Qiang" userId="79929919-1e5a-4868-82ae-63843998b2d0" providerId="ADAL" clId="{4239E9BD-77F9-49C8-B95F-8E5139E2C373}" dt="2022-12-11T14:04:45.350" v="3970" actId="1076"/>
          <ac:picMkLst>
            <pc:docMk/>
            <pc:sldMk cId="3818947151" sldId="527"/>
            <ac:picMk id="3" creationId="{6301108D-738F-4192-90A0-49BB1F2AF339}"/>
          </ac:picMkLst>
        </pc:picChg>
        <pc:picChg chg="del">
          <ac:chgData name="GUO, Qiang" userId="79929919-1e5a-4868-82ae-63843998b2d0" providerId="ADAL" clId="{4239E9BD-77F9-49C8-B95F-8E5139E2C373}" dt="2022-12-11T13:58:30.940" v="3748" actId="478"/>
          <ac:picMkLst>
            <pc:docMk/>
            <pc:sldMk cId="3818947151" sldId="527"/>
            <ac:picMk id="11" creationId="{BD2FAD38-F871-4B6D-AA85-226B4559A787}"/>
          </ac:picMkLst>
        </pc:picChg>
        <pc:picChg chg="del">
          <ac:chgData name="GUO, Qiang" userId="79929919-1e5a-4868-82ae-63843998b2d0" providerId="ADAL" clId="{4239E9BD-77F9-49C8-B95F-8E5139E2C373}" dt="2022-12-11T13:58:42.493" v="3756" actId="478"/>
          <ac:picMkLst>
            <pc:docMk/>
            <pc:sldMk cId="3818947151" sldId="527"/>
            <ac:picMk id="21" creationId="{EC199055-179A-43B3-8E4C-F24A418ED7C9}"/>
          </ac:picMkLst>
        </pc:picChg>
        <pc:cxnChg chg="del">
          <ac:chgData name="GUO, Qiang" userId="79929919-1e5a-4868-82ae-63843998b2d0" providerId="ADAL" clId="{4239E9BD-77F9-49C8-B95F-8E5139E2C373}" dt="2022-12-11T13:58:42.493" v="3756" actId="478"/>
          <ac:cxnSpMkLst>
            <pc:docMk/>
            <pc:sldMk cId="3818947151" sldId="527"/>
            <ac:cxnSpMk id="14" creationId="{64BC4891-1D15-4E5E-81C9-5C955B2573D0}"/>
          </ac:cxnSpMkLst>
        </pc:cxnChg>
        <pc:cxnChg chg="del">
          <ac:chgData name="GUO, Qiang" userId="79929919-1e5a-4868-82ae-63843998b2d0" providerId="ADAL" clId="{4239E9BD-77F9-49C8-B95F-8E5139E2C373}" dt="2022-12-11T13:58:33.729" v="3751" actId="478"/>
          <ac:cxnSpMkLst>
            <pc:docMk/>
            <pc:sldMk cId="3818947151" sldId="527"/>
            <ac:cxnSpMk id="15" creationId="{9E99D90D-0FC8-42BC-94BD-0C14E5E5B0D5}"/>
          </ac:cxnSpMkLst>
        </pc:cxnChg>
        <pc:cxnChg chg="del">
          <ac:chgData name="GUO, Qiang" userId="79929919-1e5a-4868-82ae-63843998b2d0" providerId="ADAL" clId="{4239E9BD-77F9-49C8-B95F-8E5139E2C373}" dt="2022-12-11T13:58:42.493" v="3756" actId="478"/>
          <ac:cxnSpMkLst>
            <pc:docMk/>
            <pc:sldMk cId="3818947151" sldId="527"/>
            <ac:cxnSpMk id="22" creationId="{603BD714-A7B4-4A85-9D87-8D6F500EEC84}"/>
          </ac:cxnSpMkLst>
        </pc:cxnChg>
        <pc:cxnChg chg="del">
          <ac:chgData name="GUO, Qiang" userId="79929919-1e5a-4868-82ae-63843998b2d0" providerId="ADAL" clId="{4239E9BD-77F9-49C8-B95F-8E5139E2C373}" dt="2022-12-11T13:58:42.493" v="3756" actId="478"/>
          <ac:cxnSpMkLst>
            <pc:docMk/>
            <pc:sldMk cId="3818947151" sldId="527"/>
            <ac:cxnSpMk id="23" creationId="{6FB0E74B-6BC2-484E-91A9-D93BB2A385BC}"/>
          </ac:cxnSpMkLst>
        </pc:cxnChg>
        <pc:cxnChg chg="add mod">
          <ac:chgData name="GUO, Qiang" userId="79929919-1e5a-4868-82ae-63843998b2d0" providerId="ADAL" clId="{4239E9BD-77F9-49C8-B95F-8E5139E2C373}" dt="2022-12-11T14:06:05.696" v="4002" actId="1076"/>
          <ac:cxnSpMkLst>
            <pc:docMk/>
            <pc:sldMk cId="3818947151" sldId="527"/>
            <ac:cxnSpMk id="26" creationId="{0EEE440E-077F-43BA-BBBE-F6903F7555CD}"/>
          </ac:cxnSpMkLst>
        </pc:cxnChg>
        <pc:cxnChg chg="add mod">
          <ac:chgData name="GUO, Qiang" userId="79929919-1e5a-4868-82ae-63843998b2d0" providerId="ADAL" clId="{4239E9BD-77F9-49C8-B95F-8E5139E2C373}" dt="2022-12-11T14:06:49.858" v="4025" actId="1037"/>
          <ac:cxnSpMkLst>
            <pc:docMk/>
            <pc:sldMk cId="3818947151" sldId="527"/>
            <ac:cxnSpMk id="28" creationId="{2E8CAC3D-7299-4A26-8104-D82E255A3607}"/>
          </ac:cxnSpMkLst>
        </pc:cxnChg>
      </pc:sldChg>
      <pc:sldChg chg="addSp delSp modSp add mod delAnim modAnim">
        <pc:chgData name="GUO, Qiang" userId="79929919-1e5a-4868-82ae-63843998b2d0" providerId="ADAL" clId="{4239E9BD-77F9-49C8-B95F-8E5139E2C373}" dt="2022-12-11T13:45:42.297" v="3484" actId="14100"/>
        <pc:sldMkLst>
          <pc:docMk/>
          <pc:sldMk cId="2456879675" sldId="528"/>
        </pc:sldMkLst>
        <pc:spChg chg="mod">
          <ac:chgData name="GUO, Qiang" userId="79929919-1e5a-4868-82ae-63843998b2d0" providerId="ADAL" clId="{4239E9BD-77F9-49C8-B95F-8E5139E2C373}" dt="2022-12-11T13:29:57.352" v="3148" actId="313"/>
          <ac:spMkLst>
            <pc:docMk/>
            <pc:sldMk cId="2456879675" sldId="528"/>
            <ac:spMk id="7" creationId="{5DF66135-A7A1-4827-8CA2-E6E631AEB82C}"/>
          </ac:spMkLst>
        </pc:spChg>
        <pc:spChg chg="mod">
          <ac:chgData name="GUO, Qiang" userId="79929919-1e5a-4868-82ae-63843998b2d0" providerId="ADAL" clId="{4239E9BD-77F9-49C8-B95F-8E5139E2C373}" dt="2022-12-11T13:40:47.015" v="3358" actId="1076"/>
          <ac:spMkLst>
            <pc:docMk/>
            <pc:sldMk cId="2456879675" sldId="528"/>
            <ac:spMk id="8" creationId="{C18D22B7-8960-4105-9396-121846291EC8}"/>
          </ac:spMkLst>
        </pc:spChg>
        <pc:spChg chg="mod">
          <ac:chgData name="GUO, Qiang" userId="79929919-1e5a-4868-82ae-63843998b2d0" providerId="ADAL" clId="{4239E9BD-77F9-49C8-B95F-8E5139E2C373}" dt="2022-12-11T13:08:19.176" v="2490" actId="20577"/>
          <ac:spMkLst>
            <pc:docMk/>
            <pc:sldMk cId="2456879675" sldId="528"/>
            <ac:spMk id="9" creationId="{87C720C1-1137-4CC8-96B9-2662FEA5AB6F}"/>
          </ac:spMkLst>
        </pc:spChg>
        <pc:spChg chg="del">
          <ac:chgData name="GUO, Qiang" userId="79929919-1e5a-4868-82ae-63843998b2d0" providerId="ADAL" clId="{4239E9BD-77F9-49C8-B95F-8E5139E2C373}" dt="2022-12-11T13:08:34.070" v="2493" actId="478"/>
          <ac:spMkLst>
            <pc:docMk/>
            <pc:sldMk cId="2456879675" sldId="528"/>
            <ac:spMk id="11" creationId="{F6C48C53-2E35-48EA-A85C-95A75667DF18}"/>
          </ac:spMkLst>
        </pc:spChg>
        <pc:spChg chg="del">
          <ac:chgData name="GUO, Qiang" userId="79929919-1e5a-4868-82ae-63843998b2d0" providerId="ADAL" clId="{4239E9BD-77F9-49C8-B95F-8E5139E2C373}" dt="2022-12-11T13:08:44.127" v="2495" actId="478"/>
          <ac:spMkLst>
            <pc:docMk/>
            <pc:sldMk cId="2456879675" sldId="528"/>
            <ac:spMk id="12" creationId="{B69483A4-9C5E-44C6-BF50-6EA69766BA16}"/>
          </ac:spMkLst>
        </pc:spChg>
        <pc:spChg chg="del">
          <ac:chgData name="GUO, Qiang" userId="79929919-1e5a-4868-82ae-63843998b2d0" providerId="ADAL" clId="{4239E9BD-77F9-49C8-B95F-8E5139E2C373}" dt="2022-12-11T13:08:54.293" v="2498" actId="478"/>
          <ac:spMkLst>
            <pc:docMk/>
            <pc:sldMk cId="2456879675" sldId="528"/>
            <ac:spMk id="13" creationId="{79D08FF4-34EE-4207-AE10-53A0E4F846D6}"/>
          </ac:spMkLst>
        </pc:spChg>
        <pc:spChg chg="del">
          <ac:chgData name="GUO, Qiang" userId="79929919-1e5a-4868-82ae-63843998b2d0" providerId="ADAL" clId="{4239E9BD-77F9-49C8-B95F-8E5139E2C373}" dt="2022-12-11T13:08:53.453" v="2497" actId="478"/>
          <ac:spMkLst>
            <pc:docMk/>
            <pc:sldMk cId="2456879675" sldId="528"/>
            <ac:spMk id="15" creationId="{A5521A00-5823-4CA9-9D88-B2F36CA1B2B3}"/>
          </ac:spMkLst>
        </pc:spChg>
        <pc:spChg chg="del">
          <ac:chgData name="GUO, Qiang" userId="79929919-1e5a-4868-82ae-63843998b2d0" providerId="ADAL" clId="{4239E9BD-77F9-49C8-B95F-8E5139E2C373}" dt="2022-12-11T13:08:55.131" v="2499" actId="478"/>
          <ac:spMkLst>
            <pc:docMk/>
            <pc:sldMk cId="2456879675" sldId="528"/>
            <ac:spMk id="16" creationId="{0CB24412-4670-4A8B-A023-82CEFB172FC7}"/>
          </ac:spMkLst>
        </pc:spChg>
        <pc:spChg chg="del">
          <ac:chgData name="GUO, Qiang" userId="79929919-1e5a-4868-82ae-63843998b2d0" providerId="ADAL" clId="{4239E9BD-77F9-49C8-B95F-8E5139E2C373}" dt="2022-12-11T13:08:56.579" v="2501" actId="478"/>
          <ac:spMkLst>
            <pc:docMk/>
            <pc:sldMk cId="2456879675" sldId="528"/>
            <ac:spMk id="17" creationId="{39C30D60-EFA7-4849-97E2-07C462EB8282}"/>
          </ac:spMkLst>
        </pc:spChg>
        <pc:spChg chg="del">
          <ac:chgData name="GUO, Qiang" userId="79929919-1e5a-4868-82ae-63843998b2d0" providerId="ADAL" clId="{4239E9BD-77F9-49C8-B95F-8E5139E2C373}" dt="2022-12-11T13:08:55.904" v="2500" actId="478"/>
          <ac:spMkLst>
            <pc:docMk/>
            <pc:sldMk cId="2456879675" sldId="528"/>
            <ac:spMk id="18" creationId="{C73746F3-F118-4510-A64A-ECC6C6D102C0}"/>
          </ac:spMkLst>
        </pc:spChg>
        <pc:spChg chg="del">
          <ac:chgData name="GUO, Qiang" userId="79929919-1e5a-4868-82ae-63843998b2d0" providerId="ADAL" clId="{4239E9BD-77F9-49C8-B95F-8E5139E2C373}" dt="2022-12-11T13:08:57.279" v="2502" actId="478"/>
          <ac:spMkLst>
            <pc:docMk/>
            <pc:sldMk cId="2456879675" sldId="528"/>
            <ac:spMk id="20" creationId="{FA050499-7B8E-4F93-B045-0CEDB63AA564}"/>
          </ac:spMkLst>
        </pc:spChg>
        <pc:spChg chg="add mod">
          <ac:chgData name="GUO, Qiang" userId="79929919-1e5a-4868-82ae-63843998b2d0" providerId="ADAL" clId="{4239E9BD-77F9-49C8-B95F-8E5139E2C373}" dt="2022-12-11T13:30:18.527" v="3152" actId="14100"/>
          <ac:spMkLst>
            <pc:docMk/>
            <pc:sldMk cId="2456879675" sldId="528"/>
            <ac:spMk id="21" creationId="{7036733C-10CD-4935-B137-B36A3296E059}"/>
          </ac:spMkLst>
        </pc:spChg>
        <pc:spChg chg="add mod">
          <ac:chgData name="GUO, Qiang" userId="79929919-1e5a-4868-82ae-63843998b2d0" providerId="ADAL" clId="{4239E9BD-77F9-49C8-B95F-8E5139E2C373}" dt="2022-12-11T13:37:16.449" v="3291" actId="1076"/>
          <ac:spMkLst>
            <pc:docMk/>
            <pc:sldMk cId="2456879675" sldId="528"/>
            <ac:spMk id="26" creationId="{CD6C0A42-0FAD-40A9-84D8-5B71F5DDC4F1}"/>
          </ac:spMkLst>
        </pc:spChg>
        <pc:spChg chg="add mod">
          <ac:chgData name="GUO, Qiang" userId="79929919-1e5a-4868-82ae-63843998b2d0" providerId="ADAL" clId="{4239E9BD-77F9-49C8-B95F-8E5139E2C373}" dt="2022-12-11T13:45:42.297" v="3484" actId="14100"/>
          <ac:spMkLst>
            <pc:docMk/>
            <pc:sldMk cId="2456879675" sldId="528"/>
            <ac:spMk id="27" creationId="{A4F04CEC-0795-4B99-BF3E-347F5678D636}"/>
          </ac:spMkLst>
        </pc:spChg>
        <pc:spChg chg="add mod">
          <ac:chgData name="GUO, Qiang" userId="79929919-1e5a-4868-82ae-63843998b2d0" providerId="ADAL" clId="{4239E9BD-77F9-49C8-B95F-8E5139E2C373}" dt="2022-12-11T13:35:21.039" v="3268" actId="692"/>
          <ac:spMkLst>
            <pc:docMk/>
            <pc:sldMk cId="2456879675" sldId="528"/>
            <ac:spMk id="29" creationId="{27237D75-7C90-466C-A940-9F49E8964707}"/>
          </ac:spMkLst>
        </pc:spChg>
        <pc:spChg chg="add mod">
          <ac:chgData name="GUO, Qiang" userId="79929919-1e5a-4868-82ae-63843998b2d0" providerId="ADAL" clId="{4239E9BD-77F9-49C8-B95F-8E5139E2C373}" dt="2022-12-11T13:35:30.226" v="3270" actId="692"/>
          <ac:spMkLst>
            <pc:docMk/>
            <pc:sldMk cId="2456879675" sldId="528"/>
            <ac:spMk id="32" creationId="{4DB97666-D9BF-40C7-A100-BB8A7EB86C54}"/>
          </ac:spMkLst>
        </pc:spChg>
        <pc:spChg chg="add mod">
          <ac:chgData name="GUO, Qiang" userId="79929919-1e5a-4868-82ae-63843998b2d0" providerId="ADAL" clId="{4239E9BD-77F9-49C8-B95F-8E5139E2C373}" dt="2022-12-11T13:37:53.799" v="3296" actId="1076"/>
          <ac:spMkLst>
            <pc:docMk/>
            <pc:sldMk cId="2456879675" sldId="528"/>
            <ac:spMk id="33" creationId="{8021C5C8-3F65-4619-B08A-69689DD63A6B}"/>
          </ac:spMkLst>
        </pc:spChg>
        <pc:spChg chg="add mod">
          <ac:chgData name="GUO, Qiang" userId="79929919-1e5a-4868-82ae-63843998b2d0" providerId="ADAL" clId="{4239E9BD-77F9-49C8-B95F-8E5139E2C373}" dt="2022-12-11T13:39:27.638" v="3347" actId="1037"/>
          <ac:spMkLst>
            <pc:docMk/>
            <pc:sldMk cId="2456879675" sldId="528"/>
            <ac:spMk id="40" creationId="{27E82B67-9A05-4D15-A877-BEB6E86248F9}"/>
          </ac:spMkLst>
        </pc:spChg>
        <pc:spChg chg="add mod">
          <ac:chgData name="GUO, Qiang" userId="79929919-1e5a-4868-82ae-63843998b2d0" providerId="ADAL" clId="{4239E9BD-77F9-49C8-B95F-8E5139E2C373}" dt="2022-12-11T13:40:32.015" v="3355" actId="1037"/>
          <ac:spMkLst>
            <pc:docMk/>
            <pc:sldMk cId="2456879675" sldId="528"/>
            <ac:spMk id="41" creationId="{EAA968F3-7B27-41B9-8A0F-B595064B8336}"/>
          </ac:spMkLst>
        </pc:spChg>
        <pc:spChg chg="add mod">
          <ac:chgData name="GUO, Qiang" userId="79929919-1e5a-4868-82ae-63843998b2d0" providerId="ADAL" clId="{4239E9BD-77F9-49C8-B95F-8E5139E2C373}" dt="2022-12-11T13:41:07.052" v="3364" actId="1038"/>
          <ac:spMkLst>
            <pc:docMk/>
            <pc:sldMk cId="2456879675" sldId="528"/>
            <ac:spMk id="42" creationId="{5A38349C-E294-46DB-B0AE-8A6359D31DB5}"/>
          </ac:spMkLst>
        </pc:spChg>
        <pc:spChg chg="add mod">
          <ac:chgData name="GUO, Qiang" userId="79929919-1e5a-4868-82ae-63843998b2d0" providerId="ADAL" clId="{4239E9BD-77F9-49C8-B95F-8E5139E2C373}" dt="2022-12-11T13:44:38.574" v="3446" actId="1076"/>
          <ac:spMkLst>
            <pc:docMk/>
            <pc:sldMk cId="2456879675" sldId="528"/>
            <ac:spMk id="48" creationId="{70EB102B-F866-4D16-AB28-FDAE094F902F}"/>
          </ac:spMkLst>
        </pc:spChg>
        <pc:spChg chg="add mod">
          <ac:chgData name="GUO, Qiang" userId="79929919-1e5a-4868-82ae-63843998b2d0" providerId="ADAL" clId="{4239E9BD-77F9-49C8-B95F-8E5139E2C373}" dt="2022-12-11T13:44:44.197" v="3447" actId="207"/>
          <ac:spMkLst>
            <pc:docMk/>
            <pc:sldMk cId="2456879675" sldId="528"/>
            <ac:spMk id="49" creationId="{ACDA1B3B-936B-4AF0-8CBB-850E56CE0D7B}"/>
          </ac:spMkLst>
        </pc:spChg>
        <pc:spChg chg="add mod">
          <ac:chgData name="GUO, Qiang" userId="79929919-1e5a-4868-82ae-63843998b2d0" providerId="ADAL" clId="{4239E9BD-77F9-49C8-B95F-8E5139E2C373}" dt="2022-12-11T13:45:22.603" v="3483" actId="1037"/>
          <ac:spMkLst>
            <pc:docMk/>
            <pc:sldMk cId="2456879675" sldId="528"/>
            <ac:spMk id="50" creationId="{382F19C5-7E95-4AF3-B499-E014EC94DD2A}"/>
          </ac:spMkLst>
        </pc:spChg>
        <pc:grpChg chg="add del mod">
          <ac:chgData name="GUO, Qiang" userId="79929919-1e5a-4868-82ae-63843998b2d0" providerId="ADAL" clId="{4239E9BD-77F9-49C8-B95F-8E5139E2C373}" dt="2022-12-11T13:31:07.468" v="3154" actId="165"/>
          <ac:grpSpMkLst>
            <pc:docMk/>
            <pc:sldMk cId="2456879675" sldId="528"/>
            <ac:grpSpMk id="22" creationId="{E44B27EA-75AF-419B-BBBE-51882516EEC7}"/>
          </ac:grpSpMkLst>
        </pc:grpChg>
        <pc:grpChg chg="add mod">
          <ac:chgData name="GUO, Qiang" userId="79929919-1e5a-4868-82ae-63843998b2d0" providerId="ADAL" clId="{4239E9BD-77F9-49C8-B95F-8E5139E2C373}" dt="2022-12-11T13:38:49.387" v="3340" actId="164"/>
          <ac:grpSpMkLst>
            <pc:docMk/>
            <pc:sldMk cId="2456879675" sldId="528"/>
            <ac:grpSpMk id="39" creationId="{7A48066C-72A2-4063-983C-A8A3FCBBB71E}"/>
          </ac:grpSpMkLst>
        </pc:grpChg>
        <pc:grpChg chg="add mod">
          <ac:chgData name="GUO, Qiang" userId="79929919-1e5a-4868-82ae-63843998b2d0" providerId="ADAL" clId="{4239E9BD-77F9-49C8-B95F-8E5139E2C373}" dt="2022-12-11T13:42:35.016" v="3380" actId="164"/>
          <ac:grpSpMkLst>
            <pc:docMk/>
            <pc:sldMk cId="2456879675" sldId="528"/>
            <ac:grpSpMk id="47" creationId="{AAED0366-CA5D-4C9E-BF89-1F6E3620B8CA}"/>
          </ac:grpSpMkLst>
        </pc:grpChg>
        <pc:cxnChg chg="del">
          <ac:chgData name="GUO, Qiang" userId="79929919-1e5a-4868-82ae-63843998b2d0" providerId="ADAL" clId="{4239E9BD-77F9-49C8-B95F-8E5139E2C373}" dt="2022-12-11T13:08:30.059" v="2491" actId="478"/>
          <ac:cxnSpMkLst>
            <pc:docMk/>
            <pc:sldMk cId="2456879675" sldId="528"/>
            <ac:cxnSpMk id="14" creationId="{7A34A5BD-DC01-417D-B0B4-C3CFFD70747C}"/>
          </ac:cxnSpMkLst>
        </pc:cxnChg>
        <pc:cxnChg chg="del">
          <ac:chgData name="GUO, Qiang" userId="79929919-1e5a-4868-82ae-63843998b2d0" providerId="ADAL" clId="{4239E9BD-77F9-49C8-B95F-8E5139E2C373}" dt="2022-12-11T13:08:32.844" v="2492" actId="478"/>
          <ac:cxnSpMkLst>
            <pc:docMk/>
            <pc:sldMk cId="2456879675" sldId="528"/>
            <ac:cxnSpMk id="19" creationId="{D13CF2DC-9D75-4A7F-B55E-3DBE0397A6E7}"/>
          </ac:cxnSpMkLst>
        </pc:cxnChg>
        <pc:cxnChg chg="mod ord topLvl">
          <ac:chgData name="GUO, Qiang" userId="79929919-1e5a-4868-82ae-63843998b2d0" providerId="ADAL" clId="{4239E9BD-77F9-49C8-B95F-8E5139E2C373}" dt="2022-12-11T13:38:49.387" v="3340" actId="164"/>
          <ac:cxnSpMkLst>
            <pc:docMk/>
            <pc:sldMk cId="2456879675" sldId="528"/>
            <ac:cxnSpMk id="23" creationId="{B3D6B228-A67C-4D4F-8350-0F5468D0CE5D}"/>
          </ac:cxnSpMkLst>
        </pc:cxnChg>
        <pc:cxnChg chg="mod topLvl">
          <ac:chgData name="GUO, Qiang" userId="79929919-1e5a-4868-82ae-63843998b2d0" providerId="ADAL" clId="{4239E9BD-77F9-49C8-B95F-8E5139E2C373}" dt="2022-12-11T13:31:36.291" v="3159" actId="692"/>
          <ac:cxnSpMkLst>
            <pc:docMk/>
            <pc:sldMk cId="2456879675" sldId="528"/>
            <ac:cxnSpMk id="24" creationId="{BCE233F9-287D-4E6D-AD09-5C4AFBA3F2CA}"/>
          </ac:cxnSpMkLst>
        </pc:cxnChg>
        <pc:cxnChg chg="add del mod">
          <ac:chgData name="GUO, Qiang" userId="79929919-1e5a-4868-82ae-63843998b2d0" providerId="ADAL" clId="{4239E9BD-77F9-49C8-B95F-8E5139E2C373}" dt="2022-12-11T13:31:59.857" v="3162" actId="478"/>
          <ac:cxnSpMkLst>
            <pc:docMk/>
            <pc:sldMk cId="2456879675" sldId="528"/>
            <ac:cxnSpMk id="25" creationId="{7458C6C2-DE91-4B2B-A3D3-A2BE7F12DB8F}"/>
          </ac:cxnSpMkLst>
        </pc:cxnChg>
        <pc:cxnChg chg="add mod">
          <ac:chgData name="GUO, Qiang" userId="79929919-1e5a-4868-82ae-63843998b2d0" providerId="ADAL" clId="{4239E9BD-77F9-49C8-B95F-8E5139E2C373}" dt="2022-12-11T13:32:59.069" v="3173" actId="14100"/>
          <ac:cxnSpMkLst>
            <pc:docMk/>
            <pc:sldMk cId="2456879675" sldId="528"/>
            <ac:cxnSpMk id="28" creationId="{F757F265-31AC-4118-B966-A4600BBB4431}"/>
          </ac:cxnSpMkLst>
        </pc:cxnChg>
        <pc:cxnChg chg="add mod">
          <ac:chgData name="GUO, Qiang" userId="79929919-1e5a-4868-82ae-63843998b2d0" providerId="ADAL" clId="{4239E9BD-77F9-49C8-B95F-8E5139E2C373}" dt="2022-12-11T13:33:53.112" v="3186" actId="1035"/>
          <ac:cxnSpMkLst>
            <pc:docMk/>
            <pc:sldMk cId="2456879675" sldId="528"/>
            <ac:cxnSpMk id="30" creationId="{0E2B34C4-4A81-4655-9073-6E611643301A}"/>
          </ac:cxnSpMkLst>
        </pc:cxnChg>
        <pc:cxnChg chg="add mod">
          <ac:chgData name="GUO, Qiang" userId="79929919-1e5a-4868-82ae-63843998b2d0" providerId="ADAL" clId="{4239E9BD-77F9-49C8-B95F-8E5139E2C373}" dt="2022-12-11T13:34:05.135" v="3248" actId="1037"/>
          <ac:cxnSpMkLst>
            <pc:docMk/>
            <pc:sldMk cId="2456879675" sldId="528"/>
            <ac:cxnSpMk id="31" creationId="{697811FB-6A5A-41F3-9267-F316D0BA5B62}"/>
          </ac:cxnSpMkLst>
        </pc:cxnChg>
        <pc:cxnChg chg="add mod">
          <ac:chgData name="GUO, Qiang" userId="79929919-1e5a-4868-82ae-63843998b2d0" providerId="ADAL" clId="{4239E9BD-77F9-49C8-B95F-8E5139E2C373}" dt="2022-12-11T13:38:49.387" v="3340" actId="164"/>
          <ac:cxnSpMkLst>
            <pc:docMk/>
            <pc:sldMk cId="2456879675" sldId="528"/>
            <ac:cxnSpMk id="36" creationId="{3DBEEF8B-D13E-4540-AA75-53FCDAAB9FE8}"/>
          </ac:cxnSpMkLst>
        </pc:cxnChg>
        <pc:cxnChg chg="add mod">
          <ac:chgData name="GUO, Qiang" userId="79929919-1e5a-4868-82ae-63843998b2d0" providerId="ADAL" clId="{4239E9BD-77F9-49C8-B95F-8E5139E2C373}" dt="2022-12-11T13:42:35.016" v="3380" actId="164"/>
          <ac:cxnSpMkLst>
            <pc:docMk/>
            <pc:sldMk cId="2456879675" sldId="528"/>
            <ac:cxnSpMk id="43" creationId="{FB0D3065-1B4B-41E8-8F25-B0093681ABF3}"/>
          </ac:cxnSpMkLst>
        </pc:cxnChg>
        <pc:cxnChg chg="add mod">
          <ac:chgData name="GUO, Qiang" userId="79929919-1e5a-4868-82ae-63843998b2d0" providerId="ADAL" clId="{4239E9BD-77F9-49C8-B95F-8E5139E2C373}" dt="2022-12-11T13:42:35.016" v="3380" actId="164"/>
          <ac:cxnSpMkLst>
            <pc:docMk/>
            <pc:sldMk cId="2456879675" sldId="528"/>
            <ac:cxnSpMk id="46" creationId="{B038E9E5-8C85-4B69-840E-83B60E02F37C}"/>
          </ac:cxnSpMkLst>
        </pc:cxnChg>
      </pc:sldChg>
      <pc:sldChg chg="add del">
        <pc:chgData name="GUO, Qiang" userId="79929919-1e5a-4868-82ae-63843998b2d0" providerId="ADAL" clId="{4239E9BD-77F9-49C8-B95F-8E5139E2C373}" dt="2022-12-11T14:09:42.587" v="4122" actId="47"/>
        <pc:sldMkLst>
          <pc:docMk/>
          <pc:sldMk cId="450779890" sldId="529"/>
        </pc:sldMkLst>
      </pc:sldChg>
    </pc:docChg>
  </pc:docChgLst>
  <pc:docChgLst>
    <pc:chgData name="GUO, Qiang" userId="79929919-1e5a-4868-82ae-63843998b2d0" providerId="ADAL" clId="{FC5A7D4F-A2B3-4B4E-86DA-54443E3F00C5}"/>
    <pc:docChg chg="custSel addSld delSld modSld">
      <pc:chgData name="GUO, Qiang" userId="79929919-1e5a-4868-82ae-63843998b2d0" providerId="ADAL" clId="{FC5A7D4F-A2B3-4B4E-86DA-54443E3F00C5}" dt="2022-10-11T15:26:30.161" v="35" actId="47"/>
      <pc:docMkLst>
        <pc:docMk/>
      </pc:docMkLst>
      <pc:sldChg chg="del">
        <pc:chgData name="GUO, Qiang" userId="79929919-1e5a-4868-82ae-63843998b2d0" providerId="ADAL" clId="{FC5A7D4F-A2B3-4B4E-86DA-54443E3F00C5}" dt="2022-10-11T15:16:32.595" v="1" actId="47"/>
        <pc:sldMkLst>
          <pc:docMk/>
          <pc:sldMk cId="1183816781" sldId="318"/>
        </pc:sldMkLst>
      </pc:sldChg>
      <pc:sldChg chg="del">
        <pc:chgData name="GUO, Qiang" userId="79929919-1e5a-4868-82ae-63843998b2d0" providerId="ADAL" clId="{FC5A7D4F-A2B3-4B4E-86DA-54443E3F00C5}" dt="2022-10-11T15:26:26.659" v="29" actId="47"/>
        <pc:sldMkLst>
          <pc:docMk/>
          <pc:sldMk cId="2798692675" sldId="423"/>
        </pc:sldMkLst>
      </pc:sldChg>
      <pc:sldChg chg="del">
        <pc:chgData name="GUO, Qiang" userId="79929919-1e5a-4868-82ae-63843998b2d0" providerId="ADAL" clId="{FC5A7D4F-A2B3-4B4E-86DA-54443E3F00C5}" dt="2022-10-11T15:26:20.605" v="15" actId="47"/>
        <pc:sldMkLst>
          <pc:docMk/>
          <pc:sldMk cId="3663719791" sldId="424"/>
        </pc:sldMkLst>
      </pc:sldChg>
      <pc:sldChg chg="del">
        <pc:chgData name="GUO, Qiang" userId="79929919-1e5a-4868-82ae-63843998b2d0" providerId="ADAL" clId="{FC5A7D4F-A2B3-4B4E-86DA-54443E3F00C5}" dt="2022-10-11T15:26:21.583" v="16" actId="47"/>
        <pc:sldMkLst>
          <pc:docMk/>
          <pc:sldMk cId="2202566252" sldId="425"/>
        </pc:sldMkLst>
      </pc:sldChg>
      <pc:sldChg chg="del">
        <pc:chgData name="GUO, Qiang" userId="79929919-1e5a-4868-82ae-63843998b2d0" providerId="ADAL" clId="{FC5A7D4F-A2B3-4B4E-86DA-54443E3F00C5}" dt="2022-10-11T15:26:22.105" v="17" actId="47"/>
        <pc:sldMkLst>
          <pc:docMk/>
          <pc:sldMk cId="2529358929" sldId="426"/>
        </pc:sldMkLst>
      </pc:sldChg>
      <pc:sldChg chg="del">
        <pc:chgData name="GUO, Qiang" userId="79929919-1e5a-4868-82ae-63843998b2d0" providerId="ADAL" clId="{FC5A7D4F-A2B3-4B4E-86DA-54443E3F00C5}" dt="2022-10-11T15:26:22.658" v="18" actId="47"/>
        <pc:sldMkLst>
          <pc:docMk/>
          <pc:sldMk cId="4162554294" sldId="427"/>
        </pc:sldMkLst>
      </pc:sldChg>
      <pc:sldChg chg="del">
        <pc:chgData name="GUO, Qiang" userId="79929919-1e5a-4868-82ae-63843998b2d0" providerId="ADAL" clId="{FC5A7D4F-A2B3-4B4E-86DA-54443E3F00C5}" dt="2022-10-11T15:26:23.118" v="19" actId="47"/>
        <pc:sldMkLst>
          <pc:docMk/>
          <pc:sldMk cId="1669995630" sldId="428"/>
        </pc:sldMkLst>
      </pc:sldChg>
      <pc:sldChg chg="del">
        <pc:chgData name="GUO, Qiang" userId="79929919-1e5a-4868-82ae-63843998b2d0" providerId="ADAL" clId="{FC5A7D4F-A2B3-4B4E-86DA-54443E3F00C5}" dt="2022-10-11T15:26:23.996" v="22" actId="47"/>
        <pc:sldMkLst>
          <pc:docMk/>
          <pc:sldMk cId="104425521" sldId="429"/>
        </pc:sldMkLst>
      </pc:sldChg>
      <pc:sldChg chg="del">
        <pc:chgData name="GUO, Qiang" userId="79929919-1e5a-4868-82ae-63843998b2d0" providerId="ADAL" clId="{FC5A7D4F-A2B3-4B4E-86DA-54443E3F00C5}" dt="2022-10-11T15:26:26.848" v="30" actId="47"/>
        <pc:sldMkLst>
          <pc:docMk/>
          <pc:sldMk cId="2476710458" sldId="430"/>
        </pc:sldMkLst>
      </pc:sldChg>
      <pc:sldChg chg="del">
        <pc:chgData name="GUO, Qiang" userId="79929919-1e5a-4868-82ae-63843998b2d0" providerId="ADAL" clId="{FC5A7D4F-A2B3-4B4E-86DA-54443E3F00C5}" dt="2022-10-11T15:26:23.461" v="20" actId="47"/>
        <pc:sldMkLst>
          <pc:docMk/>
          <pc:sldMk cId="3146767763" sldId="431"/>
        </pc:sldMkLst>
      </pc:sldChg>
      <pc:sldChg chg="del">
        <pc:chgData name="GUO, Qiang" userId="79929919-1e5a-4868-82ae-63843998b2d0" providerId="ADAL" clId="{FC5A7D4F-A2B3-4B4E-86DA-54443E3F00C5}" dt="2022-10-11T15:26:23.771" v="21" actId="47"/>
        <pc:sldMkLst>
          <pc:docMk/>
          <pc:sldMk cId="2537315799" sldId="432"/>
        </pc:sldMkLst>
      </pc:sldChg>
      <pc:sldChg chg="del">
        <pc:chgData name="GUO, Qiang" userId="79929919-1e5a-4868-82ae-63843998b2d0" providerId="ADAL" clId="{FC5A7D4F-A2B3-4B4E-86DA-54443E3F00C5}" dt="2022-10-11T15:26:24.151" v="23" actId="47"/>
        <pc:sldMkLst>
          <pc:docMk/>
          <pc:sldMk cId="3939858504" sldId="433"/>
        </pc:sldMkLst>
      </pc:sldChg>
      <pc:sldChg chg="del">
        <pc:chgData name="GUO, Qiang" userId="79929919-1e5a-4868-82ae-63843998b2d0" providerId="ADAL" clId="{FC5A7D4F-A2B3-4B4E-86DA-54443E3F00C5}" dt="2022-10-11T15:26:24.325" v="24" actId="47"/>
        <pc:sldMkLst>
          <pc:docMk/>
          <pc:sldMk cId="315352558" sldId="434"/>
        </pc:sldMkLst>
      </pc:sldChg>
      <pc:sldChg chg="del">
        <pc:chgData name="GUO, Qiang" userId="79929919-1e5a-4868-82ae-63843998b2d0" providerId="ADAL" clId="{FC5A7D4F-A2B3-4B4E-86DA-54443E3F00C5}" dt="2022-10-11T15:26:24.728" v="25" actId="47"/>
        <pc:sldMkLst>
          <pc:docMk/>
          <pc:sldMk cId="2811909025" sldId="435"/>
        </pc:sldMkLst>
      </pc:sldChg>
      <pc:sldChg chg="del">
        <pc:chgData name="GUO, Qiang" userId="79929919-1e5a-4868-82ae-63843998b2d0" providerId="ADAL" clId="{FC5A7D4F-A2B3-4B4E-86DA-54443E3F00C5}" dt="2022-10-11T15:26:25.146" v="26" actId="47"/>
        <pc:sldMkLst>
          <pc:docMk/>
          <pc:sldMk cId="3724367704" sldId="436"/>
        </pc:sldMkLst>
      </pc:sldChg>
      <pc:sldChg chg="del">
        <pc:chgData name="GUO, Qiang" userId="79929919-1e5a-4868-82ae-63843998b2d0" providerId="ADAL" clId="{FC5A7D4F-A2B3-4B4E-86DA-54443E3F00C5}" dt="2022-10-11T15:26:25.406" v="27" actId="47"/>
        <pc:sldMkLst>
          <pc:docMk/>
          <pc:sldMk cId="634771905" sldId="437"/>
        </pc:sldMkLst>
      </pc:sldChg>
      <pc:sldChg chg="del">
        <pc:chgData name="GUO, Qiang" userId="79929919-1e5a-4868-82ae-63843998b2d0" providerId="ADAL" clId="{FC5A7D4F-A2B3-4B4E-86DA-54443E3F00C5}" dt="2022-10-11T15:26:26.096" v="28" actId="47"/>
        <pc:sldMkLst>
          <pc:docMk/>
          <pc:sldMk cId="2681854669" sldId="438"/>
        </pc:sldMkLst>
      </pc:sldChg>
      <pc:sldChg chg="del">
        <pc:chgData name="GUO, Qiang" userId="79929919-1e5a-4868-82ae-63843998b2d0" providerId="ADAL" clId="{FC5A7D4F-A2B3-4B4E-86DA-54443E3F00C5}" dt="2022-10-11T15:26:28.017" v="32" actId="47"/>
        <pc:sldMkLst>
          <pc:docMk/>
          <pc:sldMk cId="3844585403" sldId="439"/>
        </pc:sldMkLst>
      </pc:sldChg>
      <pc:sldChg chg="del">
        <pc:chgData name="GUO, Qiang" userId="79929919-1e5a-4868-82ae-63843998b2d0" providerId="ADAL" clId="{FC5A7D4F-A2B3-4B4E-86DA-54443E3F00C5}" dt="2022-10-11T15:26:28.555" v="33" actId="47"/>
        <pc:sldMkLst>
          <pc:docMk/>
          <pc:sldMk cId="1138735123" sldId="440"/>
        </pc:sldMkLst>
      </pc:sldChg>
      <pc:sldChg chg="del">
        <pc:chgData name="GUO, Qiang" userId="79929919-1e5a-4868-82ae-63843998b2d0" providerId="ADAL" clId="{FC5A7D4F-A2B3-4B4E-86DA-54443E3F00C5}" dt="2022-10-11T15:26:29.314" v="34" actId="47"/>
        <pc:sldMkLst>
          <pc:docMk/>
          <pc:sldMk cId="3441462976" sldId="441"/>
        </pc:sldMkLst>
      </pc:sldChg>
      <pc:sldChg chg="del">
        <pc:chgData name="GUO, Qiang" userId="79929919-1e5a-4868-82ae-63843998b2d0" providerId="ADAL" clId="{FC5A7D4F-A2B3-4B4E-86DA-54443E3F00C5}" dt="2022-10-11T15:26:30.161" v="35" actId="47"/>
        <pc:sldMkLst>
          <pc:docMk/>
          <pc:sldMk cId="4198027796" sldId="442"/>
        </pc:sldMkLst>
      </pc:sldChg>
      <pc:sldChg chg="del">
        <pc:chgData name="GUO, Qiang" userId="79929919-1e5a-4868-82ae-63843998b2d0" providerId="ADAL" clId="{FC5A7D4F-A2B3-4B4E-86DA-54443E3F00C5}" dt="2022-10-11T15:26:27.440" v="31" actId="47"/>
        <pc:sldMkLst>
          <pc:docMk/>
          <pc:sldMk cId="1812697919" sldId="443"/>
        </pc:sldMkLst>
      </pc:sldChg>
      <pc:sldChg chg="modSp add mod">
        <pc:chgData name="GUO, Qiang" userId="79929919-1e5a-4868-82ae-63843998b2d0" providerId="ADAL" clId="{FC5A7D4F-A2B3-4B4E-86DA-54443E3F00C5}" dt="2022-10-11T15:16:52.585" v="13" actId="207"/>
        <pc:sldMkLst>
          <pc:docMk/>
          <pc:sldMk cId="4115802498" sldId="469"/>
        </pc:sldMkLst>
        <pc:spChg chg="mod">
          <ac:chgData name="GUO, Qiang" userId="79929919-1e5a-4868-82ae-63843998b2d0" providerId="ADAL" clId="{FC5A7D4F-A2B3-4B4E-86DA-54443E3F00C5}" dt="2022-10-11T15:16:39.340" v="5" actId="1035"/>
          <ac:spMkLst>
            <pc:docMk/>
            <pc:sldMk cId="4115802498" sldId="469"/>
            <ac:spMk id="5" creationId="{00000000-0000-0000-0000-000000000000}"/>
          </ac:spMkLst>
        </pc:spChg>
        <pc:graphicFrameChg chg="modGraphic">
          <ac:chgData name="GUO, Qiang" userId="79929919-1e5a-4868-82ae-63843998b2d0" providerId="ADAL" clId="{FC5A7D4F-A2B3-4B4E-86DA-54443E3F00C5}" dt="2022-10-11T15:16:52.585" v="13" actId="207"/>
          <ac:graphicFrameMkLst>
            <pc:docMk/>
            <pc:sldMk cId="4115802498" sldId="469"/>
            <ac:graphicFrameMk id="4" creationId="{00000000-0000-0000-0000-000000000000}"/>
          </ac:graphicFrameMkLst>
        </pc:graphicFrameChg>
      </pc:sldChg>
      <pc:sldChg chg="add">
        <pc:chgData name="GUO, Qiang" userId="79929919-1e5a-4868-82ae-63843998b2d0" providerId="ADAL" clId="{FC5A7D4F-A2B3-4B4E-86DA-54443E3F00C5}" dt="2022-10-11T15:26:18.076" v="14"/>
        <pc:sldMkLst>
          <pc:docMk/>
          <pc:sldMk cId="1846429003" sldId="470"/>
        </pc:sldMkLst>
      </pc:sldChg>
    </pc:docChg>
  </pc:docChgLst>
  <pc:docChgLst>
    <pc:chgData name="GUO, Qiang" userId="79929919-1e5a-4868-82ae-63843998b2d0" providerId="ADAL" clId="{0DD5BD1D-0954-4CB0-A14B-475F33AFEF07}"/>
    <pc:docChg chg="undo redo custSel addSld delSld modSld sldOrd">
      <pc:chgData name="GUO, Qiang" userId="79929919-1e5a-4868-82ae-63843998b2d0" providerId="ADAL" clId="{0DD5BD1D-0954-4CB0-A14B-475F33AFEF07}" dt="2022-11-20T16:03:20.946" v="9202" actId="255"/>
      <pc:docMkLst>
        <pc:docMk/>
      </pc:docMkLst>
      <pc:sldChg chg="modSp add mod ord">
        <pc:chgData name="GUO, Qiang" userId="79929919-1e5a-4868-82ae-63843998b2d0" providerId="ADAL" clId="{0DD5BD1D-0954-4CB0-A14B-475F33AFEF07}" dt="2022-11-16T09:52:45.537" v="160" actId="20577"/>
        <pc:sldMkLst>
          <pc:docMk/>
          <pc:sldMk cId="2562719354" sldId="271"/>
        </pc:sldMkLst>
        <pc:spChg chg="mod">
          <ac:chgData name="GUO, Qiang" userId="79929919-1e5a-4868-82ae-63843998b2d0" providerId="ADAL" clId="{0DD5BD1D-0954-4CB0-A14B-475F33AFEF07}" dt="2022-11-16T09:52:45.537" v="160" actId="20577"/>
          <ac:spMkLst>
            <pc:docMk/>
            <pc:sldMk cId="2562719354" sldId="271"/>
            <ac:spMk id="7" creationId="{D0941271-4E6E-456F-BF9C-EBF01F8873F6}"/>
          </ac:spMkLst>
        </pc:spChg>
      </pc:sldChg>
      <pc:sldChg chg="addSp delSp modSp add mod modAnim">
        <pc:chgData name="GUO, Qiang" userId="79929919-1e5a-4868-82ae-63843998b2d0" providerId="ADAL" clId="{0DD5BD1D-0954-4CB0-A14B-475F33AFEF07}" dt="2022-11-16T10:05:03.723" v="940" actId="20577"/>
        <pc:sldMkLst>
          <pc:docMk/>
          <pc:sldMk cId="3195454924" sldId="283"/>
        </pc:sldMkLst>
        <pc:spChg chg="del mod">
          <ac:chgData name="GUO, Qiang" userId="79929919-1e5a-4868-82ae-63843998b2d0" providerId="ADAL" clId="{0DD5BD1D-0954-4CB0-A14B-475F33AFEF07}" dt="2022-11-16T10:04:51.636" v="934" actId="478"/>
          <ac:spMkLst>
            <pc:docMk/>
            <pc:sldMk cId="3195454924" sldId="283"/>
            <ac:spMk id="2" creationId="{00000000-0000-0000-0000-000000000000}"/>
          </ac:spMkLst>
        </pc:spChg>
        <pc:spChg chg="add mod">
          <ac:chgData name="GUO, Qiang" userId="79929919-1e5a-4868-82ae-63843998b2d0" providerId="ADAL" clId="{0DD5BD1D-0954-4CB0-A14B-475F33AFEF07}" dt="2022-11-16T10:03:52.688" v="932" actId="1036"/>
          <ac:spMkLst>
            <pc:docMk/>
            <pc:sldMk cId="3195454924" sldId="283"/>
            <ac:spMk id="5" creationId="{819938A5-5349-4511-8D75-A9F5419BBDA7}"/>
          </ac:spMkLst>
        </pc:spChg>
        <pc:spChg chg="add mod">
          <ac:chgData name="GUO, Qiang" userId="79929919-1e5a-4868-82ae-63843998b2d0" providerId="ADAL" clId="{0DD5BD1D-0954-4CB0-A14B-475F33AFEF07}" dt="2022-11-16T10:03:52.688" v="932" actId="1036"/>
          <ac:spMkLst>
            <pc:docMk/>
            <pc:sldMk cId="3195454924" sldId="283"/>
            <ac:spMk id="6" creationId="{B9F5B264-6A68-4242-A2D3-D1A581BEE91C}"/>
          </ac:spMkLst>
        </pc:spChg>
        <pc:spChg chg="add mod">
          <ac:chgData name="GUO, Qiang" userId="79929919-1e5a-4868-82ae-63843998b2d0" providerId="ADAL" clId="{0DD5BD1D-0954-4CB0-A14B-475F33AFEF07}" dt="2022-11-16T10:03:52.688" v="932" actId="1036"/>
          <ac:spMkLst>
            <pc:docMk/>
            <pc:sldMk cId="3195454924" sldId="283"/>
            <ac:spMk id="7" creationId="{8E216178-974A-4D13-ACA6-EE29C26AC161}"/>
          </ac:spMkLst>
        </pc:spChg>
        <pc:spChg chg="mod">
          <ac:chgData name="GUO, Qiang" userId="79929919-1e5a-4868-82ae-63843998b2d0" providerId="ADAL" clId="{0DD5BD1D-0954-4CB0-A14B-475F33AFEF07}" dt="2022-11-16T10:03:13.657" v="786"/>
          <ac:spMkLst>
            <pc:docMk/>
            <pc:sldMk cId="3195454924" sldId="283"/>
            <ac:spMk id="11" creationId="{DF42BA8A-6BAF-4F37-A1B9-D63AE191F3AE}"/>
          </ac:spMkLst>
        </pc:spChg>
        <pc:spChg chg="mod">
          <ac:chgData name="GUO, Qiang" userId="79929919-1e5a-4868-82ae-63843998b2d0" providerId="ADAL" clId="{0DD5BD1D-0954-4CB0-A14B-475F33AFEF07}" dt="2022-11-16T10:03:13.657" v="786"/>
          <ac:spMkLst>
            <pc:docMk/>
            <pc:sldMk cId="3195454924" sldId="283"/>
            <ac:spMk id="12" creationId="{899B7E38-259A-49FA-ADDC-D23D05A73F6A}"/>
          </ac:spMkLst>
        </pc:spChg>
        <pc:spChg chg="mod">
          <ac:chgData name="GUO, Qiang" userId="79929919-1e5a-4868-82ae-63843998b2d0" providerId="ADAL" clId="{0DD5BD1D-0954-4CB0-A14B-475F33AFEF07}" dt="2022-11-16T10:03:13.657" v="786"/>
          <ac:spMkLst>
            <pc:docMk/>
            <pc:sldMk cId="3195454924" sldId="283"/>
            <ac:spMk id="13" creationId="{E3D2AEE8-9C90-472B-AC84-8B3E8FFD1A9C}"/>
          </ac:spMkLst>
        </pc:spChg>
        <pc:spChg chg="add del mod">
          <ac:chgData name="GUO, Qiang" userId="79929919-1e5a-4868-82ae-63843998b2d0" providerId="ADAL" clId="{0DD5BD1D-0954-4CB0-A14B-475F33AFEF07}" dt="2022-11-16T10:04:57.021" v="935" actId="478"/>
          <ac:spMkLst>
            <pc:docMk/>
            <pc:sldMk cId="3195454924" sldId="283"/>
            <ac:spMk id="14" creationId="{C2DD13DA-EE12-440B-8159-5DAB55381CC0}"/>
          </ac:spMkLst>
        </pc:spChg>
        <pc:spChg chg="add mod">
          <ac:chgData name="GUO, Qiang" userId="79929919-1e5a-4868-82ae-63843998b2d0" providerId="ADAL" clId="{0DD5BD1D-0954-4CB0-A14B-475F33AFEF07}" dt="2022-11-16T10:05:03.723" v="940" actId="20577"/>
          <ac:spMkLst>
            <pc:docMk/>
            <pc:sldMk cId="3195454924" sldId="283"/>
            <ac:spMk id="16" creationId="{5CE80066-BC26-4895-81DF-3C7F6A2A02BC}"/>
          </ac:spMkLst>
        </pc:spChg>
        <pc:spChg chg="del mod">
          <ac:chgData name="GUO, Qiang" userId="79929919-1e5a-4868-82ae-63843998b2d0" providerId="ADAL" clId="{0DD5BD1D-0954-4CB0-A14B-475F33AFEF07}" dt="2022-11-16T10:03:12.665" v="785" actId="478"/>
          <ac:spMkLst>
            <pc:docMk/>
            <pc:sldMk cId="3195454924" sldId="283"/>
            <ac:spMk id="35" creationId="{40A86F77-BA2C-401B-9ADF-08225B74E30C}"/>
          </ac:spMkLst>
        </pc:spChg>
        <pc:grpChg chg="add mod">
          <ac:chgData name="GUO, Qiang" userId="79929919-1e5a-4868-82ae-63843998b2d0" providerId="ADAL" clId="{0DD5BD1D-0954-4CB0-A14B-475F33AFEF07}" dt="2022-11-16T10:03:52.688" v="932" actId="1036"/>
          <ac:grpSpMkLst>
            <pc:docMk/>
            <pc:sldMk cId="3195454924" sldId="283"/>
            <ac:grpSpMk id="10" creationId="{99B214A3-B100-4D93-BD06-78220D11B0A6}"/>
          </ac:grpSpMkLst>
        </pc:grpChg>
        <pc:picChg chg="add mod">
          <ac:chgData name="GUO, Qiang" userId="79929919-1e5a-4868-82ae-63843998b2d0" providerId="ADAL" clId="{0DD5BD1D-0954-4CB0-A14B-475F33AFEF07}" dt="2022-11-16T10:03:52.688" v="932" actId="1036"/>
          <ac:picMkLst>
            <pc:docMk/>
            <pc:sldMk cId="3195454924" sldId="283"/>
            <ac:picMk id="4" creationId="{3400356D-A3BF-4ABA-8C77-9EB24B71A869}"/>
          </ac:picMkLst>
        </pc:picChg>
        <pc:cxnChg chg="add mod">
          <ac:chgData name="GUO, Qiang" userId="79929919-1e5a-4868-82ae-63843998b2d0" providerId="ADAL" clId="{0DD5BD1D-0954-4CB0-A14B-475F33AFEF07}" dt="2022-11-16T10:03:52.688" v="932" actId="1036"/>
          <ac:cxnSpMkLst>
            <pc:docMk/>
            <pc:sldMk cId="3195454924" sldId="283"/>
            <ac:cxnSpMk id="8" creationId="{50CAF1C3-D222-48D1-8AC3-86E44E285E34}"/>
          </ac:cxnSpMkLst>
        </pc:cxnChg>
        <pc:cxnChg chg="add mod">
          <ac:chgData name="GUO, Qiang" userId="79929919-1e5a-4868-82ae-63843998b2d0" providerId="ADAL" clId="{0DD5BD1D-0954-4CB0-A14B-475F33AFEF07}" dt="2022-11-16T10:03:52.688" v="932" actId="1036"/>
          <ac:cxnSpMkLst>
            <pc:docMk/>
            <pc:sldMk cId="3195454924" sldId="283"/>
            <ac:cxnSpMk id="9" creationId="{8695EB77-FA39-4C31-9E8B-21A15F664DF4}"/>
          </ac:cxnSpMkLst>
        </pc:cxnChg>
      </pc:sldChg>
      <pc:sldChg chg="modSp add mod">
        <pc:chgData name="GUO, Qiang" userId="79929919-1e5a-4868-82ae-63843998b2d0" providerId="ADAL" clId="{0DD5BD1D-0954-4CB0-A14B-475F33AFEF07}" dt="2022-11-16T10:05:40.332" v="954" actId="20577"/>
        <pc:sldMkLst>
          <pc:docMk/>
          <pc:sldMk cId="3228717769" sldId="381"/>
        </pc:sldMkLst>
        <pc:spChg chg="mod">
          <ac:chgData name="GUO, Qiang" userId="79929919-1e5a-4868-82ae-63843998b2d0" providerId="ADAL" clId="{0DD5BD1D-0954-4CB0-A14B-475F33AFEF07}" dt="2022-11-16T10:05:40.332" v="954" actId="20577"/>
          <ac:spMkLst>
            <pc:docMk/>
            <pc:sldMk cId="3228717769" sldId="381"/>
            <ac:spMk id="2" creationId="{00000000-0000-0000-0000-000000000000}"/>
          </ac:spMkLst>
        </pc:spChg>
        <pc:spChg chg="mod">
          <ac:chgData name="GUO, Qiang" userId="79929919-1e5a-4868-82ae-63843998b2d0" providerId="ADAL" clId="{0DD5BD1D-0954-4CB0-A14B-475F33AFEF07}" dt="2022-11-16T10:05:18.443" v="941" actId="20577"/>
          <ac:spMkLst>
            <pc:docMk/>
            <pc:sldMk cId="3228717769" sldId="381"/>
            <ac:spMk id="35" creationId="{40A86F77-BA2C-401B-9ADF-08225B74E30C}"/>
          </ac:spMkLst>
        </pc:spChg>
      </pc:sldChg>
      <pc:sldChg chg="addSp delSp modSp mod">
        <pc:chgData name="GUO, Qiang" userId="79929919-1e5a-4868-82ae-63843998b2d0" providerId="ADAL" clId="{0DD5BD1D-0954-4CB0-A14B-475F33AFEF07}" dt="2022-11-20T15:54:53.399" v="9163" actId="1038"/>
        <pc:sldMkLst>
          <pc:docMk/>
          <pc:sldMk cId="2392531868" sldId="415"/>
        </pc:sldMkLst>
        <pc:spChg chg="mod">
          <ac:chgData name="GUO, Qiang" userId="79929919-1e5a-4868-82ae-63843998b2d0" providerId="ADAL" clId="{0DD5BD1D-0954-4CB0-A14B-475F33AFEF07}" dt="2022-11-20T15:54:53.399" v="9163" actId="1038"/>
          <ac:spMkLst>
            <pc:docMk/>
            <pc:sldMk cId="2392531868" sldId="415"/>
            <ac:spMk id="2" creationId="{00000000-0000-0000-0000-000000000000}"/>
          </ac:spMkLst>
        </pc:spChg>
        <pc:spChg chg="del">
          <ac:chgData name="GUO, Qiang" userId="79929919-1e5a-4868-82ae-63843998b2d0" providerId="ADAL" clId="{0DD5BD1D-0954-4CB0-A14B-475F33AFEF07}" dt="2022-11-20T15:53:23.788" v="9130" actId="478"/>
          <ac:spMkLst>
            <pc:docMk/>
            <pc:sldMk cId="2392531868" sldId="415"/>
            <ac:spMk id="5" creationId="{00000000-0000-0000-0000-000000000000}"/>
          </ac:spMkLst>
        </pc:spChg>
        <pc:spChg chg="add del mod">
          <ac:chgData name="GUO, Qiang" userId="79929919-1e5a-4868-82ae-63843998b2d0" providerId="ADAL" clId="{0DD5BD1D-0954-4CB0-A14B-475F33AFEF07}" dt="2022-11-13T15:36:33.356" v="101" actId="478"/>
          <ac:spMkLst>
            <pc:docMk/>
            <pc:sldMk cId="2392531868" sldId="415"/>
            <ac:spMk id="6" creationId="{2FFB57E9-C7C0-4121-AC32-799D55469B9B}"/>
          </ac:spMkLst>
        </pc:spChg>
        <pc:spChg chg="add del mod">
          <ac:chgData name="GUO, Qiang" userId="79929919-1e5a-4868-82ae-63843998b2d0" providerId="ADAL" clId="{0DD5BD1D-0954-4CB0-A14B-475F33AFEF07}" dt="2022-11-13T15:36:37.200" v="102" actId="478"/>
          <ac:spMkLst>
            <pc:docMk/>
            <pc:sldMk cId="2392531868" sldId="415"/>
            <ac:spMk id="7" creationId="{379802AC-04EF-459F-959D-980E0811C45D}"/>
          </ac:spMkLst>
        </pc:spChg>
        <pc:spChg chg="del mod">
          <ac:chgData name="GUO, Qiang" userId="79929919-1e5a-4868-82ae-63843998b2d0" providerId="ADAL" clId="{0DD5BD1D-0954-4CB0-A14B-475F33AFEF07}" dt="2022-11-13T15:35:38.401" v="69" actId="478"/>
          <ac:spMkLst>
            <pc:docMk/>
            <pc:sldMk cId="2392531868" sldId="415"/>
            <ac:spMk id="8" creationId="{338BB353-8505-4919-A2C5-A97425E0CBBB}"/>
          </ac:spMkLst>
        </pc:spChg>
        <pc:spChg chg="add mod">
          <ac:chgData name="GUO, Qiang" userId="79929919-1e5a-4868-82ae-63843998b2d0" providerId="ADAL" clId="{0DD5BD1D-0954-4CB0-A14B-475F33AFEF07}" dt="2022-11-13T15:36:42.025" v="110" actId="20577"/>
          <ac:spMkLst>
            <pc:docMk/>
            <pc:sldMk cId="2392531868" sldId="415"/>
            <ac:spMk id="9" creationId="{06A67037-2393-40D0-9A6D-C77440DAC464}"/>
          </ac:spMkLst>
        </pc:spChg>
      </pc:sldChg>
      <pc:sldChg chg="modSp add del mod ord">
        <pc:chgData name="GUO, Qiang" userId="79929919-1e5a-4868-82ae-63843998b2d0" providerId="ADAL" clId="{0DD5BD1D-0954-4CB0-A14B-475F33AFEF07}" dt="2022-11-16T09:51:24.979" v="134" actId="20577"/>
        <pc:sldMkLst>
          <pc:docMk/>
          <pc:sldMk cId="99502880" sldId="421"/>
        </pc:sldMkLst>
        <pc:spChg chg="mod">
          <ac:chgData name="GUO, Qiang" userId="79929919-1e5a-4868-82ae-63843998b2d0" providerId="ADAL" clId="{0DD5BD1D-0954-4CB0-A14B-475F33AFEF07}" dt="2022-11-16T09:51:24.979" v="134" actId="20577"/>
          <ac:spMkLst>
            <pc:docMk/>
            <pc:sldMk cId="99502880" sldId="421"/>
            <ac:spMk id="7" creationId="{54421875-803B-4C7E-0CA7-1A083CCB06D9}"/>
          </ac:spMkLst>
        </pc:spChg>
      </pc:sldChg>
      <pc:sldChg chg="modSp mod ord">
        <pc:chgData name="GUO, Qiang" userId="79929919-1e5a-4868-82ae-63843998b2d0" providerId="ADAL" clId="{0DD5BD1D-0954-4CB0-A14B-475F33AFEF07}" dt="2022-11-20T15:55:15.063" v="9189" actId="20577"/>
        <pc:sldMkLst>
          <pc:docMk/>
          <pc:sldMk cId="1823867455" sldId="422"/>
        </pc:sldMkLst>
        <pc:spChg chg="mod">
          <ac:chgData name="GUO, Qiang" userId="79929919-1e5a-4868-82ae-63843998b2d0" providerId="ADAL" clId="{0DD5BD1D-0954-4CB0-A14B-475F33AFEF07}" dt="2022-11-20T15:55:15.063" v="9189" actId="20577"/>
          <ac:spMkLst>
            <pc:docMk/>
            <pc:sldMk cId="1823867455" sldId="422"/>
            <ac:spMk id="10" creationId="{BF6AF98E-5665-A7DC-34CB-14A4B4DA9E59}"/>
          </ac:spMkLst>
        </pc:spChg>
      </pc:sldChg>
      <pc:sldChg chg="del">
        <pc:chgData name="GUO, Qiang" userId="79929919-1e5a-4868-82ae-63843998b2d0" providerId="ADAL" clId="{0DD5BD1D-0954-4CB0-A14B-475F33AFEF07}" dt="2022-11-13T15:35:29.427" v="67" actId="47"/>
        <pc:sldMkLst>
          <pc:docMk/>
          <pc:sldMk cId="1846429003" sldId="470"/>
        </pc:sldMkLst>
      </pc:sldChg>
      <pc:sldChg chg="modSp add mod">
        <pc:chgData name="GUO, Qiang" userId="79929919-1e5a-4868-82ae-63843998b2d0" providerId="ADAL" clId="{0DD5BD1D-0954-4CB0-A14B-475F33AFEF07}" dt="2022-11-16T10:02:35.231" v="784" actId="14100"/>
        <pc:sldMkLst>
          <pc:docMk/>
          <pc:sldMk cId="4244872866" sldId="486"/>
        </pc:sldMkLst>
        <pc:spChg chg="mod">
          <ac:chgData name="GUO, Qiang" userId="79929919-1e5a-4868-82ae-63843998b2d0" providerId="ADAL" clId="{0DD5BD1D-0954-4CB0-A14B-475F33AFEF07}" dt="2022-11-16T10:02:35.231" v="784" actId="14100"/>
          <ac:spMkLst>
            <pc:docMk/>
            <pc:sldMk cId="4244872866" sldId="486"/>
            <ac:spMk id="10" creationId="{BF6AF98E-5665-A7DC-34CB-14A4B4DA9E59}"/>
          </ac:spMkLst>
        </pc:spChg>
      </pc:sldChg>
      <pc:sldChg chg="modSp add mod">
        <pc:chgData name="GUO, Qiang" userId="79929919-1e5a-4868-82ae-63843998b2d0" providerId="ADAL" clId="{0DD5BD1D-0954-4CB0-A14B-475F33AFEF07}" dt="2022-11-19T12:58:22.546" v="2667" actId="12"/>
        <pc:sldMkLst>
          <pc:docMk/>
          <pc:sldMk cId="2133257344" sldId="487"/>
        </pc:sldMkLst>
        <pc:spChg chg="mod">
          <ac:chgData name="GUO, Qiang" userId="79929919-1e5a-4868-82ae-63843998b2d0" providerId="ADAL" clId="{0DD5BD1D-0954-4CB0-A14B-475F33AFEF07}" dt="2022-11-16T10:06:13.251" v="1027" actId="20577"/>
          <ac:spMkLst>
            <pc:docMk/>
            <pc:sldMk cId="2133257344" sldId="487"/>
            <ac:spMk id="2" creationId="{00000000-0000-0000-0000-000000000000}"/>
          </ac:spMkLst>
        </pc:spChg>
        <pc:spChg chg="mod">
          <ac:chgData name="GUO, Qiang" userId="79929919-1e5a-4868-82ae-63843998b2d0" providerId="ADAL" clId="{0DD5BD1D-0954-4CB0-A14B-475F33AFEF07}" dt="2022-11-19T12:58:22.546" v="2667" actId="12"/>
          <ac:spMkLst>
            <pc:docMk/>
            <pc:sldMk cId="2133257344" sldId="487"/>
            <ac:spMk id="35" creationId="{40A86F77-BA2C-401B-9ADF-08225B74E30C}"/>
          </ac:spMkLst>
        </pc:spChg>
      </pc:sldChg>
      <pc:sldChg chg="modSp add mod">
        <pc:chgData name="GUO, Qiang" userId="79929919-1e5a-4868-82ae-63843998b2d0" providerId="ADAL" clId="{0DD5BD1D-0954-4CB0-A14B-475F33AFEF07}" dt="2022-11-20T15:57:48.184" v="9193"/>
        <pc:sldMkLst>
          <pc:docMk/>
          <pc:sldMk cId="176902748" sldId="488"/>
        </pc:sldMkLst>
        <pc:spChg chg="mod">
          <ac:chgData name="GUO, Qiang" userId="79929919-1e5a-4868-82ae-63843998b2d0" providerId="ADAL" clId="{0DD5BD1D-0954-4CB0-A14B-475F33AFEF07}" dt="2022-11-16T10:06:35.288" v="1068" actId="20577"/>
          <ac:spMkLst>
            <pc:docMk/>
            <pc:sldMk cId="176902748" sldId="488"/>
            <ac:spMk id="2" creationId="{00000000-0000-0000-0000-000000000000}"/>
          </ac:spMkLst>
        </pc:spChg>
        <pc:spChg chg="mod">
          <ac:chgData name="GUO, Qiang" userId="79929919-1e5a-4868-82ae-63843998b2d0" providerId="ADAL" clId="{0DD5BD1D-0954-4CB0-A14B-475F33AFEF07}" dt="2022-11-20T15:57:48.184" v="9193"/>
          <ac:spMkLst>
            <pc:docMk/>
            <pc:sldMk cId="176902748" sldId="488"/>
            <ac:spMk id="35" creationId="{40A86F77-BA2C-401B-9ADF-08225B74E30C}"/>
          </ac:spMkLst>
        </pc:spChg>
      </pc:sldChg>
      <pc:sldChg chg="addSp delSp modSp add mod modAnim">
        <pc:chgData name="GUO, Qiang" userId="79929919-1e5a-4868-82ae-63843998b2d0" providerId="ADAL" clId="{0DD5BD1D-0954-4CB0-A14B-475F33AFEF07}" dt="2022-11-19T14:27:33.450" v="4845" actId="692"/>
        <pc:sldMkLst>
          <pc:docMk/>
          <pc:sldMk cId="2055750446" sldId="489"/>
        </pc:sldMkLst>
        <pc:spChg chg="mod">
          <ac:chgData name="GUO, Qiang" userId="79929919-1e5a-4868-82ae-63843998b2d0" providerId="ADAL" clId="{0DD5BD1D-0954-4CB0-A14B-475F33AFEF07}" dt="2022-11-16T10:08:07.766" v="1083" actId="20577"/>
          <ac:spMkLst>
            <pc:docMk/>
            <pc:sldMk cId="2055750446" sldId="489"/>
            <ac:spMk id="2" creationId="{00000000-0000-0000-0000-000000000000}"/>
          </ac:spMkLst>
        </pc:spChg>
        <pc:spChg chg="add mod">
          <ac:chgData name="GUO, Qiang" userId="79929919-1e5a-4868-82ae-63843998b2d0" providerId="ADAL" clId="{0DD5BD1D-0954-4CB0-A14B-475F33AFEF07}" dt="2022-11-19T14:26:30.657" v="4817"/>
          <ac:spMkLst>
            <pc:docMk/>
            <pc:sldMk cId="2055750446" sldId="489"/>
            <ac:spMk id="4" creationId="{358087C8-3D88-4419-A3BA-154587AEB9B9}"/>
          </ac:spMkLst>
        </pc:spChg>
        <pc:spChg chg="add mod">
          <ac:chgData name="GUO, Qiang" userId="79929919-1e5a-4868-82ae-63843998b2d0" providerId="ADAL" clId="{0DD5BD1D-0954-4CB0-A14B-475F33AFEF07}" dt="2022-11-19T14:27:09.613" v="4823" actId="12"/>
          <ac:spMkLst>
            <pc:docMk/>
            <pc:sldMk cId="2055750446" sldId="489"/>
            <ac:spMk id="5" creationId="{62F4C1AB-AD1E-4DD8-82F1-5F0148A2CCA1}"/>
          </ac:spMkLst>
        </pc:spChg>
        <pc:spChg chg="del">
          <ac:chgData name="GUO, Qiang" userId="79929919-1e5a-4868-82ae-63843998b2d0" providerId="ADAL" clId="{0DD5BD1D-0954-4CB0-A14B-475F33AFEF07}" dt="2022-11-19T14:26:29.933" v="4816" actId="478"/>
          <ac:spMkLst>
            <pc:docMk/>
            <pc:sldMk cId="2055750446" sldId="489"/>
            <ac:spMk id="35" creationId="{40A86F77-BA2C-401B-9ADF-08225B74E30C}"/>
          </ac:spMkLst>
        </pc:spChg>
        <pc:picChg chg="add mod">
          <ac:chgData name="GUO, Qiang" userId="79929919-1e5a-4868-82ae-63843998b2d0" providerId="ADAL" clId="{0DD5BD1D-0954-4CB0-A14B-475F33AFEF07}" dt="2022-11-19T14:26:30.657" v="4817"/>
          <ac:picMkLst>
            <pc:docMk/>
            <pc:sldMk cId="2055750446" sldId="489"/>
            <ac:picMk id="6" creationId="{C9C2416D-E687-4936-BE68-3950715A6134}"/>
          </ac:picMkLst>
        </pc:picChg>
        <pc:cxnChg chg="add mod">
          <ac:chgData name="GUO, Qiang" userId="79929919-1e5a-4868-82ae-63843998b2d0" providerId="ADAL" clId="{0DD5BD1D-0954-4CB0-A14B-475F33AFEF07}" dt="2022-11-19T14:27:33.450" v="4845" actId="692"/>
          <ac:cxnSpMkLst>
            <pc:docMk/>
            <pc:sldMk cId="2055750446" sldId="489"/>
            <ac:cxnSpMk id="7" creationId="{0301EDC5-3205-4753-97DE-B9D9DB397823}"/>
          </ac:cxnSpMkLst>
        </pc:cxnChg>
        <pc:cxnChg chg="add mod">
          <ac:chgData name="GUO, Qiang" userId="79929919-1e5a-4868-82ae-63843998b2d0" providerId="ADAL" clId="{0DD5BD1D-0954-4CB0-A14B-475F33AFEF07}" dt="2022-11-19T14:26:30.657" v="4817"/>
          <ac:cxnSpMkLst>
            <pc:docMk/>
            <pc:sldMk cId="2055750446" sldId="489"/>
            <ac:cxnSpMk id="8" creationId="{D4B59611-B9E6-48F5-86A7-E325DDF2D9EB}"/>
          </ac:cxnSpMkLst>
        </pc:cxnChg>
        <pc:cxnChg chg="add mod">
          <ac:chgData name="GUO, Qiang" userId="79929919-1e5a-4868-82ae-63843998b2d0" providerId="ADAL" clId="{0DD5BD1D-0954-4CB0-A14B-475F33AFEF07}" dt="2022-11-19T14:26:30.657" v="4817"/>
          <ac:cxnSpMkLst>
            <pc:docMk/>
            <pc:sldMk cId="2055750446" sldId="489"/>
            <ac:cxnSpMk id="9" creationId="{5E88B0A0-BF46-4925-8324-C6BA4309A50E}"/>
          </ac:cxnSpMkLst>
        </pc:cxnChg>
        <pc:cxnChg chg="add mod">
          <ac:chgData name="GUO, Qiang" userId="79929919-1e5a-4868-82ae-63843998b2d0" providerId="ADAL" clId="{0DD5BD1D-0954-4CB0-A14B-475F33AFEF07}" dt="2022-11-19T14:26:30.657" v="4817"/>
          <ac:cxnSpMkLst>
            <pc:docMk/>
            <pc:sldMk cId="2055750446" sldId="489"/>
            <ac:cxnSpMk id="10" creationId="{36B01A23-BAC6-4751-830F-FC9E707D36F9}"/>
          </ac:cxnSpMkLst>
        </pc:cxnChg>
      </pc:sldChg>
      <pc:sldChg chg="addSp delSp modSp add mod modAnim">
        <pc:chgData name="GUO, Qiang" userId="79929919-1e5a-4868-82ae-63843998b2d0" providerId="ADAL" clId="{0DD5BD1D-0954-4CB0-A14B-475F33AFEF07}" dt="2022-11-20T14:09:48.188" v="4891" actId="478"/>
        <pc:sldMkLst>
          <pc:docMk/>
          <pc:sldMk cId="2437072296" sldId="490"/>
        </pc:sldMkLst>
        <pc:spChg chg="mod">
          <ac:chgData name="GUO, Qiang" userId="79929919-1e5a-4868-82ae-63843998b2d0" providerId="ADAL" clId="{0DD5BD1D-0954-4CB0-A14B-475F33AFEF07}" dt="2022-11-16T10:08:32.309" v="1108" actId="20577"/>
          <ac:spMkLst>
            <pc:docMk/>
            <pc:sldMk cId="2437072296" sldId="490"/>
            <ac:spMk id="2" creationId="{00000000-0000-0000-0000-000000000000}"/>
          </ac:spMkLst>
        </pc:spChg>
        <pc:spChg chg="add mod">
          <ac:chgData name="GUO, Qiang" userId="79929919-1e5a-4868-82ae-63843998b2d0" providerId="ADAL" clId="{0DD5BD1D-0954-4CB0-A14B-475F33AFEF07}" dt="2022-11-19T14:28:23.264" v="4871" actId="2711"/>
          <ac:spMkLst>
            <pc:docMk/>
            <pc:sldMk cId="2437072296" sldId="490"/>
            <ac:spMk id="4" creationId="{7622E1E9-6160-458C-A105-310162DF9468}"/>
          </ac:spMkLst>
        </pc:spChg>
        <pc:spChg chg="add mod">
          <ac:chgData name="GUO, Qiang" userId="79929919-1e5a-4868-82ae-63843998b2d0" providerId="ADAL" clId="{0DD5BD1D-0954-4CB0-A14B-475F33AFEF07}" dt="2022-11-19T14:28:23.264" v="4871" actId="2711"/>
          <ac:spMkLst>
            <pc:docMk/>
            <pc:sldMk cId="2437072296" sldId="490"/>
            <ac:spMk id="5" creationId="{A4BFB537-4834-49F6-B78E-C1D180053A74}"/>
          </ac:spMkLst>
        </pc:spChg>
        <pc:spChg chg="add mod">
          <ac:chgData name="GUO, Qiang" userId="79929919-1e5a-4868-82ae-63843998b2d0" providerId="ADAL" clId="{0DD5BD1D-0954-4CB0-A14B-475F33AFEF07}" dt="2022-11-19T14:28:23.329" v="4872" actId="27636"/>
          <ac:spMkLst>
            <pc:docMk/>
            <pc:sldMk cId="2437072296" sldId="490"/>
            <ac:spMk id="6" creationId="{9AC040C1-901D-432B-9FF7-B89297BED26B}"/>
          </ac:spMkLst>
        </pc:spChg>
        <pc:spChg chg="add mod">
          <ac:chgData name="GUO, Qiang" userId="79929919-1e5a-4868-82ae-63843998b2d0" providerId="ADAL" clId="{0DD5BD1D-0954-4CB0-A14B-475F33AFEF07}" dt="2022-11-19T14:28:23.264" v="4871" actId="2711"/>
          <ac:spMkLst>
            <pc:docMk/>
            <pc:sldMk cId="2437072296" sldId="490"/>
            <ac:spMk id="7" creationId="{F9851992-575C-4EE0-AA26-FC710470AD43}"/>
          </ac:spMkLst>
        </pc:spChg>
        <pc:spChg chg="add mod">
          <ac:chgData name="GUO, Qiang" userId="79929919-1e5a-4868-82ae-63843998b2d0" providerId="ADAL" clId="{0DD5BD1D-0954-4CB0-A14B-475F33AFEF07}" dt="2022-11-19T14:28:41.729" v="4879" actId="1038"/>
          <ac:spMkLst>
            <pc:docMk/>
            <pc:sldMk cId="2437072296" sldId="490"/>
            <ac:spMk id="8" creationId="{663CCB61-A7EA-4A69-A2B2-D0CC3C12AACB}"/>
          </ac:spMkLst>
        </pc:spChg>
        <pc:spChg chg="add mod">
          <ac:chgData name="GUO, Qiang" userId="79929919-1e5a-4868-82ae-63843998b2d0" providerId="ADAL" clId="{0DD5BD1D-0954-4CB0-A14B-475F33AFEF07}" dt="2022-11-19T14:28:43.838" v="4880" actId="1038"/>
          <ac:spMkLst>
            <pc:docMk/>
            <pc:sldMk cId="2437072296" sldId="490"/>
            <ac:spMk id="9" creationId="{B163AB11-C760-4E5C-BA5F-FD6AF6B829FF}"/>
          </ac:spMkLst>
        </pc:spChg>
        <pc:spChg chg="add mod">
          <ac:chgData name="GUO, Qiang" userId="79929919-1e5a-4868-82ae-63843998b2d0" providerId="ADAL" clId="{0DD5BD1D-0954-4CB0-A14B-475F33AFEF07}" dt="2022-11-19T14:28:45.906" v="4882" actId="1038"/>
          <ac:spMkLst>
            <pc:docMk/>
            <pc:sldMk cId="2437072296" sldId="490"/>
            <ac:spMk id="10" creationId="{D6826A5E-CDE7-4D2A-8D4F-8469E037DCAA}"/>
          </ac:spMkLst>
        </pc:spChg>
        <pc:spChg chg="add mod">
          <ac:chgData name="GUO, Qiang" userId="79929919-1e5a-4868-82ae-63843998b2d0" providerId="ADAL" clId="{0DD5BD1D-0954-4CB0-A14B-475F33AFEF07}" dt="2022-11-19T14:28:29.474" v="4875" actId="1038"/>
          <ac:spMkLst>
            <pc:docMk/>
            <pc:sldMk cId="2437072296" sldId="490"/>
            <ac:spMk id="11" creationId="{46B37C03-A389-4174-9AEA-1B4E2D78DFA6}"/>
          </ac:spMkLst>
        </pc:spChg>
        <pc:spChg chg="add mod">
          <ac:chgData name="GUO, Qiang" userId="79929919-1e5a-4868-82ae-63843998b2d0" providerId="ADAL" clId="{0DD5BD1D-0954-4CB0-A14B-475F33AFEF07}" dt="2022-11-19T14:28:49.110" v="4885" actId="1038"/>
          <ac:spMkLst>
            <pc:docMk/>
            <pc:sldMk cId="2437072296" sldId="490"/>
            <ac:spMk id="12" creationId="{0A68E4A4-8CFF-4FA1-9B93-80CB3194BED9}"/>
          </ac:spMkLst>
        </pc:spChg>
        <pc:spChg chg="add mod">
          <ac:chgData name="GUO, Qiang" userId="79929919-1e5a-4868-82ae-63843998b2d0" providerId="ADAL" clId="{0DD5BD1D-0954-4CB0-A14B-475F33AFEF07}" dt="2022-11-19T14:29:36.754" v="4888" actId="114"/>
          <ac:spMkLst>
            <pc:docMk/>
            <pc:sldMk cId="2437072296" sldId="490"/>
            <ac:spMk id="13" creationId="{EF2B94D6-8045-4E06-9EED-56FA47E7097B}"/>
          </ac:spMkLst>
        </pc:spChg>
        <pc:spChg chg="add mod">
          <ac:chgData name="GUO, Qiang" userId="79929919-1e5a-4868-82ae-63843998b2d0" providerId="ADAL" clId="{0DD5BD1D-0954-4CB0-A14B-475F33AFEF07}" dt="2022-11-19T14:28:23.264" v="4871" actId="2711"/>
          <ac:spMkLst>
            <pc:docMk/>
            <pc:sldMk cId="2437072296" sldId="490"/>
            <ac:spMk id="14" creationId="{E7D0FB77-739B-4BA7-948C-616FFDFB8C3A}"/>
          </ac:spMkLst>
        </pc:spChg>
        <pc:spChg chg="add mod">
          <ac:chgData name="GUO, Qiang" userId="79929919-1e5a-4868-82ae-63843998b2d0" providerId="ADAL" clId="{0DD5BD1D-0954-4CB0-A14B-475F33AFEF07}" dt="2022-11-19T14:28:23.264" v="4871" actId="2711"/>
          <ac:spMkLst>
            <pc:docMk/>
            <pc:sldMk cId="2437072296" sldId="490"/>
            <ac:spMk id="15" creationId="{7CD705F2-C9E6-41C0-8F5C-B9441658EBE7}"/>
          </ac:spMkLst>
        </pc:spChg>
        <pc:spChg chg="add mod">
          <ac:chgData name="GUO, Qiang" userId="79929919-1e5a-4868-82ae-63843998b2d0" providerId="ADAL" clId="{0DD5BD1D-0954-4CB0-A14B-475F33AFEF07}" dt="2022-11-19T14:28:23.264" v="4871" actId="2711"/>
          <ac:spMkLst>
            <pc:docMk/>
            <pc:sldMk cId="2437072296" sldId="490"/>
            <ac:spMk id="16" creationId="{378D13C4-4764-45E2-B4DE-D1A687C9C8A1}"/>
          </ac:spMkLst>
        </pc:spChg>
        <pc:spChg chg="add mod">
          <ac:chgData name="GUO, Qiang" userId="79929919-1e5a-4868-82ae-63843998b2d0" providerId="ADAL" clId="{0DD5BD1D-0954-4CB0-A14B-475F33AFEF07}" dt="2022-11-19T14:28:23.264" v="4871" actId="2711"/>
          <ac:spMkLst>
            <pc:docMk/>
            <pc:sldMk cId="2437072296" sldId="490"/>
            <ac:spMk id="17" creationId="{C5A6B4F8-17CD-4036-BFC9-40B4BB5F56DA}"/>
          </ac:spMkLst>
        </pc:spChg>
        <pc:spChg chg="add mod">
          <ac:chgData name="GUO, Qiang" userId="79929919-1e5a-4868-82ae-63843998b2d0" providerId="ADAL" clId="{0DD5BD1D-0954-4CB0-A14B-475F33AFEF07}" dt="2022-11-19T14:28:23.264" v="4871" actId="2711"/>
          <ac:spMkLst>
            <pc:docMk/>
            <pc:sldMk cId="2437072296" sldId="490"/>
            <ac:spMk id="18" creationId="{B94E9832-603B-4651-9D6A-3E1E0732466C}"/>
          </ac:spMkLst>
        </pc:spChg>
        <pc:spChg chg="add mod">
          <ac:chgData name="GUO, Qiang" userId="79929919-1e5a-4868-82ae-63843998b2d0" providerId="ADAL" clId="{0DD5BD1D-0954-4CB0-A14B-475F33AFEF07}" dt="2022-11-19T14:28:23.264" v="4871" actId="2711"/>
          <ac:spMkLst>
            <pc:docMk/>
            <pc:sldMk cId="2437072296" sldId="490"/>
            <ac:spMk id="19" creationId="{E2EC7B6F-ED94-483C-938B-869C7B2E33C6}"/>
          </ac:spMkLst>
        </pc:spChg>
        <pc:spChg chg="add mod">
          <ac:chgData name="GUO, Qiang" userId="79929919-1e5a-4868-82ae-63843998b2d0" providerId="ADAL" clId="{0DD5BD1D-0954-4CB0-A14B-475F33AFEF07}" dt="2022-11-19T14:28:23.264" v="4871" actId="2711"/>
          <ac:spMkLst>
            <pc:docMk/>
            <pc:sldMk cId="2437072296" sldId="490"/>
            <ac:spMk id="20" creationId="{75D54A29-E244-4EC3-BE82-8FEC6A7D11EE}"/>
          </ac:spMkLst>
        </pc:spChg>
        <pc:spChg chg="del">
          <ac:chgData name="GUO, Qiang" userId="79929919-1e5a-4868-82ae-63843998b2d0" providerId="ADAL" clId="{0DD5BD1D-0954-4CB0-A14B-475F33AFEF07}" dt="2022-11-19T14:28:06.786" v="4846" actId="478"/>
          <ac:spMkLst>
            <pc:docMk/>
            <pc:sldMk cId="2437072296" sldId="490"/>
            <ac:spMk id="35" creationId="{40A86F77-BA2C-401B-9ADF-08225B74E30C}"/>
          </ac:spMkLst>
        </pc:spChg>
        <pc:picChg chg="add del">
          <ac:chgData name="GUO, Qiang" userId="79929919-1e5a-4868-82ae-63843998b2d0" providerId="ADAL" clId="{0DD5BD1D-0954-4CB0-A14B-475F33AFEF07}" dt="2022-11-20T14:09:48.188" v="4891" actId="478"/>
          <ac:picMkLst>
            <pc:docMk/>
            <pc:sldMk cId="2437072296" sldId="490"/>
            <ac:picMk id="21" creationId="{D9EBD443-337A-4E3A-A6DA-8B21961FF060}"/>
          </ac:picMkLst>
        </pc:picChg>
      </pc:sldChg>
      <pc:sldChg chg="addSp delSp modSp add mod delAnim modAnim">
        <pc:chgData name="GUO, Qiang" userId="79929919-1e5a-4868-82ae-63843998b2d0" providerId="ADAL" clId="{0DD5BD1D-0954-4CB0-A14B-475F33AFEF07}" dt="2022-11-20T15:04:17.487" v="5972" actId="1038"/>
        <pc:sldMkLst>
          <pc:docMk/>
          <pc:sldMk cId="916677066" sldId="491"/>
        </pc:sldMkLst>
        <pc:spChg chg="del mod">
          <ac:chgData name="GUO, Qiang" userId="79929919-1e5a-4868-82ae-63843998b2d0" providerId="ADAL" clId="{0DD5BD1D-0954-4CB0-A14B-475F33AFEF07}" dt="2022-11-20T14:59:48.523" v="5885" actId="478"/>
          <ac:spMkLst>
            <pc:docMk/>
            <pc:sldMk cId="916677066" sldId="491"/>
            <ac:spMk id="2" creationId="{00000000-0000-0000-0000-000000000000}"/>
          </ac:spMkLst>
        </pc:spChg>
        <pc:spChg chg="add del mod">
          <ac:chgData name="GUO, Qiang" userId="79929919-1e5a-4868-82ae-63843998b2d0" providerId="ADAL" clId="{0DD5BD1D-0954-4CB0-A14B-475F33AFEF07}" dt="2022-11-20T14:59:52.011" v="5886" actId="478"/>
          <ac:spMkLst>
            <pc:docMk/>
            <pc:sldMk cId="916677066" sldId="491"/>
            <ac:spMk id="4" creationId="{22773ED5-3385-414D-A396-ECFB7B25D50E}"/>
          </ac:spMkLst>
        </pc:spChg>
        <pc:spChg chg="add mod">
          <ac:chgData name="GUO, Qiang" userId="79929919-1e5a-4868-82ae-63843998b2d0" providerId="ADAL" clId="{0DD5BD1D-0954-4CB0-A14B-475F33AFEF07}" dt="2022-11-20T15:02:25.019" v="5940" actId="1035"/>
          <ac:spMkLst>
            <pc:docMk/>
            <pc:sldMk cId="916677066" sldId="491"/>
            <ac:spMk id="8" creationId="{9ED2D6ED-0E61-4766-8363-9E1CA3CF5539}"/>
          </ac:spMkLst>
        </pc:spChg>
        <pc:spChg chg="add del mod">
          <ac:chgData name="GUO, Qiang" userId="79929919-1e5a-4868-82ae-63843998b2d0" providerId="ADAL" clId="{0DD5BD1D-0954-4CB0-A14B-475F33AFEF07}" dt="2022-11-20T15:03:00.249" v="5946" actId="478"/>
          <ac:spMkLst>
            <pc:docMk/>
            <pc:sldMk cId="916677066" sldId="491"/>
            <ac:spMk id="11" creationId="{AC98AAA4-3BB2-4624-A71F-2D3D9B56F33E}"/>
          </ac:spMkLst>
        </pc:spChg>
        <pc:spChg chg="add mod">
          <ac:chgData name="GUO, Qiang" userId="79929919-1e5a-4868-82ae-63843998b2d0" providerId="ADAL" clId="{0DD5BD1D-0954-4CB0-A14B-475F33AFEF07}" dt="2022-11-20T15:03:54.365" v="5967" actId="207"/>
          <ac:spMkLst>
            <pc:docMk/>
            <pc:sldMk cId="916677066" sldId="491"/>
            <ac:spMk id="12" creationId="{48862730-AFCB-4313-8BB0-5CFFBC4F4265}"/>
          </ac:spMkLst>
        </pc:spChg>
        <pc:spChg chg="add mod">
          <ac:chgData name="GUO, Qiang" userId="79929919-1e5a-4868-82ae-63843998b2d0" providerId="ADAL" clId="{0DD5BD1D-0954-4CB0-A14B-475F33AFEF07}" dt="2022-11-20T15:04:17.487" v="5972" actId="1038"/>
          <ac:spMkLst>
            <pc:docMk/>
            <pc:sldMk cId="916677066" sldId="491"/>
            <ac:spMk id="13" creationId="{CE28ED8C-140D-4B2C-A9AE-F73696096A52}"/>
          </ac:spMkLst>
        </pc:spChg>
        <pc:spChg chg="del">
          <ac:chgData name="GUO, Qiang" userId="79929919-1e5a-4868-82ae-63843998b2d0" providerId="ADAL" clId="{0DD5BD1D-0954-4CB0-A14B-475F33AFEF07}" dt="2022-11-20T14:59:48.523" v="5885" actId="478"/>
          <ac:spMkLst>
            <pc:docMk/>
            <pc:sldMk cId="916677066" sldId="491"/>
            <ac:spMk id="35" creationId="{40A86F77-BA2C-401B-9ADF-08225B74E30C}"/>
          </ac:spMkLst>
        </pc:spChg>
        <pc:picChg chg="add mod">
          <ac:chgData name="GUO, Qiang" userId="79929919-1e5a-4868-82ae-63843998b2d0" providerId="ADAL" clId="{0DD5BD1D-0954-4CB0-A14B-475F33AFEF07}" dt="2022-11-20T15:03:32.535" v="5963" actId="692"/>
          <ac:picMkLst>
            <pc:docMk/>
            <pc:sldMk cId="916677066" sldId="491"/>
            <ac:picMk id="6" creationId="{9391F756-09B2-4582-B0D3-20A6F50F743C}"/>
          </ac:picMkLst>
        </pc:picChg>
        <pc:picChg chg="add mod">
          <ac:chgData name="GUO, Qiang" userId="79929919-1e5a-4868-82ae-63843998b2d0" providerId="ADAL" clId="{0DD5BD1D-0954-4CB0-A14B-475F33AFEF07}" dt="2022-11-20T15:03:39.486" v="5964" actId="14100"/>
          <ac:picMkLst>
            <pc:docMk/>
            <pc:sldMk cId="916677066" sldId="491"/>
            <ac:picMk id="9" creationId="{4CF791DE-46F3-49CD-8786-6910EF76D18C}"/>
          </ac:picMkLst>
        </pc:picChg>
      </pc:sldChg>
      <pc:sldChg chg="modSp add mod">
        <pc:chgData name="GUO, Qiang" userId="79929919-1e5a-4868-82ae-63843998b2d0" providerId="ADAL" clId="{0DD5BD1D-0954-4CB0-A14B-475F33AFEF07}" dt="2022-11-20T16:03:20.946" v="9202" actId="255"/>
        <pc:sldMkLst>
          <pc:docMk/>
          <pc:sldMk cId="523630087" sldId="492"/>
        </pc:sldMkLst>
        <pc:spChg chg="mod">
          <ac:chgData name="GUO, Qiang" userId="79929919-1e5a-4868-82ae-63843998b2d0" providerId="ADAL" clId="{0DD5BD1D-0954-4CB0-A14B-475F33AFEF07}" dt="2022-11-20T15:33:41.464" v="7325" actId="20577"/>
          <ac:spMkLst>
            <pc:docMk/>
            <pc:sldMk cId="523630087" sldId="492"/>
            <ac:spMk id="2" creationId="{00000000-0000-0000-0000-000000000000}"/>
          </ac:spMkLst>
        </pc:spChg>
        <pc:spChg chg="mod">
          <ac:chgData name="GUO, Qiang" userId="79929919-1e5a-4868-82ae-63843998b2d0" providerId="ADAL" clId="{0DD5BD1D-0954-4CB0-A14B-475F33AFEF07}" dt="2022-11-20T16:03:20.946" v="9202" actId="255"/>
          <ac:spMkLst>
            <pc:docMk/>
            <pc:sldMk cId="523630087" sldId="492"/>
            <ac:spMk id="35" creationId="{40A86F77-BA2C-401B-9ADF-08225B74E30C}"/>
          </ac:spMkLst>
        </pc:spChg>
      </pc:sldChg>
      <pc:sldChg chg="add del">
        <pc:chgData name="GUO, Qiang" userId="79929919-1e5a-4868-82ae-63843998b2d0" providerId="ADAL" clId="{0DD5BD1D-0954-4CB0-A14B-475F33AFEF07}" dt="2022-11-20T15:33:51.111" v="7326" actId="47"/>
        <pc:sldMkLst>
          <pc:docMk/>
          <pc:sldMk cId="2169040602" sldId="493"/>
        </pc:sldMkLst>
      </pc:sldChg>
      <pc:sldChg chg="modSp add mod ord">
        <pc:chgData name="GUO, Qiang" userId="79929919-1e5a-4868-82ae-63843998b2d0" providerId="ADAL" clId="{0DD5BD1D-0954-4CB0-A14B-475F33AFEF07}" dt="2022-11-20T15:48:20.114" v="8491"/>
        <pc:sldMkLst>
          <pc:docMk/>
          <pc:sldMk cId="3778385051" sldId="494"/>
        </pc:sldMkLst>
        <pc:spChg chg="mod">
          <ac:chgData name="GUO, Qiang" userId="79929919-1e5a-4868-82ae-63843998b2d0" providerId="ADAL" clId="{0DD5BD1D-0954-4CB0-A14B-475F33AFEF07}" dt="2022-11-16T10:13:47.416" v="1173" actId="20577"/>
          <ac:spMkLst>
            <pc:docMk/>
            <pc:sldMk cId="3778385051" sldId="494"/>
            <ac:spMk id="2" creationId="{00000000-0000-0000-0000-000000000000}"/>
          </ac:spMkLst>
        </pc:spChg>
        <pc:spChg chg="mod">
          <ac:chgData name="GUO, Qiang" userId="79929919-1e5a-4868-82ae-63843998b2d0" providerId="ADAL" clId="{0DD5BD1D-0954-4CB0-A14B-475F33AFEF07}" dt="2022-11-20T15:48:20.114" v="8491"/>
          <ac:spMkLst>
            <pc:docMk/>
            <pc:sldMk cId="3778385051" sldId="494"/>
            <ac:spMk id="35" creationId="{40A86F77-BA2C-401B-9ADF-08225B74E30C}"/>
          </ac:spMkLst>
        </pc:spChg>
      </pc:sldChg>
      <pc:sldChg chg="addSp delSp modSp add mod ord modAnim">
        <pc:chgData name="GUO, Qiang" userId="79929919-1e5a-4868-82ae-63843998b2d0" providerId="ADAL" clId="{0DD5BD1D-0954-4CB0-A14B-475F33AFEF07}" dt="2022-11-19T12:37:06.286" v="1532"/>
        <pc:sldMkLst>
          <pc:docMk/>
          <pc:sldMk cId="3995089908" sldId="495"/>
        </pc:sldMkLst>
        <pc:spChg chg="mod">
          <ac:chgData name="GUO, Qiang" userId="79929919-1e5a-4868-82ae-63843998b2d0" providerId="ADAL" clId="{0DD5BD1D-0954-4CB0-A14B-475F33AFEF07}" dt="2022-11-16T10:53:17.074" v="1208" actId="20577"/>
          <ac:spMkLst>
            <pc:docMk/>
            <pc:sldMk cId="3995089908" sldId="495"/>
            <ac:spMk id="2" creationId="{00000000-0000-0000-0000-000000000000}"/>
          </ac:spMkLst>
        </pc:spChg>
        <pc:spChg chg="add del">
          <ac:chgData name="GUO, Qiang" userId="79929919-1e5a-4868-82ae-63843998b2d0" providerId="ADAL" clId="{0DD5BD1D-0954-4CB0-A14B-475F33AFEF07}" dt="2022-11-19T12:36:19.702" v="1524"/>
          <ac:spMkLst>
            <pc:docMk/>
            <pc:sldMk cId="3995089908" sldId="495"/>
            <ac:spMk id="3" creationId="{AF2ABD34-DF6D-45A9-BBC9-F296E4D1F0A5}"/>
          </ac:spMkLst>
        </pc:spChg>
        <pc:spChg chg="add del">
          <ac:chgData name="GUO, Qiang" userId="79929919-1e5a-4868-82ae-63843998b2d0" providerId="ADAL" clId="{0DD5BD1D-0954-4CB0-A14B-475F33AFEF07}" dt="2022-11-19T12:36:29.337" v="1526"/>
          <ac:spMkLst>
            <pc:docMk/>
            <pc:sldMk cId="3995089908" sldId="495"/>
            <ac:spMk id="4" creationId="{14EEA345-D98A-4F4C-AA9A-A5BFB7C43569}"/>
          </ac:spMkLst>
        </pc:spChg>
        <pc:spChg chg="mod">
          <ac:chgData name="GUO, Qiang" userId="79929919-1e5a-4868-82ae-63843998b2d0" providerId="ADAL" clId="{0DD5BD1D-0954-4CB0-A14B-475F33AFEF07}" dt="2022-11-19T12:36:05.492" v="1522" actId="20577"/>
          <ac:spMkLst>
            <pc:docMk/>
            <pc:sldMk cId="3995089908" sldId="495"/>
            <ac:spMk id="35" creationId="{40A86F77-BA2C-401B-9ADF-08225B74E30C}"/>
          </ac:spMkLst>
        </pc:spChg>
        <pc:picChg chg="add mod">
          <ac:chgData name="GUO, Qiang" userId="79929919-1e5a-4868-82ae-63843998b2d0" providerId="ADAL" clId="{0DD5BD1D-0954-4CB0-A14B-475F33AFEF07}" dt="2022-11-19T12:37:03.583" v="1531" actId="1076"/>
          <ac:picMkLst>
            <pc:docMk/>
            <pc:sldMk cId="3995089908" sldId="495"/>
            <ac:picMk id="6" creationId="{EB957840-C865-4D58-8EAF-FBCDEE94706A}"/>
          </ac:picMkLst>
        </pc:picChg>
      </pc:sldChg>
      <pc:sldChg chg="addSp delSp modSp add mod delAnim modAnim">
        <pc:chgData name="GUO, Qiang" userId="79929919-1e5a-4868-82ae-63843998b2d0" providerId="ADAL" clId="{0DD5BD1D-0954-4CB0-A14B-475F33AFEF07}" dt="2022-11-19T12:45:31.266" v="2042" actId="14100"/>
        <pc:sldMkLst>
          <pc:docMk/>
          <pc:sldMk cId="370629016" sldId="496"/>
        </pc:sldMkLst>
        <pc:spChg chg="mod">
          <ac:chgData name="GUO, Qiang" userId="79929919-1e5a-4868-82ae-63843998b2d0" providerId="ADAL" clId="{0DD5BD1D-0954-4CB0-A14B-475F33AFEF07}" dt="2022-11-19T12:38:15.263" v="1577" actId="20577"/>
          <ac:spMkLst>
            <pc:docMk/>
            <pc:sldMk cId="370629016" sldId="496"/>
            <ac:spMk id="2" creationId="{00000000-0000-0000-0000-000000000000}"/>
          </ac:spMkLst>
        </pc:spChg>
        <pc:spChg chg="add mod">
          <ac:chgData name="GUO, Qiang" userId="79929919-1e5a-4868-82ae-63843998b2d0" providerId="ADAL" clId="{0DD5BD1D-0954-4CB0-A14B-475F33AFEF07}" dt="2022-11-19T12:43:19.421" v="2011" actId="14100"/>
          <ac:spMkLst>
            <pc:docMk/>
            <pc:sldMk cId="370629016" sldId="496"/>
            <ac:spMk id="5" creationId="{AE7B8146-1DEC-4933-AA7D-1D3F32848901}"/>
          </ac:spMkLst>
        </pc:spChg>
        <pc:spChg chg="add mod">
          <ac:chgData name="GUO, Qiang" userId="79929919-1e5a-4868-82ae-63843998b2d0" providerId="ADAL" clId="{0DD5BD1D-0954-4CB0-A14B-475F33AFEF07}" dt="2022-11-19T12:43:33.077" v="2013" actId="1076"/>
          <ac:spMkLst>
            <pc:docMk/>
            <pc:sldMk cId="370629016" sldId="496"/>
            <ac:spMk id="7" creationId="{18595F98-F8F5-4EB0-A40A-57DB2977E7DF}"/>
          </ac:spMkLst>
        </pc:spChg>
        <pc:spChg chg="add mod">
          <ac:chgData name="GUO, Qiang" userId="79929919-1e5a-4868-82ae-63843998b2d0" providerId="ADAL" clId="{0DD5BD1D-0954-4CB0-A14B-475F33AFEF07}" dt="2022-11-19T12:45:31.266" v="2042" actId="14100"/>
          <ac:spMkLst>
            <pc:docMk/>
            <pc:sldMk cId="370629016" sldId="496"/>
            <ac:spMk id="8" creationId="{8D8AC569-266F-4766-B938-131408608700}"/>
          </ac:spMkLst>
        </pc:spChg>
        <pc:spChg chg="mod">
          <ac:chgData name="GUO, Qiang" userId="79929919-1e5a-4868-82ae-63843998b2d0" providerId="ADAL" clId="{0DD5BD1D-0954-4CB0-A14B-475F33AFEF07}" dt="2022-11-19T12:44:33.786" v="2021" actId="207"/>
          <ac:spMkLst>
            <pc:docMk/>
            <pc:sldMk cId="370629016" sldId="496"/>
            <ac:spMk id="35" creationId="{40A86F77-BA2C-401B-9ADF-08225B74E30C}"/>
          </ac:spMkLst>
        </pc:spChg>
        <pc:picChg chg="del">
          <ac:chgData name="GUO, Qiang" userId="79929919-1e5a-4868-82ae-63843998b2d0" providerId="ADAL" clId="{0DD5BD1D-0954-4CB0-A14B-475F33AFEF07}" dt="2022-11-19T12:37:45.331" v="1534" actId="478"/>
          <ac:picMkLst>
            <pc:docMk/>
            <pc:sldMk cId="370629016" sldId="496"/>
            <ac:picMk id="6" creationId="{EB957840-C865-4D58-8EAF-FBCDEE94706A}"/>
          </ac:picMkLst>
        </pc:picChg>
      </pc:sldChg>
      <pc:sldChg chg="addSp delSp modSp add mod modAnim">
        <pc:chgData name="GUO, Qiang" userId="79929919-1e5a-4868-82ae-63843998b2d0" providerId="ADAL" clId="{0DD5BD1D-0954-4CB0-A14B-475F33AFEF07}" dt="2022-11-19T13:09:22.686" v="3416" actId="1036"/>
        <pc:sldMkLst>
          <pc:docMk/>
          <pc:sldMk cId="3419435072" sldId="497"/>
        </pc:sldMkLst>
        <pc:spChg chg="add mod">
          <ac:chgData name="GUO, Qiang" userId="79929919-1e5a-4868-82ae-63843998b2d0" providerId="ADAL" clId="{0DD5BD1D-0954-4CB0-A14B-475F33AFEF07}" dt="2022-11-19T13:08:24.040" v="3332" actId="1036"/>
          <ac:spMkLst>
            <pc:docMk/>
            <pc:sldMk cId="3419435072" sldId="497"/>
            <ac:spMk id="6" creationId="{468F38B4-CC20-4FED-9FDC-34197385D441}"/>
          </ac:spMkLst>
        </pc:spChg>
        <pc:spChg chg="add mod">
          <ac:chgData name="GUO, Qiang" userId="79929919-1e5a-4868-82ae-63843998b2d0" providerId="ADAL" clId="{0DD5BD1D-0954-4CB0-A14B-475F33AFEF07}" dt="2022-11-19T13:08:32.194" v="3337" actId="1036"/>
          <ac:spMkLst>
            <pc:docMk/>
            <pc:sldMk cId="3419435072" sldId="497"/>
            <ac:spMk id="9" creationId="{2131EE17-D73B-4900-BD70-CFEF3427A69C}"/>
          </ac:spMkLst>
        </pc:spChg>
        <pc:spChg chg="add mod">
          <ac:chgData name="GUO, Qiang" userId="79929919-1e5a-4868-82ae-63843998b2d0" providerId="ADAL" clId="{0DD5BD1D-0954-4CB0-A14B-475F33AFEF07}" dt="2022-11-19T13:09:15.100" v="3355" actId="1036"/>
          <ac:spMkLst>
            <pc:docMk/>
            <pc:sldMk cId="3419435072" sldId="497"/>
            <ac:spMk id="12" creationId="{2888A932-8EC5-467C-A7B4-C08BCE93E177}"/>
          </ac:spMkLst>
        </pc:spChg>
        <pc:spChg chg="add mod">
          <ac:chgData name="GUO, Qiang" userId="79929919-1e5a-4868-82ae-63843998b2d0" providerId="ADAL" clId="{0DD5BD1D-0954-4CB0-A14B-475F33AFEF07}" dt="2022-11-19T13:09:22.686" v="3416" actId="1036"/>
          <ac:spMkLst>
            <pc:docMk/>
            <pc:sldMk cId="3419435072" sldId="497"/>
            <ac:spMk id="13" creationId="{A7829500-B831-4400-B07D-E2176F143807}"/>
          </ac:spMkLst>
        </pc:spChg>
        <pc:spChg chg="del">
          <ac:chgData name="GUO, Qiang" userId="79929919-1e5a-4868-82ae-63843998b2d0" providerId="ADAL" clId="{0DD5BD1D-0954-4CB0-A14B-475F33AFEF07}" dt="2022-11-19T13:03:41.644" v="3305" actId="478"/>
          <ac:spMkLst>
            <pc:docMk/>
            <pc:sldMk cId="3419435072" sldId="497"/>
            <ac:spMk id="35" creationId="{40A86F77-BA2C-401B-9ADF-08225B74E30C}"/>
          </ac:spMkLst>
        </pc:spChg>
        <pc:picChg chg="add mod">
          <ac:chgData name="GUO, Qiang" userId="79929919-1e5a-4868-82ae-63843998b2d0" providerId="ADAL" clId="{0DD5BD1D-0954-4CB0-A14B-475F33AFEF07}" dt="2022-11-19T13:06:39.916" v="3313" actId="1076"/>
          <ac:picMkLst>
            <pc:docMk/>
            <pc:sldMk cId="3419435072" sldId="497"/>
            <ac:picMk id="4" creationId="{01BA988A-5E96-415B-91F5-CEA36D7F3049}"/>
          </ac:picMkLst>
        </pc:picChg>
        <pc:cxnChg chg="add mod">
          <ac:chgData name="GUO, Qiang" userId="79929919-1e5a-4868-82ae-63843998b2d0" providerId="ADAL" clId="{0DD5BD1D-0954-4CB0-A14B-475F33AFEF07}" dt="2022-11-19T13:08:01.550" v="3323" actId="1037"/>
          <ac:cxnSpMkLst>
            <pc:docMk/>
            <pc:sldMk cId="3419435072" sldId="497"/>
            <ac:cxnSpMk id="7" creationId="{3220A63C-851E-45F3-B662-7985B1C5440D}"/>
          </ac:cxnSpMkLst>
        </pc:cxnChg>
        <pc:cxnChg chg="add mod">
          <ac:chgData name="GUO, Qiang" userId="79929919-1e5a-4868-82ae-63843998b2d0" providerId="ADAL" clId="{0DD5BD1D-0954-4CB0-A14B-475F33AFEF07}" dt="2022-11-19T13:08:45.509" v="3340" actId="14100"/>
          <ac:cxnSpMkLst>
            <pc:docMk/>
            <pc:sldMk cId="3419435072" sldId="497"/>
            <ac:cxnSpMk id="10" creationId="{B93497D7-1B78-4029-874C-29BC898ED42E}"/>
          </ac:cxnSpMkLst>
        </pc:cxnChg>
      </pc:sldChg>
      <pc:sldChg chg="addSp delSp modSp add mod delAnim modAnim">
        <pc:chgData name="GUO, Qiang" userId="79929919-1e5a-4868-82ae-63843998b2d0" providerId="ADAL" clId="{0DD5BD1D-0954-4CB0-A14B-475F33AFEF07}" dt="2022-11-20T15:59:23.366" v="9201"/>
        <pc:sldMkLst>
          <pc:docMk/>
          <pc:sldMk cId="1179595234" sldId="498"/>
        </pc:sldMkLst>
        <pc:spChg chg="mod">
          <ac:chgData name="GUO, Qiang" userId="79929919-1e5a-4868-82ae-63843998b2d0" providerId="ADAL" clId="{0DD5BD1D-0954-4CB0-A14B-475F33AFEF07}" dt="2022-11-19T13:10:04.550" v="3428" actId="20577"/>
          <ac:spMkLst>
            <pc:docMk/>
            <pc:sldMk cId="1179595234" sldId="498"/>
            <ac:spMk id="2" creationId="{00000000-0000-0000-0000-000000000000}"/>
          </ac:spMkLst>
        </pc:spChg>
        <pc:spChg chg="del">
          <ac:chgData name="GUO, Qiang" userId="79929919-1e5a-4868-82ae-63843998b2d0" providerId="ADAL" clId="{0DD5BD1D-0954-4CB0-A14B-475F33AFEF07}" dt="2022-11-19T13:10:19.829" v="3430" actId="478"/>
          <ac:spMkLst>
            <pc:docMk/>
            <pc:sldMk cId="1179595234" sldId="498"/>
            <ac:spMk id="6" creationId="{468F38B4-CC20-4FED-9FDC-34197385D441}"/>
          </ac:spMkLst>
        </pc:spChg>
        <pc:spChg chg="del">
          <ac:chgData name="GUO, Qiang" userId="79929919-1e5a-4868-82ae-63843998b2d0" providerId="ADAL" clId="{0DD5BD1D-0954-4CB0-A14B-475F33AFEF07}" dt="2022-11-19T13:10:19.829" v="3430" actId="478"/>
          <ac:spMkLst>
            <pc:docMk/>
            <pc:sldMk cId="1179595234" sldId="498"/>
            <ac:spMk id="9" creationId="{2131EE17-D73B-4900-BD70-CFEF3427A69C}"/>
          </ac:spMkLst>
        </pc:spChg>
        <pc:spChg chg="add mod">
          <ac:chgData name="GUO, Qiang" userId="79929919-1e5a-4868-82ae-63843998b2d0" providerId="ADAL" clId="{0DD5BD1D-0954-4CB0-A14B-475F33AFEF07}" dt="2022-11-20T15:59:19.861" v="9200" actId="207"/>
          <ac:spMkLst>
            <pc:docMk/>
            <pc:sldMk cId="1179595234" sldId="498"/>
            <ac:spMk id="11" creationId="{9EAB97FE-AB67-495E-93BF-E81A42FBD2D5}"/>
          </ac:spMkLst>
        </pc:spChg>
        <pc:spChg chg="del">
          <ac:chgData name="GUO, Qiang" userId="79929919-1e5a-4868-82ae-63843998b2d0" providerId="ADAL" clId="{0DD5BD1D-0954-4CB0-A14B-475F33AFEF07}" dt="2022-11-19T13:10:19.829" v="3430" actId="478"/>
          <ac:spMkLst>
            <pc:docMk/>
            <pc:sldMk cId="1179595234" sldId="498"/>
            <ac:spMk id="12" creationId="{2888A932-8EC5-467C-A7B4-C08BCE93E177}"/>
          </ac:spMkLst>
        </pc:spChg>
        <pc:spChg chg="del">
          <ac:chgData name="GUO, Qiang" userId="79929919-1e5a-4868-82ae-63843998b2d0" providerId="ADAL" clId="{0DD5BD1D-0954-4CB0-A14B-475F33AFEF07}" dt="2022-11-19T13:10:19.829" v="3430" actId="478"/>
          <ac:spMkLst>
            <pc:docMk/>
            <pc:sldMk cId="1179595234" sldId="498"/>
            <ac:spMk id="13" creationId="{A7829500-B831-4400-B07D-E2176F143807}"/>
          </ac:spMkLst>
        </pc:spChg>
        <pc:picChg chg="del">
          <ac:chgData name="GUO, Qiang" userId="79929919-1e5a-4868-82ae-63843998b2d0" providerId="ADAL" clId="{0DD5BD1D-0954-4CB0-A14B-475F33AFEF07}" dt="2022-11-19T13:10:19.829" v="3430" actId="478"/>
          <ac:picMkLst>
            <pc:docMk/>
            <pc:sldMk cId="1179595234" sldId="498"/>
            <ac:picMk id="4" creationId="{01BA988A-5E96-415B-91F5-CEA36D7F3049}"/>
          </ac:picMkLst>
        </pc:picChg>
        <pc:cxnChg chg="del">
          <ac:chgData name="GUO, Qiang" userId="79929919-1e5a-4868-82ae-63843998b2d0" providerId="ADAL" clId="{0DD5BD1D-0954-4CB0-A14B-475F33AFEF07}" dt="2022-11-19T13:10:19.829" v="3430" actId="478"/>
          <ac:cxnSpMkLst>
            <pc:docMk/>
            <pc:sldMk cId="1179595234" sldId="498"/>
            <ac:cxnSpMk id="7" creationId="{3220A63C-851E-45F3-B662-7985B1C5440D}"/>
          </ac:cxnSpMkLst>
        </pc:cxnChg>
        <pc:cxnChg chg="del">
          <ac:chgData name="GUO, Qiang" userId="79929919-1e5a-4868-82ae-63843998b2d0" providerId="ADAL" clId="{0DD5BD1D-0954-4CB0-A14B-475F33AFEF07}" dt="2022-11-19T13:10:19.829" v="3430" actId="478"/>
          <ac:cxnSpMkLst>
            <pc:docMk/>
            <pc:sldMk cId="1179595234" sldId="498"/>
            <ac:cxnSpMk id="10" creationId="{B93497D7-1B78-4029-874C-29BC898ED42E}"/>
          </ac:cxnSpMkLst>
        </pc:cxnChg>
      </pc:sldChg>
      <pc:sldChg chg="addSp delSp modSp add mod delAnim modAnim">
        <pc:chgData name="GUO, Qiang" userId="79929919-1e5a-4868-82ae-63843998b2d0" providerId="ADAL" clId="{0DD5BD1D-0954-4CB0-A14B-475F33AFEF07}" dt="2022-11-19T14:19:52.275" v="4730" actId="14100"/>
        <pc:sldMkLst>
          <pc:docMk/>
          <pc:sldMk cId="2909473144" sldId="499"/>
        </pc:sldMkLst>
        <pc:spChg chg="del">
          <ac:chgData name="GUO, Qiang" userId="79929919-1e5a-4868-82ae-63843998b2d0" providerId="ADAL" clId="{0DD5BD1D-0954-4CB0-A14B-475F33AFEF07}" dt="2022-11-19T13:33:53.004" v="3713" actId="478"/>
          <ac:spMkLst>
            <pc:docMk/>
            <pc:sldMk cId="2909473144" sldId="499"/>
            <ac:spMk id="6" creationId="{468F38B4-CC20-4FED-9FDC-34197385D441}"/>
          </ac:spMkLst>
        </pc:spChg>
        <pc:spChg chg="del">
          <ac:chgData name="GUO, Qiang" userId="79929919-1e5a-4868-82ae-63843998b2d0" providerId="ADAL" clId="{0DD5BD1D-0954-4CB0-A14B-475F33AFEF07}" dt="2022-11-19T13:33:53.004" v="3713" actId="478"/>
          <ac:spMkLst>
            <pc:docMk/>
            <pc:sldMk cId="2909473144" sldId="499"/>
            <ac:spMk id="9" creationId="{2131EE17-D73B-4900-BD70-CFEF3427A69C}"/>
          </ac:spMkLst>
        </pc:spChg>
        <pc:spChg chg="del">
          <ac:chgData name="GUO, Qiang" userId="79929919-1e5a-4868-82ae-63843998b2d0" providerId="ADAL" clId="{0DD5BD1D-0954-4CB0-A14B-475F33AFEF07}" dt="2022-11-19T13:33:53.004" v="3713" actId="478"/>
          <ac:spMkLst>
            <pc:docMk/>
            <pc:sldMk cId="2909473144" sldId="499"/>
            <ac:spMk id="12" creationId="{2888A932-8EC5-467C-A7B4-C08BCE93E177}"/>
          </ac:spMkLst>
        </pc:spChg>
        <pc:spChg chg="del">
          <ac:chgData name="GUO, Qiang" userId="79929919-1e5a-4868-82ae-63843998b2d0" providerId="ADAL" clId="{0DD5BD1D-0954-4CB0-A14B-475F33AFEF07}" dt="2022-11-19T13:33:53.004" v="3713" actId="478"/>
          <ac:spMkLst>
            <pc:docMk/>
            <pc:sldMk cId="2909473144" sldId="499"/>
            <ac:spMk id="13" creationId="{A7829500-B831-4400-B07D-E2176F143807}"/>
          </ac:spMkLst>
        </pc:spChg>
        <pc:spChg chg="add mod">
          <ac:chgData name="GUO, Qiang" userId="79929919-1e5a-4868-82ae-63843998b2d0" providerId="ADAL" clId="{0DD5BD1D-0954-4CB0-A14B-475F33AFEF07}" dt="2022-11-19T14:06:51.208" v="4458" actId="14100"/>
          <ac:spMkLst>
            <pc:docMk/>
            <pc:sldMk cId="2909473144" sldId="499"/>
            <ac:spMk id="14" creationId="{F761C12A-D96F-42DD-94D9-A299E1AB6A51}"/>
          </ac:spMkLst>
        </pc:spChg>
        <pc:spChg chg="add mod">
          <ac:chgData name="GUO, Qiang" userId="79929919-1e5a-4868-82ae-63843998b2d0" providerId="ADAL" clId="{0DD5BD1D-0954-4CB0-A14B-475F33AFEF07}" dt="2022-11-19T14:14:12.202" v="4573" actId="14100"/>
          <ac:spMkLst>
            <pc:docMk/>
            <pc:sldMk cId="2909473144" sldId="499"/>
            <ac:spMk id="19" creationId="{72FE8342-D97E-4069-A095-649F736C9355}"/>
          </ac:spMkLst>
        </pc:spChg>
        <pc:spChg chg="add mod">
          <ac:chgData name="GUO, Qiang" userId="79929919-1e5a-4868-82ae-63843998b2d0" providerId="ADAL" clId="{0DD5BD1D-0954-4CB0-A14B-475F33AFEF07}" dt="2022-11-19T14:03:46.008" v="4412" actId="14100"/>
          <ac:spMkLst>
            <pc:docMk/>
            <pc:sldMk cId="2909473144" sldId="499"/>
            <ac:spMk id="23" creationId="{B142A514-D603-4F00-A1D7-2387076023F6}"/>
          </ac:spMkLst>
        </pc:spChg>
        <pc:spChg chg="add mod">
          <ac:chgData name="GUO, Qiang" userId="79929919-1e5a-4868-82ae-63843998b2d0" providerId="ADAL" clId="{0DD5BD1D-0954-4CB0-A14B-475F33AFEF07}" dt="2022-11-19T14:03:49.621" v="4415" actId="1035"/>
          <ac:spMkLst>
            <pc:docMk/>
            <pc:sldMk cId="2909473144" sldId="499"/>
            <ac:spMk id="24" creationId="{6896870E-10CC-49CE-B14E-8699D6CEBF13}"/>
          </ac:spMkLst>
        </pc:spChg>
        <pc:spChg chg="add mod">
          <ac:chgData name="GUO, Qiang" userId="79929919-1e5a-4868-82ae-63843998b2d0" providerId="ADAL" clId="{0DD5BD1D-0954-4CB0-A14B-475F33AFEF07}" dt="2022-11-19T14:19:42.355" v="4728" actId="14100"/>
          <ac:spMkLst>
            <pc:docMk/>
            <pc:sldMk cId="2909473144" sldId="499"/>
            <ac:spMk id="27" creationId="{BF6D5F29-C19C-482A-A745-3E85CBC36F98}"/>
          </ac:spMkLst>
        </pc:spChg>
        <pc:spChg chg="add mod">
          <ac:chgData name="GUO, Qiang" userId="79929919-1e5a-4868-82ae-63843998b2d0" providerId="ADAL" clId="{0DD5BD1D-0954-4CB0-A14B-475F33AFEF07}" dt="2022-11-19T14:18:08.788" v="4659" actId="14100"/>
          <ac:spMkLst>
            <pc:docMk/>
            <pc:sldMk cId="2909473144" sldId="499"/>
            <ac:spMk id="33" creationId="{71F61FAB-ED42-4E83-BEBC-5D838BAD8852}"/>
          </ac:spMkLst>
        </pc:spChg>
        <pc:spChg chg="add del mod">
          <ac:chgData name="GUO, Qiang" userId="79929919-1e5a-4868-82ae-63843998b2d0" providerId="ADAL" clId="{0DD5BD1D-0954-4CB0-A14B-475F33AFEF07}" dt="2022-11-19T13:39:53.116" v="3843" actId="478"/>
          <ac:spMkLst>
            <pc:docMk/>
            <pc:sldMk cId="2909473144" sldId="499"/>
            <ac:spMk id="34" creationId="{6DC3667C-56FE-41EF-8084-3F7180AA083F}"/>
          </ac:spMkLst>
        </pc:spChg>
        <pc:spChg chg="add mod">
          <ac:chgData name="GUO, Qiang" userId="79929919-1e5a-4868-82ae-63843998b2d0" providerId="ADAL" clId="{0DD5BD1D-0954-4CB0-A14B-475F33AFEF07}" dt="2022-11-19T14:19:46.310" v="4729" actId="14100"/>
          <ac:spMkLst>
            <pc:docMk/>
            <pc:sldMk cId="2909473144" sldId="499"/>
            <ac:spMk id="35" creationId="{6D28EB0A-35FC-4DEB-B8A0-F8BC73632D5A}"/>
          </ac:spMkLst>
        </pc:spChg>
        <pc:spChg chg="add mod">
          <ac:chgData name="GUO, Qiang" userId="79929919-1e5a-4868-82ae-63843998b2d0" providerId="ADAL" clId="{0DD5BD1D-0954-4CB0-A14B-475F33AFEF07}" dt="2022-11-19T14:05:21.655" v="4445" actId="1036"/>
          <ac:spMkLst>
            <pc:docMk/>
            <pc:sldMk cId="2909473144" sldId="499"/>
            <ac:spMk id="37" creationId="{BAF3C56C-DE29-463A-8166-0C51C707B658}"/>
          </ac:spMkLst>
        </pc:spChg>
        <pc:spChg chg="add mod">
          <ac:chgData name="GUO, Qiang" userId="79929919-1e5a-4868-82ae-63843998b2d0" providerId="ADAL" clId="{0DD5BD1D-0954-4CB0-A14B-475F33AFEF07}" dt="2022-11-19T14:07:17.216" v="4459" actId="14100"/>
          <ac:spMkLst>
            <pc:docMk/>
            <pc:sldMk cId="2909473144" sldId="499"/>
            <ac:spMk id="38" creationId="{A9A0B02C-64C3-4985-90E9-43EE90F508EA}"/>
          </ac:spMkLst>
        </pc:spChg>
        <pc:spChg chg="add del mod">
          <ac:chgData name="GUO, Qiang" userId="79929919-1e5a-4868-82ae-63843998b2d0" providerId="ADAL" clId="{0DD5BD1D-0954-4CB0-A14B-475F33AFEF07}" dt="2022-11-19T13:45:59.911" v="3923"/>
          <ac:spMkLst>
            <pc:docMk/>
            <pc:sldMk cId="2909473144" sldId="499"/>
            <ac:spMk id="41" creationId="{53E71A62-FE43-4E09-BC0A-F14051ED7071}"/>
          </ac:spMkLst>
        </pc:spChg>
        <pc:spChg chg="add mod">
          <ac:chgData name="GUO, Qiang" userId="79929919-1e5a-4868-82ae-63843998b2d0" providerId="ADAL" clId="{0DD5BD1D-0954-4CB0-A14B-475F33AFEF07}" dt="2022-11-19T14:17:53.654" v="4644" actId="1036"/>
          <ac:spMkLst>
            <pc:docMk/>
            <pc:sldMk cId="2909473144" sldId="499"/>
            <ac:spMk id="47" creationId="{E719F2E7-0815-45CD-A99E-D672AF3A1CF7}"/>
          </ac:spMkLst>
        </pc:spChg>
        <pc:spChg chg="add mod">
          <ac:chgData name="GUO, Qiang" userId="79929919-1e5a-4868-82ae-63843998b2d0" providerId="ADAL" clId="{0DD5BD1D-0954-4CB0-A14B-475F33AFEF07}" dt="2022-11-19T14:19:04.782" v="4726" actId="1036"/>
          <ac:spMkLst>
            <pc:docMk/>
            <pc:sldMk cId="2909473144" sldId="499"/>
            <ac:spMk id="52" creationId="{C79DF123-5319-42BD-8640-6F5B99CE5C6F}"/>
          </ac:spMkLst>
        </pc:spChg>
        <pc:picChg chg="del">
          <ac:chgData name="GUO, Qiang" userId="79929919-1e5a-4868-82ae-63843998b2d0" providerId="ADAL" clId="{0DD5BD1D-0954-4CB0-A14B-475F33AFEF07}" dt="2022-11-19T13:33:53.004" v="3713" actId="478"/>
          <ac:picMkLst>
            <pc:docMk/>
            <pc:sldMk cId="2909473144" sldId="499"/>
            <ac:picMk id="4" creationId="{01BA988A-5E96-415B-91F5-CEA36D7F3049}"/>
          </ac:picMkLst>
        </pc:picChg>
        <pc:picChg chg="add del mod">
          <ac:chgData name="GUO, Qiang" userId="79929919-1e5a-4868-82ae-63843998b2d0" providerId="ADAL" clId="{0DD5BD1D-0954-4CB0-A14B-475F33AFEF07}" dt="2022-11-19T14:00:48.932" v="4308" actId="478"/>
          <ac:picMkLst>
            <pc:docMk/>
            <pc:sldMk cId="2909473144" sldId="499"/>
            <ac:picMk id="5" creationId="{3FBEF16F-D9A5-4F06-AA76-BBA1DCE3DE58}"/>
          </ac:picMkLst>
        </pc:picChg>
        <pc:picChg chg="add mod">
          <ac:chgData name="GUO, Qiang" userId="79929919-1e5a-4868-82ae-63843998b2d0" providerId="ADAL" clId="{0DD5BD1D-0954-4CB0-A14B-475F33AFEF07}" dt="2022-11-19T13:36:17.573" v="3762" actId="1076"/>
          <ac:picMkLst>
            <pc:docMk/>
            <pc:sldMk cId="2909473144" sldId="499"/>
            <ac:picMk id="16" creationId="{06082C22-3A31-4830-92F7-D3170A00DF97}"/>
          </ac:picMkLst>
        </pc:picChg>
        <pc:picChg chg="add del mod ord">
          <ac:chgData name="GUO, Qiang" userId="79929919-1e5a-4868-82ae-63843998b2d0" providerId="ADAL" clId="{0DD5BD1D-0954-4CB0-A14B-475F33AFEF07}" dt="2022-11-19T14:11:12.696" v="4480" actId="478"/>
          <ac:picMkLst>
            <pc:docMk/>
            <pc:sldMk cId="2909473144" sldId="499"/>
            <ac:picMk id="44" creationId="{BA34F899-43ED-4C1A-96CB-9D7C18B0A16D}"/>
          </ac:picMkLst>
        </pc:picChg>
        <pc:picChg chg="add del mod ord">
          <ac:chgData name="GUO, Qiang" userId="79929919-1e5a-4868-82ae-63843998b2d0" providerId="ADAL" clId="{0DD5BD1D-0954-4CB0-A14B-475F33AFEF07}" dt="2022-11-19T14:16:50.403" v="4590" actId="478"/>
          <ac:picMkLst>
            <pc:docMk/>
            <pc:sldMk cId="2909473144" sldId="499"/>
            <ac:picMk id="48" creationId="{CCCBDDB3-8A6A-46BE-B23D-373DB03B1913}"/>
          </ac:picMkLst>
        </pc:picChg>
        <pc:picChg chg="add mod ord">
          <ac:chgData name="GUO, Qiang" userId="79929919-1e5a-4868-82ae-63843998b2d0" providerId="ADAL" clId="{0DD5BD1D-0954-4CB0-A14B-475F33AFEF07}" dt="2022-11-19T14:17:30.496" v="4615" actId="1035"/>
          <ac:picMkLst>
            <pc:docMk/>
            <pc:sldMk cId="2909473144" sldId="499"/>
            <ac:picMk id="51" creationId="{D48832A3-577B-42E6-8B3E-F5487152C949}"/>
          </ac:picMkLst>
        </pc:picChg>
        <pc:cxnChg chg="del">
          <ac:chgData name="GUO, Qiang" userId="79929919-1e5a-4868-82ae-63843998b2d0" providerId="ADAL" clId="{0DD5BD1D-0954-4CB0-A14B-475F33AFEF07}" dt="2022-11-19T13:33:53.004" v="3713" actId="478"/>
          <ac:cxnSpMkLst>
            <pc:docMk/>
            <pc:sldMk cId="2909473144" sldId="499"/>
            <ac:cxnSpMk id="7" creationId="{3220A63C-851E-45F3-B662-7985B1C5440D}"/>
          </ac:cxnSpMkLst>
        </pc:cxnChg>
        <pc:cxnChg chg="del">
          <ac:chgData name="GUO, Qiang" userId="79929919-1e5a-4868-82ae-63843998b2d0" providerId="ADAL" clId="{0DD5BD1D-0954-4CB0-A14B-475F33AFEF07}" dt="2022-11-19T13:33:53.004" v="3713" actId="478"/>
          <ac:cxnSpMkLst>
            <pc:docMk/>
            <pc:sldMk cId="2909473144" sldId="499"/>
            <ac:cxnSpMk id="10" creationId="{B93497D7-1B78-4029-874C-29BC898ED42E}"/>
          </ac:cxnSpMkLst>
        </pc:cxnChg>
        <pc:cxnChg chg="add mod">
          <ac:chgData name="GUO, Qiang" userId="79929919-1e5a-4868-82ae-63843998b2d0" providerId="ADAL" clId="{0DD5BD1D-0954-4CB0-A14B-475F33AFEF07}" dt="2022-11-19T14:03:15.089" v="4400" actId="1037"/>
          <ac:cxnSpMkLst>
            <pc:docMk/>
            <pc:sldMk cId="2909473144" sldId="499"/>
            <ac:cxnSpMk id="15" creationId="{5F3D3FC6-7D30-4D76-81C9-16E0E215F57D}"/>
          </ac:cxnSpMkLst>
        </pc:cxnChg>
        <pc:cxnChg chg="add mod">
          <ac:chgData name="GUO, Qiang" userId="79929919-1e5a-4868-82ae-63843998b2d0" providerId="ADAL" clId="{0DD5BD1D-0954-4CB0-A14B-475F33AFEF07}" dt="2022-11-19T14:19:52.275" v="4730" actId="14100"/>
          <ac:cxnSpMkLst>
            <pc:docMk/>
            <pc:sldMk cId="2909473144" sldId="499"/>
            <ac:cxnSpMk id="17" creationId="{CCF74700-1E89-4138-963D-6DD2A021079D}"/>
          </ac:cxnSpMkLst>
        </pc:cxnChg>
        <pc:cxnChg chg="add mod">
          <ac:chgData name="GUO, Qiang" userId="79929919-1e5a-4868-82ae-63843998b2d0" providerId="ADAL" clId="{0DD5BD1D-0954-4CB0-A14B-475F33AFEF07}" dt="2022-11-19T14:12:01.668" v="4533" actId="1037"/>
          <ac:cxnSpMkLst>
            <pc:docMk/>
            <pc:sldMk cId="2909473144" sldId="499"/>
            <ac:cxnSpMk id="20" creationId="{3C146F21-004F-48B2-8261-0D78F3500E33}"/>
          </ac:cxnSpMkLst>
        </pc:cxnChg>
        <pc:cxnChg chg="add mod">
          <ac:chgData name="GUO, Qiang" userId="79929919-1e5a-4868-82ae-63843998b2d0" providerId="ADAL" clId="{0DD5BD1D-0954-4CB0-A14B-475F33AFEF07}" dt="2022-11-19T14:12:10.679" v="4537" actId="1036"/>
          <ac:cxnSpMkLst>
            <pc:docMk/>
            <pc:sldMk cId="2909473144" sldId="499"/>
            <ac:cxnSpMk id="21" creationId="{2729DA42-7754-4F1D-96F6-741026F5C8C8}"/>
          </ac:cxnSpMkLst>
        </pc:cxnChg>
        <pc:cxnChg chg="add mod">
          <ac:chgData name="GUO, Qiang" userId="79929919-1e5a-4868-82ae-63843998b2d0" providerId="ADAL" clId="{0DD5BD1D-0954-4CB0-A14B-475F33AFEF07}" dt="2022-11-19T14:18:51.691" v="4665" actId="1038"/>
          <ac:cxnSpMkLst>
            <pc:docMk/>
            <pc:sldMk cId="2909473144" sldId="499"/>
            <ac:cxnSpMk id="25" creationId="{E3DD8F52-7C3F-447B-89E2-C76DCFF6A1C5}"/>
          </ac:cxnSpMkLst>
        </pc:cxnChg>
        <pc:cxnChg chg="add mod">
          <ac:chgData name="GUO, Qiang" userId="79929919-1e5a-4868-82ae-63843998b2d0" providerId="ADAL" clId="{0DD5BD1D-0954-4CB0-A14B-475F33AFEF07}" dt="2022-11-19T14:17:48.657" v="4634" actId="1036"/>
          <ac:cxnSpMkLst>
            <pc:docMk/>
            <pc:sldMk cId="2909473144" sldId="499"/>
            <ac:cxnSpMk id="28" creationId="{9F74145C-4251-420A-8FF6-FBFA80298EE3}"/>
          </ac:cxnSpMkLst>
        </pc:cxnChg>
        <pc:cxnChg chg="add mod">
          <ac:chgData name="GUO, Qiang" userId="79929919-1e5a-4868-82ae-63843998b2d0" providerId="ADAL" clId="{0DD5BD1D-0954-4CB0-A14B-475F33AFEF07}" dt="2022-11-19T13:39:20.182" v="3835"/>
          <ac:cxnSpMkLst>
            <pc:docMk/>
            <pc:sldMk cId="2909473144" sldId="499"/>
            <ac:cxnSpMk id="30" creationId="{DEDF27B6-93E7-4095-B35F-4E30B4C3AA61}"/>
          </ac:cxnSpMkLst>
        </pc:cxnChg>
        <pc:cxnChg chg="add mod">
          <ac:chgData name="GUO, Qiang" userId="79929919-1e5a-4868-82ae-63843998b2d0" providerId="ADAL" clId="{0DD5BD1D-0954-4CB0-A14B-475F33AFEF07}" dt="2022-11-19T14:17:59.413" v="4657" actId="1036"/>
          <ac:cxnSpMkLst>
            <pc:docMk/>
            <pc:sldMk cId="2909473144" sldId="499"/>
            <ac:cxnSpMk id="31" creationId="{27931AAA-EBD9-4DF4-8ECC-3C110C4A32D2}"/>
          </ac:cxnSpMkLst>
        </pc:cxnChg>
        <pc:cxnChg chg="add mod">
          <ac:chgData name="GUO, Qiang" userId="79929919-1e5a-4868-82ae-63843998b2d0" providerId="ADAL" clId="{0DD5BD1D-0954-4CB0-A14B-475F33AFEF07}" dt="2022-11-19T14:04:26.880" v="4436" actId="1037"/>
          <ac:cxnSpMkLst>
            <pc:docMk/>
            <pc:sldMk cId="2909473144" sldId="499"/>
            <ac:cxnSpMk id="36" creationId="{0CA8ADC7-10FF-420C-8657-97AFFEDE9CD7}"/>
          </ac:cxnSpMkLst>
        </pc:cxnChg>
        <pc:cxnChg chg="add mod">
          <ac:chgData name="GUO, Qiang" userId="79929919-1e5a-4868-82ae-63843998b2d0" providerId="ADAL" clId="{0DD5BD1D-0954-4CB0-A14B-475F33AFEF07}" dt="2022-11-19T14:18:17.950" v="4661" actId="1035"/>
          <ac:cxnSpMkLst>
            <pc:docMk/>
            <pc:sldMk cId="2909473144" sldId="499"/>
            <ac:cxnSpMk id="39" creationId="{918C7F75-CC56-4F1C-A5A1-2EBEBADF9E66}"/>
          </ac:cxnSpMkLst>
        </pc:cxnChg>
        <pc:cxnChg chg="add del mod">
          <ac:chgData name="GUO, Qiang" userId="79929919-1e5a-4868-82ae-63843998b2d0" providerId="ADAL" clId="{0DD5BD1D-0954-4CB0-A14B-475F33AFEF07}" dt="2022-11-19T13:53:07.459" v="4142"/>
          <ac:cxnSpMkLst>
            <pc:docMk/>
            <pc:sldMk cId="2909473144" sldId="499"/>
            <ac:cxnSpMk id="42" creationId="{2CE8C9F9-3AC2-42D6-984D-F50D896211C5}"/>
          </ac:cxnSpMkLst>
        </pc:cxnChg>
      </pc:sldChg>
      <pc:sldChg chg="addSp delSp modSp add mod ord delAnim modAnim">
        <pc:chgData name="GUO, Qiang" userId="79929919-1e5a-4868-82ae-63843998b2d0" providerId="ADAL" clId="{0DD5BD1D-0954-4CB0-A14B-475F33AFEF07}" dt="2022-11-19T13:54:36.488" v="4164" actId="14100"/>
        <pc:sldMkLst>
          <pc:docMk/>
          <pc:sldMk cId="1464395907" sldId="500"/>
        </pc:sldMkLst>
        <pc:spChg chg="del">
          <ac:chgData name="GUO, Qiang" userId="79929919-1e5a-4868-82ae-63843998b2d0" providerId="ADAL" clId="{0DD5BD1D-0954-4CB0-A14B-475F33AFEF07}" dt="2022-11-19T13:41:58.051" v="3878" actId="478"/>
          <ac:spMkLst>
            <pc:docMk/>
            <pc:sldMk cId="1464395907" sldId="500"/>
            <ac:spMk id="11" creationId="{9EAB97FE-AB67-495E-93BF-E81A42FBD2D5}"/>
          </ac:spMkLst>
        </pc:spChg>
        <pc:spChg chg="add mod">
          <ac:chgData name="GUO, Qiang" userId="79929919-1e5a-4868-82ae-63843998b2d0" providerId="ADAL" clId="{0DD5BD1D-0954-4CB0-A14B-475F33AFEF07}" dt="2022-11-19T13:45:41.369" v="3921" actId="1035"/>
          <ac:spMkLst>
            <pc:docMk/>
            <pc:sldMk cId="1464395907" sldId="500"/>
            <ac:spMk id="12" creationId="{3227740D-2CB9-4517-8213-67A858EA5EFF}"/>
          </ac:spMkLst>
        </pc:spChg>
        <pc:spChg chg="add mod">
          <ac:chgData name="GUO, Qiang" userId="79929919-1e5a-4868-82ae-63843998b2d0" providerId="ADAL" clId="{0DD5BD1D-0954-4CB0-A14B-475F33AFEF07}" dt="2022-11-19T13:48:03.962" v="3951" actId="14100"/>
          <ac:spMkLst>
            <pc:docMk/>
            <pc:sldMk cId="1464395907" sldId="500"/>
            <ac:spMk id="13" creationId="{C8A446F2-DDE5-4E24-856C-E1122124E47E}"/>
          </ac:spMkLst>
        </pc:spChg>
        <pc:spChg chg="add mod">
          <ac:chgData name="GUO, Qiang" userId="79929919-1e5a-4868-82ae-63843998b2d0" providerId="ADAL" clId="{0DD5BD1D-0954-4CB0-A14B-475F33AFEF07}" dt="2022-11-19T13:51:34.253" v="4116" actId="14100"/>
          <ac:spMkLst>
            <pc:docMk/>
            <pc:sldMk cId="1464395907" sldId="500"/>
            <ac:spMk id="14" creationId="{18765733-24B7-44AD-AAC2-348F12A93972}"/>
          </ac:spMkLst>
        </pc:spChg>
        <pc:spChg chg="add mod">
          <ac:chgData name="GUO, Qiang" userId="79929919-1e5a-4868-82ae-63843998b2d0" providerId="ADAL" clId="{0DD5BD1D-0954-4CB0-A14B-475F33AFEF07}" dt="2022-11-19T13:52:17.223" v="4124" actId="14100"/>
          <ac:spMkLst>
            <pc:docMk/>
            <pc:sldMk cId="1464395907" sldId="500"/>
            <ac:spMk id="15" creationId="{765AEE47-BB18-4FAB-B71D-3CFA5DF15F59}"/>
          </ac:spMkLst>
        </pc:spChg>
        <pc:spChg chg="add mod">
          <ac:chgData name="GUO, Qiang" userId="79929919-1e5a-4868-82ae-63843998b2d0" providerId="ADAL" clId="{0DD5BD1D-0954-4CB0-A14B-475F33AFEF07}" dt="2022-11-19T13:52:50.661" v="4137" actId="1036"/>
          <ac:spMkLst>
            <pc:docMk/>
            <pc:sldMk cId="1464395907" sldId="500"/>
            <ac:spMk id="17" creationId="{DE986B8F-D4B3-4721-A2B5-BAB6272DEAC5}"/>
          </ac:spMkLst>
        </pc:spChg>
        <pc:spChg chg="add mod">
          <ac:chgData name="GUO, Qiang" userId="79929919-1e5a-4868-82ae-63843998b2d0" providerId="ADAL" clId="{0DD5BD1D-0954-4CB0-A14B-475F33AFEF07}" dt="2022-11-19T13:53:20.853" v="4145" actId="14100"/>
          <ac:spMkLst>
            <pc:docMk/>
            <pc:sldMk cId="1464395907" sldId="500"/>
            <ac:spMk id="20" creationId="{C9A62797-399E-42EB-B883-14F973045FC8}"/>
          </ac:spMkLst>
        </pc:spChg>
        <pc:picChg chg="add del mod">
          <ac:chgData name="GUO, Qiang" userId="79929919-1e5a-4868-82ae-63843998b2d0" providerId="ADAL" clId="{0DD5BD1D-0954-4CB0-A14B-475F33AFEF07}" dt="2022-11-19T13:44:36.730" v="3893" actId="478"/>
          <ac:picMkLst>
            <pc:docMk/>
            <pc:sldMk cId="1464395907" sldId="500"/>
            <ac:picMk id="4" creationId="{AE8E831D-87F1-4A30-AC55-77BC8A51C777}"/>
          </ac:picMkLst>
        </pc:picChg>
        <pc:picChg chg="add mod">
          <ac:chgData name="GUO, Qiang" userId="79929919-1e5a-4868-82ae-63843998b2d0" providerId="ADAL" clId="{0DD5BD1D-0954-4CB0-A14B-475F33AFEF07}" dt="2022-11-19T13:45:03.191" v="3903" actId="692"/>
          <ac:picMkLst>
            <pc:docMk/>
            <pc:sldMk cId="1464395907" sldId="500"/>
            <ac:picMk id="7" creationId="{73CD763D-74EA-4716-BE5C-0B1927BFEC8E}"/>
          </ac:picMkLst>
        </pc:picChg>
        <pc:cxnChg chg="add del mod">
          <ac:chgData name="GUO, Qiang" userId="79929919-1e5a-4868-82ae-63843998b2d0" providerId="ADAL" clId="{0DD5BD1D-0954-4CB0-A14B-475F33AFEF07}" dt="2022-11-19T13:44:39.436" v="3894" actId="478"/>
          <ac:cxnSpMkLst>
            <pc:docMk/>
            <pc:sldMk cId="1464395907" sldId="500"/>
            <ac:cxnSpMk id="6" creationId="{78560255-164D-450E-A00E-117A053339E3}"/>
          </ac:cxnSpMkLst>
        </pc:cxnChg>
        <pc:cxnChg chg="add mod">
          <ac:chgData name="GUO, Qiang" userId="79929919-1e5a-4868-82ae-63843998b2d0" providerId="ADAL" clId="{0DD5BD1D-0954-4CB0-A14B-475F33AFEF07}" dt="2022-11-19T13:45:21.749" v="3907" actId="14100"/>
          <ac:cxnSpMkLst>
            <pc:docMk/>
            <pc:sldMk cId="1464395907" sldId="500"/>
            <ac:cxnSpMk id="9" creationId="{B1536A48-D6A1-4D0B-8E23-D8CEB3CC9E98}"/>
          </ac:cxnSpMkLst>
        </pc:cxnChg>
        <pc:cxnChg chg="add mod">
          <ac:chgData name="GUO, Qiang" userId="79929919-1e5a-4868-82ae-63843998b2d0" providerId="ADAL" clId="{0DD5BD1D-0954-4CB0-A14B-475F33AFEF07}" dt="2022-11-19T13:52:32.502" v="4127" actId="14100"/>
          <ac:cxnSpMkLst>
            <pc:docMk/>
            <pc:sldMk cId="1464395907" sldId="500"/>
            <ac:cxnSpMk id="16" creationId="{664E291D-B421-49BE-833B-1F787E2EC837}"/>
          </ac:cxnSpMkLst>
        </pc:cxnChg>
        <pc:cxnChg chg="add mod">
          <ac:chgData name="GUO, Qiang" userId="79929919-1e5a-4868-82ae-63843998b2d0" providerId="ADAL" clId="{0DD5BD1D-0954-4CB0-A14B-475F33AFEF07}" dt="2022-11-19T13:53:01.927" v="4140" actId="14100"/>
          <ac:cxnSpMkLst>
            <pc:docMk/>
            <pc:sldMk cId="1464395907" sldId="500"/>
            <ac:cxnSpMk id="18" creationId="{6DDFEF3C-4DDA-4D56-9D16-044F042E12C9}"/>
          </ac:cxnSpMkLst>
        </pc:cxnChg>
        <pc:cxnChg chg="add mod">
          <ac:chgData name="GUO, Qiang" userId="79929919-1e5a-4868-82ae-63843998b2d0" providerId="ADAL" clId="{0DD5BD1D-0954-4CB0-A14B-475F33AFEF07}" dt="2022-11-19T13:53:36.240" v="4148" actId="14100"/>
          <ac:cxnSpMkLst>
            <pc:docMk/>
            <pc:sldMk cId="1464395907" sldId="500"/>
            <ac:cxnSpMk id="21" creationId="{749862B2-3B5E-4B07-B51C-A1846AB6B55A}"/>
          </ac:cxnSpMkLst>
        </pc:cxnChg>
        <pc:cxnChg chg="add mod">
          <ac:chgData name="GUO, Qiang" userId="79929919-1e5a-4868-82ae-63843998b2d0" providerId="ADAL" clId="{0DD5BD1D-0954-4CB0-A14B-475F33AFEF07}" dt="2022-11-19T13:53:43.910" v="4150" actId="1076"/>
          <ac:cxnSpMkLst>
            <pc:docMk/>
            <pc:sldMk cId="1464395907" sldId="500"/>
            <ac:cxnSpMk id="23" creationId="{6D2E7FF7-200F-4853-BBC1-55140BA62938}"/>
          </ac:cxnSpMkLst>
        </pc:cxnChg>
        <pc:cxnChg chg="add mod">
          <ac:chgData name="GUO, Qiang" userId="79929919-1e5a-4868-82ae-63843998b2d0" providerId="ADAL" clId="{0DD5BD1D-0954-4CB0-A14B-475F33AFEF07}" dt="2022-11-19T13:54:27.440" v="4161" actId="14100"/>
          <ac:cxnSpMkLst>
            <pc:docMk/>
            <pc:sldMk cId="1464395907" sldId="500"/>
            <ac:cxnSpMk id="24" creationId="{28FD21B0-1524-4120-B082-97B7CA2C0813}"/>
          </ac:cxnSpMkLst>
        </pc:cxnChg>
        <pc:cxnChg chg="add mod">
          <ac:chgData name="GUO, Qiang" userId="79929919-1e5a-4868-82ae-63843998b2d0" providerId="ADAL" clId="{0DD5BD1D-0954-4CB0-A14B-475F33AFEF07}" dt="2022-11-19T13:54:36.488" v="4164" actId="14100"/>
          <ac:cxnSpMkLst>
            <pc:docMk/>
            <pc:sldMk cId="1464395907" sldId="500"/>
            <ac:cxnSpMk id="27" creationId="{FEB98DB4-A1FA-4B50-A448-63245E318CE1}"/>
          </ac:cxnSpMkLst>
        </pc:cxnChg>
      </pc:sldChg>
      <pc:sldChg chg="addSp modSp add mod modAnim">
        <pc:chgData name="GUO, Qiang" userId="79929919-1e5a-4868-82ae-63843998b2d0" providerId="ADAL" clId="{0DD5BD1D-0954-4CB0-A14B-475F33AFEF07}" dt="2022-11-19T14:23:41.804" v="4778" actId="1076"/>
        <pc:sldMkLst>
          <pc:docMk/>
          <pc:sldMk cId="1255103577" sldId="501"/>
        </pc:sldMkLst>
        <pc:spChg chg="add mod">
          <ac:chgData name="GUO, Qiang" userId="79929919-1e5a-4868-82ae-63843998b2d0" providerId="ADAL" clId="{0DD5BD1D-0954-4CB0-A14B-475F33AFEF07}" dt="2022-11-19T13:56:26.946" v="4201" actId="1037"/>
          <ac:spMkLst>
            <pc:docMk/>
            <pc:sldMk cId="1255103577" sldId="501"/>
            <ac:spMk id="5" creationId="{DC22E1FE-1E85-44B2-A26A-853B492B44CB}"/>
          </ac:spMkLst>
        </pc:spChg>
        <pc:spChg chg="add mod">
          <ac:chgData name="GUO, Qiang" userId="79929919-1e5a-4868-82ae-63843998b2d0" providerId="ADAL" clId="{0DD5BD1D-0954-4CB0-A14B-475F33AFEF07}" dt="2022-11-19T13:57:40.771" v="4219" actId="164"/>
          <ac:spMkLst>
            <pc:docMk/>
            <pc:sldMk cId="1255103577" sldId="501"/>
            <ac:spMk id="6" creationId="{701F1368-AAF7-4EC1-A61F-AC72DA3EBD28}"/>
          </ac:spMkLst>
        </pc:spChg>
        <pc:spChg chg="add mod">
          <ac:chgData name="GUO, Qiang" userId="79929919-1e5a-4868-82ae-63843998b2d0" providerId="ADAL" clId="{0DD5BD1D-0954-4CB0-A14B-475F33AFEF07}" dt="2022-11-19T13:57:40.771" v="4219" actId="164"/>
          <ac:spMkLst>
            <pc:docMk/>
            <pc:sldMk cId="1255103577" sldId="501"/>
            <ac:spMk id="7" creationId="{70752E96-FFEA-4FDA-9B14-E4B806A89BB6}"/>
          </ac:spMkLst>
        </pc:spChg>
        <pc:spChg chg="add mod">
          <ac:chgData name="GUO, Qiang" userId="79929919-1e5a-4868-82ae-63843998b2d0" providerId="ADAL" clId="{0DD5BD1D-0954-4CB0-A14B-475F33AFEF07}" dt="2022-11-19T13:59:13.959" v="4304" actId="207"/>
          <ac:spMkLst>
            <pc:docMk/>
            <pc:sldMk cId="1255103577" sldId="501"/>
            <ac:spMk id="11" creationId="{520EC45E-ACA5-486D-A1D9-534BD07F9175}"/>
          </ac:spMkLst>
        </pc:spChg>
        <pc:spChg chg="add mod">
          <ac:chgData name="GUO, Qiang" userId="79929919-1e5a-4868-82ae-63843998b2d0" providerId="ADAL" clId="{0DD5BD1D-0954-4CB0-A14B-475F33AFEF07}" dt="2022-11-19T14:22:30.169" v="4768" actId="1036"/>
          <ac:spMkLst>
            <pc:docMk/>
            <pc:sldMk cId="1255103577" sldId="501"/>
            <ac:spMk id="16" creationId="{04610DD7-62EF-43C2-BD3D-370BBF7B8692}"/>
          </ac:spMkLst>
        </pc:spChg>
        <pc:spChg chg="add mod">
          <ac:chgData name="GUO, Qiang" userId="79929919-1e5a-4868-82ae-63843998b2d0" providerId="ADAL" clId="{0DD5BD1D-0954-4CB0-A14B-475F33AFEF07}" dt="2022-11-19T14:23:41.804" v="4778" actId="1076"/>
          <ac:spMkLst>
            <pc:docMk/>
            <pc:sldMk cId="1255103577" sldId="501"/>
            <ac:spMk id="20" creationId="{4073247E-A9CA-417D-8E62-43D9BF247AB0}"/>
          </ac:spMkLst>
        </pc:spChg>
        <pc:grpChg chg="add mod">
          <ac:chgData name="GUO, Qiang" userId="79929919-1e5a-4868-82ae-63843998b2d0" providerId="ADAL" clId="{0DD5BD1D-0954-4CB0-A14B-475F33AFEF07}" dt="2022-11-19T13:57:53.327" v="4221" actId="692"/>
          <ac:grpSpMkLst>
            <pc:docMk/>
            <pc:sldMk cId="1255103577" sldId="501"/>
            <ac:grpSpMk id="8" creationId="{994ED5C1-33F0-4013-A7C5-F34EEB9DA65A}"/>
          </ac:grpSpMkLst>
        </pc:grpChg>
        <pc:picChg chg="add mod">
          <ac:chgData name="GUO, Qiang" userId="79929919-1e5a-4868-82ae-63843998b2d0" providerId="ADAL" clId="{0DD5BD1D-0954-4CB0-A14B-475F33AFEF07}" dt="2022-11-19T13:56:29.006" v="4203" actId="1076"/>
          <ac:picMkLst>
            <pc:docMk/>
            <pc:sldMk cId="1255103577" sldId="501"/>
            <ac:picMk id="4" creationId="{FC869E3D-6491-4A41-B6C2-EB5AD64F8722}"/>
          </ac:picMkLst>
        </pc:picChg>
        <pc:picChg chg="add mod">
          <ac:chgData name="GUO, Qiang" userId="79929919-1e5a-4868-82ae-63843998b2d0" providerId="ADAL" clId="{0DD5BD1D-0954-4CB0-A14B-475F33AFEF07}" dt="2022-11-19T13:58:40.466" v="4227" actId="692"/>
          <ac:picMkLst>
            <pc:docMk/>
            <pc:sldMk cId="1255103577" sldId="501"/>
            <ac:picMk id="10" creationId="{2D03A671-01CB-4797-A490-BC7242B90ECB}"/>
          </ac:picMkLst>
        </pc:picChg>
        <pc:picChg chg="add mod">
          <ac:chgData name="GUO, Qiang" userId="79929919-1e5a-4868-82ae-63843998b2d0" providerId="ADAL" clId="{0DD5BD1D-0954-4CB0-A14B-475F33AFEF07}" dt="2022-11-19T14:22:11.112" v="4758" actId="1035"/>
          <ac:picMkLst>
            <pc:docMk/>
            <pc:sldMk cId="1255103577" sldId="501"/>
            <ac:picMk id="15" creationId="{E90C884C-E493-419E-AC9A-BC0378677787}"/>
          </ac:picMkLst>
        </pc:picChg>
        <pc:picChg chg="add mod">
          <ac:chgData name="GUO, Qiang" userId="79929919-1e5a-4868-82ae-63843998b2d0" providerId="ADAL" clId="{0DD5BD1D-0954-4CB0-A14B-475F33AFEF07}" dt="2022-11-19T14:23:31.252" v="4775" actId="692"/>
          <ac:picMkLst>
            <pc:docMk/>
            <pc:sldMk cId="1255103577" sldId="501"/>
            <ac:picMk id="19" creationId="{77D6D51E-6C69-420E-B1AA-455E6059C172}"/>
          </ac:picMkLst>
        </pc:picChg>
        <pc:cxnChg chg="add mod">
          <ac:chgData name="GUO, Qiang" userId="79929919-1e5a-4868-82ae-63843998b2d0" providerId="ADAL" clId="{0DD5BD1D-0954-4CB0-A14B-475F33AFEF07}" dt="2022-11-19T13:59:41.626" v="4307" actId="14100"/>
          <ac:cxnSpMkLst>
            <pc:docMk/>
            <pc:sldMk cId="1255103577" sldId="501"/>
            <ac:cxnSpMk id="12" creationId="{31846721-F35F-4F63-824F-E0FA7A02D95D}"/>
          </ac:cxnSpMkLst>
        </pc:cxnChg>
        <pc:cxnChg chg="add mod">
          <ac:chgData name="GUO, Qiang" userId="79929919-1e5a-4868-82ae-63843998b2d0" providerId="ADAL" clId="{0DD5BD1D-0954-4CB0-A14B-475F33AFEF07}" dt="2022-11-19T14:22:40.613" v="4770" actId="1076"/>
          <ac:cxnSpMkLst>
            <pc:docMk/>
            <pc:sldMk cId="1255103577" sldId="501"/>
            <ac:cxnSpMk id="17" creationId="{CF1C91D1-7A7E-4C50-AAE2-2D0FCA160DE8}"/>
          </ac:cxnSpMkLst>
        </pc:cxnChg>
      </pc:sldChg>
      <pc:sldChg chg="addSp delSp modSp add mod delAnim modAnim">
        <pc:chgData name="GUO, Qiang" userId="79929919-1e5a-4868-82ae-63843998b2d0" providerId="ADAL" clId="{0DD5BD1D-0954-4CB0-A14B-475F33AFEF07}" dt="2022-11-19T14:25:50.210" v="4815" actId="1038"/>
        <pc:sldMkLst>
          <pc:docMk/>
          <pc:sldMk cId="2105537851" sldId="502"/>
        </pc:sldMkLst>
        <pc:spChg chg="del">
          <ac:chgData name="GUO, Qiang" userId="79929919-1e5a-4868-82ae-63843998b2d0" providerId="ADAL" clId="{0DD5BD1D-0954-4CB0-A14B-475F33AFEF07}" dt="2022-11-19T14:23:58.584" v="4780" actId="478"/>
          <ac:spMkLst>
            <pc:docMk/>
            <pc:sldMk cId="2105537851" sldId="502"/>
            <ac:spMk id="5" creationId="{DC22E1FE-1E85-44B2-A26A-853B492B44CB}"/>
          </ac:spMkLst>
        </pc:spChg>
        <pc:spChg chg="del">
          <ac:chgData name="GUO, Qiang" userId="79929919-1e5a-4868-82ae-63843998b2d0" providerId="ADAL" clId="{0DD5BD1D-0954-4CB0-A14B-475F33AFEF07}" dt="2022-11-19T14:23:58.584" v="4780" actId="478"/>
          <ac:spMkLst>
            <pc:docMk/>
            <pc:sldMk cId="2105537851" sldId="502"/>
            <ac:spMk id="11" creationId="{520EC45E-ACA5-486D-A1D9-534BD07F9175}"/>
          </ac:spMkLst>
        </pc:spChg>
        <pc:spChg chg="del">
          <ac:chgData name="GUO, Qiang" userId="79929919-1e5a-4868-82ae-63843998b2d0" providerId="ADAL" clId="{0DD5BD1D-0954-4CB0-A14B-475F33AFEF07}" dt="2022-11-19T14:23:58.584" v="4780" actId="478"/>
          <ac:spMkLst>
            <pc:docMk/>
            <pc:sldMk cId="2105537851" sldId="502"/>
            <ac:spMk id="16" creationId="{04610DD7-62EF-43C2-BD3D-370BBF7B8692}"/>
          </ac:spMkLst>
        </pc:spChg>
        <pc:spChg chg="add mod">
          <ac:chgData name="GUO, Qiang" userId="79929919-1e5a-4868-82ae-63843998b2d0" providerId="ADAL" clId="{0DD5BD1D-0954-4CB0-A14B-475F33AFEF07}" dt="2022-11-19T14:24:58.478" v="4794" actId="1076"/>
          <ac:spMkLst>
            <pc:docMk/>
            <pc:sldMk cId="2105537851" sldId="502"/>
            <ac:spMk id="18" creationId="{276FDC53-6CB5-48D4-A910-965DE7A8A576}"/>
          </ac:spMkLst>
        </pc:spChg>
        <pc:spChg chg="del">
          <ac:chgData name="GUO, Qiang" userId="79929919-1e5a-4868-82ae-63843998b2d0" providerId="ADAL" clId="{0DD5BD1D-0954-4CB0-A14B-475F33AFEF07}" dt="2022-11-19T14:23:58.584" v="4780" actId="478"/>
          <ac:spMkLst>
            <pc:docMk/>
            <pc:sldMk cId="2105537851" sldId="502"/>
            <ac:spMk id="20" creationId="{4073247E-A9CA-417D-8E62-43D9BF247AB0}"/>
          </ac:spMkLst>
        </pc:spChg>
        <pc:spChg chg="mod">
          <ac:chgData name="GUO, Qiang" userId="79929919-1e5a-4868-82ae-63843998b2d0" providerId="ADAL" clId="{0DD5BD1D-0954-4CB0-A14B-475F33AFEF07}" dt="2022-11-19T14:25:50.210" v="4815" actId="1038"/>
          <ac:spMkLst>
            <pc:docMk/>
            <pc:sldMk cId="2105537851" sldId="502"/>
            <ac:spMk id="22" creationId="{E41F3F29-5916-459C-B263-8A318ECCF59D}"/>
          </ac:spMkLst>
        </pc:spChg>
        <pc:spChg chg="mod">
          <ac:chgData name="GUO, Qiang" userId="79929919-1e5a-4868-82ae-63843998b2d0" providerId="ADAL" clId="{0DD5BD1D-0954-4CB0-A14B-475F33AFEF07}" dt="2022-11-19T14:25:50.210" v="4815" actId="1038"/>
          <ac:spMkLst>
            <pc:docMk/>
            <pc:sldMk cId="2105537851" sldId="502"/>
            <ac:spMk id="23" creationId="{ADCEADDA-ACEF-431D-92A0-A6106495FB48}"/>
          </ac:spMkLst>
        </pc:spChg>
        <pc:grpChg chg="del">
          <ac:chgData name="GUO, Qiang" userId="79929919-1e5a-4868-82ae-63843998b2d0" providerId="ADAL" clId="{0DD5BD1D-0954-4CB0-A14B-475F33AFEF07}" dt="2022-11-19T14:23:58.584" v="4780" actId="478"/>
          <ac:grpSpMkLst>
            <pc:docMk/>
            <pc:sldMk cId="2105537851" sldId="502"/>
            <ac:grpSpMk id="8" creationId="{994ED5C1-33F0-4013-A7C5-F34EEB9DA65A}"/>
          </ac:grpSpMkLst>
        </pc:grpChg>
        <pc:grpChg chg="add mod">
          <ac:chgData name="GUO, Qiang" userId="79929919-1e5a-4868-82ae-63843998b2d0" providerId="ADAL" clId="{0DD5BD1D-0954-4CB0-A14B-475F33AFEF07}" dt="2022-11-19T14:25:50.210" v="4815" actId="1038"/>
          <ac:grpSpMkLst>
            <pc:docMk/>
            <pc:sldMk cId="2105537851" sldId="502"/>
            <ac:grpSpMk id="21" creationId="{EE3777D5-AF3C-47F2-AE01-95932550C5B4}"/>
          </ac:grpSpMkLst>
        </pc:grpChg>
        <pc:picChg chg="del">
          <ac:chgData name="GUO, Qiang" userId="79929919-1e5a-4868-82ae-63843998b2d0" providerId="ADAL" clId="{0DD5BD1D-0954-4CB0-A14B-475F33AFEF07}" dt="2022-11-19T14:23:58.584" v="4780" actId="478"/>
          <ac:picMkLst>
            <pc:docMk/>
            <pc:sldMk cId="2105537851" sldId="502"/>
            <ac:picMk id="4" creationId="{FC869E3D-6491-4A41-B6C2-EB5AD64F8722}"/>
          </ac:picMkLst>
        </pc:picChg>
        <pc:picChg chg="add mod">
          <ac:chgData name="GUO, Qiang" userId="79929919-1e5a-4868-82ae-63843998b2d0" providerId="ADAL" clId="{0DD5BD1D-0954-4CB0-A14B-475F33AFEF07}" dt="2022-11-19T14:24:44.701" v="4792" actId="692"/>
          <ac:picMkLst>
            <pc:docMk/>
            <pc:sldMk cId="2105537851" sldId="502"/>
            <ac:picMk id="9" creationId="{AB053443-BCC9-4C1A-BA4E-D8D1E28565A2}"/>
          </ac:picMkLst>
        </pc:picChg>
        <pc:picChg chg="del">
          <ac:chgData name="GUO, Qiang" userId="79929919-1e5a-4868-82ae-63843998b2d0" providerId="ADAL" clId="{0DD5BD1D-0954-4CB0-A14B-475F33AFEF07}" dt="2022-11-19T14:23:58.584" v="4780" actId="478"/>
          <ac:picMkLst>
            <pc:docMk/>
            <pc:sldMk cId="2105537851" sldId="502"/>
            <ac:picMk id="10" creationId="{2D03A671-01CB-4797-A490-BC7242B90ECB}"/>
          </ac:picMkLst>
        </pc:picChg>
        <pc:picChg chg="del">
          <ac:chgData name="GUO, Qiang" userId="79929919-1e5a-4868-82ae-63843998b2d0" providerId="ADAL" clId="{0DD5BD1D-0954-4CB0-A14B-475F33AFEF07}" dt="2022-11-19T14:23:58.584" v="4780" actId="478"/>
          <ac:picMkLst>
            <pc:docMk/>
            <pc:sldMk cId="2105537851" sldId="502"/>
            <ac:picMk id="15" creationId="{E90C884C-E493-419E-AC9A-BC0378677787}"/>
          </ac:picMkLst>
        </pc:picChg>
        <pc:picChg chg="del">
          <ac:chgData name="GUO, Qiang" userId="79929919-1e5a-4868-82ae-63843998b2d0" providerId="ADAL" clId="{0DD5BD1D-0954-4CB0-A14B-475F33AFEF07}" dt="2022-11-19T14:23:58.584" v="4780" actId="478"/>
          <ac:picMkLst>
            <pc:docMk/>
            <pc:sldMk cId="2105537851" sldId="502"/>
            <ac:picMk id="19" creationId="{77D6D51E-6C69-420E-B1AA-455E6059C172}"/>
          </ac:picMkLst>
        </pc:picChg>
        <pc:cxnChg chg="del">
          <ac:chgData name="GUO, Qiang" userId="79929919-1e5a-4868-82ae-63843998b2d0" providerId="ADAL" clId="{0DD5BD1D-0954-4CB0-A14B-475F33AFEF07}" dt="2022-11-19T14:23:58.584" v="4780" actId="478"/>
          <ac:cxnSpMkLst>
            <pc:docMk/>
            <pc:sldMk cId="2105537851" sldId="502"/>
            <ac:cxnSpMk id="12" creationId="{31846721-F35F-4F63-824F-E0FA7A02D95D}"/>
          </ac:cxnSpMkLst>
        </pc:cxnChg>
        <pc:cxnChg chg="del">
          <ac:chgData name="GUO, Qiang" userId="79929919-1e5a-4868-82ae-63843998b2d0" providerId="ADAL" clId="{0DD5BD1D-0954-4CB0-A14B-475F33AFEF07}" dt="2022-11-19T14:23:58.584" v="4780" actId="478"/>
          <ac:cxnSpMkLst>
            <pc:docMk/>
            <pc:sldMk cId="2105537851" sldId="502"/>
            <ac:cxnSpMk id="17" creationId="{CF1C91D1-7A7E-4C50-AAE2-2D0FCA160DE8}"/>
          </ac:cxnSpMkLst>
        </pc:cxnChg>
      </pc:sldChg>
      <pc:sldChg chg="addSp delSp modSp add del mod delAnim">
        <pc:chgData name="GUO, Qiang" userId="79929919-1e5a-4868-82ae-63843998b2d0" providerId="ADAL" clId="{0DD5BD1D-0954-4CB0-A14B-475F33AFEF07}" dt="2022-11-19T14:20:06.205" v="4731" actId="47"/>
        <pc:sldMkLst>
          <pc:docMk/>
          <pc:sldMk cId="3822785145" sldId="502"/>
        </pc:sldMkLst>
        <pc:spChg chg="del">
          <ac:chgData name="GUO, Qiang" userId="79929919-1e5a-4868-82ae-63843998b2d0" providerId="ADAL" clId="{0DD5BD1D-0954-4CB0-A14B-475F33AFEF07}" dt="2022-11-19T14:09:32.251" v="4461" actId="478"/>
          <ac:spMkLst>
            <pc:docMk/>
            <pc:sldMk cId="3822785145" sldId="502"/>
            <ac:spMk id="14" creationId="{F761C12A-D96F-42DD-94D9-A299E1AB6A51}"/>
          </ac:spMkLst>
        </pc:spChg>
        <pc:spChg chg="del">
          <ac:chgData name="GUO, Qiang" userId="79929919-1e5a-4868-82ae-63843998b2d0" providerId="ADAL" clId="{0DD5BD1D-0954-4CB0-A14B-475F33AFEF07}" dt="2022-11-19T14:09:32.251" v="4461" actId="478"/>
          <ac:spMkLst>
            <pc:docMk/>
            <pc:sldMk cId="3822785145" sldId="502"/>
            <ac:spMk id="19" creationId="{72FE8342-D97E-4069-A095-649F736C9355}"/>
          </ac:spMkLst>
        </pc:spChg>
        <pc:spChg chg="del">
          <ac:chgData name="GUO, Qiang" userId="79929919-1e5a-4868-82ae-63843998b2d0" providerId="ADAL" clId="{0DD5BD1D-0954-4CB0-A14B-475F33AFEF07}" dt="2022-11-19T14:09:32.251" v="4461" actId="478"/>
          <ac:spMkLst>
            <pc:docMk/>
            <pc:sldMk cId="3822785145" sldId="502"/>
            <ac:spMk id="23" creationId="{B142A514-D603-4F00-A1D7-2387076023F6}"/>
          </ac:spMkLst>
        </pc:spChg>
        <pc:spChg chg="del">
          <ac:chgData name="GUO, Qiang" userId="79929919-1e5a-4868-82ae-63843998b2d0" providerId="ADAL" clId="{0DD5BD1D-0954-4CB0-A14B-475F33AFEF07}" dt="2022-11-19T14:09:32.251" v="4461" actId="478"/>
          <ac:spMkLst>
            <pc:docMk/>
            <pc:sldMk cId="3822785145" sldId="502"/>
            <ac:spMk id="24" creationId="{6896870E-10CC-49CE-B14E-8699D6CEBF13}"/>
          </ac:spMkLst>
        </pc:spChg>
        <pc:spChg chg="del">
          <ac:chgData name="GUO, Qiang" userId="79929919-1e5a-4868-82ae-63843998b2d0" providerId="ADAL" clId="{0DD5BD1D-0954-4CB0-A14B-475F33AFEF07}" dt="2022-11-19T14:09:32.251" v="4461" actId="478"/>
          <ac:spMkLst>
            <pc:docMk/>
            <pc:sldMk cId="3822785145" sldId="502"/>
            <ac:spMk id="27" creationId="{BF6D5F29-C19C-482A-A745-3E85CBC36F98}"/>
          </ac:spMkLst>
        </pc:spChg>
        <pc:spChg chg="del">
          <ac:chgData name="GUO, Qiang" userId="79929919-1e5a-4868-82ae-63843998b2d0" providerId="ADAL" clId="{0DD5BD1D-0954-4CB0-A14B-475F33AFEF07}" dt="2022-11-19T14:09:32.251" v="4461" actId="478"/>
          <ac:spMkLst>
            <pc:docMk/>
            <pc:sldMk cId="3822785145" sldId="502"/>
            <ac:spMk id="33" creationId="{71F61FAB-ED42-4E83-BEBC-5D838BAD8852}"/>
          </ac:spMkLst>
        </pc:spChg>
        <pc:spChg chg="del">
          <ac:chgData name="GUO, Qiang" userId="79929919-1e5a-4868-82ae-63843998b2d0" providerId="ADAL" clId="{0DD5BD1D-0954-4CB0-A14B-475F33AFEF07}" dt="2022-11-19T14:09:32.251" v="4461" actId="478"/>
          <ac:spMkLst>
            <pc:docMk/>
            <pc:sldMk cId="3822785145" sldId="502"/>
            <ac:spMk id="35" creationId="{6D28EB0A-35FC-4DEB-B8A0-F8BC73632D5A}"/>
          </ac:spMkLst>
        </pc:spChg>
        <pc:spChg chg="del">
          <ac:chgData name="GUO, Qiang" userId="79929919-1e5a-4868-82ae-63843998b2d0" providerId="ADAL" clId="{0DD5BD1D-0954-4CB0-A14B-475F33AFEF07}" dt="2022-11-19T14:09:32.251" v="4461" actId="478"/>
          <ac:spMkLst>
            <pc:docMk/>
            <pc:sldMk cId="3822785145" sldId="502"/>
            <ac:spMk id="37" creationId="{BAF3C56C-DE29-463A-8166-0C51C707B658}"/>
          </ac:spMkLst>
        </pc:spChg>
        <pc:spChg chg="del">
          <ac:chgData name="GUO, Qiang" userId="79929919-1e5a-4868-82ae-63843998b2d0" providerId="ADAL" clId="{0DD5BD1D-0954-4CB0-A14B-475F33AFEF07}" dt="2022-11-19T14:09:32.251" v="4461" actId="478"/>
          <ac:spMkLst>
            <pc:docMk/>
            <pc:sldMk cId="3822785145" sldId="502"/>
            <ac:spMk id="38" creationId="{A9A0B02C-64C3-4985-90E9-43EE90F508EA}"/>
          </ac:spMkLst>
        </pc:spChg>
        <pc:spChg chg="del">
          <ac:chgData name="GUO, Qiang" userId="79929919-1e5a-4868-82ae-63843998b2d0" providerId="ADAL" clId="{0DD5BD1D-0954-4CB0-A14B-475F33AFEF07}" dt="2022-11-19T14:09:32.251" v="4461" actId="478"/>
          <ac:spMkLst>
            <pc:docMk/>
            <pc:sldMk cId="3822785145" sldId="502"/>
            <ac:spMk id="47" creationId="{E719F2E7-0815-45CD-A99E-D672AF3A1CF7}"/>
          </ac:spMkLst>
        </pc:spChg>
        <pc:picChg chg="add del mod ord">
          <ac:chgData name="GUO, Qiang" userId="79929919-1e5a-4868-82ae-63843998b2d0" providerId="ADAL" clId="{0DD5BD1D-0954-4CB0-A14B-475F33AFEF07}" dt="2022-11-19T14:15:49.643" v="4574" actId="478"/>
          <ac:picMkLst>
            <pc:docMk/>
            <pc:sldMk cId="3822785145" sldId="502"/>
            <ac:picMk id="4" creationId="{04FEC75F-0A10-43A9-A8E3-48636DCD7ECA}"/>
          </ac:picMkLst>
        </pc:picChg>
        <pc:picChg chg="add mod">
          <ac:chgData name="GUO, Qiang" userId="79929919-1e5a-4868-82ae-63843998b2d0" providerId="ADAL" clId="{0DD5BD1D-0954-4CB0-A14B-475F33AFEF07}" dt="2022-11-19T14:16:28.651" v="4586" actId="14100"/>
          <ac:picMkLst>
            <pc:docMk/>
            <pc:sldMk cId="3822785145" sldId="502"/>
            <ac:picMk id="6" creationId="{21638F98-2ACF-4499-A1C6-CE6B30FB02F5}"/>
          </ac:picMkLst>
        </pc:picChg>
        <pc:picChg chg="del">
          <ac:chgData name="GUO, Qiang" userId="79929919-1e5a-4868-82ae-63843998b2d0" providerId="ADAL" clId="{0DD5BD1D-0954-4CB0-A14B-475F33AFEF07}" dt="2022-11-19T14:09:32.251" v="4461" actId="478"/>
          <ac:picMkLst>
            <pc:docMk/>
            <pc:sldMk cId="3822785145" sldId="502"/>
            <ac:picMk id="16" creationId="{06082C22-3A31-4830-92F7-D3170A00DF97}"/>
          </ac:picMkLst>
        </pc:picChg>
        <pc:picChg chg="mod ord">
          <ac:chgData name="GUO, Qiang" userId="79929919-1e5a-4868-82ae-63843998b2d0" providerId="ADAL" clId="{0DD5BD1D-0954-4CB0-A14B-475F33AFEF07}" dt="2022-11-19T14:16:22.432" v="4584" actId="1076"/>
          <ac:picMkLst>
            <pc:docMk/>
            <pc:sldMk cId="3822785145" sldId="502"/>
            <ac:picMk id="44" creationId="{BA34F899-43ED-4C1A-96CB-9D7C18B0A16D}"/>
          </ac:picMkLst>
        </pc:picChg>
        <pc:cxnChg chg="del">
          <ac:chgData name="GUO, Qiang" userId="79929919-1e5a-4868-82ae-63843998b2d0" providerId="ADAL" clId="{0DD5BD1D-0954-4CB0-A14B-475F33AFEF07}" dt="2022-11-19T14:09:32.251" v="4461" actId="478"/>
          <ac:cxnSpMkLst>
            <pc:docMk/>
            <pc:sldMk cId="3822785145" sldId="502"/>
            <ac:cxnSpMk id="15" creationId="{5F3D3FC6-7D30-4D76-81C9-16E0E215F57D}"/>
          </ac:cxnSpMkLst>
        </pc:cxnChg>
        <pc:cxnChg chg="del">
          <ac:chgData name="GUO, Qiang" userId="79929919-1e5a-4868-82ae-63843998b2d0" providerId="ADAL" clId="{0DD5BD1D-0954-4CB0-A14B-475F33AFEF07}" dt="2022-11-19T14:09:32.251" v="4461" actId="478"/>
          <ac:cxnSpMkLst>
            <pc:docMk/>
            <pc:sldMk cId="3822785145" sldId="502"/>
            <ac:cxnSpMk id="17" creationId="{CCF74700-1E89-4138-963D-6DD2A021079D}"/>
          </ac:cxnSpMkLst>
        </pc:cxnChg>
        <pc:cxnChg chg="del">
          <ac:chgData name="GUO, Qiang" userId="79929919-1e5a-4868-82ae-63843998b2d0" providerId="ADAL" clId="{0DD5BD1D-0954-4CB0-A14B-475F33AFEF07}" dt="2022-11-19T14:09:32.251" v="4461" actId="478"/>
          <ac:cxnSpMkLst>
            <pc:docMk/>
            <pc:sldMk cId="3822785145" sldId="502"/>
            <ac:cxnSpMk id="20" creationId="{3C146F21-004F-48B2-8261-0D78F3500E33}"/>
          </ac:cxnSpMkLst>
        </pc:cxnChg>
        <pc:cxnChg chg="del">
          <ac:chgData name="GUO, Qiang" userId="79929919-1e5a-4868-82ae-63843998b2d0" providerId="ADAL" clId="{0DD5BD1D-0954-4CB0-A14B-475F33AFEF07}" dt="2022-11-19T14:09:32.251" v="4461" actId="478"/>
          <ac:cxnSpMkLst>
            <pc:docMk/>
            <pc:sldMk cId="3822785145" sldId="502"/>
            <ac:cxnSpMk id="21" creationId="{2729DA42-7754-4F1D-96F6-741026F5C8C8}"/>
          </ac:cxnSpMkLst>
        </pc:cxnChg>
        <pc:cxnChg chg="del">
          <ac:chgData name="GUO, Qiang" userId="79929919-1e5a-4868-82ae-63843998b2d0" providerId="ADAL" clId="{0DD5BD1D-0954-4CB0-A14B-475F33AFEF07}" dt="2022-11-19T14:09:32.251" v="4461" actId="478"/>
          <ac:cxnSpMkLst>
            <pc:docMk/>
            <pc:sldMk cId="3822785145" sldId="502"/>
            <ac:cxnSpMk id="25" creationId="{E3DD8F52-7C3F-447B-89E2-C76DCFF6A1C5}"/>
          </ac:cxnSpMkLst>
        </pc:cxnChg>
        <pc:cxnChg chg="del">
          <ac:chgData name="GUO, Qiang" userId="79929919-1e5a-4868-82ae-63843998b2d0" providerId="ADAL" clId="{0DD5BD1D-0954-4CB0-A14B-475F33AFEF07}" dt="2022-11-19T14:09:32.251" v="4461" actId="478"/>
          <ac:cxnSpMkLst>
            <pc:docMk/>
            <pc:sldMk cId="3822785145" sldId="502"/>
            <ac:cxnSpMk id="28" creationId="{9F74145C-4251-420A-8FF6-FBFA80298EE3}"/>
          </ac:cxnSpMkLst>
        </pc:cxnChg>
        <pc:cxnChg chg="del">
          <ac:chgData name="GUO, Qiang" userId="79929919-1e5a-4868-82ae-63843998b2d0" providerId="ADAL" clId="{0DD5BD1D-0954-4CB0-A14B-475F33AFEF07}" dt="2022-11-19T14:09:32.251" v="4461" actId="478"/>
          <ac:cxnSpMkLst>
            <pc:docMk/>
            <pc:sldMk cId="3822785145" sldId="502"/>
            <ac:cxnSpMk id="31" creationId="{27931AAA-EBD9-4DF4-8ECC-3C110C4A32D2}"/>
          </ac:cxnSpMkLst>
        </pc:cxnChg>
        <pc:cxnChg chg="del">
          <ac:chgData name="GUO, Qiang" userId="79929919-1e5a-4868-82ae-63843998b2d0" providerId="ADAL" clId="{0DD5BD1D-0954-4CB0-A14B-475F33AFEF07}" dt="2022-11-19T14:09:32.251" v="4461" actId="478"/>
          <ac:cxnSpMkLst>
            <pc:docMk/>
            <pc:sldMk cId="3822785145" sldId="502"/>
            <ac:cxnSpMk id="36" creationId="{0CA8ADC7-10FF-420C-8657-97AFFEDE9CD7}"/>
          </ac:cxnSpMkLst>
        </pc:cxnChg>
        <pc:cxnChg chg="del">
          <ac:chgData name="GUO, Qiang" userId="79929919-1e5a-4868-82ae-63843998b2d0" providerId="ADAL" clId="{0DD5BD1D-0954-4CB0-A14B-475F33AFEF07}" dt="2022-11-19T14:09:32.251" v="4461" actId="478"/>
          <ac:cxnSpMkLst>
            <pc:docMk/>
            <pc:sldMk cId="3822785145" sldId="502"/>
            <ac:cxnSpMk id="39" creationId="{918C7F75-CC56-4F1C-A5A1-2EBEBADF9E66}"/>
          </ac:cxnSpMkLst>
        </pc:cxnChg>
      </pc:sldChg>
      <pc:sldChg chg="addSp delSp modSp add mod delAnim modAnim">
        <pc:chgData name="GUO, Qiang" userId="79929919-1e5a-4868-82ae-63843998b2d0" providerId="ADAL" clId="{0DD5BD1D-0954-4CB0-A14B-475F33AFEF07}" dt="2022-11-20T15:29:53.924" v="7114" actId="692"/>
        <pc:sldMkLst>
          <pc:docMk/>
          <pc:sldMk cId="3596484759" sldId="503"/>
        </pc:sldMkLst>
        <pc:spChg chg="del">
          <ac:chgData name="GUO, Qiang" userId="79929919-1e5a-4868-82ae-63843998b2d0" providerId="ADAL" clId="{0DD5BD1D-0954-4CB0-A14B-475F33AFEF07}" dt="2022-11-20T14:10:00.861" v="4892" actId="478"/>
          <ac:spMkLst>
            <pc:docMk/>
            <pc:sldMk cId="3596484759" sldId="503"/>
            <ac:spMk id="2" creationId="{00000000-0000-0000-0000-000000000000}"/>
          </ac:spMkLst>
        </pc:spChg>
        <pc:spChg chg="del">
          <ac:chgData name="GUO, Qiang" userId="79929919-1e5a-4868-82ae-63843998b2d0" providerId="ADAL" clId="{0DD5BD1D-0954-4CB0-A14B-475F33AFEF07}" dt="2022-11-20T14:10:00.861" v="4892" actId="478"/>
          <ac:spMkLst>
            <pc:docMk/>
            <pc:sldMk cId="3596484759" sldId="503"/>
            <ac:spMk id="4" creationId="{7622E1E9-6160-458C-A105-310162DF9468}"/>
          </ac:spMkLst>
        </pc:spChg>
        <pc:spChg chg="del">
          <ac:chgData name="GUO, Qiang" userId="79929919-1e5a-4868-82ae-63843998b2d0" providerId="ADAL" clId="{0DD5BD1D-0954-4CB0-A14B-475F33AFEF07}" dt="2022-11-20T14:10:00.861" v="4892" actId="478"/>
          <ac:spMkLst>
            <pc:docMk/>
            <pc:sldMk cId="3596484759" sldId="503"/>
            <ac:spMk id="5" creationId="{A4BFB537-4834-49F6-B78E-C1D180053A74}"/>
          </ac:spMkLst>
        </pc:spChg>
        <pc:spChg chg="del">
          <ac:chgData name="GUO, Qiang" userId="79929919-1e5a-4868-82ae-63843998b2d0" providerId="ADAL" clId="{0DD5BD1D-0954-4CB0-A14B-475F33AFEF07}" dt="2022-11-20T14:10:00.861" v="4892" actId="478"/>
          <ac:spMkLst>
            <pc:docMk/>
            <pc:sldMk cId="3596484759" sldId="503"/>
            <ac:spMk id="6" creationId="{9AC040C1-901D-432B-9FF7-B89297BED26B}"/>
          </ac:spMkLst>
        </pc:spChg>
        <pc:spChg chg="del">
          <ac:chgData name="GUO, Qiang" userId="79929919-1e5a-4868-82ae-63843998b2d0" providerId="ADAL" clId="{0DD5BD1D-0954-4CB0-A14B-475F33AFEF07}" dt="2022-11-20T14:10:00.861" v="4892" actId="478"/>
          <ac:spMkLst>
            <pc:docMk/>
            <pc:sldMk cId="3596484759" sldId="503"/>
            <ac:spMk id="7" creationId="{F9851992-575C-4EE0-AA26-FC710470AD43}"/>
          </ac:spMkLst>
        </pc:spChg>
        <pc:spChg chg="del">
          <ac:chgData name="GUO, Qiang" userId="79929919-1e5a-4868-82ae-63843998b2d0" providerId="ADAL" clId="{0DD5BD1D-0954-4CB0-A14B-475F33AFEF07}" dt="2022-11-20T14:10:00.861" v="4892" actId="478"/>
          <ac:spMkLst>
            <pc:docMk/>
            <pc:sldMk cId="3596484759" sldId="503"/>
            <ac:spMk id="8" creationId="{663CCB61-A7EA-4A69-A2B2-D0CC3C12AACB}"/>
          </ac:spMkLst>
        </pc:spChg>
        <pc:spChg chg="del">
          <ac:chgData name="GUO, Qiang" userId="79929919-1e5a-4868-82ae-63843998b2d0" providerId="ADAL" clId="{0DD5BD1D-0954-4CB0-A14B-475F33AFEF07}" dt="2022-11-20T14:10:00.861" v="4892" actId="478"/>
          <ac:spMkLst>
            <pc:docMk/>
            <pc:sldMk cId="3596484759" sldId="503"/>
            <ac:spMk id="9" creationId="{B163AB11-C760-4E5C-BA5F-FD6AF6B829FF}"/>
          </ac:spMkLst>
        </pc:spChg>
        <pc:spChg chg="del">
          <ac:chgData name="GUO, Qiang" userId="79929919-1e5a-4868-82ae-63843998b2d0" providerId="ADAL" clId="{0DD5BD1D-0954-4CB0-A14B-475F33AFEF07}" dt="2022-11-20T14:10:00.861" v="4892" actId="478"/>
          <ac:spMkLst>
            <pc:docMk/>
            <pc:sldMk cId="3596484759" sldId="503"/>
            <ac:spMk id="10" creationId="{D6826A5E-CDE7-4D2A-8D4F-8469E037DCAA}"/>
          </ac:spMkLst>
        </pc:spChg>
        <pc:spChg chg="del">
          <ac:chgData name="GUO, Qiang" userId="79929919-1e5a-4868-82ae-63843998b2d0" providerId="ADAL" clId="{0DD5BD1D-0954-4CB0-A14B-475F33AFEF07}" dt="2022-11-20T14:10:00.861" v="4892" actId="478"/>
          <ac:spMkLst>
            <pc:docMk/>
            <pc:sldMk cId="3596484759" sldId="503"/>
            <ac:spMk id="11" creationId="{46B37C03-A389-4174-9AEA-1B4E2D78DFA6}"/>
          </ac:spMkLst>
        </pc:spChg>
        <pc:spChg chg="del">
          <ac:chgData name="GUO, Qiang" userId="79929919-1e5a-4868-82ae-63843998b2d0" providerId="ADAL" clId="{0DD5BD1D-0954-4CB0-A14B-475F33AFEF07}" dt="2022-11-20T14:10:00.861" v="4892" actId="478"/>
          <ac:spMkLst>
            <pc:docMk/>
            <pc:sldMk cId="3596484759" sldId="503"/>
            <ac:spMk id="12" creationId="{0A68E4A4-8CFF-4FA1-9B93-80CB3194BED9}"/>
          </ac:spMkLst>
        </pc:spChg>
        <pc:spChg chg="del">
          <ac:chgData name="GUO, Qiang" userId="79929919-1e5a-4868-82ae-63843998b2d0" providerId="ADAL" clId="{0DD5BD1D-0954-4CB0-A14B-475F33AFEF07}" dt="2022-11-20T14:10:00.861" v="4892" actId="478"/>
          <ac:spMkLst>
            <pc:docMk/>
            <pc:sldMk cId="3596484759" sldId="503"/>
            <ac:spMk id="13" creationId="{EF2B94D6-8045-4E06-9EED-56FA47E7097B}"/>
          </ac:spMkLst>
        </pc:spChg>
        <pc:spChg chg="del">
          <ac:chgData name="GUO, Qiang" userId="79929919-1e5a-4868-82ae-63843998b2d0" providerId="ADAL" clId="{0DD5BD1D-0954-4CB0-A14B-475F33AFEF07}" dt="2022-11-20T14:10:00.861" v="4892" actId="478"/>
          <ac:spMkLst>
            <pc:docMk/>
            <pc:sldMk cId="3596484759" sldId="503"/>
            <ac:spMk id="14" creationId="{E7D0FB77-739B-4BA7-948C-616FFDFB8C3A}"/>
          </ac:spMkLst>
        </pc:spChg>
        <pc:spChg chg="del">
          <ac:chgData name="GUO, Qiang" userId="79929919-1e5a-4868-82ae-63843998b2d0" providerId="ADAL" clId="{0DD5BD1D-0954-4CB0-A14B-475F33AFEF07}" dt="2022-11-20T14:10:00.861" v="4892" actId="478"/>
          <ac:spMkLst>
            <pc:docMk/>
            <pc:sldMk cId="3596484759" sldId="503"/>
            <ac:spMk id="15" creationId="{7CD705F2-C9E6-41C0-8F5C-B9441658EBE7}"/>
          </ac:spMkLst>
        </pc:spChg>
        <pc:spChg chg="del">
          <ac:chgData name="GUO, Qiang" userId="79929919-1e5a-4868-82ae-63843998b2d0" providerId="ADAL" clId="{0DD5BD1D-0954-4CB0-A14B-475F33AFEF07}" dt="2022-11-20T14:10:00.861" v="4892" actId="478"/>
          <ac:spMkLst>
            <pc:docMk/>
            <pc:sldMk cId="3596484759" sldId="503"/>
            <ac:spMk id="16" creationId="{378D13C4-4764-45E2-B4DE-D1A687C9C8A1}"/>
          </ac:spMkLst>
        </pc:spChg>
        <pc:spChg chg="del">
          <ac:chgData name="GUO, Qiang" userId="79929919-1e5a-4868-82ae-63843998b2d0" providerId="ADAL" clId="{0DD5BD1D-0954-4CB0-A14B-475F33AFEF07}" dt="2022-11-20T14:10:00.861" v="4892" actId="478"/>
          <ac:spMkLst>
            <pc:docMk/>
            <pc:sldMk cId="3596484759" sldId="503"/>
            <ac:spMk id="17" creationId="{C5A6B4F8-17CD-4036-BFC9-40B4BB5F56DA}"/>
          </ac:spMkLst>
        </pc:spChg>
        <pc:spChg chg="del">
          <ac:chgData name="GUO, Qiang" userId="79929919-1e5a-4868-82ae-63843998b2d0" providerId="ADAL" clId="{0DD5BD1D-0954-4CB0-A14B-475F33AFEF07}" dt="2022-11-20T14:10:00.861" v="4892" actId="478"/>
          <ac:spMkLst>
            <pc:docMk/>
            <pc:sldMk cId="3596484759" sldId="503"/>
            <ac:spMk id="18" creationId="{B94E9832-603B-4651-9D6A-3E1E0732466C}"/>
          </ac:spMkLst>
        </pc:spChg>
        <pc:spChg chg="del">
          <ac:chgData name="GUO, Qiang" userId="79929919-1e5a-4868-82ae-63843998b2d0" providerId="ADAL" clId="{0DD5BD1D-0954-4CB0-A14B-475F33AFEF07}" dt="2022-11-20T14:10:00.861" v="4892" actId="478"/>
          <ac:spMkLst>
            <pc:docMk/>
            <pc:sldMk cId="3596484759" sldId="503"/>
            <ac:spMk id="19" creationId="{E2EC7B6F-ED94-483C-938B-869C7B2E33C6}"/>
          </ac:spMkLst>
        </pc:spChg>
        <pc:spChg chg="del">
          <ac:chgData name="GUO, Qiang" userId="79929919-1e5a-4868-82ae-63843998b2d0" providerId="ADAL" clId="{0DD5BD1D-0954-4CB0-A14B-475F33AFEF07}" dt="2022-11-20T14:10:00.861" v="4892" actId="478"/>
          <ac:spMkLst>
            <pc:docMk/>
            <pc:sldMk cId="3596484759" sldId="503"/>
            <ac:spMk id="20" creationId="{75D54A29-E244-4EC3-BE82-8FEC6A7D11EE}"/>
          </ac:spMkLst>
        </pc:spChg>
        <pc:spChg chg="add del mod">
          <ac:chgData name="GUO, Qiang" userId="79929919-1e5a-4868-82ae-63843998b2d0" providerId="ADAL" clId="{0DD5BD1D-0954-4CB0-A14B-475F33AFEF07}" dt="2022-11-20T14:10:03.897" v="4893" actId="478"/>
          <ac:spMkLst>
            <pc:docMk/>
            <pc:sldMk cId="3596484759" sldId="503"/>
            <ac:spMk id="22" creationId="{820A565E-EF8D-4AD9-87AD-DCD64FDF137D}"/>
          </ac:spMkLst>
        </pc:spChg>
        <pc:spChg chg="add del mod">
          <ac:chgData name="GUO, Qiang" userId="79929919-1e5a-4868-82ae-63843998b2d0" providerId="ADAL" clId="{0DD5BD1D-0954-4CB0-A14B-475F33AFEF07}" dt="2022-11-20T14:10:03.897" v="4893" actId="478"/>
          <ac:spMkLst>
            <pc:docMk/>
            <pc:sldMk cId="3596484759" sldId="503"/>
            <ac:spMk id="24" creationId="{4B8C450E-5525-471E-B52C-F0523F14C4DB}"/>
          </ac:spMkLst>
        </pc:spChg>
        <pc:spChg chg="add mod">
          <ac:chgData name="GUO, Qiang" userId="79929919-1e5a-4868-82ae-63843998b2d0" providerId="ADAL" clId="{0DD5BD1D-0954-4CB0-A14B-475F33AFEF07}" dt="2022-11-20T14:13:35.754" v="4995" actId="14100"/>
          <ac:spMkLst>
            <pc:docMk/>
            <pc:sldMk cId="3596484759" sldId="503"/>
            <ac:spMk id="35" creationId="{BA3F5F3D-8210-41B9-8AD2-4DC4F69FBD2C}"/>
          </ac:spMkLst>
        </pc:spChg>
        <pc:picChg chg="mod">
          <ac:chgData name="GUO, Qiang" userId="79929919-1e5a-4868-82ae-63843998b2d0" providerId="ADAL" clId="{0DD5BD1D-0954-4CB0-A14B-475F33AFEF07}" dt="2022-11-20T15:29:53.924" v="7114" actId="692"/>
          <ac:picMkLst>
            <pc:docMk/>
            <pc:sldMk cId="3596484759" sldId="503"/>
            <ac:picMk id="21" creationId="{D9EBD443-337A-4E3A-A6DA-8B21961FF060}"/>
          </ac:picMkLst>
        </pc:picChg>
        <pc:picChg chg="add del mod">
          <ac:chgData name="GUO, Qiang" userId="79929919-1e5a-4868-82ae-63843998b2d0" providerId="ADAL" clId="{0DD5BD1D-0954-4CB0-A14B-475F33AFEF07}" dt="2022-11-20T14:15:46.585" v="5017" actId="478"/>
          <ac:picMkLst>
            <pc:docMk/>
            <pc:sldMk cId="3596484759" sldId="503"/>
            <ac:picMk id="38" creationId="{32F190C3-B6E5-41C0-9BD1-92E9BEFA2325}"/>
          </ac:picMkLst>
        </pc:picChg>
        <pc:picChg chg="add mod">
          <ac:chgData name="GUO, Qiang" userId="79929919-1e5a-4868-82ae-63843998b2d0" providerId="ADAL" clId="{0DD5BD1D-0954-4CB0-A14B-475F33AFEF07}" dt="2022-11-20T14:16:13.929" v="5021" actId="14100"/>
          <ac:picMkLst>
            <pc:docMk/>
            <pc:sldMk cId="3596484759" sldId="503"/>
            <ac:picMk id="40" creationId="{F321E708-182F-4051-AA9B-3B9401E05815}"/>
          </ac:picMkLst>
        </pc:picChg>
        <pc:cxnChg chg="add mod">
          <ac:chgData name="GUO, Qiang" userId="79929919-1e5a-4868-82ae-63843998b2d0" providerId="ADAL" clId="{0DD5BD1D-0954-4CB0-A14B-475F33AFEF07}" dt="2022-11-20T14:10:38.604" v="4901" actId="1076"/>
          <ac:cxnSpMkLst>
            <pc:docMk/>
            <pc:sldMk cId="3596484759" sldId="503"/>
            <ac:cxnSpMk id="25" creationId="{0AC949D2-9277-4738-96D0-847DB82F39FA}"/>
          </ac:cxnSpMkLst>
        </pc:cxnChg>
        <pc:cxnChg chg="add mod">
          <ac:chgData name="GUO, Qiang" userId="79929919-1e5a-4868-82ae-63843998b2d0" providerId="ADAL" clId="{0DD5BD1D-0954-4CB0-A14B-475F33AFEF07}" dt="2022-11-20T14:11:12.656" v="4913" actId="14100"/>
          <ac:cxnSpMkLst>
            <pc:docMk/>
            <pc:sldMk cId="3596484759" sldId="503"/>
            <ac:cxnSpMk id="26" creationId="{B1987090-087C-4DCD-84CA-3C4FBB7E3638}"/>
          </ac:cxnSpMkLst>
        </pc:cxnChg>
        <pc:cxnChg chg="add mod">
          <ac:chgData name="GUO, Qiang" userId="79929919-1e5a-4868-82ae-63843998b2d0" providerId="ADAL" clId="{0DD5BD1D-0954-4CB0-A14B-475F33AFEF07}" dt="2022-11-20T14:11:39.424" v="4920" actId="1036"/>
          <ac:cxnSpMkLst>
            <pc:docMk/>
            <pc:sldMk cId="3596484759" sldId="503"/>
            <ac:cxnSpMk id="29" creationId="{3B1EA393-6D72-4267-80E8-1BCCE0108B1A}"/>
          </ac:cxnSpMkLst>
        </pc:cxnChg>
        <pc:cxnChg chg="add del mod">
          <ac:chgData name="GUO, Qiang" userId="79929919-1e5a-4868-82ae-63843998b2d0" providerId="ADAL" clId="{0DD5BD1D-0954-4CB0-A14B-475F33AFEF07}" dt="2022-11-20T14:11:57.904" v="4923" actId="478"/>
          <ac:cxnSpMkLst>
            <pc:docMk/>
            <pc:sldMk cId="3596484759" sldId="503"/>
            <ac:cxnSpMk id="30" creationId="{B59BCCE5-A56F-491E-8898-D7F643EB2184}"/>
          </ac:cxnSpMkLst>
        </pc:cxnChg>
        <pc:cxnChg chg="add mod">
          <ac:chgData name="GUO, Qiang" userId="79929919-1e5a-4868-82ae-63843998b2d0" providerId="ADAL" clId="{0DD5BD1D-0954-4CB0-A14B-475F33AFEF07}" dt="2022-11-20T14:12:13.230" v="4927" actId="1036"/>
          <ac:cxnSpMkLst>
            <pc:docMk/>
            <pc:sldMk cId="3596484759" sldId="503"/>
            <ac:cxnSpMk id="31" creationId="{880D24A8-6791-4297-A65B-96D13E936AC0}"/>
          </ac:cxnSpMkLst>
        </pc:cxnChg>
        <pc:cxnChg chg="add mod">
          <ac:chgData name="GUO, Qiang" userId="79929919-1e5a-4868-82ae-63843998b2d0" providerId="ADAL" clId="{0DD5BD1D-0954-4CB0-A14B-475F33AFEF07}" dt="2022-11-20T14:12:30.909" v="4930" actId="692"/>
          <ac:cxnSpMkLst>
            <pc:docMk/>
            <pc:sldMk cId="3596484759" sldId="503"/>
            <ac:cxnSpMk id="32" creationId="{35D50A06-8FA0-42FC-8734-BE212D21B034}"/>
          </ac:cxnSpMkLst>
        </pc:cxnChg>
        <pc:cxnChg chg="add mod">
          <ac:chgData name="GUO, Qiang" userId="79929919-1e5a-4868-82ae-63843998b2d0" providerId="ADAL" clId="{0DD5BD1D-0954-4CB0-A14B-475F33AFEF07}" dt="2022-11-20T14:12:47.550" v="4935" actId="1038"/>
          <ac:cxnSpMkLst>
            <pc:docMk/>
            <pc:sldMk cId="3596484759" sldId="503"/>
            <ac:cxnSpMk id="33" creationId="{B2957222-D272-460A-BA29-E99C908BDB71}"/>
          </ac:cxnSpMkLst>
        </pc:cxnChg>
        <pc:cxnChg chg="add mod">
          <ac:chgData name="GUO, Qiang" userId="79929919-1e5a-4868-82ae-63843998b2d0" providerId="ADAL" clId="{0DD5BD1D-0954-4CB0-A14B-475F33AFEF07}" dt="2022-11-20T14:13:02.621" v="4991" actId="1037"/>
          <ac:cxnSpMkLst>
            <pc:docMk/>
            <pc:sldMk cId="3596484759" sldId="503"/>
            <ac:cxnSpMk id="34" creationId="{3A33FDFC-D232-4FB0-83A3-6A7CF302BA6F}"/>
          </ac:cxnSpMkLst>
        </pc:cxnChg>
        <pc:cxnChg chg="add mod">
          <ac:chgData name="GUO, Qiang" userId="79929919-1e5a-4868-82ae-63843998b2d0" providerId="ADAL" clId="{0DD5BD1D-0954-4CB0-A14B-475F33AFEF07}" dt="2022-11-20T14:14:28.148" v="5011" actId="1076"/>
          <ac:cxnSpMkLst>
            <pc:docMk/>
            <pc:sldMk cId="3596484759" sldId="503"/>
            <ac:cxnSpMk id="36" creationId="{DEF0B3F1-D6B8-4EAC-90A5-F82C8E0F10CF}"/>
          </ac:cxnSpMkLst>
        </pc:cxnChg>
      </pc:sldChg>
      <pc:sldChg chg="addSp delSp modSp add mod delAnim modAnim">
        <pc:chgData name="GUO, Qiang" userId="79929919-1e5a-4868-82ae-63843998b2d0" providerId="ADAL" clId="{0DD5BD1D-0954-4CB0-A14B-475F33AFEF07}" dt="2022-11-20T14:30:38.135" v="5150" actId="207"/>
        <pc:sldMkLst>
          <pc:docMk/>
          <pc:sldMk cId="314990565" sldId="504"/>
        </pc:sldMkLst>
        <pc:spChg chg="del">
          <ac:chgData name="GUO, Qiang" userId="79929919-1e5a-4868-82ae-63843998b2d0" providerId="ADAL" clId="{0DD5BD1D-0954-4CB0-A14B-475F33AFEF07}" dt="2022-11-20T14:25:51.796" v="5023" actId="478"/>
          <ac:spMkLst>
            <pc:docMk/>
            <pc:sldMk cId="314990565" sldId="504"/>
            <ac:spMk id="4" creationId="{358087C8-3D88-4419-A3BA-154587AEB9B9}"/>
          </ac:spMkLst>
        </pc:spChg>
        <pc:spChg chg="del">
          <ac:chgData name="GUO, Qiang" userId="79929919-1e5a-4868-82ae-63843998b2d0" providerId="ADAL" clId="{0DD5BD1D-0954-4CB0-A14B-475F33AFEF07}" dt="2022-11-20T14:25:51.796" v="5023" actId="478"/>
          <ac:spMkLst>
            <pc:docMk/>
            <pc:sldMk cId="314990565" sldId="504"/>
            <ac:spMk id="5" creationId="{62F4C1AB-AD1E-4DD8-82F1-5F0148A2CCA1}"/>
          </ac:spMkLst>
        </pc:spChg>
        <pc:spChg chg="add mod">
          <ac:chgData name="GUO, Qiang" userId="79929919-1e5a-4868-82ae-63843998b2d0" providerId="ADAL" clId="{0DD5BD1D-0954-4CB0-A14B-475F33AFEF07}" dt="2022-11-20T14:27:05.669" v="5037" actId="14100"/>
          <ac:spMkLst>
            <pc:docMk/>
            <pc:sldMk cId="314990565" sldId="504"/>
            <ac:spMk id="12" creationId="{F175FCC0-0CB0-480C-A455-1E951E4F5519}"/>
          </ac:spMkLst>
        </pc:spChg>
        <pc:spChg chg="add mod">
          <ac:chgData name="GUO, Qiang" userId="79929919-1e5a-4868-82ae-63843998b2d0" providerId="ADAL" clId="{0DD5BD1D-0954-4CB0-A14B-475F33AFEF07}" dt="2022-11-20T14:27:59.199" v="5047" actId="14100"/>
          <ac:spMkLst>
            <pc:docMk/>
            <pc:sldMk cId="314990565" sldId="504"/>
            <ac:spMk id="17" creationId="{584DFD36-F5B5-4B5A-B6F8-AD3FD69AC226}"/>
          </ac:spMkLst>
        </pc:spChg>
        <pc:spChg chg="add mod">
          <ac:chgData name="GUO, Qiang" userId="79929919-1e5a-4868-82ae-63843998b2d0" providerId="ADAL" clId="{0DD5BD1D-0954-4CB0-A14B-475F33AFEF07}" dt="2022-11-20T14:28:20.580" v="5055" actId="1036"/>
          <ac:spMkLst>
            <pc:docMk/>
            <pc:sldMk cId="314990565" sldId="504"/>
            <ac:spMk id="18" creationId="{0AA3EB7C-FDB4-47A6-AC7B-D7DA9E3F17A3}"/>
          </ac:spMkLst>
        </pc:spChg>
        <pc:spChg chg="add mod">
          <ac:chgData name="GUO, Qiang" userId="79929919-1e5a-4868-82ae-63843998b2d0" providerId="ADAL" clId="{0DD5BD1D-0954-4CB0-A14B-475F33AFEF07}" dt="2022-11-20T14:28:43.491" v="5060" actId="14100"/>
          <ac:spMkLst>
            <pc:docMk/>
            <pc:sldMk cId="314990565" sldId="504"/>
            <ac:spMk id="19" creationId="{6F3C4099-F494-4B75-9005-1E7C7D83A48E}"/>
          </ac:spMkLst>
        </pc:spChg>
        <pc:spChg chg="add mod">
          <ac:chgData name="GUO, Qiang" userId="79929919-1e5a-4868-82ae-63843998b2d0" providerId="ADAL" clId="{0DD5BD1D-0954-4CB0-A14B-475F33AFEF07}" dt="2022-11-20T14:29:30.242" v="5068" actId="1076"/>
          <ac:spMkLst>
            <pc:docMk/>
            <pc:sldMk cId="314990565" sldId="504"/>
            <ac:spMk id="20" creationId="{9109B880-693F-4510-900F-7AA499F64B73}"/>
          </ac:spMkLst>
        </pc:spChg>
        <pc:spChg chg="add mod">
          <ac:chgData name="GUO, Qiang" userId="79929919-1e5a-4868-82ae-63843998b2d0" providerId="ADAL" clId="{0DD5BD1D-0954-4CB0-A14B-475F33AFEF07}" dt="2022-11-20T14:29:44.912" v="5077" actId="207"/>
          <ac:spMkLst>
            <pc:docMk/>
            <pc:sldMk cId="314990565" sldId="504"/>
            <ac:spMk id="21" creationId="{6C589A10-F3F4-4247-A16F-E1C468263536}"/>
          </ac:spMkLst>
        </pc:spChg>
        <pc:spChg chg="add mod">
          <ac:chgData name="GUO, Qiang" userId="79929919-1e5a-4868-82ae-63843998b2d0" providerId="ADAL" clId="{0DD5BD1D-0954-4CB0-A14B-475F33AFEF07}" dt="2022-11-20T14:30:07.976" v="5090" actId="207"/>
          <ac:spMkLst>
            <pc:docMk/>
            <pc:sldMk cId="314990565" sldId="504"/>
            <ac:spMk id="22" creationId="{29CAE6B6-0D05-42C6-8F6D-2C1FC939606B}"/>
          </ac:spMkLst>
        </pc:spChg>
        <pc:spChg chg="add mod">
          <ac:chgData name="GUO, Qiang" userId="79929919-1e5a-4868-82ae-63843998b2d0" providerId="ADAL" clId="{0DD5BD1D-0954-4CB0-A14B-475F33AFEF07}" dt="2022-11-20T14:30:38.135" v="5150" actId="207"/>
          <ac:spMkLst>
            <pc:docMk/>
            <pc:sldMk cId="314990565" sldId="504"/>
            <ac:spMk id="23" creationId="{73B97B5F-9B0C-44E0-A53F-A9107E0251E8}"/>
          </ac:spMkLst>
        </pc:spChg>
        <pc:picChg chg="del">
          <ac:chgData name="GUO, Qiang" userId="79929919-1e5a-4868-82ae-63843998b2d0" providerId="ADAL" clId="{0DD5BD1D-0954-4CB0-A14B-475F33AFEF07}" dt="2022-11-20T14:25:51.796" v="5023" actId="478"/>
          <ac:picMkLst>
            <pc:docMk/>
            <pc:sldMk cId="314990565" sldId="504"/>
            <ac:picMk id="6" creationId="{C9C2416D-E687-4936-BE68-3950715A6134}"/>
          </ac:picMkLst>
        </pc:picChg>
        <pc:picChg chg="add mod">
          <ac:chgData name="GUO, Qiang" userId="79929919-1e5a-4868-82ae-63843998b2d0" providerId="ADAL" clId="{0DD5BD1D-0954-4CB0-A14B-475F33AFEF07}" dt="2022-11-20T14:26:50.819" v="5034" actId="1076"/>
          <ac:picMkLst>
            <pc:docMk/>
            <pc:sldMk cId="314990565" sldId="504"/>
            <ac:picMk id="11" creationId="{1E8ECC97-6455-4F92-97C2-61078B40E569}"/>
          </ac:picMkLst>
        </pc:picChg>
        <pc:cxnChg chg="del">
          <ac:chgData name="GUO, Qiang" userId="79929919-1e5a-4868-82ae-63843998b2d0" providerId="ADAL" clId="{0DD5BD1D-0954-4CB0-A14B-475F33AFEF07}" dt="2022-11-20T14:25:51.796" v="5023" actId="478"/>
          <ac:cxnSpMkLst>
            <pc:docMk/>
            <pc:sldMk cId="314990565" sldId="504"/>
            <ac:cxnSpMk id="7" creationId="{0301EDC5-3205-4753-97DE-B9D9DB397823}"/>
          </ac:cxnSpMkLst>
        </pc:cxnChg>
        <pc:cxnChg chg="del">
          <ac:chgData name="GUO, Qiang" userId="79929919-1e5a-4868-82ae-63843998b2d0" providerId="ADAL" clId="{0DD5BD1D-0954-4CB0-A14B-475F33AFEF07}" dt="2022-11-20T14:25:51.796" v="5023" actId="478"/>
          <ac:cxnSpMkLst>
            <pc:docMk/>
            <pc:sldMk cId="314990565" sldId="504"/>
            <ac:cxnSpMk id="8" creationId="{D4B59611-B9E6-48F5-86A7-E325DDF2D9EB}"/>
          </ac:cxnSpMkLst>
        </pc:cxnChg>
        <pc:cxnChg chg="del">
          <ac:chgData name="GUO, Qiang" userId="79929919-1e5a-4868-82ae-63843998b2d0" providerId="ADAL" clId="{0DD5BD1D-0954-4CB0-A14B-475F33AFEF07}" dt="2022-11-20T14:25:51.796" v="5023" actId="478"/>
          <ac:cxnSpMkLst>
            <pc:docMk/>
            <pc:sldMk cId="314990565" sldId="504"/>
            <ac:cxnSpMk id="9" creationId="{5E88B0A0-BF46-4925-8324-C6BA4309A50E}"/>
          </ac:cxnSpMkLst>
        </pc:cxnChg>
        <pc:cxnChg chg="del">
          <ac:chgData name="GUO, Qiang" userId="79929919-1e5a-4868-82ae-63843998b2d0" providerId="ADAL" clId="{0DD5BD1D-0954-4CB0-A14B-475F33AFEF07}" dt="2022-11-20T14:25:51.796" v="5023" actId="478"/>
          <ac:cxnSpMkLst>
            <pc:docMk/>
            <pc:sldMk cId="314990565" sldId="504"/>
            <ac:cxnSpMk id="10" creationId="{36B01A23-BAC6-4751-830F-FC9E707D36F9}"/>
          </ac:cxnSpMkLst>
        </pc:cxnChg>
        <pc:cxnChg chg="add mod">
          <ac:chgData name="GUO, Qiang" userId="79929919-1e5a-4868-82ae-63843998b2d0" providerId="ADAL" clId="{0DD5BD1D-0954-4CB0-A14B-475F33AFEF07}" dt="2022-11-20T14:27:24.701" v="5040" actId="14100"/>
          <ac:cxnSpMkLst>
            <pc:docMk/>
            <pc:sldMk cId="314990565" sldId="504"/>
            <ac:cxnSpMk id="13" creationId="{0DAFB8D3-5C72-4947-ADD3-0D8EA79A1C2F}"/>
          </ac:cxnSpMkLst>
        </pc:cxnChg>
        <pc:cxnChg chg="add mod">
          <ac:chgData name="GUO, Qiang" userId="79929919-1e5a-4868-82ae-63843998b2d0" providerId="ADAL" clId="{0DD5BD1D-0954-4CB0-A14B-475F33AFEF07}" dt="2022-11-20T14:27:34.255" v="5043" actId="14100"/>
          <ac:cxnSpMkLst>
            <pc:docMk/>
            <pc:sldMk cId="314990565" sldId="504"/>
            <ac:cxnSpMk id="15" creationId="{070E635D-AD21-4EFC-88AD-035253BA8C30}"/>
          </ac:cxnSpMkLst>
        </pc:cxnChg>
      </pc:sldChg>
      <pc:sldChg chg="addSp delSp modSp add mod delAnim modAnim">
        <pc:chgData name="GUO, Qiang" userId="79929919-1e5a-4868-82ae-63843998b2d0" providerId="ADAL" clId="{0DD5BD1D-0954-4CB0-A14B-475F33AFEF07}" dt="2022-11-20T14:59:20.454" v="5883" actId="207"/>
        <pc:sldMkLst>
          <pc:docMk/>
          <pc:sldMk cId="1421274106" sldId="505"/>
        </pc:sldMkLst>
        <pc:spChg chg="add del mod">
          <ac:chgData name="GUO, Qiang" userId="79929919-1e5a-4868-82ae-63843998b2d0" providerId="ADAL" clId="{0DD5BD1D-0954-4CB0-A14B-475F33AFEF07}" dt="2022-11-20T14:31:52.113" v="5159" actId="478"/>
          <ac:spMkLst>
            <pc:docMk/>
            <pc:sldMk cId="1421274106" sldId="505"/>
            <ac:spMk id="5" creationId="{C587A176-B21B-4CCC-ACA3-CFDC9901E544}"/>
          </ac:spMkLst>
        </pc:spChg>
        <pc:spChg chg="add del mod">
          <ac:chgData name="GUO, Qiang" userId="79929919-1e5a-4868-82ae-63843998b2d0" providerId="ADAL" clId="{0DD5BD1D-0954-4CB0-A14B-475F33AFEF07}" dt="2022-11-20T14:31:48.963" v="5158" actId="478"/>
          <ac:spMkLst>
            <pc:docMk/>
            <pc:sldMk cId="1421274106" sldId="505"/>
            <ac:spMk id="13" creationId="{0E80CC38-D386-402C-ACF3-06386434F233}"/>
          </ac:spMkLst>
        </pc:spChg>
        <pc:spChg chg="add mod">
          <ac:chgData name="GUO, Qiang" userId="79929919-1e5a-4868-82ae-63843998b2d0" providerId="ADAL" clId="{0DD5BD1D-0954-4CB0-A14B-475F33AFEF07}" dt="2022-11-20T14:52:28.834" v="5794" actId="1038"/>
          <ac:spMkLst>
            <pc:docMk/>
            <pc:sldMk cId="1421274106" sldId="505"/>
            <ac:spMk id="18" creationId="{A8280DE5-3EA2-4DA5-AC87-1EC6158BA69F}"/>
          </ac:spMkLst>
        </pc:spChg>
        <pc:spChg chg="add mod">
          <ac:chgData name="GUO, Qiang" userId="79929919-1e5a-4868-82ae-63843998b2d0" providerId="ADAL" clId="{0DD5BD1D-0954-4CB0-A14B-475F33AFEF07}" dt="2022-11-20T14:52:28.834" v="5794" actId="1038"/>
          <ac:spMkLst>
            <pc:docMk/>
            <pc:sldMk cId="1421274106" sldId="505"/>
            <ac:spMk id="19" creationId="{431D0DC4-6DE6-43E7-B8FA-F89852CA99BC}"/>
          </ac:spMkLst>
        </pc:spChg>
        <pc:spChg chg="add mod">
          <ac:chgData name="GUO, Qiang" userId="79929919-1e5a-4868-82ae-63843998b2d0" providerId="ADAL" clId="{0DD5BD1D-0954-4CB0-A14B-475F33AFEF07}" dt="2022-11-20T14:52:28.834" v="5794" actId="1038"/>
          <ac:spMkLst>
            <pc:docMk/>
            <pc:sldMk cId="1421274106" sldId="505"/>
            <ac:spMk id="22" creationId="{6039B154-FD7A-4655-B123-6314E90F1782}"/>
          </ac:spMkLst>
        </pc:spChg>
        <pc:spChg chg="add mod">
          <ac:chgData name="GUO, Qiang" userId="79929919-1e5a-4868-82ae-63843998b2d0" providerId="ADAL" clId="{0DD5BD1D-0954-4CB0-A14B-475F33AFEF07}" dt="2022-11-20T14:39:05.965" v="5296" actId="27636"/>
          <ac:spMkLst>
            <pc:docMk/>
            <pc:sldMk cId="1421274106" sldId="505"/>
            <ac:spMk id="30" creationId="{C62B2912-76C2-410A-9B73-54651ED3290E}"/>
          </ac:spMkLst>
        </pc:spChg>
        <pc:spChg chg="del">
          <ac:chgData name="GUO, Qiang" userId="79929919-1e5a-4868-82ae-63843998b2d0" providerId="ADAL" clId="{0DD5BD1D-0954-4CB0-A14B-475F33AFEF07}" dt="2022-11-20T14:30:54.213" v="5152" actId="478"/>
          <ac:spMkLst>
            <pc:docMk/>
            <pc:sldMk cId="1421274106" sldId="505"/>
            <ac:spMk id="35" creationId="{BA3F5F3D-8210-41B9-8AD2-4DC4F69FBD2C}"/>
          </ac:spMkLst>
        </pc:spChg>
        <pc:spChg chg="add mod">
          <ac:chgData name="GUO, Qiang" userId="79929919-1e5a-4868-82ae-63843998b2d0" providerId="ADAL" clId="{0DD5BD1D-0954-4CB0-A14B-475F33AFEF07}" dt="2022-11-20T14:52:28.834" v="5794" actId="1038"/>
          <ac:spMkLst>
            <pc:docMk/>
            <pc:sldMk cId="1421274106" sldId="505"/>
            <ac:spMk id="38" creationId="{5BDF33E2-96E2-4B42-829E-6744641AC878}"/>
          </ac:spMkLst>
        </pc:spChg>
        <pc:spChg chg="add mod">
          <ac:chgData name="GUO, Qiang" userId="79929919-1e5a-4868-82ae-63843998b2d0" providerId="ADAL" clId="{0DD5BD1D-0954-4CB0-A14B-475F33AFEF07}" dt="2022-11-20T14:52:28.834" v="5794" actId="1038"/>
          <ac:spMkLst>
            <pc:docMk/>
            <pc:sldMk cId="1421274106" sldId="505"/>
            <ac:spMk id="41" creationId="{5CF61377-E8DC-41AE-A805-B283DC6B1023}"/>
          </ac:spMkLst>
        </pc:spChg>
        <pc:spChg chg="add mod">
          <ac:chgData name="GUO, Qiang" userId="79929919-1e5a-4868-82ae-63843998b2d0" providerId="ADAL" clId="{0DD5BD1D-0954-4CB0-A14B-475F33AFEF07}" dt="2022-11-20T14:52:28.834" v="5794" actId="1038"/>
          <ac:spMkLst>
            <pc:docMk/>
            <pc:sldMk cId="1421274106" sldId="505"/>
            <ac:spMk id="47" creationId="{AF4A2DC0-2A57-401C-9EC7-52F0A984FE55}"/>
          </ac:spMkLst>
        </pc:spChg>
        <pc:spChg chg="add mod">
          <ac:chgData name="GUO, Qiang" userId="79929919-1e5a-4868-82ae-63843998b2d0" providerId="ADAL" clId="{0DD5BD1D-0954-4CB0-A14B-475F33AFEF07}" dt="2022-11-20T14:52:28.834" v="5794" actId="1038"/>
          <ac:spMkLst>
            <pc:docMk/>
            <pc:sldMk cId="1421274106" sldId="505"/>
            <ac:spMk id="50" creationId="{F2BD8431-6557-4AE3-8F38-40EE4A9C6BA3}"/>
          </ac:spMkLst>
        </pc:spChg>
        <pc:spChg chg="add mod">
          <ac:chgData name="GUO, Qiang" userId="79929919-1e5a-4868-82ae-63843998b2d0" providerId="ADAL" clId="{0DD5BD1D-0954-4CB0-A14B-475F33AFEF07}" dt="2022-11-20T14:52:28.834" v="5794" actId="1038"/>
          <ac:spMkLst>
            <pc:docMk/>
            <pc:sldMk cId="1421274106" sldId="505"/>
            <ac:spMk id="54" creationId="{87218375-C060-4384-B6DA-3A723A60B195}"/>
          </ac:spMkLst>
        </pc:spChg>
        <pc:spChg chg="add mod">
          <ac:chgData name="GUO, Qiang" userId="79929919-1e5a-4868-82ae-63843998b2d0" providerId="ADAL" clId="{0DD5BD1D-0954-4CB0-A14B-475F33AFEF07}" dt="2022-11-20T14:52:28.834" v="5794" actId="1038"/>
          <ac:spMkLst>
            <pc:docMk/>
            <pc:sldMk cId="1421274106" sldId="505"/>
            <ac:spMk id="59" creationId="{7E6CCBD0-C44B-4D1E-85F6-D72B43C482B0}"/>
          </ac:spMkLst>
        </pc:spChg>
        <pc:spChg chg="add del mod">
          <ac:chgData name="GUO, Qiang" userId="79929919-1e5a-4868-82ae-63843998b2d0" providerId="ADAL" clId="{0DD5BD1D-0954-4CB0-A14B-475F33AFEF07}" dt="2022-11-20T14:58:20.850" v="5858" actId="478"/>
          <ac:spMkLst>
            <pc:docMk/>
            <pc:sldMk cId="1421274106" sldId="505"/>
            <ac:spMk id="70" creationId="{D55ACB52-35C5-4475-8D95-257CD6CBC9D0}"/>
          </ac:spMkLst>
        </pc:spChg>
        <pc:spChg chg="add mod">
          <ac:chgData name="GUO, Qiang" userId="79929919-1e5a-4868-82ae-63843998b2d0" providerId="ADAL" clId="{0DD5BD1D-0954-4CB0-A14B-475F33AFEF07}" dt="2022-11-20T14:58:51.277" v="5862" actId="13822"/>
          <ac:spMkLst>
            <pc:docMk/>
            <pc:sldMk cId="1421274106" sldId="505"/>
            <ac:spMk id="71" creationId="{761DC109-0DF0-4C41-8A2F-20499853B4F8}"/>
          </ac:spMkLst>
        </pc:spChg>
        <pc:spChg chg="add mod">
          <ac:chgData name="GUO, Qiang" userId="79929919-1e5a-4868-82ae-63843998b2d0" providerId="ADAL" clId="{0DD5BD1D-0954-4CB0-A14B-475F33AFEF07}" dt="2022-11-20T14:59:20.454" v="5883" actId="207"/>
          <ac:spMkLst>
            <pc:docMk/>
            <pc:sldMk cId="1421274106" sldId="505"/>
            <ac:spMk id="72" creationId="{DA180F5A-73DE-40CE-A931-B0528E088A91}"/>
          </ac:spMkLst>
        </pc:spChg>
        <pc:grpChg chg="add mod">
          <ac:chgData name="GUO, Qiang" userId="79929919-1e5a-4868-82ae-63843998b2d0" providerId="ADAL" clId="{0DD5BD1D-0954-4CB0-A14B-475F33AFEF07}" dt="2022-11-20T14:52:28.834" v="5794" actId="1038"/>
          <ac:grpSpMkLst>
            <pc:docMk/>
            <pc:sldMk cId="1421274106" sldId="505"/>
            <ac:grpSpMk id="11" creationId="{EC36CAD9-D4BB-4D1A-BE50-77391ABCBB72}"/>
          </ac:grpSpMkLst>
        </pc:grpChg>
        <pc:picChg chg="add del mod">
          <ac:chgData name="GUO, Qiang" userId="79929919-1e5a-4868-82ae-63843998b2d0" providerId="ADAL" clId="{0DD5BD1D-0954-4CB0-A14B-475F33AFEF07}" dt="2022-11-20T14:34:31.974" v="5199" actId="478"/>
          <ac:picMkLst>
            <pc:docMk/>
            <pc:sldMk cId="1421274106" sldId="505"/>
            <ac:picMk id="3" creationId="{E14A03DA-7EB4-4E20-8F98-4E6DF03B4F1B}"/>
          </ac:picMkLst>
        </pc:picChg>
        <pc:picChg chg="add mod ord">
          <ac:chgData name="GUO, Qiang" userId="79929919-1e5a-4868-82ae-63843998b2d0" providerId="ADAL" clId="{0DD5BD1D-0954-4CB0-A14B-475F33AFEF07}" dt="2022-11-20T14:52:28.834" v="5794" actId="1038"/>
          <ac:picMkLst>
            <pc:docMk/>
            <pc:sldMk cId="1421274106" sldId="505"/>
            <ac:picMk id="8" creationId="{3AF37B17-6B14-4590-AEDE-7EE882E40DA1}"/>
          </ac:picMkLst>
        </pc:picChg>
        <pc:picChg chg="del">
          <ac:chgData name="GUO, Qiang" userId="79929919-1e5a-4868-82ae-63843998b2d0" providerId="ADAL" clId="{0DD5BD1D-0954-4CB0-A14B-475F33AFEF07}" dt="2022-11-20T14:30:54.213" v="5152" actId="478"/>
          <ac:picMkLst>
            <pc:docMk/>
            <pc:sldMk cId="1421274106" sldId="505"/>
            <ac:picMk id="21" creationId="{D9EBD443-337A-4E3A-A6DA-8B21961FF060}"/>
          </ac:picMkLst>
        </pc:picChg>
        <pc:picChg chg="del">
          <ac:chgData name="GUO, Qiang" userId="79929919-1e5a-4868-82ae-63843998b2d0" providerId="ADAL" clId="{0DD5BD1D-0954-4CB0-A14B-475F33AFEF07}" dt="2022-11-20T14:30:54.213" v="5152" actId="478"/>
          <ac:picMkLst>
            <pc:docMk/>
            <pc:sldMk cId="1421274106" sldId="505"/>
            <ac:picMk id="40" creationId="{F321E708-182F-4051-AA9B-3B9401E05815}"/>
          </ac:picMkLst>
        </pc:picChg>
        <pc:picChg chg="add mod">
          <ac:chgData name="GUO, Qiang" userId="79929919-1e5a-4868-82ae-63843998b2d0" providerId="ADAL" clId="{0DD5BD1D-0954-4CB0-A14B-475F33AFEF07}" dt="2022-11-20T14:53:17.768" v="5804" actId="1076"/>
          <ac:picMkLst>
            <pc:docMk/>
            <pc:sldMk cId="1421274106" sldId="505"/>
            <ac:picMk id="58" creationId="{0EF348C7-D649-4191-97BA-16C9286D0F97}"/>
          </ac:picMkLst>
        </pc:picChg>
        <pc:picChg chg="add del mod">
          <ac:chgData name="GUO, Qiang" userId="79929919-1e5a-4868-82ae-63843998b2d0" providerId="ADAL" clId="{0DD5BD1D-0954-4CB0-A14B-475F33AFEF07}" dt="2022-11-20T14:50:51.975" v="5757" actId="478"/>
          <ac:picMkLst>
            <pc:docMk/>
            <pc:sldMk cId="1421274106" sldId="505"/>
            <ac:picMk id="61" creationId="{E99ADDA0-1BFF-4918-906C-18ABC18A2149}"/>
          </ac:picMkLst>
        </pc:picChg>
        <pc:picChg chg="add mod">
          <ac:chgData name="GUO, Qiang" userId="79929919-1e5a-4868-82ae-63843998b2d0" providerId="ADAL" clId="{0DD5BD1D-0954-4CB0-A14B-475F33AFEF07}" dt="2022-11-20T14:53:22.122" v="5805" actId="1076"/>
          <ac:picMkLst>
            <pc:docMk/>
            <pc:sldMk cId="1421274106" sldId="505"/>
            <ac:picMk id="63" creationId="{CFFAA93F-9629-4DAD-8B46-3523EA72A53D}"/>
          </ac:picMkLst>
        </pc:picChg>
        <pc:picChg chg="add mod">
          <ac:chgData name="GUO, Qiang" userId="79929919-1e5a-4868-82ae-63843998b2d0" providerId="ADAL" clId="{0DD5BD1D-0954-4CB0-A14B-475F33AFEF07}" dt="2022-11-20T14:53:10.638" v="5802" actId="1076"/>
          <ac:picMkLst>
            <pc:docMk/>
            <pc:sldMk cId="1421274106" sldId="505"/>
            <ac:picMk id="65" creationId="{24900E4E-AFE4-4147-8337-88DA105559E2}"/>
          </ac:picMkLst>
        </pc:picChg>
        <pc:cxnChg chg="add mod">
          <ac:chgData name="GUO, Qiang" userId="79929919-1e5a-4868-82ae-63843998b2d0" providerId="ADAL" clId="{0DD5BD1D-0954-4CB0-A14B-475F33AFEF07}" dt="2022-11-20T14:52:28.834" v="5794" actId="1038"/>
          <ac:cxnSpMkLst>
            <pc:docMk/>
            <pc:sldMk cId="1421274106" sldId="505"/>
            <ac:cxnSpMk id="20" creationId="{D130A1A7-3BED-4D00-B920-31B651ACBA57}"/>
          </ac:cxnSpMkLst>
        </pc:cxnChg>
        <pc:cxnChg chg="del">
          <ac:chgData name="GUO, Qiang" userId="79929919-1e5a-4868-82ae-63843998b2d0" providerId="ADAL" clId="{0DD5BD1D-0954-4CB0-A14B-475F33AFEF07}" dt="2022-11-20T14:30:54.213" v="5152" actId="478"/>
          <ac:cxnSpMkLst>
            <pc:docMk/>
            <pc:sldMk cId="1421274106" sldId="505"/>
            <ac:cxnSpMk id="25" creationId="{0AC949D2-9277-4738-96D0-847DB82F39FA}"/>
          </ac:cxnSpMkLst>
        </pc:cxnChg>
        <pc:cxnChg chg="del">
          <ac:chgData name="GUO, Qiang" userId="79929919-1e5a-4868-82ae-63843998b2d0" providerId="ADAL" clId="{0DD5BD1D-0954-4CB0-A14B-475F33AFEF07}" dt="2022-11-20T14:30:54.213" v="5152" actId="478"/>
          <ac:cxnSpMkLst>
            <pc:docMk/>
            <pc:sldMk cId="1421274106" sldId="505"/>
            <ac:cxnSpMk id="26" creationId="{B1987090-087C-4DCD-84CA-3C4FBB7E3638}"/>
          </ac:cxnSpMkLst>
        </pc:cxnChg>
        <pc:cxnChg chg="add mod">
          <ac:chgData name="GUO, Qiang" userId="79929919-1e5a-4868-82ae-63843998b2d0" providerId="ADAL" clId="{0DD5BD1D-0954-4CB0-A14B-475F33AFEF07}" dt="2022-11-20T14:52:28.834" v="5794" actId="1038"/>
          <ac:cxnSpMkLst>
            <pc:docMk/>
            <pc:sldMk cId="1421274106" sldId="505"/>
            <ac:cxnSpMk id="27" creationId="{EB21EBF6-4B64-4473-AE84-AAB4B0973541}"/>
          </ac:cxnSpMkLst>
        </pc:cxnChg>
        <pc:cxnChg chg="add mod">
          <ac:chgData name="GUO, Qiang" userId="79929919-1e5a-4868-82ae-63843998b2d0" providerId="ADAL" clId="{0DD5BD1D-0954-4CB0-A14B-475F33AFEF07}" dt="2022-11-20T14:52:28.834" v="5794" actId="1038"/>
          <ac:cxnSpMkLst>
            <pc:docMk/>
            <pc:sldMk cId="1421274106" sldId="505"/>
            <ac:cxnSpMk id="28" creationId="{9403C1A7-0A95-4450-90A1-4F0B55CDD579}"/>
          </ac:cxnSpMkLst>
        </pc:cxnChg>
        <pc:cxnChg chg="del">
          <ac:chgData name="GUO, Qiang" userId="79929919-1e5a-4868-82ae-63843998b2d0" providerId="ADAL" clId="{0DD5BD1D-0954-4CB0-A14B-475F33AFEF07}" dt="2022-11-20T14:30:54.213" v="5152" actId="478"/>
          <ac:cxnSpMkLst>
            <pc:docMk/>
            <pc:sldMk cId="1421274106" sldId="505"/>
            <ac:cxnSpMk id="29" creationId="{3B1EA393-6D72-4267-80E8-1BCCE0108B1A}"/>
          </ac:cxnSpMkLst>
        </pc:cxnChg>
        <pc:cxnChg chg="del">
          <ac:chgData name="GUO, Qiang" userId="79929919-1e5a-4868-82ae-63843998b2d0" providerId="ADAL" clId="{0DD5BD1D-0954-4CB0-A14B-475F33AFEF07}" dt="2022-11-20T14:30:54.213" v="5152" actId="478"/>
          <ac:cxnSpMkLst>
            <pc:docMk/>
            <pc:sldMk cId="1421274106" sldId="505"/>
            <ac:cxnSpMk id="31" creationId="{880D24A8-6791-4297-A65B-96D13E936AC0}"/>
          </ac:cxnSpMkLst>
        </pc:cxnChg>
        <pc:cxnChg chg="del">
          <ac:chgData name="GUO, Qiang" userId="79929919-1e5a-4868-82ae-63843998b2d0" providerId="ADAL" clId="{0DD5BD1D-0954-4CB0-A14B-475F33AFEF07}" dt="2022-11-20T14:30:54.213" v="5152" actId="478"/>
          <ac:cxnSpMkLst>
            <pc:docMk/>
            <pc:sldMk cId="1421274106" sldId="505"/>
            <ac:cxnSpMk id="32" creationId="{35D50A06-8FA0-42FC-8734-BE212D21B034}"/>
          </ac:cxnSpMkLst>
        </pc:cxnChg>
        <pc:cxnChg chg="del">
          <ac:chgData name="GUO, Qiang" userId="79929919-1e5a-4868-82ae-63843998b2d0" providerId="ADAL" clId="{0DD5BD1D-0954-4CB0-A14B-475F33AFEF07}" dt="2022-11-20T14:30:54.213" v="5152" actId="478"/>
          <ac:cxnSpMkLst>
            <pc:docMk/>
            <pc:sldMk cId="1421274106" sldId="505"/>
            <ac:cxnSpMk id="33" creationId="{B2957222-D272-460A-BA29-E99C908BDB71}"/>
          </ac:cxnSpMkLst>
        </pc:cxnChg>
        <pc:cxnChg chg="del">
          <ac:chgData name="GUO, Qiang" userId="79929919-1e5a-4868-82ae-63843998b2d0" providerId="ADAL" clId="{0DD5BD1D-0954-4CB0-A14B-475F33AFEF07}" dt="2022-11-20T14:30:54.213" v="5152" actId="478"/>
          <ac:cxnSpMkLst>
            <pc:docMk/>
            <pc:sldMk cId="1421274106" sldId="505"/>
            <ac:cxnSpMk id="34" creationId="{3A33FDFC-D232-4FB0-83A3-6A7CF302BA6F}"/>
          </ac:cxnSpMkLst>
        </pc:cxnChg>
        <pc:cxnChg chg="del">
          <ac:chgData name="GUO, Qiang" userId="79929919-1e5a-4868-82ae-63843998b2d0" providerId="ADAL" clId="{0DD5BD1D-0954-4CB0-A14B-475F33AFEF07}" dt="2022-11-20T14:30:54.213" v="5152" actId="478"/>
          <ac:cxnSpMkLst>
            <pc:docMk/>
            <pc:sldMk cId="1421274106" sldId="505"/>
            <ac:cxnSpMk id="36" creationId="{DEF0B3F1-D6B8-4EAC-90A5-F82C8E0F10CF}"/>
          </ac:cxnSpMkLst>
        </pc:cxnChg>
        <pc:cxnChg chg="add mod">
          <ac:chgData name="GUO, Qiang" userId="79929919-1e5a-4868-82ae-63843998b2d0" providerId="ADAL" clId="{0DD5BD1D-0954-4CB0-A14B-475F33AFEF07}" dt="2022-11-20T14:37:51.667" v="5258" actId="164"/>
          <ac:cxnSpMkLst>
            <pc:docMk/>
            <pc:sldMk cId="1421274106" sldId="505"/>
            <ac:cxnSpMk id="37" creationId="{F018B572-9421-42C4-AFFE-031843D5CF28}"/>
          </ac:cxnSpMkLst>
        </pc:cxnChg>
        <pc:cxnChg chg="add mod">
          <ac:chgData name="GUO, Qiang" userId="79929919-1e5a-4868-82ae-63843998b2d0" providerId="ADAL" clId="{0DD5BD1D-0954-4CB0-A14B-475F33AFEF07}" dt="2022-11-20T14:52:28.834" v="5794" actId="1038"/>
          <ac:cxnSpMkLst>
            <pc:docMk/>
            <pc:sldMk cId="1421274106" sldId="505"/>
            <ac:cxnSpMk id="39" creationId="{0A8B5FFC-67E4-4B75-BE05-BBF54667CC69}"/>
          </ac:cxnSpMkLst>
        </pc:cxnChg>
        <pc:cxnChg chg="add mod">
          <ac:chgData name="GUO, Qiang" userId="79929919-1e5a-4868-82ae-63843998b2d0" providerId="ADAL" clId="{0DD5BD1D-0954-4CB0-A14B-475F33AFEF07}" dt="2022-11-20T14:52:28.834" v="5794" actId="1038"/>
          <ac:cxnSpMkLst>
            <pc:docMk/>
            <pc:sldMk cId="1421274106" sldId="505"/>
            <ac:cxnSpMk id="42" creationId="{F08DA595-B8C4-41AD-8109-9CC6B17E49CD}"/>
          </ac:cxnSpMkLst>
        </pc:cxnChg>
        <pc:cxnChg chg="add mod">
          <ac:chgData name="GUO, Qiang" userId="79929919-1e5a-4868-82ae-63843998b2d0" providerId="ADAL" clId="{0DD5BD1D-0954-4CB0-A14B-475F33AFEF07}" dt="2022-11-20T14:52:28.834" v="5794" actId="1038"/>
          <ac:cxnSpMkLst>
            <pc:docMk/>
            <pc:sldMk cId="1421274106" sldId="505"/>
            <ac:cxnSpMk id="43" creationId="{89124649-F458-4992-A3B7-04D18D08D3E4}"/>
          </ac:cxnSpMkLst>
        </pc:cxnChg>
        <pc:cxnChg chg="add mod">
          <ac:chgData name="GUO, Qiang" userId="79929919-1e5a-4868-82ae-63843998b2d0" providerId="ADAL" clId="{0DD5BD1D-0954-4CB0-A14B-475F33AFEF07}" dt="2022-11-20T14:52:28.834" v="5794" actId="1038"/>
          <ac:cxnSpMkLst>
            <pc:docMk/>
            <pc:sldMk cId="1421274106" sldId="505"/>
            <ac:cxnSpMk id="44" creationId="{53F37C63-F99F-4601-B688-BBF1E62CA939}"/>
          </ac:cxnSpMkLst>
        </pc:cxnChg>
        <pc:cxnChg chg="add mod">
          <ac:chgData name="GUO, Qiang" userId="79929919-1e5a-4868-82ae-63843998b2d0" providerId="ADAL" clId="{0DD5BD1D-0954-4CB0-A14B-475F33AFEF07}" dt="2022-11-20T14:52:28.834" v="5794" actId="1038"/>
          <ac:cxnSpMkLst>
            <pc:docMk/>
            <pc:sldMk cId="1421274106" sldId="505"/>
            <ac:cxnSpMk id="45" creationId="{8636EAF8-300A-473F-81D2-570C0CB67E3E}"/>
          </ac:cxnSpMkLst>
        </pc:cxnChg>
        <pc:cxnChg chg="add mod">
          <ac:chgData name="GUO, Qiang" userId="79929919-1e5a-4868-82ae-63843998b2d0" providerId="ADAL" clId="{0DD5BD1D-0954-4CB0-A14B-475F33AFEF07}" dt="2022-11-20T14:52:28.834" v="5794" actId="1038"/>
          <ac:cxnSpMkLst>
            <pc:docMk/>
            <pc:sldMk cId="1421274106" sldId="505"/>
            <ac:cxnSpMk id="46" creationId="{346D1E72-2BA7-4F6D-9299-5882908E57BB}"/>
          </ac:cxnSpMkLst>
        </pc:cxnChg>
        <pc:cxnChg chg="add mod">
          <ac:chgData name="GUO, Qiang" userId="79929919-1e5a-4868-82ae-63843998b2d0" providerId="ADAL" clId="{0DD5BD1D-0954-4CB0-A14B-475F33AFEF07}" dt="2022-11-20T14:52:28.834" v="5794" actId="1038"/>
          <ac:cxnSpMkLst>
            <pc:docMk/>
            <pc:sldMk cId="1421274106" sldId="505"/>
            <ac:cxnSpMk id="48" creationId="{34EC8351-B8A6-469C-B8E2-FC29F68B8E30}"/>
          </ac:cxnSpMkLst>
        </pc:cxnChg>
        <pc:cxnChg chg="add mod">
          <ac:chgData name="GUO, Qiang" userId="79929919-1e5a-4868-82ae-63843998b2d0" providerId="ADAL" clId="{0DD5BD1D-0954-4CB0-A14B-475F33AFEF07}" dt="2022-11-20T14:52:28.834" v="5794" actId="1038"/>
          <ac:cxnSpMkLst>
            <pc:docMk/>
            <pc:sldMk cId="1421274106" sldId="505"/>
            <ac:cxnSpMk id="49" creationId="{B671D60F-6A34-408B-AA54-0E4BD5C2E32B}"/>
          </ac:cxnSpMkLst>
        </pc:cxnChg>
        <pc:cxnChg chg="add mod">
          <ac:chgData name="GUO, Qiang" userId="79929919-1e5a-4868-82ae-63843998b2d0" providerId="ADAL" clId="{0DD5BD1D-0954-4CB0-A14B-475F33AFEF07}" dt="2022-11-20T14:52:28.834" v="5794" actId="1038"/>
          <ac:cxnSpMkLst>
            <pc:docMk/>
            <pc:sldMk cId="1421274106" sldId="505"/>
            <ac:cxnSpMk id="51" creationId="{13DBDA51-9494-473F-83F2-8E22AC0039BE}"/>
          </ac:cxnSpMkLst>
        </pc:cxnChg>
        <pc:cxnChg chg="add mod">
          <ac:chgData name="GUO, Qiang" userId="79929919-1e5a-4868-82ae-63843998b2d0" providerId="ADAL" clId="{0DD5BD1D-0954-4CB0-A14B-475F33AFEF07}" dt="2022-11-20T14:52:28.834" v="5794" actId="1038"/>
          <ac:cxnSpMkLst>
            <pc:docMk/>
            <pc:sldMk cId="1421274106" sldId="505"/>
            <ac:cxnSpMk id="52" creationId="{CAFD9A52-98D3-4B94-882F-BDF78A992684}"/>
          </ac:cxnSpMkLst>
        </pc:cxnChg>
        <pc:cxnChg chg="add mod">
          <ac:chgData name="GUO, Qiang" userId="79929919-1e5a-4868-82ae-63843998b2d0" providerId="ADAL" clId="{0DD5BD1D-0954-4CB0-A14B-475F33AFEF07}" dt="2022-11-20T14:52:28.834" v="5794" actId="1038"/>
          <ac:cxnSpMkLst>
            <pc:docMk/>
            <pc:sldMk cId="1421274106" sldId="505"/>
            <ac:cxnSpMk id="53" creationId="{9502D706-50F2-4153-89FA-C9A034CE912D}"/>
          </ac:cxnSpMkLst>
        </pc:cxnChg>
        <pc:cxnChg chg="add mod">
          <ac:chgData name="GUO, Qiang" userId="79929919-1e5a-4868-82ae-63843998b2d0" providerId="ADAL" clId="{0DD5BD1D-0954-4CB0-A14B-475F33AFEF07}" dt="2022-11-20T14:52:28.834" v="5794" actId="1038"/>
          <ac:cxnSpMkLst>
            <pc:docMk/>
            <pc:sldMk cId="1421274106" sldId="505"/>
            <ac:cxnSpMk id="55" creationId="{51184FF1-06A5-4ACC-BD14-A3222BC14167}"/>
          </ac:cxnSpMkLst>
        </pc:cxnChg>
        <pc:cxnChg chg="add mod">
          <ac:chgData name="GUO, Qiang" userId="79929919-1e5a-4868-82ae-63843998b2d0" providerId="ADAL" clId="{0DD5BD1D-0954-4CB0-A14B-475F33AFEF07}" dt="2022-11-20T14:53:08.168" v="5801" actId="14100"/>
          <ac:cxnSpMkLst>
            <pc:docMk/>
            <pc:sldMk cId="1421274106" sldId="505"/>
            <ac:cxnSpMk id="66" creationId="{AD35FD48-2D98-42E7-8576-8E01AB0DAA53}"/>
          </ac:cxnSpMkLst>
        </pc:cxnChg>
        <pc:cxnChg chg="add mod">
          <ac:chgData name="GUO, Qiang" userId="79929919-1e5a-4868-82ae-63843998b2d0" providerId="ADAL" clId="{0DD5BD1D-0954-4CB0-A14B-475F33AFEF07}" dt="2022-11-20T14:54:57.083" v="5824" actId="1038"/>
          <ac:cxnSpMkLst>
            <pc:docMk/>
            <pc:sldMk cId="1421274106" sldId="505"/>
            <ac:cxnSpMk id="68" creationId="{6FACCB78-B11D-44BE-BC14-0C504FD74C73}"/>
          </ac:cxnSpMkLst>
        </pc:cxnChg>
        <pc:cxnChg chg="add mod">
          <ac:chgData name="GUO, Qiang" userId="79929919-1e5a-4868-82ae-63843998b2d0" providerId="ADAL" clId="{0DD5BD1D-0954-4CB0-A14B-475F33AFEF07}" dt="2022-11-20T14:55:05.726" v="5826" actId="1076"/>
          <ac:cxnSpMkLst>
            <pc:docMk/>
            <pc:sldMk cId="1421274106" sldId="505"/>
            <ac:cxnSpMk id="69" creationId="{14E8F4B4-988F-4A9D-8653-8049EF59CB50}"/>
          </ac:cxnSpMkLst>
        </pc:cxnChg>
      </pc:sldChg>
      <pc:sldChg chg="modSp add mod">
        <pc:chgData name="GUO, Qiang" userId="79929919-1e5a-4868-82ae-63843998b2d0" providerId="ADAL" clId="{0DD5BD1D-0954-4CB0-A14B-475F33AFEF07}" dt="2022-11-20T15:10:08.798" v="6455" actId="20577"/>
        <pc:sldMkLst>
          <pc:docMk/>
          <pc:sldMk cId="908025389" sldId="506"/>
        </pc:sldMkLst>
        <pc:spChg chg="mod">
          <ac:chgData name="GUO, Qiang" userId="79929919-1e5a-4868-82ae-63843998b2d0" providerId="ADAL" clId="{0DD5BD1D-0954-4CB0-A14B-475F33AFEF07}" dt="2022-11-20T15:10:08.798" v="6455" actId="20577"/>
          <ac:spMkLst>
            <pc:docMk/>
            <pc:sldMk cId="908025389" sldId="506"/>
            <ac:spMk id="35" creationId="{40A86F77-BA2C-401B-9ADF-08225B74E30C}"/>
          </ac:spMkLst>
        </pc:spChg>
      </pc:sldChg>
      <pc:sldChg chg="add del">
        <pc:chgData name="GUO, Qiang" userId="79929919-1e5a-4868-82ae-63843998b2d0" providerId="ADAL" clId="{0DD5BD1D-0954-4CB0-A14B-475F33AFEF07}" dt="2022-11-20T15:33:22.256" v="7318" actId="47"/>
        <pc:sldMkLst>
          <pc:docMk/>
          <pc:sldMk cId="965776875" sldId="507"/>
        </pc:sldMkLst>
      </pc:sldChg>
      <pc:sldChg chg="addSp delSp modSp add mod delAnim modAnim">
        <pc:chgData name="GUO, Qiang" userId="79929919-1e5a-4868-82ae-63843998b2d0" providerId="ADAL" clId="{0DD5BD1D-0954-4CB0-A14B-475F33AFEF07}" dt="2022-11-20T15:29:45.724" v="7113" actId="692"/>
        <pc:sldMkLst>
          <pc:docMk/>
          <pc:sldMk cId="3772095164" sldId="508"/>
        </pc:sldMkLst>
        <pc:spChg chg="del">
          <ac:chgData name="GUO, Qiang" userId="79929919-1e5a-4868-82ae-63843998b2d0" providerId="ADAL" clId="{0DD5BD1D-0954-4CB0-A14B-475F33AFEF07}" dt="2022-11-20T15:14:40.201" v="6458" actId="478"/>
          <ac:spMkLst>
            <pc:docMk/>
            <pc:sldMk cId="3772095164" sldId="508"/>
            <ac:spMk id="2" creationId="{00000000-0000-0000-0000-000000000000}"/>
          </ac:spMkLst>
        </pc:spChg>
        <pc:spChg chg="add del mod">
          <ac:chgData name="GUO, Qiang" userId="79929919-1e5a-4868-82ae-63843998b2d0" providerId="ADAL" clId="{0DD5BD1D-0954-4CB0-A14B-475F33AFEF07}" dt="2022-11-20T15:14:41.347" v="6459" actId="478"/>
          <ac:spMkLst>
            <pc:docMk/>
            <pc:sldMk cId="3772095164" sldId="508"/>
            <ac:spMk id="4" creationId="{4D85C683-831D-4679-8BE7-DFF80E7373B4}"/>
          </ac:spMkLst>
        </pc:spChg>
        <pc:spChg chg="add mod">
          <ac:chgData name="GUO, Qiang" userId="79929919-1e5a-4868-82ae-63843998b2d0" providerId="ADAL" clId="{0DD5BD1D-0954-4CB0-A14B-475F33AFEF07}" dt="2022-11-20T15:17:57.907" v="6667" actId="1037"/>
          <ac:spMkLst>
            <pc:docMk/>
            <pc:sldMk cId="3772095164" sldId="508"/>
            <ac:spMk id="15" creationId="{E87C43BA-9767-40F6-9F00-71C7543E3235}"/>
          </ac:spMkLst>
        </pc:spChg>
        <pc:spChg chg="del">
          <ac:chgData name="GUO, Qiang" userId="79929919-1e5a-4868-82ae-63843998b2d0" providerId="ADAL" clId="{0DD5BD1D-0954-4CB0-A14B-475F33AFEF07}" dt="2022-11-20T15:14:40.201" v="6458" actId="478"/>
          <ac:spMkLst>
            <pc:docMk/>
            <pc:sldMk cId="3772095164" sldId="508"/>
            <ac:spMk id="35" creationId="{40A86F77-BA2C-401B-9ADF-08225B74E30C}"/>
          </ac:spMkLst>
        </pc:spChg>
        <pc:picChg chg="add mod">
          <ac:chgData name="GUO, Qiang" userId="79929919-1e5a-4868-82ae-63843998b2d0" providerId="ADAL" clId="{0DD5BD1D-0954-4CB0-A14B-475F33AFEF07}" dt="2022-11-20T15:29:45.724" v="7113" actId="692"/>
          <ac:picMkLst>
            <pc:docMk/>
            <pc:sldMk cId="3772095164" sldId="508"/>
            <ac:picMk id="6" creationId="{F4B706EA-B797-4B3E-A13C-3D5F7D24F81F}"/>
          </ac:picMkLst>
        </pc:picChg>
        <pc:picChg chg="add mod">
          <ac:chgData name="GUO, Qiang" userId="79929919-1e5a-4868-82ae-63843998b2d0" providerId="ADAL" clId="{0DD5BD1D-0954-4CB0-A14B-475F33AFEF07}" dt="2022-11-20T15:19:32.154" v="6699" actId="1036"/>
          <ac:picMkLst>
            <pc:docMk/>
            <pc:sldMk cId="3772095164" sldId="508"/>
            <ac:picMk id="17" creationId="{66F95EAC-EF27-4D1F-9644-1FBC4F257B12}"/>
          </ac:picMkLst>
        </pc:picChg>
        <pc:cxnChg chg="add mod">
          <ac:chgData name="GUO, Qiang" userId="79929919-1e5a-4868-82ae-63843998b2d0" providerId="ADAL" clId="{0DD5BD1D-0954-4CB0-A14B-475F33AFEF07}" dt="2022-11-20T15:21:31.227" v="6974" actId="1036"/>
          <ac:cxnSpMkLst>
            <pc:docMk/>
            <pc:sldMk cId="3772095164" sldId="508"/>
            <ac:cxnSpMk id="8" creationId="{C565EE9B-E1B0-4DBC-87F7-842C42A68ED4}"/>
          </ac:cxnSpMkLst>
        </pc:cxnChg>
        <pc:cxnChg chg="add mod">
          <ac:chgData name="GUO, Qiang" userId="79929919-1e5a-4868-82ae-63843998b2d0" providerId="ADAL" clId="{0DD5BD1D-0954-4CB0-A14B-475F33AFEF07}" dt="2022-11-20T15:18:25.596" v="6688" actId="1037"/>
          <ac:cxnSpMkLst>
            <pc:docMk/>
            <pc:sldMk cId="3772095164" sldId="508"/>
            <ac:cxnSpMk id="9" creationId="{5D6A8EED-121F-4F26-9920-2AC8CCBF4DF0}"/>
          </ac:cxnSpMkLst>
        </pc:cxnChg>
        <pc:cxnChg chg="add del mod">
          <ac:chgData name="GUO, Qiang" userId="79929919-1e5a-4868-82ae-63843998b2d0" providerId="ADAL" clId="{0DD5BD1D-0954-4CB0-A14B-475F33AFEF07}" dt="2022-11-20T15:19:14.342" v="6693" actId="478"/>
          <ac:cxnSpMkLst>
            <pc:docMk/>
            <pc:sldMk cId="3772095164" sldId="508"/>
            <ac:cxnSpMk id="10" creationId="{FC742DE3-55E9-408D-AB83-01B115DF05E8}"/>
          </ac:cxnSpMkLst>
        </pc:cxnChg>
        <pc:cxnChg chg="add del mod">
          <ac:chgData name="GUO, Qiang" userId="79929919-1e5a-4868-82ae-63843998b2d0" providerId="ADAL" clId="{0DD5BD1D-0954-4CB0-A14B-475F33AFEF07}" dt="2022-11-20T15:18:37.998" v="6691" actId="478"/>
          <ac:cxnSpMkLst>
            <pc:docMk/>
            <pc:sldMk cId="3772095164" sldId="508"/>
            <ac:cxnSpMk id="11" creationId="{7C66D98E-8EB9-46D9-A5B9-C2D9A4C2C1D6}"/>
          </ac:cxnSpMkLst>
        </pc:cxnChg>
        <pc:cxnChg chg="add del mod">
          <ac:chgData name="GUO, Qiang" userId="79929919-1e5a-4868-82ae-63843998b2d0" providerId="ADAL" clId="{0DD5BD1D-0954-4CB0-A14B-475F33AFEF07}" dt="2022-11-20T15:19:15.562" v="6694" actId="478"/>
          <ac:cxnSpMkLst>
            <pc:docMk/>
            <pc:sldMk cId="3772095164" sldId="508"/>
            <ac:cxnSpMk id="12" creationId="{07A78382-BAD2-4FF0-8EA7-8B0F2438CDED}"/>
          </ac:cxnSpMkLst>
        </pc:cxnChg>
        <pc:cxnChg chg="add del mod">
          <ac:chgData name="GUO, Qiang" userId="79929919-1e5a-4868-82ae-63843998b2d0" providerId="ADAL" clId="{0DD5BD1D-0954-4CB0-A14B-475F33AFEF07}" dt="2022-11-20T15:19:16.647" v="6695" actId="478"/>
          <ac:cxnSpMkLst>
            <pc:docMk/>
            <pc:sldMk cId="3772095164" sldId="508"/>
            <ac:cxnSpMk id="13" creationId="{457E2DE4-2ED8-404C-A929-396B9941D380}"/>
          </ac:cxnSpMkLst>
        </pc:cxnChg>
        <pc:cxnChg chg="add del mod">
          <ac:chgData name="GUO, Qiang" userId="79929919-1e5a-4868-82ae-63843998b2d0" providerId="ADAL" clId="{0DD5BD1D-0954-4CB0-A14B-475F33AFEF07}" dt="2022-11-20T15:19:17.235" v="6696" actId="478"/>
          <ac:cxnSpMkLst>
            <pc:docMk/>
            <pc:sldMk cId="3772095164" sldId="508"/>
            <ac:cxnSpMk id="14" creationId="{789CFDEB-3FE9-4D2C-B471-C0580F8C7E67}"/>
          </ac:cxnSpMkLst>
        </pc:cxnChg>
        <pc:cxnChg chg="add del mod">
          <ac:chgData name="GUO, Qiang" userId="79929919-1e5a-4868-82ae-63843998b2d0" providerId="ADAL" clId="{0DD5BD1D-0954-4CB0-A14B-475F33AFEF07}" dt="2022-11-20T15:18:41.496" v="6692" actId="478"/>
          <ac:cxnSpMkLst>
            <pc:docMk/>
            <pc:sldMk cId="3772095164" sldId="508"/>
            <ac:cxnSpMk id="16" creationId="{177C793C-773E-4182-8661-1E86842E76F4}"/>
          </ac:cxnSpMkLst>
        </pc:cxnChg>
        <pc:cxnChg chg="add mod">
          <ac:chgData name="GUO, Qiang" userId="79929919-1e5a-4868-82ae-63843998b2d0" providerId="ADAL" clId="{0DD5BD1D-0954-4CB0-A14B-475F33AFEF07}" dt="2022-11-20T15:20:00.291" v="6744" actId="1038"/>
          <ac:cxnSpMkLst>
            <pc:docMk/>
            <pc:sldMk cId="3772095164" sldId="508"/>
            <ac:cxnSpMk id="42" creationId="{14DC8E43-68C6-4475-B06E-ACF35ADE1E01}"/>
          </ac:cxnSpMkLst>
        </pc:cxnChg>
        <pc:cxnChg chg="add mod">
          <ac:chgData name="GUO, Qiang" userId="79929919-1e5a-4868-82ae-63843998b2d0" providerId="ADAL" clId="{0DD5BD1D-0954-4CB0-A14B-475F33AFEF07}" dt="2022-11-20T15:20:07.654" v="6779" actId="1037"/>
          <ac:cxnSpMkLst>
            <pc:docMk/>
            <pc:sldMk cId="3772095164" sldId="508"/>
            <ac:cxnSpMk id="43" creationId="{B6F44D40-3937-4D2A-BD16-ECA8FF8B71BD}"/>
          </ac:cxnSpMkLst>
        </pc:cxnChg>
        <pc:cxnChg chg="add mod">
          <ac:chgData name="GUO, Qiang" userId="79929919-1e5a-4868-82ae-63843998b2d0" providerId="ADAL" clId="{0DD5BD1D-0954-4CB0-A14B-475F33AFEF07}" dt="2022-11-20T15:20:24.566" v="6831" actId="692"/>
          <ac:cxnSpMkLst>
            <pc:docMk/>
            <pc:sldMk cId="3772095164" sldId="508"/>
            <ac:cxnSpMk id="44" creationId="{ECD56190-64DD-45F6-B0CD-B1D75578A73D}"/>
          </ac:cxnSpMkLst>
        </pc:cxnChg>
        <pc:cxnChg chg="add mod">
          <ac:chgData name="GUO, Qiang" userId="79929919-1e5a-4868-82ae-63843998b2d0" providerId="ADAL" clId="{0DD5BD1D-0954-4CB0-A14B-475F33AFEF07}" dt="2022-11-20T15:20:31.763" v="6859" actId="1037"/>
          <ac:cxnSpMkLst>
            <pc:docMk/>
            <pc:sldMk cId="3772095164" sldId="508"/>
            <ac:cxnSpMk id="45" creationId="{91FE24B4-447D-498D-A058-ADA15DED5336}"/>
          </ac:cxnSpMkLst>
        </pc:cxnChg>
        <pc:cxnChg chg="add mod">
          <ac:chgData name="GUO, Qiang" userId="79929919-1e5a-4868-82ae-63843998b2d0" providerId="ADAL" clId="{0DD5BD1D-0954-4CB0-A14B-475F33AFEF07}" dt="2022-11-20T15:20:45.146" v="6899" actId="1037"/>
          <ac:cxnSpMkLst>
            <pc:docMk/>
            <pc:sldMk cId="3772095164" sldId="508"/>
            <ac:cxnSpMk id="46" creationId="{FE60CCC2-D451-4A93-BC0C-8D50548ABD3F}"/>
          </ac:cxnSpMkLst>
        </pc:cxnChg>
        <pc:cxnChg chg="add mod">
          <ac:chgData name="GUO, Qiang" userId="79929919-1e5a-4868-82ae-63843998b2d0" providerId="ADAL" clId="{0DD5BD1D-0954-4CB0-A14B-475F33AFEF07}" dt="2022-11-20T15:20:54.660" v="6949" actId="1038"/>
          <ac:cxnSpMkLst>
            <pc:docMk/>
            <pc:sldMk cId="3772095164" sldId="508"/>
            <ac:cxnSpMk id="47" creationId="{84C96BE0-BC80-4A05-8939-F4AB97FD4E4A}"/>
          </ac:cxnSpMkLst>
        </pc:cxnChg>
      </pc:sldChg>
      <pc:sldChg chg="addSp delSp modSp add mod delAnim modAnim">
        <pc:chgData name="GUO, Qiang" userId="79929919-1e5a-4868-82ae-63843998b2d0" providerId="ADAL" clId="{0DD5BD1D-0954-4CB0-A14B-475F33AFEF07}" dt="2022-11-20T15:28:48.226" v="7101" actId="1076"/>
        <pc:sldMkLst>
          <pc:docMk/>
          <pc:sldMk cId="3643117890" sldId="509"/>
        </pc:sldMkLst>
        <pc:spChg chg="del">
          <ac:chgData name="GUO, Qiang" userId="79929919-1e5a-4868-82ae-63843998b2d0" providerId="ADAL" clId="{0DD5BD1D-0954-4CB0-A14B-475F33AFEF07}" dt="2022-11-20T15:21:42.794" v="6976" actId="478"/>
          <ac:spMkLst>
            <pc:docMk/>
            <pc:sldMk cId="3643117890" sldId="509"/>
            <ac:spMk id="15" creationId="{E87C43BA-9767-40F6-9F00-71C7543E3235}"/>
          </ac:spMkLst>
        </pc:spChg>
        <pc:spChg chg="add mod">
          <ac:chgData name="GUO, Qiang" userId="79929919-1e5a-4868-82ae-63843998b2d0" providerId="ADAL" clId="{0DD5BD1D-0954-4CB0-A14B-475F33AFEF07}" dt="2022-11-20T15:25:27.678" v="7006" actId="164"/>
          <ac:spMkLst>
            <pc:docMk/>
            <pc:sldMk cId="3643117890" sldId="509"/>
            <ac:spMk id="16" creationId="{A04DC926-54B3-47AB-8208-91776F7A15D3}"/>
          </ac:spMkLst>
        </pc:spChg>
        <pc:spChg chg="add mod">
          <ac:chgData name="GUO, Qiang" userId="79929919-1e5a-4868-82ae-63843998b2d0" providerId="ADAL" clId="{0DD5BD1D-0954-4CB0-A14B-475F33AFEF07}" dt="2022-11-20T15:25:27.678" v="7006" actId="164"/>
          <ac:spMkLst>
            <pc:docMk/>
            <pc:sldMk cId="3643117890" sldId="509"/>
            <ac:spMk id="18" creationId="{7C746C9B-0A16-430C-AC85-B21E83ED4558}"/>
          </ac:spMkLst>
        </pc:spChg>
        <pc:spChg chg="add mod">
          <ac:chgData name="GUO, Qiang" userId="79929919-1e5a-4868-82ae-63843998b2d0" providerId="ADAL" clId="{0DD5BD1D-0954-4CB0-A14B-475F33AFEF07}" dt="2022-11-20T15:27:35.889" v="7092" actId="1037"/>
          <ac:spMkLst>
            <pc:docMk/>
            <pc:sldMk cId="3643117890" sldId="509"/>
            <ac:spMk id="21" creationId="{2D43ACB1-DC7F-4BBF-839B-06FFDD75AA27}"/>
          </ac:spMkLst>
        </pc:spChg>
        <pc:spChg chg="add mod">
          <ac:chgData name="GUO, Qiang" userId="79929919-1e5a-4868-82ae-63843998b2d0" providerId="ADAL" clId="{0DD5BD1D-0954-4CB0-A14B-475F33AFEF07}" dt="2022-11-20T15:27:35.889" v="7092" actId="1037"/>
          <ac:spMkLst>
            <pc:docMk/>
            <pc:sldMk cId="3643117890" sldId="509"/>
            <ac:spMk id="24" creationId="{21E781E5-91CE-4659-A06C-479CDF09499C}"/>
          </ac:spMkLst>
        </pc:spChg>
        <pc:spChg chg="add del mod">
          <ac:chgData name="GUO, Qiang" userId="79929919-1e5a-4868-82ae-63843998b2d0" providerId="ADAL" clId="{0DD5BD1D-0954-4CB0-A14B-475F33AFEF07}" dt="2022-11-20T15:27:33.109" v="7078"/>
          <ac:spMkLst>
            <pc:docMk/>
            <pc:sldMk cId="3643117890" sldId="509"/>
            <ac:spMk id="28" creationId="{BFD39E64-EBB9-4638-970B-8F37F3939D98}"/>
          </ac:spMkLst>
        </pc:spChg>
        <pc:spChg chg="add del mod">
          <ac:chgData name="GUO, Qiang" userId="79929919-1e5a-4868-82ae-63843998b2d0" providerId="ADAL" clId="{0DD5BD1D-0954-4CB0-A14B-475F33AFEF07}" dt="2022-11-20T15:27:33.109" v="7078"/>
          <ac:spMkLst>
            <pc:docMk/>
            <pc:sldMk cId="3643117890" sldId="509"/>
            <ac:spMk id="29" creationId="{A7FB5F1C-71CB-4401-ADC3-828B98C95438}"/>
          </ac:spMkLst>
        </pc:spChg>
        <pc:spChg chg="add mod">
          <ac:chgData name="GUO, Qiang" userId="79929919-1e5a-4868-82ae-63843998b2d0" providerId="ADAL" clId="{0DD5BD1D-0954-4CB0-A14B-475F33AFEF07}" dt="2022-11-20T15:27:38.609" v="7093"/>
          <ac:spMkLst>
            <pc:docMk/>
            <pc:sldMk cId="3643117890" sldId="509"/>
            <ac:spMk id="33" creationId="{C5AABB1E-450A-4DE9-B527-09EEAC768D19}"/>
          </ac:spMkLst>
        </pc:spChg>
        <pc:spChg chg="add mod">
          <ac:chgData name="GUO, Qiang" userId="79929919-1e5a-4868-82ae-63843998b2d0" providerId="ADAL" clId="{0DD5BD1D-0954-4CB0-A14B-475F33AFEF07}" dt="2022-11-20T15:27:38.609" v="7093"/>
          <ac:spMkLst>
            <pc:docMk/>
            <pc:sldMk cId="3643117890" sldId="509"/>
            <ac:spMk id="34" creationId="{DC4C1DCC-FDF9-4B02-B03C-A938B55EBBB0}"/>
          </ac:spMkLst>
        </pc:spChg>
        <pc:grpChg chg="add mod">
          <ac:chgData name="GUO, Qiang" userId="79929919-1e5a-4868-82ae-63843998b2d0" providerId="ADAL" clId="{0DD5BD1D-0954-4CB0-A14B-475F33AFEF07}" dt="2022-11-20T15:27:35.889" v="7092" actId="1037"/>
          <ac:grpSpMkLst>
            <pc:docMk/>
            <pc:sldMk cId="3643117890" sldId="509"/>
            <ac:grpSpMk id="4" creationId="{2487C540-1BB7-482E-B78D-9950A2C489C9}"/>
          </ac:grpSpMkLst>
        </pc:grpChg>
        <pc:grpChg chg="add mod">
          <ac:chgData name="GUO, Qiang" userId="79929919-1e5a-4868-82ae-63843998b2d0" providerId="ADAL" clId="{0DD5BD1D-0954-4CB0-A14B-475F33AFEF07}" dt="2022-11-20T15:27:35.889" v="7092" actId="1037"/>
          <ac:grpSpMkLst>
            <pc:docMk/>
            <pc:sldMk cId="3643117890" sldId="509"/>
            <ac:grpSpMk id="5" creationId="{85296282-BA46-4844-9A6B-7FE9A9C7B23D}"/>
          </ac:grpSpMkLst>
        </pc:grpChg>
        <pc:picChg chg="add mod">
          <ac:chgData name="GUO, Qiang" userId="79929919-1e5a-4868-82ae-63843998b2d0" providerId="ADAL" clId="{0DD5BD1D-0954-4CB0-A14B-475F33AFEF07}" dt="2022-11-20T15:27:35.889" v="7092" actId="1037"/>
          <ac:picMkLst>
            <pc:docMk/>
            <pc:sldMk cId="3643117890" sldId="509"/>
            <ac:picMk id="3" creationId="{F231951A-5002-4961-AF72-73642C15FED8}"/>
          </ac:picMkLst>
        </pc:picChg>
        <pc:picChg chg="del">
          <ac:chgData name="GUO, Qiang" userId="79929919-1e5a-4868-82ae-63843998b2d0" providerId="ADAL" clId="{0DD5BD1D-0954-4CB0-A14B-475F33AFEF07}" dt="2022-11-20T15:21:42.794" v="6976" actId="478"/>
          <ac:picMkLst>
            <pc:docMk/>
            <pc:sldMk cId="3643117890" sldId="509"/>
            <ac:picMk id="6" creationId="{F4B706EA-B797-4B3E-A13C-3D5F7D24F81F}"/>
          </ac:picMkLst>
        </pc:picChg>
        <pc:picChg chg="add mod">
          <ac:chgData name="GUO, Qiang" userId="79929919-1e5a-4868-82ae-63843998b2d0" providerId="ADAL" clId="{0DD5BD1D-0954-4CB0-A14B-475F33AFEF07}" dt="2022-11-20T15:28:48.226" v="7101" actId="1076"/>
          <ac:picMkLst>
            <pc:docMk/>
            <pc:sldMk cId="3643117890" sldId="509"/>
            <ac:picMk id="11" creationId="{3329B050-46E7-4D6E-817D-DBCAEEC7ACFC}"/>
          </ac:picMkLst>
        </pc:picChg>
        <pc:picChg chg="del">
          <ac:chgData name="GUO, Qiang" userId="79929919-1e5a-4868-82ae-63843998b2d0" providerId="ADAL" clId="{0DD5BD1D-0954-4CB0-A14B-475F33AFEF07}" dt="2022-11-20T15:21:42.794" v="6976" actId="478"/>
          <ac:picMkLst>
            <pc:docMk/>
            <pc:sldMk cId="3643117890" sldId="509"/>
            <ac:picMk id="17" creationId="{66F95EAC-EF27-4D1F-9644-1FBC4F257B12}"/>
          </ac:picMkLst>
        </pc:picChg>
        <pc:picChg chg="add del mod">
          <ac:chgData name="GUO, Qiang" userId="79929919-1e5a-4868-82ae-63843998b2d0" providerId="ADAL" clId="{0DD5BD1D-0954-4CB0-A14B-475F33AFEF07}" dt="2022-11-20T15:27:33.109" v="7078"/>
          <ac:picMkLst>
            <pc:docMk/>
            <pc:sldMk cId="3643117890" sldId="509"/>
            <ac:picMk id="25" creationId="{8A1FD7E3-198B-4A5F-B726-C6FE6D130790}"/>
          </ac:picMkLst>
        </pc:picChg>
        <pc:picChg chg="add del mod">
          <ac:chgData name="GUO, Qiang" userId="79929919-1e5a-4868-82ae-63843998b2d0" providerId="ADAL" clId="{0DD5BD1D-0954-4CB0-A14B-475F33AFEF07}" dt="2022-11-20T15:27:33.109" v="7078"/>
          <ac:picMkLst>
            <pc:docMk/>
            <pc:sldMk cId="3643117890" sldId="509"/>
            <ac:picMk id="26" creationId="{AF2B5C39-1ACA-4229-9CE9-1E8A112121C6}"/>
          </ac:picMkLst>
        </pc:picChg>
        <pc:picChg chg="add del mod">
          <ac:chgData name="GUO, Qiang" userId="79929919-1e5a-4868-82ae-63843998b2d0" providerId="ADAL" clId="{0DD5BD1D-0954-4CB0-A14B-475F33AFEF07}" dt="2022-11-20T15:27:33.109" v="7078"/>
          <ac:picMkLst>
            <pc:docMk/>
            <pc:sldMk cId="3643117890" sldId="509"/>
            <ac:picMk id="27" creationId="{654406EE-B716-4B5E-85C1-769E47097F52}"/>
          </ac:picMkLst>
        </pc:picChg>
        <pc:picChg chg="add mod">
          <ac:chgData name="GUO, Qiang" userId="79929919-1e5a-4868-82ae-63843998b2d0" providerId="ADAL" clId="{0DD5BD1D-0954-4CB0-A14B-475F33AFEF07}" dt="2022-11-20T15:27:38.609" v="7093"/>
          <ac:picMkLst>
            <pc:docMk/>
            <pc:sldMk cId="3643117890" sldId="509"/>
            <ac:picMk id="30" creationId="{A65A42BB-15E0-4B4B-A916-1F053FC7072E}"/>
          </ac:picMkLst>
        </pc:picChg>
        <pc:picChg chg="add mod">
          <ac:chgData name="GUO, Qiang" userId="79929919-1e5a-4868-82ae-63843998b2d0" providerId="ADAL" clId="{0DD5BD1D-0954-4CB0-A14B-475F33AFEF07}" dt="2022-11-20T15:27:38.609" v="7093"/>
          <ac:picMkLst>
            <pc:docMk/>
            <pc:sldMk cId="3643117890" sldId="509"/>
            <ac:picMk id="31" creationId="{2C4352EE-E095-4004-8A94-45EDF230FDB6}"/>
          </ac:picMkLst>
        </pc:picChg>
        <pc:picChg chg="add mod">
          <ac:chgData name="GUO, Qiang" userId="79929919-1e5a-4868-82ae-63843998b2d0" providerId="ADAL" clId="{0DD5BD1D-0954-4CB0-A14B-475F33AFEF07}" dt="2022-11-20T15:27:38.609" v="7093"/>
          <ac:picMkLst>
            <pc:docMk/>
            <pc:sldMk cId="3643117890" sldId="509"/>
            <ac:picMk id="32" creationId="{69D65786-4582-47AC-9EB0-878DD5B1D4E8}"/>
          </ac:picMkLst>
        </pc:picChg>
        <pc:cxnChg chg="del">
          <ac:chgData name="GUO, Qiang" userId="79929919-1e5a-4868-82ae-63843998b2d0" providerId="ADAL" clId="{0DD5BD1D-0954-4CB0-A14B-475F33AFEF07}" dt="2022-11-20T15:21:42.794" v="6976" actId="478"/>
          <ac:cxnSpMkLst>
            <pc:docMk/>
            <pc:sldMk cId="3643117890" sldId="509"/>
            <ac:cxnSpMk id="8" creationId="{C565EE9B-E1B0-4DBC-87F7-842C42A68ED4}"/>
          </ac:cxnSpMkLst>
        </pc:cxnChg>
        <pc:cxnChg chg="del">
          <ac:chgData name="GUO, Qiang" userId="79929919-1e5a-4868-82ae-63843998b2d0" providerId="ADAL" clId="{0DD5BD1D-0954-4CB0-A14B-475F33AFEF07}" dt="2022-11-20T15:21:42.794" v="6976" actId="478"/>
          <ac:cxnSpMkLst>
            <pc:docMk/>
            <pc:sldMk cId="3643117890" sldId="509"/>
            <ac:cxnSpMk id="9" creationId="{5D6A8EED-121F-4F26-9920-2AC8CCBF4DF0}"/>
          </ac:cxnSpMkLst>
        </pc:cxnChg>
        <pc:cxnChg chg="add mod">
          <ac:chgData name="GUO, Qiang" userId="79929919-1e5a-4868-82ae-63843998b2d0" providerId="ADAL" clId="{0DD5BD1D-0954-4CB0-A14B-475F33AFEF07}" dt="2022-11-20T15:25:18.733" v="7005" actId="164"/>
          <ac:cxnSpMkLst>
            <pc:docMk/>
            <pc:sldMk cId="3643117890" sldId="509"/>
            <ac:cxnSpMk id="19" creationId="{72111447-06C1-4B97-91A3-54C04CBB49F7}"/>
          </ac:cxnSpMkLst>
        </pc:cxnChg>
        <pc:cxnChg chg="add mod">
          <ac:chgData name="GUO, Qiang" userId="79929919-1e5a-4868-82ae-63843998b2d0" providerId="ADAL" clId="{0DD5BD1D-0954-4CB0-A14B-475F33AFEF07}" dt="2022-11-20T15:25:18.733" v="7005" actId="164"/>
          <ac:cxnSpMkLst>
            <pc:docMk/>
            <pc:sldMk cId="3643117890" sldId="509"/>
            <ac:cxnSpMk id="20" creationId="{1B1E0C08-9EC1-488E-A21B-0B8182F1EDAD}"/>
          </ac:cxnSpMkLst>
        </pc:cxnChg>
        <pc:cxnChg chg="add mod">
          <ac:chgData name="GUO, Qiang" userId="79929919-1e5a-4868-82ae-63843998b2d0" providerId="ADAL" clId="{0DD5BD1D-0954-4CB0-A14B-475F33AFEF07}" dt="2022-11-20T15:27:35.889" v="7092" actId="1037"/>
          <ac:cxnSpMkLst>
            <pc:docMk/>
            <pc:sldMk cId="3643117890" sldId="509"/>
            <ac:cxnSpMk id="22" creationId="{4B16AFC3-409D-41FC-AFF3-D6AD0010A1CA}"/>
          </ac:cxnSpMkLst>
        </pc:cxnChg>
        <pc:cxnChg chg="del">
          <ac:chgData name="GUO, Qiang" userId="79929919-1e5a-4868-82ae-63843998b2d0" providerId="ADAL" clId="{0DD5BD1D-0954-4CB0-A14B-475F33AFEF07}" dt="2022-11-20T15:21:42.794" v="6976" actId="478"/>
          <ac:cxnSpMkLst>
            <pc:docMk/>
            <pc:sldMk cId="3643117890" sldId="509"/>
            <ac:cxnSpMk id="42" creationId="{14DC8E43-68C6-4475-B06E-ACF35ADE1E01}"/>
          </ac:cxnSpMkLst>
        </pc:cxnChg>
        <pc:cxnChg chg="del">
          <ac:chgData name="GUO, Qiang" userId="79929919-1e5a-4868-82ae-63843998b2d0" providerId="ADAL" clId="{0DD5BD1D-0954-4CB0-A14B-475F33AFEF07}" dt="2022-11-20T15:21:42.794" v="6976" actId="478"/>
          <ac:cxnSpMkLst>
            <pc:docMk/>
            <pc:sldMk cId="3643117890" sldId="509"/>
            <ac:cxnSpMk id="43" creationId="{B6F44D40-3937-4D2A-BD16-ECA8FF8B71BD}"/>
          </ac:cxnSpMkLst>
        </pc:cxnChg>
        <pc:cxnChg chg="del">
          <ac:chgData name="GUO, Qiang" userId="79929919-1e5a-4868-82ae-63843998b2d0" providerId="ADAL" clId="{0DD5BD1D-0954-4CB0-A14B-475F33AFEF07}" dt="2022-11-20T15:21:42.794" v="6976" actId="478"/>
          <ac:cxnSpMkLst>
            <pc:docMk/>
            <pc:sldMk cId="3643117890" sldId="509"/>
            <ac:cxnSpMk id="44" creationId="{ECD56190-64DD-45F6-B0CD-B1D75578A73D}"/>
          </ac:cxnSpMkLst>
        </pc:cxnChg>
        <pc:cxnChg chg="del">
          <ac:chgData name="GUO, Qiang" userId="79929919-1e5a-4868-82ae-63843998b2d0" providerId="ADAL" clId="{0DD5BD1D-0954-4CB0-A14B-475F33AFEF07}" dt="2022-11-20T15:21:42.794" v="6976" actId="478"/>
          <ac:cxnSpMkLst>
            <pc:docMk/>
            <pc:sldMk cId="3643117890" sldId="509"/>
            <ac:cxnSpMk id="45" creationId="{91FE24B4-447D-498D-A058-ADA15DED5336}"/>
          </ac:cxnSpMkLst>
        </pc:cxnChg>
        <pc:cxnChg chg="del">
          <ac:chgData name="GUO, Qiang" userId="79929919-1e5a-4868-82ae-63843998b2d0" providerId="ADAL" clId="{0DD5BD1D-0954-4CB0-A14B-475F33AFEF07}" dt="2022-11-20T15:21:42.794" v="6976" actId="478"/>
          <ac:cxnSpMkLst>
            <pc:docMk/>
            <pc:sldMk cId="3643117890" sldId="509"/>
            <ac:cxnSpMk id="46" creationId="{FE60CCC2-D451-4A93-BC0C-8D50548ABD3F}"/>
          </ac:cxnSpMkLst>
        </pc:cxnChg>
        <pc:cxnChg chg="del">
          <ac:chgData name="GUO, Qiang" userId="79929919-1e5a-4868-82ae-63843998b2d0" providerId="ADAL" clId="{0DD5BD1D-0954-4CB0-A14B-475F33AFEF07}" dt="2022-11-20T15:21:42.794" v="6976" actId="478"/>
          <ac:cxnSpMkLst>
            <pc:docMk/>
            <pc:sldMk cId="3643117890" sldId="509"/>
            <ac:cxnSpMk id="47" creationId="{84C96BE0-BC80-4A05-8939-F4AB97FD4E4A}"/>
          </ac:cxnSpMkLst>
        </pc:cxnChg>
      </pc:sldChg>
      <pc:sldChg chg="addSp delSp modSp add mod delAnim modAnim">
        <pc:chgData name="GUO, Qiang" userId="79929919-1e5a-4868-82ae-63843998b2d0" providerId="ADAL" clId="{0DD5BD1D-0954-4CB0-A14B-475F33AFEF07}" dt="2022-11-20T15:33:09.136" v="7317" actId="14100"/>
        <pc:sldMkLst>
          <pc:docMk/>
          <pc:sldMk cId="4097776816" sldId="510"/>
        </pc:sldMkLst>
        <pc:spChg chg="add mod">
          <ac:chgData name="GUO, Qiang" userId="79929919-1e5a-4868-82ae-63843998b2d0" providerId="ADAL" clId="{0DD5BD1D-0954-4CB0-A14B-475F33AFEF07}" dt="2022-11-20T15:32:10.529" v="7284" actId="1035"/>
          <ac:spMkLst>
            <pc:docMk/>
            <pc:sldMk cId="4097776816" sldId="510"/>
            <ac:spMk id="14" creationId="{86B1B86E-D71D-436B-AA22-3C07F9B53459}"/>
          </ac:spMkLst>
        </pc:spChg>
        <pc:spChg chg="add mod">
          <ac:chgData name="GUO, Qiang" userId="79929919-1e5a-4868-82ae-63843998b2d0" providerId="ADAL" clId="{0DD5BD1D-0954-4CB0-A14B-475F33AFEF07}" dt="2022-11-20T15:32:36.571" v="7299" actId="1038"/>
          <ac:spMkLst>
            <pc:docMk/>
            <pc:sldMk cId="4097776816" sldId="510"/>
            <ac:spMk id="17" creationId="{472C257A-A386-4E5F-AED1-6E19051BA13D}"/>
          </ac:spMkLst>
        </pc:spChg>
        <pc:spChg chg="del">
          <ac:chgData name="GUO, Qiang" userId="79929919-1e5a-4868-82ae-63843998b2d0" providerId="ADAL" clId="{0DD5BD1D-0954-4CB0-A14B-475F33AFEF07}" dt="2022-11-20T15:28:52.441" v="7102" actId="478"/>
          <ac:spMkLst>
            <pc:docMk/>
            <pc:sldMk cId="4097776816" sldId="510"/>
            <ac:spMk id="21" creationId="{2D43ACB1-DC7F-4BBF-839B-06FFDD75AA27}"/>
          </ac:spMkLst>
        </pc:spChg>
        <pc:spChg chg="add mod">
          <ac:chgData name="GUO, Qiang" userId="79929919-1e5a-4868-82ae-63843998b2d0" providerId="ADAL" clId="{0DD5BD1D-0954-4CB0-A14B-475F33AFEF07}" dt="2022-11-20T15:32:59.353" v="7316" actId="1035"/>
          <ac:spMkLst>
            <pc:docMk/>
            <pc:sldMk cId="4097776816" sldId="510"/>
            <ac:spMk id="23" creationId="{AE0D44CA-CE42-4ADD-B22B-52062C063863}"/>
          </ac:spMkLst>
        </pc:spChg>
        <pc:spChg chg="del">
          <ac:chgData name="GUO, Qiang" userId="79929919-1e5a-4868-82ae-63843998b2d0" providerId="ADAL" clId="{0DD5BD1D-0954-4CB0-A14B-475F33AFEF07}" dt="2022-11-20T15:28:52.441" v="7102" actId="478"/>
          <ac:spMkLst>
            <pc:docMk/>
            <pc:sldMk cId="4097776816" sldId="510"/>
            <ac:spMk id="24" creationId="{21E781E5-91CE-4659-A06C-479CDF09499C}"/>
          </ac:spMkLst>
        </pc:spChg>
        <pc:grpChg chg="del">
          <ac:chgData name="GUO, Qiang" userId="79929919-1e5a-4868-82ae-63843998b2d0" providerId="ADAL" clId="{0DD5BD1D-0954-4CB0-A14B-475F33AFEF07}" dt="2022-11-20T15:28:52.441" v="7102" actId="478"/>
          <ac:grpSpMkLst>
            <pc:docMk/>
            <pc:sldMk cId="4097776816" sldId="510"/>
            <ac:grpSpMk id="4" creationId="{2487C540-1BB7-482E-B78D-9950A2C489C9}"/>
          </ac:grpSpMkLst>
        </pc:grpChg>
        <pc:grpChg chg="del">
          <ac:chgData name="GUO, Qiang" userId="79929919-1e5a-4868-82ae-63843998b2d0" providerId="ADAL" clId="{0DD5BD1D-0954-4CB0-A14B-475F33AFEF07}" dt="2022-11-20T15:28:52.441" v="7102" actId="478"/>
          <ac:grpSpMkLst>
            <pc:docMk/>
            <pc:sldMk cId="4097776816" sldId="510"/>
            <ac:grpSpMk id="5" creationId="{85296282-BA46-4844-9A6B-7FE9A9C7B23D}"/>
          </ac:grpSpMkLst>
        </pc:grpChg>
        <pc:picChg chg="del">
          <ac:chgData name="GUO, Qiang" userId="79929919-1e5a-4868-82ae-63843998b2d0" providerId="ADAL" clId="{0DD5BD1D-0954-4CB0-A14B-475F33AFEF07}" dt="2022-11-20T15:28:52.441" v="7102" actId="478"/>
          <ac:picMkLst>
            <pc:docMk/>
            <pc:sldMk cId="4097776816" sldId="510"/>
            <ac:picMk id="3" creationId="{F231951A-5002-4961-AF72-73642C15FED8}"/>
          </ac:picMkLst>
        </pc:picChg>
        <pc:picChg chg="add mod">
          <ac:chgData name="GUO, Qiang" userId="79929919-1e5a-4868-82ae-63843998b2d0" providerId="ADAL" clId="{0DD5BD1D-0954-4CB0-A14B-475F33AFEF07}" dt="2022-11-20T15:31:47.511" v="7233" actId="1036"/>
          <ac:picMkLst>
            <pc:docMk/>
            <pc:sldMk cId="4097776816" sldId="510"/>
            <ac:picMk id="6" creationId="{F2EB88A6-D53D-4A95-B6FE-5B0740710DD7}"/>
          </ac:picMkLst>
        </pc:picChg>
        <pc:picChg chg="add mod">
          <ac:chgData name="GUO, Qiang" userId="79929919-1e5a-4868-82ae-63843998b2d0" providerId="ADAL" clId="{0DD5BD1D-0954-4CB0-A14B-475F33AFEF07}" dt="2022-11-20T15:33:09.136" v="7317" actId="14100"/>
          <ac:picMkLst>
            <pc:docMk/>
            <pc:sldMk cId="4097776816" sldId="510"/>
            <ac:picMk id="8" creationId="{DC8B4935-3E14-403E-8B6A-7119E3CBA054}"/>
          </ac:picMkLst>
        </pc:picChg>
        <pc:cxnChg chg="del">
          <ac:chgData name="GUO, Qiang" userId="79929919-1e5a-4868-82ae-63843998b2d0" providerId="ADAL" clId="{0DD5BD1D-0954-4CB0-A14B-475F33AFEF07}" dt="2022-11-20T15:28:52.441" v="7102" actId="478"/>
          <ac:cxnSpMkLst>
            <pc:docMk/>
            <pc:sldMk cId="4097776816" sldId="510"/>
            <ac:cxnSpMk id="22" creationId="{4B16AFC3-409D-41FC-AFF3-D6AD0010A1CA}"/>
          </ac:cxnSpMkLst>
        </pc:cxnChg>
      </pc:sldChg>
    </pc:docChg>
  </pc:docChgLst>
  <pc:docChgLst>
    <pc:chgData name="GUO, Qiang" userId="79929919-1e5a-4868-82ae-63843998b2d0" providerId="ADAL" clId="{36768A29-D13E-49DC-913F-F2D1DBF2C538}"/>
    <pc:docChg chg="undo redo custSel addSld delSld modSld">
      <pc:chgData name="GUO, Qiang" userId="79929919-1e5a-4868-82ae-63843998b2d0" providerId="ADAL" clId="{36768A29-D13E-49DC-913F-F2D1DBF2C538}" dt="2023-03-07T12:34:56.618" v="7901" actId="20577"/>
      <pc:docMkLst>
        <pc:docMk/>
      </pc:docMkLst>
      <pc:sldChg chg="modSp mod">
        <pc:chgData name="GUO, Qiang" userId="79929919-1e5a-4868-82ae-63843998b2d0" providerId="ADAL" clId="{36768A29-D13E-49DC-913F-F2D1DBF2C538}" dt="2023-03-06T10:14:32.145" v="19" actId="20577"/>
        <pc:sldMkLst>
          <pc:docMk/>
          <pc:sldMk cId="3818591428" sldId="270"/>
        </pc:sldMkLst>
        <pc:spChg chg="mod">
          <ac:chgData name="GUO, Qiang" userId="79929919-1e5a-4868-82ae-63843998b2d0" providerId="ADAL" clId="{36768A29-D13E-49DC-913F-F2D1DBF2C538}" dt="2023-03-06T10:14:32.145" v="19" actId="20577"/>
          <ac:spMkLst>
            <pc:docMk/>
            <pc:sldMk cId="3818591428" sldId="270"/>
            <ac:spMk id="15" creationId="{00000000-0000-0000-0000-000000000000}"/>
          </ac:spMkLst>
        </pc:spChg>
      </pc:sldChg>
      <pc:sldChg chg="modSp mod">
        <pc:chgData name="GUO, Qiang" userId="79929919-1e5a-4868-82ae-63843998b2d0" providerId="ADAL" clId="{36768A29-D13E-49DC-913F-F2D1DBF2C538}" dt="2023-03-06T17:24:30.753" v="7521" actId="1076"/>
        <pc:sldMkLst>
          <pc:docMk/>
          <pc:sldMk cId="2435595341" sldId="405"/>
        </pc:sldMkLst>
        <pc:spChg chg="mod">
          <ac:chgData name="GUO, Qiang" userId="79929919-1e5a-4868-82ae-63843998b2d0" providerId="ADAL" clId="{36768A29-D13E-49DC-913F-F2D1DBF2C538}" dt="2023-03-06T17:24:23.689" v="7520" actId="20577"/>
          <ac:spMkLst>
            <pc:docMk/>
            <pc:sldMk cId="2435595341" sldId="405"/>
            <ac:spMk id="6" creationId="{8E75DBC8-88C6-45FF-AF77-A820806A982C}"/>
          </ac:spMkLst>
        </pc:spChg>
        <pc:picChg chg="mod">
          <ac:chgData name="GUO, Qiang" userId="79929919-1e5a-4868-82ae-63843998b2d0" providerId="ADAL" clId="{36768A29-D13E-49DC-913F-F2D1DBF2C538}" dt="2023-03-06T17:24:30.753" v="7521" actId="1076"/>
          <ac:picMkLst>
            <pc:docMk/>
            <pc:sldMk cId="2435595341" sldId="405"/>
            <ac:picMk id="4" creationId="{B142D858-13D7-49C9-AA92-25EEEA6FA969}"/>
          </ac:picMkLst>
        </pc:picChg>
      </pc:sldChg>
      <pc:sldChg chg="modSp mod">
        <pc:chgData name="GUO, Qiang" userId="79929919-1e5a-4868-82ae-63843998b2d0" providerId="ADAL" clId="{36768A29-D13E-49DC-913F-F2D1DBF2C538}" dt="2023-03-07T12:34:56.618" v="7901" actId="20577"/>
        <pc:sldMkLst>
          <pc:docMk/>
          <pc:sldMk cId="2392531868" sldId="415"/>
        </pc:sldMkLst>
        <pc:spChg chg="mod">
          <ac:chgData name="GUO, Qiang" userId="79929919-1e5a-4868-82ae-63843998b2d0" providerId="ADAL" clId="{36768A29-D13E-49DC-913F-F2D1DBF2C538}" dt="2023-03-07T12:34:56.618" v="7901" actId="20577"/>
          <ac:spMkLst>
            <pc:docMk/>
            <pc:sldMk cId="2392531868" sldId="415"/>
            <ac:spMk id="2" creationId="{00000000-0000-0000-0000-000000000000}"/>
          </ac:spMkLst>
        </pc:spChg>
      </pc:sldChg>
      <pc:sldChg chg="modSp mod">
        <pc:chgData name="GUO, Qiang" userId="79929919-1e5a-4868-82ae-63843998b2d0" providerId="ADAL" clId="{36768A29-D13E-49DC-913F-F2D1DBF2C538}" dt="2023-03-06T11:55:48.566" v="1695" actId="20577"/>
        <pc:sldMkLst>
          <pc:docMk/>
          <pc:sldMk cId="1823867455" sldId="422"/>
        </pc:sldMkLst>
        <pc:spChg chg="mod">
          <ac:chgData name="GUO, Qiang" userId="79929919-1e5a-4868-82ae-63843998b2d0" providerId="ADAL" clId="{36768A29-D13E-49DC-913F-F2D1DBF2C538}" dt="2023-03-06T10:17:45.292" v="89" actId="20577"/>
          <ac:spMkLst>
            <pc:docMk/>
            <pc:sldMk cId="1823867455" sldId="422"/>
            <ac:spMk id="8" creationId="{49364AB9-F36D-2139-4F47-98C1A75FC1A3}"/>
          </ac:spMkLst>
        </pc:spChg>
        <pc:spChg chg="mod">
          <ac:chgData name="GUO, Qiang" userId="79929919-1e5a-4868-82ae-63843998b2d0" providerId="ADAL" clId="{36768A29-D13E-49DC-913F-F2D1DBF2C538}" dt="2023-03-06T11:55:48.566" v="1695" actId="20577"/>
          <ac:spMkLst>
            <pc:docMk/>
            <pc:sldMk cId="1823867455" sldId="422"/>
            <ac:spMk id="10" creationId="{BF6AF98E-5665-A7DC-34CB-14A4B4DA9E59}"/>
          </ac:spMkLst>
        </pc:spChg>
      </pc:sldChg>
      <pc:sldChg chg="addSp delSp modSp mod modAnim">
        <pc:chgData name="GUO, Qiang" userId="79929919-1e5a-4868-82ae-63843998b2d0" providerId="ADAL" clId="{36768A29-D13E-49DC-913F-F2D1DBF2C538}" dt="2023-03-06T10:56:04.787" v="1089"/>
        <pc:sldMkLst>
          <pc:docMk/>
          <pc:sldMk cId="4244872866" sldId="486"/>
        </pc:sldMkLst>
        <pc:spChg chg="add del mod">
          <ac:chgData name="GUO, Qiang" userId="79929919-1e5a-4868-82ae-63843998b2d0" providerId="ADAL" clId="{36768A29-D13E-49DC-913F-F2D1DBF2C538}" dt="2023-03-06T10:25:24.249" v="612" actId="478"/>
          <ac:spMkLst>
            <pc:docMk/>
            <pc:sldMk cId="4244872866" sldId="486"/>
            <ac:spMk id="3" creationId="{805623EE-66B6-8694-EB22-133573C7B427}"/>
          </ac:spMkLst>
        </pc:spChg>
        <pc:spChg chg="add mod">
          <ac:chgData name="GUO, Qiang" userId="79929919-1e5a-4868-82ae-63843998b2d0" providerId="ADAL" clId="{36768A29-D13E-49DC-913F-F2D1DBF2C538}" dt="2023-03-06T10:33:37.873" v="806" actId="20577"/>
          <ac:spMkLst>
            <pc:docMk/>
            <pc:sldMk cId="4244872866" sldId="486"/>
            <ac:spMk id="7" creationId="{4AFD903A-96D5-134B-A19C-F65ED881564A}"/>
          </ac:spMkLst>
        </pc:spChg>
        <pc:spChg chg="mod">
          <ac:chgData name="GUO, Qiang" userId="79929919-1e5a-4868-82ae-63843998b2d0" providerId="ADAL" clId="{36768A29-D13E-49DC-913F-F2D1DBF2C538}" dt="2023-03-06T10:28:29.160" v="659" actId="20577"/>
          <ac:spMkLst>
            <pc:docMk/>
            <pc:sldMk cId="4244872866" sldId="486"/>
            <ac:spMk id="11" creationId="{18E8FD6E-4B89-4CAE-8932-A11434B05E7A}"/>
          </ac:spMkLst>
        </pc:spChg>
        <pc:spChg chg="del">
          <ac:chgData name="GUO, Qiang" userId="79929919-1e5a-4868-82ae-63843998b2d0" providerId="ADAL" clId="{36768A29-D13E-49DC-913F-F2D1DBF2C538}" dt="2023-03-06T10:25:21.618" v="611" actId="478"/>
          <ac:spMkLst>
            <pc:docMk/>
            <pc:sldMk cId="4244872866" sldId="486"/>
            <ac:spMk id="12" creationId="{9460A705-ACDF-4EF6-AE7F-20AD86AF0988}"/>
          </ac:spMkLst>
        </pc:spChg>
        <pc:spChg chg="add mod topLvl">
          <ac:chgData name="GUO, Qiang" userId="79929919-1e5a-4868-82ae-63843998b2d0" providerId="ADAL" clId="{36768A29-D13E-49DC-913F-F2D1DBF2C538}" dt="2023-03-06T10:40:25.567" v="937" actId="164"/>
          <ac:spMkLst>
            <pc:docMk/>
            <pc:sldMk cId="4244872866" sldId="486"/>
            <ac:spMk id="15" creationId="{CF26E166-CF9C-C48E-8831-B44607AD3240}"/>
          </ac:spMkLst>
        </pc:spChg>
        <pc:spChg chg="add mod topLvl">
          <ac:chgData name="GUO, Qiang" userId="79929919-1e5a-4868-82ae-63843998b2d0" providerId="ADAL" clId="{36768A29-D13E-49DC-913F-F2D1DBF2C538}" dt="2023-03-06T10:40:25.567" v="937" actId="164"/>
          <ac:spMkLst>
            <pc:docMk/>
            <pc:sldMk cId="4244872866" sldId="486"/>
            <ac:spMk id="16" creationId="{DCDC9F5F-3382-FE0C-1909-2A788E32FA6B}"/>
          </ac:spMkLst>
        </pc:spChg>
        <pc:spChg chg="mod">
          <ac:chgData name="GUO, Qiang" userId="79929919-1e5a-4868-82ae-63843998b2d0" providerId="ADAL" clId="{36768A29-D13E-49DC-913F-F2D1DBF2C538}" dt="2023-03-06T10:39:32.626" v="928" actId="6549"/>
          <ac:spMkLst>
            <pc:docMk/>
            <pc:sldMk cId="4244872866" sldId="486"/>
            <ac:spMk id="19" creationId="{10598294-A3A5-049E-C9B3-86B82AA225AD}"/>
          </ac:spMkLst>
        </pc:spChg>
        <pc:spChg chg="mod">
          <ac:chgData name="GUO, Qiang" userId="79929919-1e5a-4868-82ae-63843998b2d0" providerId="ADAL" clId="{36768A29-D13E-49DC-913F-F2D1DBF2C538}" dt="2023-03-06T10:38:10.224" v="905"/>
          <ac:spMkLst>
            <pc:docMk/>
            <pc:sldMk cId="4244872866" sldId="486"/>
            <ac:spMk id="20" creationId="{4C8DCB4E-8B67-16F0-68C5-3358D219B014}"/>
          </ac:spMkLst>
        </pc:spChg>
        <pc:spChg chg="mod topLvl">
          <ac:chgData name="GUO, Qiang" userId="79929919-1e5a-4868-82ae-63843998b2d0" providerId="ADAL" clId="{36768A29-D13E-49DC-913F-F2D1DBF2C538}" dt="2023-03-06T10:56:03.598" v="1088" actId="164"/>
          <ac:spMkLst>
            <pc:docMk/>
            <pc:sldMk cId="4244872866" sldId="486"/>
            <ac:spMk id="23" creationId="{E7156143-7F41-2321-6461-4274B45D3E9E}"/>
          </ac:spMkLst>
        </pc:spChg>
        <pc:spChg chg="mod topLvl">
          <ac:chgData name="GUO, Qiang" userId="79929919-1e5a-4868-82ae-63843998b2d0" providerId="ADAL" clId="{36768A29-D13E-49DC-913F-F2D1DBF2C538}" dt="2023-03-06T10:56:03.598" v="1088" actId="164"/>
          <ac:spMkLst>
            <pc:docMk/>
            <pc:sldMk cId="4244872866" sldId="486"/>
            <ac:spMk id="24" creationId="{F4910DE1-C4BF-F250-3D2D-4A2710E7EB8F}"/>
          </ac:spMkLst>
        </pc:spChg>
        <pc:spChg chg="mod topLvl">
          <ac:chgData name="GUO, Qiang" userId="79929919-1e5a-4868-82ae-63843998b2d0" providerId="ADAL" clId="{36768A29-D13E-49DC-913F-F2D1DBF2C538}" dt="2023-03-06T10:42:49.690" v="1040" actId="164"/>
          <ac:spMkLst>
            <pc:docMk/>
            <pc:sldMk cId="4244872866" sldId="486"/>
            <ac:spMk id="26" creationId="{62DE8958-8FE8-1DD8-1669-0A235583EF3C}"/>
          </ac:spMkLst>
        </pc:spChg>
        <pc:spChg chg="mod topLvl">
          <ac:chgData name="GUO, Qiang" userId="79929919-1e5a-4868-82ae-63843998b2d0" providerId="ADAL" clId="{36768A29-D13E-49DC-913F-F2D1DBF2C538}" dt="2023-03-06T10:42:49.690" v="1040" actId="164"/>
          <ac:spMkLst>
            <pc:docMk/>
            <pc:sldMk cId="4244872866" sldId="486"/>
            <ac:spMk id="27" creationId="{6EDF3C68-C62B-C493-69D8-456ED0A8EC12}"/>
          </ac:spMkLst>
        </pc:spChg>
        <pc:spChg chg="add mod">
          <ac:chgData name="GUO, Qiang" userId="79929919-1e5a-4868-82ae-63843998b2d0" providerId="ADAL" clId="{36768A29-D13E-49DC-913F-F2D1DBF2C538}" dt="2023-03-06T10:44:07.550" v="1045" actId="207"/>
          <ac:spMkLst>
            <pc:docMk/>
            <pc:sldMk cId="4244872866" sldId="486"/>
            <ac:spMk id="29" creationId="{D199CA7E-85E4-AF43-63D5-F938ECD265CD}"/>
          </ac:spMkLst>
        </pc:spChg>
        <pc:spChg chg="add mod topLvl">
          <ac:chgData name="GUO, Qiang" userId="79929919-1e5a-4868-82ae-63843998b2d0" providerId="ADAL" clId="{36768A29-D13E-49DC-913F-F2D1DBF2C538}" dt="2023-03-06T10:54:08.527" v="1075" actId="164"/>
          <ac:spMkLst>
            <pc:docMk/>
            <pc:sldMk cId="4244872866" sldId="486"/>
            <ac:spMk id="30" creationId="{92ADE88D-8FE2-A5E7-A4A4-319A1BB95463}"/>
          </ac:spMkLst>
        </pc:spChg>
        <pc:spChg chg="add mod topLvl">
          <ac:chgData name="GUO, Qiang" userId="79929919-1e5a-4868-82ae-63843998b2d0" providerId="ADAL" clId="{36768A29-D13E-49DC-913F-F2D1DBF2C538}" dt="2023-03-06T10:53:09.773" v="1065" actId="165"/>
          <ac:spMkLst>
            <pc:docMk/>
            <pc:sldMk cId="4244872866" sldId="486"/>
            <ac:spMk id="31" creationId="{F153202A-3FE1-E446-407A-908A0DBC46D3}"/>
          </ac:spMkLst>
        </pc:spChg>
        <pc:spChg chg="add mod">
          <ac:chgData name="GUO, Qiang" userId="79929919-1e5a-4868-82ae-63843998b2d0" providerId="ADAL" clId="{36768A29-D13E-49DC-913F-F2D1DBF2C538}" dt="2023-03-06T10:55:21.819" v="1082" actId="164"/>
          <ac:spMkLst>
            <pc:docMk/>
            <pc:sldMk cId="4244872866" sldId="486"/>
            <ac:spMk id="32" creationId="{9A699470-3ED1-AFEB-A550-9380ABEC5BDA}"/>
          </ac:spMkLst>
        </pc:spChg>
        <pc:spChg chg="add mod">
          <ac:chgData name="GUO, Qiang" userId="79929919-1e5a-4868-82ae-63843998b2d0" providerId="ADAL" clId="{36768A29-D13E-49DC-913F-F2D1DBF2C538}" dt="2023-03-06T10:54:08.527" v="1075" actId="164"/>
          <ac:spMkLst>
            <pc:docMk/>
            <pc:sldMk cId="4244872866" sldId="486"/>
            <ac:spMk id="34" creationId="{64D159ED-4B68-6395-0D70-83D4042C4F11}"/>
          </ac:spMkLst>
        </pc:spChg>
        <pc:spChg chg="add mod">
          <ac:chgData name="GUO, Qiang" userId="79929919-1e5a-4868-82ae-63843998b2d0" providerId="ADAL" clId="{36768A29-D13E-49DC-913F-F2D1DBF2C538}" dt="2023-03-06T10:55:21.819" v="1082" actId="164"/>
          <ac:spMkLst>
            <pc:docMk/>
            <pc:sldMk cId="4244872866" sldId="486"/>
            <ac:spMk id="36" creationId="{1CEBFFA4-48A7-BF0F-0384-94600C04D16D}"/>
          </ac:spMkLst>
        </pc:spChg>
        <pc:grpChg chg="add mod">
          <ac:chgData name="GUO, Qiang" userId="79929919-1e5a-4868-82ae-63843998b2d0" providerId="ADAL" clId="{36768A29-D13E-49DC-913F-F2D1DBF2C538}" dt="2023-03-06T10:40:36.322" v="942" actId="1076"/>
          <ac:grpSpMkLst>
            <pc:docMk/>
            <pc:sldMk cId="4244872866" sldId="486"/>
            <ac:grpSpMk id="13" creationId="{1A5B9326-8F6B-7F15-B611-BB06283E13CA}"/>
          </ac:grpSpMkLst>
        </pc:grpChg>
        <pc:grpChg chg="add del mod">
          <ac:chgData name="GUO, Qiang" userId="79929919-1e5a-4868-82ae-63843998b2d0" providerId="ADAL" clId="{36768A29-D13E-49DC-913F-F2D1DBF2C538}" dt="2023-03-06T10:39:09.585" v="926" actId="165"/>
          <ac:grpSpMkLst>
            <pc:docMk/>
            <pc:sldMk cId="4244872866" sldId="486"/>
            <ac:grpSpMk id="17" creationId="{DA715793-7157-5024-9F77-F9A08386F5E3}"/>
          </ac:grpSpMkLst>
        </pc:grpChg>
        <pc:grpChg chg="add mod">
          <ac:chgData name="GUO, Qiang" userId="79929919-1e5a-4868-82ae-63843998b2d0" providerId="ADAL" clId="{36768A29-D13E-49DC-913F-F2D1DBF2C538}" dt="2023-03-06T10:38:10.224" v="905"/>
          <ac:grpSpMkLst>
            <pc:docMk/>
            <pc:sldMk cId="4244872866" sldId="486"/>
            <ac:grpSpMk id="18" creationId="{2F74526E-9A9B-B3B7-5FD0-E0BBEAB267F6}"/>
          </ac:grpSpMkLst>
        </pc:grpChg>
        <pc:grpChg chg="add mod">
          <ac:chgData name="GUO, Qiang" userId="79929919-1e5a-4868-82ae-63843998b2d0" providerId="ADAL" clId="{36768A29-D13E-49DC-913F-F2D1DBF2C538}" dt="2023-03-06T10:40:25.567" v="937" actId="164"/>
          <ac:grpSpMkLst>
            <pc:docMk/>
            <pc:sldMk cId="4244872866" sldId="486"/>
            <ac:grpSpMk id="21" creationId="{97E707C1-7F96-0502-FC13-EBF644E55D03}"/>
          </ac:grpSpMkLst>
        </pc:grpChg>
        <pc:grpChg chg="add del mod">
          <ac:chgData name="GUO, Qiang" userId="79929919-1e5a-4868-82ae-63843998b2d0" providerId="ADAL" clId="{36768A29-D13E-49DC-913F-F2D1DBF2C538}" dt="2023-03-06T10:43:50.757" v="1042" actId="165"/>
          <ac:grpSpMkLst>
            <pc:docMk/>
            <pc:sldMk cId="4244872866" sldId="486"/>
            <ac:grpSpMk id="22" creationId="{4486A58F-C521-9EE2-DD3A-097020941355}"/>
          </ac:grpSpMkLst>
        </pc:grpChg>
        <pc:grpChg chg="add del mod">
          <ac:chgData name="GUO, Qiang" userId="79929919-1e5a-4868-82ae-63843998b2d0" providerId="ADAL" clId="{36768A29-D13E-49DC-913F-F2D1DBF2C538}" dt="2023-03-06T10:42:06.345" v="1034" actId="165"/>
          <ac:grpSpMkLst>
            <pc:docMk/>
            <pc:sldMk cId="4244872866" sldId="486"/>
            <ac:grpSpMk id="25" creationId="{83C260B0-78E8-BC2F-637B-D14C917C6DBC}"/>
          </ac:grpSpMkLst>
        </pc:grpChg>
        <pc:grpChg chg="add mod">
          <ac:chgData name="GUO, Qiang" userId="79929919-1e5a-4868-82ae-63843998b2d0" providerId="ADAL" clId="{36768A29-D13E-49DC-913F-F2D1DBF2C538}" dt="2023-03-06T10:42:49.690" v="1040" actId="164"/>
          <ac:grpSpMkLst>
            <pc:docMk/>
            <pc:sldMk cId="4244872866" sldId="486"/>
            <ac:grpSpMk id="28" creationId="{61F9A0D8-75CF-C652-0CD2-6C007869DA97}"/>
          </ac:grpSpMkLst>
        </pc:grpChg>
        <pc:grpChg chg="add del mod">
          <ac:chgData name="GUO, Qiang" userId="79929919-1e5a-4868-82ae-63843998b2d0" providerId="ADAL" clId="{36768A29-D13E-49DC-913F-F2D1DBF2C538}" dt="2023-03-06T10:53:09.773" v="1065" actId="165"/>
          <ac:grpSpMkLst>
            <pc:docMk/>
            <pc:sldMk cId="4244872866" sldId="486"/>
            <ac:grpSpMk id="33" creationId="{AF8B7DC9-A6C8-EFA5-8A12-F989B7F757D8}"/>
          </ac:grpSpMkLst>
        </pc:grpChg>
        <pc:grpChg chg="add mod">
          <ac:chgData name="GUO, Qiang" userId="79929919-1e5a-4868-82ae-63843998b2d0" providerId="ADAL" clId="{36768A29-D13E-49DC-913F-F2D1DBF2C538}" dt="2023-03-06T10:54:08.527" v="1075" actId="164"/>
          <ac:grpSpMkLst>
            <pc:docMk/>
            <pc:sldMk cId="4244872866" sldId="486"/>
            <ac:grpSpMk id="35" creationId="{BB7783D5-AAEE-BC91-710D-72828BBA89E3}"/>
          </ac:grpSpMkLst>
        </pc:grpChg>
        <pc:grpChg chg="add mod">
          <ac:chgData name="GUO, Qiang" userId="79929919-1e5a-4868-82ae-63843998b2d0" providerId="ADAL" clId="{36768A29-D13E-49DC-913F-F2D1DBF2C538}" dt="2023-03-06T10:55:21.819" v="1082" actId="164"/>
          <ac:grpSpMkLst>
            <pc:docMk/>
            <pc:sldMk cId="4244872866" sldId="486"/>
            <ac:grpSpMk id="37" creationId="{BECDA6DB-013C-4024-8A0F-932A15AF6A35}"/>
          </ac:grpSpMkLst>
        </pc:grpChg>
        <pc:grpChg chg="add mod">
          <ac:chgData name="GUO, Qiang" userId="79929919-1e5a-4868-82ae-63843998b2d0" providerId="ADAL" clId="{36768A29-D13E-49DC-913F-F2D1DBF2C538}" dt="2023-03-06T10:56:03.598" v="1088" actId="164"/>
          <ac:grpSpMkLst>
            <pc:docMk/>
            <pc:sldMk cId="4244872866" sldId="486"/>
            <ac:grpSpMk id="38" creationId="{82570667-4F63-9009-823D-339921E2CAB1}"/>
          </ac:grpSpMkLst>
        </pc:grpChg>
        <pc:picChg chg="add del mod">
          <ac:chgData name="GUO, Qiang" userId="79929919-1e5a-4868-82ae-63843998b2d0" providerId="ADAL" clId="{36768A29-D13E-49DC-913F-F2D1DBF2C538}" dt="2023-03-06T10:28:58.553" v="707"/>
          <ac:picMkLst>
            <pc:docMk/>
            <pc:sldMk cId="4244872866" sldId="486"/>
            <ac:picMk id="4" creationId="{0CB5AC48-000C-5955-BF8D-257A89B8B36F}"/>
          </ac:picMkLst>
        </pc:picChg>
        <pc:picChg chg="add mod">
          <ac:chgData name="GUO, Qiang" userId="79929919-1e5a-4868-82ae-63843998b2d0" providerId="ADAL" clId="{36768A29-D13E-49DC-913F-F2D1DBF2C538}" dt="2023-03-06T10:38:36.829" v="921" actId="1038"/>
          <ac:picMkLst>
            <pc:docMk/>
            <pc:sldMk cId="4244872866" sldId="486"/>
            <ac:picMk id="8" creationId="{4308985C-B9E5-2F79-68B5-E1028DD0526F}"/>
          </ac:picMkLst>
        </pc:picChg>
        <pc:cxnChg chg="add del mod">
          <ac:chgData name="GUO, Qiang" userId="79929919-1e5a-4868-82ae-63843998b2d0" providerId="ADAL" clId="{36768A29-D13E-49DC-913F-F2D1DBF2C538}" dt="2023-03-06T10:28:58.553" v="707"/>
          <ac:cxnSpMkLst>
            <pc:docMk/>
            <pc:sldMk cId="4244872866" sldId="486"/>
            <ac:cxnSpMk id="5" creationId="{DE7FECCE-C065-3EF0-3B4A-E36889CB4178}"/>
          </ac:cxnSpMkLst>
        </pc:cxnChg>
        <pc:cxnChg chg="add del mod">
          <ac:chgData name="GUO, Qiang" userId="79929919-1e5a-4868-82ae-63843998b2d0" providerId="ADAL" clId="{36768A29-D13E-49DC-913F-F2D1DBF2C538}" dt="2023-03-06T10:28:58.553" v="707"/>
          <ac:cxnSpMkLst>
            <pc:docMk/>
            <pc:sldMk cId="4244872866" sldId="486"/>
            <ac:cxnSpMk id="6" creationId="{8102335E-69DC-81E7-9BB3-B4A25C6C7C47}"/>
          </ac:cxnSpMkLst>
        </pc:cxnChg>
        <pc:cxnChg chg="add mod">
          <ac:chgData name="GUO, Qiang" userId="79929919-1e5a-4868-82ae-63843998b2d0" providerId="ADAL" clId="{36768A29-D13E-49DC-913F-F2D1DBF2C538}" dt="2023-03-06T10:30:21.867" v="780" actId="164"/>
          <ac:cxnSpMkLst>
            <pc:docMk/>
            <pc:sldMk cId="4244872866" sldId="486"/>
            <ac:cxnSpMk id="9" creationId="{5F62D150-8C8C-E391-3DAF-F10E45B170D4}"/>
          </ac:cxnSpMkLst>
        </pc:cxnChg>
        <pc:cxnChg chg="add mod">
          <ac:chgData name="GUO, Qiang" userId="79929919-1e5a-4868-82ae-63843998b2d0" providerId="ADAL" clId="{36768A29-D13E-49DC-913F-F2D1DBF2C538}" dt="2023-03-06T10:30:21.867" v="780" actId="164"/>
          <ac:cxnSpMkLst>
            <pc:docMk/>
            <pc:sldMk cId="4244872866" sldId="486"/>
            <ac:cxnSpMk id="10" creationId="{FD217C84-7E04-FC9A-D5C7-487664E38AEE}"/>
          </ac:cxnSpMkLst>
        </pc:cxnChg>
      </pc:sldChg>
      <pc:sldChg chg="addSp delSp modSp mod modAnim">
        <pc:chgData name="GUO, Qiang" userId="79929919-1e5a-4868-82ae-63843998b2d0" providerId="ADAL" clId="{36768A29-D13E-49DC-913F-F2D1DBF2C538}" dt="2023-03-06T11:13:01.986" v="1358"/>
        <pc:sldMkLst>
          <pc:docMk/>
          <pc:sldMk cId="370629016" sldId="496"/>
        </pc:sldMkLst>
        <pc:spChg chg="add del mod">
          <ac:chgData name="GUO, Qiang" userId="79929919-1e5a-4868-82ae-63843998b2d0" providerId="ADAL" clId="{36768A29-D13E-49DC-913F-F2D1DBF2C538}" dt="2023-03-06T11:11:22.098" v="1268" actId="478"/>
          <ac:spMkLst>
            <pc:docMk/>
            <pc:sldMk cId="370629016" sldId="496"/>
            <ac:spMk id="3" creationId="{F0C161B7-4E4A-EEDC-0CE5-C1B363785FD9}"/>
          </ac:spMkLst>
        </pc:spChg>
        <pc:spChg chg="mod">
          <ac:chgData name="GUO, Qiang" userId="79929919-1e5a-4868-82ae-63843998b2d0" providerId="ADAL" clId="{36768A29-D13E-49DC-913F-F2D1DBF2C538}" dt="2023-03-06T11:11:22.630" v="1269"/>
          <ac:spMkLst>
            <pc:docMk/>
            <pc:sldMk cId="370629016" sldId="496"/>
            <ac:spMk id="5" creationId="{9EB9F903-E25D-2852-564E-7043D4246BB9}"/>
          </ac:spMkLst>
        </pc:spChg>
        <pc:spChg chg="mod">
          <ac:chgData name="GUO, Qiang" userId="79929919-1e5a-4868-82ae-63843998b2d0" providerId="ADAL" clId="{36768A29-D13E-49DC-913F-F2D1DBF2C538}" dt="2023-03-06T11:11:22.630" v="1269"/>
          <ac:spMkLst>
            <pc:docMk/>
            <pc:sldMk cId="370629016" sldId="496"/>
            <ac:spMk id="6" creationId="{E8D733F9-347F-7EAC-41E4-4B4CD30838AF}"/>
          </ac:spMkLst>
        </pc:spChg>
        <pc:spChg chg="add del mod">
          <ac:chgData name="GUO, Qiang" userId="79929919-1e5a-4868-82ae-63843998b2d0" providerId="ADAL" clId="{36768A29-D13E-49DC-913F-F2D1DBF2C538}" dt="2023-03-06T11:12:01" v="1347" actId="478"/>
          <ac:spMkLst>
            <pc:docMk/>
            <pc:sldMk cId="370629016" sldId="496"/>
            <ac:spMk id="7" creationId="{5C918DA2-EF71-65B8-FD30-0D977DED8540}"/>
          </ac:spMkLst>
        </pc:spChg>
        <pc:spChg chg="add mod">
          <ac:chgData name="GUO, Qiang" userId="79929919-1e5a-4868-82ae-63843998b2d0" providerId="ADAL" clId="{36768A29-D13E-49DC-913F-F2D1DBF2C538}" dt="2023-03-06T11:12:37.413" v="1354" actId="1036"/>
          <ac:spMkLst>
            <pc:docMk/>
            <pc:sldMk cId="370629016" sldId="496"/>
            <ac:spMk id="8" creationId="{868DF674-A0E0-C36B-CBC6-85031AD49BD6}"/>
          </ac:spMkLst>
        </pc:spChg>
        <pc:spChg chg="mod">
          <ac:chgData name="GUO, Qiang" userId="79929919-1e5a-4868-82ae-63843998b2d0" providerId="ADAL" clId="{36768A29-D13E-49DC-913F-F2D1DBF2C538}" dt="2023-03-06T11:13:01.986" v="1358"/>
          <ac:spMkLst>
            <pc:docMk/>
            <pc:sldMk cId="370629016" sldId="496"/>
            <ac:spMk id="9" creationId="{87C720C1-1137-4CC8-96B9-2662FEA5AB6F}"/>
          </ac:spMkLst>
        </pc:spChg>
        <pc:spChg chg="del">
          <ac:chgData name="GUO, Qiang" userId="79929919-1e5a-4868-82ae-63843998b2d0" providerId="ADAL" clId="{36768A29-D13E-49DC-913F-F2D1DBF2C538}" dt="2023-03-06T11:11:15.515" v="1267" actId="478"/>
          <ac:spMkLst>
            <pc:docMk/>
            <pc:sldMk cId="370629016" sldId="496"/>
            <ac:spMk id="10" creationId="{4F3EBF47-64A9-42FD-BF3A-EE40320F8E7C}"/>
          </ac:spMkLst>
        </pc:spChg>
        <pc:spChg chg="add mod">
          <ac:chgData name="GUO, Qiang" userId="79929919-1e5a-4868-82ae-63843998b2d0" providerId="ADAL" clId="{36768A29-D13E-49DC-913F-F2D1DBF2C538}" dt="2023-03-06T11:12:37.413" v="1354" actId="1036"/>
          <ac:spMkLst>
            <pc:docMk/>
            <pc:sldMk cId="370629016" sldId="496"/>
            <ac:spMk id="11" creationId="{10A62557-DEE9-54C4-1441-55724FC31BD1}"/>
          </ac:spMkLst>
        </pc:spChg>
        <pc:spChg chg="add mod">
          <ac:chgData name="GUO, Qiang" userId="79929919-1e5a-4868-82ae-63843998b2d0" providerId="ADAL" clId="{36768A29-D13E-49DC-913F-F2D1DBF2C538}" dt="2023-03-06T11:12:37.413" v="1354" actId="1036"/>
          <ac:spMkLst>
            <pc:docMk/>
            <pc:sldMk cId="370629016" sldId="496"/>
            <ac:spMk id="13" creationId="{9BB3E84C-4802-9D07-E50A-D220A322A2AD}"/>
          </ac:spMkLst>
        </pc:spChg>
        <pc:spChg chg="add mod">
          <ac:chgData name="GUO, Qiang" userId="79929919-1e5a-4868-82ae-63843998b2d0" providerId="ADAL" clId="{36768A29-D13E-49DC-913F-F2D1DBF2C538}" dt="2023-03-06T11:12:37.413" v="1354" actId="1036"/>
          <ac:spMkLst>
            <pc:docMk/>
            <pc:sldMk cId="370629016" sldId="496"/>
            <ac:spMk id="14" creationId="{FD35E7C7-43C3-573E-D3C9-58AF8199BBDC}"/>
          </ac:spMkLst>
        </pc:spChg>
        <pc:spChg chg="add mod">
          <ac:chgData name="GUO, Qiang" userId="79929919-1e5a-4868-82ae-63843998b2d0" providerId="ADAL" clId="{36768A29-D13E-49DC-913F-F2D1DBF2C538}" dt="2023-03-06T11:12:37.413" v="1354" actId="1036"/>
          <ac:spMkLst>
            <pc:docMk/>
            <pc:sldMk cId="370629016" sldId="496"/>
            <ac:spMk id="15" creationId="{3ABEA94F-9E10-3FAF-BFBA-CD022A34ADE9}"/>
          </ac:spMkLst>
        </pc:spChg>
        <pc:spChg chg="add mod">
          <ac:chgData name="GUO, Qiang" userId="79929919-1e5a-4868-82ae-63843998b2d0" providerId="ADAL" clId="{36768A29-D13E-49DC-913F-F2D1DBF2C538}" dt="2023-03-06T11:12:37.413" v="1354" actId="1036"/>
          <ac:spMkLst>
            <pc:docMk/>
            <pc:sldMk cId="370629016" sldId="496"/>
            <ac:spMk id="16" creationId="{D74D8712-974D-CDF1-AFCB-FE832E5DDF4D}"/>
          </ac:spMkLst>
        </pc:spChg>
        <pc:spChg chg="add mod">
          <ac:chgData name="GUO, Qiang" userId="79929919-1e5a-4868-82ae-63843998b2d0" providerId="ADAL" clId="{36768A29-D13E-49DC-913F-F2D1DBF2C538}" dt="2023-03-06T11:12:37.413" v="1354" actId="1036"/>
          <ac:spMkLst>
            <pc:docMk/>
            <pc:sldMk cId="370629016" sldId="496"/>
            <ac:spMk id="17" creationId="{B0131253-535A-B073-F618-C1CFD1EF0280}"/>
          </ac:spMkLst>
        </pc:spChg>
        <pc:spChg chg="add mod">
          <ac:chgData name="GUO, Qiang" userId="79929919-1e5a-4868-82ae-63843998b2d0" providerId="ADAL" clId="{36768A29-D13E-49DC-913F-F2D1DBF2C538}" dt="2023-03-06T11:12:37.413" v="1354" actId="1036"/>
          <ac:spMkLst>
            <pc:docMk/>
            <pc:sldMk cId="370629016" sldId="496"/>
            <ac:spMk id="18" creationId="{AFFA3CE1-25AE-ADDF-3FA6-F1CDE09FF5DC}"/>
          </ac:spMkLst>
        </pc:spChg>
        <pc:spChg chg="add mod">
          <ac:chgData name="GUO, Qiang" userId="79929919-1e5a-4868-82ae-63843998b2d0" providerId="ADAL" clId="{36768A29-D13E-49DC-913F-F2D1DBF2C538}" dt="2023-03-06T11:12:37.413" v="1354" actId="1036"/>
          <ac:spMkLst>
            <pc:docMk/>
            <pc:sldMk cId="370629016" sldId="496"/>
            <ac:spMk id="19" creationId="{751F54F7-09E0-E1BA-9AAA-422F34F58833}"/>
          </ac:spMkLst>
        </pc:spChg>
        <pc:spChg chg="add mod">
          <ac:chgData name="GUO, Qiang" userId="79929919-1e5a-4868-82ae-63843998b2d0" providerId="ADAL" clId="{36768A29-D13E-49DC-913F-F2D1DBF2C538}" dt="2023-03-06T11:12:37.413" v="1354" actId="1036"/>
          <ac:spMkLst>
            <pc:docMk/>
            <pc:sldMk cId="370629016" sldId="496"/>
            <ac:spMk id="20" creationId="{FAADDE72-0118-801F-27F2-FA3BA83EEC5C}"/>
          </ac:spMkLst>
        </pc:spChg>
        <pc:spChg chg="add mod">
          <ac:chgData name="GUO, Qiang" userId="79929919-1e5a-4868-82ae-63843998b2d0" providerId="ADAL" clId="{36768A29-D13E-49DC-913F-F2D1DBF2C538}" dt="2023-03-06T11:12:37.413" v="1354" actId="1036"/>
          <ac:spMkLst>
            <pc:docMk/>
            <pc:sldMk cId="370629016" sldId="496"/>
            <ac:spMk id="21" creationId="{89AA17DF-E738-DAAA-7A62-549035718EFB}"/>
          </ac:spMkLst>
        </pc:spChg>
        <pc:spChg chg="add mod">
          <ac:chgData name="GUO, Qiang" userId="79929919-1e5a-4868-82ae-63843998b2d0" providerId="ADAL" clId="{36768A29-D13E-49DC-913F-F2D1DBF2C538}" dt="2023-03-06T11:12:37.413" v="1354" actId="1036"/>
          <ac:spMkLst>
            <pc:docMk/>
            <pc:sldMk cId="370629016" sldId="496"/>
            <ac:spMk id="22" creationId="{F4ECCC65-7588-F1F4-D71E-6F6F9003E1C3}"/>
          </ac:spMkLst>
        </pc:spChg>
        <pc:spChg chg="add mod">
          <ac:chgData name="GUO, Qiang" userId="79929919-1e5a-4868-82ae-63843998b2d0" providerId="ADAL" clId="{36768A29-D13E-49DC-913F-F2D1DBF2C538}" dt="2023-03-06T11:12:37.413" v="1354" actId="1036"/>
          <ac:spMkLst>
            <pc:docMk/>
            <pc:sldMk cId="370629016" sldId="496"/>
            <ac:spMk id="23" creationId="{BF7E61BB-20EE-4BC6-6548-CC0D35AF585E}"/>
          </ac:spMkLst>
        </pc:spChg>
        <pc:spChg chg="add mod">
          <ac:chgData name="GUO, Qiang" userId="79929919-1e5a-4868-82ae-63843998b2d0" providerId="ADAL" clId="{36768A29-D13E-49DC-913F-F2D1DBF2C538}" dt="2023-03-06T11:12:37.413" v="1354" actId="1036"/>
          <ac:spMkLst>
            <pc:docMk/>
            <pc:sldMk cId="370629016" sldId="496"/>
            <ac:spMk id="24" creationId="{783FE535-E36A-B759-C110-9EDEA715FC10}"/>
          </ac:spMkLst>
        </pc:spChg>
        <pc:spChg chg="add mod">
          <ac:chgData name="GUO, Qiang" userId="79929919-1e5a-4868-82ae-63843998b2d0" providerId="ADAL" clId="{36768A29-D13E-49DC-913F-F2D1DBF2C538}" dt="2023-03-06T11:12:37.413" v="1354" actId="1036"/>
          <ac:spMkLst>
            <pc:docMk/>
            <pc:sldMk cId="370629016" sldId="496"/>
            <ac:spMk id="25" creationId="{C3D8973C-A695-EC1C-1933-332A032B9EFA}"/>
          </ac:spMkLst>
        </pc:spChg>
        <pc:spChg chg="add mod">
          <ac:chgData name="GUO, Qiang" userId="79929919-1e5a-4868-82ae-63843998b2d0" providerId="ADAL" clId="{36768A29-D13E-49DC-913F-F2D1DBF2C538}" dt="2023-03-06T11:12:37.413" v="1354" actId="1036"/>
          <ac:spMkLst>
            <pc:docMk/>
            <pc:sldMk cId="370629016" sldId="496"/>
            <ac:spMk id="26" creationId="{FE06E10C-2B46-C42C-2814-40CBAFA018D2}"/>
          </ac:spMkLst>
        </pc:spChg>
        <pc:spChg chg="add mod">
          <ac:chgData name="GUO, Qiang" userId="79929919-1e5a-4868-82ae-63843998b2d0" providerId="ADAL" clId="{36768A29-D13E-49DC-913F-F2D1DBF2C538}" dt="2023-03-06T11:12:37.413" v="1354" actId="1036"/>
          <ac:spMkLst>
            <pc:docMk/>
            <pc:sldMk cId="370629016" sldId="496"/>
            <ac:spMk id="27" creationId="{E19872CF-3CB3-A1EA-52B0-974F418100A5}"/>
          </ac:spMkLst>
        </pc:spChg>
        <pc:spChg chg="add mod">
          <ac:chgData name="GUO, Qiang" userId="79929919-1e5a-4868-82ae-63843998b2d0" providerId="ADAL" clId="{36768A29-D13E-49DC-913F-F2D1DBF2C538}" dt="2023-03-06T11:12:37.413" v="1354" actId="1036"/>
          <ac:spMkLst>
            <pc:docMk/>
            <pc:sldMk cId="370629016" sldId="496"/>
            <ac:spMk id="28" creationId="{B94468B0-AFDE-55B1-5CA2-234BC2FBCD58}"/>
          </ac:spMkLst>
        </pc:spChg>
        <pc:spChg chg="add mod">
          <ac:chgData name="GUO, Qiang" userId="79929919-1e5a-4868-82ae-63843998b2d0" providerId="ADAL" clId="{36768A29-D13E-49DC-913F-F2D1DBF2C538}" dt="2023-03-06T11:12:37.413" v="1354" actId="1036"/>
          <ac:spMkLst>
            <pc:docMk/>
            <pc:sldMk cId="370629016" sldId="496"/>
            <ac:spMk id="29" creationId="{7DDC8E50-B8AB-FBB1-F8CA-0499E098587D}"/>
          </ac:spMkLst>
        </pc:spChg>
        <pc:spChg chg="add mod">
          <ac:chgData name="GUO, Qiang" userId="79929919-1e5a-4868-82ae-63843998b2d0" providerId="ADAL" clId="{36768A29-D13E-49DC-913F-F2D1DBF2C538}" dt="2023-03-06T11:12:37.413" v="1354" actId="1036"/>
          <ac:spMkLst>
            <pc:docMk/>
            <pc:sldMk cId="370629016" sldId="496"/>
            <ac:spMk id="30" creationId="{0AA2C861-EC15-6293-1F30-27F2FD4241D0}"/>
          </ac:spMkLst>
        </pc:spChg>
        <pc:spChg chg="add mod">
          <ac:chgData name="GUO, Qiang" userId="79929919-1e5a-4868-82ae-63843998b2d0" providerId="ADAL" clId="{36768A29-D13E-49DC-913F-F2D1DBF2C538}" dt="2023-03-06T11:12:37.413" v="1354" actId="1036"/>
          <ac:spMkLst>
            <pc:docMk/>
            <pc:sldMk cId="370629016" sldId="496"/>
            <ac:spMk id="31" creationId="{19206CB5-E380-FEC9-231A-CF5DEAFFED77}"/>
          </ac:spMkLst>
        </pc:spChg>
        <pc:spChg chg="add mod">
          <ac:chgData name="GUO, Qiang" userId="79929919-1e5a-4868-82ae-63843998b2d0" providerId="ADAL" clId="{36768A29-D13E-49DC-913F-F2D1DBF2C538}" dt="2023-03-06T11:12:37.413" v="1354" actId="1036"/>
          <ac:spMkLst>
            <pc:docMk/>
            <pc:sldMk cId="370629016" sldId="496"/>
            <ac:spMk id="32" creationId="{C75ED2D4-788F-F7B4-2688-9D75CDAA8AD4}"/>
          </ac:spMkLst>
        </pc:spChg>
        <pc:grpChg chg="add mod">
          <ac:chgData name="GUO, Qiang" userId="79929919-1e5a-4868-82ae-63843998b2d0" providerId="ADAL" clId="{36768A29-D13E-49DC-913F-F2D1DBF2C538}" dt="2023-03-06T11:12:37.413" v="1354" actId="1036"/>
          <ac:grpSpMkLst>
            <pc:docMk/>
            <pc:sldMk cId="370629016" sldId="496"/>
            <ac:grpSpMk id="4" creationId="{DA3FAA03-F46A-8174-E3CA-CF36324C83AB}"/>
          </ac:grpSpMkLst>
        </pc:grpChg>
      </pc:sldChg>
      <pc:sldChg chg="addSp delSp modSp mod">
        <pc:chgData name="GUO, Qiang" userId="79929919-1e5a-4868-82ae-63843998b2d0" providerId="ADAL" clId="{36768A29-D13E-49DC-913F-F2D1DBF2C538}" dt="2023-03-06T11:03:51.902" v="1177" actId="113"/>
        <pc:sldMkLst>
          <pc:docMk/>
          <pc:sldMk cId="3623673407" sldId="497"/>
        </pc:sldMkLst>
        <pc:spChg chg="add del mod">
          <ac:chgData name="GUO, Qiang" userId="79929919-1e5a-4868-82ae-63843998b2d0" providerId="ADAL" clId="{36768A29-D13E-49DC-913F-F2D1DBF2C538}" dt="2023-03-06T10:57:18.759" v="1100" actId="478"/>
          <ac:spMkLst>
            <pc:docMk/>
            <pc:sldMk cId="3623673407" sldId="497"/>
            <ac:spMk id="3" creationId="{4DB63BF2-D44B-FB87-53B7-1E6FBCB03C58}"/>
          </ac:spMkLst>
        </pc:spChg>
        <pc:spChg chg="del">
          <ac:chgData name="GUO, Qiang" userId="79929919-1e5a-4868-82ae-63843998b2d0" providerId="ADAL" clId="{36768A29-D13E-49DC-913F-F2D1DBF2C538}" dt="2023-03-06T10:57:12.806" v="1099" actId="478"/>
          <ac:spMkLst>
            <pc:docMk/>
            <pc:sldMk cId="3623673407" sldId="497"/>
            <ac:spMk id="4" creationId="{B52CF131-45CF-5A03-DA3D-EBA983EBB781}"/>
          </ac:spMkLst>
        </pc:spChg>
        <pc:spChg chg="mod">
          <ac:chgData name="GUO, Qiang" userId="79929919-1e5a-4868-82ae-63843998b2d0" providerId="ADAL" clId="{36768A29-D13E-49DC-913F-F2D1DBF2C538}" dt="2023-03-06T10:57:19.519" v="1101"/>
          <ac:spMkLst>
            <pc:docMk/>
            <pc:sldMk cId="3623673407" sldId="497"/>
            <ac:spMk id="7" creationId="{0EF48CA4-8A8B-9D4A-9D13-FA7880C0EF79}"/>
          </ac:spMkLst>
        </pc:spChg>
        <pc:spChg chg="mod">
          <ac:chgData name="GUO, Qiang" userId="79929919-1e5a-4868-82ae-63843998b2d0" providerId="ADAL" clId="{36768A29-D13E-49DC-913F-F2D1DBF2C538}" dt="2023-03-06T10:57:19.519" v="1101"/>
          <ac:spMkLst>
            <pc:docMk/>
            <pc:sldMk cId="3623673407" sldId="497"/>
            <ac:spMk id="8" creationId="{D8923EC4-7A13-FEB4-C916-FB9C0CCE024C}"/>
          </ac:spMkLst>
        </pc:spChg>
        <pc:spChg chg="mod">
          <ac:chgData name="GUO, Qiang" userId="79929919-1e5a-4868-82ae-63843998b2d0" providerId="ADAL" clId="{36768A29-D13E-49DC-913F-F2D1DBF2C538}" dt="2023-03-06T10:56:33.919" v="1098" actId="20577"/>
          <ac:spMkLst>
            <pc:docMk/>
            <pc:sldMk cId="3623673407" sldId="497"/>
            <ac:spMk id="9" creationId="{87C720C1-1137-4CC8-96B9-2662FEA5AB6F}"/>
          </ac:spMkLst>
        </pc:spChg>
        <pc:spChg chg="mod">
          <ac:chgData name="GUO, Qiang" userId="79929919-1e5a-4868-82ae-63843998b2d0" providerId="ADAL" clId="{36768A29-D13E-49DC-913F-F2D1DBF2C538}" dt="2023-03-06T10:57:19.519" v="1101"/>
          <ac:spMkLst>
            <pc:docMk/>
            <pc:sldMk cId="3623673407" sldId="497"/>
            <ac:spMk id="10" creationId="{F93BD83A-80EE-B121-F6D9-D2603644DDA8}"/>
          </ac:spMkLst>
        </pc:spChg>
        <pc:spChg chg="del">
          <ac:chgData name="GUO, Qiang" userId="79929919-1e5a-4868-82ae-63843998b2d0" providerId="ADAL" clId="{36768A29-D13E-49DC-913F-F2D1DBF2C538}" dt="2023-03-06T10:57:18.759" v="1100" actId="478"/>
          <ac:spMkLst>
            <pc:docMk/>
            <pc:sldMk cId="3623673407" sldId="497"/>
            <ac:spMk id="11" creationId="{E98B9407-BC34-45BB-826C-55EE63A87908}"/>
          </ac:spMkLst>
        </pc:spChg>
        <pc:spChg chg="mod">
          <ac:chgData name="GUO, Qiang" userId="79929919-1e5a-4868-82ae-63843998b2d0" providerId="ADAL" clId="{36768A29-D13E-49DC-913F-F2D1DBF2C538}" dt="2023-03-06T10:57:19.519" v="1101"/>
          <ac:spMkLst>
            <pc:docMk/>
            <pc:sldMk cId="3623673407" sldId="497"/>
            <ac:spMk id="12" creationId="{55259123-8E02-C200-3CB5-9B083388544C}"/>
          </ac:spMkLst>
        </pc:spChg>
        <pc:spChg chg="del">
          <ac:chgData name="GUO, Qiang" userId="79929919-1e5a-4868-82ae-63843998b2d0" providerId="ADAL" clId="{36768A29-D13E-49DC-913F-F2D1DBF2C538}" dt="2023-03-06T10:57:18.759" v="1100" actId="478"/>
          <ac:spMkLst>
            <pc:docMk/>
            <pc:sldMk cId="3623673407" sldId="497"/>
            <ac:spMk id="13" creationId="{AC35651D-8567-664A-6975-D8ADFE22D2C6}"/>
          </ac:spMkLst>
        </pc:spChg>
        <pc:spChg chg="add mod">
          <ac:chgData name="GUO, Qiang" userId="79929919-1e5a-4868-82ae-63843998b2d0" providerId="ADAL" clId="{36768A29-D13E-49DC-913F-F2D1DBF2C538}" dt="2023-03-06T11:02:30.791" v="1163" actId="115"/>
          <ac:spMkLst>
            <pc:docMk/>
            <pc:sldMk cId="3623673407" sldId="497"/>
            <ac:spMk id="14" creationId="{20ACA899-6598-96BA-B921-AB12A6C65751}"/>
          </ac:spMkLst>
        </pc:spChg>
        <pc:spChg chg="add mod">
          <ac:chgData name="GUO, Qiang" userId="79929919-1e5a-4868-82ae-63843998b2d0" providerId="ADAL" clId="{36768A29-D13E-49DC-913F-F2D1DBF2C538}" dt="2023-03-06T10:58:05.312" v="1107" actId="164"/>
          <ac:spMkLst>
            <pc:docMk/>
            <pc:sldMk cId="3623673407" sldId="497"/>
            <ac:spMk id="15" creationId="{FD15E95B-888B-5C4B-5DAF-8647E45F96A6}"/>
          </ac:spMkLst>
        </pc:spChg>
        <pc:spChg chg="add mod">
          <ac:chgData name="GUO, Qiang" userId="79929919-1e5a-4868-82ae-63843998b2d0" providerId="ADAL" clId="{36768A29-D13E-49DC-913F-F2D1DBF2C538}" dt="2023-03-06T10:58:05.312" v="1107" actId="164"/>
          <ac:spMkLst>
            <pc:docMk/>
            <pc:sldMk cId="3623673407" sldId="497"/>
            <ac:spMk id="16" creationId="{3D432D9A-0C5D-FC6D-0429-585529F8D3B0}"/>
          </ac:spMkLst>
        </pc:spChg>
        <pc:spChg chg="add mod">
          <ac:chgData name="GUO, Qiang" userId="79929919-1e5a-4868-82ae-63843998b2d0" providerId="ADAL" clId="{36768A29-D13E-49DC-913F-F2D1DBF2C538}" dt="2023-03-06T10:57:28.420" v="1102" actId="1076"/>
          <ac:spMkLst>
            <pc:docMk/>
            <pc:sldMk cId="3623673407" sldId="497"/>
            <ac:spMk id="17" creationId="{B0A37A05-8606-0BA0-067F-7D5449D00121}"/>
          </ac:spMkLst>
        </pc:spChg>
        <pc:spChg chg="add mod">
          <ac:chgData name="GUO, Qiang" userId="79929919-1e5a-4868-82ae-63843998b2d0" providerId="ADAL" clId="{36768A29-D13E-49DC-913F-F2D1DBF2C538}" dt="2023-03-06T10:58:05.312" v="1107" actId="164"/>
          <ac:spMkLst>
            <pc:docMk/>
            <pc:sldMk cId="3623673407" sldId="497"/>
            <ac:spMk id="18" creationId="{940AC507-118E-558D-389F-39E0D1571CDD}"/>
          </ac:spMkLst>
        </pc:spChg>
        <pc:spChg chg="add mod">
          <ac:chgData name="GUO, Qiang" userId="79929919-1e5a-4868-82ae-63843998b2d0" providerId="ADAL" clId="{36768A29-D13E-49DC-913F-F2D1DBF2C538}" dt="2023-03-06T11:03:51.902" v="1177" actId="113"/>
          <ac:spMkLst>
            <pc:docMk/>
            <pc:sldMk cId="3623673407" sldId="497"/>
            <ac:spMk id="19" creationId="{3D818F67-C163-FE87-DA36-4803BC19AC0D}"/>
          </ac:spMkLst>
        </pc:spChg>
        <pc:spChg chg="add mod">
          <ac:chgData name="GUO, Qiang" userId="79929919-1e5a-4868-82ae-63843998b2d0" providerId="ADAL" clId="{36768A29-D13E-49DC-913F-F2D1DBF2C538}" dt="2023-03-06T11:03:35.089" v="1173" actId="207"/>
          <ac:spMkLst>
            <pc:docMk/>
            <pc:sldMk cId="3623673407" sldId="497"/>
            <ac:spMk id="20" creationId="{31283D9C-0DC7-0DAE-5E02-B8914A1B7A26}"/>
          </ac:spMkLst>
        </pc:spChg>
        <pc:spChg chg="add mod">
          <ac:chgData name="GUO, Qiang" userId="79929919-1e5a-4868-82ae-63843998b2d0" providerId="ADAL" clId="{36768A29-D13E-49DC-913F-F2D1DBF2C538}" dt="2023-03-06T11:03:40.695" v="1174" actId="113"/>
          <ac:spMkLst>
            <pc:docMk/>
            <pc:sldMk cId="3623673407" sldId="497"/>
            <ac:spMk id="21" creationId="{F035CC98-B288-1888-3AEC-07058255B644}"/>
          </ac:spMkLst>
        </pc:spChg>
        <pc:spChg chg="add mod">
          <ac:chgData name="GUO, Qiang" userId="79929919-1e5a-4868-82ae-63843998b2d0" providerId="ADAL" clId="{36768A29-D13E-49DC-913F-F2D1DBF2C538}" dt="2023-03-06T11:03:45.751" v="1175" actId="113"/>
          <ac:spMkLst>
            <pc:docMk/>
            <pc:sldMk cId="3623673407" sldId="497"/>
            <ac:spMk id="22" creationId="{EAE99B62-EE84-2070-6641-2FB668E58313}"/>
          </ac:spMkLst>
        </pc:spChg>
        <pc:grpChg chg="add mod">
          <ac:chgData name="GUO, Qiang" userId="79929919-1e5a-4868-82ae-63843998b2d0" providerId="ADAL" clId="{36768A29-D13E-49DC-913F-F2D1DBF2C538}" dt="2023-03-06T10:58:05.312" v="1107" actId="164"/>
          <ac:grpSpMkLst>
            <pc:docMk/>
            <pc:sldMk cId="3623673407" sldId="497"/>
            <ac:grpSpMk id="6" creationId="{26879678-D7A8-B0F7-6ECD-1ED92304C9EB}"/>
          </ac:grpSpMkLst>
        </pc:grpChg>
        <pc:grpChg chg="add mod">
          <ac:chgData name="GUO, Qiang" userId="79929919-1e5a-4868-82ae-63843998b2d0" providerId="ADAL" clId="{36768A29-D13E-49DC-913F-F2D1DBF2C538}" dt="2023-03-06T10:59:36.675" v="1117" actId="1076"/>
          <ac:grpSpMkLst>
            <pc:docMk/>
            <pc:sldMk cId="3623673407" sldId="497"/>
            <ac:grpSpMk id="23" creationId="{FBCDD8B9-FAF9-A844-AF3F-A6CFFF151376}"/>
          </ac:grpSpMkLst>
        </pc:grpChg>
      </pc:sldChg>
      <pc:sldChg chg="addSp delSp modSp mod delAnim modAnim">
        <pc:chgData name="GUO, Qiang" userId="79929919-1e5a-4868-82ae-63843998b2d0" providerId="ADAL" clId="{36768A29-D13E-49DC-913F-F2D1DBF2C538}" dt="2023-03-06T11:10:02.661" v="1265" actId="207"/>
        <pc:sldMkLst>
          <pc:docMk/>
          <pc:sldMk cId="1138157276" sldId="498"/>
        </pc:sldMkLst>
        <pc:spChg chg="add del mod">
          <ac:chgData name="GUO, Qiang" userId="79929919-1e5a-4868-82ae-63843998b2d0" providerId="ADAL" clId="{36768A29-D13E-49DC-913F-F2D1DBF2C538}" dt="2023-03-06T11:05:47.268" v="1179" actId="478"/>
          <ac:spMkLst>
            <pc:docMk/>
            <pc:sldMk cId="1138157276" sldId="498"/>
            <ac:spMk id="3" creationId="{40207EB4-175D-E568-DE66-0A6F0C18FB60}"/>
          </ac:spMkLst>
        </pc:spChg>
        <pc:spChg chg="del">
          <ac:chgData name="GUO, Qiang" userId="79929919-1e5a-4868-82ae-63843998b2d0" providerId="ADAL" clId="{36768A29-D13E-49DC-913F-F2D1DBF2C538}" dt="2023-03-06T11:05:40.985" v="1178" actId="478"/>
          <ac:spMkLst>
            <pc:docMk/>
            <pc:sldMk cId="1138157276" sldId="498"/>
            <ac:spMk id="4" creationId="{F46249D9-CD57-E105-F579-50E645B8D830}"/>
          </ac:spMkLst>
        </pc:spChg>
        <pc:spChg chg="add del mod">
          <ac:chgData name="GUO, Qiang" userId="79929919-1e5a-4868-82ae-63843998b2d0" providerId="ADAL" clId="{36768A29-D13E-49DC-913F-F2D1DBF2C538}" dt="2023-03-06T11:06:15.421" v="1182" actId="478"/>
          <ac:spMkLst>
            <pc:docMk/>
            <pc:sldMk cId="1138157276" sldId="498"/>
            <ac:spMk id="6" creationId="{1918C9D4-B767-F560-0930-8A3333940C91}"/>
          </ac:spMkLst>
        </pc:spChg>
        <pc:spChg chg="add del mod">
          <ac:chgData name="GUO, Qiang" userId="79929919-1e5a-4868-82ae-63843998b2d0" providerId="ADAL" clId="{36768A29-D13E-49DC-913F-F2D1DBF2C538}" dt="2023-03-06T11:06:19.265" v="1183" actId="478"/>
          <ac:spMkLst>
            <pc:docMk/>
            <pc:sldMk cId="1138157276" sldId="498"/>
            <ac:spMk id="8" creationId="{D3B7801E-5F67-736D-B5FE-D78374A6B4BF}"/>
          </ac:spMkLst>
        </pc:spChg>
        <pc:spChg chg="mod">
          <ac:chgData name="GUO, Qiang" userId="79929919-1e5a-4868-82ae-63843998b2d0" providerId="ADAL" clId="{36768A29-D13E-49DC-913F-F2D1DBF2C538}" dt="2023-03-06T11:06:39.984" v="1206" actId="20577"/>
          <ac:spMkLst>
            <pc:docMk/>
            <pc:sldMk cId="1138157276" sldId="498"/>
            <ac:spMk id="9" creationId="{87C720C1-1137-4CC8-96B9-2662FEA5AB6F}"/>
          </ac:spMkLst>
        </pc:spChg>
        <pc:spChg chg="add mod">
          <ac:chgData name="GUO, Qiang" userId="79929919-1e5a-4868-82ae-63843998b2d0" providerId="ADAL" clId="{36768A29-D13E-49DC-913F-F2D1DBF2C538}" dt="2023-03-06T11:10:02.661" v="1265" actId="207"/>
          <ac:spMkLst>
            <pc:docMk/>
            <pc:sldMk cId="1138157276" sldId="498"/>
            <ac:spMk id="10" creationId="{ABCF87CB-8BC7-6FCA-350E-57A6AC782B31}"/>
          </ac:spMkLst>
        </pc:spChg>
        <pc:picChg chg="del">
          <ac:chgData name="GUO, Qiang" userId="79929919-1e5a-4868-82ae-63843998b2d0" providerId="ADAL" clId="{36768A29-D13E-49DC-913F-F2D1DBF2C538}" dt="2023-03-06T11:05:49.372" v="1180" actId="478"/>
          <ac:picMkLst>
            <pc:docMk/>
            <pc:sldMk cId="1138157276" sldId="498"/>
            <ac:picMk id="24" creationId="{6722AAF2-0A8B-BDEE-41EE-BAAD6D35853D}"/>
          </ac:picMkLst>
        </pc:picChg>
      </pc:sldChg>
      <pc:sldChg chg="addSp delSp modSp mod delAnim modAnim">
        <pc:chgData name="GUO, Qiang" userId="79929919-1e5a-4868-82ae-63843998b2d0" providerId="ADAL" clId="{36768A29-D13E-49DC-913F-F2D1DBF2C538}" dt="2023-03-06T13:54:43.820" v="4410" actId="1076"/>
        <pc:sldMkLst>
          <pc:docMk/>
          <pc:sldMk cId="627693266" sldId="499"/>
        </pc:sldMkLst>
        <pc:spChg chg="add mod">
          <ac:chgData name="GUO, Qiang" userId="79929919-1e5a-4868-82ae-63843998b2d0" providerId="ADAL" clId="{36768A29-D13E-49DC-913F-F2D1DBF2C538}" dt="2023-03-06T13:54:43.820" v="4410" actId="1076"/>
          <ac:spMkLst>
            <pc:docMk/>
            <pc:sldMk cId="627693266" sldId="499"/>
            <ac:spMk id="3" creationId="{AB4F21D3-C891-1005-552B-ED1D4FB2903B}"/>
          </ac:spMkLst>
        </pc:spChg>
        <pc:spChg chg="del">
          <ac:chgData name="GUO, Qiang" userId="79929919-1e5a-4868-82ae-63843998b2d0" providerId="ADAL" clId="{36768A29-D13E-49DC-913F-F2D1DBF2C538}" dt="2023-03-06T11:56:12.090" v="1718" actId="478"/>
          <ac:spMkLst>
            <pc:docMk/>
            <pc:sldMk cId="627693266" sldId="499"/>
            <ac:spMk id="6" creationId="{5BEB496B-A5AF-E0E5-A293-2F4F4FC293C6}"/>
          </ac:spMkLst>
        </pc:spChg>
        <pc:spChg chg="del mod topLvl">
          <ac:chgData name="GUO, Qiang" userId="79929919-1e5a-4868-82ae-63843998b2d0" providerId="ADAL" clId="{36768A29-D13E-49DC-913F-F2D1DBF2C538}" dt="2023-03-06T12:01:38.744" v="1809" actId="478"/>
          <ac:spMkLst>
            <pc:docMk/>
            <pc:sldMk cId="627693266" sldId="499"/>
            <ac:spMk id="7" creationId="{8FCA2139-9CED-4504-0FEA-1A1FB152F9E9}"/>
          </ac:spMkLst>
        </pc:spChg>
        <pc:spChg chg="del mod topLvl">
          <ac:chgData name="GUO, Qiang" userId="79929919-1e5a-4868-82ae-63843998b2d0" providerId="ADAL" clId="{36768A29-D13E-49DC-913F-F2D1DBF2C538}" dt="2023-03-06T11:59:22.560" v="1793" actId="478"/>
          <ac:spMkLst>
            <pc:docMk/>
            <pc:sldMk cId="627693266" sldId="499"/>
            <ac:spMk id="8" creationId="{E7AD9FB8-7552-A63D-97A9-802A86CD62FD}"/>
          </ac:spMkLst>
        </pc:spChg>
        <pc:spChg chg="mod">
          <ac:chgData name="GUO, Qiang" userId="79929919-1e5a-4868-82ae-63843998b2d0" providerId="ADAL" clId="{36768A29-D13E-49DC-913F-F2D1DBF2C538}" dt="2023-03-06T11:56:06.328" v="1717" actId="20577"/>
          <ac:spMkLst>
            <pc:docMk/>
            <pc:sldMk cId="627693266" sldId="499"/>
            <ac:spMk id="9" creationId="{87C720C1-1137-4CC8-96B9-2662FEA5AB6F}"/>
          </ac:spMkLst>
        </pc:spChg>
        <pc:spChg chg="del">
          <ac:chgData name="GUO, Qiang" userId="79929919-1e5a-4868-82ae-63843998b2d0" providerId="ADAL" clId="{36768A29-D13E-49DC-913F-F2D1DBF2C538}" dt="2023-03-06T11:56:16.570" v="1719" actId="478"/>
          <ac:spMkLst>
            <pc:docMk/>
            <pc:sldMk cId="627693266" sldId="499"/>
            <ac:spMk id="10" creationId="{1718A450-34D2-6F2F-BD3F-949B1881D50C}"/>
          </ac:spMkLst>
        </pc:spChg>
        <pc:spChg chg="add del mod">
          <ac:chgData name="GUO, Qiang" userId="79929919-1e5a-4868-82ae-63843998b2d0" providerId="ADAL" clId="{36768A29-D13E-49DC-913F-F2D1DBF2C538}" dt="2023-03-06T12:04:25.749" v="1854" actId="478"/>
          <ac:spMkLst>
            <pc:docMk/>
            <pc:sldMk cId="627693266" sldId="499"/>
            <ac:spMk id="12" creationId="{630DF107-6E96-E285-498A-73D047C0A895}"/>
          </ac:spMkLst>
        </pc:spChg>
        <pc:spChg chg="del">
          <ac:chgData name="GUO, Qiang" userId="79929919-1e5a-4868-82ae-63843998b2d0" providerId="ADAL" clId="{36768A29-D13E-49DC-913F-F2D1DBF2C538}" dt="2023-03-06T11:56:17.613" v="1720" actId="478"/>
          <ac:spMkLst>
            <pc:docMk/>
            <pc:sldMk cId="627693266" sldId="499"/>
            <ac:spMk id="13" creationId="{9C553DEB-B8E5-79D2-23CF-DADE6B7CE4E7}"/>
          </ac:spMkLst>
        </pc:spChg>
        <pc:spChg chg="del">
          <ac:chgData name="GUO, Qiang" userId="79929919-1e5a-4868-82ae-63843998b2d0" providerId="ADAL" clId="{36768A29-D13E-49DC-913F-F2D1DBF2C538}" dt="2023-03-06T11:56:18.685" v="1721" actId="478"/>
          <ac:spMkLst>
            <pc:docMk/>
            <pc:sldMk cId="627693266" sldId="499"/>
            <ac:spMk id="14" creationId="{C1AAF35E-DFAD-C03B-E372-226D19A3E4D8}"/>
          </ac:spMkLst>
        </pc:spChg>
        <pc:spChg chg="del">
          <ac:chgData name="GUO, Qiang" userId="79929919-1e5a-4868-82ae-63843998b2d0" providerId="ADAL" clId="{36768A29-D13E-49DC-913F-F2D1DBF2C538}" dt="2023-03-06T11:56:19.454" v="1722" actId="478"/>
          <ac:spMkLst>
            <pc:docMk/>
            <pc:sldMk cId="627693266" sldId="499"/>
            <ac:spMk id="15" creationId="{28AA89CE-A638-C73D-D798-6860FC094DE7}"/>
          </ac:spMkLst>
        </pc:spChg>
        <pc:spChg chg="del mod">
          <ac:chgData name="GUO, Qiang" userId="79929919-1e5a-4868-82ae-63843998b2d0" providerId="ADAL" clId="{36768A29-D13E-49DC-913F-F2D1DBF2C538}" dt="2023-03-06T11:56:20.209" v="1723" actId="478"/>
          <ac:spMkLst>
            <pc:docMk/>
            <pc:sldMk cId="627693266" sldId="499"/>
            <ac:spMk id="17" creationId="{6B218CCC-D14F-CFA2-8676-27806C68BE18}"/>
          </ac:spMkLst>
        </pc:spChg>
        <pc:spChg chg="del mod topLvl">
          <ac:chgData name="GUO, Qiang" userId="79929919-1e5a-4868-82ae-63843998b2d0" providerId="ADAL" clId="{36768A29-D13E-49DC-913F-F2D1DBF2C538}" dt="2023-03-06T12:07:13.681" v="1882" actId="478"/>
          <ac:spMkLst>
            <pc:docMk/>
            <pc:sldMk cId="627693266" sldId="499"/>
            <ac:spMk id="18" creationId="{AFE2213E-72BD-B6E4-BEDB-9480B3E4D8E4}"/>
          </ac:spMkLst>
        </pc:spChg>
        <pc:spChg chg="del">
          <ac:chgData name="GUO, Qiang" userId="79929919-1e5a-4868-82ae-63843998b2d0" providerId="ADAL" clId="{36768A29-D13E-49DC-913F-F2D1DBF2C538}" dt="2023-03-06T11:56:23.896" v="1724" actId="478"/>
          <ac:spMkLst>
            <pc:docMk/>
            <pc:sldMk cId="627693266" sldId="499"/>
            <ac:spMk id="19" creationId="{AA67E5FE-77AB-75BE-A682-A4E007E55B9D}"/>
          </ac:spMkLst>
        </pc:spChg>
        <pc:spChg chg="del mod topLvl">
          <ac:chgData name="GUO, Qiang" userId="79929919-1e5a-4868-82ae-63843998b2d0" providerId="ADAL" clId="{36768A29-D13E-49DC-913F-F2D1DBF2C538}" dt="2023-03-06T12:03:40.741" v="1847" actId="478"/>
          <ac:spMkLst>
            <pc:docMk/>
            <pc:sldMk cId="627693266" sldId="499"/>
            <ac:spMk id="20" creationId="{9063175E-CA41-5479-927D-3A0ACD6BB4DD}"/>
          </ac:spMkLst>
        </pc:spChg>
        <pc:spChg chg="add del mod">
          <ac:chgData name="GUO, Qiang" userId="79929919-1e5a-4868-82ae-63843998b2d0" providerId="ADAL" clId="{36768A29-D13E-49DC-913F-F2D1DBF2C538}" dt="2023-03-06T12:06:42.958" v="1870" actId="478"/>
          <ac:spMkLst>
            <pc:docMk/>
            <pc:sldMk cId="627693266" sldId="499"/>
            <ac:spMk id="21" creationId="{803A5E14-25C6-A2CB-D8B1-73396F6E5E34}"/>
          </ac:spMkLst>
        </pc:spChg>
        <pc:spChg chg="add del mod">
          <ac:chgData name="GUO, Qiang" userId="79929919-1e5a-4868-82ae-63843998b2d0" providerId="ADAL" clId="{36768A29-D13E-49DC-913F-F2D1DBF2C538}" dt="2023-03-06T12:06:43.908" v="1871" actId="478"/>
          <ac:spMkLst>
            <pc:docMk/>
            <pc:sldMk cId="627693266" sldId="499"/>
            <ac:spMk id="22" creationId="{64977D49-AD50-96DA-1DE3-529552FC7740}"/>
          </ac:spMkLst>
        </pc:spChg>
        <pc:spChg chg="add del mod">
          <ac:chgData name="GUO, Qiang" userId="79929919-1e5a-4868-82ae-63843998b2d0" providerId="ADAL" clId="{36768A29-D13E-49DC-913F-F2D1DBF2C538}" dt="2023-03-06T12:07:12.639" v="1881" actId="478"/>
          <ac:spMkLst>
            <pc:docMk/>
            <pc:sldMk cId="627693266" sldId="499"/>
            <ac:spMk id="23" creationId="{C714B5E9-B543-6EF0-6536-F5D43D05893B}"/>
          </ac:spMkLst>
        </pc:spChg>
        <pc:spChg chg="add del mod">
          <ac:chgData name="GUO, Qiang" userId="79929919-1e5a-4868-82ae-63843998b2d0" providerId="ADAL" clId="{36768A29-D13E-49DC-913F-F2D1DBF2C538}" dt="2023-03-06T12:09:12.173" v="1911" actId="478"/>
          <ac:spMkLst>
            <pc:docMk/>
            <pc:sldMk cId="627693266" sldId="499"/>
            <ac:spMk id="24" creationId="{5AF5CB4A-4C47-B059-CD93-BD0A0B8F323A}"/>
          </ac:spMkLst>
        </pc:spChg>
        <pc:spChg chg="add del mod">
          <ac:chgData name="GUO, Qiang" userId="79929919-1e5a-4868-82ae-63843998b2d0" providerId="ADAL" clId="{36768A29-D13E-49DC-913F-F2D1DBF2C538}" dt="2023-03-06T12:09:15.002" v="1912" actId="478"/>
          <ac:spMkLst>
            <pc:docMk/>
            <pc:sldMk cId="627693266" sldId="499"/>
            <ac:spMk id="25" creationId="{4B0F7A66-A79C-76FA-E25D-9A41217F7FF3}"/>
          </ac:spMkLst>
        </pc:spChg>
        <pc:spChg chg="add del mod">
          <ac:chgData name="GUO, Qiang" userId="79929919-1e5a-4868-82ae-63843998b2d0" providerId="ADAL" clId="{36768A29-D13E-49DC-913F-F2D1DBF2C538}" dt="2023-03-06T12:09:12.173" v="1911" actId="478"/>
          <ac:spMkLst>
            <pc:docMk/>
            <pc:sldMk cId="627693266" sldId="499"/>
            <ac:spMk id="26" creationId="{56DF2585-179E-45B5-EA42-9C814C622646}"/>
          </ac:spMkLst>
        </pc:spChg>
        <pc:spChg chg="add del mod">
          <ac:chgData name="GUO, Qiang" userId="79929919-1e5a-4868-82ae-63843998b2d0" providerId="ADAL" clId="{36768A29-D13E-49DC-913F-F2D1DBF2C538}" dt="2023-03-06T12:09:12.173" v="1911" actId="478"/>
          <ac:spMkLst>
            <pc:docMk/>
            <pc:sldMk cId="627693266" sldId="499"/>
            <ac:spMk id="27" creationId="{3B7CF410-79A9-6A10-4716-585B964F73F7}"/>
          </ac:spMkLst>
        </pc:spChg>
        <pc:spChg chg="add del mod">
          <ac:chgData name="GUO, Qiang" userId="79929919-1e5a-4868-82ae-63843998b2d0" providerId="ADAL" clId="{36768A29-D13E-49DC-913F-F2D1DBF2C538}" dt="2023-03-06T12:09:12.173" v="1911" actId="478"/>
          <ac:spMkLst>
            <pc:docMk/>
            <pc:sldMk cId="627693266" sldId="499"/>
            <ac:spMk id="28" creationId="{9E409DC7-CE01-537B-C5BB-DF2AE0518682}"/>
          </ac:spMkLst>
        </pc:spChg>
        <pc:spChg chg="add del mod">
          <ac:chgData name="GUO, Qiang" userId="79929919-1e5a-4868-82ae-63843998b2d0" providerId="ADAL" clId="{36768A29-D13E-49DC-913F-F2D1DBF2C538}" dt="2023-03-06T12:09:12.173" v="1911" actId="478"/>
          <ac:spMkLst>
            <pc:docMk/>
            <pc:sldMk cId="627693266" sldId="499"/>
            <ac:spMk id="29" creationId="{CDAFA969-1DB6-AC0C-8605-37580CD07E3A}"/>
          </ac:spMkLst>
        </pc:spChg>
        <pc:spChg chg="add del mod">
          <ac:chgData name="GUO, Qiang" userId="79929919-1e5a-4868-82ae-63843998b2d0" providerId="ADAL" clId="{36768A29-D13E-49DC-913F-F2D1DBF2C538}" dt="2023-03-06T12:09:12.173" v="1911" actId="478"/>
          <ac:spMkLst>
            <pc:docMk/>
            <pc:sldMk cId="627693266" sldId="499"/>
            <ac:spMk id="30" creationId="{B65FC27A-8498-E149-244C-A54BA4C361D8}"/>
          </ac:spMkLst>
        </pc:spChg>
        <pc:spChg chg="add del mod">
          <ac:chgData name="GUO, Qiang" userId="79929919-1e5a-4868-82ae-63843998b2d0" providerId="ADAL" clId="{36768A29-D13E-49DC-913F-F2D1DBF2C538}" dt="2023-03-06T12:09:12.173" v="1911" actId="478"/>
          <ac:spMkLst>
            <pc:docMk/>
            <pc:sldMk cId="627693266" sldId="499"/>
            <ac:spMk id="31" creationId="{459678DA-E99F-F15B-34B8-DBB1C041D7A6}"/>
          </ac:spMkLst>
        </pc:spChg>
        <pc:spChg chg="add del mod">
          <ac:chgData name="GUO, Qiang" userId="79929919-1e5a-4868-82ae-63843998b2d0" providerId="ADAL" clId="{36768A29-D13E-49DC-913F-F2D1DBF2C538}" dt="2023-03-06T12:09:12.173" v="1911" actId="478"/>
          <ac:spMkLst>
            <pc:docMk/>
            <pc:sldMk cId="627693266" sldId="499"/>
            <ac:spMk id="32" creationId="{23A87F7A-60D8-3D30-4139-156309CEA973}"/>
          </ac:spMkLst>
        </pc:spChg>
        <pc:spChg chg="add del mod">
          <ac:chgData name="GUO, Qiang" userId="79929919-1e5a-4868-82ae-63843998b2d0" providerId="ADAL" clId="{36768A29-D13E-49DC-913F-F2D1DBF2C538}" dt="2023-03-06T12:09:12.173" v="1911" actId="478"/>
          <ac:spMkLst>
            <pc:docMk/>
            <pc:sldMk cId="627693266" sldId="499"/>
            <ac:spMk id="33" creationId="{4867FB36-3812-934F-4569-C96D714071A5}"/>
          </ac:spMkLst>
        </pc:spChg>
        <pc:spChg chg="add del mod">
          <ac:chgData name="GUO, Qiang" userId="79929919-1e5a-4868-82ae-63843998b2d0" providerId="ADAL" clId="{36768A29-D13E-49DC-913F-F2D1DBF2C538}" dt="2023-03-06T12:09:12.173" v="1911" actId="478"/>
          <ac:spMkLst>
            <pc:docMk/>
            <pc:sldMk cId="627693266" sldId="499"/>
            <ac:spMk id="34" creationId="{A0DA0271-6C9C-8F2B-2BA1-EA7CE4300586}"/>
          </ac:spMkLst>
        </pc:spChg>
        <pc:spChg chg="add del mod">
          <ac:chgData name="GUO, Qiang" userId="79929919-1e5a-4868-82ae-63843998b2d0" providerId="ADAL" clId="{36768A29-D13E-49DC-913F-F2D1DBF2C538}" dt="2023-03-06T12:09:12.173" v="1911" actId="478"/>
          <ac:spMkLst>
            <pc:docMk/>
            <pc:sldMk cId="627693266" sldId="499"/>
            <ac:spMk id="35" creationId="{B5AD9C52-D760-26BC-877B-CD044C2CD624}"/>
          </ac:spMkLst>
        </pc:spChg>
        <pc:spChg chg="add del mod">
          <ac:chgData name="GUO, Qiang" userId="79929919-1e5a-4868-82ae-63843998b2d0" providerId="ADAL" clId="{36768A29-D13E-49DC-913F-F2D1DBF2C538}" dt="2023-03-06T12:09:12.173" v="1911" actId="478"/>
          <ac:spMkLst>
            <pc:docMk/>
            <pc:sldMk cId="627693266" sldId="499"/>
            <ac:spMk id="36" creationId="{9A059B0C-735E-587F-1EF8-00B04828EF52}"/>
          </ac:spMkLst>
        </pc:spChg>
        <pc:spChg chg="mod topLvl">
          <ac:chgData name="GUO, Qiang" userId="79929919-1e5a-4868-82ae-63843998b2d0" providerId="ADAL" clId="{36768A29-D13E-49DC-913F-F2D1DBF2C538}" dt="2023-03-06T13:28:37.457" v="3239" actId="1076"/>
          <ac:spMkLst>
            <pc:docMk/>
            <pc:sldMk cId="627693266" sldId="499"/>
            <ac:spMk id="54" creationId="{06899F17-DCD2-5C5A-B951-3B8D4808F52C}"/>
          </ac:spMkLst>
        </pc:spChg>
        <pc:spChg chg="del mod topLvl">
          <ac:chgData name="GUO, Qiang" userId="79929919-1e5a-4868-82ae-63843998b2d0" providerId="ADAL" clId="{36768A29-D13E-49DC-913F-F2D1DBF2C538}" dt="2023-03-06T13:28:18.422" v="3228" actId="478"/>
          <ac:spMkLst>
            <pc:docMk/>
            <pc:sldMk cId="627693266" sldId="499"/>
            <ac:spMk id="55" creationId="{2A6B6730-9803-49DB-8277-A4DB671F1C8A}"/>
          </ac:spMkLst>
        </pc:spChg>
        <pc:spChg chg="del mod topLvl">
          <ac:chgData name="GUO, Qiang" userId="79929919-1e5a-4868-82ae-63843998b2d0" providerId="ADAL" clId="{36768A29-D13E-49DC-913F-F2D1DBF2C538}" dt="2023-03-06T13:30:39.187" v="3395" actId="478"/>
          <ac:spMkLst>
            <pc:docMk/>
            <pc:sldMk cId="627693266" sldId="499"/>
            <ac:spMk id="71" creationId="{27C22EA4-9B8D-3F0D-D4A7-9D593BB72F56}"/>
          </ac:spMkLst>
        </pc:spChg>
        <pc:spChg chg="mod topLvl">
          <ac:chgData name="GUO, Qiang" userId="79929919-1e5a-4868-82ae-63843998b2d0" providerId="ADAL" clId="{36768A29-D13E-49DC-913F-F2D1DBF2C538}" dt="2023-03-06T13:39:08.077" v="3743" actId="1038"/>
          <ac:spMkLst>
            <pc:docMk/>
            <pc:sldMk cId="627693266" sldId="499"/>
            <ac:spMk id="72" creationId="{E2421A79-0C1E-75AB-7E00-4F98228C529B}"/>
          </ac:spMkLst>
        </pc:spChg>
        <pc:spChg chg="add mod">
          <ac:chgData name="GUO, Qiang" userId="79929919-1e5a-4868-82ae-63843998b2d0" providerId="ADAL" clId="{36768A29-D13E-49DC-913F-F2D1DBF2C538}" dt="2023-03-06T13:50:40.863" v="4146" actId="1076"/>
          <ac:spMkLst>
            <pc:docMk/>
            <pc:sldMk cId="627693266" sldId="499"/>
            <ac:spMk id="74" creationId="{D296D9B7-8324-E718-9ACC-5EF8F988633A}"/>
          </ac:spMkLst>
        </pc:spChg>
        <pc:spChg chg="add del">
          <ac:chgData name="GUO, Qiang" userId="79929919-1e5a-4868-82ae-63843998b2d0" providerId="ADAL" clId="{36768A29-D13E-49DC-913F-F2D1DBF2C538}" dt="2023-03-06T13:34:40.995" v="3639" actId="478"/>
          <ac:spMkLst>
            <pc:docMk/>
            <pc:sldMk cId="627693266" sldId="499"/>
            <ac:spMk id="76" creationId="{3B39F7D0-0921-AA66-E6BF-ACE74F365151}"/>
          </ac:spMkLst>
        </pc:spChg>
        <pc:spChg chg="add del mod">
          <ac:chgData name="GUO, Qiang" userId="79929919-1e5a-4868-82ae-63843998b2d0" providerId="ADAL" clId="{36768A29-D13E-49DC-913F-F2D1DBF2C538}" dt="2023-03-06T13:35:31.171" v="3645" actId="478"/>
          <ac:spMkLst>
            <pc:docMk/>
            <pc:sldMk cId="627693266" sldId="499"/>
            <ac:spMk id="77" creationId="{EABC5F76-F4E5-52D1-A166-30F5D443BF62}"/>
          </ac:spMkLst>
        </pc:spChg>
        <pc:spChg chg="add mod">
          <ac:chgData name="GUO, Qiang" userId="79929919-1e5a-4868-82ae-63843998b2d0" providerId="ADAL" clId="{36768A29-D13E-49DC-913F-F2D1DBF2C538}" dt="2023-03-06T13:50:51.796" v="4159" actId="1037"/>
          <ac:spMkLst>
            <pc:docMk/>
            <pc:sldMk cId="627693266" sldId="499"/>
            <ac:spMk id="78" creationId="{03C14D79-D72A-0A57-B5D6-3CBED54EE33B}"/>
          </ac:spMkLst>
        </pc:spChg>
        <pc:spChg chg="add mod">
          <ac:chgData name="GUO, Qiang" userId="79929919-1e5a-4868-82ae-63843998b2d0" providerId="ADAL" clId="{36768A29-D13E-49DC-913F-F2D1DBF2C538}" dt="2023-03-06T13:51:07.952" v="4168" actId="1037"/>
          <ac:spMkLst>
            <pc:docMk/>
            <pc:sldMk cId="627693266" sldId="499"/>
            <ac:spMk id="79" creationId="{C03919F9-D6D6-4DE5-0E54-424CBF1A5485}"/>
          </ac:spMkLst>
        </pc:spChg>
        <pc:spChg chg="add mod">
          <ac:chgData name="GUO, Qiang" userId="79929919-1e5a-4868-82ae-63843998b2d0" providerId="ADAL" clId="{36768A29-D13E-49DC-913F-F2D1DBF2C538}" dt="2023-03-06T13:51:24.576" v="4194" actId="1035"/>
          <ac:spMkLst>
            <pc:docMk/>
            <pc:sldMk cId="627693266" sldId="499"/>
            <ac:spMk id="80" creationId="{B0357863-675B-290B-B908-8D7901D56B17}"/>
          </ac:spMkLst>
        </pc:spChg>
        <pc:spChg chg="add del mod">
          <ac:chgData name="GUO, Qiang" userId="79929919-1e5a-4868-82ae-63843998b2d0" providerId="ADAL" clId="{36768A29-D13E-49DC-913F-F2D1DBF2C538}" dt="2023-03-06T13:42:26.555" v="3880"/>
          <ac:spMkLst>
            <pc:docMk/>
            <pc:sldMk cId="627693266" sldId="499"/>
            <ac:spMk id="81" creationId="{AB1B93EC-48F8-DA91-4B1C-3DBD95A018C2}"/>
          </ac:spMkLst>
        </pc:spChg>
        <pc:spChg chg="add mod">
          <ac:chgData name="GUO, Qiang" userId="79929919-1e5a-4868-82ae-63843998b2d0" providerId="ADAL" clId="{36768A29-D13E-49DC-913F-F2D1DBF2C538}" dt="2023-03-06T13:51:38.737" v="4209" actId="1037"/>
          <ac:spMkLst>
            <pc:docMk/>
            <pc:sldMk cId="627693266" sldId="499"/>
            <ac:spMk id="82" creationId="{04B82776-9C28-6CA5-720B-72A0F818FD81}"/>
          </ac:spMkLst>
        </pc:spChg>
        <pc:spChg chg="add mod">
          <ac:chgData name="GUO, Qiang" userId="79929919-1e5a-4868-82ae-63843998b2d0" providerId="ADAL" clId="{36768A29-D13E-49DC-913F-F2D1DBF2C538}" dt="2023-03-06T13:52:21.288" v="4241" actId="1038"/>
          <ac:spMkLst>
            <pc:docMk/>
            <pc:sldMk cId="627693266" sldId="499"/>
            <ac:spMk id="83" creationId="{3F1A4868-8A60-0F0C-96BB-EFF6E27FEBF0}"/>
          </ac:spMkLst>
        </pc:spChg>
        <pc:spChg chg="add mod">
          <ac:chgData name="GUO, Qiang" userId="79929919-1e5a-4868-82ae-63843998b2d0" providerId="ADAL" clId="{36768A29-D13E-49DC-913F-F2D1DBF2C538}" dt="2023-03-06T13:52:47.076" v="4277" actId="1035"/>
          <ac:spMkLst>
            <pc:docMk/>
            <pc:sldMk cId="627693266" sldId="499"/>
            <ac:spMk id="84" creationId="{5263BA70-7591-1DB8-3A24-EEB379025C14}"/>
          </ac:spMkLst>
        </pc:spChg>
        <pc:spChg chg="add mod">
          <ac:chgData name="GUO, Qiang" userId="79929919-1e5a-4868-82ae-63843998b2d0" providerId="ADAL" clId="{36768A29-D13E-49DC-913F-F2D1DBF2C538}" dt="2023-03-06T13:53:04.552" v="4300" actId="1036"/>
          <ac:spMkLst>
            <pc:docMk/>
            <pc:sldMk cId="627693266" sldId="499"/>
            <ac:spMk id="85" creationId="{B6FED1AA-7B7B-80E0-3328-2F054A269829}"/>
          </ac:spMkLst>
        </pc:spChg>
        <pc:spChg chg="add mod">
          <ac:chgData name="GUO, Qiang" userId="79929919-1e5a-4868-82ae-63843998b2d0" providerId="ADAL" clId="{36768A29-D13E-49DC-913F-F2D1DBF2C538}" dt="2023-03-06T13:53:17.895" v="4309" actId="1037"/>
          <ac:spMkLst>
            <pc:docMk/>
            <pc:sldMk cId="627693266" sldId="499"/>
            <ac:spMk id="86" creationId="{20D05EEA-B70D-98A5-076A-779D99230DDB}"/>
          </ac:spMkLst>
        </pc:spChg>
        <pc:spChg chg="add mod">
          <ac:chgData name="GUO, Qiang" userId="79929919-1e5a-4868-82ae-63843998b2d0" providerId="ADAL" clId="{36768A29-D13E-49DC-913F-F2D1DBF2C538}" dt="2023-03-06T13:53:30.400" v="4337" actId="1037"/>
          <ac:spMkLst>
            <pc:docMk/>
            <pc:sldMk cId="627693266" sldId="499"/>
            <ac:spMk id="87" creationId="{869688C4-BC99-0029-351F-3343A30181FD}"/>
          </ac:spMkLst>
        </pc:spChg>
        <pc:spChg chg="add mod">
          <ac:chgData name="GUO, Qiang" userId="79929919-1e5a-4868-82ae-63843998b2d0" providerId="ADAL" clId="{36768A29-D13E-49DC-913F-F2D1DBF2C538}" dt="2023-03-06T13:53:41.559" v="4347" actId="1037"/>
          <ac:spMkLst>
            <pc:docMk/>
            <pc:sldMk cId="627693266" sldId="499"/>
            <ac:spMk id="88" creationId="{5D865597-55FC-9367-7D2B-8C4714B05E35}"/>
          </ac:spMkLst>
        </pc:spChg>
        <pc:spChg chg="add mod">
          <ac:chgData name="GUO, Qiang" userId="79929919-1e5a-4868-82ae-63843998b2d0" providerId="ADAL" clId="{36768A29-D13E-49DC-913F-F2D1DBF2C538}" dt="2023-03-06T13:53:58.915" v="4374" actId="1038"/>
          <ac:spMkLst>
            <pc:docMk/>
            <pc:sldMk cId="627693266" sldId="499"/>
            <ac:spMk id="89" creationId="{4D186F00-5CC4-0CB7-46E5-28CAE40CB825}"/>
          </ac:spMkLst>
        </pc:spChg>
        <pc:spChg chg="add mod">
          <ac:chgData name="GUO, Qiang" userId="79929919-1e5a-4868-82ae-63843998b2d0" providerId="ADAL" clId="{36768A29-D13E-49DC-913F-F2D1DBF2C538}" dt="2023-03-06T13:54:17.689" v="4406" actId="1038"/>
          <ac:spMkLst>
            <pc:docMk/>
            <pc:sldMk cId="627693266" sldId="499"/>
            <ac:spMk id="90" creationId="{1F10A0A0-2AB0-6EC2-D27E-4294434040CC}"/>
          </ac:spMkLst>
        </pc:spChg>
        <pc:grpChg chg="add del mod">
          <ac:chgData name="GUO, Qiang" userId="79929919-1e5a-4868-82ae-63843998b2d0" providerId="ADAL" clId="{36768A29-D13E-49DC-913F-F2D1DBF2C538}" dt="2023-03-06T11:59:19.570" v="1792" actId="165"/>
          <ac:grpSpMkLst>
            <pc:docMk/>
            <pc:sldMk cId="627693266" sldId="499"/>
            <ac:grpSpMk id="5" creationId="{86EA6151-B709-415D-2FD7-6A560D8DD69D}"/>
          </ac:grpSpMkLst>
        </pc:grpChg>
        <pc:grpChg chg="add del mod">
          <ac:chgData name="GUO, Qiang" userId="79929919-1e5a-4868-82ae-63843998b2d0" providerId="ADAL" clId="{36768A29-D13E-49DC-913F-F2D1DBF2C538}" dt="2023-03-06T12:03:38.546" v="1846" actId="165"/>
          <ac:grpSpMkLst>
            <pc:docMk/>
            <pc:sldMk cId="627693266" sldId="499"/>
            <ac:grpSpMk id="16" creationId="{E04E8AAF-B277-6964-DD79-688CD04B9615}"/>
          </ac:grpSpMkLst>
        </pc:grpChg>
        <pc:grpChg chg="add del mod">
          <ac:chgData name="GUO, Qiang" userId="79929919-1e5a-4868-82ae-63843998b2d0" providerId="ADAL" clId="{36768A29-D13E-49DC-913F-F2D1DBF2C538}" dt="2023-03-06T13:28:16.369" v="3227" actId="165"/>
          <ac:grpSpMkLst>
            <pc:docMk/>
            <pc:sldMk cId="627693266" sldId="499"/>
            <ac:grpSpMk id="53" creationId="{8DAE02B9-1059-6928-F168-E2608D905EDD}"/>
          </ac:grpSpMkLst>
        </pc:grpChg>
        <pc:grpChg chg="add del mod">
          <ac:chgData name="GUO, Qiang" userId="79929919-1e5a-4868-82ae-63843998b2d0" providerId="ADAL" clId="{36768A29-D13E-49DC-913F-F2D1DBF2C538}" dt="2023-03-06T13:30:36.769" v="3394" actId="165"/>
          <ac:grpSpMkLst>
            <pc:docMk/>
            <pc:sldMk cId="627693266" sldId="499"/>
            <ac:grpSpMk id="70" creationId="{8184FC1E-3BAA-4A42-24C7-7892BF9F2A3E}"/>
          </ac:grpSpMkLst>
        </pc:grpChg>
        <pc:graphicFrameChg chg="add del mod modGraphic">
          <ac:chgData name="GUO, Qiang" userId="79929919-1e5a-4868-82ae-63843998b2d0" providerId="ADAL" clId="{36768A29-D13E-49DC-913F-F2D1DBF2C538}" dt="2023-03-06T12:09:40.561" v="1916" actId="3680"/>
          <ac:graphicFrameMkLst>
            <pc:docMk/>
            <pc:sldMk cId="627693266" sldId="499"/>
            <ac:graphicFrameMk id="37" creationId="{2988D9C5-7BBD-D97B-8199-F23EED1A3422}"/>
          </ac:graphicFrameMkLst>
        </pc:graphicFrameChg>
        <pc:graphicFrameChg chg="add mod modGraphic">
          <ac:chgData name="GUO, Qiang" userId="79929919-1e5a-4868-82ae-63843998b2d0" providerId="ADAL" clId="{36768A29-D13E-49DC-913F-F2D1DBF2C538}" dt="2023-03-06T13:28:06.162" v="3225" actId="1038"/>
          <ac:graphicFrameMkLst>
            <pc:docMk/>
            <pc:sldMk cId="627693266" sldId="499"/>
            <ac:graphicFrameMk id="38" creationId="{7C51B42D-AAD2-3C7C-18C8-C9B4E759AA85}"/>
          </ac:graphicFrameMkLst>
        </pc:graphicFrameChg>
        <pc:graphicFrameChg chg="add mod ord modGraphic">
          <ac:chgData name="GUO, Qiang" userId="79929919-1e5a-4868-82ae-63843998b2d0" providerId="ADAL" clId="{36768A29-D13E-49DC-913F-F2D1DBF2C538}" dt="2023-03-06T13:28:06.162" v="3225" actId="1038"/>
          <ac:graphicFrameMkLst>
            <pc:docMk/>
            <pc:sldMk cId="627693266" sldId="499"/>
            <ac:graphicFrameMk id="39" creationId="{3F4C7FEB-01C7-2AC8-54ED-0052BABEC892}"/>
          </ac:graphicFrameMkLst>
        </pc:graphicFrameChg>
        <pc:graphicFrameChg chg="add mod ord modGraphic">
          <ac:chgData name="GUO, Qiang" userId="79929919-1e5a-4868-82ae-63843998b2d0" providerId="ADAL" clId="{36768A29-D13E-49DC-913F-F2D1DBF2C538}" dt="2023-03-06T13:28:06.162" v="3225" actId="1038"/>
          <ac:graphicFrameMkLst>
            <pc:docMk/>
            <pc:sldMk cId="627693266" sldId="499"/>
            <ac:graphicFrameMk id="40" creationId="{A7AF306A-6E07-BA60-BED7-8807B00B4BB8}"/>
          </ac:graphicFrameMkLst>
        </pc:graphicFrameChg>
        <pc:graphicFrameChg chg="add mod ord modGraphic">
          <ac:chgData name="GUO, Qiang" userId="79929919-1e5a-4868-82ae-63843998b2d0" providerId="ADAL" clId="{36768A29-D13E-49DC-913F-F2D1DBF2C538}" dt="2023-03-06T13:28:06.162" v="3225" actId="1038"/>
          <ac:graphicFrameMkLst>
            <pc:docMk/>
            <pc:sldMk cId="627693266" sldId="499"/>
            <ac:graphicFrameMk id="41" creationId="{368A2E03-9265-BC94-CDB3-55FD706EC1C1}"/>
          </ac:graphicFrameMkLst>
        </pc:graphicFrameChg>
        <pc:graphicFrameChg chg="add mod ord modGraphic">
          <ac:chgData name="GUO, Qiang" userId="79929919-1e5a-4868-82ae-63843998b2d0" providerId="ADAL" clId="{36768A29-D13E-49DC-913F-F2D1DBF2C538}" dt="2023-03-06T13:28:06.162" v="3225" actId="1038"/>
          <ac:graphicFrameMkLst>
            <pc:docMk/>
            <pc:sldMk cId="627693266" sldId="499"/>
            <ac:graphicFrameMk id="42" creationId="{7278F8BF-3AC4-229D-EC18-23CB52BC4F8C}"/>
          </ac:graphicFrameMkLst>
        </pc:graphicFrameChg>
        <pc:graphicFrameChg chg="add mod ord modGraphic">
          <ac:chgData name="GUO, Qiang" userId="79929919-1e5a-4868-82ae-63843998b2d0" providerId="ADAL" clId="{36768A29-D13E-49DC-913F-F2D1DBF2C538}" dt="2023-03-06T13:28:06.162" v="3225" actId="1038"/>
          <ac:graphicFrameMkLst>
            <pc:docMk/>
            <pc:sldMk cId="627693266" sldId="499"/>
            <ac:graphicFrameMk id="43" creationId="{48657CA6-36DB-058D-1A0F-C55829855EAD}"/>
          </ac:graphicFrameMkLst>
        </pc:graphicFrameChg>
        <pc:graphicFrameChg chg="add mod ord modGraphic">
          <ac:chgData name="GUO, Qiang" userId="79929919-1e5a-4868-82ae-63843998b2d0" providerId="ADAL" clId="{36768A29-D13E-49DC-913F-F2D1DBF2C538}" dt="2023-03-06T13:28:06.162" v="3225" actId="1038"/>
          <ac:graphicFrameMkLst>
            <pc:docMk/>
            <pc:sldMk cId="627693266" sldId="499"/>
            <ac:graphicFrameMk id="44" creationId="{F284C87B-F91C-F9D4-D3FC-6AEB2DF0CFBE}"/>
          </ac:graphicFrameMkLst>
        </pc:graphicFrameChg>
        <pc:graphicFrameChg chg="add del">
          <ac:chgData name="GUO, Qiang" userId="79929919-1e5a-4868-82ae-63843998b2d0" providerId="ADAL" clId="{36768A29-D13E-49DC-913F-F2D1DBF2C538}" dt="2023-03-06T13:13:15.990" v="2247"/>
          <ac:graphicFrameMkLst>
            <pc:docMk/>
            <pc:sldMk cId="627693266" sldId="499"/>
            <ac:graphicFrameMk id="45" creationId="{19EA8BA1-9306-73D3-D8CA-8E03FAA06E2A}"/>
          </ac:graphicFrameMkLst>
        </pc:graphicFrameChg>
        <pc:graphicFrameChg chg="add mod ord modGraphic">
          <ac:chgData name="GUO, Qiang" userId="79929919-1e5a-4868-82ae-63843998b2d0" providerId="ADAL" clId="{36768A29-D13E-49DC-913F-F2D1DBF2C538}" dt="2023-03-06T13:28:06.162" v="3225" actId="1038"/>
          <ac:graphicFrameMkLst>
            <pc:docMk/>
            <pc:sldMk cId="627693266" sldId="499"/>
            <ac:graphicFrameMk id="46" creationId="{EB789B3A-EF4F-F918-1250-CA993A24B1A6}"/>
          </ac:graphicFrameMkLst>
        </pc:graphicFrameChg>
        <pc:graphicFrameChg chg="add mod ord modGraphic">
          <ac:chgData name="GUO, Qiang" userId="79929919-1e5a-4868-82ae-63843998b2d0" providerId="ADAL" clId="{36768A29-D13E-49DC-913F-F2D1DBF2C538}" dt="2023-03-06T13:28:06.162" v="3225" actId="1038"/>
          <ac:graphicFrameMkLst>
            <pc:docMk/>
            <pc:sldMk cId="627693266" sldId="499"/>
            <ac:graphicFrameMk id="47" creationId="{BB0AC702-168B-6521-87DD-4839429C914C}"/>
          </ac:graphicFrameMkLst>
        </pc:graphicFrameChg>
        <pc:graphicFrameChg chg="add mod ord modGraphic">
          <ac:chgData name="GUO, Qiang" userId="79929919-1e5a-4868-82ae-63843998b2d0" providerId="ADAL" clId="{36768A29-D13E-49DC-913F-F2D1DBF2C538}" dt="2023-03-06T13:28:06.162" v="3225" actId="1038"/>
          <ac:graphicFrameMkLst>
            <pc:docMk/>
            <pc:sldMk cId="627693266" sldId="499"/>
            <ac:graphicFrameMk id="48" creationId="{DE2DC5D4-D9FB-8798-F0E7-51938B85387E}"/>
          </ac:graphicFrameMkLst>
        </pc:graphicFrameChg>
        <pc:graphicFrameChg chg="add mod ord modGraphic">
          <ac:chgData name="GUO, Qiang" userId="79929919-1e5a-4868-82ae-63843998b2d0" providerId="ADAL" clId="{36768A29-D13E-49DC-913F-F2D1DBF2C538}" dt="2023-03-06T13:28:06.162" v="3225" actId="1038"/>
          <ac:graphicFrameMkLst>
            <pc:docMk/>
            <pc:sldMk cId="627693266" sldId="499"/>
            <ac:graphicFrameMk id="49" creationId="{2D190CE7-8BD2-F2CE-90CA-77902065C11D}"/>
          </ac:graphicFrameMkLst>
        </pc:graphicFrameChg>
        <pc:graphicFrameChg chg="add mod ord modGraphic">
          <ac:chgData name="GUO, Qiang" userId="79929919-1e5a-4868-82ae-63843998b2d0" providerId="ADAL" clId="{36768A29-D13E-49DC-913F-F2D1DBF2C538}" dt="2023-03-06T13:28:06.162" v="3225" actId="1038"/>
          <ac:graphicFrameMkLst>
            <pc:docMk/>
            <pc:sldMk cId="627693266" sldId="499"/>
            <ac:graphicFrameMk id="50" creationId="{C428B260-1119-0912-F4FF-ABD95F672D78}"/>
          </ac:graphicFrameMkLst>
        </pc:graphicFrameChg>
        <pc:graphicFrameChg chg="add mod ord modGraphic">
          <ac:chgData name="GUO, Qiang" userId="79929919-1e5a-4868-82ae-63843998b2d0" providerId="ADAL" clId="{36768A29-D13E-49DC-913F-F2D1DBF2C538}" dt="2023-03-06T13:28:06.162" v="3225" actId="1038"/>
          <ac:graphicFrameMkLst>
            <pc:docMk/>
            <pc:sldMk cId="627693266" sldId="499"/>
            <ac:graphicFrameMk id="51" creationId="{1654FEC8-98BF-AB0D-CA4E-713C4E1B23B1}"/>
          </ac:graphicFrameMkLst>
        </pc:graphicFrameChg>
        <pc:graphicFrameChg chg="add mod ord modGraphic">
          <ac:chgData name="GUO, Qiang" userId="79929919-1e5a-4868-82ae-63843998b2d0" providerId="ADAL" clId="{36768A29-D13E-49DC-913F-F2D1DBF2C538}" dt="2023-03-06T13:28:06.162" v="3225" actId="1038"/>
          <ac:graphicFrameMkLst>
            <pc:docMk/>
            <pc:sldMk cId="627693266" sldId="499"/>
            <ac:graphicFrameMk id="52" creationId="{87008A2D-0EEB-B91E-23E0-35C709AD8814}"/>
          </ac:graphicFrameMkLst>
        </pc:graphicFrameChg>
        <pc:graphicFrameChg chg="add mod ord">
          <ac:chgData name="GUO, Qiang" userId="79929919-1e5a-4868-82ae-63843998b2d0" providerId="ADAL" clId="{36768A29-D13E-49DC-913F-F2D1DBF2C538}" dt="2023-03-06T13:50:02.703" v="4138" actId="1037"/>
          <ac:graphicFrameMkLst>
            <pc:docMk/>
            <pc:sldMk cId="627693266" sldId="499"/>
            <ac:graphicFrameMk id="56" creationId="{70D4F3D1-8AC7-21E2-0A9C-1ED813B77D35}"/>
          </ac:graphicFrameMkLst>
        </pc:graphicFrameChg>
        <pc:graphicFrameChg chg="add mod ord">
          <ac:chgData name="GUO, Qiang" userId="79929919-1e5a-4868-82ae-63843998b2d0" providerId="ADAL" clId="{36768A29-D13E-49DC-913F-F2D1DBF2C538}" dt="2023-03-06T13:48:58.526" v="4074" actId="1035"/>
          <ac:graphicFrameMkLst>
            <pc:docMk/>
            <pc:sldMk cId="627693266" sldId="499"/>
            <ac:graphicFrameMk id="57" creationId="{54D322A4-FE78-9E49-9A6D-874EAF05F47C}"/>
          </ac:graphicFrameMkLst>
        </pc:graphicFrameChg>
        <pc:graphicFrameChg chg="add mod ord">
          <ac:chgData name="GUO, Qiang" userId="79929919-1e5a-4868-82ae-63843998b2d0" providerId="ADAL" clId="{36768A29-D13E-49DC-913F-F2D1DBF2C538}" dt="2023-03-06T13:48:20.116" v="4055" actId="1038"/>
          <ac:graphicFrameMkLst>
            <pc:docMk/>
            <pc:sldMk cId="627693266" sldId="499"/>
            <ac:graphicFrameMk id="58" creationId="{8DEC27FE-8E56-3744-B5EF-2F89652CA31E}"/>
          </ac:graphicFrameMkLst>
        </pc:graphicFrameChg>
        <pc:graphicFrameChg chg="add mod ord">
          <ac:chgData name="GUO, Qiang" userId="79929919-1e5a-4868-82ae-63843998b2d0" providerId="ADAL" clId="{36768A29-D13E-49DC-913F-F2D1DBF2C538}" dt="2023-03-06T13:47:44.543" v="4031" actId="1036"/>
          <ac:graphicFrameMkLst>
            <pc:docMk/>
            <pc:sldMk cId="627693266" sldId="499"/>
            <ac:graphicFrameMk id="59" creationId="{81983EDE-3EF0-9013-9BD8-1B08F84B80D9}"/>
          </ac:graphicFrameMkLst>
        </pc:graphicFrameChg>
        <pc:graphicFrameChg chg="add mod ord">
          <ac:chgData name="GUO, Qiang" userId="79929919-1e5a-4868-82ae-63843998b2d0" providerId="ADAL" clId="{36768A29-D13E-49DC-913F-F2D1DBF2C538}" dt="2023-03-06T13:45:41.163" v="4007" actId="1036"/>
          <ac:graphicFrameMkLst>
            <pc:docMk/>
            <pc:sldMk cId="627693266" sldId="499"/>
            <ac:graphicFrameMk id="60" creationId="{271A7590-4A48-FAB5-E5EC-7FDEB9FA3411}"/>
          </ac:graphicFrameMkLst>
        </pc:graphicFrameChg>
        <pc:graphicFrameChg chg="add mod ord">
          <ac:chgData name="GUO, Qiang" userId="79929919-1e5a-4868-82ae-63843998b2d0" providerId="ADAL" clId="{36768A29-D13E-49DC-913F-F2D1DBF2C538}" dt="2023-03-06T13:44:58.757" v="3978" actId="1036"/>
          <ac:graphicFrameMkLst>
            <pc:docMk/>
            <pc:sldMk cId="627693266" sldId="499"/>
            <ac:graphicFrameMk id="61" creationId="{0252ECB9-16BA-FE1F-07AE-327CECFDBC72}"/>
          </ac:graphicFrameMkLst>
        </pc:graphicFrameChg>
        <pc:graphicFrameChg chg="add mod ord">
          <ac:chgData name="GUO, Qiang" userId="79929919-1e5a-4868-82ae-63843998b2d0" providerId="ADAL" clId="{36768A29-D13E-49DC-913F-F2D1DBF2C538}" dt="2023-03-06T13:44:12.748" v="3957" actId="1036"/>
          <ac:graphicFrameMkLst>
            <pc:docMk/>
            <pc:sldMk cId="627693266" sldId="499"/>
            <ac:graphicFrameMk id="62" creationId="{F07D0962-2A02-7D22-72E9-04BAA1E3358B}"/>
          </ac:graphicFrameMkLst>
        </pc:graphicFrameChg>
        <pc:graphicFrameChg chg="add mod ord">
          <ac:chgData name="GUO, Qiang" userId="79929919-1e5a-4868-82ae-63843998b2d0" providerId="ADAL" clId="{36768A29-D13E-49DC-913F-F2D1DBF2C538}" dt="2023-03-06T13:43:15.294" v="3928" actId="1037"/>
          <ac:graphicFrameMkLst>
            <pc:docMk/>
            <pc:sldMk cId="627693266" sldId="499"/>
            <ac:graphicFrameMk id="63" creationId="{6078BA34-51D2-FE9E-0909-BC8C6740BDFF}"/>
          </ac:graphicFrameMkLst>
        </pc:graphicFrameChg>
        <pc:graphicFrameChg chg="add mod ord">
          <ac:chgData name="GUO, Qiang" userId="79929919-1e5a-4868-82ae-63843998b2d0" providerId="ADAL" clId="{36768A29-D13E-49DC-913F-F2D1DBF2C538}" dt="2023-03-06T13:41:57.171" v="3854" actId="1038"/>
          <ac:graphicFrameMkLst>
            <pc:docMk/>
            <pc:sldMk cId="627693266" sldId="499"/>
            <ac:graphicFrameMk id="64" creationId="{C25E8A6D-E380-FAF7-74D7-DCF25CF0676B}"/>
          </ac:graphicFrameMkLst>
        </pc:graphicFrameChg>
        <pc:graphicFrameChg chg="add mod ord">
          <ac:chgData name="GUO, Qiang" userId="79929919-1e5a-4868-82ae-63843998b2d0" providerId="ADAL" clId="{36768A29-D13E-49DC-913F-F2D1DBF2C538}" dt="2023-03-06T13:41:14.987" v="3824" actId="1038"/>
          <ac:graphicFrameMkLst>
            <pc:docMk/>
            <pc:sldMk cId="627693266" sldId="499"/>
            <ac:graphicFrameMk id="65" creationId="{282263A2-C763-DD96-F51D-D01F523CF6E3}"/>
          </ac:graphicFrameMkLst>
        </pc:graphicFrameChg>
        <pc:graphicFrameChg chg="add mod ord">
          <ac:chgData name="GUO, Qiang" userId="79929919-1e5a-4868-82ae-63843998b2d0" providerId="ADAL" clId="{36768A29-D13E-49DC-913F-F2D1DBF2C538}" dt="2023-03-06T13:40:34.843" v="3810" actId="1038"/>
          <ac:graphicFrameMkLst>
            <pc:docMk/>
            <pc:sldMk cId="627693266" sldId="499"/>
            <ac:graphicFrameMk id="66" creationId="{07200360-9AA8-1A0C-E9A4-490CD21FECAF}"/>
          </ac:graphicFrameMkLst>
        </pc:graphicFrameChg>
        <pc:graphicFrameChg chg="add mod ord">
          <ac:chgData name="GUO, Qiang" userId="79929919-1e5a-4868-82ae-63843998b2d0" providerId="ADAL" clId="{36768A29-D13E-49DC-913F-F2D1DBF2C538}" dt="2023-03-06T13:39:01.931" v="3734" actId="1037"/>
          <ac:graphicFrameMkLst>
            <pc:docMk/>
            <pc:sldMk cId="627693266" sldId="499"/>
            <ac:graphicFrameMk id="67" creationId="{6B868D85-565F-4B41-757F-8363057B66DE}"/>
          </ac:graphicFrameMkLst>
        </pc:graphicFrameChg>
        <pc:graphicFrameChg chg="add mod ord modGraphic">
          <ac:chgData name="GUO, Qiang" userId="79929919-1e5a-4868-82ae-63843998b2d0" providerId="ADAL" clId="{36768A29-D13E-49DC-913F-F2D1DBF2C538}" dt="2023-03-06T13:33:58.651" v="3632" actId="1038"/>
          <ac:graphicFrameMkLst>
            <pc:docMk/>
            <pc:sldMk cId="627693266" sldId="499"/>
            <ac:graphicFrameMk id="68" creationId="{F249F064-6E16-70A9-D754-B6D7DE5641B0}"/>
          </ac:graphicFrameMkLst>
        </pc:graphicFrameChg>
        <pc:graphicFrameChg chg="add mod modGraphic">
          <ac:chgData name="GUO, Qiang" userId="79929919-1e5a-4868-82ae-63843998b2d0" providerId="ADAL" clId="{36768A29-D13E-49DC-913F-F2D1DBF2C538}" dt="2023-03-06T13:32:38.900" v="3498" actId="1037"/>
          <ac:graphicFrameMkLst>
            <pc:docMk/>
            <pc:sldMk cId="627693266" sldId="499"/>
            <ac:graphicFrameMk id="69" creationId="{86A89A94-9AF3-67B4-AC42-4B0D87836EEF}"/>
          </ac:graphicFrameMkLst>
        </pc:graphicFrameChg>
      </pc:sldChg>
      <pc:sldChg chg="addSp delSp modSp mod addAnim delAnim modAnim">
        <pc:chgData name="GUO, Qiang" userId="79929919-1e5a-4868-82ae-63843998b2d0" providerId="ADAL" clId="{36768A29-D13E-49DC-913F-F2D1DBF2C538}" dt="2023-03-06T17:28:15.389" v="7542"/>
        <pc:sldMkLst>
          <pc:docMk/>
          <pc:sldMk cId="3499827752" sldId="503"/>
        </pc:sldMkLst>
        <pc:spChg chg="del">
          <ac:chgData name="GUO, Qiang" userId="79929919-1e5a-4868-82ae-63843998b2d0" providerId="ADAL" clId="{36768A29-D13E-49DC-913F-F2D1DBF2C538}" dt="2023-03-06T16:09:29.237" v="5384" actId="478"/>
          <ac:spMkLst>
            <pc:docMk/>
            <pc:sldMk cId="3499827752" sldId="503"/>
            <ac:spMk id="2" creationId="{B79E726E-C8DC-4047-2504-AD8D8D6ED02D}"/>
          </ac:spMkLst>
        </pc:spChg>
        <pc:spChg chg="del">
          <ac:chgData name="GUO, Qiang" userId="79929919-1e5a-4868-82ae-63843998b2d0" providerId="ADAL" clId="{36768A29-D13E-49DC-913F-F2D1DBF2C538}" dt="2023-03-06T16:09:31.909" v="5386" actId="478"/>
          <ac:spMkLst>
            <pc:docMk/>
            <pc:sldMk cId="3499827752" sldId="503"/>
            <ac:spMk id="5" creationId="{130AEFA9-9E0F-D6A6-9F44-C86DB9A0641F}"/>
          </ac:spMkLst>
        </pc:spChg>
        <pc:spChg chg="add del mod">
          <ac:chgData name="GUO, Qiang" userId="79929919-1e5a-4868-82ae-63843998b2d0" providerId="ADAL" clId="{36768A29-D13E-49DC-913F-F2D1DBF2C538}" dt="2023-03-06T16:09:30.512" v="5385" actId="478"/>
          <ac:spMkLst>
            <pc:docMk/>
            <pc:sldMk cId="3499827752" sldId="503"/>
            <ac:spMk id="6" creationId="{E56ED655-B690-797B-83A4-91DAF2AE79A2}"/>
          </ac:spMkLst>
        </pc:spChg>
        <pc:spChg chg="add mod">
          <ac:chgData name="GUO, Qiang" userId="79929919-1e5a-4868-82ae-63843998b2d0" providerId="ADAL" clId="{36768A29-D13E-49DC-913F-F2D1DBF2C538}" dt="2023-03-06T16:38:05.460" v="5953" actId="1076"/>
          <ac:spMkLst>
            <pc:docMk/>
            <pc:sldMk cId="3499827752" sldId="503"/>
            <ac:spMk id="8" creationId="{155C2D5E-7C05-A6FC-7A88-6E48B668F9AE}"/>
          </ac:spMkLst>
        </pc:spChg>
        <pc:spChg chg="mod">
          <ac:chgData name="GUO, Qiang" userId="79929919-1e5a-4868-82ae-63843998b2d0" providerId="ADAL" clId="{36768A29-D13E-49DC-913F-F2D1DBF2C538}" dt="2023-03-06T16:09:25.003" v="5383" actId="20577"/>
          <ac:spMkLst>
            <pc:docMk/>
            <pc:sldMk cId="3499827752" sldId="503"/>
            <ac:spMk id="9" creationId="{87C720C1-1137-4CC8-96B9-2662FEA5AB6F}"/>
          </ac:spMkLst>
        </pc:spChg>
        <pc:spChg chg="del">
          <ac:chgData name="GUO, Qiang" userId="79929919-1e5a-4868-82ae-63843998b2d0" providerId="ADAL" clId="{36768A29-D13E-49DC-913F-F2D1DBF2C538}" dt="2023-03-06T16:09:31.909" v="5386" actId="478"/>
          <ac:spMkLst>
            <pc:docMk/>
            <pc:sldMk cId="3499827752" sldId="503"/>
            <ac:spMk id="10" creationId="{88C5C384-FC79-B564-4153-C8B8718BB638}"/>
          </ac:spMkLst>
        </pc:spChg>
        <pc:spChg chg="add mod">
          <ac:chgData name="GUO, Qiang" userId="79929919-1e5a-4868-82ae-63843998b2d0" providerId="ADAL" clId="{36768A29-D13E-49DC-913F-F2D1DBF2C538}" dt="2023-03-06T16:37:49.051" v="5950" actId="14100"/>
          <ac:spMkLst>
            <pc:docMk/>
            <pc:sldMk cId="3499827752" sldId="503"/>
            <ac:spMk id="12" creationId="{CBE3BBCE-1709-1E36-3816-7A108D31A07A}"/>
          </ac:spMkLst>
        </pc:spChg>
        <pc:spChg chg="add mod">
          <ac:chgData name="GUO, Qiang" userId="79929919-1e5a-4868-82ae-63843998b2d0" providerId="ADAL" clId="{36768A29-D13E-49DC-913F-F2D1DBF2C538}" dt="2023-03-06T16:36:56.460" v="5937" actId="1037"/>
          <ac:spMkLst>
            <pc:docMk/>
            <pc:sldMk cId="3499827752" sldId="503"/>
            <ac:spMk id="13" creationId="{FE680BFB-89BB-2A26-0969-E40EFCA94F08}"/>
          </ac:spMkLst>
        </pc:spChg>
        <pc:spChg chg="add mod">
          <ac:chgData name="GUO, Qiang" userId="79929919-1e5a-4868-82ae-63843998b2d0" providerId="ADAL" clId="{36768A29-D13E-49DC-913F-F2D1DBF2C538}" dt="2023-03-06T16:38:00.668" v="5952" actId="1076"/>
          <ac:spMkLst>
            <pc:docMk/>
            <pc:sldMk cId="3499827752" sldId="503"/>
            <ac:spMk id="14" creationId="{6F96441F-4E9E-0C1C-C00A-68CA133083C8}"/>
          </ac:spMkLst>
        </pc:spChg>
        <pc:spChg chg="add mod">
          <ac:chgData name="GUO, Qiang" userId="79929919-1e5a-4868-82ae-63843998b2d0" providerId="ADAL" clId="{36768A29-D13E-49DC-913F-F2D1DBF2C538}" dt="2023-03-06T16:39:35.768" v="6070" actId="1037"/>
          <ac:spMkLst>
            <pc:docMk/>
            <pc:sldMk cId="3499827752" sldId="503"/>
            <ac:spMk id="16" creationId="{003C28B2-BCB5-168C-4A02-2D63952C38FA}"/>
          </ac:spMkLst>
        </pc:spChg>
        <pc:spChg chg="add mod">
          <ac:chgData name="GUO, Qiang" userId="79929919-1e5a-4868-82ae-63843998b2d0" providerId="ADAL" clId="{36768A29-D13E-49DC-913F-F2D1DBF2C538}" dt="2023-03-06T16:39:35.768" v="6070" actId="1037"/>
          <ac:spMkLst>
            <pc:docMk/>
            <pc:sldMk cId="3499827752" sldId="503"/>
            <ac:spMk id="18" creationId="{07695D76-89CD-2211-18E0-8CCFB7D852CF}"/>
          </ac:spMkLst>
        </pc:spChg>
        <pc:spChg chg="add mod">
          <ac:chgData name="GUO, Qiang" userId="79929919-1e5a-4868-82ae-63843998b2d0" providerId="ADAL" clId="{36768A29-D13E-49DC-913F-F2D1DBF2C538}" dt="2023-03-06T16:39:35.768" v="6070" actId="1037"/>
          <ac:spMkLst>
            <pc:docMk/>
            <pc:sldMk cId="3499827752" sldId="503"/>
            <ac:spMk id="20" creationId="{53C910FE-B3A4-B52A-692E-B0853B01FBAF}"/>
          </ac:spMkLst>
        </pc:spChg>
        <pc:spChg chg="add mod">
          <ac:chgData name="GUO, Qiang" userId="79929919-1e5a-4868-82ae-63843998b2d0" providerId="ADAL" clId="{36768A29-D13E-49DC-913F-F2D1DBF2C538}" dt="2023-03-06T16:41:26.142" v="6100" actId="1035"/>
          <ac:spMkLst>
            <pc:docMk/>
            <pc:sldMk cId="3499827752" sldId="503"/>
            <ac:spMk id="22" creationId="{C4BB5497-4C82-B84C-5997-51C44C5D3019}"/>
          </ac:spMkLst>
        </pc:spChg>
        <pc:spChg chg="add mod">
          <ac:chgData name="GUO, Qiang" userId="79929919-1e5a-4868-82ae-63843998b2d0" providerId="ADAL" clId="{36768A29-D13E-49DC-913F-F2D1DBF2C538}" dt="2023-03-06T16:41:28.094" v="6106" actId="1035"/>
          <ac:spMkLst>
            <pc:docMk/>
            <pc:sldMk cId="3499827752" sldId="503"/>
            <ac:spMk id="24" creationId="{4C7E4B86-43DE-FEA7-59F5-C111FC72C29C}"/>
          </ac:spMkLst>
        </pc:spChg>
        <pc:spChg chg="add mod">
          <ac:chgData name="GUO, Qiang" userId="79929919-1e5a-4868-82ae-63843998b2d0" providerId="ADAL" clId="{36768A29-D13E-49DC-913F-F2D1DBF2C538}" dt="2023-03-06T16:41:30.549" v="6112" actId="1035"/>
          <ac:spMkLst>
            <pc:docMk/>
            <pc:sldMk cId="3499827752" sldId="503"/>
            <ac:spMk id="26" creationId="{BA117651-13F8-2E4C-0D46-645FF1DDC197}"/>
          </ac:spMkLst>
        </pc:spChg>
        <pc:spChg chg="add mod">
          <ac:chgData name="GUO, Qiang" userId="79929919-1e5a-4868-82ae-63843998b2d0" providerId="ADAL" clId="{36768A29-D13E-49DC-913F-F2D1DBF2C538}" dt="2023-03-06T16:42:26.782" v="6141" actId="1037"/>
          <ac:spMkLst>
            <pc:docMk/>
            <pc:sldMk cId="3499827752" sldId="503"/>
            <ac:spMk id="27" creationId="{8C3E7371-1F24-01D3-FC1B-00F08E7048A0}"/>
          </ac:spMkLst>
        </pc:spChg>
        <pc:graphicFrameChg chg="add mod modGraphic">
          <ac:chgData name="GUO, Qiang" userId="79929919-1e5a-4868-82ae-63843998b2d0" providerId="ADAL" clId="{36768A29-D13E-49DC-913F-F2D1DBF2C538}" dt="2023-03-06T16:36:56.460" v="5937" actId="1037"/>
          <ac:graphicFrameMkLst>
            <pc:docMk/>
            <pc:sldMk cId="3499827752" sldId="503"/>
            <ac:graphicFrameMk id="11" creationId="{8D57C41F-4B7C-B27A-A40D-364005FE4D93}"/>
          </ac:graphicFrameMkLst>
        </pc:graphicFrameChg>
        <pc:graphicFrameChg chg="add mod modGraphic">
          <ac:chgData name="GUO, Qiang" userId="79929919-1e5a-4868-82ae-63843998b2d0" providerId="ADAL" clId="{36768A29-D13E-49DC-913F-F2D1DBF2C538}" dt="2023-03-06T16:36:56.460" v="5937" actId="1037"/>
          <ac:graphicFrameMkLst>
            <pc:docMk/>
            <pc:sldMk cId="3499827752" sldId="503"/>
            <ac:graphicFrameMk id="15" creationId="{A1C434F6-BA09-61CE-19D6-281D162F74C6}"/>
          </ac:graphicFrameMkLst>
        </pc:graphicFrameChg>
        <pc:graphicFrameChg chg="add mod modGraphic">
          <ac:chgData name="GUO, Qiang" userId="79929919-1e5a-4868-82ae-63843998b2d0" providerId="ADAL" clId="{36768A29-D13E-49DC-913F-F2D1DBF2C538}" dt="2023-03-06T16:36:56.460" v="5937" actId="1037"/>
          <ac:graphicFrameMkLst>
            <pc:docMk/>
            <pc:sldMk cId="3499827752" sldId="503"/>
            <ac:graphicFrameMk id="17" creationId="{3E322581-8EF1-A8C5-FE8D-33689512C338}"/>
          </ac:graphicFrameMkLst>
        </pc:graphicFrameChg>
        <pc:graphicFrameChg chg="add mod modGraphic">
          <ac:chgData name="GUO, Qiang" userId="79929919-1e5a-4868-82ae-63843998b2d0" providerId="ADAL" clId="{36768A29-D13E-49DC-913F-F2D1DBF2C538}" dt="2023-03-06T16:36:56.460" v="5937" actId="1037"/>
          <ac:graphicFrameMkLst>
            <pc:docMk/>
            <pc:sldMk cId="3499827752" sldId="503"/>
            <ac:graphicFrameMk id="19" creationId="{0E638143-8DA8-A7FF-A647-7F26ABC59D6A}"/>
          </ac:graphicFrameMkLst>
        </pc:graphicFrameChg>
        <pc:graphicFrameChg chg="add mod modGraphic">
          <ac:chgData name="GUO, Qiang" userId="79929919-1e5a-4868-82ae-63843998b2d0" providerId="ADAL" clId="{36768A29-D13E-49DC-913F-F2D1DBF2C538}" dt="2023-03-06T16:36:56.460" v="5937" actId="1037"/>
          <ac:graphicFrameMkLst>
            <pc:docMk/>
            <pc:sldMk cId="3499827752" sldId="503"/>
            <ac:graphicFrameMk id="21" creationId="{A530C6AE-E934-838A-DA29-5AA3717A9941}"/>
          </ac:graphicFrameMkLst>
        </pc:graphicFrameChg>
        <pc:graphicFrameChg chg="add mod modGraphic">
          <ac:chgData name="GUO, Qiang" userId="79929919-1e5a-4868-82ae-63843998b2d0" providerId="ADAL" clId="{36768A29-D13E-49DC-913F-F2D1DBF2C538}" dt="2023-03-06T16:36:56.460" v="5937" actId="1037"/>
          <ac:graphicFrameMkLst>
            <pc:docMk/>
            <pc:sldMk cId="3499827752" sldId="503"/>
            <ac:graphicFrameMk id="23" creationId="{8D38AE43-C5B0-2FA2-4ED1-E0C6F09F13DC}"/>
          </ac:graphicFrameMkLst>
        </pc:graphicFrameChg>
        <pc:graphicFrameChg chg="add mod modGraphic">
          <ac:chgData name="GUO, Qiang" userId="79929919-1e5a-4868-82ae-63843998b2d0" providerId="ADAL" clId="{36768A29-D13E-49DC-913F-F2D1DBF2C538}" dt="2023-03-06T16:39:05.818" v="6045" actId="1036"/>
          <ac:graphicFrameMkLst>
            <pc:docMk/>
            <pc:sldMk cId="3499827752" sldId="503"/>
            <ac:graphicFrameMk id="25" creationId="{33C8A6BA-E027-8343-C6A3-C5222AA05F5A}"/>
          </ac:graphicFrameMkLst>
        </pc:graphicFrameChg>
      </pc:sldChg>
      <pc:sldChg chg="del">
        <pc:chgData name="GUO, Qiang" userId="79929919-1e5a-4868-82ae-63843998b2d0" providerId="ADAL" clId="{36768A29-D13E-49DC-913F-F2D1DBF2C538}" dt="2023-03-06T17:23:38.834" v="7463" actId="47"/>
        <pc:sldMkLst>
          <pc:docMk/>
          <pc:sldMk cId="4074228462" sldId="524"/>
        </pc:sldMkLst>
      </pc:sldChg>
      <pc:sldChg chg="del">
        <pc:chgData name="GUO, Qiang" userId="79929919-1e5a-4868-82ae-63843998b2d0" providerId="ADAL" clId="{36768A29-D13E-49DC-913F-F2D1DBF2C538}" dt="2023-03-06T17:23:42.263" v="7464" actId="47"/>
        <pc:sldMkLst>
          <pc:docMk/>
          <pc:sldMk cId="1219736981" sldId="526"/>
        </pc:sldMkLst>
      </pc:sldChg>
      <pc:sldChg chg="addSp delSp modSp mod delAnim modAnim">
        <pc:chgData name="GUO, Qiang" userId="79929919-1e5a-4868-82ae-63843998b2d0" providerId="ADAL" clId="{36768A29-D13E-49DC-913F-F2D1DBF2C538}" dt="2023-03-06T17:22:27.653" v="7373" actId="33524"/>
        <pc:sldMkLst>
          <pc:docMk/>
          <pc:sldMk cId="3818947151" sldId="527"/>
        </pc:sldMkLst>
        <pc:spChg chg="del">
          <ac:chgData name="GUO, Qiang" userId="79929919-1e5a-4868-82ae-63843998b2d0" providerId="ADAL" clId="{36768A29-D13E-49DC-913F-F2D1DBF2C538}" dt="2023-03-06T17:16:40.392" v="6999" actId="478"/>
          <ac:spMkLst>
            <pc:docMk/>
            <pc:sldMk cId="3818947151" sldId="527"/>
            <ac:spMk id="3" creationId="{3569F3BE-E3CB-8A3E-7165-80C1FEEBE8C0}"/>
          </ac:spMkLst>
        </pc:spChg>
        <pc:spChg chg="del">
          <ac:chgData name="GUO, Qiang" userId="79929919-1e5a-4868-82ae-63843998b2d0" providerId="ADAL" clId="{36768A29-D13E-49DC-913F-F2D1DBF2C538}" dt="2023-03-06T17:16:35.955" v="6997" actId="478"/>
          <ac:spMkLst>
            <pc:docMk/>
            <pc:sldMk cId="3818947151" sldId="527"/>
            <ac:spMk id="5" creationId="{BE2809E1-EE55-30FA-A2FD-862C48FD247E}"/>
          </ac:spMkLst>
        </pc:spChg>
        <pc:spChg chg="add del mod">
          <ac:chgData name="GUO, Qiang" userId="79929919-1e5a-4868-82ae-63843998b2d0" providerId="ADAL" clId="{36768A29-D13E-49DC-913F-F2D1DBF2C538}" dt="2023-03-06T17:16:11.425" v="6961" actId="478"/>
          <ac:spMkLst>
            <pc:docMk/>
            <pc:sldMk cId="3818947151" sldId="527"/>
            <ac:spMk id="6" creationId="{59D4DB18-A435-33B7-1B2B-DB30CFC1AE4F}"/>
          </ac:spMkLst>
        </pc:spChg>
        <pc:spChg chg="del">
          <ac:chgData name="GUO, Qiang" userId="79929919-1e5a-4868-82ae-63843998b2d0" providerId="ADAL" clId="{36768A29-D13E-49DC-913F-F2D1DBF2C538}" dt="2023-03-06T17:16:45.470" v="7002" actId="478"/>
          <ac:spMkLst>
            <pc:docMk/>
            <pc:sldMk cId="3818947151" sldId="527"/>
            <ac:spMk id="7" creationId="{F900D7C0-FD8D-E3FF-FA63-3BF9035C5D47}"/>
          </ac:spMkLst>
        </pc:spChg>
        <pc:spChg chg="del">
          <ac:chgData name="GUO, Qiang" userId="79929919-1e5a-4868-82ae-63843998b2d0" providerId="ADAL" clId="{36768A29-D13E-49DC-913F-F2D1DBF2C538}" dt="2023-03-06T17:16:43.515" v="7001" actId="478"/>
          <ac:spMkLst>
            <pc:docMk/>
            <pc:sldMk cId="3818947151" sldId="527"/>
            <ac:spMk id="8" creationId="{08BFED61-99D4-8421-A1B6-DD04DF0F60F7}"/>
          </ac:spMkLst>
        </pc:spChg>
        <pc:spChg chg="mod">
          <ac:chgData name="GUO, Qiang" userId="79929919-1e5a-4868-82ae-63843998b2d0" providerId="ADAL" clId="{36768A29-D13E-49DC-913F-F2D1DBF2C538}" dt="2023-03-06T17:16:31.024" v="6996" actId="20577"/>
          <ac:spMkLst>
            <pc:docMk/>
            <pc:sldMk cId="3818947151" sldId="527"/>
            <ac:spMk id="9" creationId="{87C720C1-1137-4CC8-96B9-2662FEA5AB6F}"/>
          </ac:spMkLst>
        </pc:spChg>
        <pc:spChg chg="del">
          <ac:chgData name="GUO, Qiang" userId="79929919-1e5a-4868-82ae-63843998b2d0" providerId="ADAL" clId="{36768A29-D13E-49DC-913F-F2D1DBF2C538}" dt="2023-03-06T17:16:42.295" v="7000" actId="478"/>
          <ac:spMkLst>
            <pc:docMk/>
            <pc:sldMk cId="3818947151" sldId="527"/>
            <ac:spMk id="11" creationId="{B9C3BFF9-B5CE-BD14-28A6-5C41B48C28ED}"/>
          </ac:spMkLst>
        </pc:spChg>
        <pc:spChg chg="add del mod">
          <ac:chgData name="GUO, Qiang" userId="79929919-1e5a-4868-82ae-63843998b2d0" providerId="ADAL" clId="{36768A29-D13E-49DC-913F-F2D1DBF2C538}" dt="2023-03-06T17:16:37.851" v="6998" actId="478"/>
          <ac:spMkLst>
            <pc:docMk/>
            <pc:sldMk cId="3818947151" sldId="527"/>
            <ac:spMk id="12" creationId="{BAA41D02-4D06-A92A-1B86-A40410549147}"/>
          </ac:spMkLst>
        </pc:spChg>
        <pc:spChg chg="add mod">
          <ac:chgData name="GUO, Qiang" userId="79929919-1e5a-4868-82ae-63843998b2d0" providerId="ADAL" clId="{36768A29-D13E-49DC-913F-F2D1DBF2C538}" dt="2023-03-06T17:17:12.316" v="7133" actId="1036"/>
          <ac:spMkLst>
            <pc:docMk/>
            <pc:sldMk cId="3818947151" sldId="527"/>
            <ac:spMk id="14" creationId="{9CBCB17D-C4E3-B28D-225D-BD3DAB35C22B}"/>
          </ac:spMkLst>
        </pc:spChg>
        <pc:spChg chg="add mod">
          <ac:chgData name="GUO, Qiang" userId="79929919-1e5a-4868-82ae-63843998b2d0" providerId="ADAL" clId="{36768A29-D13E-49DC-913F-F2D1DBF2C538}" dt="2023-03-06T17:17:12.316" v="7133" actId="1036"/>
          <ac:spMkLst>
            <pc:docMk/>
            <pc:sldMk cId="3818947151" sldId="527"/>
            <ac:spMk id="15" creationId="{ABA01D60-CBC7-1597-92CF-C12D6E13C163}"/>
          </ac:spMkLst>
        </pc:spChg>
        <pc:spChg chg="add mod">
          <ac:chgData name="GUO, Qiang" userId="79929919-1e5a-4868-82ae-63843998b2d0" providerId="ADAL" clId="{36768A29-D13E-49DC-913F-F2D1DBF2C538}" dt="2023-03-06T17:17:12.316" v="7133" actId="1036"/>
          <ac:spMkLst>
            <pc:docMk/>
            <pc:sldMk cId="3818947151" sldId="527"/>
            <ac:spMk id="16" creationId="{7A525B70-12C4-F22B-E055-BC1F05619773}"/>
          </ac:spMkLst>
        </pc:spChg>
        <pc:spChg chg="add mod">
          <ac:chgData name="GUO, Qiang" userId="79929919-1e5a-4868-82ae-63843998b2d0" providerId="ADAL" clId="{36768A29-D13E-49DC-913F-F2D1DBF2C538}" dt="2023-03-06T17:22:27.653" v="7373" actId="33524"/>
          <ac:spMkLst>
            <pc:docMk/>
            <pc:sldMk cId="3818947151" sldId="527"/>
            <ac:spMk id="18" creationId="{CBFA7177-3688-EDD9-F056-CCD55313BA30}"/>
          </ac:spMkLst>
        </pc:spChg>
        <pc:spChg chg="add mod">
          <ac:chgData name="GUO, Qiang" userId="79929919-1e5a-4868-82ae-63843998b2d0" providerId="ADAL" clId="{36768A29-D13E-49DC-913F-F2D1DBF2C538}" dt="2023-03-06T17:18:18.956" v="7165" actId="1076"/>
          <ac:spMkLst>
            <pc:docMk/>
            <pc:sldMk cId="3818947151" sldId="527"/>
            <ac:spMk id="19" creationId="{439F62A3-937C-306A-5E72-C5F47A8B4C22}"/>
          </ac:spMkLst>
        </pc:spChg>
        <pc:spChg chg="add mod">
          <ac:chgData name="GUO, Qiang" userId="79929919-1e5a-4868-82ae-63843998b2d0" providerId="ADAL" clId="{36768A29-D13E-49DC-913F-F2D1DBF2C538}" dt="2023-03-06T17:18:42.714" v="7175" actId="20577"/>
          <ac:spMkLst>
            <pc:docMk/>
            <pc:sldMk cId="3818947151" sldId="527"/>
            <ac:spMk id="22" creationId="{6FFA33E8-46AB-86ED-A87E-A919C3DC71E0}"/>
          </ac:spMkLst>
        </pc:spChg>
        <pc:picChg chg="add mod">
          <ac:chgData name="GUO, Qiang" userId="79929919-1e5a-4868-82ae-63843998b2d0" providerId="ADAL" clId="{36768A29-D13E-49DC-913F-F2D1DBF2C538}" dt="2023-03-06T17:17:12.316" v="7133" actId="1036"/>
          <ac:picMkLst>
            <pc:docMk/>
            <pc:sldMk cId="3818947151" sldId="527"/>
            <ac:picMk id="13" creationId="{223F3DD3-A3FD-745D-0C12-1F13F0F8DA72}"/>
          </ac:picMkLst>
        </pc:picChg>
        <pc:cxnChg chg="add mod">
          <ac:chgData name="GUO, Qiang" userId="79929919-1e5a-4868-82ae-63843998b2d0" providerId="ADAL" clId="{36768A29-D13E-49DC-913F-F2D1DBF2C538}" dt="2023-03-06T17:17:12.316" v="7133" actId="1036"/>
          <ac:cxnSpMkLst>
            <pc:docMk/>
            <pc:sldMk cId="3818947151" sldId="527"/>
            <ac:cxnSpMk id="17" creationId="{27FA952C-1E08-1BBC-9C54-75F6B788684B}"/>
          </ac:cxnSpMkLst>
        </pc:cxnChg>
        <pc:cxnChg chg="add mod">
          <ac:chgData name="GUO, Qiang" userId="79929919-1e5a-4868-82ae-63843998b2d0" providerId="ADAL" clId="{36768A29-D13E-49DC-913F-F2D1DBF2C538}" dt="2023-03-06T17:18:56.396" v="7177" actId="1076"/>
          <ac:cxnSpMkLst>
            <pc:docMk/>
            <pc:sldMk cId="3818947151" sldId="527"/>
            <ac:cxnSpMk id="20" creationId="{5B6230D8-91E0-2B8D-6F76-20E825D509B0}"/>
          </ac:cxnSpMkLst>
        </pc:cxnChg>
      </pc:sldChg>
      <pc:sldChg chg="addSp delSp modSp mod delAnim modAnim">
        <pc:chgData name="GUO, Qiang" userId="79929919-1e5a-4868-82ae-63843998b2d0" providerId="ADAL" clId="{36768A29-D13E-49DC-913F-F2D1DBF2C538}" dt="2023-03-06T16:58:40.351" v="6452" actId="14100"/>
        <pc:sldMkLst>
          <pc:docMk/>
          <pc:sldMk cId="2456879675" sldId="528"/>
        </pc:sldMkLst>
        <pc:spChg chg="del mod">
          <ac:chgData name="GUO, Qiang" userId="79929919-1e5a-4868-82ae-63843998b2d0" providerId="ADAL" clId="{36768A29-D13E-49DC-913F-F2D1DBF2C538}" dt="2023-03-06T16:43:46.262" v="6159" actId="478"/>
          <ac:spMkLst>
            <pc:docMk/>
            <pc:sldMk cId="2456879675" sldId="528"/>
            <ac:spMk id="2" creationId="{D47A819A-92C7-AD4A-7E10-76DD3A6E4488}"/>
          </ac:spMkLst>
        </pc:spChg>
        <pc:spChg chg="add mod">
          <ac:chgData name="GUO, Qiang" userId="79929919-1e5a-4868-82ae-63843998b2d0" providerId="ADAL" clId="{36768A29-D13E-49DC-913F-F2D1DBF2C538}" dt="2023-03-06T16:44:38.350" v="6170" actId="1076"/>
          <ac:spMkLst>
            <pc:docMk/>
            <pc:sldMk cId="2456879675" sldId="528"/>
            <ac:spMk id="3" creationId="{02ACD08B-F71D-577C-CE6B-A4D3776FB01E}"/>
          </ac:spMkLst>
        </pc:spChg>
        <pc:spChg chg="add mod">
          <ac:chgData name="GUO, Qiang" userId="79929919-1e5a-4868-82ae-63843998b2d0" providerId="ADAL" clId="{36768A29-D13E-49DC-913F-F2D1DBF2C538}" dt="2023-03-06T16:46:20.280" v="6200" actId="14100"/>
          <ac:spMkLst>
            <pc:docMk/>
            <pc:sldMk cId="2456879675" sldId="528"/>
            <ac:spMk id="5" creationId="{343FE909-89A7-BD2E-7C9E-0E73D05FD6BE}"/>
          </ac:spMkLst>
        </pc:spChg>
        <pc:spChg chg="del">
          <ac:chgData name="GUO, Qiang" userId="79929919-1e5a-4868-82ae-63843998b2d0" providerId="ADAL" clId="{36768A29-D13E-49DC-913F-F2D1DBF2C538}" dt="2023-03-06T16:43:47.510" v="6160" actId="478"/>
          <ac:spMkLst>
            <pc:docMk/>
            <pc:sldMk cId="2456879675" sldId="528"/>
            <ac:spMk id="6" creationId="{E8CEE283-7710-4D26-9796-8FFD6AB0EDC4}"/>
          </ac:spMkLst>
        </pc:spChg>
        <pc:spChg chg="del">
          <ac:chgData name="GUO, Qiang" userId="79929919-1e5a-4868-82ae-63843998b2d0" providerId="ADAL" clId="{36768A29-D13E-49DC-913F-F2D1DBF2C538}" dt="2023-03-06T16:43:48.130" v="6161" actId="478"/>
          <ac:spMkLst>
            <pc:docMk/>
            <pc:sldMk cId="2456879675" sldId="528"/>
            <ac:spMk id="7" creationId="{3003AE10-4AB4-D04F-5F03-0FF48B3B54B2}"/>
          </ac:spMkLst>
        </pc:spChg>
        <pc:spChg chg="del">
          <ac:chgData name="GUO, Qiang" userId="79929919-1e5a-4868-82ae-63843998b2d0" providerId="ADAL" clId="{36768A29-D13E-49DC-913F-F2D1DBF2C538}" dt="2023-03-06T16:43:48.950" v="6162" actId="478"/>
          <ac:spMkLst>
            <pc:docMk/>
            <pc:sldMk cId="2456879675" sldId="528"/>
            <ac:spMk id="8" creationId="{CED22BDE-6E37-4606-28F7-172D452795C9}"/>
          </ac:spMkLst>
        </pc:spChg>
        <pc:spChg chg="mod">
          <ac:chgData name="GUO, Qiang" userId="79929919-1e5a-4868-82ae-63843998b2d0" providerId="ADAL" clId="{36768A29-D13E-49DC-913F-F2D1DBF2C538}" dt="2023-03-06T16:52:01.279" v="6337" actId="1076"/>
          <ac:spMkLst>
            <pc:docMk/>
            <pc:sldMk cId="2456879675" sldId="528"/>
            <ac:spMk id="9" creationId="{87C720C1-1137-4CC8-96B9-2662FEA5AB6F}"/>
          </ac:spMkLst>
        </pc:spChg>
        <pc:spChg chg="del">
          <ac:chgData name="GUO, Qiang" userId="79929919-1e5a-4868-82ae-63843998b2d0" providerId="ADAL" clId="{36768A29-D13E-49DC-913F-F2D1DBF2C538}" dt="2023-03-06T16:43:49.439" v="6163" actId="478"/>
          <ac:spMkLst>
            <pc:docMk/>
            <pc:sldMk cId="2456879675" sldId="528"/>
            <ac:spMk id="10" creationId="{2F1C6EC4-48BE-9691-1B87-239FDF727633}"/>
          </ac:spMkLst>
        </pc:spChg>
        <pc:spChg chg="add mod">
          <ac:chgData name="GUO, Qiang" userId="79929919-1e5a-4868-82ae-63843998b2d0" providerId="ADAL" clId="{36768A29-D13E-49DC-913F-F2D1DBF2C538}" dt="2023-03-06T16:46:43.660" v="6207" actId="6549"/>
          <ac:spMkLst>
            <pc:docMk/>
            <pc:sldMk cId="2456879675" sldId="528"/>
            <ac:spMk id="11" creationId="{E41230DB-0613-F462-C22B-66D7BE1A9343}"/>
          </ac:spMkLst>
        </pc:spChg>
        <pc:spChg chg="del">
          <ac:chgData name="GUO, Qiang" userId="79929919-1e5a-4868-82ae-63843998b2d0" providerId="ADAL" clId="{36768A29-D13E-49DC-913F-F2D1DBF2C538}" dt="2023-03-06T16:43:43.162" v="6157" actId="478"/>
          <ac:spMkLst>
            <pc:docMk/>
            <pc:sldMk cId="2456879675" sldId="528"/>
            <ac:spMk id="12" creationId="{DA180678-C341-089B-6441-8DDD16C5901C}"/>
          </ac:spMkLst>
        </pc:spChg>
        <pc:spChg chg="add mod">
          <ac:chgData name="GUO, Qiang" userId="79929919-1e5a-4868-82ae-63843998b2d0" providerId="ADAL" clId="{36768A29-D13E-49DC-913F-F2D1DBF2C538}" dt="2023-03-06T16:47:13.222" v="6218" actId="1076"/>
          <ac:spMkLst>
            <pc:docMk/>
            <pc:sldMk cId="2456879675" sldId="528"/>
            <ac:spMk id="13" creationId="{B3DBC1EE-6F45-BE39-CBAA-716156C23281}"/>
          </ac:spMkLst>
        </pc:spChg>
        <pc:spChg chg="add mod">
          <ac:chgData name="GUO, Qiang" userId="79929919-1e5a-4868-82ae-63843998b2d0" providerId="ADAL" clId="{36768A29-D13E-49DC-913F-F2D1DBF2C538}" dt="2023-03-06T16:48:41.455" v="6250" actId="1037"/>
          <ac:spMkLst>
            <pc:docMk/>
            <pc:sldMk cId="2456879675" sldId="528"/>
            <ac:spMk id="14" creationId="{9E46CB96-B031-337F-9C4E-5F050CCD0FA2}"/>
          </ac:spMkLst>
        </pc:spChg>
        <pc:spChg chg="add mod">
          <ac:chgData name="GUO, Qiang" userId="79929919-1e5a-4868-82ae-63843998b2d0" providerId="ADAL" clId="{36768A29-D13E-49DC-913F-F2D1DBF2C538}" dt="2023-03-06T16:48:18.384" v="6238" actId="1076"/>
          <ac:spMkLst>
            <pc:docMk/>
            <pc:sldMk cId="2456879675" sldId="528"/>
            <ac:spMk id="15" creationId="{EED8EDCE-07C7-8535-3AEE-EC3D8D4575E3}"/>
          </ac:spMkLst>
        </pc:spChg>
        <pc:spChg chg="add mod">
          <ac:chgData name="GUO, Qiang" userId="79929919-1e5a-4868-82ae-63843998b2d0" providerId="ADAL" clId="{36768A29-D13E-49DC-913F-F2D1DBF2C538}" dt="2023-03-06T16:55:35.471" v="6390" actId="1076"/>
          <ac:spMkLst>
            <pc:docMk/>
            <pc:sldMk cId="2456879675" sldId="528"/>
            <ac:spMk id="17" creationId="{E1BAD7D3-8B52-B7CD-7585-12E018155D14}"/>
          </ac:spMkLst>
        </pc:spChg>
        <pc:spChg chg="add mod">
          <ac:chgData name="GUO, Qiang" userId="79929919-1e5a-4868-82ae-63843998b2d0" providerId="ADAL" clId="{36768A29-D13E-49DC-913F-F2D1DBF2C538}" dt="2023-03-06T16:55:42.103" v="6391" actId="1076"/>
          <ac:spMkLst>
            <pc:docMk/>
            <pc:sldMk cId="2456879675" sldId="528"/>
            <ac:spMk id="18" creationId="{315DCC72-8338-1F5B-3FC0-5195FA5FB957}"/>
          </ac:spMkLst>
        </pc:spChg>
        <pc:spChg chg="add mod">
          <ac:chgData name="GUO, Qiang" userId="79929919-1e5a-4868-82ae-63843998b2d0" providerId="ADAL" clId="{36768A29-D13E-49DC-913F-F2D1DBF2C538}" dt="2023-03-06T16:56:19.573" v="6407" actId="1036"/>
          <ac:spMkLst>
            <pc:docMk/>
            <pc:sldMk cId="2456879675" sldId="528"/>
            <ac:spMk id="19" creationId="{9FBB8AA4-C94C-1BA5-395C-02799229FF30}"/>
          </ac:spMkLst>
        </pc:spChg>
        <pc:spChg chg="add mod">
          <ac:chgData name="GUO, Qiang" userId="79929919-1e5a-4868-82ae-63843998b2d0" providerId="ADAL" clId="{36768A29-D13E-49DC-913F-F2D1DBF2C538}" dt="2023-03-06T16:56:48.332" v="6411" actId="20577"/>
          <ac:spMkLst>
            <pc:docMk/>
            <pc:sldMk cId="2456879675" sldId="528"/>
            <ac:spMk id="20" creationId="{49B6E9A6-16AE-B95F-F9E3-3573B711938C}"/>
          </ac:spMkLst>
        </pc:spChg>
        <pc:spChg chg="add mod">
          <ac:chgData name="GUO, Qiang" userId="79929919-1e5a-4868-82ae-63843998b2d0" providerId="ADAL" clId="{36768A29-D13E-49DC-913F-F2D1DBF2C538}" dt="2023-03-06T16:57:58.679" v="6440" actId="20577"/>
          <ac:spMkLst>
            <pc:docMk/>
            <pc:sldMk cId="2456879675" sldId="528"/>
            <ac:spMk id="22" creationId="{B94BF546-52F0-FD39-BF83-0252CD790D43}"/>
          </ac:spMkLst>
        </pc:spChg>
        <pc:spChg chg="add mod">
          <ac:chgData name="GUO, Qiang" userId="79929919-1e5a-4868-82ae-63843998b2d0" providerId="ADAL" clId="{36768A29-D13E-49DC-913F-F2D1DBF2C538}" dt="2023-03-06T16:57:26.672" v="6439" actId="1037"/>
          <ac:spMkLst>
            <pc:docMk/>
            <pc:sldMk cId="2456879675" sldId="528"/>
            <ac:spMk id="23" creationId="{EAF70558-15E2-BF13-81D6-538F7C198BED}"/>
          </ac:spMkLst>
        </pc:spChg>
        <pc:cxnChg chg="add mod">
          <ac:chgData name="GUO, Qiang" userId="79929919-1e5a-4868-82ae-63843998b2d0" providerId="ADAL" clId="{36768A29-D13E-49DC-913F-F2D1DBF2C538}" dt="2023-03-06T16:58:40.351" v="6452" actId="14100"/>
          <ac:cxnSpMkLst>
            <pc:docMk/>
            <pc:sldMk cId="2456879675" sldId="528"/>
            <ac:cxnSpMk id="25" creationId="{40FCD5C1-19EB-7B5D-C0A6-83771689C5BC}"/>
          </ac:cxnSpMkLst>
        </pc:cxnChg>
      </pc:sldChg>
      <pc:sldChg chg="addSp delSp modSp mod modAnim">
        <pc:chgData name="GUO, Qiang" userId="79929919-1e5a-4868-82ae-63843998b2d0" providerId="ADAL" clId="{36768A29-D13E-49DC-913F-F2D1DBF2C538}" dt="2023-03-06T11:23:08.583" v="1679" actId="1036"/>
        <pc:sldMkLst>
          <pc:docMk/>
          <pc:sldMk cId="2354594132" sldId="529"/>
        </pc:sldMkLst>
        <pc:spChg chg="add del mod">
          <ac:chgData name="GUO, Qiang" userId="79929919-1e5a-4868-82ae-63843998b2d0" providerId="ADAL" clId="{36768A29-D13E-49DC-913F-F2D1DBF2C538}" dt="2023-03-06T11:18:38.210" v="1603" actId="478"/>
          <ac:spMkLst>
            <pc:docMk/>
            <pc:sldMk cId="2354594132" sldId="529"/>
            <ac:spMk id="3" creationId="{078F2DB3-B466-78B2-861B-4AC4B73B5E92}"/>
          </ac:spMkLst>
        </pc:spChg>
        <pc:spChg chg="del">
          <ac:chgData name="GUO, Qiang" userId="79929919-1e5a-4868-82ae-63843998b2d0" providerId="ADAL" clId="{36768A29-D13E-49DC-913F-F2D1DBF2C538}" dt="2023-03-06T11:18:34.538" v="1602" actId="478"/>
          <ac:spMkLst>
            <pc:docMk/>
            <pc:sldMk cId="2354594132" sldId="529"/>
            <ac:spMk id="5" creationId="{9F37E432-0410-0DD5-DCC0-F91661861AE1}"/>
          </ac:spMkLst>
        </pc:spChg>
        <pc:spChg chg="add mod">
          <ac:chgData name="GUO, Qiang" userId="79929919-1e5a-4868-82ae-63843998b2d0" providerId="ADAL" clId="{36768A29-D13E-49DC-913F-F2D1DBF2C538}" dt="2023-03-06T11:23:08.583" v="1679" actId="1036"/>
          <ac:spMkLst>
            <pc:docMk/>
            <pc:sldMk cId="2354594132" sldId="529"/>
            <ac:spMk id="6" creationId="{1E91CCC3-2E98-2D9E-C894-8EC21FB7BDF1}"/>
          </ac:spMkLst>
        </pc:spChg>
        <pc:spChg chg="mod">
          <ac:chgData name="GUO, Qiang" userId="79929919-1e5a-4868-82ae-63843998b2d0" providerId="ADAL" clId="{36768A29-D13E-49DC-913F-F2D1DBF2C538}" dt="2023-03-06T11:18:30.013" v="1601" actId="20577"/>
          <ac:spMkLst>
            <pc:docMk/>
            <pc:sldMk cId="2354594132" sldId="529"/>
            <ac:spMk id="9" creationId="{87C720C1-1137-4CC8-96B9-2662FEA5AB6F}"/>
          </ac:spMkLst>
        </pc:spChg>
      </pc:sldChg>
      <pc:sldChg chg="modSp mod">
        <pc:chgData name="GUO, Qiang" userId="79929919-1e5a-4868-82ae-63843998b2d0" providerId="ADAL" clId="{36768A29-D13E-49DC-913F-F2D1DBF2C538}" dt="2023-03-06T17:27:52.216" v="7541" actId="12"/>
        <pc:sldMkLst>
          <pc:docMk/>
          <pc:sldMk cId="3035140189" sldId="531"/>
        </pc:sldMkLst>
        <pc:spChg chg="mod">
          <ac:chgData name="GUO, Qiang" userId="79929919-1e5a-4868-82ae-63843998b2d0" providerId="ADAL" clId="{36768A29-D13E-49DC-913F-F2D1DBF2C538}" dt="2023-03-06T17:27:52.216" v="7541" actId="12"/>
          <ac:spMkLst>
            <pc:docMk/>
            <pc:sldMk cId="3035140189" sldId="531"/>
            <ac:spMk id="5" creationId="{9F37E432-0410-0DD5-DCC0-F91661861AE1}"/>
          </ac:spMkLst>
        </pc:spChg>
        <pc:spChg chg="mod">
          <ac:chgData name="GUO, Qiang" userId="79929919-1e5a-4868-82ae-63843998b2d0" providerId="ADAL" clId="{36768A29-D13E-49DC-913F-F2D1DBF2C538}" dt="2023-03-06T13:55:34.793" v="4435" actId="20577"/>
          <ac:spMkLst>
            <pc:docMk/>
            <pc:sldMk cId="3035140189" sldId="531"/>
            <ac:spMk id="9" creationId="{87C720C1-1137-4CC8-96B9-2662FEA5AB6F}"/>
          </ac:spMkLst>
        </pc:spChg>
      </pc:sldChg>
      <pc:sldChg chg="addSp delSp modSp mod delAnim modAnim">
        <pc:chgData name="GUO, Qiang" userId="79929919-1e5a-4868-82ae-63843998b2d0" providerId="ADAL" clId="{36768A29-D13E-49DC-913F-F2D1DBF2C538}" dt="2023-03-06T14:19:08.547" v="5373"/>
        <pc:sldMkLst>
          <pc:docMk/>
          <pc:sldMk cId="1742812019" sldId="532"/>
        </pc:sldMkLst>
        <pc:spChg chg="del">
          <ac:chgData name="GUO, Qiang" userId="79929919-1e5a-4868-82ae-63843998b2d0" providerId="ADAL" clId="{36768A29-D13E-49DC-913F-F2D1DBF2C538}" dt="2023-03-06T14:05:54.895" v="5038" actId="478"/>
          <ac:spMkLst>
            <pc:docMk/>
            <pc:sldMk cId="1742812019" sldId="532"/>
            <ac:spMk id="2" creationId="{FBA44F38-ABE7-7566-658C-4E6F131C68CF}"/>
          </ac:spMkLst>
        </pc:spChg>
        <pc:spChg chg="add mod">
          <ac:chgData name="GUO, Qiang" userId="79929919-1e5a-4868-82ae-63843998b2d0" providerId="ADAL" clId="{36768A29-D13E-49DC-913F-F2D1DBF2C538}" dt="2023-03-06T14:17:09.221" v="5348" actId="1037"/>
          <ac:spMkLst>
            <pc:docMk/>
            <pc:sldMk cId="1742812019" sldId="532"/>
            <ac:spMk id="5" creationId="{75241D13-E2F7-EDD5-FEE0-D37C127A4E32}"/>
          </ac:spMkLst>
        </pc:spChg>
        <pc:spChg chg="del">
          <ac:chgData name="GUO, Qiang" userId="79929919-1e5a-4868-82ae-63843998b2d0" providerId="ADAL" clId="{36768A29-D13E-49DC-913F-F2D1DBF2C538}" dt="2023-03-06T14:05:51.390" v="5037" actId="478"/>
          <ac:spMkLst>
            <pc:docMk/>
            <pc:sldMk cId="1742812019" sldId="532"/>
            <ac:spMk id="6" creationId="{5BEB496B-A5AF-E0E5-A293-2F4F4FC293C6}"/>
          </ac:spMkLst>
        </pc:spChg>
        <pc:spChg chg="add mod">
          <ac:chgData name="GUO, Qiang" userId="79929919-1e5a-4868-82ae-63843998b2d0" providerId="ADAL" clId="{36768A29-D13E-49DC-913F-F2D1DBF2C538}" dt="2023-03-06T14:16:01.805" v="5312" actId="113"/>
          <ac:spMkLst>
            <pc:docMk/>
            <pc:sldMk cId="1742812019" sldId="532"/>
            <ac:spMk id="7" creationId="{760216AE-EB60-42DB-3408-D952F4CD3EAA}"/>
          </ac:spMkLst>
        </pc:spChg>
        <pc:spChg chg="add mod">
          <ac:chgData name="GUO, Qiang" userId="79929919-1e5a-4868-82ae-63843998b2d0" providerId="ADAL" clId="{36768A29-D13E-49DC-913F-F2D1DBF2C538}" dt="2023-03-06T14:16:49.697" v="5320" actId="207"/>
          <ac:spMkLst>
            <pc:docMk/>
            <pc:sldMk cId="1742812019" sldId="532"/>
            <ac:spMk id="8" creationId="{12EED76F-E083-70B0-D2BF-2A199359A30A}"/>
          </ac:spMkLst>
        </pc:spChg>
        <pc:spChg chg="mod">
          <ac:chgData name="GUO, Qiang" userId="79929919-1e5a-4868-82ae-63843998b2d0" providerId="ADAL" clId="{36768A29-D13E-49DC-913F-F2D1DBF2C538}" dt="2023-03-06T14:05:48.585" v="5036"/>
          <ac:spMkLst>
            <pc:docMk/>
            <pc:sldMk cId="1742812019" sldId="532"/>
            <ac:spMk id="9" creationId="{87C720C1-1137-4CC8-96B9-2662FEA5AB6F}"/>
          </ac:spMkLst>
        </pc:spChg>
        <pc:spChg chg="del">
          <ac:chgData name="GUO, Qiang" userId="79929919-1e5a-4868-82ae-63843998b2d0" providerId="ADAL" clId="{36768A29-D13E-49DC-913F-F2D1DBF2C538}" dt="2023-03-06T14:05:54.895" v="5038" actId="478"/>
          <ac:spMkLst>
            <pc:docMk/>
            <pc:sldMk cId="1742812019" sldId="532"/>
            <ac:spMk id="10" creationId="{1718A450-34D2-6F2F-BD3F-949B1881D50C}"/>
          </ac:spMkLst>
        </pc:spChg>
        <pc:spChg chg="add mod">
          <ac:chgData name="GUO, Qiang" userId="79929919-1e5a-4868-82ae-63843998b2d0" providerId="ADAL" clId="{36768A29-D13E-49DC-913F-F2D1DBF2C538}" dt="2023-03-06T14:16:59.996" v="5324" actId="113"/>
          <ac:spMkLst>
            <pc:docMk/>
            <pc:sldMk cId="1742812019" sldId="532"/>
            <ac:spMk id="11" creationId="{413C2094-0EFC-7ED2-826D-E63E1EFEF778}"/>
          </ac:spMkLst>
        </pc:spChg>
        <pc:spChg chg="add mod">
          <ac:chgData name="GUO, Qiang" userId="79929919-1e5a-4868-82ae-63843998b2d0" providerId="ADAL" clId="{36768A29-D13E-49DC-913F-F2D1DBF2C538}" dt="2023-03-06T14:17:34.954" v="5356" actId="113"/>
          <ac:spMkLst>
            <pc:docMk/>
            <pc:sldMk cId="1742812019" sldId="532"/>
            <ac:spMk id="12" creationId="{3E4F63F4-8196-259E-819D-2B990A0273AB}"/>
          </ac:spMkLst>
        </pc:spChg>
        <pc:spChg chg="add del mod">
          <ac:chgData name="GUO, Qiang" userId="79929919-1e5a-4868-82ae-63843998b2d0" providerId="ADAL" clId="{36768A29-D13E-49DC-913F-F2D1DBF2C538}" dt="2023-03-06T14:10:35.120" v="5133" actId="478"/>
          <ac:spMkLst>
            <pc:docMk/>
            <pc:sldMk cId="1742812019" sldId="532"/>
            <ac:spMk id="13" creationId="{1077DF2A-5B60-4165-913C-27613DBB3360}"/>
          </ac:spMkLst>
        </pc:spChg>
        <pc:spChg chg="del">
          <ac:chgData name="GUO, Qiang" userId="79929919-1e5a-4868-82ae-63843998b2d0" providerId="ADAL" clId="{36768A29-D13E-49DC-913F-F2D1DBF2C538}" dt="2023-03-06T14:05:54.895" v="5038" actId="478"/>
          <ac:spMkLst>
            <pc:docMk/>
            <pc:sldMk cId="1742812019" sldId="532"/>
            <ac:spMk id="14" creationId="{C1AAF35E-DFAD-C03B-E372-226D19A3E4D8}"/>
          </ac:spMkLst>
        </pc:spChg>
        <pc:spChg chg="add mod">
          <ac:chgData name="GUO, Qiang" userId="79929919-1e5a-4868-82ae-63843998b2d0" providerId="ADAL" clId="{36768A29-D13E-49DC-913F-F2D1DBF2C538}" dt="2023-03-06T14:17:41.700" v="5363" actId="1037"/>
          <ac:spMkLst>
            <pc:docMk/>
            <pc:sldMk cId="1742812019" sldId="532"/>
            <ac:spMk id="15" creationId="{94048166-7211-A1F5-798E-015DFEEA7C76}"/>
          </ac:spMkLst>
        </pc:spChg>
        <pc:spChg chg="del">
          <ac:chgData name="GUO, Qiang" userId="79929919-1e5a-4868-82ae-63843998b2d0" providerId="ADAL" clId="{36768A29-D13E-49DC-913F-F2D1DBF2C538}" dt="2023-03-06T14:05:54.895" v="5038" actId="478"/>
          <ac:spMkLst>
            <pc:docMk/>
            <pc:sldMk cId="1742812019" sldId="532"/>
            <ac:spMk id="17" creationId="{6B218CCC-D14F-CFA2-8676-27806C68BE18}"/>
          </ac:spMkLst>
        </pc:spChg>
        <pc:spChg chg="add mod">
          <ac:chgData name="GUO, Qiang" userId="79929919-1e5a-4868-82ae-63843998b2d0" providerId="ADAL" clId="{36768A29-D13E-49DC-913F-F2D1DBF2C538}" dt="2023-03-06T14:19:08.547" v="5373"/>
          <ac:spMkLst>
            <pc:docMk/>
            <pc:sldMk cId="1742812019" sldId="532"/>
            <ac:spMk id="18" creationId="{2B5CDBAA-609B-D8C9-EABC-19EFFBAD0974}"/>
          </ac:spMkLst>
        </pc:spChg>
        <pc:spChg chg="del">
          <ac:chgData name="GUO, Qiang" userId="79929919-1e5a-4868-82ae-63843998b2d0" providerId="ADAL" clId="{36768A29-D13E-49DC-913F-F2D1DBF2C538}" dt="2023-03-06T14:05:54.895" v="5038" actId="478"/>
          <ac:spMkLst>
            <pc:docMk/>
            <pc:sldMk cId="1742812019" sldId="532"/>
            <ac:spMk id="19" creationId="{AA67E5FE-77AB-75BE-A682-A4E007E55B9D}"/>
          </ac:spMkLst>
        </pc:spChg>
      </pc:sldChg>
      <pc:sldChg chg="addSp delSp modSp mod addAnim delAnim modAnim">
        <pc:chgData name="GUO, Qiang" userId="79929919-1e5a-4868-82ae-63843998b2d0" providerId="ADAL" clId="{36768A29-D13E-49DC-913F-F2D1DBF2C538}" dt="2023-03-06T17:15:03.270" v="6960"/>
        <pc:sldMkLst>
          <pc:docMk/>
          <pc:sldMk cId="3175837921" sldId="533"/>
        </pc:sldMkLst>
        <pc:spChg chg="add del mod">
          <ac:chgData name="GUO, Qiang" userId="79929919-1e5a-4868-82ae-63843998b2d0" providerId="ADAL" clId="{36768A29-D13E-49DC-913F-F2D1DBF2C538}" dt="2023-03-06T16:59:59.078" v="6465" actId="478"/>
          <ac:spMkLst>
            <pc:docMk/>
            <pc:sldMk cId="3175837921" sldId="533"/>
            <ac:spMk id="3" creationId="{90D0F30B-CA5C-428C-4DE5-20C2EA1B1E6E}"/>
          </ac:spMkLst>
        </pc:spChg>
        <pc:spChg chg="del">
          <ac:chgData name="GUO, Qiang" userId="79929919-1e5a-4868-82ae-63843998b2d0" providerId="ADAL" clId="{36768A29-D13E-49DC-913F-F2D1DBF2C538}" dt="2023-03-06T16:59:57.057" v="6464" actId="478"/>
          <ac:spMkLst>
            <pc:docMk/>
            <pc:sldMk cId="3175837921" sldId="533"/>
            <ac:spMk id="5" creationId="{353DFD22-3F14-EE0C-3912-4E53FB6638DF}"/>
          </ac:spMkLst>
        </pc:spChg>
        <pc:spChg chg="add mod">
          <ac:chgData name="GUO, Qiang" userId="79929919-1e5a-4868-82ae-63843998b2d0" providerId="ADAL" clId="{36768A29-D13E-49DC-913F-F2D1DBF2C538}" dt="2023-03-06T17:11:12.765" v="6777" actId="1035"/>
          <ac:spMkLst>
            <pc:docMk/>
            <pc:sldMk cId="3175837921" sldId="533"/>
            <ac:spMk id="6" creationId="{80483D35-131A-A387-38F6-4E1DBF4E6E29}"/>
          </ac:spMkLst>
        </pc:spChg>
        <pc:spChg chg="add mod">
          <ac:chgData name="GUO, Qiang" userId="79929919-1e5a-4868-82ae-63843998b2d0" providerId="ADAL" clId="{36768A29-D13E-49DC-913F-F2D1DBF2C538}" dt="2023-03-06T17:11:12.765" v="6777" actId="1035"/>
          <ac:spMkLst>
            <pc:docMk/>
            <pc:sldMk cId="3175837921" sldId="533"/>
            <ac:spMk id="8" creationId="{7F6352CC-D074-0C83-C7FE-D1193E25C1E1}"/>
          </ac:spMkLst>
        </pc:spChg>
        <pc:spChg chg="mod">
          <ac:chgData name="GUO, Qiang" userId="79929919-1e5a-4868-82ae-63843998b2d0" providerId="ADAL" clId="{36768A29-D13E-49DC-913F-F2D1DBF2C538}" dt="2023-03-06T16:59:51.368" v="6463" actId="20577"/>
          <ac:spMkLst>
            <pc:docMk/>
            <pc:sldMk cId="3175837921" sldId="533"/>
            <ac:spMk id="9" creationId="{87C720C1-1137-4CC8-96B9-2662FEA5AB6F}"/>
          </ac:spMkLst>
        </pc:spChg>
        <pc:spChg chg="add mod">
          <ac:chgData name="GUO, Qiang" userId="79929919-1e5a-4868-82ae-63843998b2d0" providerId="ADAL" clId="{36768A29-D13E-49DC-913F-F2D1DBF2C538}" dt="2023-03-06T17:12:42.214" v="6893" actId="1036"/>
          <ac:spMkLst>
            <pc:docMk/>
            <pc:sldMk cId="3175837921" sldId="533"/>
            <ac:spMk id="10" creationId="{1A7A17F6-E238-AD55-D24A-397B51A838E5}"/>
          </ac:spMkLst>
        </pc:spChg>
        <pc:spChg chg="add mod">
          <ac:chgData name="GUO, Qiang" userId="79929919-1e5a-4868-82ae-63843998b2d0" providerId="ADAL" clId="{36768A29-D13E-49DC-913F-F2D1DBF2C538}" dt="2023-03-06T17:11:12.765" v="6777" actId="1035"/>
          <ac:spMkLst>
            <pc:docMk/>
            <pc:sldMk cId="3175837921" sldId="533"/>
            <ac:spMk id="12" creationId="{C8E1CEFC-206F-07B5-F0DE-06298D51C828}"/>
          </ac:spMkLst>
        </pc:spChg>
        <pc:spChg chg="add mod">
          <ac:chgData name="GUO, Qiang" userId="79929919-1e5a-4868-82ae-63843998b2d0" providerId="ADAL" clId="{36768A29-D13E-49DC-913F-F2D1DBF2C538}" dt="2023-03-06T17:11:12.765" v="6777" actId="1035"/>
          <ac:spMkLst>
            <pc:docMk/>
            <pc:sldMk cId="3175837921" sldId="533"/>
            <ac:spMk id="14" creationId="{18AC2B6E-8C43-B80A-9C2C-6EBE78A6D277}"/>
          </ac:spMkLst>
        </pc:spChg>
        <pc:spChg chg="add mod">
          <ac:chgData name="GUO, Qiang" userId="79929919-1e5a-4868-82ae-63843998b2d0" providerId="ADAL" clId="{36768A29-D13E-49DC-913F-F2D1DBF2C538}" dt="2023-03-06T17:11:12.765" v="6777" actId="1035"/>
          <ac:spMkLst>
            <pc:docMk/>
            <pc:sldMk cId="3175837921" sldId="533"/>
            <ac:spMk id="16" creationId="{4944F9EA-CDB2-DD11-518C-330FE450F6D9}"/>
          </ac:spMkLst>
        </pc:spChg>
        <pc:spChg chg="add mod">
          <ac:chgData name="GUO, Qiang" userId="79929919-1e5a-4868-82ae-63843998b2d0" providerId="ADAL" clId="{36768A29-D13E-49DC-913F-F2D1DBF2C538}" dt="2023-03-06T17:11:12.765" v="6777" actId="1035"/>
          <ac:spMkLst>
            <pc:docMk/>
            <pc:sldMk cId="3175837921" sldId="533"/>
            <ac:spMk id="18" creationId="{7AD86593-751E-A85B-5A09-F4883B45070E}"/>
          </ac:spMkLst>
        </pc:spChg>
        <pc:spChg chg="add mod">
          <ac:chgData name="GUO, Qiang" userId="79929919-1e5a-4868-82ae-63843998b2d0" providerId="ADAL" clId="{36768A29-D13E-49DC-913F-F2D1DBF2C538}" dt="2023-03-06T17:11:41.983" v="6838" actId="20577"/>
          <ac:spMkLst>
            <pc:docMk/>
            <pc:sldMk cId="3175837921" sldId="533"/>
            <ac:spMk id="20" creationId="{42D64947-2D92-ECBD-F942-072FE82B2324}"/>
          </ac:spMkLst>
        </pc:spChg>
        <pc:spChg chg="add mod">
          <ac:chgData name="GUO, Qiang" userId="79929919-1e5a-4868-82ae-63843998b2d0" providerId="ADAL" clId="{36768A29-D13E-49DC-913F-F2D1DBF2C538}" dt="2023-03-06T17:14:11.772" v="6942" actId="164"/>
          <ac:spMkLst>
            <pc:docMk/>
            <pc:sldMk cId="3175837921" sldId="533"/>
            <ac:spMk id="22" creationId="{13B426A9-DBE9-C3B7-B6C1-151BD006D644}"/>
          </ac:spMkLst>
        </pc:spChg>
        <pc:spChg chg="add mod">
          <ac:chgData name="GUO, Qiang" userId="79929919-1e5a-4868-82ae-63843998b2d0" providerId="ADAL" clId="{36768A29-D13E-49DC-913F-F2D1DBF2C538}" dt="2023-03-06T17:14:11.772" v="6942" actId="164"/>
          <ac:spMkLst>
            <pc:docMk/>
            <pc:sldMk cId="3175837921" sldId="533"/>
            <ac:spMk id="24" creationId="{873277C1-7A4D-BD33-1FDD-9DE8C85E3BB7}"/>
          </ac:spMkLst>
        </pc:spChg>
        <pc:spChg chg="add mod">
          <ac:chgData name="GUO, Qiang" userId="79929919-1e5a-4868-82ae-63843998b2d0" providerId="ADAL" clId="{36768A29-D13E-49DC-913F-F2D1DBF2C538}" dt="2023-03-06T17:14:59.770" v="6959" actId="114"/>
          <ac:spMkLst>
            <pc:docMk/>
            <pc:sldMk cId="3175837921" sldId="533"/>
            <ac:spMk id="25" creationId="{06BAE6B7-93E6-8E68-701B-75C699666E1F}"/>
          </ac:spMkLst>
        </pc:spChg>
        <pc:grpChg chg="add mod">
          <ac:chgData name="GUO, Qiang" userId="79929919-1e5a-4868-82ae-63843998b2d0" providerId="ADAL" clId="{36768A29-D13E-49DC-913F-F2D1DBF2C538}" dt="2023-03-06T17:14:11.772" v="6942" actId="164"/>
          <ac:grpSpMkLst>
            <pc:docMk/>
            <pc:sldMk cId="3175837921" sldId="533"/>
            <ac:grpSpMk id="26" creationId="{0E098874-CAA7-CA4C-F01D-658F8847A780}"/>
          </ac:grpSpMkLst>
        </pc:grpChg>
        <pc:graphicFrameChg chg="add mod">
          <ac:chgData name="GUO, Qiang" userId="79929919-1e5a-4868-82ae-63843998b2d0" providerId="ADAL" clId="{36768A29-D13E-49DC-913F-F2D1DBF2C538}" dt="2023-03-06T17:12:42.214" v="6893" actId="1036"/>
          <ac:graphicFrameMkLst>
            <pc:docMk/>
            <pc:sldMk cId="3175837921" sldId="533"/>
            <ac:graphicFrameMk id="7" creationId="{DD5E1ED2-5B07-34A1-835A-18273BCBEC88}"/>
          </ac:graphicFrameMkLst>
        </pc:graphicFrameChg>
        <pc:graphicFrameChg chg="add mod modGraphic">
          <ac:chgData name="GUO, Qiang" userId="79929919-1e5a-4868-82ae-63843998b2d0" providerId="ADAL" clId="{36768A29-D13E-49DC-913F-F2D1DBF2C538}" dt="2023-03-06T17:12:42.214" v="6893" actId="1036"/>
          <ac:graphicFrameMkLst>
            <pc:docMk/>
            <pc:sldMk cId="3175837921" sldId="533"/>
            <ac:graphicFrameMk id="11" creationId="{FE4A0F2E-AC90-4C4C-6882-183B4A01891B}"/>
          </ac:graphicFrameMkLst>
        </pc:graphicFrameChg>
        <pc:graphicFrameChg chg="add mod modGraphic">
          <ac:chgData name="GUO, Qiang" userId="79929919-1e5a-4868-82ae-63843998b2d0" providerId="ADAL" clId="{36768A29-D13E-49DC-913F-F2D1DBF2C538}" dt="2023-03-06T17:12:42.214" v="6893" actId="1036"/>
          <ac:graphicFrameMkLst>
            <pc:docMk/>
            <pc:sldMk cId="3175837921" sldId="533"/>
            <ac:graphicFrameMk id="13" creationId="{1DEB6D7D-BE10-71FE-D179-2E03D77020FB}"/>
          </ac:graphicFrameMkLst>
        </pc:graphicFrameChg>
        <pc:graphicFrameChg chg="add mod modGraphic">
          <ac:chgData name="GUO, Qiang" userId="79929919-1e5a-4868-82ae-63843998b2d0" providerId="ADAL" clId="{36768A29-D13E-49DC-913F-F2D1DBF2C538}" dt="2023-03-06T17:12:42.214" v="6893" actId="1036"/>
          <ac:graphicFrameMkLst>
            <pc:docMk/>
            <pc:sldMk cId="3175837921" sldId="533"/>
            <ac:graphicFrameMk id="15" creationId="{6599F192-5D80-31A9-92D5-026242879485}"/>
          </ac:graphicFrameMkLst>
        </pc:graphicFrameChg>
        <pc:graphicFrameChg chg="add mod modGraphic">
          <ac:chgData name="GUO, Qiang" userId="79929919-1e5a-4868-82ae-63843998b2d0" providerId="ADAL" clId="{36768A29-D13E-49DC-913F-F2D1DBF2C538}" dt="2023-03-06T17:12:42.214" v="6893" actId="1036"/>
          <ac:graphicFrameMkLst>
            <pc:docMk/>
            <pc:sldMk cId="3175837921" sldId="533"/>
            <ac:graphicFrameMk id="17" creationId="{0A290B64-BE89-3E04-DA96-2C81F1280B6D}"/>
          </ac:graphicFrameMkLst>
        </pc:graphicFrameChg>
        <pc:graphicFrameChg chg="add mod modGraphic">
          <ac:chgData name="GUO, Qiang" userId="79929919-1e5a-4868-82ae-63843998b2d0" providerId="ADAL" clId="{36768A29-D13E-49DC-913F-F2D1DBF2C538}" dt="2023-03-06T17:12:42.214" v="6893" actId="1036"/>
          <ac:graphicFrameMkLst>
            <pc:docMk/>
            <pc:sldMk cId="3175837921" sldId="533"/>
            <ac:graphicFrameMk id="19" creationId="{80D922EC-4E9F-4D20-B877-E272FFDEC550}"/>
          </ac:graphicFrameMkLst>
        </pc:graphicFrameChg>
        <pc:graphicFrameChg chg="add mod modGraphic">
          <ac:chgData name="GUO, Qiang" userId="79929919-1e5a-4868-82ae-63843998b2d0" providerId="ADAL" clId="{36768A29-D13E-49DC-913F-F2D1DBF2C538}" dt="2023-03-06T17:12:42.214" v="6893" actId="1036"/>
          <ac:graphicFrameMkLst>
            <pc:docMk/>
            <pc:sldMk cId="3175837921" sldId="533"/>
            <ac:graphicFrameMk id="21" creationId="{864DD098-CCEB-75D6-8668-091A196DF222}"/>
          </ac:graphicFrameMkLst>
        </pc:graphicFrameChg>
      </pc:sldChg>
      <pc:sldChg chg="addSp delSp modSp mod modAnim">
        <pc:chgData name="GUO, Qiang" userId="79929919-1e5a-4868-82ae-63843998b2d0" providerId="ADAL" clId="{36768A29-D13E-49DC-913F-F2D1DBF2C538}" dt="2023-03-06T17:30:56.635" v="7550"/>
        <pc:sldMkLst>
          <pc:docMk/>
          <pc:sldMk cId="2737436289" sldId="534"/>
        </pc:sldMkLst>
        <pc:spChg chg="add del mod">
          <ac:chgData name="GUO, Qiang" userId="79929919-1e5a-4868-82ae-63843998b2d0" providerId="ADAL" clId="{36768A29-D13E-49DC-913F-F2D1DBF2C538}" dt="2023-03-06T17:20:24.028" v="7183" actId="478"/>
          <ac:spMkLst>
            <pc:docMk/>
            <pc:sldMk cId="2737436289" sldId="534"/>
            <ac:spMk id="3" creationId="{DAA63894-10FB-1ED6-0733-1785F5973A18}"/>
          </ac:spMkLst>
        </pc:spChg>
        <pc:spChg chg="add mod">
          <ac:chgData name="GUO, Qiang" userId="79929919-1e5a-4868-82ae-63843998b2d0" providerId="ADAL" clId="{36768A29-D13E-49DC-913F-F2D1DBF2C538}" dt="2023-03-06T17:22:04.285" v="7369" actId="2711"/>
          <ac:spMkLst>
            <pc:docMk/>
            <pc:sldMk cId="2737436289" sldId="534"/>
            <ac:spMk id="5" creationId="{B4386A4F-29A5-B873-E97B-20EB3376610F}"/>
          </ac:spMkLst>
        </pc:spChg>
        <pc:spChg chg="add mod">
          <ac:chgData name="GUO, Qiang" userId="79929919-1e5a-4868-82ae-63843998b2d0" providerId="ADAL" clId="{36768A29-D13E-49DC-913F-F2D1DBF2C538}" dt="2023-03-06T17:20:35.730" v="7257" actId="1038"/>
          <ac:spMkLst>
            <pc:docMk/>
            <pc:sldMk cId="2737436289" sldId="534"/>
            <ac:spMk id="7" creationId="{C7F17BC3-074F-1978-81A5-354DB4E170FE}"/>
          </ac:spMkLst>
        </pc:spChg>
        <pc:spChg chg="add mod">
          <ac:chgData name="GUO, Qiang" userId="79929919-1e5a-4868-82ae-63843998b2d0" providerId="ADAL" clId="{36768A29-D13E-49DC-913F-F2D1DBF2C538}" dt="2023-03-06T17:20:35.730" v="7257" actId="1038"/>
          <ac:spMkLst>
            <pc:docMk/>
            <pc:sldMk cId="2737436289" sldId="534"/>
            <ac:spMk id="8" creationId="{AC505D77-0C29-FF30-951D-56015C63E975}"/>
          </ac:spMkLst>
        </pc:spChg>
        <pc:spChg chg="mod">
          <ac:chgData name="GUO, Qiang" userId="79929919-1e5a-4868-82ae-63843998b2d0" providerId="ADAL" clId="{36768A29-D13E-49DC-913F-F2D1DBF2C538}" dt="2023-03-06T17:22:35.289" v="7382" actId="20577"/>
          <ac:spMkLst>
            <pc:docMk/>
            <pc:sldMk cId="2737436289" sldId="534"/>
            <ac:spMk id="9" creationId="{87C720C1-1137-4CC8-96B9-2662FEA5AB6F}"/>
          </ac:spMkLst>
        </pc:spChg>
        <pc:spChg chg="del">
          <ac:chgData name="GUO, Qiang" userId="79929919-1e5a-4868-82ae-63843998b2d0" providerId="ADAL" clId="{36768A29-D13E-49DC-913F-F2D1DBF2C538}" dt="2023-03-06T17:20:21.159" v="7182" actId="478"/>
          <ac:spMkLst>
            <pc:docMk/>
            <pc:sldMk cId="2737436289" sldId="534"/>
            <ac:spMk id="10" creationId="{B10D2DCB-1996-A9F7-A824-F58C588FE931}"/>
          </ac:spMkLst>
        </pc:spChg>
        <pc:spChg chg="add mod">
          <ac:chgData name="GUO, Qiang" userId="79929919-1e5a-4868-82ae-63843998b2d0" providerId="ADAL" clId="{36768A29-D13E-49DC-913F-F2D1DBF2C538}" dt="2023-03-06T17:20:35.730" v="7257" actId="1038"/>
          <ac:spMkLst>
            <pc:docMk/>
            <pc:sldMk cId="2737436289" sldId="534"/>
            <ac:spMk id="12" creationId="{39C64E29-5710-DC46-7ED1-0D14F87B84B0}"/>
          </ac:spMkLst>
        </pc:spChg>
        <pc:spChg chg="add mod">
          <ac:chgData name="GUO, Qiang" userId="79929919-1e5a-4868-82ae-63843998b2d0" providerId="ADAL" clId="{36768A29-D13E-49DC-913F-F2D1DBF2C538}" dt="2023-03-06T17:20:35.730" v="7257" actId="1038"/>
          <ac:spMkLst>
            <pc:docMk/>
            <pc:sldMk cId="2737436289" sldId="534"/>
            <ac:spMk id="13" creationId="{38562138-1EC3-342F-D1AE-2F9088962FE2}"/>
          </ac:spMkLst>
        </pc:spChg>
        <pc:spChg chg="add mod">
          <ac:chgData name="GUO, Qiang" userId="79929919-1e5a-4868-82ae-63843998b2d0" providerId="ADAL" clId="{36768A29-D13E-49DC-913F-F2D1DBF2C538}" dt="2023-03-06T17:21:29.912" v="7363" actId="1038"/>
          <ac:spMkLst>
            <pc:docMk/>
            <pc:sldMk cId="2737436289" sldId="534"/>
            <ac:spMk id="14" creationId="{3007687D-77B9-EC3D-3B31-D3D718FFAB30}"/>
          </ac:spMkLst>
        </pc:spChg>
        <pc:spChg chg="add del mod">
          <ac:chgData name="GUO, Qiang" userId="79929919-1e5a-4868-82ae-63843998b2d0" providerId="ADAL" clId="{36768A29-D13E-49DC-913F-F2D1DBF2C538}" dt="2023-03-06T17:21:24.160" v="7359" actId="478"/>
          <ac:spMkLst>
            <pc:docMk/>
            <pc:sldMk cId="2737436289" sldId="534"/>
            <ac:spMk id="15" creationId="{8131404E-87C3-C490-BA9C-298F089ADBD1}"/>
          </ac:spMkLst>
        </pc:spChg>
        <pc:picChg chg="add mod">
          <ac:chgData name="GUO, Qiang" userId="79929919-1e5a-4868-82ae-63843998b2d0" providerId="ADAL" clId="{36768A29-D13E-49DC-913F-F2D1DBF2C538}" dt="2023-03-06T17:20:35.730" v="7257" actId="1038"/>
          <ac:picMkLst>
            <pc:docMk/>
            <pc:sldMk cId="2737436289" sldId="534"/>
            <ac:picMk id="6" creationId="{68AEEA23-C4BB-4546-625E-BB380D22C349}"/>
          </ac:picMkLst>
        </pc:picChg>
        <pc:cxnChg chg="add mod">
          <ac:chgData name="GUO, Qiang" userId="79929919-1e5a-4868-82ae-63843998b2d0" providerId="ADAL" clId="{36768A29-D13E-49DC-913F-F2D1DBF2C538}" dt="2023-03-06T17:20:35.730" v="7257" actId="1038"/>
          <ac:cxnSpMkLst>
            <pc:docMk/>
            <pc:sldMk cId="2737436289" sldId="534"/>
            <ac:cxnSpMk id="11" creationId="{A21E6D79-4137-1BC7-72A2-A37B9292D0F8}"/>
          </ac:cxnSpMkLst>
        </pc:cxnChg>
      </pc:sldChg>
      <pc:sldChg chg="addSp delSp modSp mod delAnim modAnim">
        <pc:chgData name="GUO, Qiang" userId="79929919-1e5a-4868-82ae-63843998b2d0" providerId="ADAL" clId="{36768A29-D13E-49DC-913F-F2D1DBF2C538}" dt="2023-03-06T17:23:14.400" v="7462"/>
        <pc:sldMkLst>
          <pc:docMk/>
          <pc:sldMk cId="3592971826" sldId="535"/>
        </pc:sldMkLst>
        <pc:spChg chg="del">
          <ac:chgData name="GUO, Qiang" userId="79929919-1e5a-4868-82ae-63843998b2d0" providerId="ADAL" clId="{36768A29-D13E-49DC-913F-F2D1DBF2C538}" dt="2023-03-06T17:22:53.161" v="7383" actId="478"/>
          <ac:spMkLst>
            <pc:docMk/>
            <pc:sldMk cId="3592971826" sldId="535"/>
            <ac:spMk id="2" creationId="{D47A819A-92C7-AD4A-7E10-76DD3A6E4488}"/>
          </ac:spMkLst>
        </pc:spChg>
        <pc:spChg chg="add mod">
          <ac:chgData name="GUO, Qiang" userId="79929919-1e5a-4868-82ae-63843998b2d0" providerId="ADAL" clId="{36768A29-D13E-49DC-913F-F2D1DBF2C538}" dt="2023-03-06T17:23:07.499" v="7461" actId="1035"/>
          <ac:spMkLst>
            <pc:docMk/>
            <pc:sldMk cId="3592971826" sldId="535"/>
            <ac:spMk id="3" creationId="{9ED153B7-B428-6D22-89BE-58D53C435086}"/>
          </ac:spMkLst>
        </pc:spChg>
        <pc:spChg chg="del">
          <ac:chgData name="GUO, Qiang" userId="79929919-1e5a-4868-82ae-63843998b2d0" providerId="ADAL" clId="{36768A29-D13E-49DC-913F-F2D1DBF2C538}" dt="2023-03-06T17:22:57.846" v="7386" actId="478"/>
          <ac:spMkLst>
            <pc:docMk/>
            <pc:sldMk cId="3592971826" sldId="535"/>
            <ac:spMk id="5" creationId="{981E1EE3-81F8-72EE-A251-FC924DB61D81}"/>
          </ac:spMkLst>
        </pc:spChg>
        <pc:spChg chg="add mod">
          <ac:chgData name="GUO, Qiang" userId="79929919-1e5a-4868-82ae-63843998b2d0" providerId="ADAL" clId="{36768A29-D13E-49DC-913F-F2D1DBF2C538}" dt="2023-03-06T17:23:07.499" v="7461" actId="1035"/>
          <ac:spMkLst>
            <pc:docMk/>
            <pc:sldMk cId="3592971826" sldId="535"/>
            <ac:spMk id="6" creationId="{8C68978C-921C-B197-BB46-A3AF0112E048}"/>
          </ac:spMkLst>
        </pc:spChg>
        <pc:spChg chg="add mod">
          <ac:chgData name="GUO, Qiang" userId="79929919-1e5a-4868-82ae-63843998b2d0" providerId="ADAL" clId="{36768A29-D13E-49DC-913F-F2D1DBF2C538}" dt="2023-03-06T17:23:07.499" v="7461" actId="1035"/>
          <ac:spMkLst>
            <pc:docMk/>
            <pc:sldMk cId="3592971826" sldId="535"/>
            <ac:spMk id="7" creationId="{2F4FA673-556E-7ECA-F941-85831CEFBB39}"/>
          </ac:spMkLst>
        </pc:spChg>
        <pc:spChg chg="add mod">
          <ac:chgData name="GUO, Qiang" userId="79929919-1e5a-4868-82ae-63843998b2d0" providerId="ADAL" clId="{36768A29-D13E-49DC-913F-F2D1DBF2C538}" dt="2023-03-06T17:23:07.499" v="7461" actId="1035"/>
          <ac:spMkLst>
            <pc:docMk/>
            <pc:sldMk cId="3592971826" sldId="535"/>
            <ac:spMk id="8" creationId="{9D1D98C4-87B9-A40F-6E88-FC9E02315D35}"/>
          </ac:spMkLst>
        </pc:spChg>
        <pc:spChg chg="mod">
          <ac:chgData name="GUO, Qiang" userId="79929919-1e5a-4868-82ae-63843998b2d0" providerId="ADAL" clId="{36768A29-D13E-49DC-913F-F2D1DBF2C538}" dt="2023-03-06T17:23:14.400" v="7462"/>
          <ac:spMkLst>
            <pc:docMk/>
            <pc:sldMk cId="3592971826" sldId="535"/>
            <ac:spMk id="9" creationId="{87C720C1-1137-4CC8-96B9-2662FEA5AB6F}"/>
          </ac:spMkLst>
        </pc:spChg>
        <pc:spChg chg="add mod">
          <ac:chgData name="GUO, Qiang" userId="79929919-1e5a-4868-82ae-63843998b2d0" providerId="ADAL" clId="{36768A29-D13E-49DC-913F-F2D1DBF2C538}" dt="2023-03-06T17:23:07.499" v="7461" actId="1035"/>
          <ac:spMkLst>
            <pc:docMk/>
            <pc:sldMk cId="3592971826" sldId="535"/>
            <ac:spMk id="10" creationId="{55600882-FE5A-58B9-3B6C-9EE8E3E61AA3}"/>
          </ac:spMkLst>
        </pc:spChg>
        <pc:spChg chg="del">
          <ac:chgData name="GUO, Qiang" userId="79929919-1e5a-4868-82ae-63843998b2d0" providerId="ADAL" clId="{36768A29-D13E-49DC-913F-F2D1DBF2C538}" dt="2023-03-06T17:22:57.846" v="7386" actId="478"/>
          <ac:spMkLst>
            <pc:docMk/>
            <pc:sldMk cId="3592971826" sldId="535"/>
            <ac:spMk id="11" creationId="{7DAA3C7F-B5A4-B855-91F9-3C12F658C03D}"/>
          </ac:spMkLst>
        </pc:spChg>
        <pc:spChg chg="add mod">
          <ac:chgData name="GUO, Qiang" userId="79929919-1e5a-4868-82ae-63843998b2d0" providerId="ADAL" clId="{36768A29-D13E-49DC-913F-F2D1DBF2C538}" dt="2023-03-06T17:23:07.499" v="7461" actId="1035"/>
          <ac:spMkLst>
            <pc:docMk/>
            <pc:sldMk cId="3592971826" sldId="535"/>
            <ac:spMk id="12" creationId="{673D22C8-6702-5295-2E49-D60430D9F80E}"/>
          </ac:spMkLst>
        </pc:spChg>
        <pc:spChg chg="add mod">
          <ac:chgData name="GUO, Qiang" userId="79929919-1e5a-4868-82ae-63843998b2d0" providerId="ADAL" clId="{36768A29-D13E-49DC-913F-F2D1DBF2C538}" dt="2023-03-06T17:23:07.499" v="7461" actId="1035"/>
          <ac:spMkLst>
            <pc:docMk/>
            <pc:sldMk cId="3592971826" sldId="535"/>
            <ac:spMk id="13" creationId="{CD4A01AA-0A19-3DE5-13DA-B0779F5CB5D7}"/>
          </ac:spMkLst>
        </pc:spChg>
        <pc:spChg chg="del">
          <ac:chgData name="GUO, Qiang" userId="79929919-1e5a-4868-82ae-63843998b2d0" providerId="ADAL" clId="{36768A29-D13E-49DC-913F-F2D1DBF2C538}" dt="2023-03-06T17:22:57.846" v="7386" actId="478"/>
          <ac:spMkLst>
            <pc:docMk/>
            <pc:sldMk cId="3592971826" sldId="535"/>
            <ac:spMk id="14" creationId="{A68EC168-29AB-86E1-211B-FDE861611B91}"/>
          </ac:spMkLst>
        </pc:spChg>
        <pc:spChg chg="add mod">
          <ac:chgData name="GUO, Qiang" userId="79929919-1e5a-4868-82ae-63843998b2d0" providerId="ADAL" clId="{36768A29-D13E-49DC-913F-F2D1DBF2C538}" dt="2023-03-06T17:23:07.499" v="7461" actId="1035"/>
          <ac:spMkLst>
            <pc:docMk/>
            <pc:sldMk cId="3592971826" sldId="535"/>
            <ac:spMk id="15" creationId="{ECA63697-CF4D-489E-CC0D-2752F4E220C1}"/>
          </ac:spMkLst>
        </pc:spChg>
        <pc:spChg chg="del">
          <ac:chgData name="GUO, Qiang" userId="79929919-1e5a-4868-82ae-63843998b2d0" providerId="ADAL" clId="{36768A29-D13E-49DC-913F-F2D1DBF2C538}" dt="2023-03-06T17:22:57.846" v="7386" actId="478"/>
          <ac:spMkLst>
            <pc:docMk/>
            <pc:sldMk cId="3592971826" sldId="535"/>
            <ac:spMk id="16" creationId="{5F5392A8-AB6A-DFA8-B7B1-AFDB33906E03}"/>
          </ac:spMkLst>
        </pc:spChg>
        <pc:spChg chg="del">
          <ac:chgData name="GUO, Qiang" userId="79929919-1e5a-4868-82ae-63843998b2d0" providerId="ADAL" clId="{36768A29-D13E-49DC-913F-F2D1DBF2C538}" dt="2023-03-06T17:22:54.628" v="7384" actId="478"/>
          <ac:spMkLst>
            <pc:docMk/>
            <pc:sldMk cId="3592971826" sldId="535"/>
            <ac:spMk id="17" creationId="{65FEF023-963A-F5C4-04F3-74C412FBDE21}"/>
          </ac:spMkLst>
        </pc:spChg>
        <pc:spChg chg="del">
          <ac:chgData name="GUO, Qiang" userId="79929919-1e5a-4868-82ae-63843998b2d0" providerId="ADAL" clId="{36768A29-D13E-49DC-913F-F2D1DBF2C538}" dt="2023-03-06T17:22:55.521" v="7385" actId="478"/>
          <ac:spMkLst>
            <pc:docMk/>
            <pc:sldMk cId="3592971826" sldId="535"/>
            <ac:spMk id="18" creationId="{B40397E2-048E-BD84-FCCB-E36925AEC93C}"/>
          </ac:spMkLst>
        </pc:spChg>
        <pc:spChg chg="add mod">
          <ac:chgData name="GUO, Qiang" userId="79929919-1e5a-4868-82ae-63843998b2d0" providerId="ADAL" clId="{36768A29-D13E-49DC-913F-F2D1DBF2C538}" dt="2023-03-06T17:23:07.499" v="7461" actId="1035"/>
          <ac:spMkLst>
            <pc:docMk/>
            <pc:sldMk cId="3592971826" sldId="535"/>
            <ac:spMk id="19" creationId="{C415E7BD-CC84-BCB7-BD8F-2BBFECFF5192}"/>
          </ac:spMkLst>
        </pc:spChg>
        <pc:spChg chg="add mod">
          <ac:chgData name="GUO, Qiang" userId="79929919-1e5a-4868-82ae-63843998b2d0" providerId="ADAL" clId="{36768A29-D13E-49DC-913F-F2D1DBF2C538}" dt="2023-03-06T17:23:07.499" v="7461" actId="1035"/>
          <ac:spMkLst>
            <pc:docMk/>
            <pc:sldMk cId="3592971826" sldId="535"/>
            <ac:spMk id="20" creationId="{47D8345E-7483-E450-B865-4B2DA1A9B754}"/>
          </ac:spMkLst>
        </pc:spChg>
        <pc:spChg chg="add mod">
          <ac:chgData name="GUO, Qiang" userId="79929919-1e5a-4868-82ae-63843998b2d0" providerId="ADAL" clId="{36768A29-D13E-49DC-913F-F2D1DBF2C538}" dt="2023-03-06T17:23:07.499" v="7461" actId="1035"/>
          <ac:spMkLst>
            <pc:docMk/>
            <pc:sldMk cId="3592971826" sldId="535"/>
            <ac:spMk id="21" creationId="{73D1FA4D-6AD9-8897-F433-0C52975D90DE}"/>
          </ac:spMkLst>
        </pc:spChg>
        <pc:spChg chg="add mod">
          <ac:chgData name="GUO, Qiang" userId="79929919-1e5a-4868-82ae-63843998b2d0" providerId="ADAL" clId="{36768A29-D13E-49DC-913F-F2D1DBF2C538}" dt="2023-03-06T17:23:07.499" v="7461" actId="1035"/>
          <ac:spMkLst>
            <pc:docMk/>
            <pc:sldMk cId="3592971826" sldId="535"/>
            <ac:spMk id="22" creationId="{D59D7D19-0ECF-B41A-50C3-7C6157EBA60B}"/>
          </ac:spMkLst>
        </pc:spChg>
        <pc:spChg chg="add mod">
          <ac:chgData name="GUO, Qiang" userId="79929919-1e5a-4868-82ae-63843998b2d0" providerId="ADAL" clId="{36768A29-D13E-49DC-913F-F2D1DBF2C538}" dt="2023-03-06T17:23:07.499" v="7461" actId="1035"/>
          <ac:spMkLst>
            <pc:docMk/>
            <pc:sldMk cId="3592971826" sldId="535"/>
            <ac:spMk id="23" creationId="{9C03DC12-C244-1834-22AC-5CD8CFFB5E3B}"/>
          </ac:spMkLst>
        </pc:spChg>
        <pc:spChg chg="add mod">
          <ac:chgData name="GUO, Qiang" userId="79929919-1e5a-4868-82ae-63843998b2d0" providerId="ADAL" clId="{36768A29-D13E-49DC-913F-F2D1DBF2C538}" dt="2023-03-06T17:23:07.499" v="7461" actId="1035"/>
          <ac:spMkLst>
            <pc:docMk/>
            <pc:sldMk cId="3592971826" sldId="535"/>
            <ac:spMk id="24" creationId="{1BB44152-C9BA-8C4E-F6B9-389406B87E34}"/>
          </ac:spMkLst>
        </pc:spChg>
        <pc:spChg chg="add mod">
          <ac:chgData name="GUO, Qiang" userId="79929919-1e5a-4868-82ae-63843998b2d0" providerId="ADAL" clId="{36768A29-D13E-49DC-913F-F2D1DBF2C538}" dt="2023-03-06T17:23:07.499" v="7461" actId="1035"/>
          <ac:spMkLst>
            <pc:docMk/>
            <pc:sldMk cId="3592971826" sldId="535"/>
            <ac:spMk id="25" creationId="{750DDF5D-072A-C995-FF1D-3F4F14605E00}"/>
          </ac:spMkLst>
        </pc:spChg>
        <pc:spChg chg="add mod">
          <ac:chgData name="GUO, Qiang" userId="79929919-1e5a-4868-82ae-63843998b2d0" providerId="ADAL" clId="{36768A29-D13E-49DC-913F-F2D1DBF2C538}" dt="2023-03-06T17:23:07.499" v="7461" actId="1035"/>
          <ac:spMkLst>
            <pc:docMk/>
            <pc:sldMk cId="3592971826" sldId="535"/>
            <ac:spMk id="26" creationId="{0C55E80F-84C6-BB50-B755-AB09F043ABE2}"/>
          </ac:spMkLst>
        </pc:spChg>
        <pc:spChg chg="add mod">
          <ac:chgData name="GUO, Qiang" userId="79929919-1e5a-4868-82ae-63843998b2d0" providerId="ADAL" clId="{36768A29-D13E-49DC-913F-F2D1DBF2C538}" dt="2023-03-06T17:23:07.499" v="7461" actId="1035"/>
          <ac:spMkLst>
            <pc:docMk/>
            <pc:sldMk cId="3592971826" sldId="535"/>
            <ac:spMk id="27" creationId="{B78EBE67-0A88-D76B-0777-A424D68D92AB}"/>
          </ac:spMkLst>
        </pc:spChg>
        <pc:spChg chg="add mod">
          <ac:chgData name="GUO, Qiang" userId="79929919-1e5a-4868-82ae-63843998b2d0" providerId="ADAL" clId="{36768A29-D13E-49DC-913F-F2D1DBF2C538}" dt="2023-03-06T17:23:07.499" v="7461" actId="1035"/>
          <ac:spMkLst>
            <pc:docMk/>
            <pc:sldMk cId="3592971826" sldId="535"/>
            <ac:spMk id="28" creationId="{DC3C6D0A-59C0-9BC8-89CB-D884ED7E512D}"/>
          </ac:spMkLst>
        </pc:spChg>
        <pc:spChg chg="add mod">
          <ac:chgData name="GUO, Qiang" userId="79929919-1e5a-4868-82ae-63843998b2d0" providerId="ADAL" clId="{36768A29-D13E-49DC-913F-F2D1DBF2C538}" dt="2023-03-06T17:23:07.499" v="7461" actId="1035"/>
          <ac:spMkLst>
            <pc:docMk/>
            <pc:sldMk cId="3592971826" sldId="535"/>
            <ac:spMk id="29" creationId="{51E86468-EEE9-1EBC-E41E-B9CC9265E951}"/>
          </ac:spMkLst>
        </pc:spChg>
        <pc:spChg chg="add mod">
          <ac:chgData name="GUO, Qiang" userId="79929919-1e5a-4868-82ae-63843998b2d0" providerId="ADAL" clId="{36768A29-D13E-49DC-913F-F2D1DBF2C538}" dt="2023-03-06T17:23:07.499" v="7461" actId="1035"/>
          <ac:spMkLst>
            <pc:docMk/>
            <pc:sldMk cId="3592971826" sldId="535"/>
            <ac:spMk id="30" creationId="{35E0A107-7F39-1420-EB6E-94F4A680688A}"/>
          </ac:spMkLst>
        </pc:spChg>
        <pc:spChg chg="add mod">
          <ac:chgData name="GUO, Qiang" userId="79929919-1e5a-4868-82ae-63843998b2d0" providerId="ADAL" clId="{36768A29-D13E-49DC-913F-F2D1DBF2C538}" dt="2023-03-06T17:23:07.499" v="7461" actId="1035"/>
          <ac:spMkLst>
            <pc:docMk/>
            <pc:sldMk cId="3592971826" sldId="535"/>
            <ac:spMk id="31" creationId="{738D6353-98C6-9513-FEFB-265575A60A74}"/>
          </ac:spMkLst>
        </pc:spChg>
        <pc:spChg chg="add mod">
          <ac:chgData name="GUO, Qiang" userId="79929919-1e5a-4868-82ae-63843998b2d0" providerId="ADAL" clId="{36768A29-D13E-49DC-913F-F2D1DBF2C538}" dt="2023-03-06T17:23:07.499" v="7461" actId="1035"/>
          <ac:spMkLst>
            <pc:docMk/>
            <pc:sldMk cId="3592971826" sldId="535"/>
            <ac:spMk id="32" creationId="{7F3D252E-0CCC-F96C-5AC3-7EA734E19AC4}"/>
          </ac:spMkLst>
        </pc:spChg>
        <pc:spChg chg="add mod">
          <ac:chgData name="GUO, Qiang" userId="79929919-1e5a-4868-82ae-63843998b2d0" providerId="ADAL" clId="{36768A29-D13E-49DC-913F-F2D1DBF2C538}" dt="2023-03-06T17:23:07.499" v="7461" actId="1035"/>
          <ac:spMkLst>
            <pc:docMk/>
            <pc:sldMk cId="3592971826" sldId="535"/>
            <ac:spMk id="33" creationId="{87AC4BF3-35D5-9316-5874-7EE103FD2AAC}"/>
          </ac:spMkLst>
        </pc:spChg>
        <pc:spChg chg="add mod">
          <ac:chgData name="GUO, Qiang" userId="79929919-1e5a-4868-82ae-63843998b2d0" providerId="ADAL" clId="{36768A29-D13E-49DC-913F-F2D1DBF2C538}" dt="2023-03-06T17:23:07.499" v="7461" actId="1035"/>
          <ac:spMkLst>
            <pc:docMk/>
            <pc:sldMk cId="3592971826" sldId="535"/>
            <ac:spMk id="34" creationId="{9B262650-B449-6D59-4E17-F1B09903A18E}"/>
          </ac:spMkLst>
        </pc:spChg>
        <pc:spChg chg="add mod">
          <ac:chgData name="GUO, Qiang" userId="79929919-1e5a-4868-82ae-63843998b2d0" providerId="ADAL" clId="{36768A29-D13E-49DC-913F-F2D1DBF2C538}" dt="2023-03-06T17:23:07.499" v="7461" actId="1035"/>
          <ac:spMkLst>
            <pc:docMk/>
            <pc:sldMk cId="3592971826" sldId="535"/>
            <ac:spMk id="35" creationId="{82E04602-C8C8-4FEA-B7F3-1001312D8D12}"/>
          </ac:spMkLst>
        </pc:spChg>
        <pc:spChg chg="add mod">
          <ac:chgData name="GUO, Qiang" userId="79929919-1e5a-4868-82ae-63843998b2d0" providerId="ADAL" clId="{36768A29-D13E-49DC-913F-F2D1DBF2C538}" dt="2023-03-06T17:23:07.499" v="7461" actId="1035"/>
          <ac:spMkLst>
            <pc:docMk/>
            <pc:sldMk cId="3592971826" sldId="535"/>
            <ac:spMk id="36" creationId="{4F819C79-B2E7-5B6F-7F50-B68EEAA60DA4}"/>
          </ac:spMkLst>
        </pc:spChg>
        <pc:spChg chg="add mod">
          <ac:chgData name="GUO, Qiang" userId="79929919-1e5a-4868-82ae-63843998b2d0" providerId="ADAL" clId="{36768A29-D13E-49DC-913F-F2D1DBF2C538}" dt="2023-03-06T17:23:07.499" v="7461" actId="1035"/>
          <ac:spMkLst>
            <pc:docMk/>
            <pc:sldMk cId="3592971826" sldId="535"/>
            <ac:spMk id="37" creationId="{7A592642-E784-3F07-3731-5AE7E2390E1F}"/>
          </ac:spMkLst>
        </pc:spChg>
        <pc:spChg chg="add mod">
          <ac:chgData name="GUO, Qiang" userId="79929919-1e5a-4868-82ae-63843998b2d0" providerId="ADAL" clId="{36768A29-D13E-49DC-913F-F2D1DBF2C538}" dt="2023-03-06T17:23:07.499" v="7461" actId="1035"/>
          <ac:spMkLst>
            <pc:docMk/>
            <pc:sldMk cId="3592971826" sldId="535"/>
            <ac:spMk id="38" creationId="{08E79B71-7BD2-DC09-54D2-02AF85C26FE6}"/>
          </ac:spMkLst>
        </pc:spChg>
        <pc:spChg chg="add mod">
          <ac:chgData name="GUO, Qiang" userId="79929919-1e5a-4868-82ae-63843998b2d0" providerId="ADAL" clId="{36768A29-D13E-49DC-913F-F2D1DBF2C538}" dt="2023-03-06T17:23:07.499" v="7461" actId="1035"/>
          <ac:spMkLst>
            <pc:docMk/>
            <pc:sldMk cId="3592971826" sldId="535"/>
            <ac:spMk id="39" creationId="{FBAD3B5F-1A88-AECF-D762-1F258ABD87E0}"/>
          </ac:spMkLst>
        </pc:spChg>
        <pc:spChg chg="add mod">
          <ac:chgData name="GUO, Qiang" userId="79929919-1e5a-4868-82ae-63843998b2d0" providerId="ADAL" clId="{36768A29-D13E-49DC-913F-F2D1DBF2C538}" dt="2023-03-06T17:23:07.499" v="7461" actId="1035"/>
          <ac:spMkLst>
            <pc:docMk/>
            <pc:sldMk cId="3592971826" sldId="535"/>
            <ac:spMk id="40" creationId="{9F0753CA-3D0C-DD3E-57FD-C40070ACD729}"/>
          </ac:spMkLst>
        </pc:spChg>
      </pc:sldChg>
      <pc:sldChg chg="addSp delSp modSp add mod delAnim modAnim">
        <pc:chgData name="GUO, Qiang" userId="79929919-1e5a-4868-82ae-63843998b2d0" providerId="ADAL" clId="{36768A29-D13E-49DC-913F-F2D1DBF2C538}" dt="2023-03-06T11:16:27.484" v="1566" actId="14100"/>
        <pc:sldMkLst>
          <pc:docMk/>
          <pc:sldMk cId="2961761313" sldId="536"/>
        </pc:sldMkLst>
        <pc:spChg chg="mod">
          <ac:chgData name="GUO, Qiang" userId="79929919-1e5a-4868-82ae-63843998b2d0" providerId="ADAL" clId="{36768A29-D13E-49DC-913F-F2D1DBF2C538}" dt="2023-03-06T11:14:28.345" v="1361"/>
          <ac:spMkLst>
            <pc:docMk/>
            <pc:sldMk cId="2961761313" sldId="536"/>
            <ac:spMk id="3" creationId="{292411B9-944E-9031-81F9-B7627D9B3C9C}"/>
          </ac:spMkLst>
        </pc:spChg>
        <pc:spChg chg="mod">
          <ac:chgData name="GUO, Qiang" userId="79929919-1e5a-4868-82ae-63843998b2d0" providerId="ADAL" clId="{36768A29-D13E-49DC-913F-F2D1DBF2C538}" dt="2023-03-06T11:14:28.345" v="1361"/>
          <ac:spMkLst>
            <pc:docMk/>
            <pc:sldMk cId="2961761313" sldId="536"/>
            <ac:spMk id="7" creationId="{51877FCD-9943-B3B2-E38B-E5120E7A95C1}"/>
          </ac:spMkLst>
        </pc:spChg>
        <pc:spChg chg="del">
          <ac:chgData name="GUO, Qiang" userId="79929919-1e5a-4868-82ae-63843998b2d0" providerId="ADAL" clId="{36768A29-D13E-49DC-913F-F2D1DBF2C538}" dt="2023-03-06T11:13:55.985" v="1360" actId="478"/>
          <ac:spMkLst>
            <pc:docMk/>
            <pc:sldMk cId="2961761313" sldId="536"/>
            <ac:spMk id="8" creationId="{868DF674-A0E0-C36B-CBC6-85031AD49BD6}"/>
          </ac:spMkLst>
        </pc:spChg>
        <pc:spChg chg="mod">
          <ac:chgData name="GUO, Qiang" userId="79929919-1e5a-4868-82ae-63843998b2d0" providerId="ADAL" clId="{36768A29-D13E-49DC-913F-F2D1DBF2C538}" dt="2023-03-06T11:15:48.507" v="1547" actId="20577"/>
          <ac:spMkLst>
            <pc:docMk/>
            <pc:sldMk cId="2961761313" sldId="536"/>
            <ac:spMk id="9" creationId="{87C720C1-1137-4CC8-96B9-2662FEA5AB6F}"/>
          </ac:spMkLst>
        </pc:spChg>
        <pc:spChg chg="add mod">
          <ac:chgData name="GUO, Qiang" userId="79929919-1e5a-4868-82ae-63843998b2d0" providerId="ADAL" clId="{36768A29-D13E-49DC-913F-F2D1DBF2C538}" dt="2023-03-06T11:16:03.613" v="1562" actId="1037"/>
          <ac:spMkLst>
            <pc:docMk/>
            <pc:sldMk cId="2961761313" sldId="536"/>
            <ac:spMk id="10" creationId="{9491956E-3436-DEB3-5B54-3F312CE230F4}"/>
          </ac:spMkLst>
        </pc:spChg>
        <pc:spChg chg="del">
          <ac:chgData name="GUO, Qiang" userId="79929919-1e5a-4868-82ae-63843998b2d0" providerId="ADAL" clId="{36768A29-D13E-49DC-913F-F2D1DBF2C538}" dt="2023-03-06T11:13:55.985" v="1360" actId="478"/>
          <ac:spMkLst>
            <pc:docMk/>
            <pc:sldMk cId="2961761313" sldId="536"/>
            <ac:spMk id="11" creationId="{10A62557-DEE9-54C4-1441-55724FC31BD1}"/>
          </ac:spMkLst>
        </pc:spChg>
        <pc:spChg chg="mod">
          <ac:chgData name="GUO, Qiang" userId="79929919-1e5a-4868-82ae-63843998b2d0" providerId="ADAL" clId="{36768A29-D13E-49DC-913F-F2D1DBF2C538}" dt="2023-03-06T11:15:42.793" v="1542" actId="1036"/>
          <ac:spMkLst>
            <pc:docMk/>
            <pc:sldMk cId="2961761313" sldId="536"/>
            <ac:spMk id="12" creationId="{E0FA8D63-5D47-48E3-BBE9-F93607E9A7D6}"/>
          </ac:spMkLst>
        </pc:spChg>
        <pc:spChg chg="del">
          <ac:chgData name="GUO, Qiang" userId="79929919-1e5a-4868-82ae-63843998b2d0" providerId="ADAL" clId="{36768A29-D13E-49DC-913F-F2D1DBF2C538}" dt="2023-03-06T11:13:55.985" v="1360" actId="478"/>
          <ac:spMkLst>
            <pc:docMk/>
            <pc:sldMk cId="2961761313" sldId="536"/>
            <ac:spMk id="13" creationId="{9BB3E84C-4802-9D07-E50A-D220A322A2AD}"/>
          </ac:spMkLst>
        </pc:spChg>
        <pc:spChg chg="del">
          <ac:chgData name="GUO, Qiang" userId="79929919-1e5a-4868-82ae-63843998b2d0" providerId="ADAL" clId="{36768A29-D13E-49DC-913F-F2D1DBF2C538}" dt="2023-03-06T11:13:55.985" v="1360" actId="478"/>
          <ac:spMkLst>
            <pc:docMk/>
            <pc:sldMk cId="2961761313" sldId="536"/>
            <ac:spMk id="14" creationId="{FD35E7C7-43C3-573E-D3C9-58AF8199BBDC}"/>
          </ac:spMkLst>
        </pc:spChg>
        <pc:spChg chg="del">
          <ac:chgData name="GUO, Qiang" userId="79929919-1e5a-4868-82ae-63843998b2d0" providerId="ADAL" clId="{36768A29-D13E-49DC-913F-F2D1DBF2C538}" dt="2023-03-06T11:13:55.985" v="1360" actId="478"/>
          <ac:spMkLst>
            <pc:docMk/>
            <pc:sldMk cId="2961761313" sldId="536"/>
            <ac:spMk id="15" creationId="{3ABEA94F-9E10-3FAF-BFBA-CD022A34ADE9}"/>
          </ac:spMkLst>
        </pc:spChg>
        <pc:spChg chg="del">
          <ac:chgData name="GUO, Qiang" userId="79929919-1e5a-4868-82ae-63843998b2d0" providerId="ADAL" clId="{36768A29-D13E-49DC-913F-F2D1DBF2C538}" dt="2023-03-06T11:13:55.985" v="1360" actId="478"/>
          <ac:spMkLst>
            <pc:docMk/>
            <pc:sldMk cId="2961761313" sldId="536"/>
            <ac:spMk id="16" creationId="{D74D8712-974D-CDF1-AFCB-FE832E5DDF4D}"/>
          </ac:spMkLst>
        </pc:spChg>
        <pc:spChg chg="del">
          <ac:chgData name="GUO, Qiang" userId="79929919-1e5a-4868-82ae-63843998b2d0" providerId="ADAL" clId="{36768A29-D13E-49DC-913F-F2D1DBF2C538}" dt="2023-03-06T11:13:55.985" v="1360" actId="478"/>
          <ac:spMkLst>
            <pc:docMk/>
            <pc:sldMk cId="2961761313" sldId="536"/>
            <ac:spMk id="17" creationId="{B0131253-535A-B073-F618-C1CFD1EF0280}"/>
          </ac:spMkLst>
        </pc:spChg>
        <pc:spChg chg="del">
          <ac:chgData name="GUO, Qiang" userId="79929919-1e5a-4868-82ae-63843998b2d0" providerId="ADAL" clId="{36768A29-D13E-49DC-913F-F2D1DBF2C538}" dt="2023-03-06T11:13:55.985" v="1360" actId="478"/>
          <ac:spMkLst>
            <pc:docMk/>
            <pc:sldMk cId="2961761313" sldId="536"/>
            <ac:spMk id="18" creationId="{AFFA3CE1-25AE-ADDF-3FA6-F1CDE09FF5DC}"/>
          </ac:spMkLst>
        </pc:spChg>
        <pc:spChg chg="del">
          <ac:chgData name="GUO, Qiang" userId="79929919-1e5a-4868-82ae-63843998b2d0" providerId="ADAL" clId="{36768A29-D13E-49DC-913F-F2D1DBF2C538}" dt="2023-03-06T11:13:55.985" v="1360" actId="478"/>
          <ac:spMkLst>
            <pc:docMk/>
            <pc:sldMk cId="2961761313" sldId="536"/>
            <ac:spMk id="19" creationId="{751F54F7-09E0-E1BA-9AAA-422F34F58833}"/>
          </ac:spMkLst>
        </pc:spChg>
        <pc:spChg chg="del">
          <ac:chgData name="GUO, Qiang" userId="79929919-1e5a-4868-82ae-63843998b2d0" providerId="ADAL" clId="{36768A29-D13E-49DC-913F-F2D1DBF2C538}" dt="2023-03-06T11:13:55.985" v="1360" actId="478"/>
          <ac:spMkLst>
            <pc:docMk/>
            <pc:sldMk cId="2961761313" sldId="536"/>
            <ac:spMk id="20" creationId="{FAADDE72-0118-801F-27F2-FA3BA83EEC5C}"/>
          </ac:spMkLst>
        </pc:spChg>
        <pc:spChg chg="del">
          <ac:chgData name="GUO, Qiang" userId="79929919-1e5a-4868-82ae-63843998b2d0" providerId="ADAL" clId="{36768A29-D13E-49DC-913F-F2D1DBF2C538}" dt="2023-03-06T11:13:55.985" v="1360" actId="478"/>
          <ac:spMkLst>
            <pc:docMk/>
            <pc:sldMk cId="2961761313" sldId="536"/>
            <ac:spMk id="21" creationId="{89AA17DF-E738-DAAA-7A62-549035718EFB}"/>
          </ac:spMkLst>
        </pc:spChg>
        <pc:spChg chg="del">
          <ac:chgData name="GUO, Qiang" userId="79929919-1e5a-4868-82ae-63843998b2d0" providerId="ADAL" clId="{36768A29-D13E-49DC-913F-F2D1DBF2C538}" dt="2023-03-06T11:13:55.985" v="1360" actId="478"/>
          <ac:spMkLst>
            <pc:docMk/>
            <pc:sldMk cId="2961761313" sldId="536"/>
            <ac:spMk id="22" creationId="{F4ECCC65-7588-F1F4-D71E-6F6F9003E1C3}"/>
          </ac:spMkLst>
        </pc:spChg>
        <pc:spChg chg="del">
          <ac:chgData name="GUO, Qiang" userId="79929919-1e5a-4868-82ae-63843998b2d0" providerId="ADAL" clId="{36768A29-D13E-49DC-913F-F2D1DBF2C538}" dt="2023-03-06T11:13:55.985" v="1360" actId="478"/>
          <ac:spMkLst>
            <pc:docMk/>
            <pc:sldMk cId="2961761313" sldId="536"/>
            <ac:spMk id="23" creationId="{BF7E61BB-20EE-4BC6-6548-CC0D35AF585E}"/>
          </ac:spMkLst>
        </pc:spChg>
        <pc:spChg chg="del">
          <ac:chgData name="GUO, Qiang" userId="79929919-1e5a-4868-82ae-63843998b2d0" providerId="ADAL" clId="{36768A29-D13E-49DC-913F-F2D1DBF2C538}" dt="2023-03-06T11:13:55.985" v="1360" actId="478"/>
          <ac:spMkLst>
            <pc:docMk/>
            <pc:sldMk cId="2961761313" sldId="536"/>
            <ac:spMk id="24" creationId="{783FE535-E36A-B759-C110-9EDEA715FC10}"/>
          </ac:spMkLst>
        </pc:spChg>
        <pc:spChg chg="del">
          <ac:chgData name="GUO, Qiang" userId="79929919-1e5a-4868-82ae-63843998b2d0" providerId="ADAL" clId="{36768A29-D13E-49DC-913F-F2D1DBF2C538}" dt="2023-03-06T11:13:55.985" v="1360" actId="478"/>
          <ac:spMkLst>
            <pc:docMk/>
            <pc:sldMk cId="2961761313" sldId="536"/>
            <ac:spMk id="25" creationId="{C3D8973C-A695-EC1C-1933-332A032B9EFA}"/>
          </ac:spMkLst>
        </pc:spChg>
        <pc:spChg chg="del">
          <ac:chgData name="GUO, Qiang" userId="79929919-1e5a-4868-82ae-63843998b2d0" providerId="ADAL" clId="{36768A29-D13E-49DC-913F-F2D1DBF2C538}" dt="2023-03-06T11:13:55.985" v="1360" actId="478"/>
          <ac:spMkLst>
            <pc:docMk/>
            <pc:sldMk cId="2961761313" sldId="536"/>
            <ac:spMk id="26" creationId="{FE06E10C-2B46-C42C-2814-40CBAFA018D2}"/>
          </ac:spMkLst>
        </pc:spChg>
        <pc:spChg chg="del">
          <ac:chgData name="GUO, Qiang" userId="79929919-1e5a-4868-82ae-63843998b2d0" providerId="ADAL" clId="{36768A29-D13E-49DC-913F-F2D1DBF2C538}" dt="2023-03-06T11:13:55.985" v="1360" actId="478"/>
          <ac:spMkLst>
            <pc:docMk/>
            <pc:sldMk cId="2961761313" sldId="536"/>
            <ac:spMk id="27" creationId="{E19872CF-3CB3-A1EA-52B0-974F418100A5}"/>
          </ac:spMkLst>
        </pc:spChg>
        <pc:spChg chg="del">
          <ac:chgData name="GUO, Qiang" userId="79929919-1e5a-4868-82ae-63843998b2d0" providerId="ADAL" clId="{36768A29-D13E-49DC-913F-F2D1DBF2C538}" dt="2023-03-06T11:13:55.985" v="1360" actId="478"/>
          <ac:spMkLst>
            <pc:docMk/>
            <pc:sldMk cId="2961761313" sldId="536"/>
            <ac:spMk id="28" creationId="{B94468B0-AFDE-55B1-5CA2-234BC2FBCD58}"/>
          </ac:spMkLst>
        </pc:spChg>
        <pc:spChg chg="del">
          <ac:chgData name="GUO, Qiang" userId="79929919-1e5a-4868-82ae-63843998b2d0" providerId="ADAL" clId="{36768A29-D13E-49DC-913F-F2D1DBF2C538}" dt="2023-03-06T11:13:55.985" v="1360" actId="478"/>
          <ac:spMkLst>
            <pc:docMk/>
            <pc:sldMk cId="2961761313" sldId="536"/>
            <ac:spMk id="29" creationId="{7DDC8E50-B8AB-FBB1-F8CA-0499E098587D}"/>
          </ac:spMkLst>
        </pc:spChg>
        <pc:spChg chg="del">
          <ac:chgData name="GUO, Qiang" userId="79929919-1e5a-4868-82ae-63843998b2d0" providerId="ADAL" clId="{36768A29-D13E-49DC-913F-F2D1DBF2C538}" dt="2023-03-06T11:13:55.985" v="1360" actId="478"/>
          <ac:spMkLst>
            <pc:docMk/>
            <pc:sldMk cId="2961761313" sldId="536"/>
            <ac:spMk id="30" creationId="{0AA2C861-EC15-6293-1F30-27F2FD4241D0}"/>
          </ac:spMkLst>
        </pc:spChg>
        <pc:spChg chg="del">
          <ac:chgData name="GUO, Qiang" userId="79929919-1e5a-4868-82ae-63843998b2d0" providerId="ADAL" clId="{36768A29-D13E-49DC-913F-F2D1DBF2C538}" dt="2023-03-06T11:13:55.985" v="1360" actId="478"/>
          <ac:spMkLst>
            <pc:docMk/>
            <pc:sldMk cId="2961761313" sldId="536"/>
            <ac:spMk id="31" creationId="{19206CB5-E380-FEC9-231A-CF5DEAFFED77}"/>
          </ac:spMkLst>
        </pc:spChg>
        <pc:spChg chg="del">
          <ac:chgData name="GUO, Qiang" userId="79929919-1e5a-4868-82ae-63843998b2d0" providerId="ADAL" clId="{36768A29-D13E-49DC-913F-F2D1DBF2C538}" dt="2023-03-06T11:13:55.985" v="1360" actId="478"/>
          <ac:spMkLst>
            <pc:docMk/>
            <pc:sldMk cId="2961761313" sldId="536"/>
            <ac:spMk id="32" creationId="{C75ED2D4-788F-F7B4-2688-9D75CDAA8AD4}"/>
          </ac:spMkLst>
        </pc:spChg>
        <pc:spChg chg="add mod">
          <ac:chgData name="GUO, Qiang" userId="79929919-1e5a-4868-82ae-63843998b2d0" providerId="ADAL" clId="{36768A29-D13E-49DC-913F-F2D1DBF2C538}" dt="2023-03-06T11:16:03.613" v="1562" actId="1037"/>
          <ac:spMkLst>
            <pc:docMk/>
            <pc:sldMk cId="2961761313" sldId="536"/>
            <ac:spMk id="33" creationId="{D135DE65-B5C4-9AA3-6DC5-3DAA286ACBC3}"/>
          </ac:spMkLst>
        </pc:spChg>
        <pc:spChg chg="add mod">
          <ac:chgData name="GUO, Qiang" userId="79929919-1e5a-4868-82ae-63843998b2d0" providerId="ADAL" clId="{36768A29-D13E-49DC-913F-F2D1DBF2C538}" dt="2023-03-06T11:16:03.613" v="1562" actId="1037"/>
          <ac:spMkLst>
            <pc:docMk/>
            <pc:sldMk cId="2961761313" sldId="536"/>
            <ac:spMk id="34" creationId="{89CA11FC-8BCB-9B80-BBB1-C96D1B3731C8}"/>
          </ac:spMkLst>
        </pc:spChg>
        <pc:spChg chg="add mod">
          <ac:chgData name="GUO, Qiang" userId="79929919-1e5a-4868-82ae-63843998b2d0" providerId="ADAL" clId="{36768A29-D13E-49DC-913F-F2D1DBF2C538}" dt="2023-03-06T11:16:03.613" v="1562" actId="1037"/>
          <ac:spMkLst>
            <pc:docMk/>
            <pc:sldMk cId="2961761313" sldId="536"/>
            <ac:spMk id="35" creationId="{362AADFB-A761-8868-2E3B-0A41F454E66A}"/>
          </ac:spMkLst>
        </pc:spChg>
        <pc:spChg chg="add mod">
          <ac:chgData name="GUO, Qiang" userId="79929919-1e5a-4868-82ae-63843998b2d0" providerId="ADAL" clId="{36768A29-D13E-49DC-913F-F2D1DBF2C538}" dt="2023-03-06T11:16:03.613" v="1562" actId="1037"/>
          <ac:spMkLst>
            <pc:docMk/>
            <pc:sldMk cId="2961761313" sldId="536"/>
            <ac:spMk id="36" creationId="{84DFC711-0E14-551B-A672-531FC0589CC8}"/>
          </ac:spMkLst>
        </pc:spChg>
        <pc:spChg chg="add mod">
          <ac:chgData name="GUO, Qiang" userId="79929919-1e5a-4868-82ae-63843998b2d0" providerId="ADAL" clId="{36768A29-D13E-49DC-913F-F2D1DBF2C538}" dt="2023-03-06T11:16:03.613" v="1562" actId="1037"/>
          <ac:spMkLst>
            <pc:docMk/>
            <pc:sldMk cId="2961761313" sldId="536"/>
            <ac:spMk id="37" creationId="{458BD822-DBD0-049B-A3BA-93BDE4EC6808}"/>
          </ac:spMkLst>
        </pc:spChg>
        <pc:spChg chg="add mod">
          <ac:chgData name="GUO, Qiang" userId="79929919-1e5a-4868-82ae-63843998b2d0" providerId="ADAL" clId="{36768A29-D13E-49DC-913F-F2D1DBF2C538}" dt="2023-03-06T11:16:03.613" v="1562" actId="1037"/>
          <ac:spMkLst>
            <pc:docMk/>
            <pc:sldMk cId="2961761313" sldId="536"/>
            <ac:spMk id="38" creationId="{DF34C33A-526B-A54F-66AE-5BF4FFD3A241}"/>
          </ac:spMkLst>
        </pc:spChg>
        <pc:spChg chg="add mod">
          <ac:chgData name="GUO, Qiang" userId="79929919-1e5a-4868-82ae-63843998b2d0" providerId="ADAL" clId="{36768A29-D13E-49DC-913F-F2D1DBF2C538}" dt="2023-03-06T11:16:03.613" v="1562" actId="1037"/>
          <ac:spMkLst>
            <pc:docMk/>
            <pc:sldMk cId="2961761313" sldId="536"/>
            <ac:spMk id="39" creationId="{C4AF2D25-32D0-9510-7EED-DF558D3B4BFA}"/>
          </ac:spMkLst>
        </pc:spChg>
        <pc:spChg chg="add mod">
          <ac:chgData name="GUO, Qiang" userId="79929919-1e5a-4868-82ae-63843998b2d0" providerId="ADAL" clId="{36768A29-D13E-49DC-913F-F2D1DBF2C538}" dt="2023-03-06T11:16:03.613" v="1562" actId="1037"/>
          <ac:spMkLst>
            <pc:docMk/>
            <pc:sldMk cId="2961761313" sldId="536"/>
            <ac:spMk id="40" creationId="{1B91B9BD-3641-744C-3CB3-4ECDF214A701}"/>
          </ac:spMkLst>
        </pc:spChg>
        <pc:spChg chg="add mod">
          <ac:chgData name="GUO, Qiang" userId="79929919-1e5a-4868-82ae-63843998b2d0" providerId="ADAL" clId="{36768A29-D13E-49DC-913F-F2D1DBF2C538}" dt="2023-03-06T11:16:03.613" v="1562" actId="1037"/>
          <ac:spMkLst>
            <pc:docMk/>
            <pc:sldMk cId="2961761313" sldId="536"/>
            <ac:spMk id="41" creationId="{CC338B11-E668-A67A-4312-16748EF02718}"/>
          </ac:spMkLst>
        </pc:spChg>
        <pc:spChg chg="add mod">
          <ac:chgData name="GUO, Qiang" userId="79929919-1e5a-4868-82ae-63843998b2d0" providerId="ADAL" clId="{36768A29-D13E-49DC-913F-F2D1DBF2C538}" dt="2023-03-06T11:16:03.613" v="1562" actId="1037"/>
          <ac:spMkLst>
            <pc:docMk/>
            <pc:sldMk cId="2961761313" sldId="536"/>
            <ac:spMk id="42" creationId="{C448D5CB-CA7E-775D-983D-872B0149DCDA}"/>
          </ac:spMkLst>
        </pc:spChg>
        <pc:spChg chg="add mod">
          <ac:chgData name="GUO, Qiang" userId="79929919-1e5a-4868-82ae-63843998b2d0" providerId="ADAL" clId="{36768A29-D13E-49DC-913F-F2D1DBF2C538}" dt="2023-03-06T11:16:03.613" v="1562" actId="1037"/>
          <ac:spMkLst>
            <pc:docMk/>
            <pc:sldMk cId="2961761313" sldId="536"/>
            <ac:spMk id="43" creationId="{DF0A59B7-97A0-FF35-9669-F11AC5CFC5DC}"/>
          </ac:spMkLst>
        </pc:spChg>
        <pc:spChg chg="add mod">
          <ac:chgData name="GUO, Qiang" userId="79929919-1e5a-4868-82ae-63843998b2d0" providerId="ADAL" clId="{36768A29-D13E-49DC-913F-F2D1DBF2C538}" dt="2023-03-06T11:16:03.613" v="1562" actId="1037"/>
          <ac:spMkLst>
            <pc:docMk/>
            <pc:sldMk cId="2961761313" sldId="536"/>
            <ac:spMk id="44" creationId="{D6110EC5-1BD4-3EBA-2952-0B9FCFF831E9}"/>
          </ac:spMkLst>
        </pc:spChg>
        <pc:spChg chg="add mod">
          <ac:chgData name="GUO, Qiang" userId="79929919-1e5a-4868-82ae-63843998b2d0" providerId="ADAL" clId="{36768A29-D13E-49DC-913F-F2D1DBF2C538}" dt="2023-03-06T11:16:03.613" v="1562" actId="1037"/>
          <ac:spMkLst>
            <pc:docMk/>
            <pc:sldMk cId="2961761313" sldId="536"/>
            <ac:spMk id="45" creationId="{174D67D9-334B-4D7D-AC76-C7632A554312}"/>
          </ac:spMkLst>
        </pc:spChg>
        <pc:spChg chg="add mod">
          <ac:chgData name="GUO, Qiang" userId="79929919-1e5a-4868-82ae-63843998b2d0" providerId="ADAL" clId="{36768A29-D13E-49DC-913F-F2D1DBF2C538}" dt="2023-03-06T11:16:03.613" v="1562" actId="1037"/>
          <ac:spMkLst>
            <pc:docMk/>
            <pc:sldMk cId="2961761313" sldId="536"/>
            <ac:spMk id="46" creationId="{92E5D6CE-20CA-708A-685B-B248BD0C507F}"/>
          </ac:spMkLst>
        </pc:spChg>
        <pc:spChg chg="add mod">
          <ac:chgData name="GUO, Qiang" userId="79929919-1e5a-4868-82ae-63843998b2d0" providerId="ADAL" clId="{36768A29-D13E-49DC-913F-F2D1DBF2C538}" dt="2023-03-06T11:16:03.613" v="1562" actId="1037"/>
          <ac:spMkLst>
            <pc:docMk/>
            <pc:sldMk cId="2961761313" sldId="536"/>
            <ac:spMk id="47" creationId="{CF15FC00-8786-C55F-1A40-B4983FA36DCF}"/>
          </ac:spMkLst>
        </pc:spChg>
        <pc:spChg chg="add mod">
          <ac:chgData name="GUO, Qiang" userId="79929919-1e5a-4868-82ae-63843998b2d0" providerId="ADAL" clId="{36768A29-D13E-49DC-913F-F2D1DBF2C538}" dt="2023-03-06T11:16:03.613" v="1562" actId="1037"/>
          <ac:spMkLst>
            <pc:docMk/>
            <pc:sldMk cId="2961761313" sldId="536"/>
            <ac:spMk id="48" creationId="{92A9BFB7-E795-5BD4-5B95-7C62EEA67D23}"/>
          </ac:spMkLst>
        </pc:spChg>
        <pc:spChg chg="add mod">
          <ac:chgData name="GUO, Qiang" userId="79929919-1e5a-4868-82ae-63843998b2d0" providerId="ADAL" clId="{36768A29-D13E-49DC-913F-F2D1DBF2C538}" dt="2023-03-06T11:16:03.613" v="1562" actId="1037"/>
          <ac:spMkLst>
            <pc:docMk/>
            <pc:sldMk cId="2961761313" sldId="536"/>
            <ac:spMk id="49" creationId="{2FD14FBD-D398-857C-7B06-DC2D5D4DCE23}"/>
          </ac:spMkLst>
        </pc:spChg>
        <pc:spChg chg="add mod">
          <ac:chgData name="GUO, Qiang" userId="79929919-1e5a-4868-82ae-63843998b2d0" providerId="ADAL" clId="{36768A29-D13E-49DC-913F-F2D1DBF2C538}" dt="2023-03-06T11:16:03.613" v="1562" actId="1037"/>
          <ac:spMkLst>
            <pc:docMk/>
            <pc:sldMk cId="2961761313" sldId="536"/>
            <ac:spMk id="50" creationId="{3F139A4E-5378-4C6D-F006-8EB3D8414ABD}"/>
          </ac:spMkLst>
        </pc:spChg>
        <pc:spChg chg="add mod">
          <ac:chgData name="GUO, Qiang" userId="79929919-1e5a-4868-82ae-63843998b2d0" providerId="ADAL" clId="{36768A29-D13E-49DC-913F-F2D1DBF2C538}" dt="2023-03-06T11:16:03.613" v="1562" actId="1037"/>
          <ac:spMkLst>
            <pc:docMk/>
            <pc:sldMk cId="2961761313" sldId="536"/>
            <ac:spMk id="51" creationId="{30D7C29B-A4FA-089E-1500-2EE0CFA30646}"/>
          </ac:spMkLst>
        </pc:spChg>
        <pc:spChg chg="add mod">
          <ac:chgData name="GUO, Qiang" userId="79929919-1e5a-4868-82ae-63843998b2d0" providerId="ADAL" clId="{36768A29-D13E-49DC-913F-F2D1DBF2C538}" dt="2023-03-06T11:16:03.613" v="1562" actId="1037"/>
          <ac:spMkLst>
            <pc:docMk/>
            <pc:sldMk cId="2961761313" sldId="536"/>
            <ac:spMk id="52" creationId="{11A5EC1E-40EB-2C36-9063-300D228B5039}"/>
          </ac:spMkLst>
        </pc:spChg>
        <pc:spChg chg="add mod">
          <ac:chgData name="GUO, Qiang" userId="79929919-1e5a-4868-82ae-63843998b2d0" providerId="ADAL" clId="{36768A29-D13E-49DC-913F-F2D1DBF2C538}" dt="2023-03-06T11:16:03.613" v="1562" actId="1037"/>
          <ac:spMkLst>
            <pc:docMk/>
            <pc:sldMk cId="2961761313" sldId="536"/>
            <ac:spMk id="53" creationId="{E4F75FCC-298E-B0B7-1217-10323AE4DF63}"/>
          </ac:spMkLst>
        </pc:spChg>
        <pc:spChg chg="add mod">
          <ac:chgData name="GUO, Qiang" userId="79929919-1e5a-4868-82ae-63843998b2d0" providerId="ADAL" clId="{36768A29-D13E-49DC-913F-F2D1DBF2C538}" dt="2023-03-06T11:16:27.484" v="1566" actId="14100"/>
          <ac:spMkLst>
            <pc:docMk/>
            <pc:sldMk cId="2961761313" sldId="536"/>
            <ac:spMk id="54" creationId="{7531B137-F9F4-550D-392B-A0643E78332F}"/>
          </ac:spMkLst>
        </pc:spChg>
        <pc:grpChg chg="add mod">
          <ac:chgData name="GUO, Qiang" userId="79929919-1e5a-4868-82ae-63843998b2d0" providerId="ADAL" clId="{36768A29-D13E-49DC-913F-F2D1DBF2C538}" dt="2023-03-06T11:16:03.613" v="1562" actId="1037"/>
          <ac:grpSpMkLst>
            <pc:docMk/>
            <pc:sldMk cId="2961761313" sldId="536"/>
            <ac:grpSpMk id="2" creationId="{72B64B62-62F7-CB3B-B7EC-E6191494C5F3}"/>
          </ac:grpSpMkLst>
        </pc:grpChg>
        <pc:grpChg chg="del">
          <ac:chgData name="GUO, Qiang" userId="79929919-1e5a-4868-82ae-63843998b2d0" providerId="ADAL" clId="{36768A29-D13E-49DC-913F-F2D1DBF2C538}" dt="2023-03-06T11:13:55.985" v="1360" actId="478"/>
          <ac:grpSpMkLst>
            <pc:docMk/>
            <pc:sldMk cId="2961761313" sldId="536"/>
            <ac:grpSpMk id="4" creationId="{DA3FAA03-F46A-8174-E3CA-CF36324C83AB}"/>
          </ac:grpSpMkLst>
        </pc:grpChg>
      </pc:sldChg>
    </pc:docChg>
  </pc:docChgLst>
  <pc:docChgLst>
    <pc:chgData name="GUO, Qiang" userId="79929919-1e5a-4868-82ae-63843998b2d0" providerId="ADAL" clId="{9A9740B0-2BDC-4E04-B5F9-93AEBFF63A41}"/>
    <pc:docChg chg="undo redo custSel addSld delSld modSld sldOrd">
      <pc:chgData name="GUO, Qiang" userId="79929919-1e5a-4868-82ae-63843998b2d0" providerId="ADAL" clId="{9A9740B0-2BDC-4E04-B5F9-93AEBFF63A41}" dt="2023-03-01T15:30:11.616" v="6009" actId="6549"/>
      <pc:docMkLst>
        <pc:docMk/>
      </pc:docMkLst>
      <pc:sldChg chg="modSp mod">
        <pc:chgData name="GUO, Qiang" userId="79929919-1e5a-4868-82ae-63843998b2d0" providerId="ADAL" clId="{9A9740B0-2BDC-4E04-B5F9-93AEBFF63A41}" dt="2023-03-01T15:07:05.013" v="5061" actId="20577"/>
        <pc:sldMkLst>
          <pc:docMk/>
          <pc:sldMk cId="2435595341" sldId="405"/>
        </pc:sldMkLst>
        <pc:spChg chg="mod">
          <ac:chgData name="GUO, Qiang" userId="79929919-1e5a-4868-82ae-63843998b2d0" providerId="ADAL" clId="{9A9740B0-2BDC-4E04-B5F9-93AEBFF63A41}" dt="2023-03-01T15:07:05.013" v="5061" actId="20577"/>
          <ac:spMkLst>
            <pc:docMk/>
            <pc:sldMk cId="2435595341" sldId="405"/>
            <ac:spMk id="6" creationId="{8E75DBC8-88C6-45FF-AF77-A820806A982C}"/>
          </ac:spMkLst>
        </pc:spChg>
      </pc:sldChg>
      <pc:sldChg chg="modSp mod">
        <pc:chgData name="GUO, Qiang" userId="79929919-1e5a-4868-82ae-63843998b2d0" providerId="ADAL" clId="{9A9740B0-2BDC-4E04-B5F9-93AEBFF63A41}" dt="2023-03-01T15:07:27.076" v="5096" actId="20577"/>
        <pc:sldMkLst>
          <pc:docMk/>
          <pc:sldMk cId="2392531868" sldId="415"/>
        </pc:sldMkLst>
        <pc:spChg chg="mod">
          <ac:chgData name="GUO, Qiang" userId="79929919-1e5a-4868-82ae-63843998b2d0" providerId="ADAL" clId="{9A9740B0-2BDC-4E04-B5F9-93AEBFF63A41}" dt="2023-03-01T15:07:27.076" v="5096" actId="20577"/>
          <ac:spMkLst>
            <pc:docMk/>
            <pc:sldMk cId="2392531868" sldId="415"/>
            <ac:spMk id="2" creationId="{00000000-0000-0000-0000-000000000000}"/>
          </ac:spMkLst>
        </pc:spChg>
      </pc:sldChg>
      <pc:sldChg chg="modSp mod">
        <pc:chgData name="GUO, Qiang" userId="79929919-1e5a-4868-82ae-63843998b2d0" providerId="ADAL" clId="{9A9740B0-2BDC-4E04-B5F9-93AEBFF63A41}" dt="2023-03-01T15:12:41.482" v="5632" actId="6549"/>
        <pc:sldMkLst>
          <pc:docMk/>
          <pc:sldMk cId="1823867455" sldId="422"/>
        </pc:sldMkLst>
        <pc:spChg chg="mod">
          <ac:chgData name="GUO, Qiang" userId="79929919-1e5a-4868-82ae-63843998b2d0" providerId="ADAL" clId="{9A9740B0-2BDC-4E04-B5F9-93AEBFF63A41}" dt="2023-03-01T15:12:41.482" v="5632" actId="6549"/>
          <ac:spMkLst>
            <pc:docMk/>
            <pc:sldMk cId="1823867455" sldId="422"/>
            <ac:spMk id="10" creationId="{BF6AF98E-5665-A7DC-34CB-14A4B4DA9E59}"/>
          </ac:spMkLst>
        </pc:spChg>
      </pc:sldChg>
      <pc:sldChg chg="modSp mod">
        <pc:chgData name="GUO, Qiang" userId="79929919-1e5a-4868-82ae-63843998b2d0" providerId="ADAL" clId="{9A9740B0-2BDC-4E04-B5F9-93AEBFF63A41}" dt="2023-03-01T15:15:12.457" v="5881" actId="20577"/>
        <pc:sldMkLst>
          <pc:docMk/>
          <pc:sldMk cId="4244872866" sldId="486"/>
        </pc:sldMkLst>
        <pc:spChg chg="mod">
          <ac:chgData name="GUO, Qiang" userId="79929919-1e5a-4868-82ae-63843998b2d0" providerId="ADAL" clId="{9A9740B0-2BDC-4E04-B5F9-93AEBFF63A41}" dt="2023-03-01T15:15:12.457" v="5881" actId="20577"/>
          <ac:spMkLst>
            <pc:docMk/>
            <pc:sldMk cId="4244872866" sldId="486"/>
            <ac:spMk id="12" creationId="{9460A705-ACDF-4EF6-AE7F-20AD86AF0988}"/>
          </ac:spMkLst>
        </pc:spChg>
      </pc:sldChg>
      <pc:sldChg chg="delSp modSp mod">
        <pc:chgData name="GUO, Qiang" userId="79929919-1e5a-4868-82ae-63843998b2d0" providerId="ADAL" clId="{9A9740B0-2BDC-4E04-B5F9-93AEBFF63A41}" dt="2023-03-01T12:39:51.061" v="2263" actId="255"/>
        <pc:sldMkLst>
          <pc:docMk/>
          <pc:sldMk cId="370629016" sldId="496"/>
        </pc:sldMkLst>
        <pc:spChg chg="del">
          <ac:chgData name="GUO, Qiang" userId="79929919-1e5a-4868-82ae-63843998b2d0" providerId="ADAL" clId="{9A9740B0-2BDC-4E04-B5F9-93AEBFF63A41}" dt="2023-02-28T12:42:06.401" v="28" actId="478"/>
          <ac:spMkLst>
            <pc:docMk/>
            <pc:sldMk cId="370629016" sldId="496"/>
            <ac:spMk id="5" creationId="{3811F1D6-119A-4E9D-B0BE-81062908A560}"/>
          </ac:spMkLst>
        </pc:spChg>
        <pc:spChg chg="mod">
          <ac:chgData name="GUO, Qiang" userId="79929919-1e5a-4868-82ae-63843998b2d0" providerId="ADAL" clId="{9A9740B0-2BDC-4E04-B5F9-93AEBFF63A41}" dt="2023-02-28T12:42:36.584" v="33" actId="20577"/>
          <ac:spMkLst>
            <pc:docMk/>
            <pc:sldMk cId="370629016" sldId="496"/>
            <ac:spMk id="9" creationId="{87C720C1-1137-4CC8-96B9-2662FEA5AB6F}"/>
          </ac:spMkLst>
        </pc:spChg>
        <pc:spChg chg="mod">
          <ac:chgData name="GUO, Qiang" userId="79929919-1e5a-4868-82ae-63843998b2d0" providerId="ADAL" clId="{9A9740B0-2BDC-4E04-B5F9-93AEBFF63A41}" dt="2023-03-01T12:39:51.061" v="2263" actId="255"/>
          <ac:spMkLst>
            <pc:docMk/>
            <pc:sldMk cId="370629016" sldId="496"/>
            <ac:spMk id="10" creationId="{4F3EBF47-64A9-42FD-BF3A-EE40320F8E7C}"/>
          </ac:spMkLst>
        </pc:spChg>
      </pc:sldChg>
      <pc:sldChg chg="addSp delSp modSp mod ord delAnim">
        <pc:chgData name="GUO, Qiang" userId="79929919-1e5a-4868-82ae-63843998b2d0" providerId="ADAL" clId="{9A9740B0-2BDC-4E04-B5F9-93AEBFF63A41}" dt="2023-02-28T13:17:26.816" v="533" actId="1036"/>
        <pc:sldMkLst>
          <pc:docMk/>
          <pc:sldMk cId="3623673407" sldId="497"/>
        </pc:sldMkLst>
        <pc:spChg chg="add del mod">
          <ac:chgData name="GUO, Qiang" userId="79929919-1e5a-4868-82ae-63843998b2d0" providerId="ADAL" clId="{9A9740B0-2BDC-4E04-B5F9-93AEBFF63A41}" dt="2023-02-28T12:52:36.164" v="147" actId="478"/>
          <ac:spMkLst>
            <pc:docMk/>
            <pc:sldMk cId="3623673407" sldId="497"/>
            <ac:spMk id="3" creationId="{51B4D9D7-1619-F199-2606-4DD9946174B0}"/>
          </ac:spMkLst>
        </pc:spChg>
        <pc:spChg chg="add mod">
          <ac:chgData name="GUO, Qiang" userId="79929919-1e5a-4868-82ae-63843998b2d0" providerId="ADAL" clId="{9A9740B0-2BDC-4E04-B5F9-93AEBFF63A41}" dt="2023-02-28T13:17:20.168" v="528" actId="1036"/>
          <ac:spMkLst>
            <pc:docMk/>
            <pc:sldMk cId="3623673407" sldId="497"/>
            <ac:spMk id="4" creationId="{B52CF131-45CF-5A03-DA3D-EBA983EBB781}"/>
          </ac:spMkLst>
        </pc:spChg>
        <pc:spChg chg="del mod">
          <ac:chgData name="GUO, Qiang" userId="79929919-1e5a-4868-82ae-63843998b2d0" providerId="ADAL" clId="{9A9740B0-2BDC-4E04-B5F9-93AEBFF63A41}" dt="2023-02-28T12:52:32.046" v="146" actId="478"/>
          <ac:spMkLst>
            <pc:docMk/>
            <pc:sldMk cId="3623673407" sldId="497"/>
            <ac:spMk id="8" creationId="{D3C87163-6E87-4548-B4AC-582CBEC06EDB}"/>
          </ac:spMkLst>
        </pc:spChg>
        <pc:spChg chg="mod">
          <ac:chgData name="GUO, Qiang" userId="79929919-1e5a-4868-82ae-63843998b2d0" providerId="ADAL" clId="{9A9740B0-2BDC-4E04-B5F9-93AEBFF63A41}" dt="2023-02-28T12:52:04.155" v="145" actId="20577"/>
          <ac:spMkLst>
            <pc:docMk/>
            <pc:sldMk cId="3623673407" sldId="497"/>
            <ac:spMk id="9" creationId="{87C720C1-1137-4CC8-96B9-2662FEA5AB6F}"/>
          </ac:spMkLst>
        </pc:spChg>
        <pc:spChg chg="del">
          <ac:chgData name="GUO, Qiang" userId="79929919-1e5a-4868-82ae-63843998b2d0" providerId="ADAL" clId="{9A9740B0-2BDC-4E04-B5F9-93AEBFF63A41}" dt="2023-02-28T12:51:42.886" v="125" actId="478"/>
          <ac:spMkLst>
            <pc:docMk/>
            <pc:sldMk cId="3623673407" sldId="497"/>
            <ac:spMk id="10" creationId="{9A0B5509-6569-40B8-A582-BBB00A624F6E}"/>
          </ac:spMkLst>
        </pc:spChg>
        <pc:spChg chg="del">
          <ac:chgData name="GUO, Qiang" userId="79929919-1e5a-4868-82ae-63843998b2d0" providerId="ADAL" clId="{9A9740B0-2BDC-4E04-B5F9-93AEBFF63A41}" dt="2023-02-28T12:51:43.754" v="126" actId="478"/>
          <ac:spMkLst>
            <pc:docMk/>
            <pc:sldMk cId="3623673407" sldId="497"/>
            <ac:spMk id="12" creationId="{FD9F6341-6865-4F80-9E4B-82992F03ADCC}"/>
          </ac:spMkLst>
        </pc:spChg>
        <pc:spChg chg="add mod">
          <ac:chgData name="GUO, Qiang" userId="79929919-1e5a-4868-82ae-63843998b2d0" providerId="ADAL" clId="{9A9740B0-2BDC-4E04-B5F9-93AEBFF63A41}" dt="2023-02-28T13:17:26.816" v="533" actId="1036"/>
          <ac:spMkLst>
            <pc:docMk/>
            <pc:sldMk cId="3623673407" sldId="497"/>
            <ac:spMk id="13" creationId="{AC35651D-8567-664A-6975-D8ADFE22D2C6}"/>
          </ac:spMkLst>
        </pc:spChg>
        <pc:picChg chg="add del mod">
          <ac:chgData name="GUO, Qiang" userId="79929919-1e5a-4868-82ae-63843998b2d0" providerId="ADAL" clId="{9A9740B0-2BDC-4E04-B5F9-93AEBFF63A41}" dt="2023-02-28T12:55:22.041" v="166" actId="478"/>
          <ac:picMkLst>
            <pc:docMk/>
            <pc:sldMk cId="3623673407" sldId="497"/>
            <ac:picMk id="6" creationId="{D0D6D20F-E929-A9BC-6303-D8A9FB161785}"/>
          </ac:picMkLst>
        </pc:picChg>
      </pc:sldChg>
      <pc:sldChg chg="addSp delSp modSp mod ord delAnim">
        <pc:chgData name="GUO, Qiang" userId="79929919-1e5a-4868-82ae-63843998b2d0" providerId="ADAL" clId="{9A9740B0-2BDC-4E04-B5F9-93AEBFF63A41}" dt="2023-02-28T13:17:02.353" v="518" actId="6549"/>
        <pc:sldMkLst>
          <pc:docMk/>
          <pc:sldMk cId="1138157276" sldId="498"/>
        </pc:sldMkLst>
        <pc:spChg chg="add del mod">
          <ac:chgData name="GUO, Qiang" userId="79929919-1e5a-4868-82ae-63843998b2d0" providerId="ADAL" clId="{9A9740B0-2BDC-4E04-B5F9-93AEBFF63A41}" dt="2023-02-28T13:00:38.810" v="187" actId="478"/>
          <ac:spMkLst>
            <pc:docMk/>
            <pc:sldMk cId="1138157276" sldId="498"/>
            <ac:spMk id="3" creationId="{56EBD2EE-9C59-F954-0A41-5CDBF539E514}"/>
          </ac:spMkLst>
        </pc:spChg>
        <pc:spChg chg="add del mod">
          <ac:chgData name="GUO, Qiang" userId="79929919-1e5a-4868-82ae-63843998b2d0" providerId="ADAL" clId="{9A9740B0-2BDC-4E04-B5F9-93AEBFF63A41}" dt="2023-02-28T13:16:41.705" v="516" actId="20577"/>
          <ac:spMkLst>
            <pc:docMk/>
            <pc:sldMk cId="1138157276" sldId="498"/>
            <ac:spMk id="4" creationId="{F46249D9-CD57-E105-F579-50E645B8D830}"/>
          </ac:spMkLst>
        </pc:spChg>
        <pc:spChg chg="del mod">
          <ac:chgData name="GUO, Qiang" userId="79929919-1e5a-4868-82ae-63843998b2d0" providerId="ADAL" clId="{9A9740B0-2BDC-4E04-B5F9-93AEBFF63A41}" dt="2023-02-28T13:00:36.478" v="186" actId="478"/>
          <ac:spMkLst>
            <pc:docMk/>
            <pc:sldMk cId="1138157276" sldId="498"/>
            <ac:spMk id="7" creationId="{C0D24C30-664E-41F6-9878-CD177B75A8E4}"/>
          </ac:spMkLst>
        </pc:spChg>
        <pc:spChg chg="del">
          <ac:chgData name="GUO, Qiang" userId="79929919-1e5a-4868-82ae-63843998b2d0" providerId="ADAL" clId="{9A9740B0-2BDC-4E04-B5F9-93AEBFF63A41}" dt="2023-02-28T13:00:36.478" v="186" actId="478"/>
          <ac:spMkLst>
            <pc:docMk/>
            <pc:sldMk cId="1138157276" sldId="498"/>
            <ac:spMk id="8" creationId="{3453704D-CC76-4D30-89FE-32948E0596F0}"/>
          </ac:spMkLst>
        </pc:spChg>
        <pc:spChg chg="mod">
          <ac:chgData name="GUO, Qiang" userId="79929919-1e5a-4868-82ae-63843998b2d0" providerId="ADAL" clId="{9A9740B0-2BDC-4E04-B5F9-93AEBFF63A41}" dt="2023-02-28T13:17:02.353" v="518" actId="6549"/>
          <ac:spMkLst>
            <pc:docMk/>
            <pc:sldMk cId="1138157276" sldId="498"/>
            <ac:spMk id="9" creationId="{87C720C1-1137-4CC8-96B9-2662FEA5AB6F}"/>
          </ac:spMkLst>
        </pc:spChg>
        <pc:spChg chg="add del mod">
          <ac:chgData name="GUO, Qiang" userId="79929919-1e5a-4868-82ae-63843998b2d0" providerId="ADAL" clId="{9A9740B0-2BDC-4E04-B5F9-93AEBFF63A41}" dt="2023-02-28T13:00:48.618" v="191" actId="478"/>
          <ac:spMkLst>
            <pc:docMk/>
            <pc:sldMk cId="1138157276" sldId="498"/>
            <ac:spMk id="10" creationId="{4041263C-01AD-3AA4-F8A6-8C38A3829C79}"/>
          </ac:spMkLst>
        </pc:spChg>
        <pc:spChg chg="del">
          <ac:chgData name="GUO, Qiang" userId="79929919-1e5a-4868-82ae-63843998b2d0" providerId="ADAL" clId="{9A9740B0-2BDC-4E04-B5F9-93AEBFF63A41}" dt="2023-02-28T13:00:36.478" v="186" actId="478"/>
          <ac:spMkLst>
            <pc:docMk/>
            <pc:sldMk cId="1138157276" sldId="498"/>
            <ac:spMk id="11" creationId="{DC25A9C0-9489-4BBE-A372-4D014CAB60E5}"/>
          </ac:spMkLst>
        </pc:spChg>
        <pc:spChg chg="del">
          <ac:chgData name="GUO, Qiang" userId="79929919-1e5a-4868-82ae-63843998b2d0" providerId="ADAL" clId="{9A9740B0-2BDC-4E04-B5F9-93AEBFF63A41}" dt="2023-02-28T13:00:36.478" v="186" actId="478"/>
          <ac:spMkLst>
            <pc:docMk/>
            <pc:sldMk cId="1138157276" sldId="498"/>
            <ac:spMk id="13" creationId="{0164CF9B-3E2E-4154-922F-75A3196CE9D0}"/>
          </ac:spMkLst>
        </pc:spChg>
        <pc:spChg chg="del">
          <ac:chgData name="GUO, Qiang" userId="79929919-1e5a-4868-82ae-63843998b2d0" providerId="ADAL" clId="{9A9740B0-2BDC-4E04-B5F9-93AEBFF63A41}" dt="2023-02-28T13:00:36.478" v="186" actId="478"/>
          <ac:spMkLst>
            <pc:docMk/>
            <pc:sldMk cId="1138157276" sldId="498"/>
            <ac:spMk id="15" creationId="{BB1B6B26-12F8-413C-93B6-CE6E5B7CA121}"/>
          </ac:spMkLst>
        </pc:spChg>
        <pc:spChg chg="del">
          <ac:chgData name="GUO, Qiang" userId="79929919-1e5a-4868-82ae-63843998b2d0" providerId="ADAL" clId="{9A9740B0-2BDC-4E04-B5F9-93AEBFF63A41}" dt="2023-02-28T13:00:36.478" v="186" actId="478"/>
          <ac:spMkLst>
            <pc:docMk/>
            <pc:sldMk cId="1138157276" sldId="498"/>
            <ac:spMk id="18" creationId="{3343705D-9F3F-4D13-AB00-5B52C6C3D3D8}"/>
          </ac:spMkLst>
        </pc:spChg>
        <pc:spChg chg="del">
          <ac:chgData name="GUO, Qiang" userId="79929919-1e5a-4868-82ae-63843998b2d0" providerId="ADAL" clId="{9A9740B0-2BDC-4E04-B5F9-93AEBFF63A41}" dt="2023-02-28T13:00:36.478" v="186" actId="478"/>
          <ac:spMkLst>
            <pc:docMk/>
            <pc:sldMk cId="1138157276" sldId="498"/>
            <ac:spMk id="20" creationId="{DB28CB63-495F-4AE1-9241-E345E4C11E03}"/>
          </ac:spMkLst>
        </pc:spChg>
        <pc:spChg chg="add del mod">
          <ac:chgData name="GUO, Qiang" userId="79929919-1e5a-4868-82ae-63843998b2d0" providerId="ADAL" clId="{9A9740B0-2BDC-4E04-B5F9-93AEBFF63A41}" dt="2023-02-28T13:10:24.551" v="270"/>
          <ac:spMkLst>
            <pc:docMk/>
            <pc:sldMk cId="1138157276" sldId="498"/>
            <ac:spMk id="21" creationId="{FCABE59B-7D0B-6D98-6F0A-E2D8351613CA}"/>
          </ac:spMkLst>
        </pc:spChg>
        <pc:spChg chg="add del mod">
          <ac:chgData name="GUO, Qiang" userId="79929919-1e5a-4868-82ae-63843998b2d0" providerId="ADAL" clId="{9A9740B0-2BDC-4E04-B5F9-93AEBFF63A41}" dt="2023-02-28T13:15:10.518" v="493" actId="478"/>
          <ac:spMkLst>
            <pc:docMk/>
            <pc:sldMk cId="1138157276" sldId="498"/>
            <ac:spMk id="23" creationId="{F785557F-5286-2E52-BDCB-256488779775}"/>
          </ac:spMkLst>
        </pc:spChg>
        <pc:picChg chg="add del mod">
          <ac:chgData name="GUO, Qiang" userId="79929919-1e5a-4868-82ae-63843998b2d0" providerId="ADAL" clId="{9A9740B0-2BDC-4E04-B5F9-93AEBFF63A41}" dt="2023-02-28T13:00:50.944" v="192" actId="478"/>
          <ac:picMkLst>
            <pc:docMk/>
            <pc:sldMk cId="1138157276" sldId="498"/>
            <ac:picMk id="6" creationId="{1B18870E-CBAB-323D-F807-199F96D2D103}"/>
          </ac:picMkLst>
        </pc:picChg>
        <pc:picChg chg="del">
          <ac:chgData name="GUO, Qiang" userId="79929919-1e5a-4868-82ae-63843998b2d0" providerId="ADAL" clId="{9A9740B0-2BDC-4E04-B5F9-93AEBFF63A41}" dt="2023-02-28T13:00:36.478" v="186" actId="478"/>
          <ac:picMkLst>
            <pc:docMk/>
            <pc:sldMk cId="1138157276" sldId="498"/>
            <ac:picMk id="16" creationId="{2285916A-036E-43DA-8938-E72A4C85710E}"/>
          </ac:picMkLst>
        </pc:picChg>
        <pc:picChg chg="add del mod">
          <ac:chgData name="GUO, Qiang" userId="79929919-1e5a-4868-82ae-63843998b2d0" providerId="ADAL" clId="{9A9740B0-2BDC-4E04-B5F9-93AEBFF63A41}" dt="2023-02-28T13:10:24.551" v="270"/>
          <ac:picMkLst>
            <pc:docMk/>
            <pc:sldMk cId="1138157276" sldId="498"/>
            <ac:picMk id="22" creationId="{08083968-70A6-FB29-578D-F64D564421CF}"/>
          </ac:picMkLst>
        </pc:picChg>
        <pc:picChg chg="add mod">
          <ac:chgData name="GUO, Qiang" userId="79929919-1e5a-4868-82ae-63843998b2d0" providerId="ADAL" clId="{9A9740B0-2BDC-4E04-B5F9-93AEBFF63A41}" dt="2023-02-28T13:16:56.864" v="517" actId="14100"/>
          <ac:picMkLst>
            <pc:docMk/>
            <pc:sldMk cId="1138157276" sldId="498"/>
            <ac:picMk id="24" creationId="{6722AAF2-0A8B-BDEE-41EE-BAAD6D35853D}"/>
          </ac:picMkLst>
        </pc:picChg>
        <pc:cxnChg chg="del">
          <ac:chgData name="GUO, Qiang" userId="79929919-1e5a-4868-82ae-63843998b2d0" providerId="ADAL" clId="{9A9740B0-2BDC-4E04-B5F9-93AEBFF63A41}" dt="2023-02-28T13:00:36.478" v="186" actId="478"/>
          <ac:cxnSpMkLst>
            <pc:docMk/>
            <pc:sldMk cId="1138157276" sldId="498"/>
            <ac:cxnSpMk id="12" creationId="{D6F755C9-D547-41D2-A3D3-1235A06C2675}"/>
          </ac:cxnSpMkLst>
        </pc:cxnChg>
        <pc:cxnChg chg="del">
          <ac:chgData name="GUO, Qiang" userId="79929919-1e5a-4868-82ae-63843998b2d0" providerId="ADAL" clId="{9A9740B0-2BDC-4E04-B5F9-93AEBFF63A41}" dt="2023-02-28T13:00:36.478" v="186" actId="478"/>
          <ac:cxnSpMkLst>
            <pc:docMk/>
            <pc:sldMk cId="1138157276" sldId="498"/>
            <ac:cxnSpMk id="14" creationId="{ACDBC762-4F85-431F-8660-7AD5312BF90B}"/>
          </ac:cxnSpMkLst>
        </pc:cxnChg>
        <pc:cxnChg chg="del">
          <ac:chgData name="GUO, Qiang" userId="79929919-1e5a-4868-82ae-63843998b2d0" providerId="ADAL" clId="{9A9740B0-2BDC-4E04-B5F9-93AEBFF63A41}" dt="2023-02-28T13:00:36.478" v="186" actId="478"/>
          <ac:cxnSpMkLst>
            <pc:docMk/>
            <pc:sldMk cId="1138157276" sldId="498"/>
            <ac:cxnSpMk id="17" creationId="{5A0BF20F-7C48-43F0-B48D-2B0B8DADCB7A}"/>
          </ac:cxnSpMkLst>
        </pc:cxnChg>
        <pc:cxnChg chg="del">
          <ac:chgData name="GUO, Qiang" userId="79929919-1e5a-4868-82ae-63843998b2d0" providerId="ADAL" clId="{9A9740B0-2BDC-4E04-B5F9-93AEBFF63A41}" dt="2023-02-28T13:00:36.478" v="186" actId="478"/>
          <ac:cxnSpMkLst>
            <pc:docMk/>
            <pc:sldMk cId="1138157276" sldId="498"/>
            <ac:cxnSpMk id="19" creationId="{74EBFDB6-4F95-4B5D-BBC4-35709A77E2E3}"/>
          </ac:cxnSpMkLst>
        </pc:cxnChg>
      </pc:sldChg>
      <pc:sldChg chg="addSp delSp modSp mod delAnim modAnim">
        <pc:chgData name="GUO, Qiang" userId="79929919-1e5a-4868-82ae-63843998b2d0" providerId="ADAL" clId="{9A9740B0-2BDC-4E04-B5F9-93AEBFF63A41}" dt="2023-03-01T14:52:47.107" v="4221" actId="14100"/>
        <pc:sldMkLst>
          <pc:docMk/>
          <pc:sldMk cId="627693266" sldId="499"/>
        </pc:sldMkLst>
        <pc:spChg chg="add del mod">
          <ac:chgData name="GUO, Qiang" userId="79929919-1e5a-4868-82ae-63843998b2d0" providerId="ADAL" clId="{9A9740B0-2BDC-4E04-B5F9-93AEBFF63A41}" dt="2023-02-28T13:40:31.129" v="927" actId="478"/>
          <ac:spMkLst>
            <pc:docMk/>
            <pc:sldMk cId="627693266" sldId="499"/>
            <ac:spMk id="3" creationId="{CB34C6C0-C2DD-7D9B-1413-A69BA1645F32}"/>
          </ac:spMkLst>
        </pc:spChg>
        <pc:spChg chg="add mod">
          <ac:chgData name="GUO, Qiang" userId="79929919-1e5a-4868-82ae-63843998b2d0" providerId="ADAL" clId="{9A9740B0-2BDC-4E04-B5F9-93AEBFF63A41}" dt="2023-02-28T13:45:08.081" v="1035" actId="1036"/>
          <ac:spMkLst>
            <pc:docMk/>
            <pc:sldMk cId="627693266" sldId="499"/>
            <ac:spMk id="6" creationId="{5BEB496B-A5AF-E0E5-A293-2F4F4FC293C6}"/>
          </ac:spMkLst>
        </pc:spChg>
        <pc:spChg chg="del">
          <ac:chgData name="GUO, Qiang" userId="79929919-1e5a-4868-82ae-63843998b2d0" providerId="ADAL" clId="{9A9740B0-2BDC-4E04-B5F9-93AEBFF63A41}" dt="2023-02-28T13:40:29.189" v="926" actId="478"/>
          <ac:spMkLst>
            <pc:docMk/>
            <pc:sldMk cId="627693266" sldId="499"/>
            <ac:spMk id="7" creationId="{5DF66135-A7A1-4827-8CA2-E6E631AEB82C}"/>
          </ac:spMkLst>
        </pc:spChg>
        <pc:spChg chg="del mod">
          <ac:chgData name="GUO, Qiang" userId="79929919-1e5a-4868-82ae-63843998b2d0" providerId="ADAL" clId="{9A9740B0-2BDC-4E04-B5F9-93AEBFF63A41}" dt="2023-02-28T13:40:45.855" v="938" actId="478"/>
          <ac:spMkLst>
            <pc:docMk/>
            <pc:sldMk cId="627693266" sldId="499"/>
            <ac:spMk id="8" creationId="{C18D22B7-8960-4105-9396-121846291EC8}"/>
          </ac:spMkLst>
        </pc:spChg>
        <pc:spChg chg="mod">
          <ac:chgData name="GUO, Qiang" userId="79929919-1e5a-4868-82ae-63843998b2d0" providerId="ADAL" clId="{9A9740B0-2BDC-4E04-B5F9-93AEBFF63A41}" dt="2023-03-01T13:14:25.526" v="2935" actId="6549"/>
          <ac:spMkLst>
            <pc:docMk/>
            <pc:sldMk cId="627693266" sldId="499"/>
            <ac:spMk id="9" creationId="{87C720C1-1137-4CC8-96B9-2662FEA5AB6F}"/>
          </ac:spMkLst>
        </pc:spChg>
        <pc:spChg chg="add mod">
          <ac:chgData name="GUO, Qiang" userId="79929919-1e5a-4868-82ae-63843998b2d0" providerId="ADAL" clId="{9A9740B0-2BDC-4E04-B5F9-93AEBFF63A41}" dt="2023-02-28T13:51:43.845" v="1392" actId="207"/>
          <ac:spMkLst>
            <pc:docMk/>
            <pc:sldMk cId="627693266" sldId="499"/>
            <ac:spMk id="10" creationId="{1718A450-34D2-6F2F-BD3F-949B1881D50C}"/>
          </ac:spMkLst>
        </pc:spChg>
        <pc:spChg chg="del">
          <ac:chgData name="GUO, Qiang" userId="79929919-1e5a-4868-82ae-63843998b2d0" providerId="ADAL" clId="{9A9740B0-2BDC-4E04-B5F9-93AEBFF63A41}" dt="2023-02-28T13:40:32.009" v="928" actId="478"/>
          <ac:spMkLst>
            <pc:docMk/>
            <pc:sldMk cId="627693266" sldId="499"/>
            <ac:spMk id="11" creationId="{F6C48C53-2E35-48EA-A85C-95A75667DF18}"/>
          </ac:spMkLst>
        </pc:spChg>
        <pc:spChg chg="del">
          <ac:chgData name="GUO, Qiang" userId="79929919-1e5a-4868-82ae-63843998b2d0" providerId="ADAL" clId="{9A9740B0-2BDC-4E04-B5F9-93AEBFF63A41}" dt="2023-02-28T13:40:32.714" v="929" actId="478"/>
          <ac:spMkLst>
            <pc:docMk/>
            <pc:sldMk cId="627693266" sldId="499"/>
            <ac:spMk id="12" creationId="{B69483A4-9C5E-44C6-BF50-6EA69766BA16}"/>
          </ac:spMkLst>
        </pc:spChg>
        <pc:spChg chg="add mod">
          <ac:chgData name="GUO, Qiang" userId="79929919-1e5a-4868-82ae-63843998b2d0" providerId="ADAL" clId="{9A9740B0-2BDC-4E04-B5F9-93AEBFF63A41}" dt="2023-02-28T13:53:27.587" v="1476" actId="207"/>
          <ac:spMkLst>
            <pc:docMk/>
            <pc:sldMk cId="627693266" sldId="499"/>
            <ac:spMk id="13" creationId="{9C553DEB-B8E5-79D2-23CF-DADE6B7CE4E7}"/>
          </ac:spMkLst>
        </pc:spChg>
        <pc:spChg chg="add mod">
          <ac:chgData name="GUO, Qiang" userId="79929919-1e5a-4868-82ae-63843998b2d0" providerId="ADAL" clId="{9A9740B0-2BDC-4E04-B5F9-93AEBFF63A41}" dt="2023-02-28T13:53:13.821" v="1475" actId="313"/>
          <ac:spMkLst>
            <pc:docMk/>
            <pc:sldMk cId="627693266" sldId="499"/>
            <ac:spMk id="14" creationId="{C1AAF35E-DFAD-C03B-E372-226D19A3E4D8}"/>
          </ac:spMkLst>
        </pc:spChg>
        <pc:spChg chg="add mod">
          <ac:chgData name="GUO, Qiang" userId="79929919-1e5a-4868-82ae-63843998b2d0" providerId="ADAL" clId="{9A9740B0-2BDC-4E04-B5F9-93AEBFF63A41}" dt="2023-02-28T13:53:54.707" v="1510" actId="20577"/>
          <ac:spMkLst>
            <pc:docMk/>
            <pc:sldMk cId="627693266" sldId="499"/>
            <ac:spMk id="15" creationId="{28AA89CE-A638-C73D-D798-6860FC094DE7}"/>
          </ac:spMkLst>
        </pc:spChg>
        <pc:spChg chg="add del mod">
          <ac:chgData name="GUO, Qiang" userId="79929919-1e5a-4868-82ae-63843998b2d0" providerId="ADAL" clId="{9A9740B0-2BDC-4E04-B5F9-93AEBFF63A41}" dt="2023-02-28T13:54:18.493" v="1512"/>
          <ac:spMkLst>
            <pc:docMk/>
            <pc:sldMk cId="627693266" sldId="499"/>
            <ac:spMk id="16" creationId="{4CD3A99E-43B3-8D1A-49C7-12258E877682}"/>
          </ac:spMkLst>
        </pc:spChg>
        <pc:spChg chg="add mod">
          <ac:chgData name="GUO, Qiang" userId="79929919-1e5a-4868-82ae-63843998b2d0" providerId="ADAL" clId="{9A9740B0-2BDC-4E04-B5F9-93AEBFF63A41}" dt="2023-02-28T13:54:40.253" v="1528" actId="20577"/>
          <ac:spMkLst>
            <pc:docMk/>
            <pc:sldMk cId="627693266" sldId="499"/>
            <ac:spMk id="17" creationId="{6B218CCC-D14F-CFA2-8676-27806C68BE18}"/>
          </ac:spMkLst>
        </pc:spChg>
        <pc:spChg chg="add mod">
          <ac:chgData name="GUO, Qiang" userId="79929919-1e5a-4868-82ae-63843998b2d0" providerId="ADAL" clId="{9A9740B0-2BDC-4E04-B5F9-93AEBFF63A41}" dt="2023-03-01T14:52:47.107" v="4221" actId="14100"/>
          <ac:spMkLst>
            <pc:docMk/>
            <pc:sldMk cId="627693266" sldId="499"/>
            <ac:spMk id="19" creationId="{AA67E5FE-77AB-75BE-A682-A4E007E55B9D}"/>
          </ac:spMkLst>
        </pc:spChg>
        <pc:spChg chg="del">
          <ac:chgData name="GUO, Qiang" userId="79929919-1e5a-4868-82ae-63843998b2d0" providerId="ADAL" clId="{9A9740B0-2BDC-4E04-B5F9-93AEBFF63A41}" dt="2023-02-28T13:40:41.977" v="936" actId="478"/>
          <ac:spMkLst>
            <pc:docMk/>
            <pc:sldMk cId="627693266" sldId="499"/>
            <ac:spMk id="21" creationId="{90A6275C-F632-4E8C-8073-4973D29F06E6}"/>
          </ac:spMkLst>
        </pc:spChg>
        <pc:spChg chg="del">
          <ac:chgData name="GUO, Qiang" userId="79929919-1e5a-4868-82ae-63843998b2d0" providerId="ADAL" clId="{9A9740B0-2BDC-4E04-B5F9-93AEBFF63A41}" dt="2023-02-28T13:40:37.121" v="932" actId="478"/>
          <ac:spMkLst>
            <pc:docMk/>
            <pc:sldMk cId="627693266" sldId="499"/>
            <ac:spMk id="29" creationId="{279EB292-22B7-48C8-B249-58ED63DCCAD0}"/>
          </ac:spMkLst>
        </pc:spChg>
        <pc:spChg chg="del">
          <ac:chgData name="GUO, Qiang" userId="79929919-1e5a-4868-82ae-63843998b2d0" providerId="ADAL" clId="{9A9740B0-2BDC-4E04-B5F9-93AEBFF63A41}" dt="2023-02-28T13:40:38.089" v="933" actId="478"/>
          <ac:spMkLst>
            <pc:docMk/>
            <pc:sldMk cId="627693266" sldId="499"/>
            <ac:spMk id="36" creationId="{7B610742-4100-4914-A87B-3F947E758A4A}"/>
          </ac:spMkLst>
        </pc:spChg>
        <pc:grpChg chg="del">
          <ac:chgData name="GUO, Qiang" userId="79929919-1e5a-4868-82ae-63843998b2d0" providerId="ADAL" clId="{9A9740B0-2BDC-4E04-B5F9-93AEBFF63A41}" dt="2023-02-28T13:40:33.646" v="930" actId="478"/>
          <ac:grpSpMkLst>
            <pc:docMk/>
            <pc:sldMk cId="627693266" sldId="499"/>
            <ac:grpSpMk id="28" creationId="{CA9A63D0-29A8-494E-BB55-EC45AF7E3492}"/>
          </ac:grpSpMkLst>
        </pc:grpChg>
        <pc:grpChg chg="del">
          <ac:chgData name="GUO, Qiang" userId="79929919-1e5a-4868-82ae-63843998b2d0" providerId="ADAL" clId="{9A9740B0-2BDC-4E04-B5F9-93AEBFF63A41}" dt="2023-02-28T13:40:35.490" v="931" actId="478"/>
          <ac:grpSpMkLst>
            <pc:docMk/>
            <pc:sldMk cId="627693266" sldId="499"/>
            <ac:grpSpMk id="35" creationId="{FBCCE2C8-F308-40E7-9CC9-B67A54144B47}"/>
          </ac:grpSpMkLst>
        </pc:grpChg>
        <pc:picChg chg="del">
          <ac:chgData name="GUO, Qiang" userId="79929919-1e5a-4868-82ae-63843998b2d0" providerId="ADAL" clId="{9A9740B0-2BDC-4E04-B5F9-93AEBFF63A41}" dt="2023-02-28T13:40:46.960" v="939" actId="478"/>
          <ac:picMkLst>
            <pc:docMk/>
            <pc:sldMk cId="627693266" sldId="499"/>
            <ac:picMk id="37" creationId="{E63AC23D-2CB0-4B07-8A2C-103DCCC74747}"/>
          </ac:picMkLst>
        </pc:picChg>
      </pc:sldChg>
      <pc:sldChg chg="del">
        <pc:chgData name="GUO, Qiang" userId="79929919-1e5a-4868-82ae-63843998b2d0" providerId="ADAL" clId="{9A9740B0-2BDC-4E04-B5F9-93AEBFF63A41}" dt="2023-02-28T14:34:23.793" v="2241" actId="47"/>
        <pc:sldMkLst>
          <pc:docMk/>
          <pc:sldMk cId="2493862406" sldId="500"/>
        </pc:sldMkLst>
      </pc:sldChg>
      <pc:sldChg chg="del ord">
        <pc:chgData name="GUO, Qiang" userId="79929919-1e5a-4868-82ae-63843998b2d0" providerId="ADAL" clId="{9A9740B0-2BDC-4E04-B5F9-93AEBFF63A41}" dt="2023-02-28T14:05:36.827" v="1637" actId="47"/>
        <pc:sldMkLst>
          <pc:docMk/>
          <pc:sldMk cId="87797818" sldId="502"/>
        </pc:sldMkLst>
      </pc:sldChg>
      <pc:sldChg chg="addSp delSp modSp mod ord delAnim modAnim">
        <pc:chgData name="GUO, Qiang" userId="79929919-1e5a-4868-82ae-63843998b2d0" providerId="ADAL" clId="{9A9740B0-2BDC-4E04-B5F9-93AEBFF63A41}" dt="2023-03-01T15:16:48.192" v="5885"/>
        <pc:sldMkLst>
          <pc:docMk/>
          <pc:sldMk cId="3499827752" sldId="503"/>
        </pc:sldMkLst>
        <pc:spChg chg="add mod">
          <ac:chgData name="GUO, Qiang" userId="79929919-1e5a-4868-82ae-63843998b2d0" providerId="ADAL" clId="{9A9740B0-2BDC-4E04-B5F9-93AEBFF63A41}" dt="2023-03-01T13:21:40.009" v="3048" actId="1036"/>
          <ac:spMkLst>
            <pc:docMk/>
            <pc:sldMk cId="3499827752" sldId="503"/>
            <ac:spMk id="2" creationId="{B79E726E-C8DC-4047-2504-AD8D8D6ED02D}"/>
          </ac:spMkLst>
        </pc:spChg>
        <pc:spChg chg="add del mod">
          <ac:chgData name="GUO, Qiang" userId="79929919-1e5a-4868-82ae-63843998b2d0" providerId="ADAL" clId="{9A9740B0-2BDC-4E04-B5F9-93AEBFF63A41}" dt="2023-02-28T13:59:56.727" v="1602" actId="478"/>
          <ac:spMkLst>
            <pc:docMk/>
            <pc:sldMk cId="3499827752" sldId="503"/>
            <ac:spMk id="3" creationId="{7294FA84-7567-4B50-3237-07DCEA47DF50}"/>
          </ac:spMkLst>
        </pc:spChg>
        <pc:spChg chg="add mod">
          <ac:chgData name="GUO, Qiang" userId="79929919-1e5a-4868-82ae-63843998b2d0" providerId="ADAL" clId="{9A9740B0-2BDC-4E04-B5F9-93AEBFF63A41}" dt="2023-03-01T12:59:29.104" v="2478" actId="1035"/>
          <ac:spMkLst>
            <pc:docMk/>
            <pc:sldMk cId="3499827752" sldId="503"/>
            <ac:spMk id="5" creationId="{130AEFA9-9E0F-D6A6-9F44-C86DB9A0641F}"/>
          </ac:spMkLst>
        </pc:spChg>
        <pc:spChg chg="del">
          <ac:chgData name="GUO, Qiang" userId="79929919-1e5a-4868-82ae-63843998b2d0" providerId="ADAL" clId="{9A9740B0-2BDC-4E04-B5F9-93AEBFF63A41}" dt="2023-02-28T13:59:54.322" v="1601" actId="478"/>
          <ac:spMkLst>
            <pc:docMk/>
            <pc:sldMk cId="3499827752" sldId="503"/>
            <ac:spMk id="7" creationId="{35286455-86A3-43E0-BB5C-21AE21990FD6}"/>
          </ac:spMkLst>
        </pc:spChg>
        <pc:spChg chg="add del mod">
          <ac:chgData name="GUO, Qiang" userId="79929919-1e5a-4868-82ae-63843998b2d0" providerId="ADAL" clId="{9A9740B0-2BDC-4E04-B5F9-93AEBFF63A41}" dt="2023-03-01T12:51:46.071" v="2417" actId="478"/>
          <ac:spMkLst>
            <pc:docMk/>
            <pc:sldMk cId="3499827752" sldId="503"/>
            <ac:spMk id="8" creationId="{3C379E4F-CB36-1256-C1F8-322A0A8770EE}"/>
          </ac:spMkLst>
        </pc:spChg>
        <pc:spChg chg="del">
          <ac:chgData name="GUO, Qiang" userId="79929919-1e5a-4868-82ae-63843998b2d0" providerId="ADAL" clId="{9A9740B0-2BDC-4E04-B5F9-93AEBFF63A41}" dt="2023-02-28T13:59:50.656" v="1599" actId="478"/>
          <ac:spMkLst>
            <pc:docMk/>
            <pc:sldMk cId="3499827752" sldId="503"/>
            <ac:spMk id="8" creationId="{D8234FB4-531A-4FDF-8418-E426C7E05761}"/>
          </ac:spMkLst>
        </pc:spChg>
        <pc:spChg chg="mod">
          <ac:chgData name="GUO, Qiang" userId="79929919-1e5a-4868-82ae-63843998b2d0" providerId="ADAL" clId="{9A9740B0-2BDC-4E04-B5F9-93AEBFF63A41}" dt="2023-02-28T13:59:21.524" v="1592" actId="20577"/>
          <ac:spMkLst>
            <pc:docMk/>
            <pc:sldMk cId="3499827752" sldId="503"/>
            <ac:spMk id="9" creationId="{87C720C1-1137-4CC8-96B9-2662FEA5AB6F}"/>
          </ac:spMkLst>
        </pc:spChg>
        <pc:spChg chg="add mod">
          <ac:chgData name="GUO, Qiang" userId="79929919-1e5a-4868-82ae-63843998b2d0" providerId="ADAL" clId="{9A9740B0-2BDC-4E04-B5F9-93AEBFF63A41}" dt="2023-03-01T12:59:29.104" v="2478" actId="1035"/>
          <ac:spMkLst>
            <pc:docMk/>
            <pc:sldMk cId="3499827752" sldId="503"/>
            <ac:spMk id="10" creationId="{88C5C384-FC79-B564-4153-C8B8718BB638}"/>
          </ac:spMkLst>
        </pc:spChg>
        <pc:spChg chg="del">
          <ac:chgData name="GUO, Qiang" userId="79929919-1e5a-4868-82ae-63843998b2d0" providerId="ADAL" clId="{9A9740B0-2BDC-4E04-B5F9-93AEBFF63A41}" dt="2023-02-28T13:59:47.197" v="1598" actId="478"/>
          <ac:spMkLst>
            <pc:docMk/>
            <pc:sldMk cId="3499827752" sldId="503"/>
            <ac:spMk id="11" creationId="{57FB66B5-B5FC-4CFF-8225-CC521EE315C9}"/>
          </ac:spMkLst>
        </pc:spChg>
        <pc:spChg chg="del">
          <ac:chgData name="GUO, Qiang" userId="79929919-1e5a-4868-82ae-63843998b2d0" providerId="ADAL" clId="{9A9740B0-2BDC-4E04-B5F9-93AEBFF63A41}" dt="2023-02-28T13:59:47.197" v="1598" actId="478"/>
          <ac:spMkLst>
            <pc:docMk/>
            <pc:sldMk cId="3499827752" sldId="503"/>
            <ac:spMk id="12" creationId="{5E484B57-5643-4542-96D9-61FF8A4FD86A}"/>
          </ac:spMkLst>
        </pc:spChg>
        <pc:spChg chg="del">
          <ac:chgData name="GUO, Qiang" userId="79929919-1e5a-4868-82ae-63843998b2d0" providerId="ADAL" clId="{9A9740B0-2BDC-4E04-B5F9-93AEBFF63A41}" dt="2023-02-28T13:59:47.197" v="1598" actId="478"/>
          <ac:spMkLst>
            <pc:docMk/>
            <pc:sldMk cId="3499827752" sldId="503"/>
            <ac:spMk id="13" creationId="{7E6B36B0-4EAE-4081-8E99-CDFC1FBF6CF0}"/>
          </ac:spMkLst>
        </pc:spChg>
        <pc:spChg chg="del">
          <ac:chgData name="GUO, Qiang" userId="79929919-1e5a-4868-82ae-63843998b2d0" providerId="ADAL" clId="{9A9740B0-2BDC-4E04-B5F9-93AEBFF63A41}" dt="2023-02-28T13:59:47.197" v="1598" actId="478"/>
          <ac:spMkLst>
            <pc:docMk/>
            <pc:sldMk cId="3499827752" sldId="503"/>
            <ac:spMk id="14" creationId="{5724F8C2-260E-48FD-8BF1-9376D898C724}"/>
          </ac:spMkLst>
        </pc:spChg>
        <pc:spChg chg="del">
          <ac:chgData name="GUO, Qiang" userId="79929919-1e5a-4868-82ae-63843998b2d0" providerId="ADAL" clId="{9A9740B0-2BDC-4E04-B5F9-93AEBFF63A41}" dt="2023-02-28T13:59:52.170" v="1600" actId="478"/>
          <ac:spMkLst>
            <pc:docMk/>
            <pc:sldMk cId="3499827752" sldId="503"/>
            <ac:spMk id="15" creationId="{E20EB81C-603B-4437-B6E5-492F5B27861C}"/>
          </ac:spMkLst>
        </pc:spChg>
        <pc:spChg chg="del">
          <ac:chgData name="GUO, Qiang" userId="79929919-1e5a-4868-82ae-63843998b2d0" providerId="ADAL" clId="{9A9740B0-2BDC-4E04-B5F9-93AEBFF63A41}" dt="2023-02-28T13:59:47.197" v="1598" actId="478"/>
          <ac:spMkLst>
            <pc:docMk/>
            <pc:sldMk cId="3499827752" sldId="503"/>
            <ac:spMk id="16" creationId="{8AB8C98C-E73E-415C-94E1-6E81C639AF2E}"/>
          </ac:spMkLst>
        </pc:spChg>
        <pc:spChg chg="del">
          <ac:chgData name="GUO, Qiang" userId="79929919-1e5a-4868-82ae-63843998b2d0" providerId="ADAL" clId="{9A9740B0-2BDC-4E04-B5F9-93AEBFF63A41}" dt="2023-02-28T13:59:47.197" v="1598" actId="478"/>
          <ac:spMkLst>
            <pc:docMk/>
            <pc:sldMk cId="3499827752" sldId="503"/>
            <ac:spMk id="18" creationId="{90CE2D1A-59C0-40D7-853E-1575B0529910}"/>
          </ac:spMkLst>
        </pc:spChg>
        <pc:spChg chg="del">
          <ac:chgData name="GUO, Qiang" userId="79929919-1e5a-4868-82ae-63843998b2d0" providerId="ADAL" clId="{9A9740B0-2BDC-4E04-B5F9-93AEBFF63A41}" dt="2023-02-28T13:59:47.197" v="1598" actId="478"/>
          <ac:spMkLst>
            <pc:docMk/>
            <pc:sldMk cId="3499827752" sldId="503"/>
            <ac:spMk id="20" creationId="{E67F8F38-EE4B-4EB4-93C9-784605542A6C}"/>
          </ac:spMkLst>
        </pc:spChg>
        <pc:spChg chg="del">
          <ac:chgData name="GUO, Qiang" userId="79929919-1e5a-4868-82ae-63843998b2d0" providerId="ADAL" clId="{9A9740B0-2BDC-4E04-B5F9-93AEBFF63A41}" dt="2023-02-28T13:59:47.197" v="1598" actId="478"/>
          <ac:spMkLst>
            <pc:docMk/>
            <pc:sldMk cId="3499827752" sldId="503"/>
            <ac:spMk id="21" creationId="{12D36F64-7A68-4E65-B495-0A57F5124ADC}"/>
          </ac:spMkLst>
        </pc:spChg>
        <pc:picChg chg="add del mod">
          <ac:chgData name="GUO, Qiang" userId="79929919-1e5a-4868-82ae-63843998b2d0" providerId="ADAL" clId="{9A9740B0-2BDC-4E04-B5F9-93AEBFF63A41}" dt="2023-03-01T12:44:06.392" v="2305" actId="478"/>
          <ac:picMkLst>
            <pc:docMk/>
            <pc:sldMk cId="3499827752" sldId="503"/>
            <ac:picMk id="6" creationId="{C92AE618-D45B-9E0C-F3D2-9E2BB817FFCA}"/>
          </ac:picMkLst>
        </pc:picChg>
        <pc:picChg chg="add del mod">
          <ac:chgData name="GUO, Qiang" userId="79929919-1e5a-4868-82ae-63843998b2d0" providerId="ADAL" clId="{9A9740B0-2BDC-4E04-B5F9-93AEBFF63A41}" dt="2023-03-01T12:42:29.549" v="2301" actId="478"/>
          <ac:picMkLst>
            <pc:docMk/>
            <pc:sldMk cId="3499827752" sldId="503"/>
            <ac:picMk id="22" creationId="{349A0868-098F-6F89-C2C3-DD49E2B33585}"/>
          </ac:picMkLst>
        </pc:picChg>
        <pc:cxnChg chg="del">
          <ac:chgData name="GUO, Qiang" userId="79929919-1e5a-4868-82ae-63843998b2d0" providerId="ADAL" clId="{9A9740B0-2BDC-4E04-B5F9-93AEBFF63A41}" dt="2023-02-28T13:59:47.197" v="1598" actId="478"/>
          <ac:cxnSpMkLst>
            <pc:docMk/>
            <pc:sldMk cId="3499827752" sldId="503"/>
            <ac:cxnSpMk id="17" creationId="{6CE08F32-49F4-4340-9B38-078C9B29D845}"/>
          </ac:cxnSpMkLst>
        </pc:cxnChg>
        <pc:cxnChg chg="del">
          <ac:chgData name="GUO, Qiang" userId="79929919-1e5a-4868-82ae-63843998b2d0" providerId="ADAL" clId="{9A9740B0-2BDC-4E04-B5F9-93AEBFF63A41}" dt="2023-02-28T13:59:47.197" v="1598" actId="478"/>
          <ac:cxnSpMkLst>
            <pc:docMk/>
            <pc:sldMk cId="3499827752" sldId="503"/>
            <ac:cxnSpMk id="19" creationId="{39104793-3580-485A-9FF3-2B0F9CC407AC}"/>
          </ac:cxnSpMkLst>
        </pc:cxnChg>
      </pc:sldChg>
      <pc:sldChg chg="del">
        <pc:chgData name="GUO, Qiang" userId="79929919-1e5a-4868-82ae-63843998b2d0" providerId="ADAL" clId="{9A9740B0-2BDC-4E04-B5F9-93AEBFF63A41}" dt="2023-02-28T14:34:22.432" v="2240" actId="47"/>
        <pc:sldMkLst>
          <pc:docMk/>
          <pc:sldMk cId="2643792902" sldId="504"/>
        </pc:sldMkLst>
      </pc:sldChg>
      <pc:sldChg chg="del">
        <pc:chgData name="GUO, Qiang" userId="79929919-1e5a-4868-82ae-63843998b2d0" providerId="ADAL" clId="{9A9740B0-2BDC-4E04-B5F9-93AEBFF63A41}" dt="2023-02-28T14:34:24.899" v="2242" actId="47"/>
        <pc:sldMkLst>
          <pc:docMk/>
          <pc:sldMk cId="2262889771" sldId="505"/>
        </pc:sldMkLst>
      </pc:sldChg>
      <pc:sldChg chg="del">
        <pc:chgData name="GUO, Qiang" userId="79929919-1e5a-4868-82ae-63843998b2d0" providerId="ADAL" clId="{9A9740B0-2BDC-4E04-B5F9-93AEBFF63A41}" dt="2023-02-28T14:34:26.112" v="2243" actId="47"/>
        <pc:sldMkLst>
          <pc:docMk/>
          <pc:sldMk cId="3323184530" sldId="506"/>
        </pc:sldMkLst>
      </pc:sldChg>
      <pc:sldChg chg="del">
        <pc:chgData name="GUO, Qiang" userId="79929919-1e5a-4868-82ae-63843998b2d0" providerId="ADAL" clId="{9A9740B0-2BDC-4E04-B5F9-93AEBFF63A41}" dt="2023-02-28T14:34:28.136" v="2245" actId="47"/>
        <pc:sldMkLst>
          <pc:docMk/>
          <pc:sldMk cId="1425617041" sldId="507"/>
        </pc:sldMkLst>
      </pc:sldChg>
      <pc:sldChg chg="del">
        <pc:chgData name="GUO, Qiang" userId="79929919-1e5a-4868-82ae-63843998b2d0" providerId="ADAL" clId="{9A9740B0-2BDC-4E04-B5F9-93AEBFF63A41}" dt="2023-02-28T14:34:27.125" v="2244" actId="47"/>
        <pc:sldMkLst>
          <pc:docMk/>
          <pc:sldMk cId="3446642169" sldId="508"/>
        </pc:sldMkLst>
      </pc:sldChg>
      <pc:sldChg chg="del">
        <pc:chgData name="GUO, Qiang" userId="79929919-1e5a-4868-82ae-63843998b2d0" providerId="ADAL" clId="{9A9740B0-2BDC-4E04-B5F9-93AEBFF63A41}" dt="2023-02-28T14:34:31.052" v="2247" actId="47"/>
        <pc:sldMkLst>
          <pc:docMk/>
          <pc:sldMk cId="376063374" sldId="509"/>
        </pc:sldMkLst>
      </pc:sldChg>
      <pc:sldChg chg="del">
        <pc:chgData name="GUO, Qiang" userId="79929919-1e5a-4868-82ae-63843998b2d0" providerId="ADAL" clId="{9A9740B0-2BDC-4E04-B5F9-93AEBFF63A41}" dt="2023-02-28T14:34:32.116" v="2248" actId="47"/>
        <pc:sldMkLst>
          <pc:docMk/>
          <pc:sldMk cId="1107880549" sldId="510"/>
        </pc:sldMkLst>
      </pc:sldChg>
      <pc:sldChg chg="modSp mod">
        <pc:chgData name="GUO, Qiang" userId="79929919-1e5a-4868-82ae-63843998b2d0" providerId="ADAL" clId="{9A9740B0-2BDC-4E04-B5F9-93AEBFF63A41}" dt="2023-03-01T15:30:11.616" v="6009" actId="6549"/>
        <pc:sldMkLst>
          <pc:docMk/>
          <pc:sldMk cId="4074228462" sldId="524"/>
        </pc:sldMkLst>
        <pc:spChg chg="mod">
          <ac:chgData name="GUO, Qiang" userId="79929919-1e5a-4868-82ae-63843998b2d0" providerId="ADAL" clId="{9A9740B0-2BDC-4E04-B5F9-93AEBFF63A41}" dt="2023-03-01T15:22:06.259" v="5998" actId="20577"/>
          <ac:spMkLst>
            <pc:docMk/>
            <pc:sldMk cId="4074228462" sldId="524"/>
            <ac:spMk id="11" creationId="{58906670-C9AA-401F-96A7-DC3FBBD0DD49}"/>
          </ac:spMkLst>
        </pc:spChg>
        <pc:spChg chg="mod">
          <ac:chgData name="GUO, Qiang" userId="79929919-1e5a-4868-82ae-63843998b2d0" providerId="ADAL" clId="{9A9740B0-2BDC-4E04-B5F9-93AEBFF63A41}" dt="2023-03-01T15:30:11.616" v="6009" actId="6549"/>
          <ac:spMkLst>
            <pc:docMk/>
            <pc:sldMk cId="4074228462" sldId="524"/>
            <ac:spMk id="12" creationId="{D9A8921A-807E-4176-8B4F-A164A9361668}"/>
          </ac:spMkLst>
        </pc:spChg>
      </pc:sldChg>
      <pc:sldChg chg="del">
        <pc:chgData name="GUO, Qiang" userId="79929919-1e5a-4868-82ae-63843998b2d0" providerId="ADAL" clId="{9A9740B0-2BDC-4E04-B5F9-93AEBFF63A41}" dt="2023-02-28T14:34:33.379" v="2249" actId="47"/>
        <pc:sldMkLst>
          <pc:docMk/>
          <pc:sldMk cId="2263462911" sldId="525"/>
        </pc:sldMkLst>
      </pc:sldChg>
      <pc:sldChg chg="addSp delSp modSp mod">
        <pc:chgData name="GUO, Qiang" userId="79929919-1e5a-4868-82ae-63843998b2d0" providerId="ADAL" clId="{9A9740B0-2BDC-4E04-B5F9-93AEBFF63A41}" dt="2023-03-01T15:08:37.355" v="5229" actId="20577"/>
        <pc:sldMkLst>
          <pc:docMk/>
          <pc:sldMk cId="1219736981" sldId="526"/>
        </pc:sldMkLst>
        <pc:spChg chg="mod">
          <ac:chgData name="GUO, Qiang" userId="79929919-1e5a-4868-82ae-63843998b2d0" providerId="ADAL" clId="{9A9740B0-2BDC-4E04-B5F9-93AEBFF63A41}" dt="2023-03-01T15:08:37.355" v="5229" actId="20577"/>
          <ac:spMkLst>
            <pc:docMk/>
            <pc:sldMk cId="1219736981" sldId="526"/>
            <ac:spMk id="16" creationId="{43BA4224-A74C-43F5-B850-0D1A12661BDA}"/>
          </ac:spMkLst>
        </pc:spChg>
        <pc:picChg chg="add del mod">
          <ac:chgData name="GUO, Qiang" userId="79929919-1e5a-4868-82ae-63843998b2d0" providerId="ADAL" clId="{9A9740B0-2BDC-4E04-B5F9-93AEBFF63A41}" dt="2023-03-01T14:16:22.773" v="3883" actId="478"/>
          <ac:picMkLst>
            <pc:docMk/>
            <pc:sldMk cId="1219736981" sldId="526"/>
            <ac:picMk id="2" creationId="{3D469533-0C10-9A04-1AFB-CADDF6A6430B}"/>
          </ac:picMkLst>
        </pc:picChg>
        <pc:picChg chg="add del mod">
          <ac:chgData name="GUO, Qiang" userId="79929919-1e5a-4868-82ae-63843998b2d0" providerId="ADAL" clId="{9A9740B0-2BDC-4E04-B5F9-93AEBFF63A41}" dt="2023-03-01T14:15:26.854" v="3881" actId="478"/>
          <ac:picMkLst>
            <pc:docMk/>
            <pc:sldMk cId="1219736981" sldId="526"/>
            <ac:picMk id="3" creationId="{4A015FF6-E5B9-62B2-2C8E-C4C8E1E5365C}"/>
          </ac:picMkLst>
        </pc:picChg>
        <pc:picChg chg="add del mod">
          <ac:chgData name="GUO, Qiang" userId="79929919-1e5a-4868-82ae-63843998b2d0" providerId="ADAL" clId="{9A9740B0-2BDC-4E04-B5F9-93AEBFF63A41}" dt="2023-03-01T13:52:13.833" v="3846" actId="478"/>
          <ac:picMkLst>
            <pc:docMk/>
            <pc:sldMk cId="1219736981" sldId="526"/>
            <ac:picMk id="5" creationId="{46BA885B-D6CC-E53E-D787-CB9BAD3D9A99}"/>
          </ac:picMkLst>
        </pc:picChg>
      </pc:sldChg>
      <pc:sldChg chg="addSp delSp modSp mod delAnim modAnim">
        <pc:chgData name="GUO, Qiang" userId="79929919-1e5a-4868-82ae-63843998b2d0" providerId="ADAL" clId="{9A9740B0-2BDC-4E04-B5F9-93AEBFF63A41}" dt="2023-03-01T14:57:13.410" v="4326" actId="207"/>
        <pc:sldMkLst>
          <pc:docMk/>
          <pc:sldMk cId="3818947151" sldId="527"/>
        </pc:sldMkLst>
        <pc:spChg chg="add mod">
          <ac:chgData name="GUO, Qiang" userId="79929919-1e5a-4868-82ae-63843998b2d0" providerId="ADAL" clId="{9A9740B0-2BDC-4E04-B5F9-93AEBFF63A41}" dt="2023-03-01T13:47:58.727" v="3777" actId="14100"/>
          <ac:spMkLst>
            <pc:docMk/>
            <pc:sldMk cId="3818947151" sldId="527"/>
            <ac:spMk id="3" creationId="{3569F3BE-E3CB-8A3E-7165-80C1FEEBE8C0}"/>
          </ac:spMkLst>
        </pc:spChg>
        <pc:spChg chg="del">
          <ac:chgData name="GUO, Qiang" userId="79929919-1e5a-4868-82ae-63843998b2d0" providerId="ADAL" clId="{9A9740B0-2BDC-4E04-B5F9-93AEBFF63A41}" dt="2023-02-28T14:34:14.769" v="2239" actId="478"/>
          <ac:spMkLst>
            <pc:docMk/>
            <pc:sldMk cId="3818947151" sldId="527"/>
            <ac:spMk id="5" creationId="{634674C5-43DC-418B-AEE6-C7FC4969FB71}"/>
          </ac:spMkLst>
        </pc:spChg>
        <pc:spChg chg="add mod">
          <ac:chgData name="GUO, Qiang" userId="79929919-1e5a-4868-82ae-63843998b2d0" providerId="ADAL" clId="{9A9740B0-2BDC-4E04-B5F9-93AEBFF63A41}" dt="2023-03-01T13:40:44.189" v="3648" actId="1076"/>
          <ac:spMkLst>
            <pc:docMk/>
            <pc:sldMk cId="3818947151" sldId="527"/>
            <ac:spMk id="5" creationId="{BE2809E1-EE55-30FA-A2FD-862C48FD247E}"/>
          </ac:spMkLst>
        </pc:spChg>
        <pc:spChg chg="add del mod">
          <ac:chgData name="GUO, Qiang" userId="79929919-1e5a-4868-82ae-63843998b2d0" providerId="ADAL" clId="{9A9740B0-2BDC-4E04-B5F9-93AEBFF63A41}" dt="2023-02-28T14:34:10.384" v="2236" actId="478"/>
          <ac:spMkLst>
            <pc:docMk/>
            <pc:sldMk cId="3818947151" sldId="527"/>
            <ac:spMk id="6" creationId="{EA6E053C-5080-0B1D-A6A3-434394FA11E2}"/>
          </ac:spMkLst>
        </pc:spChg>
        <pc:spChg chg="del">
          <ac:chgData name="GUO, Qiang" userId="79929919-1e5a-4868-82ae-63843998b2d0" providerId="ADAL" clId="{9A9740B0-2BDC-4E04-B5F9-93AEBFF63A41}" dt="2023-02-28T14:34:08.676" v="2235" actId="478"/>
          <ac:spMkLst>
            <pc:docMk/>
            <pc:sldMk cId="3818947151" sldId="527"/>
            <ac:spMk id="7" creationId="{61C81F26-E0D0-4992-8ADE-DC33A36F9659}"/>
          </ac:spMkLst>
        </pc:spChg>
        <pc:spChg chg="add mod">
          <ac:chgData name="GUO, Qiang" userId="79929919-1e5a-4868-82ae-63843998b2d0" providerId="ADAL" clId="{9A9740B0-2BDC-4E04-B5F9-93AEBFF63A41}" dt="2023-03-01T14:54:44.016" v="4233" actId="6549"/>
          <ac:spMkLst>
            <pc:docMk/>
            <pc:sldMk cId="3818947151" sldId="527"/>
            <ac:spMk id="7" creationId="{F900D7C0-FD8D-E3FF-FA63-3BF9035C5D47}"/>
          </ac:spMkLst>
        </pc:spChg>
        <pc:spChg chg="add mod">
          <ac:chgData name="GUO, Qiang" userId="79929919-1e5a-4868-82ae-63843998b2d0" providerId="ADAL" clId="{9A9740B0-2BDC-4E04-B5F9-93AEBFF63A41}" dt="2023-03-01T14:57:13.410" v="4326" actId="207"/>
          <ac:spMkLst>
            <pc:docMk/>
            <pc:sldMk cId="3818947151" sldId="527"/>
            <ac:spMk id="8" creationId="{08BFED61-99D4-8421-A1B6-DD04DF0F60F7}"/>
          </ac:spMkLst>
        </pc:spChg>
        <pc:spChg chg="mod">
          <ac:chgData name="GUO, Qiang" userId="79929919-1e5a-4868-82ae-63843998b2d0" providerId="ADAL" clId="{9A9740B0-2BDC-4E04-B5F9-93AEBFF63A41}" dt="2023-02-28T14:34:04.535" v="2234" actId="20577"/>
          <ac:spMkLst>
            <pc:docMk/>
            <pc:sldMk cId="3818947151" sldId="527"/>
            <ac:spMk id="9" creationId="{87C720C1-1137-4CC8-96B9-2662FEA5AB6F}"/>
          </ac:spMkLst>
        </pc:spChg>
        <pc:spChg chg="add mod">
          <ac:chgData name="GUO, Qiang" userId="79929919-1e5a-4868-82ae-63843998b2d0" providerId="ADAL" clId="{9A9740B0-2BDC-4E04-B5F9-93AEBFF63A41}" dt="2023-03-01T14:57:11.090" v="4325" actId="207"/>
          <ac:spMkLst>
            <pc:docMk/>
            <pc:sldMk cId="3818947151" sldId="527"/>
            <ac:spMk id="11" creationId="{B9C3BFF9-B5CE-BD14-28A6-5C41B48C28ED}"/>
          </ac:spMkLst>
        </pc:spChg>
        <pc:spChg chg="del">
          <ac:chgData name="GUO, Qiang" userId="79929919-1e5a-4868-82ae-63843998b2d0" providerId="ADAL" clId="{9A9740B0-2BDC-4E04-B5F9-93AEBFF63A41}" dt="2023-02-28T14:34:12.911" v="2238" actId="478"/>
          <ac:spMkLst>
            <pc:docMk/>
            <pc:sldMk cId="3818947151" sldId="527"/>
            <ac:spMk id="24" creationId="{5679DCF6-7933-40E5-8D9D-EA6A98709C6D}"/>
          </ac:spMkLst>
        </pc:spChg>
        <pc:spChg chg="del">
          <ac:chgData name="GUO, Qiang" userId="79929919-1e5a-4868-82ae-63843998b2d0" providerId="ADAL" clId="{9A9740B0-2BDC-4E04-B5F9-93AEBFF63A41}" dt="2023-02-28T14:34:11.296" v="2237" actId="478"/>
          <ac:spMkLst>
            <pc:docMk/>
            <pc:sldMk cId="3818947151" sldId="527"/>
            <ac:spMk id="25" creationId="{78B7ED5F-3A83-48FD-93AF-42D4097B6F93}"/>
          </ac:spMkLst>
        </pc:spChg>
        <pc:spChg chg="del">
          <ac:chgData name="GUO, Qiang" userId="79929919-1e5a-4868-82ae-63843998b2d0" providerId="ADAL" clId="{9A9740B0-2BDC-4E04-B5F9-93AEBFF63A41}" dt="2023-02-28T14:34:12.911" v="2238" actId="478"/>
          <ac:spMkLst>
            <pc:docMk/>
            <pc:sldMk cId="3818947151" sldId="527"/>
            <ac:spMk id="27" creationId="{E02BADC3-08FA-4773-BDF2-6139F44E2207}"/>
          </ac:spMkLst>
        </pc:spChg>
        <pc:spChg chg="del">
          <ac:chgData name="GUO, Qiang" userId="79929919-1e5a-4868-82ae-63843998b2d0" providerId="ADAL" clId="{9A9740B0-2BDC-4E04-B5F9-93AEBFF63A41}" dt="2023-02-28T14:34:12.911" v="2238" actId="478"/>
          <ac:spMkLst>
            <pc:docMk/>
            <pc:sldMk cId="3818947151" sldId="527"/>
            <ac:spMk id="29" creationId="{7F9A3F11-3CE9-4C3D-AE71-C74EF25941E8}"/>
          </ac:spMkLst>
        </pc:spChg>
        <pc:spChg chg="del">
          <ac:chgData name="GUO, Qiang" userId="79929919-1e5a-4868-82ae-63843998b2d0" providerId="ADAL" clId="{9A9740B0-2BDC-4E04-B5F9-93AEBFF63A41}" dt="2023-02-28T14:34:12.911" v="2238" actId="478"/>
          <ac:spMkLst>
            <pc:docMk/>
            <pc:sldMk cId="3818947151" sldId="527"/>
            <ac:spMk id="30" creationId="{3F8EF178-3E8F-4C99-A94E-D0F0A162C07E}"/>
          </ac:spMkLst>
        </pc:spChg>
        <pc:picChg chg="del">
          <ac:chgData name="GUO, Qiang" userId="79929919-1e5a-4868-82ae-63843998b2d0" providerId="ADAL" clId="{9A9740B0-2BDC-4E04-B5F9-93AEBFF63A41}" dt="2023-02-28T14:34:12.911" v="2238" actId="478"/>
          <ac:picMkLst>
            <pc:docMk/>
            <pc:sldMk cId="3818947151" sldId="527"/>
            <ac:picMk id="3" creationId="{6301108D-738F-4192-90A0-49BB1F2AF339}"/>
          </ac:picMkLst>
        </pc:picChg>
        <pc:picChg chg="add del mod">
          <ac:chgData name="GUO, Qiang" userId="79929919-1e5a-4868-82ae-63843998b2d0" providerId="ADAL" clId="{9A9740B0-2BDC-4E04-B5F9-93AEBFF63A41}" dt="2023-03-01T13:38:09.511" v="3545" actId="478"/>
          <ac:picMkLst>
            <pc:docMk/>
            <pc:sldMk cId="3818947151" sldId="527"/>
            <ac:picMk id="10" creationId="{673097DC-3463-D71D-923A-84FC94017CDC}"/>
          </ac:picMkLst>
        </pc:picChg>
        <pc:picChg chg="add del mod">
          <ac:chgData name="GUO, Qiang" userId="79929919-1e5a-4868-82ae-63843998b2d0" providerId="ADAL" clId="{9A9740B0-2BDC-4E04-B5F9-93AEBFF63A41}" dt="2023-03-01T13:31:08.038" v="3541" actId="478"/>
          <ac:picMkLst>
            <pc:docMk/>
            <pc:sldMk cId="3818947151" sldId="527"/>
            <ac:picMk id="12" creationId="{8446CE21-C78F-8DD2-B606-6AF61CC863FF}"/>
          </ac:picMkLst>
        </pc:picChg>
        <pc:picChg chg="add del mod">
          <ac:chgData name="GUO, Qiang" userId="79929919-1e5a-4868-82ae-63843998b2d0" providerId="ADAL" clId="{9A9740B0-2BDC-4E04-B5F9-93AEBFF63A41}" dt="2023-03-01T13:30:40.320" v="3538" actId="478"/>
          <ac:picMkLst>
            <pc:docMk/>
            <pc:sldMk cId="3818947151" sldId="527"/>
            <ac:picMk id="14" creationId="{B6E3CD81-065E-BEE0-C0EF-23E194748DD1}"/>
          </ac:picMkLst>
        </pc:picChg>
        <pc:cxnChg chg="del">
          <ac:chgData name="GUO, Qiang" userId="79929919-1e5a-4868-82ae-63843998b2d0" providerId="ADAL" clId="{9A9740B0-2BDC-4E04-B5F9-93AEBFF63A41}" dt="2023-02-28T14:34:12.911" v="2238" actId="478"/>
          <ac:cxnSpMkLst>
            <pc:docMk/>
            <pc:sldMk cId="3818947151" sldId="527"/>
            <ac:cxnSpMk id="26" creationId="{0EEE440E-077F-43BA-BBBE-F6903F7555CD}"/>
          </ac:cxnSpMkLst>
        </pc:cxnChg>
        <pc:cxnChg chg="del">
          <ac:chgData name="GUO, Qiang" userId="79929919-1e5a-4868-82ae-63843998b2d0" providerId="ADAL" clId="{9A9740B0-2BDC-4E04-B5F9-93AEBFF63A41}" dt="2023-02-28T14:34:12.911" v="2238" actId="478"/>
          <ac:cxnSpMkLst>
            <pc:docMk/>
            <pc:sldMk cId="3818947151" sldId="527"/>
            <ac:cxnSpMk id="28" creationId="{2E8CAC3D-7299-4A26-8104-D82E255A3607}"/>
          </ac:cxnSpMkLst>
        </pc:cxnChg>
      </pc:sldChg>
      <pc:sldChg chg="addSp delSp modSp mod ord delAnim modAnim">
        <pc:chgData name="GUO, Qiang" userId="79929919-1e5a-4868-82ae-63843998b2d0" providerId="ADAL" clId="{9A9740B0-2BDC-4E04-B5F9-93AEBFF63A41}" dt="2023-03-01T13:17:12.136" v="3011" actId="403"/>
        <pc:sldMkLst>
          <pc:docMk/>
          <pc:sldMk cId="2456879675" sldId="528"/>
        </pc:sldMkLst>
        <pc:spChg chg="add mod">
          <ac:chgData name="GUO, Qiang" userId="79929919-1e5a-4868-82ae-63843998b2d0" providerId="ADAL" clId="{9A9740B0-2BDC-4E04-B5F9-93AEBFF63A41}" dt="2023-03-01T13:08:46.112" v="2584" actId="207"/>
          <ac:spMkLst>
            <pc:docMk/>
            <pc:sldMk cId="2456879675" sldId="528"/>
            <ac:spMk id="2" creationId="{D47A819A-92C7-AD4A-7E10-76DD3A6E4488}"/>
          </ac:spMkLst>
        </pc:spChg>
        <pc:spChg chg="add del mod">
          <ac:chgData name="GUO, Qiang" userId="79929919-1e5a-4868-82ae-63843998b2d0" providerId="ADAL" clId="{9A9740B0-2BDC-4E04-B5F9-93AEBFF63A41}" dt="2023-02-28T13:59:32.687" v="1595" actId="478"/>
          <ac:spMkLst>
            <pc:docMk/>
            <pc:sldMk cId="2456879675" sldId="528"/>
            <ac:spMk id="3" creationId="{2DBD47A7-C318-D5B6-DCE8-8FC616576CA2}"/>
          </ac:spMkLst>
        </pc:spChg>
        <pc:spChg chg="add del mod">
          <ac:chgData name="GUO, Qiang" userId="79929919-1e5a-4868-82ae-63843998b2d0" providerId="ADAL" clId="{9A9740B0-2BDC-4E04-B5F9-93AEBFF63A41}" dt="2023-03-01T13:04:11.984" v="2497" actId="478"/>
          <ac:spMkLst>
            <pc:docMk/>
            <pc:sldMk cId="2456879675" sldId="528"/>
            <ac:spMk id="5" creationId="{80C4720F-FF17-ED0B-3699-FFC534AD0553}"/>
          </ac:spMkLst>
        </pc:spChg>
        <pc:spChg chg="add mod">
          <ac:chgData name="GUO, Qiang" userId="79929919-1e5a-4868-82ae-63843998b2d0" providerId="ADAL" clId="{9A9740B0-2BDC-4E04-B5F9-93AEBFF63A41}" dt="2023-03-01T13:12:57.494" v="2854" actId="114"/>
          <ac:spMkLst>
            <pc:docMk/>
            <pc:sldMk cId="2456879675" sldId="528"/>
            <ac:spMk id="6" creationId="{E8CEE283-7710-4D26-9796-8FFD6AB0EDC4}"/>
          </ac:spMkLst>
        </pc:spChg>
        <pc:spChg chg="add mod">
          <ac:chgData name="GUO, Qiang" userId="79929919-1e5a-4868-82ae-63843998b2d0" providerId="ADAL" clId="{9A9740B0-2BDC-4E04-B5F9-93AEBFF63A41}" dt="2023-03-01T13:13:08.279" v="2855" actId="114"/>
          <ac:spMkLst>
            <pc:docMk/>
            <pc:sldMk cId="2456879675" sldId="528"/>
            <ac:spMk id="7" creationId="{3003AE10-4AB4-D04F-5F03-0FF48B3B54B2}"/>
          </ac:spMkLst>
        </pc:spChg>
        <pc:spChg chg="del">
          <ac:chgData name="GUO, Qiang" userId="79929919-1e5a-4868-82ae-63843998b2d0" providerId="ADAL" clId="{9A9740B0-2BDC-4E04-B5F9-93AEBFF63A41}" dt="2023-02-28T13:59:30.401" v="1594" actId="478"/>
          <ac:spMkLst>
            <pc:docMk/>
            <pc:sldMk cId="2456879675" sldId="528"/>
            <ac:spMk id="7" creationId="{5DF66135-A7A1-4827-8CA2-E6E631AEB82C}"/>
          </ac:spMkLst>
        </pc:spChg>
        <pc:spChg chg="del">
          <ac:chgData name="GUO, Qiang" userId="79929919-1e5a-4868-82ae-63843998b2d0" providerId="ADAL" clId="{9A9740B0-2BDC-4E04-B5F9-93AEBFF63A41}" dt="2023-02-28T13:59:38.191" v="1597" actId="478"/>
          <ac:spMkLst>
            <pc:docMk/>
            <pc:sldMk cId="2456879675" sldId="528"/>
            <ac:spMk id="8" creationId="{C18D22B7-8960-4105-9396-121846291EC8}"/>
          </ac:spMkLst>
        </pc:spChg>
        <pc:spChg chg="add mod">
          <ac:chgData name="GUO, Qiang" userId="79929919-1e5a-4868-82ae-63843998b2d0" providerId="ADAL" clId="{9A9740B0-2BDC-4E04-B5F9-93AEBFF63A41}" dt="2023-03-01T13:13:31.247" v="2877" actId="207"/>
          <ac:spMkLst>
            <pc:docMk/>
            <pc:sldMk cId="2456879675" sldId="528"/>
            <ac:spMk id="8" creationId="{CED22BDE-6E37-4606-28F7-172D452795C9}"/>
          </ac:spMkLst>
        </pc:spChg>
        <pc:spChg chg="mod">
          <ac:chgData name="GUO, Qiang" userId="79929919-1e5a-4868-82ae-63843998b2d0" providerId="ADAL" clId="{9A9740B0-2BDC-4E04-B5F9-93AEBFF63A41}" dt="2023-03-01T13:13:16.285" v="2873" actId="20577"/>
          <ac:spMkLst>
            <pc:docMk/>
            <pc:sldMk cId="2456879675" sldId="528"/>
            <ac:spMk id="9" creationId="{87C720C1-1137-4CC8-96B9-2662FEA5AB6F}"/>
          </ac:spMkLst>
        </pc:spChg>
        <pc:spChg chg="add mod">
          <ac:chgData name="GUO, Qiang" userId="79929919-1e5a-4868-82ae-63843998b2d0" providerId="ADAL" clId="{9A9740B0-2BDC-4E04-B5F9-93AEBFF63A41}" dt="2023-03-01T13:13:27.150" v="2875" actId="114"/>
          <ac:spMkLst>
            <pc:docMk/>
            <pc:sldMk cId="2456879675" sldId="528"/>
            <ac:spMk id="10" creationId="{2F1C6EC4-48BE-9691-1B87-239FDF727633}"/>
          </ac:spMkLst>
        </pc:spChg>
        <pc:spChg chg="add mod">
          <ac:chgData name="GUO, Qiang" userId="79929919-1e5a-4868-82ae-63843998b2d0" providerId="ADAL" clId="{9A9740B0-2BDC-4E04-B5F9-93AEBFF63A41}" dt="2023-03-01T13:17:12.136" v="3011" actId="403"/>
          <ac:spMkLst>
            <pc:docMk/>
            <pc:sldMk cId="2456879675" sldId="528"/>
            <ac:spMk id="12" creationId="{DA180678-C341-089B-6441-8DDD16C5901C}"/>
          </ac:spMkLst>
        </pc:spChg>
        <pc:spChg chg="del">
          <ac:chgData name="GUO, Qiang" userId="79929919-1e5a-4868-82ae-63843998b2d0" providerId="ADAL" clId="{9A9740B0-2BDC-4E04-B5F9-93AEBFF63A41}" dt="2023-02-28T13:59:28.185" v="1593" actId="478"/>
          <ac:spMkLst>
            <pc:docMk/>
            <pc:sldMk cId="2456879675" sldId="528"/>
            <ac:spMk id="21" creationId="{7036733C-10CD-4935-B137-B36A3296E059}"/>
          </ac:spMkLst>
        </pc:spChg>
        <pc:spChg chg="del">
          <ac:chgData name="GUO, Qiang" userId="79929919-1e5a-4868-82ae-63843998b2d0" providerId="ADAL" clId="{9A9740B0-2BDC-4E04-B5F9-93AEBFF63A41}" dt="2023-02-28T13:59:35.650" v="1596" actId="478"/>
          <ac:spMkLst>
            <pc:docMk/>
            <pc:sldMk cId="2456879675" sldId="528"/>
            <ac:spMk id="26" creationId="{CD6C0A42-0FAD-40A9-84D8-5B71F5DDC4F1}"/>
          </ac:spMkLst>
        </pc:spChg>
        <pc:spChg chg="del">
          <ac:chgData name="GUO, Qiang" userId="79929919-1e5a-4868-82ae-63843998b2d0" providerId="ADAL" clId="{9A9740B0-2BDC-4E04-B5F9-93AEBFF63A41}" dt="2023-02-28T13:59:35.650" v="1596" actId="478"/>
          <ac:spMkLst>
            <pc:docMk/>
            <pc:sldMk cId="2456879675" sldId="528"/>
            <ac:spMk id="27" creationId="{A4F04CEC-0795-4B99-BF3E-347F5678D636}"/>
          </ac:spMkLst>
        </pc:spChg>
        <pc:spChg chg="del">
          <ac:chgData name="GUO, Qiang" userId="79929919-1e5a-4868-82ae-63843998b2d0" providerId="ADAL" clId="{9A9740B0-2BDC-4E04-B5F9-93AEBFF63A41}" dt="2023-02-28T13:59:35.650" v="1596" actId="478"/>
          <ac:spMkLst>
            <pc:docMk/>
            <pc:sldMk cId="2456879675" sldId="528"/>
            <ac:spMk id="29" creationId="{27237D75-7C90-466C-A940-9F49E8964707}"/>
          </ac:spMkLst>
        </pc:spChg>
        <pc:spChg chg="del">
          <ac:chgData name="GUO, Qiang" userId="79929919-1e5a-4868-82ae-63843998b2d0" providerId="ADAL" clId="{9A9740B0-2BDC-4E04-B5F9-93AEBFF63A41}" dt="2023-02-28T13:59:35.650" v="1596" actId="478"/>
          <ac:spMkLst>
            <pc:docMk/>
            <pc:sldMk cId="2456879675" sldId="528"/>
            <ac:spMk id="32" creationId="{4DB97666-D9BF-40C7-A100-BB8A7EB86C54}"/>
          </ac:spMkLst>
        </pc:spChg>
        <pc:spChg chg="del">
          <ac:chgData name="GUO, Qiang" userId="79929919-1e5a-4868-82ae-63843998b2d0" providerId="ADAL" clId="{9A9740B0-2BDC-4E04-B5F9-93AEBFF63A41}" dt="2023-02-28T13:59:35.650" v="1596" actId="478"/>
          <ac:spMkLst>
            <pc:docMk/>
            <pc:sldMk cId="2456879675" sldId="528"/>
            <ac:spMk id="33" creationId="{8021C5C8-3F65-4619-B08A-69689DD63A6B}"/>
          </ac:spMkLst>
        </pc:spChg>
        <pc:spChg chg="del">
          <ac:chgData name="GUO, Qiang" userId="79929919-1e5a-4868-82ae-63843998b2d0" providerId="ADAL" clId="{9A9740B0-2BDC-4E04-B5F9-93AEBFF63A41}" dt="2023-02-28T13:59:35.650" v="1596" actId="478"/>
          <ac:spMkLst>
            <pc:docMk/>
            <pc:sldMk cId="2456879675" sldId="528"/>
            <ac:spMk id="40" creationId="{27E82B67-9A05-4D15-A877-BEB6E86248F9}"/>
          </ac:spMkLst>
        </pc:spChg>
        <pc:spChg chg="del">
          <ac:chgData name="GUO, Qiang" userId="79929919-1e5a-4868-82ae-63843998b2d0" providerId="ADAL" clId="{9A9740B0-2BDC-4E04-B5F9-93AEBFF63A41}" dt="2023-02-28T13:59:35.650" v="1596" actId="478"/>
          <ac:spMkLst>
            <pc:docMk/>
            <pc:sldMk cId="2456879675" sldId="528"/>
            <ac:spMk id="41" creationId="{EAA968F3-7B27-41B9-8A0F-B595064B8336}"/>
          </ac:spMkLst>
        </pc:spChg>
        <pc:spChg chg="del">
          <ac:chgData name="GUO, Qiang" userId="79929919-1e5a-4868-82ae-63843998b2d0" providerId="ADAL" clId="{9A9740B0-2BDC-4E04-B5F9-93AEBFF63A41}" dt="2023-02-28T13:59:35.650" v="1596" actId="478"/>
          <ac:spMkLst>
            <pc:docMk/>
            <pc:sldMk cId="2456879675" sldId="528"/>
            <ac:spMk id="42" creationId="{5A38349C-E294-46DB-B0AE-8A6359D31DB5}"/>
          </ac:spMkLst>
        </pc:spChg>
        <pc:spChg chg="del">
          <ac:chgData name="GUO, Qiang" userId="79929919-1e5a-4868-82ae-63843998b2d0" providerId="ADAL" clId="{9A9740B0-2BDC-4E04-B5F9-93AEBFF63A41}" dt="2023-02-28T13:59:35.650" v="1596" actId="478"/>
          <ac:spMkLst>
            <pc:docMk/>
            <pc:sldMk cId="2456879675" sldId="528"/>
            <ac:spMk id="48" creationId="{70EB102B-F866-4D16-AB28-FDAE094F902F}"/>
          </ac:spMkLst>
        </pc:spChg>
        <pc:spChg chg="del">
          <ac:chgData name="GUO, Qiang" userId="79929919-1e5a-4868-82ae-63843998b2d0" providerId="ADAL" clId="{9A9740B0-2BDC-4E04-B5F9-93AEBFF63A41}" dt="2023-02-28T13:59:35.650" v="1596" actId="478"/>
          <ac:spMkLst>
            <pc:docMk/>
            <pc:sldMk cId="2456879675" sldId="528"/>
            <ac:spMk id="49" creationId="{ACDA1B3B-936B-4AF0-8CBB-850E56CE0D7B}"/>
          </ac:spMkLst>
        </pc:spChg>
        <pc:spChg chg="del">
          <ac:chgData name="GUO, Qiang" userId="79929919-1e5a-4868-82ae-63843998b2d0" providerId="ADAL" clId="{9A9740B0-2BDC-4E04-B5F9-93AEBFF63A41}" dt="2023-02-28T13:59:35.650" v="1596" actId="478"/>
          <ac:spMkLst>
            <pc:docMk/>
            <pc:sldMk cId="2456879675" sldId="528"/>
            <ac:spMk id="50" creationId="{382F19C5-7E95-4AF3-B499-E014EC94DD2A}"/>
          </ac:spMkLst>
        </pc:spChg>
        <pc:grpChg chg="del">
          <ac:chgData name="GUO, Qiang" userId="79929919-1e5a-4868-82ae-63843998b2d0" providerId="ADAL" clId="{9A9740B0-2BDC-4E04-B5F9-93AEBFF63A41}" dt="2023-02-28T13:59:35.650" v="1596" actId="478"/>
          <ac:grpSpMkLst>
            <pc:docMk/>
            <pc:sldMk cId="2456879675" sldId="528"/>
            <ac:grpSpMk id="39" creationId="{7A48066C-72A2-4063-983C-A8A3FCBBB71E}"/>
          </ac:grpSpMkLst>
        </pc:grpChg>
        <pc:grpChg chg="del">
          <ac:chgData name="GUO, Qiang" userId="79929919-1e5a-4868-82ae-63843998b2d0" providerId="ADAL" clId="{9A9740B0-2BDC-4E04-B5F9-93AEBFF63A41}" dt="2023-02-28T13:59:35.650" v="1596" actId="478"/>
          <ac:grpSpMkLst>
            <pc:docMk/>
            <pc:sldMk cId="2456879675" sldId="528"/>
            <ac:grpSpMk id="47" creationId="{AAED0366-CA5D-4C9E-BF89-1F6E3620B8CA}"/>
          </ac:grpSpMkLst>
        </pc:grpChg>
        <pc:cxnChg chg="del">
          <ac:chgData name="GUO, Qiang" userId="79929919-1e5a-4868-82ae-63843998b2d0" providerId="ADAL" clId="{9A9740B0-2BDC-4E04-B5F9-93AEBFF63A41}" dt="2023-02-28T13:59:35.650" v="1596" actId="478"/>
          <ac:cxnSpMkLst>
            <pc:docMk/>
            <pc:sldMk cId="2456879675" sldId="528"/>
            <ac:cxnSpMk id="24" creationId="{BCE233F9-287D-4E6D-AD09-5C4AFBA3F2CA}"/>
          </ac:cxnSpMkLst>
        </pc:cxnChg>
        <pc:cxnChg chg="del">
          <ac:chgData name="GUO, Qiang" userId="79929919-1e5a-4868-82ae-63843998b2d0" providerId="ADAL" clId="{9A9740B0-2BDC-4E04-B5F9-93AEBFF63A41}" dt="2023-02-28T13:59:35.650" v="1596" actId="478"/>
          <ac:cxnSpMkLst>
            <pc:docMk/>
            <pc:sldMk cId="2456879675" sldId="528"/>
            <ac:cxnSpMk id="28" creationId="{F757F265-31AC-4118-B966-A4600BBB4431}"/>
          </ac:cxnSpMkLst>
        </pc:cxnChg>
        <pc:cxnChg chg="del">
          <ac:chgData name="GUO, Qiang" userId="79929919-1e5a-4868-82ae-63843998b2d0" providerId="ADAL" clId="{9A9740B0-2BDC-4E04-B5F9-93AEBFF63A41}" dt="2023-02-28T13:59:35.650" v="1596" actId="478"/>
          <ac:cxnSpMkLst>
            <pc:docMk/>
            <pc:sldMk cId="2456879675" sldId="528"/>
            <ac:cxnSpMk id="30" creationId="{0E2B34C4-4A81-4655-9073-6E611643301A}"/>
          </ac:cxnSpMkLst>
        </pc:cxnChg>
        <pc:cxnChg chg="del">
          <ac:chgData name="GUO, Qiang" userId="79929919-1e5a-4868-82ae-63843998b2d0" providerId="ADAL" clId="{9A9740B0-2BDC-4E04-B5F9-93AEBFF63A41}" dt="2023-02-28T13:59:35.650" v="1596" actId="478"/>
          <ac:cxnSpMkLst>
            <pc:docMk/>
            <pc:sldMk cId="2456879675" sldId="528"/>
            <ac:cxnSpMk id="31" creationId="{697811FB-6A5A-41F3-9267-F316D0BA5B62}"/>
          </ac:cxnSpMkLst>
        </pc:cxnChg>
      </pc:sldChg>
      <pc:sldChg chg="addSp delSp modSp mod">
        <pc:chgData name="GUO, Qiang" userId="79929919-1e5a-4868-82ae-63843998b2d0" providerId="ADAL" clId="{9A9740B0-2BDC-4E04-B5F9-93AEBFF63A41}" dt="2023-03-01T12:41:32.105" v="2297" actId="20577"/>
        <pc:sldMkLst>
          <pc:docMk/>
          <pc:sldMk cId="2354594132" sldId="529"/>
        </pc:sldMkLst>
        <pc:spChg chg="add del mod">
          <ac:chgData name="GUO, Qiang" userId="79929919-1e5a-4868-82ae-63843998b2d0" providerId="ADAL" clId="{9A9740B0-2BDC-4E04-B5F9-93AEBFF63A41}" dt="2023-02-28T13:19:15.087" v="535" actId="478"/>
          <ac:spMkLst>
            <pc:docMk/>
            <pc:sldMk cId="2354594132" sldId="529"/>
            <ac:spMk id="3" creationId="{CB0E46A4-F4D5-A0E9-6A5C-9D0FCE271758}"/>
          </ac:spMkLst>
        </pc:spChg>
        <pc:spChg chg="add mod">
          <ac:chgData name="GUO, Qiang" userId="79929919-1e5a-4868-82ae-63843998b2d0" providerId="ADAL" clId="{9A9740B0-2BDC-4E04-B5F9-93AEBFF63A41}" dt="2023-03-01T12:41:32.105" v="2297" actId="20577"/>
          <ac:spMkLst>
            <pc:docMk/>
            <pc:sldMk cId="2354594132" sldId="529"/>
            <ac:spMk id="5" creationId="{9F37E432-0410-0DD5-DCC0-F91661861AE1}"/>
          </ac:spMkLst>
        </pc:spChg>
        <pc:spChg chg="mod">
          <ac:chgData name="GUO, Qiang" userId="79929919-1e5a-4868-82ae-63843998b2d0" providerId="ADAL" clId="{9A9740B0-2BDC-4E04-B5F9-93AEBFF63A41}" dt="2023-02-28T13:20:26.369" v="563" actId="20577"/>
          <ac:spMkLst>
            <pc:docMk/>
            <pc:sldMk cId="2354594132" sldId="529"/>
            <ac:spMk id="9" creationId="{87C720C1-1137-4CC8-96B9-2662FEA5AB6F}"/>
          </ac:spMkLst>
        </pc:spChg>
        <pc:spChg chg="del">
          <ac:chgData name="GUO, Qiang" userId="79929919-1e5a-4868-82ae-63843998b2d0" providerId="ADAL" clId="{9A9740B0-2BDC-4E04-B5F9-93AEBFF63A41}" dt="2023-02-28T13:19:12.116" v="534" actId="478"/>
          <ac:spMkLst>
            <pc:docMk/>
            <pc:sldMk cId="2354594132" sldId="529"/>
            <ac:spMk id="10" creationId="{4F3EBF47-64A9-42FD-BF3A-EE40320F8E7C}"/>
          </ac:spMkLst>
        </pc:spChg>
      </pc:sldChg>
      <pc:sldChg chg="del">
        <pc:chgData name="GUO, Qiang" userId="79929919-1e5a-4868-82ae-63843998b2d0" providerId="ADAL" clId="{9A9740B0-2BDC-4E04-B5F9-93AEBFF63A41}" dt="2023-02-28T14:34:29.222" v="2246" actId="47"/>
        <pc:sldMkLst>
          <pc:docMk/>
          <pc:sldMk cId="1952852011" sldId="530"/>
        </pc:sldMkLst>
      </pc:sldChg>
      <pc:sldChg chg="modSp add mod">
        <pc:chgData name="GUO, Qiang" userId="79929919-1e5a-4868-82ae-63843998b2d0" providerId="ADAL" clId="{9A9740B0-2BDC-4E04-B5F9-93AEBFF63A41}" dt="2023-03-01T13:21:21.306" v="3018" actId="14100"/>
        <pc:sldMkLst>
          <pc:docMk/>
          <pc:sldMk cId="3035140189" sldId="531"/>
        </pc:sldMkLst>
        <pc:spChg chg="mod">
          <ac:chgData name="GUO, Qiang" userId="79929919-1e5a-4868-82ae-63843998b2d0" providerId="ADAL" clId="{9A9740B0-2BDC-4E04-B5F9-93AEBFF63A41}" dt="2023-03-01T13:21:21.306" v="3018" actId="14100"/>
          <ac:spMkLst>
            <pc:docMk/>
            <pc:sldMk cId="3035140189" sldId="531"/>
            <ac:spMk id="5" creationId="{9F37E432-0410-0DD5-DCC0-F91661861AE1}"/>
          </ac:spMkLst>
        </pc:spChg>
        <pc:spChg chg="mod">
          <ac:chgData name="GUO, Qiang" userId="79929919-1e5a-4868-82ae-63843998b2d0" providerId="ADAL" clId="{9A9740B0-2BDC-4E04-B5F9-93AEBFF63A41}" dt="2023-03-01T13:14:39.331" v="2937" actId="20577"/>
          <ac:spMkLst>
            <pc:docMk/>
            <pc:sldMk cId="3035140189" sldId="531"/>
            <ac:spMk id="9" creationId="{87C720C1-1137-4CC8-96B9-2662FEA5AB6F}"/>
          </ac:spMkLst>
        </pc:spChg>
      </pc:sldChg>
      <pc:sldChg chg="addSp delSp modSp add mod ord delAnim modAnim">
        <pc:chgData name="GUO, Qiang" userId="79929919-1e5a-4868-82ae-63843998b2d0" providerId="ADAL" clId="{9A9740B0-2BDC-4E04-B5F9-93AEBFF63A41}" dt="2023-03-01T13:14:03.107" v="2930" actId="20577"/>
        <pc:sldMkLst>
          <pc:docMk/>
          <pc:sldMk cId="1742812019" sldId="532"/>
        </pc:sldMkLst>
        <pc:spChg chg="add mod">
          <ac:chgData name="GUO, Qiang" userId="79929919-1e5a-4868-82ae-63843998b2d0" providerId="ADAL" clId="{9A9740B0-2BDC-4E04-B5F9-93AEBFF63A41}" dt="2023-02-28T14:30:44.498" v="2188" actId="1036"/>
          <ac:spMkLst>
            <pc:docMk/>
            <pc:sldMk cId="1742812019" sldId="532"/>
            <ac:spMk id="2" creationId="{FBA44F38-ABE7-7566-658C-4E6F131C68CF}"/>
          </ac:spMkLst>
        </pc:spChg>
        <pc:spChg chg="mod">
          <ac:chgData name="GUO, Qiang" userId="79929919-1e5a-4868-82ae-63843998b2d0" providerId="ADAL" clId="{9A9740B0-2BDC-4E04-B5F9-93AEBFF63A41}" dt="2023-03-01T12:59:01.353" v="2464" actId="20577"/>
          <ac:spMkLst>
            <pc:docMk/>
            <pc:sldMk cId="1742812019" sldId="532"/>
            <ac:spMk id="6" creationId="{5BEB496B-A5AF-E0E5-A293-2F4F4FC293C6}"/>
          </ac:spMkLst>
        </pc:spChg>
        <pc:spChg chg="mod">
          <ac:chgData name="GUO, Qiang" userId="79929919-1e5a-4868-82ae-63843998b2d0" providerId="ADAL" clId="{9A9740B0-2BDC-4E04-B5F9-93AEBFF63A41}" dt="2023-03-01T13:14:03.107" v="2930" actId="20577"/>
          <ac:spMkLst>
            <pc:docMk/>
            <pc:sldMk cId="1742812019" sldId="532"/>
            <ac:spMk id="9" creationId="{87C720C1-1137-4CC8-96B9-2662FEA5AB6F}"/>
          </ac:spMkLst>
        </pc:spChg>
        <pc:spChg chg="mod">
          <ac:chgData name="GUO, Qiang" userId="79929919-1e5a-4868-82ae-63843998b2d0" providerId="ADAL" clId="{9A9740B0-2BDC-4E04-B5F9-93AEBFF63A41}" dt="2023-02-28T14:26:42.890" v="1981" actId="1076"/>
          <ac:spMkLst>
            <pc:docMk/>
            <pc:sldMk cId="1742812019" sldId="532"/>
            <ac:spMk id="10" creationId="{1718A450-34D2-6F2F-BD3F-949B1881D50C}"/>
          </ac:spMkLst>
        </pc:spChg>
        <pc:spChg chg="del">
          <ac:chgData name="GUO, Qiang" userId="79929919-1e5a-4868-82ae-63843998b2d0" providerId="ADAL" clId="{9A9740B0-2BDC-4E04-B5F9-93AEBFF63A41}" dt="2023-02-28T14:26:53.060" v="1983" actId="478"/>
          <ac:spMkLst>
            <pc:docMk/>
            <pc:sldMk cId="1742812019" sldId="532"/>
            <ac:spMk id="13" creationId="{9C553DEB-B8E5-79D2-23CF-DADE6B7CE4E7}"/>
          </ac:spMkLst>
        </pc:spChg>
        <pc:spChg chg="mod">
          <ac:chgData name="GUO, Qiang" userId="79929919-1e5a-4868-82ae-63843998b2d0" providerId="ADAL" clId="{9A9740B0-2BDC-4E04-B5F9-93AEBFF63A41}" dt="2023-02-28T14:29:15.140" v="2157" actId="1037"/>
          <ac:spMkLst>
            <pc:docMk/>
            <pc:sldMk cId="1742812019" sldId="532"/>
            <ac:spMk id="14" creationId="{C1AAF35E-DFAD-C03B-E372-226D19A3E4D8}"/>
          </ac:spMkLst>
        </pc:spChg>
        <pc:spChg chg="del">
          <ac:chgData name="GUO, Qiang" userId="79929919-1e5a-4868-82ae-63843998b2d0" providerId="ADAL" clId="{9A9740B0-2BDC-4E04-B5F9-93AEBFF63A41}" dt="2023-02-28T14:26:50.044" v="1982" actId="478"/>
          <ac:spMkLst>
            <pc:docMk/>
            <pc:sldMk cId="1742812019" sldId="532"/>
            <ac:spMk id="15" creationId="{28AA89CE-A638-C73D-D798-6860FC094DE7}"/>
          </ac:spMkLst>
        </pc:spChg>
        <pc:spChg chg="mod">
          <ac:chgData name="GUO, Qiang" userId="79929919-1e5a-4868-82ae-63843998b2d0" providerId="ADAL" clId="{9A9740B0-2BDC-4E04-B5F9-93AEBFF63A41}" dt="2023-02-28T14:30:48.647" v="2191" actId="1036"/>
          <ac:spMkLst>
            <pc:docMk/>
            <pc:sldMk cId="1742812019" sldId="532"/>
            <ac:spMk id="17" creationId="{6B218CCC-D14F-CFA2-8676-27806C68BE18}"/>
          </ac:spMkLst>
        </pc:spChg>
        <pc:spChg chg="mod">
          <ac:chgData name="GUO, Qiang" userId="79929919-1e5a-4868-82ae-63843998b2d0" providerId="ADAL" clId="{9A9740B0-2BDC-4E04-B5F9-93AEBFF63A41}" dt="2023-02-28T14:31:49.584" v="2218" actId="1037"/>
          <ac:spMkLst>
            <pc:docMk/>
            <pc:sldMk cId="1742812019" sldId="532"/>
            <ac:spMk id="19" creationId="{AA67E5FE-77AB-75BE-A682-A4E007E55B9D}"/>
          </ac:spMkLst>
        </pc:spChg>
      </pc:sldChg>
      <pc:sldChg chg="addSp delSp modSp add mod">
        <pc:chgData name="GUO, Qiang" userId="79929919-1e5a-4868-82ae-63843998b2d0" providerId="ADAL" clId="{9A9740B0-2BDC-4E04-B5F9-93AEBFF63A41}" dt="2023-03-01T15:17:48.735" v="5909" actId="207"/>
        <pc:sldMkLst>
          <pc:docMk/>
          <pc:sldMk cId="3175837921" sldId="533"/>
        </pc:sldMkLst>
        <pc:spChg chg="add del mod">
          <ac:chgData name="GUO, Qiang" userId="79929919-1e5a-4868-82ae-63843998b2d0" providerId="ADAL" clId="{9A9740B0-2BDC-4E04-B5F9-93AEBFF63A41}" dt="2023-03-01T13:21:04.314" v="3017" actId="478"/>
          <ac:spMkLst>
            <pc:docMk/>
            <pc:sldMk cId="3175837921" sldId="533"/>
            <ac:spMk id="3" creationId="{A2C52688-F150-9236-8130-E5C094688482}"/>
          </ac:spMkLst>
        </pc:spChg>
        <pc:spChg chg="add mod">
          <ac:chgData name="GUO, Qiang" userId="79929919-1e5a-4868-82ae-63843998b2d0" providerId="ADAL" clId="{9A9740B0-2BDC-4E04-B5F9-93AEBFF63A41}" dt="2023-03-01T15:17:48.735" v="5909" actId="207"/>
          <ac:spMkLst>
            <pc:docMk/>
            <pc:sldMk cId="3175837921" sldId="533"/>
            <ac:spMk id="5" creationId="{353DFD22-3F14-EE0C-3912-4E53FB6638DF}"/>
          </ac:spMkLst>
        </pc:spChg>
        <pc:spChg chg="mod">
          <ac:chgData name="GUO, Qiang" userId="79929919-1e5a-4868-82ae-63843998b2d0" providerId="ADAL" clId="{9A9740B0-2BDC-4E04-B5F9-93AEBFF63A41}" dt="2023-03-01T15:17:37.124" v="5908" actId="313"/>
          <ac:spMkLst>
            <pc:docMk/>
            <pc:sldMk cId="3175837921" sldId="533"/>
            <ac:spMk id="9" creationId="{87C720C1-1137-4CC8-96B9-2662FEA5AB6F}"/>
          </ac:spMkLst>
        </pc:spChg>
      </pc:sldChg>
      <pc:sldChg chg="addSp delSp modSp add mod delAnim">
        <pc:chgData name="GUO, Qiang" userId="79929919-1e5a-4868-82ae-63843998b2d0" providerId="ADAL" clId="{9A9740B0-2BDC-4E04-B5F9-93AEBFF63A41}" dt="2023-03-01T14:29:06.981" v="3945" actId="114"/>
        <pc:sldMkLst>
          <pc:docMk/>
          <pc:sldMk cId="2737436289" sldId="534"/>
        </pc:sldMkLst>
        <pc:spChg chg="del mod">
          <ac:chgData name="GUO, Qiang" userId="79929919-1e5a-4868-82ae-63843998b2d0" providerId="ADAL" clId="{9A9740B0-2BDC-4E04-B5F9-93AEBFF63A41}" dt="2023-03-01T14:24:53.578" v="3890" actId="478"/>
          <ac:spMkLst>
            <pc:docMk/>
            <pc:sldMk cId="2737436289" sldId="534"/>
            <ac:spMk id="3" creationId="{3569F3BE-E3CB-8A3E-7165-80C1FEEBE8C0}"/>
          </ac:spMkLst>
        </pc:spChg>
        <pc:spChg chg="del">
          <ac:chgData name="GUO, Qiang" userId="79929919-1e5a-4868-82ae-63843998b2d0" providerId="ADAL" clId="{9A9740B0-2BDC-4E04-B5F9-93AEBFF63A41}" dt="2023-03-01T14:21:00.978" v="3885" actId="478"/>
          <ac:spMkLst>
            <pc:docMk/>
            <pc:sldMk cId="2737436289" sldId="534"/>
            <ac:spMk id="5" creationId="{BE2809E1-EE55-30FA-A2FD-862C48FD247E}"/>
          </ac:spMkLst>
        </pc:spChg>
        <pc:spChg chg="del">
          <ac:chgData name="GUO, Qiang" userId="79929919-1e5a-4868-82ae-63843998b2d0" providerId="ADAL" clId="{9A9740B0-2BDC-4E04-B5F9-93AEBFF63A41}" dt="2023-03-01T14:24:54.613" v="3891" actId="478"/>
          <ac:spMkLst>
            <pc:docMk/>
            <pc:sldMk cId="2737436289" sldId="534"/>
            <ac:spMk id="7" creationId="{F900D7C0-FD8D-E3FF-FA63-3BF9035C5D47}"/>
          </ac:spMkLst>
        </pc:spChg>
        <pc:spChg chg="add del mod">
          <ac:chgData name="GUO, Qiang" userId="79929919-1e5a-4868-82ae-63843998b2d0" providerId="ADAL" clId="{9A9740B0-2BDC-4E04-B5F9-93AEBFF63A41}" dt="2023-03-01T14:21:11.213" v="3888" actId="478"/>
          <ac:spMkLst>
            <pc:docMk/>
            <pc:sldMk cId="2737436289" sldId="534"/>
            <ac:spMk id="8" creationId="{5483B564-F815-A9C4-FA34-27CF0B36DF6B}"/>
          </ac:spMkLst>
        </pc:spChg>
        <pc:spChg chg="mod">
          <ac:chgData name="GUO, Qiang" userId="79929919-1e5a-4868-82ae-63843998b2d0" providerId="ADAL" clId="{9A9740B0-2BDC-4E04-B5F9-93AEBFF63A41}" dt="2023-03-01T14:15:15.047" v="3880" actId="20577"/>
          <ac:spMkLst>
            <pc:docMk/>
            <pc:sldMk cId="2737436289" sldId="534"/>
            <ac:spMk id="9" creationId="{87C720C1-1137-4CC8-96B9-2662FEA5AB6F}"/>
          </ac:spMkLst>
        </pc:spChg>
        <pc:spChg chg="add mod">
          <ac:chgData name="GUO, Qiang" userId="79929919-1e5a-4868-82ae-63843998b2d0" providerId="ADAL" clId="{9A9740B0-2BDC-4E04-B5F9-93AEBFF63A41}" dt="2023-03-01T14:29:06.981" v="3945" actId="114"/>
          <ac:spMkLst>
            <pc:docMk/>
            <pc:sldMk cId="2737436289" sldId="534"/>
            <ac:spMk id="10" creationId="{B10D2DCB-1996-A9F7-A824-F58C588FE931}"/>
          </ac:spMkLst>
        </pc:spChg>
        <pc:picChg chg="add del mod">
          <ac:chgData name="GUO, Qiang" userId="79929919-1e5a-4868-82ae-63843998b2d0" providerId="ADAL" clId="{9A9740B0-2BDC-4E04-B5F9-93AEBFF63A41}" dt="2023-03-01T14:20:56.508" v="3884" actId="478"/>
          <ac:picMkLst>
            <pc:docMk/>
            <pc:sldMk cId="2737436289" sldId="534"/>
            <ac:picMk id="2" creationId="{26C04A77-3431-CFD2-261F-A050BD7305B1}"/>
          </ac:picMkLst>
        </pc:picChg>
      </pc:sldChg>
      <pc:sldChg chg="add del">
        <pc:chgData name="GUO, Qiang" userId="79929919-1e5a-4868-82ae-63843998b2d0" providerId="ADAL" clId="{9A9740B0-2BDC-4E04-B5F9-93AEBFF63A41}" dt="2023-03-01T12:58:16.276" v="2452"/>
        <pc:sldMkLst>
          <pc:docMk/>
          <pc:sldMk cId="4202045324" sldId="534"/>
        </pc:sldMkLst>
      </pc:sldChg>
      <pc:sldChg chg="add del">
        <pc:chgData name="GUO, Qiang" userId="79929919-1e5a-4868-82ae-63843998b2d0" providerId="ADAL" clId="{9A9740B0-2BDC-4E04-B5F9-93AEBFF63A41}" dt="2023-03-01T12:58:15.197" v="2451"/>
        <pc:sldMkLst>
          <pc:docMk/>
          <pc:sldMk cId="3366068736" sldId="535"/>
        </pc:sldMkLst>
      </pc:sldChg>
      <pc:sldChg chg="addSp delSp modSp add mod delAnim modAnim">
        <pc:chgData name="GUO, Qiang" userId="79929919-1e5a-4868-82ae-63843998b2d0" providerId="ADAL" clId="{9A9740B0-2BDC-4E04-B5F9-93AEBFF63A41}" dt="2023-03-01T14:58:16.788" v="4327" actId="692"/>
        <pc:sldMkLst>
          <pc:docMk/>
          <pc:sldMk cId="3592971826" sldId="535"/>
        </pc:sldMkLst>
        <pc:spChg chg="mod">
          <ac:chgData name="GUO, Qiang" userId="79929919-1e5a-4868-82ae-63843998b2d0" providerId="ADAL" clId="{9A9740B0-2BDC-4E04-B5F9-93AEBFF63A41}" dt="2023-03-01T14:58:16.788" v="4327" actId="692"/>
          <ac:spMkLst>
            <pc:docMk/>
            <pc:sldMk cId="3592971826" sldId="535"/>
            <ac:spMk id="2" creationId="{D47A819A-92C7-AD4A-7E10-76DD3A6E4488}"/>
          </ac:spMkLst>
        </pc:spChg>
        <pc:spChg chg="add mod">
          <ac:chgData name="GUO, Qiang" userId="79929919-1e5a-4868-82ae-63843998b2d0" providerId="ADAL" clId="{9A9740B0-2BDC-4E04-B5F9-93AEBFF63A41}" dt="2023-03-01T14:48:38.722" v="4085" actId="1038"/>
          <ac:spMkLst>
            <pc:docMk/>
            <pc:sldMk cId="3592971826" sldId="535"/>
            <ac:spMk id="5" creationId="{981E1EE3-81F8-72EE-A251-FC924DB61D81}"/>
          </ac:spMkLst>
        </pc:spChg>
        <pc:spChg chg="del">
          <ac:chgData name="GUO, Qiang" userId="79929919-1e5a-4868-82ae-63843998b2d0" providerId="ADAL" clId="{9A9740B0-2BDC-4E04-B5F9-93AEBFF63A41}" dt="2023-03-01T14:39:43.716" v="3970" actId="478"/>
          <ac:spMkLst>
            <pc:docMk/>
            <pc:sldMk cId="3592971826" sldId="535"/>
            <ac:spMk id="6" creationId="{E8CEE283-7710-4D26-9796-8FFD6AB0EDC4}"/>
          </ac:spMkLst>
        </pc:spChg>
        <pc:spChg chg="del">
          <ac:chgData name="GUO, Qiang" userId="79929919-1e5a-4868-82ae-63843998b2d0" providerId="ADAL" clId="{9A9740B0-2BDC-4E04-B5F9-93AEBFF63A41}" dt="2023-03-01T14:39:44.711" v="3971" actId="478"/>
          <ac:spMkLst>
            <pc:docMk/>
            <pc:sldMk cId="3592971826" sldId="535"/>
            <ac:spMk id="7" creationId="{3003AE10-4AB4-D04F-5F03-0FF48B3B54B2}"/>
          </ac:spMkLst>
        </pc:spChg>
        <pc:spChg chg="del">
          <ac:chgData name="GUO, Qiang" userId="79929919-1e5a-4868-82ae-63843998b2d0" providerId="ADAL" clId="{9A9740B0-2BDC-4E04-B5F9-93AEBFF63A41}" dt="2023-03-01T14:39:47.328" v="3973" actId="478"/>
          <ac:spMkLst>
            <pc:docMk/>
            <pc:sldMk cId="3592971826" sldId="535"/>
            <ac:spMk id="8" creationId="{CED22BDE-6E37-4606-28F7-172D452795C9}"/>
          </ac:spMkLst>
        </pc:spChg>
        <pc:spChg chg="mod">
          <ac:chgData name="GUO, Qiang" userId="79929919-1e5a-4868-82ae-63843998b2d0" providerId="ADAL" clId="{9A9740B0-2BDC-4E04-B5F9-93AEBFF63A41}" dt="2023-03-01T14:39:39.151" v="3969" actId="20577"/>
          <ac:spMkLst>
            <pc:docMk/>
            <pc:sldMk cId="3592971826" sldId="535"/>
            <ac:spMk id="9" creationId="{87C720C1-1137-4CC8-96B9-2662FEA5AB6F}"/>
          </ac:spMkLst>
        </pc:spChg>
        <pc:spChg chg="del">
          <ac:chgData name="GUO, Qiang" userId="79929919-1e5a-4868-82ae-63843998b2d0" providerId="ADAL" clId="{9A9740B0-2BDC-4E04-B5F9-93AEBFF63A41}" dt="2023-03-01T14:39:46.320" v="3972" actId="478"/>
          <ac:spMkLst>
            <pc:docMk/>
            <pc:sldMk cId="3592971826" sldId="535"/>
            <ac:spMk id="10" creationId="{2F1C6EC4-48BE-9691-1B87-239FDF727633}"/>
          </ac:spMkLst>
        </pc:spChg>
        <pc:spChg chg="add mod">
          <ac:chgData name="GUO, Qiang" userId="79929919-1e5a-4868-82ae-63843998b2d0" providerId="ADAL" clId="{9A9740B0-2BDC-4E04-B5F9-93AEBFF63A41}" dt="2023-03-01T14:48:38.722" v="4085" actId="1038"/>
          <ac:spMkLst>
            <pc:docMk/>
            <pc:sldMk cId="3592971826" sldId="535"/>
            <ac:spMk id="11" creationId="{7DAA3C7F-B5A4-B855-91F9-3C12F658C03D}"/>
          </ac:spMkLst>
        </pc:spChg>
        <pc:spChg chg="del">
          <ac:chgData name="GUO, Qiang" userId="79929919-1e5a-4868-82ae-63843998b2d0" providerId="ADAL" clId="{9A9740B0-2BDC-4E04-B5F9-93AEBFF63A41}" dt="2023-03-01T14:39:27.344" v="3947" actId="478"/>
          <ac:spMkLst>
            <pc:docMk/>
            <pc:sldMk cId="3592971826" sldId="535"/>
            <ac:spMk id="12" creationId="{DA180678-C341-089B-6441-8DDD16C5901C}"/>
          </ac:spMkLst>
        </pc:spChg>
        <pc:spChg chg="add mod">
          <ac:chgData name="GUO, Qiang" userId="79929919-1e5a-4868-82ae-63843998b2d0" providerId="ADAL" clId="{9A9740B0-2BDC-4E04-B5F9-93AEBFF63A41}" dt="2023-03-01T14:48:38.722" v="4085" actId="1038"/>
          <ac:spMkLst>
            <pc:docMk/>
            <pc:sldMk cId="3592971826" sldId="535"/>
            <ac:spMk id="14" creationId="{A68EC168-29AB-86E1-211B-FDE861611B91}"/>
          </ac:spMkLst>
        </pc:spChg>
        <pc:spChg chg="add mod">
          <ac:chgData name="GUO, Qiang" userId="79929919-1e5a-4868-82ae-63843998b2d0" providerId="ADAL" clId="{9A9740B0-2BDC-4E04-B5F9-93AEBFF63A41}" dt="2023-03-01T14:48:38.722" v="4085" actId="1038"/>
          <ac:spMkLst>
            <pc:docMk/>
            <pc:sldMk cId="3592971826" sldId="535"/>
            <ac:spMk id="16" creationId="{5F5392A8-AB6A-DFA8-B7B1-AFDB33906E03}"/>
          </ac:spMkLst>
        </pc:spChg>
        <pc:spChg chg="add mod">
          <ac:chgData name="GUO, Qiang" userId="79929919-1e5a-4868-82ae-63843998b2d0" providerId="ADAL" clId="{9A9740B0-2BDC-4E04-B5F9-93AEBFF63A41}" dt="2023-03-01T14:50:15.257" v="4158" actId="207"/>
          <ac:spMkLst>
            <pc:docMk/>
            <pc:sldMk cId="3592971826" sldId="535"/>
            <ac:spMk id="17" creationId="{65FEF023-963A-F5C4-04F3-74C412FBDE21}"/>
          </ac:spMkLst>
        </pc:spChg>
        <pc:spChg chg="add mod">
          <ac:chgData name="GUO, Qiang" userId="79929919-1e5a-4868-82ae-63843998b2d0" providerId="ADAL" clId="{9A9740B0-2BDC-4E04-B5F9-93AEBFF63A41}" dt="2023-03-01T14:51:27.041" v="4215" actId="207"/>
          <ac:spMkLst>
            <pc:docMk/>
            <pc:sldMk cId="3592971826" sldId="535"/>
            <ac:spMk id="18" creationId="{B40397E2-048E-BD84-FCCB-E36925AEC93C}"/>
          </ac:spMkLst>
        </pc:spChg>
      </pc:sldChg>
    </pc:docChg>
  </pc:docChgLst>
  <pc:docChgLst>
    <pc:chgData name="GUO, Qiang" userId="79929919-1e5a-4868-82ae-63843998b2d0" providerId="ADAL" clId="{28D2796B-8223-443D-99F9-7E68B62E4D4A}"/>
    <pc:docChg chg="undo custSel addSld delSld modSld sldOrd">
      <pc:chgData name="GUO, Qiang" userId="79929919-1e5a-4868-82ae-63843998b2d0" providerId="ADAL" clId="{28D2796B-8223-443D-99F9-7E68B62E4D4A}" dt="2023-01-15T22:18:45.581" v="2717" actId="20577"/>
      <pc:docMkLst>
        <pc:docMk/>
      </pc:docMkLst>
      <pc:sldChg chg="modSp add del mod">
        <pc:chgData name="GUO, Qiang" userId="79929919-1e5a-4868-82ae-63843998b2d0" providerId="ADAL" clId="{28D2796B-8223-443D-99F9-7E68B62E4D4A}" dt="2023-01-12T11:47:38.810" v="110" actId="20577"/>
        <pc:sldMkLst>
          <pc:docMk/>
          <pc:sldMk cId="2435595341" sldId="405"/>
        </pc:sldMkLst>
        <pc:spChg chg="mod">
          <ac:chgData name="GUO, Qiang" userId="79929919-1e5a-4868-82ae-63843998b2d0" providerId="ADAL" clId="{28D2796B-8223-443D-99F9-7E68B62E4D4A}" dt="2023-01-12T11:47:38.810" v="110" actId="20577"/>
          <ac:spMkLst>
            <pc:docMk/>
            <pc:sldMk cId="2435595341" sldId="405"/>
            <ac:spMk id="6" creationId="{8E75DBC8-88C6-45FF-AF77-A820806A982C}"/>
          </ac:spMkLst>
        </pc:spChg>
      </pc:sldChg>
      <pc:sldChg chg="addSp delSp modSp ord">
        <pc:chgData name="GUO, Qiang" userId="79929919-1e5a-4868-82ae-63843998b2d0" providerId="ADAL" clId="{28D2796B-8223-443D-99F9-7E68B62E4D4A}" dt="2023-01-15T22:01:06.394" v="2487"/>
        <pc:sldMkLst>
          <pc:docMk/>
          <pc:sldMk cId="2392531868" sldId="415"/>
        </pc:sldMkLst>
        <pc:picChg chg="add del mod">
          <ac:chgData name="GUO, Qiang" userId="79929919-1e5a-4868-82ae-63843998b2d0" providerId="ADAL" clId="{28D2796B-8223-443D-99F9-7E68B62E4D4A}" dt="2023-01-12T11:43:23.713" v="42"/>
          <ac:picMkLst>
            <pc:docMk/>
            <pc:sldMk cId="2392531868" sldId="415"/>
            <ac:picMk id="6" creationId="{D457A06D-074B-4043-A33C-34D31514F5F0}"/>
          </ac:picMkLst>
        </pc:picChg>
      </pc:sldChg>
      <pc:sldChg chg="modSp add mod">
        <pc:chgData name="GUO, Qiang" userId="79929919-1e5a-4868-82ae-63843998b2d0" providerId="ADAL" clId="{28D2796B-8223-443D-99F9-7E68B62E4D4A}" dt="2023-01-12T11:27:35.671" v="6" actId="1076"/>
        <pc:sldMkLst>
          <pc:docMk/>
          <pc:sldMk cId="4115802498" sldId="469"/>
        </pc:sldMkLst>
        <pc:graphicFrameChg chg="modGraphic">
          <ac:chgData name="GUO, Qiang" userId="79929919-1e5a-4868-82ae-63843998b2d0" providerId="ADAL" clId="{28D2796B-8223-443D-99F9-7E68B62E4D4A}" dt="2023-01-12T11:27:31.548" v="5" actId="207"/>
          <ac:graphicFrameMkLst>
            <pc:docMk/>
            <pc:sldMk cId="4115802498" sldId="469"/>
            <ac:graphicFrameMk id="4" creationId="{00000000-0000-0000-0000-000000000000}"/>
          </ac:graphicFrameMkLst>
        </pc:graphicFrameChg>
        <pc:picChg chg="mod">
          <ac:chgData name="GUO, Qiang" userId="79929919-1e5a-4868-82ae-63843998b2d0" providerId="ADAL" clId="{28D2796B-8223-443D-99F9-7E68B62E4D4A}" dt="2023-01-12T11:27:35.671" v="6" actId="1076"/>
          <ac:picMkLst>
            <pc:docMk/>
            <pc:sldMk cId="4115802498" sldId="469"/>
            <ac:picMk id="6" creationId="{4D26BAD6-8365-4F43-9D68-92BD32C63FBC}"/>
          </ac:picMkLst>
        </pc:picChg>
      </pc:sldChg>
      <pc:sldChg chg="modSp mod">
        <pc:chgData name="GUO, Qiang" userId="79929919-1e5a-4868-82ae-63843998b2d0" providerId="ADAL" clId="{28D2796B-8223-443D-99F9-7E68B62E4D4A}" dt="2023-01-12T11:42:46.827" v="40" actId="20577"/>
        <pc:sldMkLst>
          <pc:docMk/>
          <pc:sldMk cId="4244872866" sldId="486"/>
        </pc:sldMkLst>
        <pc:spChg chg="mod">
          <ac:chgData name="GUO, Qiang" userId="79929919-1e5a-4868-82ae-63843998b2d0" providerId="ADAL" clId="{28D2796B-8223-443D-99F9-7E68B62E4D4A}" dt="2023-01-12T11:42:46.827" v="40" actId="20577"/>
          <ac:spMkLst>
            <pc:docMk/>
            <pc:sldMk cId="4244872866" sldId="486"/>
            <ac:spMk id="12" creationId="{9460A705-ACDF-4EF6-AE7F-20AD86AF0988}"/>
          </ac:spMkLst>
        </pc:spChg>
      </pc:sldChg>
      <pc:sldChg chg="del">
        <pc:chgData name="GUO, Qiang" userId="79929919-1e5a-4868-82ae-63843998b2d0" providerId="ADAL" clId="{28D2796B-8223-443D-99F9-7E68B62E4D4A}" dt="2023-01-12T11:27:07.034" v="1" actId="47"/>
        <pc:sldMkLst>
          <pc:docMk/>
          <pc:sldMk cId="115630605" sldId="501"/>
        </pc:sldMkLst>
      </pc:sldChg>
      <pc:sldChg chg="addSp delSp modSp mod delAnim modAnim">
        <pc:chgData name="GUO, Qiang" userId="79929919-1e5a-4868-82ae-63843998b2d0" providerId="ADAL" clId="{28D2796B-8223-443D-99F9-7E68B62E4D4A}" dt="2023-01-15T21:44:37.560" v="1716" actId="1038"/>
        <pc:sldMkLst>
          <pc:docMk/>
          <pc:sldMk cId="1425617041" sldId="507"/>
        </pc:sldMkLst>
        <pc:spChg chg="mod">
          <ac:chgData name="GUO, Qiang" userId="79929919-1e5a-4868-82ae-63843998b2d0" providerId="ADAL" clId="{28D2796B-8223-443D-99F9-7E68B62E4D4A}" dt="2023-01-15T21:33:26.747" v="1413" actId="20577"/>
          <ac:spMkLst>
            <pc:docMk/>
            <pc:sldMk cId="1425617041" sldId="507"/>
            <ac:spMk id="9" creationId="{87C720C1-1137-4CC8-96B9-2662FEA5AB6F}"/>
          </ac:spMkLst>
        </pc:spChg>
        <pc:spChg chg="mod">
          <ac:chgData name="GUO, Qiang" userId="79929919-1e5a-4868-82ae-63843998b2d0" providerId="ADAL" clId="{28D2796B-8223-443D-99F9-7E68B62E4D4A}" dt="2023-01-15T21:43:20.441" v="1564" actId="1076"/>
          <ac:spMkLst>
            <pc:docMk/>
            <pc:sldMk cId="1425617041" sldId="507"/>
            <ac:spMk id="10" creationId="{4F3EBF47-64A9-42FD-BF3A-EE40320F8E7C}"/>
          </ac:spMkLst>
        </pc:spChg>
        <pc:spChg chg="add mod">
          <ac:chgData name="GUO, Qiang" userId="79929919-1e5a-4868-82ae-63843998b2d0" providerId="ADAL" clId="{28D2796B-8223-443D-99F9-7E68B62E4D4A}" dt="2023-01-15T21:42:46.345" v="1560" actId="1036"/>
          <ac:spMkLst>
            <pc:docMk/>
            <pc:sldMk cId="1425617041" sldId="507"/>
            <ac:spMk id="11" creationId="{0CBB45AD-5D53-41E2-B5DA-86CAB60DCBF0}"/>
          </ac:spMkLst>
        </pc:spChg>
        <pc:spChg chg="add mod">
          <ac:chgData name="GUO, Qiang" userId="79929919-1e5a-4868-82ae-63843998b2d0" providerId="ADAL" clId="{28D2796B-8223-443D-99F9-7E68B62E4D4A}" dt="2023-01-15T21:44:07.097" v="1682" actId="14100"/>
          <ac:spMkLst>
            <pc:docMk/>
            <pc:sldMk cId="1425617041" sldId="507"/>
            <ac:spMk id="13" creationId="{9AE67CAD-C5D1-4CF2-8A3C-86FA1E0189BD}"/>
          </ac:spMkLst>
        </pc:spChg>
        <pc:spChg chg="add mod">
          <ac:chgData name="GUO, Qiang" userId="79929919-1e5a-4868-82ae-63843998b2d0" providerId="ADAL" clId="{28D2796B-8223-443D-99F9-7E68B62E4D4A}" dt="2023-01-15T21:44:37.560" v="1716" actId="1038"/>
          <ac:spMkLst>
            <pc:docMk/>
            <pc:sldMk cId="1425617041" sldId="507"/>
            <ac:spMk id="15" creationId="{17C539DF-04B0-448C-B482-C013E0448B2C}"/>
          </ac:spMkLst>
        </pc:spChg>
        <pc:picChg chg="add del mod">
          <ac:chgData name="GUO, Qiang" userId="79929919-1e5a-4868-82ae-63843998b2d0" providerId="ADAL" clId="{28D2796B-8223-443D-99F9-7E68B62E4D4A}" dt="2023-01-15T21:41:16.961" v="1519" actId="478"/>
          <ac:picMkLst>
            <pc:docMk/>
            <pc:sldMk cId="1425617041" sldId="507"/>
            <ac:picMk id="3" creationId="{8171A058-6BDE-4065-8647-2BDF8DC3C63E}"/>
          </ac:picMkLst>
        </pc:picChg>
        <pc:picChg chg="add mod ord">
          <ac:chgData name="GUO, Qiang" userId="79929919-1e5a-4868-82ae-63843998b2d0" providerId="ADAL" clId="{28D2796B-8223-443D-99F9-7E68B62E4D4A}" dt="2023-01-15T21:43:28.834" v="1565" actId="692"/>
          <ac:picMkLst>
            <pc:docMk/>
            <pc:sldMk cId="1425617041" sldId="507"/>
            <ac:picMk id="6" creationId="{DD067C13-7383-4CB4-ADB7-BEBD89BC353C}"/>
          </ac:picMkLst>
        </pc:picChg>
        <pc:cxnChg chg="add mod">
          <ac:chgData name="GUO, Qiang" userId="79929919-1e5a-4868-82ae-63843998b2d0" providerId="ADAL" clId="{28D2796B-8223-443D-99F9-7E68B62E4D4A}" dt="2023-01-15T21:42:26.354" v="1548" actId="692"/>
          <ac:cxnSpMkLst>
            <pc:docMk/>
            <pc:sldMk cId="1425617041" sldId="507"/>
            <ac:cxnSpMk id="7" creationId="{71DD2CBC-B871-4742-8DDF-7CEEAF186B1D}"/>
          </ac:cxnSpMkLst>
        </pc:cxnChg>
        <pc:cxnChg chg="add mod">
          <ac:chgData name="GUO, Qiang" userId="79929919-1e5a-4868-82ae-63843998b2d0" providerId="ADAL" clId="{28D2796B-8223-443D-99F9-7E68B62E4D4A}" dt="2023-01-15T21:43:41.955" v="1624" actId="1035"/>
          <ac:cxnSpMkLst>
            <pc:docMk/>
            <pc:sldMk cId="1425617041" sldId="507"/>
            <ac:cxnSpMk id="12" creationId="{41958C40-E39F-4B18-B715-E70D621BCE0A}"/>
          </ac:cxnSpMkLst>
        </pc:cxnChg>
        <pc:cxnChg chg="add mod">
          <ac:chgData name="GUO, Qiang" userId="79929919-1e5a-4868-82ae-63843998b2d0" providerId="ADAL" clId="{28D2796B-8223-443D-99F9-7E68B62E4D4A}" dt="2023-01-15T21:44:20.904" v="1703" actId="1037"/>
          <ac:cxnSpMkLst>
            <pc:docMk/>
            <pc:sldMk cId="1425617041" sldId="507"/>
            <ac:cxnSpMk id="14" creationId="{2F512133-638C-4C03-A2F2-4604DAD41652}"/>
          </ac:cxnSpMkLst>
        </pc:cxnChg>
      </pc:sldChg>
      <pc:sldChg chg="addSp delSp modSp mod modAnim">
        <pc:chgData name="GUO, Qiang" userId="79929919-1e5a-4868-82ae-63843998b2d0" providerId="ADAL" clId="{28D2796B-8223-443D-99F9-7E68B62E4D4A}" dt="2023-01-15T21:33:07.005" v="1400"/>
        <pc:sldMkLst>
          <pc:docMk/>
          <pc:sldMk cId="3446642169" sldId="508"/>
        </pc:sldMkLst>
        <pc:spChg chg="add mod">
          <ac:chgData name="GUO, Qiang" userId="79929919-1e5a-4868-82ae-63843998b2d0" providerId="ADAL" clId="{28D2796B-8223-443D-99F9-7E68B62E4D4A}" dt="2023-01-15T21:26:48.812" v="1266" actId="1036"/>
          <ac:spMkLst>
            <pc:docMk/>
            <pc:sldMk cId="3446642169" sldId="508"/>
            <ac:spMk id="7" creationId="{F8BC2646-EC68-46B1-81C8-33D92DED9513}"/>
          </ac:spMkLst>
        </pc:spChg>
        <pc:spChg chg="add mod">
          <ac:chgData name="GUO, Qiang" userId="79929919-1e5a-4868-82ae-63843998b2d0" providerId="ADAL" clId="{28D2796B-8223-443D-99F9-7E68B62E4D4A}" dt="2023-01-15T21:26:48.812" v="1266" actId="1036"/>
          <ac:spMkLst>
            <pc:docMk/>
            <pc:sldMk cId="3446642169" sldId="508"/>
            <ac:spMk id="8" creationId="{E790C5F2-7602-470D-A376-7194EF83739A}"/>
          </ac:spMkLst>
        </pc:spChg>
        <pc:spChg chg="mod">
          <ac:chgData name="GUO, Qiang" userId="79929919-1e5a-4868-82ae-63843998b2d0" providerId="ADAL" clId="{28D2796B-8223-443D-99F9-7E68B62E4D4A}" dt="2023-01-15T21:25:59.454" v="1193" actId="20577"/>
          <ac:spMkLst>
            <pc:docMk/>
            <pc:sldMk cId="3446642169" sldId="508"/>
            <ac:spMk id="10" creationId="{4F3EBF47-64A9-42FD-BF3A-EE40320F8E7C}"/>
          </ac:spMkLst>
        </pc:spChg>
        <pc:spChg chg="add mod">
          <ac:chgData name="GUO, Qiang" userId="79929919-1e5a-4868-82ae-63843998b2d0" providerId="ADAL" clId="{28D2796B-8223-443D-99F9-7E68B62E4D4A}" dt="2023-01-15T21:27:04.861" v="1268" actId="207"/>
          <ac:spMkLst>
            <pc:docMk/>
            <pc:sldMk cId="3446642169" sldId="508"/>
            <ac:spMk id="11" creationId="{C76E89F7-9E57-4E96-AEE6-D0DA7F1E5256}"/>
          </ac:spMkLst>
        </pc:spChg>
        <pc:spChg chg="add mod">
          <ac:chgData name="GUO, Qiang" userId="79929919-1e5a-4868-82ae-63843998b2d0" providerId="ADAL" clId="{28D2796B-8223-443D-99F9-7E68B62E4D4A}" dt="2023-01-15T21:33:07.005" v="1400"/>
          <ac:spMkLst>
            <pc:docMk/>
            <pc:sldMk cId="3446642169" sldId="508"/>
            <ac:spMk id="12" creationId="{3FA25E06-58AE-496B-8B6B-A0E483CE837A}"/>
          </ac:spMkLst>
        </pc:spChg>
        <pc:grpChg chg="add del mod">
          <ac:chgData name="GUO, Qiang" userId="79929919-1e5a-4868-82ae-63843998b2d0" providerId="ADAL" clId="{28D2796B-8223-443D-99F9-7E68B62E4D4A}" dt="2023-01-15T21:29:30.409" v="1365" actId="165"/>
          <ac:grpSpMkLst>
            <pc:docMk/>
            <pc:sldMk cId="3446642169" sldId="508"/>
            <ac:grpSpMk id="13" creationId="{1C2BB64F-F322-47D3-90AC-FF2A4028ED80}"/>
          </ac:grpSpMkLst>
        </pc:grpChg>
        <pc:grpChg chg="add mod">
          <ac:chgData name="GUO, Qiang" userId="79929919-1e5a-4868-82ae-63843998b2d0" providerId="ADAL" clId="{28D2796B-8223-443D-99F9-7E68B62E4D4A}" dt="2023-01-15T21:32:10.447" v="1394" actId="164"/>
          <ac:grpSpMkLst>
            <pc:docMk/>
            <pc:sldMk cId="3446642169" sldId="508"/>
            <ac:grpSpMk id="17" creationId="{ED64ACD0-F834-4C00-8D7C-F125D3B2C39D}"/>
          </ac:grpSpMkLst>
        </pc:grpChg>
        <pc:grpChg chg="add mod">
          <ac:chgData name="GUO, Qiang" userId="79929919-1e5a-4868-82ae-63843998b2d0" providerId="ADAL" clId="{28D2796B-8223-443D-99F9-7E68B62E4D4A}" dt="2023-01-15T21:32:10.447" v="1394" actId="164"/>
          <ac:grpSpMkLst>
            <pc:docMk/>
            <pc:sldMk cId="3446642169" sldId="508"/>
            <ac:grpSpMk id="23" creationId="{0BA0AC7E-2A04-4173-A8A2-D39166802C9D}"/>
          </ac:grpSpMkLst>
        </pc:grpChg>
        <pc:grpChg chg="add mod">
          <ac:chgData name="GUO, Qiang" userId="79929919-1e5a-4868-82ae-63843998b2d0" providerId="ADAL" clId="{28D2796B-8223-443D-99F9-7E68B62E4D4A}" dt="2023-01-15T21:32:10.447" v="1394" actId="164"/>
          <ac:grpSpMkLst>
            <pc:docMk/>
            <pc:sldMk cId="3446642169" sldId="508"/>
            <ac:grpSpMk id="24" creationId="{7AFBEFB1-018C-41EF-BE31-519571E6BC26}"/>
          </ac:grpSpMkLst>
        </pc:grpChg>
        <pc:picChg chg="add mod">
          <ac:chgData name="GUO, Qiang" userId="79929919-1e5a-4868-82ae-63843998b2d0" providerId="ADAL" clId="{28D2796B-8223-443D-99F9-7E68B62E4D4A}" dt="2023-01-15T21:26:48.812" v="1266" actId="1036"/>
          <ac:picMkLst>
            <pc:docMk/>
            <pc:sldMk cId="3446642169" sldId="508"/>
            <ac:picMk id="3" creationId="{5DC1FB30-A3FA-4ADC-A9D6-D46E590536FD}"/>
          </ac:picMkLst>
        </pc:picChg>
        <pc:cxnChg chg="mod topLvl">
          <ac:chgData name="GUO, Qiang" userId="79929919-1e5a-4868-82ae-63843998b2d0" providerId="ADAL" clId="{28D2796B-8223-443D-99F9-7E68B62E4D4A}" dt="2023-01-15T21:32:00.118" v="1393" actId="164"/>
          <ac:cxnSpMkLst>
            <pc:docMk/>
            <pc:sldMk cId="3446642169" sldId="508"/>
            <ac:cxnSpMk id="14" creationId="{030FC688-9763-448F-B899-FA585BEE46D7}"/>
          </ac:cxnSpMkLst>
        </pc:cxnChg>
        <pc:cxnChg chg="mod topLvl">
          <ac:chgData name="GUO, Qiang" userId="79929919-1e5a-4868-82ae-63843998b2d0" providerId="ADAL" clId="{28D2796B-8223-443D-99F9-7E68B62E4D4A}" dt="2023-01-15T21:30:12.449" v="1371" actId="164"/>
          <ac:cxnSpMkLst>
            <pc:docMk/>
            <pc:sldMk cId="3446642169" sldId="508"/>
            <ac:cxnSpMk id="15" creationId="{556AA1C9-D817-45FD-B2C2-DD7058A02276}"/>
          </ac:cxnSpMkLst>
        </pc:cxnChg>
        <pc:cxnChg chg="mod topLvl">
          <ac:chgData name="GUO, Qiang" userId="79929919-1e5a-4868-82ae-63843998b2d0" providerId="ADAL" clId="{28D2796B-8223-443D-99F9-7E68B62E4D4A}" dt="2023-01-15T21:30:12.449" v="1371" actId="164"/>
          <ac:cxnSpMkLst>
            <pc:docMk/>
            <pc:sldMk cId="3446642169" sldId="508"/>
            <ac:cxnSpMk id="16" creationId="{4C3CF3A1-F95A-48AD-ACA8-75C2F2202518}"/>
          </ac:cxnSpMkLst>
        </pc:cxnChg>
        <pc:cxnChg chg="add mod">
          <ac:chgData name="GUO, Qiang" userId="79929919-1e5a-4868-82ae-63843998b2d0" providerId="ADAL" clId="{28D2796B-8223-443D-99F9-7E68B62E4D4A}" dt="2023-01-15T21:32:00.118" v="1393" actId="164"/>
          <ac:cxnSpMkLst>
            <pc:docMk/>
            <pc:sldMk cId="3446642169" sldId="508"/>
            <ac:cxnSpMk id="18" creationId="{981ADC9E-D93E-4569-91D2-A220AB877E21}"/>
          </ac:cxnSpMkLst>
        </pc:cxnChg>
        <pc:cxnChg chg="add mod">
          <ac:chgData name="GUO, Qiang" userId="79929919-1e5a-4868-82ae-63843998b2d0" providerId="ADAL" clId="{28D2796B-8223-443D-99F9-7E68B62E4D4A}" dt="2023-01-15T21:32:00.118" v="1393" actId="164"/>
          <ac:cxnSpMkLst>
            <pc:docMk/>
            <pc:sldMk cId="3446642169" sldId="508"/>
            <ac:cxnSpMk id="20" creationId="{494D1477-0D2D-4CF9-85ED-4C660622CF6D}"/>
          </ac:cxnSpMkLst>
        </pc:cxnChg>
      </pc:sldChg>
      <pc:sldChg chg="modSp mod">
        <pc:chgData name="GUO, Qiang" userId="79929919-1e5a-4868-82ae-63843998b2d0" providerId="ADAL" clId="{28D2796B-8223-443D-99F9-7E68B62E4D4A}" dt="2023-01-15T22:18:45.581" v="2717" actId="20577"/>
        <pc:sldMkLst>
          <pc:docMk/>
          <pc:sldMk cId="4074228462" sldId="524"/>
        </pc:sldMkLst>
        <pc:spChg chg="mod">
          <ac:chgData name="GUO, Qiang" userId="79929919-1e5a-4868-82ae-63843998b2d0" providerId="ADAL" clId="{28D2796B-8223-443D-99F9-7E68B62E4D4A}" dt="2023-01-15T22:18:45.581" v="2717" actId="20577"/>
          <ac:spMkLst>
            <pc:docMk/>
            <pc:sldMk cId="4074228462" sldId="524"/>
            <ac:spMk id="12" creationId="{D9A8921A-807E-4176-8B4F-A164A9361668}"/>
          </ac:spMkLst>
        </pc:spChg>
      </pc:sldChg>
      <pc:sldChg chg="modSp mod">
        <pc:chgData name="GUO, Qiang" userId="79929919-1e5a-4868-82ae-63843998b2d0" providerId="ADAL" clId="{28D2796B-8223-443D-99F9-7E68B62E4D4A}" dt="2023-01-15T22:07:07.782" v="2692" actId="1035"/>
        <pc:sldMkLst>
          <pc:docMk/>
          <pc:sldMk cId="1219736981" sldId="526"/>
        </pc:sldMkLst>
        <pc:spChg chg="mod">
          <ac:chgData name="GUO, Qiang" userId="79929919-1e5a-4868-82ae-63843998b2d0" providerId="ADAL" clId="{28D2796B-8223-443D-99F9-7E68B62E4D4A}" dt="2023-01-15T22:07:05.596" v="2688" actId="14100"/>
          <ac:spMkLst>
            <pc:docMk/>
            <pc:sldMk cId="1219736981" sldId="526"/>
            <ac:spMk id="11" creationId="{06142894-2395-406D-8C19-EAACB5487D53}"/>
          </ac:spMkLst>
        </pc:spChg>
        <pc:spChg chg="mod">
          <ac:chgData name="GUO, Qiang" userId="79929919-1e5a-4868-82ae-63843998b2d0" providerId="ADAL" clId="{28D2796B-8223-443D-99F9-7E68B62E4D4A}" dt="2023-01-15T22:06:42.923" v="2676" actId="113"/>
          <ac:spMkLst>
            <pc:docMk/>
            <pc:sldMk cId="1219736981" sldId="526"/>
            <ac:spMk id="12" creationId="{6ADD9159-7BAF-4000-BB41-64C3954439FA}"/>
          </ac:spMkLst>
        </pc:spChg>
        <pc:spChg chg="mod">
          <ac:chgData name="GUO, Qiang" userId="79929919-1e5a-4868-82ae-63843998b2d0" providerId="ADAL" clId="{28D2796B-8223-443D-99F9-7E68B62E4D4A}" dt="2023-01-15T22:06:28.034" v="2673" actId="113"/>
          <ac:spMkLst>
            <pc:docMk/>
            <pc:sldMk cId="1219736981" sldId="526"/>
            <ac:spMk id="14" creationId="{EF121FEA-5E18-4D3D-AB98-5BE7F15C685C}"/>
          </ac:spMkLst>
        </pc:spChg>
        <pc:spChg chg="mod">
          <ac:chgData name="GUO, Qiang" userId="79929919-1e5a-4868-82ae-63843998b2d0" providerId="ADAL" clId="{28D2796B-8223-443D-99F9-7E68B62E4D4A}" dt="2023-01-15T22:06:54.165" v="2684" actId="1035"/>
          <ac:spMkLst>
            <pc:docMk/>
            <pc:sldMk cId="1219736981" sldId="526"/>
            <ac:spMk id="15" creationId="{9C4B6A77-0294-41F2-9D48-9FDDDD5BF904}"/>
          </ac:spMkLst>
        </pc:spChg>
        <pc:spChg chg="mod">
          <ac:chgData name="GUO, Qiang" userId="79929919-1e5a-4868-82ae-63843998b2d0" providerId="ADAL" clId="{28D2796B-8223-443D-99F9-7E68B62E4D4A}" dt="2023-01-15T22:07:07.782" v="2692" actId="1035"/>
          <ac:spMkLst>
            <pc:docMk/>
            <pc:sldMk cId="1219736981" sldId="526"/>
            <ac:spMk id="16" creationId="{43BA4224-A74C-43F5-B850-0D1A12661BDA}"/>
          </ac:spMkLst>
        </pc:spChg>
        <pc:picChg chg="mod">
          <ac:chgData name="GUO, Qiang" userId="79929919-1e5a-4868-82ae-63843998b2d0" providerId="ADAL" clId="{28D2796B-8223-443D-99F9-7E68B62E4D4A}" dt="2023-01-15T22:06:58.430" v="2687" actId="1035"/>
          <ac:picMkLst>
            <pc:docMk/>
            <pc:sldMk cId="1219736981" sldId="526"/>
            <ac:picMk id="13" creationId="{58FA41B9-D475-41D9-8419-9CC70D64CD20}"/>
          </ac:picMkLst>
        </pc:picChg>
      </pc:sldChg>
      <pc:sldChg chg="modSp add mod ord">
        <pc:chgData name="GUO, Qiang" userId="79929919-1e5a-4868-82ae-63843998b2d0" providerId="ADAL" clId="{28D2796B-8223-443D-99F9-7E68B62E4D4A}" dt="2023-01-15T22:09:12.950" v="2697" actId="114"/>
        <pc:sldMkLst>
          <pc:docMk/>
          <pc:sldMk cId="2354594132" sldId="529"/>
        </pc:sldMkLst>
        <pc:spChg chg="mod">
          <ac:chgData name="GUO, Qiang" userId="79929919-1e5a-4868-82ae-63843998b2d0" providerId="ADAL" clId="{28D2796B-8223-443D-99F9-7E68B62E4D4A}" dt="2023-01-15T20:53:55.679" v="127" actId="20577"/>
          <ac:spMkLst>
            <pc:docMk/>
            <pc:sldMk cId="2354594132" sldId="529"/>
            <ac:spMk id="9" creationId="{87C720C1-1137-4CC8-96B9-2662FEA5AB6F}"/>
          </ac:spMkLst>
        </pc:spChg>
        <pc:spChg chg="mod">
          <ac:chgData name="GUO, Qiang" userId="79929919-1e5a-4868-82ae-63843998b2d0" providerId="ADAL" clId="{28D2796B-8223-443D-99F9-7E68B62E4D4A}" dt="2023-01-15T22:09:12.950" v="2697" actId="114"/>
          <ac:spMkLst>
            <pc:docMk/>
            <pc:sldMk cId="2354594132" sldId="529"/>
            <ac:spMk id="10" creationId="{4F3EBF47-64A9-42FD-BF3A-EE40320F8E7C}"/>
          </ac:spMkLst>
        </pc:spChg>
      </pc:sldChg>
      <pc:sldChg chg="addSp delSp modSp add mod modAnim">
        <pc:chgData name="GUO, Qiang" userId="79929919-1e5a-4868-82ae-63843998b2d0" providerId="ADAL" clId="{28D2796B-8223-443D-99F9-7E68B62E4D4A}" dt="2023-01-15T21:59:45.988" v="2485"/>
        <pc:sldMkLst>
          <pc:docMk/>
          <pc:sldMk cId="1952852011" sldId="530"/>
        </pc:sldMkLst>
        <pc:spChg chg="mod">
          <ac:chgData name="GUO, Qiang" userId="79929919-1e5a-4868-82ae-63843998b2d0" providerId="ADAL" clId="{28D2796B-8223-443D-99F9-7E68B62E4D4A}" dt="2023-01-15T21:59:18.233" v="2479" actId="20577"/>
          <ac:spMkLst>
            <pc:docMk/>
            <pc:sldMk cId="1952852011" sldId="530"/>
            <ac:spMk id="10" creationId="{4F3EBF47-64A9-42FD-BF3A-EE40320F8E7C}"/>
          </ac:spMkLst>
        </pc:spChg>
        <pc:picChg chg="add del mod">
          <ac:chgData name="GUO, Qiang" userId="79929919-1e5a-4868-82ae-63843998b2d0" providerId="ADAL" clId="{28D2796B-8223-443D-99F9-7E68B62E4D4A}" dt="2023-01-15T21:54:16.463" v="2154" actId="478"/>
          <ac:picMkLst>
            <pc:docMk/>
            <pc:sldMk cId="1952852011" sldId="530"/>
            <ac:picMk id="3" creationId="{86CAF326-4FAF-4F99-A20C-4316EB2EB3E2}"/>
          </ac:picMkLst>
        </pc:picChg>
        <pc:picChg chg="add del mod">
          <ac:chgData name="GUO, Qiang" userId="79929919-1e5a-4868-82ae-63843998b2d0" providerId="ADAL" clId="{28D2796B-8223-443D-99F9-7E68B62E4D4A}" dt="2023-01-15T21:57:58.261" v="2451" actId="478"/>
          <ac:picMkLst>
            <pc:docMk/>
            <pc:sldMk cId="1952852011" sldId="530"/>
            <ac:picMk id="6" creationId="{AF46D05A-88A8-4C40-8879-539066CD5C37}"/>
          </ac:picMkLst>
        </pc:picChg>
      </pc:sldChg>
    </pc:docChg>
  </pc:docChgLst>
  <pc:docChgLst>
    <pc:chgData name="GUO, Qiang" userId="79929919-1e5a-4868-82ae-63843998b2d0" providerId="ADAL" clId="{E77B407D-3AE2-4B40-98F3-1F6AAB97FABB}"/>
    <pc:docChg chg="custSel modSld">
      <pc:chgData name="GUO, Qiang" userId="79929919-1e5a-4868-82ae-63843998b2d0" providerId="ADAL" clId="{E77B407D-3AE2-4B40-98F3-1F6AAB97FABB}" dt="2023-01-27T13:33:59.012" v="63" actId="20577"/>
      <pc:docMkLst>
        <pc:docMk/>
      </pc:docMkLst>
      <pc:sldChg chg="modSp mod">
        <pc:chgData name="GUO, Qiang" userId="79929919-1e5a-4868-82ae-63843998b2d0" providerId="ADAL" clId="{E77B407D-3AE2-4B40-98F3-1F6AAB97FABB}" dt="2023-01-27T13:33:59.012" v="63" actId="20577"/>
        <pc:sldMkLst>
          <pc:docMk/>
          <pc:sldMk cId="3818591428" sldId="270"/>
        </pc:sldMkLst>
        <pc:spChg chg="mod">
          <ac:chgData name="GUO, Qiang" userId="79929919-1e5a-4868-82ae-63843998b2d0" providerId="ADAL" clId="{E77B407D-3AE2-4B40-98F3-1F6AAB97FABB}" dt="2023-01-27T13:33:59.012" v="63" actId="20577"/>
          <ac:spMkLst>
            <pc:docMk/>
            <pc:sldMk cId="3818591428" sldId="270"/>
            <ac:spMk id="15" creationId="{00000000-0000-0000-0000-000000000000}"/>
          </ac:spMkLst>
        </pc:spChg>
        <pc:spChg chg="mod">
          <ac:chgData name="GUO, Qiang" userId="79929919-1e5a-4868-82ae-63843998b2d0" providerId="ADAL" clId="{E77B407D-3AE2-4B40-98F3-1F6AAB97FABB}" dt="2023-01-16T13:34:36.616" v="30" actId="20577"/>
          <ac:spMkLst>
            <pc:docMk/>
            <pc:sldMk cId="3818591428" sldId="270"/>
            <ac:spMk id="16" creationId="{00000000-0000-0000-0000-000000000000}"/>
          </ac:spMkLst>
        </pc:spChg>
      </pc:sldChg>
      <pc:sldChg chg="modSp mod">
        <pc:chgData name="GUO, Qiang" userId="79929919-1e5a-4868-82ae-63843998b2d0" providerId="ADAL" clId="{E77B407D-3AE2-4B40-98F3-1F6AAB97FABB}" dt="2023-01-27T13:29:06.232" v="62" actId="20577"/>
        <pc:sldMkLst>
          <pc:docMk/>
          <pc:sldMk cId="4115802498" sldId="469"/>
        </pc:sldMkLst>
        <pc:graphicFrameChg chg="mod modGraphic">
          <ac:chgData name="GUO, Qiang" userId="79929919-1e5a-4868-82ae-63843998b2d0" providerId="ADAL" clId="{E77B407D-3AE2-4B40-98F3-1F6AAB97FABB}" dt="2023-01-27T13:29:06.232" v="62" actId="20577"/>
          <ac:graphicFrameMkLst>
            <pc:docMk/>
            <pc:sldMk cId="4115802498" sldId="469"/>
            <ac:graphicFrameMk id="4" creationId="{00000000-0000-0000-0000-000000000000}"/>
          </ac:graphicFrameMkLst>
        </pc:graphicFrameChg>
        <pc:picChg chg="mod">
          <ac:chgData name="GUO, Qiang" userId="79929919-1e5a-4868-82ae-63843998b2d0" providerId="ADAL" clId="{E77B407D-3AE2-4B40-98F3-1F6AAB97FABB}" dt="2023-01-16T13:34:02.230" v="3" actId="1035"/>
          <ac:picMkLst>
            <pc:docMk/>
            <pc:sldMk cId="4115802498" sldId="469"/>
            <ac:picMk id="6" creationId="{4D26BAD6-8365-4F43-9D68-92BD32C63FB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54A33-1090-EC4D-8812-6652BA30441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9DF67-0900-1547-96D2-E921F3F76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33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School of Computing &amp; Digital Technologies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25AB6-2E2B-4A7C-9FF1-3334C3053A4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536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9DF67-0900-1547-96D2-E921F3F76B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75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9DF67-0900-1547-96D2-E921F3F76B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23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9DF67-0900-1547-96D2-E921F3F76B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48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9DF67-0900-1547-96D2-E921F3F76B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94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9DF67-0900-1547-96D2-E921F3F76B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98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9DF67-0900-1547-96D2-E921F3F76B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96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9DF67-0900-1547-96D2-E921F3F76B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08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9DF67-0900-1547-96D2-E921F3F76B0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4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211571"/>
            <a:ext cx="9144000" cy="1298391"/>
          </a:xfrm>
          <a:prstGeom prst="rect">
            <a:avLst/>
          </a:prstGeom>
        </p:spPr>
        <p:txBody>
          <a:bodyPr anchor="b"/>
          <a:lstStyle>
            <a:lvl1pPr algn="ctr">
              <a:defRPr sz="6000" b="1" i="0" baseline="0">
                <a:latin typeface="arial" charset="0"/>
              </a:defRPr>
            </a:lvl1pPr>
          </a:lstStyle>
          <a:p>
            <a:r>
              <a:rPr lang="en-US" dirty="0"/>
              <a:t>Title of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6935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F67F21"/>
                </a:solidFill>
                <a:latin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 of person/subtitle</a:t>
            </a:r>
          </a:p>
        </p:txBody>
      </p:sp>
    </p:spTree>
    <p:extLst>
      <p:ext uri="{BB962C8B-B14F-4D97-AF65-F5344CB8AC3E}">
        <p14:creationId xmlns:p14="http://schemas.microsoft.com/office/powerpoint/2010/main" val="168814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46150"/>
            <a:ext cx="5719763" cy="3849688"/>
          </a:xfrm>
          <a:prstGeom prst="rect">
            <a:avLst/>
          </a:prstGeom>
          <a:solidFill>
            <a:srgbClr val="6C2686">
              <a:alpha val="60000"/>
            </a:srgbClr>
          </a:solidFill>
        </p:spPr>
        <p:txBody>
          <a:bodyPr/>
          <a:lstStyle>
            <a:lvl1pPr>
              <a:defRPr sz="3600" b="1" i="0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Text would go here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365551" y="3064532"/>
            <a:ext cx="11536018" cy="734864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400" baseline="0">
                <a:solidFill>
                  <a:schemeClr val="bg1"/>
                </a:solidFill>
              </a:rPr>
              <a:t>Thank you</a:t>
            </a:r>
            <a:endParaRPr lang="en-US" sz="4400" baseline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89098" y="2030818"/>
            <a:ext cx="11206716" cy="37320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2030818"/>
            <a:ext cx="12192000" cy="37320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720" y="3113371"/>
            <a:ext cx="11408230" cy="1101726"/>
          </a:xfrm>
        </p:spPr>
        <p:txBody>
          <a:bodyPr anchor="b">
            <a:normAutofit/>
          </a:bodyPr>
          <a:lstStyle>
            <a:lvl1pPr algn="ctr">
              <a:defRPr sz="3600" baseline="0"/>
            </a:lvl1pPr>
          </a:lstStyle>
          <a:p>
            <a:r>
              <a:rPr lang="en-US" dirty="0"/>
              <a:t>Click to edit lecture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720" y="4268030"/>
            <a:ext cx="11408230" cy="1063691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lecture description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3720" y="2045571"/>
            <a:ext cx="11408230" cy="985094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600" b="1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module title</a:t>
            </a:r>
          </a:p>
        </p:txBody>
      </p:sp>
    </p:spTree>
    <p:extLst>
      <p:ext uri="{BB962C8B-B14F-4D97-AF65-F5344CB8AC3E}">
        <p14:creationId xmlns:p14="http://schemas.microsoft.com/office/powerpoint/2010/main" val="410451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6188149" y="3349256"/>
            <a:ext cx="914400" cy="914400"/>
          </a:xfrm>
          <a:prstGeom prst="rect">
            <a:avLst/>
          </a:prstGeom>
        </p:spPr>
        <p:txBody>
          <a:bodyPr wrap="none" rtlCol="0" anchor="ctr" anchorCtr="0">
            <a:normAutofit/>
          </a:bodyPr>
          <a:lstStyle/>
          <a:p>
            <a:endParaRPr lang="en-US" sz="4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21365" y="1565341"/>
            <a:ext cx="11536018" cy="734864"/>
          </a:xfrm>
          <a:prstGeom prst="rect">
            <a:avLst/>
          </a:prstGeom>
        </p:spPr>
        <p:txBody>
          <a:bodyPr anchor="b"/>
          <a:lstStyle>
            <a:lvl1pPr algn="l">
              <a:defRPr sz="4000" b="1" i="0" baseline="0">
                <a:latin typeface="arial" charset="0"/>
              </a:defRPr>
            </a:lvl1pPr>
          </a:lstStyle>
          <a:p>
            <a:r>
              <a:rPr lang="en-US" dirty="0"/>
              <a:t>Title of slide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1365" y="2521374"/>
            <a:ext cx="11536018" cy="319894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aseline="0">
                <a:solidFill>
                  <a:schemeClr val="tx1"/>
                </a:solidFill>
                <a:latin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 of person/subtitle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82773" y="2030818"/>
            <a:ext cx="11461898" cy="37320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343" y="1534707"/>
            <a:ext cx="11557591" cy="82572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3" y="2541181"/>
            <a:ext cx="11557591" cy="36357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711" y="1709738"/>
            <a:ext cx="11568223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711" y="4589463"/>
            <a:ext cx="1156822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204" y="1513442"/>
            <a:ext cx="11538097" cy="82572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204" y="2583713"/>
            <a:ext cx="5702596" cy="359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2583713"/>
            <a:ext cx="5683101" cy="3593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60" y="1524074"/>
            <a:ext cx="11536510" cy="8439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160" y="2521135"/>
            <a:ext cx="568941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8160" y="3345047"/>
            <a:ext cx="5689415" cy="28446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521135"/>
            <a:ext cx="567247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345047"/>
            <a:ext cx="5672470" cy="28446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82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5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4" r:id="rId3"/>
    <p:sldLayoutId id="2147483685" r:id="rId4"/>
    <p:sldLayoutId id="2147483686" r:id="rId5"/>
    <p:sldLayoutId id="214748368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4" b="7864"/>
          <a:stretch>
            <a:fillRect/>
          </a:stretch>
        </p:blipFill>
        <p:spPr>
          <a:xfrm>
            <a:off x="0" y="4597"/>
            <a:ext cx="12192000" cy="6858000"/>
          </a:xfrm>
          <a:prstGeom prst="rect">
            <a:avLst/>
          </a:prstGeom>
        </p:spPr>
      </p:pic>
      <p:pic>
        <p:nvPicPr>
          <p:cNvPr id="5" name="Picture Placeholder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4" b="786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Placeholder 1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7230"/>
            <a:ext cx="12192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4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Q.Guo@tees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>
          <a:xfrm>
            <a:off x="383720" y="3276473"/>
            <a:ext cx="11408230" cy="1101726"/>
          </a:xfrm>
        </p:spPr>
        <p:txBody>
          <a:bodyPr>
            <a:normAutofit/>
          </a:bodyPr>
          <a:lstStyle/>
          <a:p>
            <a:r>
              <a:rPr lang="en-GB" dirty="0"/>
              <a:t>Week 07 – Lecture 2</a:t>
            </a:r>
            <a:br>
              <a:rPr lang="en-GB" dirty="0"/>
            </a:br>
            <a:r>
              <a:rPr lang="en-GB" sz="3600" b="1" dirty="0">
                <a:solidFill>
                  <a:srgbClr val="0000FF"/>
                </a:solidFill>
              </a:rPr>
              <a:t>Stack </a:t>
            </a:r>
            <a:r>
              <a:rPr lang="en-GB" sz="3600" b="1">
                <a:solidFill>
                  <a:srgbClr val="0000FF"/>
                </a:solidFill>
              </a:rPr>
              <a:t>- Applications</a:t>
            </a:r>
            <a:endParaRPr lang="en-GB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>
          <a:xfrm>
            <a:off x="383720" y="4531658"/>
            <a:ext cx="11408230" cy="1101725"/>
          </a:xfrm>
        </p:spPr>
        <p:txBody>
          <a:bodyPr>
            <a:noAutofit/>
          </a:bodyPr>
          <a:lstStyle/>
          <a:p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Dr Qiang Guo</a:t>
            </a:r>
          </a:p>
          <a:p>
            <a:r>
              <a:rPr lang="en-GB" b="1" dirty="0">
                <a:solidFill>
                  <a:schemeClr val="bg1">
                    <a:lumMod val="50000"/>
                  </a:schemeClr>
                </a:solidFill>
                <a:hlinkClick r:id="rId3"/>
              </a:rPr>
              <a:t>Q.Guo@tees.ac.uk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Algorithms and Data Structures</a:t>
            </a:r>
            <a:br>
              <a:rPr lang="en-GB" dirty="0"/>
            </a:br>
            <a:r>
              <a:rPr lang="en-GB" dirty="0"/>
              <a:t>(CIS1002-N)</a:t>
            </a:r>
          </a:p>
        </p:txBody>
      </p:sp>
    </p:spTree>
    <p:extLst>
      <p:ext uri="{BB962C8B-B14F-4D97-AF65-F5344CB8AC3E}">
        <p14:creationId xmlns:p14="http://schemas.microsoft.com/office/powerpoint/2010/main" val="3818591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87008A2D-0EEB-B91E-23E0-35C709AD8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105092"/>
              </p:ext>
            </p:extLst>
          </p:nvPr>
        </p:nvGraphicFramePr>
        <p:xfrm>
          <a:off x="2543147" y="1941464"/>
          <a:ext cx="59508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5">
                  <a:extLst>
                    <a:ext uri="{9D8B030D-6E8A-4147-A177-3AD203B41FA5}">
                      <a16:colId xmlns:a16="http://schemas.microsoft.com/office/drawing/2014/main" val="2517832572"/>
                    </a:ext>
                  </a:extLst>
                </a:gridCol>
              </a:tblGrid>
              <a:tr h="3406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7065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6081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4170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96611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993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2733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767350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3403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916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291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358093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60541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284558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1654FEC8-98BF-AB0D-CA4E-713C4E1B2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322001"/>
              </p:ext>
            </p:extLst>
          </p:nvPr>
        </p:nvGraphicFramePr>
        <p:xfrm>
          <a:off x="2532557" y="1931091"/>
          <a:ext cx="59508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5">
                  <a:extLst>
                    <a:ext uri="{9D8B030D-6E8A-4147-A177-3AD203B41FA5}">
                      <a16:colId xmlns:a16="http://schemas.microsoft.com/office/drawing/2014/main" val="2517832572"/>
                    </a:ext>
                  </a:extLst>
                </a:gridCol>
              </a:tblGrid>
              <a:tr h="3406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7065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6081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4170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96611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993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2733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767350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3403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916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291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358093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60541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284558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C428B260-1119-0912-F4FF-ABD95F672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38947"/>
              </p:ext>
            </p:extLst>
          </p:nvPr>
        </p:nvGraphicFramePr>
        <p:xfrm>
          <a:off x="2527722" y="1935914"/>
          <a:ext cx="59508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5">
                  <a:extLst>
                    <a:ext uri="{9D8B030D-6E8A-4147-A177-3AD203B41FA5}">
                      <a16:colId xmlns:a16="http://schemas.microsoft.com/office/drawing/2014/main" val="2517832572"/>
                    </a:ext>
                  </a:extLst>
                </a:gridCol>
              </a:tblGrid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7065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6081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4170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96611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993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2733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767350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3403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916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291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358093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60541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284558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2D190CE7-8BD2-F2CE-90CA-77902065C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11022"/>
              </p:ext>
            </p:extLst>
          </p:nvPr>
        </p:nvGraphicFramePr>
        <p:xfrm>
          <a:off x="2546890" y="1944915"/>
          <a:ext cx="59508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5">
                  <a:extLst>
                    <a:ext uri="{9D8B030D-6E8A-4147-A177-3AD203B41FA5}">
                      <a16:colId xmlns:a16="http://schemas.microsoft.com/office/drawing/2014/main" val="2517832572"/>
                    </a:ext>
                  </a:extLst>
                </a:gridCol>
              </a:tblGrid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7065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6081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4170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96611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993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2733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767350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3403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916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291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358093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60541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284558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DE2DC5D4-D9FB-8798-F0E7-51938B853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053079"/>
              </p:ext>
            </p:extLst>
          </p:nvPr>
        </p:nvGraphicFramePr>
        <p:xfrm>
          <a:off x="2539821" y="1937659"/>
          <a:ext cx="59508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5">
                  <a:extLst>
                    <a:ext uri="{9D8B030D-6E8A-4147-A177-3AD203B41FA5}">
                      <a16:colId xmlns:a16="http://schemas.microsoft.com/office/drawing/2014/main" val="2517832572"/>
                    </a:ext>
                  </a:extLst>
                </a:gridCol>
              </a:tblGrid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7065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6081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4170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96611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993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2733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767350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3403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916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291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358093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60541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284558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BB0AC702-168B-6521-87DD-4839429C9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409610"/>
              </p:ext>
            </p:extLst>
          </p:nvPr>
        </p:nvGraphicFramePr>
        <p:xfrm>
          <a:off x="2561582" y="1944915"/>
          <a:ext cx="59508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5">
                  <a:extLst>
                    <a:ext uri="{9D8B030D-6E8A-4147-A177-3AD203B41FA5}">
                      <a16:colId xmlns:a16="http://schemas.microsoft.com/office/drawing/2014/main" val="2517832572"/>
                    </a:ext>
                  </a:extLst>
                </a:gridCol>
              </a:tblGrid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7065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6081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4170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96611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993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2733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767350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3403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916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291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358093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60541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284558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EB789B3A-EF4F-F918-1250-CA993A24B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704909"/>
              </p:ext>
            </p:extLst>
          </p:nvPr>
        </p:nvGraphicFramePr>
        <p:xfrm>
          <a:off x="2539818" y="1936785"/>
          <a:ext cx="59508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5">
                  <a:extLst>
                    <a:ext uri="{9D8B030D-6E8A-4147-A177-3AD203B41FA5}">
                      <a16:colId xmlns:a16="http://schemas.microsoft.com/office/drawing/2014/main" val="2517832572"/>
                    </a:ext>
                  </a:extLst>
                </a:gridCol>
              </a:tblGrid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7065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6081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4170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96611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993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2733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767350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3403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916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291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358093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60541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284558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F284C87B-F91C-F9D4-D3FC-6AEB2DF0C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961866"/>
              </p:ext>
            </p:extLst>
          </p:nvPr>
        </p:nvGraphicFramePr>
        <p:xfrm>
          <a:off x="2532782" y="1953879"/>
          <a:ext cx="59508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5">
                  <a:extLst>
                    <a:ext uri="{9D8B030D-6E8A-4147-A177-3AD203B41FA5}">
                      <a16:colId xmlns:a16="http://schemas.microsoft.com/office/drawing/2014/main" val="2517832572"/>
                    </a:ext>
                  </a:extLst>
                </a:gridCol>
              </a:tblGrid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7065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6081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4170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96611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993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2733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767350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3403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916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291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358093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60541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284558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48657CA6-36DB-058D-1A0F-C55829855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38978"/>
              </p:ext>
            </p:extLst>
          </p:nvPr>
        </p:nvGraphicFramePr>
        <p:xfrm>
          <a:off x="2539814" y="1952170"/>
          <a:ext cx="59508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5">
                  <a:extLst>
                    <a:ext uri="{9D8B030D-6E8A-4147-A177-3AD203B41FA5}">
                      <a16:colId xmlns:a16="http://schemas.microsoft.com/office/drawing/2014/main" val="2517832572"/>
                    </a:ext>
                  </a:extLst>
                </a:gridCol>
              </a:tblGrid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7065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6081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4170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96611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993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2733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767350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3403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916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291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358093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60541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284558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7278F8BF-3AC4-229D-EC18-23CB52BC4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696283"/>
              </p:ext>
            </p:extLst>
          </p:nvPr>
        </p:nvGraphicFramePr>
        <p:xfrm>
          <a:off x="2532557" y="1930401"/>
          <a:ext cx="59508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5">
                  <a:extLst>
                    <a:ext uri="{9D8B030D-6E8A-4147-A177-3AD203B41FA5}">
                      <a16:colId xmlns:a16="http://schemas.microsoft.com/office/drawing/2014/main" val="2517832572"/>
                    </a:ext>
                  </a:extLst>
                </a:gridCol>
              </a:tblGrid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7065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6081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4170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96611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993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2733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767350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3403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916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291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358093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60541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2845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368A2E03-9265-BC94-CDB3-55FD706EC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735420"/>
              </p:ext>
            </p:extLst>
          </p:nvPr>
        </p:nvGraphicFramePr>
        <p:xfrm>
          <a:off x="2539818" y="1952173"/>
          <a:ext cx="59508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5">
                  <a:extLst>
                    <a:ext uri="{9D8B030D-6E8A-4147-A177-3AD203B41FA5}">
                      <a16:colId xmlns:a16="http://schemas.microsoft.com/office/drawing/2014/main" val="2517832572"/>
                    </a:ext>
                  </a:extLst>
                </a:gridCol>
              </a:tblGrid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7065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6081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4170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96611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993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2733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767350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3403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916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291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358093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60541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2845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A7AF306A-6E07-BA60-BED7-8807B00B4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783457"/>
              </p:ext>
            </p:extLst>
          </p:nvPr>
        </p:nvGraphicFramePr>
        <p:xfrm>
          <a:off x="2550814" y="1953044"/>
          <a:ext cx="59508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5">
                  <a:extLst>
                    <a:ext uri="{9D8B030D-6E8A-4147-A177-3AD203B41FA5}">
                      <a16:colId xmlns:a16="http://schemas.microsoft.com/office/drawing/2014/main" val="2517832572"/>
                    </a:ext>
                  </a:extLst>
                </a:gridCol>
              </a:tblGrid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7065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6081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4170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96611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993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2733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767350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3403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916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291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358093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60541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284558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3F4C7FEB-01C7-2AC8-54ED-0052BABEC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176109"/>
              </p:ext>
            </p:extLst>
          </p:nvPr>
        </p:nvGraphicFramePr>
        <p:xfrm>
          <a:off x="2550989" y="1943184"/>
          <a:ext cx="59508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5">
                  <a:extLst>
                    <a:ext uri="{9D8B030D-6E8A-4147-A177-3AD203B41FA5}">
                      <a16:colId xmlns:a16="http://schemas.microsoft.com/office/drawing/2014/main" val="2517832572"/>
                    </a:ext>
                  </a:extLst>
                </a:gridCol>
              </a:tblGrid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7065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6081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4170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96611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993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2733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767350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3403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916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291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358093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60541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284558"/>
                  </a:ext>
                </a:extLst>
              </a:tr>
            </a:tbl>
          </a:graphicData>
        </a:graphic>
      </p:graphicFrame>
      <p:sp>
        <p:nvSpPr>
          <p:cNvPr id="9" name="Title 7">
            <a:extLst>
              <a:ext uri="{FF2B5EF4-FFF2-40B4-BE49-F238E27FC236}">
                <a16:creationId xmlns:a16="http://schemas.microsoft.com/office/drawing/2014/main" id="{87C720C1-1137-4CC8-96B9-2662FEA5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16" y="1282782"/>
            <a:ext cx="11557591" cy="657163"/>
          </a:xfrm>
        </p:spPr>
        <p:txBody>
          <a:bodyPr/>
          <a:lstStyle/>
          <a:p>
            <a:r>
              <a:rPr lang="en-GB" sz="3600" b="1" spc="-5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Reverse a string</a:t>
            </a:r>
            <a:endParaRPr lang="en-GB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F2BE806-93A2-49CD-BBBC-D5E79DE8E499}"/>
              </a:ext>
            </a:extLst>
          </p:cNvPr>
          <p:cNvSpPr/>
          <p:nvPr/>
        </p:nvSpPr>
        <p:spPr>
          <a:xfrm>
            <a:off x="446068" y="1835480"/>
            <a:ext cx="11353615" cy="45719"/>
          </a:xfrm>
          <a:custGeom>
            <a:avLst/>
            <a:gdLst/>
            <a:ahLst/>
            <a:cxnLst/>
            <a:rect l="l" t="t" r="r" b="b"/>
            <a:pathLst>
              <a:path w="9649460">
                <a:moveTo>
                  <a:pt x="0" y="0"/>
                </a:moveTo>
                <a:lnTo>
                  <a:pt x="9649015" y="0"/>
                </a:lnTo>
              </a:path>
            </a:pathLst>
          </a:custGeom>
          <a:ln w="15875" cmpd="dbl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sz="1624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F21D3-C891-1005-552B-ED1D4FB2903B}"/>
              </a:ext>
            </a:extLst>
          </p:cNvPr>
          <p:cNvSpPr txBox="1"/>
          <p:nvPr/>
        </p:nvSpPr>
        <p:spPr>
          <a:xfrm>
            <a:off x="5652070" y="2433897"/>
            <a:ext cx="58091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"!</a:t>
            </a:r>
            <a:r>
              <a:rPr lang="en-GB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dlrow</a:t>
            </a:r>
            <a:r>
              <a:rPr lang="en-GB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GB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olleH</a:t>
            </a:r>
            <a:r>
              <a:rPr lang="en-GB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</a:t>
            </a:r>
          </a:p>
          <a:p>
            <a:endParaRPr lang="en-GB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reversed string of "</a:t>
            </a:r>
            <a:r>
              <a:rPr lang="en-GB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Hello, world!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7C51B42D-AAD2-3C7C-18C8-C9B4E759A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982909"/>
              </p:ext>
            </p:extLst>
          </p:nvPr>
        </p:nvGraphicFramePr>
        <p:xfrm>
          <a:off x="2547472" y="1938531"/>
          <a:ext cx="59508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5">
                  <a:extLst>
                    <a:ext uri="{9D8B030D-6E8A-4147-A177-3AD203B41FA5}">
                      <a16:colId xmlns:a16="http://schemas.microsoft.com/office/drawing/2014/main" val="2517832572"/>
                    </a:ext>
                  </a:extLst>
                </a:gridCol>
              </a:tblGrid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7065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6081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4170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96611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993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2733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767350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3403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916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291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358093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60541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284558"/>
                  </a:ext>
                </a:extLst>
              </a:tr>
            </a:tbl>
          </a:graphicData>
        </a:graphic>
      </p:graphicFrame>
      <p:sp>
        <p:nvSpPr>
          <p:cNvPr id="54" name="Right Arrow 4">
            <a:extLst>
              <a:ext uri="{FF2B5EF4-FFF2-40B4-BE49-F238E27FC236}">
                <a16:creationId xmlns:a16="http://schemas.microsoft.com/office/drawing/2014/main" id="{06899F17-DCD2-5C5A-B951-3B8D4808F52C}"/>
              </a:ext>
            </a:extLst>
          </p:cNvPr>
          <p:cNvSpPr/>
          <p:nvPr/>
        </p:nvSpPr>
        <p:spPr>
          <a:xfrm rot="5400000">
            <a:off x="146126" y="4234574"/>
            <a:ext cx="3691437" cy="418210"/>
          </a:xfrm>
          <a:prstGeom prst="rightArrow">
            <a:avLst>
              <a:gd name="adj1" fmla="val 83281"/>
              <a:gd name="adj2" fmla="val 50000"/>
            </a:avLst>
          </a:prstGeom>
          <a:solidFill>
            <a:srgbClr val="FF0000"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kern="0" dirty="0">
                <a:solidFill>
                  <a:srgbClr val="0000FF"/>
                </a:solidFill>
                <a:latin typeface="Calibri" panose="020F0502020204030204"/>
              </a:rPr>
              <a:t>Push …</a:t>
            </a:r>
          </a:p>
        </p:txBody>
      </p:sp>
      <p:graphicFrame>
        <p:nvGraphicFramePr>
          <p:cNvPr id="69" name="Table 38">
            <a:extLst>
              <a:ext uri="{FF2B5EF4-FFF2-40B4-BE49-F238E27FC236}">
                <a16:creationId xmlns:a16="http://schemas.microsoft.com/office/drawing/2014/main" id="{86A89A94-9AF3-67B4-AC42-4B0D87836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61907"/>
              </p:ext>
            </p:extLst>
          </p:nvPr>
        </p:nvGraphicFramePr>
        <p:xfrm>
          <a:off x="4513532" y="1921377"/>
          <a:ext cx="59508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5">
                  <a:extLst>
                    <a:ext uri="{9D8B030D-6E8A-4147-A177-3AD203B41FA5}">
                      <a16:colId xmlns:a16="http://schemas.microsoft.com/office/drawing/2014/main" val="2517832572"/>
                    </a:ext>
                  </a:extLst>
                </a:gridCol>
              </a:tblGrid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7065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6081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4170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96611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993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2733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767350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3403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916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291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358093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60541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284558"/>
                  </a:ext>
                </a:extLst>
              </a:tr>
            </a:tbl>
          </a:graphicData>
        </a:graphic>
      </p:graphicFrame>
      <p:sp>
        <p:nvSpPr>
          <p:cNvPr id="72" name="Right Arrow 4">
            <a:extLst>
              <a:ext uri="{FF2B5EF4-FFF2-40B4-BE49-F238E27FC236}">
                <a16:creationId xmlns:a16="http://schemas.microsoft.com/office/drawing/2014/main" id="{E2421A79-0C1E-75AB-7E00-4F98228C529B}"/>
              </a:ext>
            </a:extLst>
          </p:cNvPr>
          <p:cNvSpPr/>
          <p:nvPr/>
        </p:nvSpPr>
        <p:spPr>
          <a:xfrm rot="16200000">
            <a:off x="2239900" y="4206490"/>
            <a:ext cx="3635275" cy="418211"/>
          </a:xfrm>
          <a:prstGeom prst="rightArrow">
            <a:avLst>
              <a:gd name="adj1" fmla="val 83282"/>
              <a:gd name="adj2" fmla="val 50000"/>
            </a:avLst>
          </a:prstGeom>
          <a:solidFill>
            <a:srgbClr val="0000FF"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kern="0" dirty="0">
                <a:solidFill>
                  <a:srgbClr val="0000FF"/>
                </a:solidFill>
                <a:latin typeface="Calibri" panose="020F0502020204030204"/>
              </a:rPr>
              <a:t>Pop …</a:t>
            </a:r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F249F064-6E16-70A9-D754-B6D7DE564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061460"/>
              </p:ext>
            </p:extLst>
          </p:nvPr>
        </p:nvGraphicFramePr>
        <p:xfrm>
          <a:off x="4517677" y="1921414"/>
          <a:ext cx="59508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5">
                  <a:extLst>
                    <a:ext uri="{9D8B030D-6E8A-4147-A177-3AD203B41FA5}">
                      <a16:colId xmlns:a16="http://schemas.microsoft.com/office/drawing/2014/main" val="2517832572"/>
                    </a:ext>
                  </a:extLst>
                </a:gridCol>
              </a:tblGrid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7065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6081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4170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96611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993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2733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767350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3403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916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291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358093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60541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284558"/>
                  </a:ext>
                </a:extLst>
              </a:tr>
            </a:tbl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id="{D296D9B7-8324-E718-9ACC-5EF8F988633A}"/>
              </a:ext>
            </a:extLst>
          </p:cNvPr>
          <p:cNvSpPr txBox="1"/>
          <p:nvPr/>
        </p:nvSpPr>
        <p:spPr>
          <a:xfrm>
            <a:off x="5906116" y="4633058"/>
            <a:ext cx="187992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/>
              <a:t>H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3C14D79-D72A-0A57-B5D6-3CBED54EE33B}"/>
              </a:ext>
            </a:extLst>
          </p:cNvPr>
          <p:cNvSpPr txBox="1"/>
          <p:nvPr/>
        </p:nvSpPr>
        <p:spPr>
          <a:xfrm>
            <a:off x="5898965" y="4635151"/>
            <a:ext cx="187992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/>
              <a:t>He</a:t>
            </a: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6B868D85-565F-4B41-757F-8363057B6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401773"/>
              </p:ext>
            </p:extLst>
          </p:nvPr>
        </p:nvGraphicFramePr>
        <p:xfrm>
          <a:off x="4517275" y="1924741"/>
          <a:ext cx="59508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5">
                  <a:extLst>
                    <a:ext uri="{9D8B030D-6E8A-4147-A177-3AD203B41FA5}">
                      <a16:colId xmlns:a16="http://schemas.microsoft.com/office/drawing/2014/main" val="2517832572"/>
                    </a:ext>
                  </a:extLst>
                </a:gridCol>
              </a:tblGrid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7065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6081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4170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96611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993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2733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767350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3403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916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291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358093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60541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284558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07200360-9AA8-1A0C-E9A4-490CD21FE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728984"/>
              </p:ext>
            </p:extLst>
          </p:nvPr>
        </p:nvGraphicFramePr>
        <p:xfrm>
          <a:off x="4513672" y="1921377"/>
          <a:ext cx="59508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5">
                  <a:extLst>
                    <a:ext uri="{9D8B030D-6E8A-4147-A177-3AD203B41FA5}">
                      <a16:colId xmlns:a16="http://schemas.microsoft.com/office/drawing/2014/main" val="2517832572"/>
                    </a:ext>
                  </a:extLst>
                </a:gridCol>
              </a:tblGrid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7065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6081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4170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96611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993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2733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767350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3403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916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291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358093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60541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284558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C03919F9-D6D6-4DE5-0E54-424CBF1A5485}"/>
              </a:ext>
            </a:extLst>
          </p:cNvPr>
          <p:cNvSpPr txBox="1"/>
          <p:nvPr/>
        </p:nvSpPr>
        <p:spPr>
          <a:xfrm>
            <a:off x="5900132" y="4637244"/>
            <a:ext cx="187992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/>
              <a:t>Hel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82263A2-C763-DD96-F51D-D01F523CF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721965"/>
              </p:ext>
            </p:extLst>
          </p:nvPr>
        </p:nvGraphicFramePr>
        <p:xfrm>
          <a:off x="4513068" y="1928221"/>
          <a:ext cx="59508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5">
                  <a:extLst>
                    <a:ext uri="{9D8B030D-6E8A-4147-A177-3AD203B41FA5}">
                      <a16:colId xmlns:a16="http://schemas.microsoft.com/office/drawing/2014/main" val="2517832572"/>
                    </a:ext>
                  </a:extLst>
                </a:gridCol>
              </a:tblGrid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7065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6081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4170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96611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993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2733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767350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3403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916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291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358093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60541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284558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B0357863-675B-290B-B908-8D7901D56B17}"/>
              </a:ext>
            </a:extLst>
          </p:cNvPr>
          <p:cNvSpPr txBox="1"/>
          <p:nvPr/>
        </p:nvSpPr>
        <p:spPr>
          <a:xfrm>
            <a:off x="5898858" y="4631792"/>
            <a:ext cx="187992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/>
              <a:t>Hell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C25E8A6D-E380-FAF7-74D7-DCF25CF06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980032"/>
              </p:ext>
            </p:extLst>
          </p:nvPr>
        </p:nvGraphicFramePr>
        <p:xfrm>
          <a:off x="4518879" y="1930403"/>
          <a:ext cx="59508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5">
                  <a:extLst>
                    <a:ext uri="{9D8B030D-6E8A-4147-A177-3AD203B41FA5}">
                      <a16:colId xmlns:a16="http://schemas.microsoft.com/office/drawing/2014/main" val="2517832572"/>
                    </a:ext>
                  </a:extLst>
                </a:gridCol>
              </a:tblGrid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7065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6081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4170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96611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993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2733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767350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3403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916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291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358093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60541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284558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04B82776-9C28-6CA5-720B-72A0F818FD81}"/>
              </a:ext>
            </a:extLst>
          </p:cNvPr>
          <p:cNvSpPr txBox="1"/>
          <p:nvPr/>
        </p:nvSpPr>
        <p:spPr>
          <a:xfrm>
            <a:off x="5903933" y="4634000"/>
            <a:ext cx="187992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/>
              <a:t>Hello</a:t>
            </a:r>
          </a:p>
        </p:txBody>
      </p: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6078BA34-51D2-FE9E-0909-BC8C6740B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505164"/>
              </p:ext>
            </p:extLst>
          </p:nvPr>
        </p:nvGraphicFramePr>
        <p:xfrm>
          <a:off x="4513943" y="1931091"/>
          <a:ext cx="59508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5">
                  <a:extLst>
                    <a:ext uri="{9D8B030D-6E8A-4147-A177-3AD203B41FA5}">
                      <a16:colId xmlns:a16="http://schemas.microsoft.com/office/drawing/2014/main" val="2517832572"/>
                    </a:ext>
                  </a:extLst>
                </a:gridCol>
              </a:tblGrid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7065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6081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4170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96611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993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2733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767350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3403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916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291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358093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60541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284558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3F1A4868-8A60-0F0C-96BB-EFF6E27FEBF0}"/>
              </a:ext>
            </a:extLst>
          </p:cNvPr>
          <p:cNvSpPr txBox="1"/>
          <p:nvPr/>
        </p:nvSpPr>
        <p:spPr>
          <a:xfrm>
            <a:off x="5902252" y="4640854"/>
            <a:ext cx="187992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/>
              <a:t>Hello,</a:t>
            </a:r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F07D0962-2A02-7D22-72E9-04BAA1E33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30791"/>
              </p:ext>
            </p:extLst>
          </p:nvPr>
        </p:nvGraphicFramePr>
        <p:xfrm>
          <a:off x="4520081" y="1928794"/>
          <a:ext cx="59508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5">
                  <a:extLst>
                    <a:ext uri="{9D8B030D-6E8A-4147-A177-3AD203B41FA5}">
                      <a16:colId xmlns:a16="http://schemas.microsoft.com/office/drawing/2014/main" val="2517832572"/>
                    </a:ext>
                  </a:extLst>
                </a:gridCol>
              </a:tblGrid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7065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6081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4170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96611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993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2733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767350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3403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916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291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358093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60541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284558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5263BA70-7591-1DB8-3A24-EEB379025C14}"/>
              </a:ext>
            </a:extLst>
          </p:cNvPr>
          <p:cNvSpPr txBox="1"/>
          <p:nvPr/>
        </p:nvSpPr>
        <p:spPr>
          <a:xfrm>
            <a:off x="5909698" y="4628433"/>
            <a:ext cx="187992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/>
              <a:t>Hello, </a:t>
            </a:r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0252ECB9-16BA-FE1F-07AE-327CECFDB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961454"/>
              </p:ext>
            </p:extLst>
          </p:nvPr>
        </p:nvGraphicFramePr>
        <p:xfrm>
          <a:off x="4520081" y="1942111"/>
          <a:ext cx="59508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5">
                  <a:extLst>
                    <a:ext uri="{9D8B030D-6E8A-4147-A177-3AD203B41FA5}">
                      <a16:colId xmlns:a16="http://schemas.microsoft.com/office/drawing/2014/main" val="2517832572"/>
                    </a:ext>
                  </a:extLst>
                </a:gridCol>
              </a:tblGrid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7065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6081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4170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96611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993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2733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767350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3403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916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291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358093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60541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28455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B6FED1AA-7B7B-80E0-3328-2F054A269829}"/>
              </a:ext>
            </a:extLst>
          </p:cNvPr>
          <p:cNvSpPr txBox="1"/>
          <p:nvPr/>
        </p:nvSpPr>
        <p:spPr>
          <a:xfrm>
            <a:off x="5907615" y="4636250"/>
            <a:ext cx="187992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/>
              <a:t>Hello, w</a:t>
            </a:r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271A7590-4A48-FAB5-E5EC-7FDEB9FA3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462857"/>
              </p:ext>
            </p:extLst>
          </p:nvPr>
        </p:nvGraphicFramePr>
        <p:xfrm>
          <a:off x="4519916" y="1939255"/>
          <a:ext cx="59508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5">
                  <a:extLst>
                    <a:ext uri="{9D8B030D-6E8A-4147-A177-3AD203B41FA5}">
                      <a16:colId xmlns:a16="http://schemas.microsoft.com/office/drawing/2014/main" val="2517832572"/>
                    </a:ext>
                  </a:extLst>
                </a:gridCol>
              </a:tblGrid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7065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6081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4170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96611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993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2733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767350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3403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916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291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358093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60541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284558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20D05EEA-B70D-98A5-076A-779D99230DDB}"/>
              </a:ext>
            </a:extLst>
          </p:cNvPr>
          <p:cNvSpPr txBox="1"/>
          <p:nvPr/>
        </p:nvSpPr>
        <p:spPr>
          <a:xfrm>
            <a:off x="5902249" y="4630820"/>
            <a:ext cx="187992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/>
              <a:t>Hello, wo</a:t>
            </a: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81983EDE-3EF0-9013-9BD8-1B08F84B8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543297"/>
              </p:ext>
            </p:extLst>
          </p:nvPr>
        </p:nvGraphicFramePr>
        <p:xfrm>
          <a:off x="4515307" y="1931348"/>
          <a:ext cx="59508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5">
                  <a:extLst>
                    <a:ext uri="{9D8B030D-6E8A-4147-A177-3AD203B41FA5}">
                      <a16:colId xmlns:a16="http://schemas.microsoft.com/office/drawing/2014/main" val="2517832572"/>
                    </a:ext>
                  </a:extLst>
                </a:gridCol>
              </a:tblGrid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7065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6081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4170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96611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993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2733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767350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3403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916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291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358093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60541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2845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869688C4-BC99-0029-351F-3343A30181FD}"/>
              </a:ext>
            </a:extLst>
          </p:cNvPr>
          <p:cNvSpPr txBox="1"/>
          <p:nvPr/>
        </p:nvSpPr>
        <p:spPr>
          <a:xfrm>
            <a:off x="5908814" y="4638318"/>
            <a:ext cx="187992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/>
              <a:t>Hello, </a:t>
            </a:r>
            <a:r>
              <a:rPr lang="en-GB" dirty="0" err="1"/>
              <a:t>wor</a:t>
            </a:r>
            <a:endParaRPr lang="en-GB" dirty="0"/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8DEC27FE-8E56-3744-B5EF-2F89652CA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134677"/>
              </p:ext>
            </p:extLst>
          </p:nvPr>
        </p:nvGraphicFramePr>
        <p:xfrm>
          <a:off x="4524191" y="1942111"/>
          <a:ext cx="59508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5">
                  <a:extLst>
                    <a:ext uri="{9D8B030D-6E8A-4147-A177-3AD203B41FA5}">
                      <a16:colId xmlns:a16="http://schemas.microsoft.com/office/drawing/2014/main" val="2517832572"/>
                    </a:ext>
                  </a:extLst>
                </a:gridCol>
              </a:tblGrid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7065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6081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4170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96611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993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2733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767350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3403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916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291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358093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60541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284558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5D865597-55FC-9367-7D2B-8C4714B05E35}"/>
              </a:ext>
            </a:extLst>
          </p:cNvPr>
          <p:cNvSpPr txBox="1"/>
          <p:nvPr/>
        </p:nvSpPr>
        <p:spPr>
          <a:xfrm>
            <a:off x="5906353" y="4630210"/>
            <a:ext cx="187992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/>
              <a:t>Hello, </a:t>
            </a:r>
            <a:r>
              <a:rPr lang="en-GB" dirty="0" err="1"/>
              <a:t>worl</a:t>
            </a:r>
            <a:endParaRPr lang="en-GB" dirty="0"/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54D322A4-FE78-9E49-9A6D-874EAF05F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012160"/>
              </p:ext>
            </p:extLst>
          </p:nvPr>
        </p:nvGraphicFramePr>
        <p:xfrm>
          <a:off x="4521958" y="1923139"/>
          <a:ext cx="59508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5">
                  <a:extLst>
                    <a:ext uri="{9D8B030D-6E8A-4147-A177-3AD203B41FA5}">
                      <a16:colId xmlns:a16="http://schemas.microsoft.com/office/drawing/2014/main" val="2517832572"/>
                    </a:ext>
                  </a:extLst>
                </a:gridCol>
              </a:tblGrid>
              <a:tr h="3406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7065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6081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4170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96611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993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2733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767350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3403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916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291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358093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60541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284558"/>
                  </a:ext>
                </a:extLst>
              </a:tr>
            </a:tbl>
          </a:graphicData>
        </a:graphic>
      </p:graphicFrame>
      <p:sp>
        <p:nvSpPr>
          <p:cNvPr id="89" name="TextBox 88">
            <a:extLst>
              <a:ext uri="{FF2B5EF4-FFF2-40B4-BE49-F238E27FC236}">
                <a16:creationId xmlns:a16="http://schemas.microsoft.com/office/drawing/2014/main" id="{4D186F00-5CC4-0CB7-46E5-28CAE40CB825}"/>
              </a:ext>
            </a:extLst>
          </p:cNvPr>
          <p:cNvSpPr txBox="1"/>
          <p:nvPr/>
        </p:nvSpPr>
        <p:spPr>
          <a:xfrm>
            <a:off x="5899116" y="4633689"/>
            <a:ext cx="187992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/>
              <a:t>Hello, world</a:t>
            </a: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0D4F3D1-8AC7-21E2-0A9C-1ED813B77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714949"/>
              </p:ext>
            </p:extLst>
          </p:nvPr>
        </p:nvGraphicFramePr>
        <p:xfrm>
          <a:off x="4519917" y="1932905"/>
          <a:ext cx="59508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5">
                  <a:extLst>
                    <a:ext uri="{9D8B030D-6E8A-4147-A177-3AD203B41FA5}">
                      <a16:colId xmlns:a16="http://schemas.microsoft.com/office/drawing/2014/main" val="2517832572"/>
                    </a:ext>
                  </a:extLst>
                </a:gridCol>
              </a:tblGrid>
              <a:tr h="3406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7065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6081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4170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96611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993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2733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767350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3403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9161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29104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358093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605417"/>
                  </a:ext>
                </a:extLst>
              </a:tr>
              <a:tr h="340684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284558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1F10A0A0-2AB0-6EC2-D27E-4294434040CC}"/>
              </a:ext>
            </a:extLst>
          </p:cNvPr>
          <p:cNvSpPr txBox="1"/>
          <p:nvPr/>
        </p:nvSpPr>
        <p:spPr>
          <a:xfrm>
            <a:off x="5899120" y="4631792"/>
            <a:ext cx="187992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/>
              <a:t>Hello, world!</a:t>
            </a:r>
          </a:p>
        </p:txBody>
      </p:sp>
    </p:spTree>
    <p:extLst>
      <p:ext uri="{BB962C8B-B14F-4D97-AF65-F5344CB8AC3E}">
        <p14:creationId xmlns:p14="http://schemas.microsoft.com/office/powerpoint/2010/main" val="62769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72" grpId="0" animBg="1"/>
      <p:bldP spid="74" grpId="0" animBg="1"/>
      <p:bldP spid="78" grpId="0" animBg="1"/>
      <p:bldP spid="79" grpId="0" animBg="1"/>
      <p:bldP spid="80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>
            <a:extLst>
              <a:ext uri="{FF2B5EF4-FFF2-40B4-BE49-F238E27FC236}">
                <a16:creationId xmlns:a16="http://schemas.microsoft.com/office/drawing/2014/main" id="{87C720C1-1137-4CC8-96B9-2662FEA5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16" y="1282782"/>
            <a:ext cx="11557591" cy="657163"/>
          </a:xfrm>
        </p:spPr>
        <p:txBody>
          <a:bodyPr/>
          <a:lstStyle/>
          <a:p>
            <a:r>
              <a:rPr lang="en-GB" sz="3600" b="1" spc="-5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Parsing an integer string</a:t>
            </a:r>
            <a:endParaRPr lang="en-GB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EE1875F-F503-45F4-A80A-B2910BB15BF7}"/>
              </a:ext>
            </a:extLst>
          </p:cNvPr>
          <p:cNvSpPr/>
          <p:nvPr/>
        </p:nvSpPr>
        <p:spPr>
          <a:xfrm>
            <a:off x="446068" y="1835480"/>
            <a:ext cx="11353615" cy="45719"/>
          </a:xfrm>
          <a:custGeom>
            <a:avLst/>
            <a:gdLst/>
            <a:ahLst/>
            <a:cxnLst/>
            <a:rect l="l" t="t" r="r" b="b"/>
            <a:pathLst>
              <a:path w="9649460">
                <a:moveTo>
                  <a:pt x="0" y="0"/>
                </a:moveTo>
                <a:lnTo>
                  <a:pt x="9649015" y="0"/>
                </a:lnTo>
              </a:path>
            </a:pathLst>
          </a:custGeom>
          <a:ln w="15875" cmpd="dbl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sz="1624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37E432-0410-0DD5-DCC0-F9166186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19" y="2041848"/>
            <a:ext cx="11183864" cy="38074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type (from your keyboard) an integer 12345, the inputs are an ordered and concatenated sequence of characters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"1" "2" "3" "4" "5" "6"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can a computer system recognize "123456" as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hundred twenty-three thousand, four hundred fifty-six</a:t>
            </a:r>
            <a:r>
              <a:rPr lang="en-US" sz="2400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(123456).</a:t>
            </a:r>
            <a:endParaRPr lang="en-US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use Java, you have a string method </a:t>
            </a:r>
            <a:r>
              <a:rPr lang="en-US" altLang="en-US" sz="26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String.parseInt</a:t>
            </a:r>
            <a:r>
              <a:rPr lang="en-US" alt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("123456").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use Python, you have a built-in function </a:t>
            </a:r>
            <a:r>
              <a:rPr lang="en-US" altLang="en-US" sz="26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("23456").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can you write your own function to parse "123456" to its integer value?</a:t>
            </a:r>
          </a:p>
        </p:txBody>
      </p:sp>
    </p:spTree>
    <p:extLst>
      <p:ext uri="{BB962C8B-B14F-4D97-AF65-F5344CB8AC3E}">
        <p14:creationId xmlns:p14="http://schemas.microsoft.com/office/powerpoint/2010/main" val="3035140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>
            <a:extLst>
              <a:ext uri="{FF2B5EF4-FFF2-40B4-BE49-F238E27FC236}">
                <a16:creationId xmlns:a16="http://schemas.microsoft.com/office/drawing/2014/main" id="{87C720C1-1137-4CC8-96B9-2662FEA5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16" y="1282782"/>
            <a:ext cx="11557591" cy="657163"/>
          </a:xfrm>
        </p:spPr>
        <p:txBody>
          <a:bodyPr/>
          <a:lstStyle/>
          <a:p>
            <a:r>
              <a:rPr lang="en-GB" sz="3600" b="1" spc="-5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Parsing an integer string</a:t>
            </a:r>
            <a:endParaRPr lang="en-GB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F2BE806-93A2-49CD-BBBC-D5E79DE8E499}"/>
              </a:ext>
            </a:extLst>
          </p:cNvPr>
          <p:cNvSpPr/>
          <p:nvPr/>
        </p:nvSpPr>
        <p:spPr>
          <a:xfrm>
            <a:off x="446068" y="1835480"/>
            <a:ext cx="11353615" cy="45719"/>
          </a:xfrm>
          <a:custGeom>
            <a:avLst/>
            <a:gdLst/>
            <a:ahLst/>
            <a:cxnLst/>
            <a:rect l="l" t="t" r="r" b="b"/>
            <a:pathLst>
              <a:path w="9649460">
                <a:moveTo>
                  <a:pt x="0" y="0"/>
                </a:moveTo>
                <a:lnTo>
                  <a:pt x="9649015" y="0"/>
                </a:lnTo>
              </a:path>
            </a:pathLst>
          </a:custGeom>
          <a:ln w="15875" cmpd="dbl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sz="1624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241D13-E2F7-EDD5-FEE0-D37C127A4E32}"/>
              </a:ext>
            </a:extLst>
          </p:cNvPr>
          <p:cNvSpPr txBox="1"/>
          <p:nvPr/>
        </p:nvSpPr>
        <p:spPr>
          <a:xfrm>
            <a:off x="941106" y="2127823"/>
            <a:ext cx="6095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"123456"  =&gt; {"1", "2", "3", "4", "5", "6"}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0216AE-EB60-42DB-3408-D952F4CD3EAA}"/>
              </a:ext>
            </a:extLst>
          </p:cNvPr>
          <p:cNvSpPr txBox="1"/>
          <p:nvPr/>
        </p:nvSpPr>
        <p:spPr>
          <a:xfrm>
            <a:off x="910524" y="275079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123456  = </a:t>
            </a:r>
            <a:r>
              <a:rPr lang="en-GB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12345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GB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ED76F-E083-70B0-D2BF-2A199359A30A}"/>
              </a:ext>
            </a:extLst>
          </p:cNvPr>
          <p:cNvSpPr txBox="1"/>
          <p:nvPr/>
        </p:nvSpPr>
        <p:spPr>
          <a:xfrm>
            <a:off x="910524" y="343624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123456  =  (</a:t>
            </a:r>
            <a:r>
              <a:rPr lang="en-GB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1234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GB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)*10 + 6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3C2094-0EFC-7ED2-826D-E63E1EFEF778}"/>
              </a:ext>
            </a:extLst>
          </p:cNvPr>
          <p:cNvSpPr txBox="1"/>
          <p:nvPr/>
        </p:nvSpPr>
        <p:spPr>
          <a:xfrm>
            <a:off x="910524" y="405030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123456  =  ((</a:t>
            </a:r>
            <a:r>
              <a:rPr lang="en-GB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GB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)*10 + 5)*10 + 6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4F63F4-8196-259E-819D-2B990A0273AB}"/>
              </a:ext>
            </a:extLst>
          </p:cNvPr>
          <p:cNvSpPr txBox="1"/>
          <p:nvPr/>
        </p:nvSpPr>
        <p:spPr>
          <a:xfrm>
            <a:off x="910523" y="4664371"/>
            <a:ext cx="67965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123456  =  (((</a:t>
            </a:r>
            <a:r>
              <a:rPr lang="en-GB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GB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)*10 + 4)*10 + 5)*10 + 6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048166-7211-A1F5-798E-015DFEEA7C76}"/>
              </a:ext>
            </a:extLst>
          </p:cNvPr>
          <p:cNvSpPr txBox="1"/>
          <p:nvPr/>
        </p:nvSpPr>
        <p:spPr>
          <a:xfrm>
            <a:off x="910523" y="5330023"/>
            <a:ext cx="78343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123456  =  ((((</a:t>
            </a:r>
            <a:r>
              <a:rPr lang="en-GB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GB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)*10 + 3)*10 + 4)*10 + 5)*10 + 6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5CDBAA-609B-D8C9-EABC-19EFFBAD0974}"/>
              </a:ext>
            </a:extLst>
          </p:cNvPr>
          <p:cNvSpPr txBox="1"/>
          <p:nvPr/>
        </p:nvSpPr>
        <p:spPr>
          <a:xfrm>
            <a:off x="7854553" y="2071189"/>
            <a:ext cx="394513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String.parseInt</a:t>
            </a:r>
            <a:r>
              <a:rPr lang="en-GB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("0") =&gt;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String.parseInt</a:t>
            </a:r>
            <a:r>
              <a:rPr lang="en-GB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("1") =&gt;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String.parseInt</a:t>
            </a:r>
            <a:r>
              <a:rPr lang="en-GB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("2") =&gt;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String.parseInt</a:t>
            </a:r>
            <a:r>
              <a:rPr lang="en-GB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("3") =&gt;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String.parseInt</a:t>
            </a:r>
            <a:r>
              <a:rPr lang="en-GB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("4") =&gt;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String.parseInt</a:t>
            </a:r>
            <a:r>
              <a:rPr lang="en-GB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("5") =&gt;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String.parseInt</a:t>
            </a:r>
            <a:r>
              <a:rPr lang="en-GB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("6") =&gt;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String.parseInt</a:t>
            </a:r>
            <a:r>
              <a:rPr lang="en-GB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("7") =&gt;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String.parseInt</a:t>
            </a:r>
            <a:r>
              <a:rPr lang="en-GB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("8") =&gt;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String.parseInt</a:t>
            </a:r>
            <a:r>
              <a:rPr lang="en-GB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("9") =&gt; 9</a:t>
            </a:r>
          </a:p>
        </p:txBody>
      </p:sp>
    </p:spTree>
    <p:extLst>
      <p:ext uri="{BB962C8B-B14F-4D97-AF65-F5344CB8AC3E}">
        <p14:creationId xmlns:p14="http://schemas.microsoft.com/office/powerpoint/2010/main" val="174281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1" grpId="0"/>
      <p:bldP spid="12" grpId="0"/>
      <p:bldP spid="15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>
            <a:extLst>
              <a:ext uri="{FF2B5EF4-FFF2-40B4-BE49-F238E27FC236}">
                <a16:creationId xmlns:a16="http://schemas.microsoft.com/office/drawing/2014/main" id="{87C720C1-1137-4CC8-96B9-2662FEA5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16" y="1282782"/>
            <a:ext cx="11557591" cy="657163"/>
          </a:xfrm>
        </p:spPr>
        <p:txBody>
          <a:bodyPr/>
          <a:lstStyle/>
          <a:p>
            <a:r>
              <a:rPr lang="en-GB" sz="3600" b="1" spc="-5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Parsing an integer string (cont.)</a:t>
            </a:r>
            <a:endParaRPr lang="en-GB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F2BE806-93A2-49CD-BBBC-D5E79DE8E499}"/>
              </a:ext>
            </a:extLst>
          </p:cNvPr>
          <p:cNvSpPr/>
          <p:nvPr/>
        </p:nvSpPr>
        <p:spPr>
          <a:xfrm>
            <a:off x="446068" y="1835480"/>
            <a:ext cx="11353615" cy="45719"/>
          </a:xfrm>
          <a:custGeom>
            <a:avLst/>
            <a:gdLst/>
            <a:ahLst/>
            <a:cxnLst/>
            <a:rect l="l" t="t" r="r" b="b"/>
            <a:pathLst>
              <a:path w="9649460">
                <a:moveTo>
                  <a:pt x="0" y="0"/>
                </a:moveTo>
                <a:lnTo>
                  <a:pt x="9649015" y="0"/>
                </a:lnTo>
              </a:path>
            </a:pathLst>
          </a:custGeom>
          <a:ln w="15875" cmpd="dbl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sz="1624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5C2D5E-7C05-A6FC-7A88-6E48B668F9AE}"/>
              </a:ext>
            </a:extLst>
          </p:cNvPr>
          <p:cNvSpPr txBox="1"/>
          <p:nvPr/>
        </p:nvSpPr>
        <p:spPr>
          <a:xfrm>
            <a:off x="3602425" y="3235535"/>
            <a:ext cx="19010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AC36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intVal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r>
              <a:rPr lang="en-GB" sz="2000" dirty="0">
                <a:solidFill>
                  <a:srgbClr val="AC36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= 0</a:t>
            </a:r>
            <a:endParaRPr lang="en-GB" sz="24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57C41F-4B7C-B27A-A40D-364005FE4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455242"/>
              </p:ext>
            </p:extLst>
          </p:nvPr>
        </p:nvGraphicFramePr>
        <p:xfrm>
          <a:off x="1660330" y="3419690"/>
          <a:ext cx="595085" cy="241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5">
                  <a:extLst>
                    <a:ext uri="{9D8B030D-6E8A-4147-A177-3AD203B41FA5}">
                      <a16:colId xmlns:a16="http://schemas.microsoft.com/office/drawing/2014/main" val="2517832572"/>
                    </a:ext>
                  </a:extLst>
                </a:gridCol>
              </a:tblGrid>
              <a:tr h="321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C3647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"6"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7065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"5"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60814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"4"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417004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"3"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966111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"2"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99304"/>
                  </a:ext>
                </a:extLst>
              </a:tr>
              <a:tr h="589413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"1"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2733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BE3BBCE-1709-1E36-3816-7A108D31A07A}"/>
              </a:ext>
            </a:extLst>
          </p:cNvPr>
          <p:cNvSpPr txBox="1"/>
          <p:nvPr/>
        </p:nvSpPr>
        <p:spPr>
          <a:xfrm>
            <a:off x="315955" y="1945840"/>
            <a:ext cx="36402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"123456":</a:t>
            </a:r>
          </a:p>
          <a:p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{"1", "2", "3", "4", "5", "6"}</a:t>
            </a:r>
          </a:p>
        </p:txBody>
      </p:sp>
      <p:sp>
        <p:nvSpPr>
          <p:cNvPr id="13" name="Right Arrow 4">
            <a:extLst>
              <a:ext uri="{FF2B5EF4-FFF2-40B4-BE49-F238E27FC236}">
                <a16:creationId xmlns:a16="http://schemas.microsoft.com/office/drawing/2014/main" id="{FE680BFB-89BB-2A26-0969-E40EFCA94F08}"/>
              </a:ext>
            </a:extLst>
          </p:cNvPr>
          <p:cNvSpPr/>
          <p:nvPr/>
        </p:nvSpPr>
        <p:spPr>
          <a:xfrm rot="5400000">
            <a:off x="-327651" y="4149810"/>
            <a:ext cx="2627185" cy="418210"/>
          </a:xfrm>
          <a:prstGeom prst="rightArrow">
            <a:avLst>
              <a:gd name="adj1" fmla="val 83281"/>
              <a:gd name="adj2" fmla="val 50000"/>
            </a:avLst>
          </a:prstGeom>
          <a:solidFill>
            <a:srgbClr val="FF0000"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kern="0" dirty="0">
                <a:solidFill>
                  <a:srgbClr val="0000FF"/>
                </a:solidFill>
                <a:latin typeface="Calibri" panose="020F0502020204030204"/>
              </a:rPr>
              <a:t>Push …</a:t>
            </a:r>
          </a:p>
        </p:txBody>
      </p:sp>
      <p:sp>
        <p:nvSpPr>
          <p:cNvPr id="14" name="Right Arrow 4">
            <a:extLst>
              <a:ext uri="{FF2B5EF4-FFF2-40B4-BE49-F238E27FC236}">
                <a16:creationId xmlns:a16="http://schemas.microsoft.com/office/drawing/2014/main" id="{6F96441F-4E9E-0C1C-C00A-68CA133083C8}"/>
              </a:ext>
            </a:extLst>
          </p:cNvPr>
          <p:cNvSpPr/>
          <p:nvPr/>
        </p:nvSpPr>
        <p:spPr>
          <a:xfrm rot="16200000">
            <a:off x="1643179" y="4705512"/>
            <a:ext cx="2650278" cy="418211"/>
          </a:xfrm>
          <a:prstGeom prst="rightArrow">
            <a:avLst>
              <a:gd name="adj1" fmla="val 83282"/>
              <a:gd name="adj2" fmla="val 50000"/>
            </a:avLst>
          </a:prstGeom>
          <a:solidFill>
            <a:srgbClr val="0000FF"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kern="0" dirty="0">
                <a:solidFill>
                  <a:srgbClr val="0000FF"/>
                </a:solidFill>
                <a:latin typeface="Calibri" panose="020F0502020204030204"/>
              </a:rPr>
              <a:t>Pop …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1C434F6-BA09-61CE-19D6-281D162F7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947024"/>
              </p:ext>
            </p:extLst>
          </p:nvPr>
        </p:nvGraphicFramePr>
        <p:xfrm>
          <a:off x="1660848" y="3427970"/>
          <a:ext cx="595085" cy="241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5">
                  <a:extLst>
                    <a:ext uri="{9D8B030D-6E8A-4147-A177-3AD203B41FA5}">
                      <a16:colId xmlns:a16="http://schemas.microsoft.com/office/drawing/2014/main" val="2517832572"/>
                    </a:ext>
                  </a:extLst>
                </a:gridCol>
              </a:tblGrid>
              <a:tr h="321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C3647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"5"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7065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"4"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60814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"3"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417004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"2"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966111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"1"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99304"/>
                  </a:ext>
                </a:extLst>
              </a:tr>
              <a:tr h="589413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2733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3C28B2-BCB5-168C-4A02-2D63952C38FA}"/>
                  </a:ext>
                </a:extLst>
              </p:cNvPr>
              <p:cNvSpPr txBox="1"/>
              <p:nvPr/>
            </p:nvSpPr>
            <p:spPr>
              <a:xfrm>
                <a:off x="5582570" y="1934453"/>
                <a:ext cx="573546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intVal =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intVal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String.parseInt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GB" b="1" dirty="0">
                    <a:solidFill>
                      <a:srgbClr val="AC364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"6"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6;  </a:t>
                </a:r>
                <a:r>
                  <a:rPr lang="en-GB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 n = 0</a:t>
                </a: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++;   </a:t>
                </a:r>
                <a:r>
                  <a:rPr lang="en-GB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 n = 1</a:t>
                </a:r>
                <a:endParaRPr lang="en-GB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3C28B2-BCB5-168C-4A02-2D63952C3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570" y="1934453"/>
                <a:ext cx="5735461" cy="646331"/>
              </a:xfrm>
              <a:prstGeom prst="rect">
                <a:avLst/>
              </a:prstGeom>
              <a:blipFill>
                <a:blip r:embed="rId2"/>
                <a:stretch>
                  <a:fillRect l="-956"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E322581-8EF1-A8C5-FE8D-33689512C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160036"/>
              </p:ext>
            </p:extLst>
          </p:nvPr>
        </p:nvGraphicFramePr>
        <p:xfrm>
          <a:off x="1660848" y="3424533"/>
          <a:ext cx="595085" cy="241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5">
                  <a:extLst>
                    <a:ext uri="{9D8B030D-6E8A-4147-A177-3AD203B41FA5}">
                      <a16:colId xmlns:a16="http://schemas.microsoft.com/office/drawing/2014/main" val="2517832572"/>
                    </a:ext>
                  </a:extLst>
                </a:gridCol>
              </a:tblGrid>
              <a:tr h="32175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AC3647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"4"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7065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"3"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60814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"2"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417004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"1"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966111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99304"/>
                  </a:ext>
                </a:extLst>
              </a:tr>
              <a:tr h="589413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2733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7695D76-89CD-2211-18E0-8CCFB7D852CF}"/>
                  </a:ext>
                </a:extLst>
              </p:cNvPr>
              <p:cNvSpPr txBox="1"/>
              <p:nvPr/>
            </p:nvSpPr>
            <p:spPr>
              <a:xfrm>
                <a:off x="5582570" y="2625262"/>
                <a:ext cx="573546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intVal =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intVal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String.parseInt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GB" b="1" dirty="0">
                    <a:solidFill>
                      <a:srgbClr val="AC364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"5"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56;  </a:t>
                </a:r>
                <a:r>
                  <a:rPr lang="en-GB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 n = 1</a:t>
                </a: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++;   </a:t>
                </a:r>
                <a:r>
                  <a:rPr lang="en-GB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 n = 2</a:t>
                </a:r>
                <a:endParaRPr lang="en-GB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7695D76-89CD-2211-18E0-8CCFB7D85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570" y="2625262"/>
                <a:ext cx="5735461" cy="646331"/>
              </a:xfrm>
              <a:prstGeom prst="rect">
                <a:avLst/>
              </a:prstGeom>
              <a:blipFill>
                <a:blip r:embed="rId3"/>
                <a:stretch>
                  <a:fillRect l="-956" t="-5660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E638143-8DA8-A7FF-A647-7F26ABC59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702496"/>
              </p:ext>
            </p:extLst>
          </p:nvPr>
        </p:nvGraphicFramePr>
        <p:xfrm>
          <a:off x="1662045" y="3420741"/>
          <a:ext cx="595085" cy="241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5">
                  <a:extLst>
                    <a:ext uri="{9D8B030D-6E8A-4147-A177-3AD203B41FA5}">
                      <a16:colId xmlns:a16="http://schemas.microsoft.com/office/drawing/2014/main" val="2517832572"/>
                    </a:ext>
                  </a:extLst>
                </a:gridCol>
              </a:tblGrid>
              <a:tr h="32175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"3"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7065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"2"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60814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"1"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417004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966111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99304"/>
                  </a:ext>
                </a:extLst>
              </a:tr>
              <a:tr h="589413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2733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C910FE-B3A4-B52A-692E-B0853B01FBAF}"/>
                  </a:ext>
                </a:extLst>
              </p:cNvPr>
              <p:cNvSpPr txBox="1"/>
              <p:nvPr/>
            </p:nvSpPr>
            <p:spPr>
              <a:xfrm>
                <a:off x="5582570" y="3376774"/>
                <a:ext cx="582441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intVal =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intVal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String.parseInt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GB" b="1" dirty="0">
                    <a:solidFill>
                      <a:srgbClr val="AC364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"4"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456;  </a:t>
                </a:r>
                <a:r>
                  <a:rPr lang="en-GB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 n = 2</a:t>
                </a: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++;   </a:t>
                </a:r>
                <a:r>
                  <a:rPr lang="en-GB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 n = 3</a:t>
                </a:r>
                <a:endParaRPr lang="en-GB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C910FE-B3A4-B52A-692E-B0853B01F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570" y="3376774"/>
                <a:ext cx="5824413" cy="646331"/>
              </a:xfrm>
              <a:prstGeom prst="rect">
                <a:avLst/>
              </a:prstGeom>
              <a:blipFill>
                <a:blip r:embed="rId4"/>
                <a:stretch>
                  <a:fillRect l="-942" t="-5660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530C6AE-E934-838A-DA29-5AA3717A9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901053"/>
              </p:ext>
            </p:extLst>
          </p:nvPr>
        </p:nvGraphicFramePr>
        <p:xfrm>
          <a:off x="1662045" y="3420741"/>
          <a:ext cx="595085" cy="241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5">
                  <a:extLst>
                    <a:ext uri="{9D8B030D-6E8A-4147-A177-3AD203B41FA5}">
                      <a16:colId xmlns:a16="http://schemas.microsoft.com/office/drawing/2014/main" val="2517832572"/>
                    </a:ext>
                  </a:extLst>
                </a:gridCol>
              </a:tblGrid>
              <a:tr h="32175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"2"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7065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"1"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60814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417004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966111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99304"/>
                  </a:ext>
                </a:extLst>
              </a:tr>
              <a:tr h="589413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2733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4BB5497-4C82-B84C-5997-51C44C5D3019}"/>
                  </a:ext>
                </a:extLst>
              </p:cNvPr>
              <p:cNvSpPr txBox="1"/>
              <p:nvPr/>
            </p:nvSpPr>
            <p:spPr>
              <a:xfrm>
                <a:off x="5602044" y="4120346"/>
                <a:ext cx="582441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intVal =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intVal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String.parseInt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GB" b="1" dirty="0">
                    <a:solidFill>
                      <a:srgbClr val="AC364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"3"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3456;  </a:t>
                </a:r>
                <a:r>
                  <a:rPr lang="en-GB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 n = 2</a:t>
                </a: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++;   </a:t>
                </a:r>
                <a:r>
                  <a:rPr lang="en-GB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 n = 4</a:t>
                </a:r>
                <a:endParaRPr lang="en-GB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4BB5497-4C82-B84C-5997-51C44C5D3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044" y="4120346"/>
                <a:ext cx="5824413" cy="646331"/>
              </a:xfrm>
              <a:prstGeom prst="rect">
                <a:avLst/>
              </a:prstGeom>
              <a:blipFill>
                <a:blip r:embed="rId5"/>
                <a:stretch>
                  <a:fillRect l="-942" t="-5660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D38AE43-C5B0-2FA2-4ED1-E0C6F09F1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175101"/>
              </p:ext>
            </p:extLst>
          </p:nvPr>
        </p:nvGraphicFramePr>
        <p:xfrm>
          <a:off x="1665156" y="3423850"/>
          <a:ext cx="595085" cy="241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5">
                  <a:extLst>
                    <a:ext uri="{9D8B030D-6E8A-4147-A177-3AD203B41FA5}">
                      <a16:colId xmlns:a16="http://schemas.microsoft.com/office/drawing/2014/main" val="2517832572"/>
                    </a:ext>
                  </a:extLst>
                </a:gridCol>
              </a:tblGrid>
              <a:tr h="32175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"1"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7065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60814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417004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966111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99304"/>
                  </a:ext>
                </a:extLst>
              </a:tr>
              <a:tr h="589413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2733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C7E4B86-43DE-FEA7-59F5-C111FC72C29C}"/>
                  </a:ext>
                </a:extLst>
              </p:cNvPr>
              <p:cNvSpPr txBox="1"/>
              <p:nvPr/>
            </p:nvSpPr>
            <p:spPr>
              <a:xfrm>
                <a:off x="5602044" y="4849302"/>
                <a:ext cx="597463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intVal =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intVal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String.parseInt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GB" b="1" dirty="0">
                    <a:solidFill>
                      <a:srgbClr val="AC364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"2"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23456;  </a:t>
                </a:r>
                <a:r>
                  <a:rPr lang="en-GB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 n = 4</a:t>
                </a: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++;   </a:t>
                </a:r>
                <a:r>
                  <a:rPr lang="en-GB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 n = 5</a:t>
                </a:r>
                <a:endParaRPr lang="en-GB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C7E4B86-43DE-FEA7-59F5-C111FC72C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044" y="4849302"/>
                <a:ext cx="5974637" cy="646331"/>
              </a:xfrm>
              <a:prstGeom prst="rect">
                <a:avLst/>
              </a:prstGeom>
              <a:blipFill>
                <a:blip r:embed="rId6"/>
                <a:stretch>
                  <a:fillRect l="-918" t="-4673" b="-130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33C8A6BA-E027-8343-C6A3-C5222AA05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101304"/>
              </p:ext>
            </p:extLst>
          </p:nvPr>
        </p:nvGraphicFramePr>
        <p:xfrm>
          <a:off x="1649602" y="3426958"/>
          <a:ext cx="595085" cy="241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5">
                  <a:extLst>
                    <a:ext uri="{9D8B030D-6E8A-4147-A177-3AD203B41FA5}">
                      <a16:colId xmlns:a16="http://schemas.microsoft.com/office/drawing/2014/main" val="2517832572"/>
                    </a:ext>
                  </a:extLst>
                </a:gridCol>
              </a:tblGrid>
              <a:tr h="321750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7065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60814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417004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966111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99304"/>
                  </a:ext>
                </a:extLst>
              </a:tr>
              <a:tr h="589413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2733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A117651-13F8-2E4C-0D46-645FF1DDC197}"/>
                  </a:ext>
                </a:extLst>
              </p:cNvPr>
              <p:cNvSpPr txBox="1"/>
              <p:nvPr/>
            </p:nvSpPr>
            <p:spPr>
              <a:xfrm>
                <a:off x="5586490" y="5655001"/>
                <a:ext cx="610476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intVal =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intVal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String.parseInt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GB" b="1" dirty="0">
                    <a:solidFill>
                      <a:srgbClr val="AC364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"1"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123456;  </a:t>
                </a:r>
                <a:r>
                  <a:rPr lang="en-GB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 n = 4</a:t>
                </a: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++;   </a:t>
                </a:r>
                <a:r>
                  <a:rPr lang="en-GB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 n = 5</a:t>
                </a:r>
                <a:endParaRPr lang="en-GB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A117651-13F8-2E4C-0D46-645FF1DDC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90" y="5655001"/>
                <a:ext cx="6104767" cy="646331"/>
              </a:xfrm>
              <a:prstGeom prst="rect">
                <a:avLst/>
              </a:prstGeom>
              <a:blipFill>
                <a:blip r:embed="rId7"/>
                <a:stretch>
                  <a:fillRect l="-798" t="-5660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8C3E7371-1F24-01D3-FC1B-00F08E7048A0}"/>
              </a:ext>
            </a:extLst>
          </p:cNvPr>
          <p:cNvSpPr txBox="1"/>
          <p:nvPr/>
        </p:nvSpPr>
        <p:spPr>
          <a:xfrm>
            <a:off x="3248878" y="6298384"/>
            <a:ext cx="3543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"123456" =&gt; 123456</a:t>
            </a:r>
          </a:p>
        </p:txBody>
      </p:sp>
    </p:spTree>
    <p:extLst>
      <p:ext uri="{BB962C8B-B14F-4D97-AF65-F5344CB8AC3E}">
        <p14:creationId xmlns:p14="http://schemas.microsoft.com/office/powerpoint/2010/main" val="349982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  <p:bldP spid="14" grpId="0" animBg="1"/>
      <p:bldP spid="16" grpId="0"/>
      <p:bldP spid="18" grpId="0"/>
      <p:bldP spid="20" grpId="0"/>
      <p:bldP spid="22" grpId="0"/>
      <p:bldP spid="24" grpId="0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>
            <a:extLst>
              <a:ext uri="{FF2B5EF4-FFF2-40B4-BE49-F238E27FC236}">
                <a16:creationId xmlns:a16="http://schemas.microsoft.com/office/drawing/2014/main" id="{87C720C1-1137-4CC8-96B9-2662FEA5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16" y="1282782"/>
            <a:ext cx="11557591" cy="657163"/>
          </a:xfrm>
        </p:spPr>
        <p:txBody>
          <a:bodyPr/>
          <a:lstStyle/>
          <a:p>
            <a:r>
              <a:rPr lang="en-GB" sz="3600" b="1" spc="-5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Convert an integer to a string</a:t>
            </a:r>
            <a:endParaRPr lang="en-GB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F2BE806-93A2-49CD-BBBC-D5E79DE8E499}"/>
              </a:ext>
            </a:extLst>
          </p:cNvPr>
          <p:cNvSpPr/>
          <p:nvPr/>
        </p:nvSpPr>
        <p:spPr>
          <a:xfrm>
            <a:off x="446068" y="1835480"/>
            <a:ext cx="11353615" cy="45719"/>
          </a:xfrm>
          <a:custGeom>
            <a:avLst/>
            <a:gdLst/>
            <a:ahLst/>
            <a:cxnLst/>
            <a:rect l="l" t="t" r="r" b="b"/>
            <a:pathLst>
              <a:path w="9649460">
                <a:moveTo>
                  <a:pt x="0" y="0"/>
                </a:moveTo>
                <a:lnTo>
                  <a:pt x="9649015" y="0"/>
                </a:lnTo>
              </a:path>
            </a:pathLst>
          </a:custGeom>
          <a:ln w="15875" cmpd="dbl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sz="1624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ACD08B-F71D-577C-CE6B-A4D3776FB01E}"/>
              </a:ext>
            </a:extLst>
          </p:cNvPr>
          <p:cNvSpPr txBox="1"/>
          <p:nvPr/>
        </p:nvSpPr>
        <p:spPr>
          <a:xfrm>
            <a:off x="745163" y="2030978"/>
            <a:ext cx="3462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123456  =&gt; "123456"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FE909-89A7-BD2E-7C9E-0E73D05FD6BE}"/>
              </a:ext>
            </a:extLst>
          </p:cNvPr>
          <p:cNvSpPr txBox="1"/>
          <p:nvPr/>
        </p:nvSpPr>
        <p:spPr>
          <a:xfrm>
            <a:off x="745162" y="2606817"/>
            <a:ext cx="49278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"123456" = "12345" + "6"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1230DB-0613-F462-C22B-66D7BE1A9343}"/>
              </a:ext>
            </a:extLst>
          </p:cNvPr>
          <p:cNvSpPr txBox="1"/>
          <p:nvPr/>
        </p:nvSpPr>
        <p:spPr>
          <a:xfrm>
            <a:off x="745162" y="3151102"/>
            <a:ext cx="52544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"123456" = "1234" + "5" + "6"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DBC1EE-6F45-BE39-CBAA-716156C23281}"/>
              </a:ext>
            </a:extLst>
          </p:cNvPr>
          <p:cNvSpPr txBox="1"/>
          <p:nvPr/>
        </p:nvSpPr>
        <p:spPr>
          <a:xfrm>
            <a:off x="745163" y="3703800"/>
            <a:ext cx="51144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"123456" = "123" + "4" + "5" + "6"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46CB96-B031-337F-9C4E-5F050CCD0FA2}"/>
              </a:ext>
            </a:extLst>
          </p:cNvPr>
          <p:cNvSpPr txBox="1"/>
          <p:nvPr/>
        </p:nvSpPr>
        <p:spPr>
          <a:xfrm>
            <a:off x="773155" y="4296093"/>
            <a:ext cx="53508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"123456" = "12" + "3" + "4" + "5" + "6"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D8EDCE-07C7-8535-3AEE-EC3D8D4575E3}"/>
              </a:ext>
            </a:extLst>
          </p:cNvPr>
          <p:cNvSpPr txBox="1"/>
          <p:nvPr/>
        </p:nvSpPr>
        <p:spPr>
          <a:xfrm>
            <a:off x="745162" y="4934972"/>
            <a:ext cx="56945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"123456" = "1" + "2" + "3" + "4" + "5" + "6"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BAD7D3-8B52-B7CD-7585-12E018155D14}"/>
              </a:ext>
            </a:extLst>
          </p:cNvPr>
          <p:cNvSpPr txBox="1"/>
          <p:nvPr/>
        </p:nvSpPr>
        <p:spPr>
          <a:xfrm>
            <a:off x="7522805" y="3965410"/>
            <a:ext cx="29321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 = 123456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5DCC72-8338-1F5B-3FC0-5195FA5FB957}"/>
              </a:ext>
            </a:extLst>
          </p:cNvPr>
          <p:cNvSpPr txBox="1"/>
          <p:nvPr/>
        </p:nvSpPr>
        <p:spPr>
          <a:xfrm>
            <a:off x="7522805" y="4377932"/>
            <a:ext cx="293214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/ 10 = 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BB8AA4-C94C-1BA5-395C-02799229FF30}"/>
              </a:ext>
            </a:extLst>
          </p:cNvPr>
          <p:cNvSpPr txBox="1"/>
          <p:nvPr/>
        </p:nvSpPr>
        <p:spPr>
          <a:xfrm>
            <a:off x="7522805" y="4380618"/>
            <a:ext cx="293214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/ 10 = 12345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B6E9A6-16AE-B95F-F9E3-3573B711938C}"/>
              </a:ext>
            </a:extLst>
          </p:cNvPr>
          <p:cNvSpPr txBox="1"/>
          <p:nvPr/>
        </p:nvSpPr>
        <p:spPr>
          <a:xfrm>
            <a:off x="7522805" y="4790454"/>
            <a:ext cx="293214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% 10 = 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4BF546-52F0-FD39-BF83-0252CD790D43}"/>
              </a:ext>
            </a:extLst>
          </p:cNvPr>
          <p:cNvSpPr txBox="1"/>
          <p:nvPr/>
        </p:nvSpPr>
        <p:spPr>
          <a:xfrm>
            <a:off x="6361666" y="1939945"/>
            <a:ext cx="52544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modulo (or "</a:t>
            </a:r>
            <a:r>
              <a:rPr lang="en-GB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modulus</a:t>
            </a:r>
            <a:r>
              <a:rPr lang="en-GB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or "</a:t>
            </a:r>
            <a:r>
              <a:rPr lang="en-GB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en-GB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or "</a:t>
            </a:r>
            <a:r>
              <a:rPr lang="en-GB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GB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 is the remainder after dividing one number by another.</a:t>
            </a:r>
          </a:p>
          <a:p>
            <a:pPr algn="l"/>
            <a:endParaRPr lang="en-GB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 100 </a:t>
            </a:r>
            <a:r>
              <a:rPr lang="en-GB" b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GB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9 equals </a:t>
            </a:r>
            <a:r>
              <a:rPr lang="en-GB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l"/>
            <a:br>
              <a:rPr lang="en-GB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GB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100/9 = 11 </a:t>
            </a:r>
            <a:r>
              <a:rPr lang="en-GB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a remainder of </a:t>
            </a:r>
            <a:r>
              <a:rPr lang="en-GB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F70558-15E2-BF13-81D6-538F7C198BED}"/>
              </a:ext>
            </a:extLst>
          </p:cNvPr>
          <p:cNvSpPr txBox="1"/>
          <p:nvPr/>
        </p:nvSpPr>
        <p:spPr>
          <a:xfrm>
            <a:off x="7525920" y="4790473"/>
            <a:ext cx="293214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% 10 = 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FCD5C1-19EB-7B5D-C0A6-83771689C5BC}"/>
              </a:ext>
            </a:extLst>
          </p:cNvPr>
          <p:cNvCxnSpPr>
            <a:cxnSpLocks/>
          </p:cNvCxnSpPr>
          <p:nvPr/>
        </p:nvCxnSpPr>
        <p:spPr>
          <a:xfrm flipH="1">
            <a:off x="6279502" y="5068897"/>
            <a:ext cx="2709375" cy="13139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87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1" grpId="0"/>
      <p:bldP spid="13" grpId="0"/>
      <p:bldP spid="14" grpId="0"/>
      <p:bldP spid="15" grpId="0"/>
      <p:bldP spid="17" grpId="0"/>
      <p:bldP spid="18" grpId="0" animBg="1"/>
      <p:bldP spid="19" grpId="0" animBg="1"/>
      <p:bldP spid="20" grpId="0" animBg="1"/>
      <p:bldP spid="22" grpId="0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>
            <a:extLst>
              <a:ext uri="{FF2B5EF4-FFF2-40B4-BE49-F238E27FC236}">
                <a16:creationId xmlns:a16="http://schemas.microsoft.com/office/drawing/2014/main" id="{87C720C1-1137-4CC8-96B9-2662FEA5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16" y="1282782"/>
            <a:ext cx="11557591" cy="657163"/>
          </a:xfrm>
        </p:spPr>
        <p:txBody>
          <a:bodyPr/>
          <a:lstStyle/>
          <a:p>
            <a:r>
              <a:rPr lang="en-GB" sz="3600" b="1" spc="-5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Convert an integer to a string (cont.)</a:t>
            </a:r>
            <a:endParaRPr lang="en-GB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F2BE806-93A2-49CD-BBBC-D5E79DE8E499}"/>
              </a:ext>
            </a:extLst>
          </p:cNvPr>
          <p:cNvSpPr/>
          <p:nvPr/>
        </p:nvSpPr>
        <p:spPr>
          <a:xfrm>
            <a:off x="446068" y="1835480"/>
            <a:ext cx="11353615" cy="45719"/>
          </a:xfrm>
          <a:custGeom>
            <a:avLst/>
            <a:gdLst/>
            <a:ahLst/>
            <a:cxnLst/>
            <a:rect l="l" t="t" r="r" b="b"/>
            <a:pathLst>
              <a:path w="9649460">
                <a:moveTo>
                  <a:pt x="0" y="0"/>
                </a:moveTo>
                <a:lnTo>
                  <a:pt x="9649015" y="0"/>
                </a:lnTo>
              </a:path>
            </a:pathLst>
          </a:custGeom>
          <a:ln w="15875" cmpd="dbl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sz="1624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83D35-131A-A387-38F6-4E1DBF4E6E29}"/>
              </a:ext>
            </a:extLst>
          </p:cNvPr>
          <p:cNvSpPr txBox="1"/>
          <p:nvPr/>
        </p:nvSpPr>
        <p:spPr>
          <a:xfrm>
            <a:off x="1111153" y="1921327"/>
            <a:ext cx="30596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AC36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intVal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123456</a:t>
            </a:r>
          </a:p>
          <a:p>
            <a:r>
              <a:rPr lang="en-GB" sz="2000" dirty="0">
                <a:solidFill>
                  <a:srgbClr val="AC36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D5E1ED2-5B07-34A1-835A-18273BCBE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704183"/>
              </p:ext>
            </p:extLst>
          </p:nvPr>
        </p:nvGraphicFramePr>
        <p:xfrm>
          <a:off x="8013080" y="2621142"/>
          <a:ext cx="595085" cy="241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5">
                  <a:extLst>
                    <a:ext uri="{9D8B030D-6E8A-4147-A177-3AD203B41FA5}">
                      <a16:colId xmlns:a16="http://schemas.microsoft.com/office/drawing/2014/main" val="2517832572"/>
                    </a:ext>
                  </a:extLst>
                </a:gridCol>
              </a:tblGrid>
              <a:tr h="321750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7065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60814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417004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966111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99304"/>
                  </a:ext>
                </a:extLst>
              </a:tr>
              <a:tr h="589413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273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F6352CC-D074-0C83-C7FE-D1193E25C1E1}"/>
              </a:ext>
            </a:extLst>
          </p:cNvPr>
          <p:cNvSpPr txBox="1"/>
          <p:nvPr/>
        </p:nvSpPr>
        <p:spPr>
          <a:xfrm>
            <a:off x="1111153" y="2666490"/>
            <a:ext cx="5345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Integer.toString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intVal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10)  </a:t>
            </a:r>
            <a:r>
              <a:rPr lang="en-GB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 = "6"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intVal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intVal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10;                      </a:t>
            </a:r>
            <a:r>
              <a:rPr lang="en-GB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GB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intVal</a:t>
            </a:r>
            <a:r>
              <a:rPr lang="en-GB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12345</a:t>
            </a:r>
            <a:endParaRPr lang="en-GB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1A7A17F6-E238-AD55-D24A-397B51A838E5}"/>
              </a:ext>
            </a:extLst>
          </p:cNvPr>
          <p:cNvSpPr/>
          <p:nvPr/>
        </p:nvSpPr>
        <p:spPr>
          <a:xfrm rot="5400000">
            <a:off x="5811893" y="3659684"/>
            <a:ext cx="2627185" cy="418210"/>
          </a:xfrm>
          <a:prstGeom prst="rightArrow">
            <a:avLst>
              <a:gd name="adj1" fmla="val 83281"/>
              <a:gd name="adj2" fmla="val 50000"/>
            </a:avLst>
          </a:prstGeom>
          <a:solidFill>
            <a:srgbClr val="FF0000"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kern="0" dirty="0">
                <a:solidFill>
                  <a:srgbClr val="0000FF"/>
                </a:solidFill>
                <a:latin typeface="Calibri" panose="020F0502020204030204"/>
              </a:rPr>
              <a:t>Push </a:t>
            </a:r>
            <a:r>
              <a:rPr lang="en-GB" sz="2400" b="1" i="1" kern="0" dirty="0">
                <a:solidFill>
                  <a:srgbClr val="0000FF"/>
                </a:solidFill>
                <a:latin typeface="Calibri" panose="020F0502020204030204"/>
              </a:rPr>
              <a:t>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E4A0F2E-AC90-4C4C-6882-183B4A018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733969"/>
              </p:ext>
            </p:extLst>
          </p:nvPr>
        </p:nvGraphicFramePr>
        <p:xfrm>
          <a:off x="8016191" y="2620466"/>
          <a:ext cx="595085" cy="241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5">
                  <a:extLst>
                    <a:ext uri="{9D8B030D-6E8A-4147-A177-3AD203B41FA5}">
                      <a16:colId xmlns:a16="http://schemas.microsoft.com/office/drawing/2014/main" val="2517832572"/>
                    </a:ext>
                  </a:extLst>
                </a:gridCol>
              </a:tblGrid>
              <a:tr h="32175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"6"</a:t>
                      </a:r>
                      <a:endParaRPr lang="en-GB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7065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60814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417004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966111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99304"/>
                  </a:ext>
                </a:extLst>
              </a:tr>
              <a:tr h="589413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2733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8E1CEFC-206F-07B5-F0DE-06298D51C828}"/>
              </a:ext>
            </a:extLst>
          </p:cNvPr>
          <p:cNvSpPr txBox="1"/>
          <p:nvPr/>
        </p:nvSpPr>
        <p:spPr>
          <a:xfrm>
            <a:off x="1111153" y="3381660"/>
            <a:ext cx="5345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Integer.toString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intVal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10)  </a:t>
            </a:r>
            <a:r>
              <a:rPr lang="en-GB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 = "5"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intVal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intVal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10;                      </a:t>
            </a:r>
            <a:r>
              <a:rPr lang="en-GB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GB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intVal</a:t>
            </a:r>
            <a:r>
              <a:rPr lang="en-GB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1234</a:t>
            </a:r>
            <a:endParaRPr lang="en-GB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DEB6D7D-BE10-71FE-D179-2E03D7702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757993"/>
              </p:ext>
            </p:extLst>
          </p:nvPr>
        </p:nvGraphicFramePr>
        <p:xfrm>
          <a:off x="8016191" y="2620465"/>
          <a:ext cx="595085" cy="241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5">
                  <a:extLst>
                    <a:ext uri="{9D8B030D-6E8A-4147-A177-3AD203B41FA5}">
                      <a16:colId xmlns:a16="http://schemas.microsoft.com/office/drawing/2014/main" val="2517832572"/>
                    </a:ext>
                  </a:extLst>
                </a:gridCol>
              </a:tblGrid>
              <a:tr h="32175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"5"</a:t>
                      </a:r>
                      <a:endParaRPr lang="en-GB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7065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"6"</a:t>
                      </a:r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60814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417004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966111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99304"/>
                  </a:ext>
                </a:extLst>
              </a:tr>
              <a:tr h="589413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2733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8AC2B6E-8C43-B80A-9C2C-6EBE78A6D277}"/>
              </a:ext>
            </a:extLst>
          </p:cNvPr>
          <p:cNvSpPr txBox="1"/>
          <p:nvPr/>
        </p:nvSpPr>
        <p:spPr>
          <a:xfrm>
            <a:off x="1101822" y="4027215"/>
            <a:ext cx="5345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Integer.toString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intVal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10)  </a:t>
            </a:r>
            <a:r>
              <a:rPr lang="en-GB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 = "4"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intVal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intVal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10;                      </a:t>
            </a:r>
            <a:r>
              <a:rPr lang="en-GB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GB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intVal</a:t>
            </a:r>
            <a:r>
              <a:rPr lang="en-GB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123</a:t>
            </a:r>
            <a:endParaRPr lang="en-GB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599F192-5D80-31A9-92D5-026242879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335114"/>
              </p:ext>
            </p:extLst>
          </p:nvPr>
        </p:nvGraphicFramePr>
        <p:xfrm>
          <a:off x="8019300" y="2621142"/>
          <a:ext cx="595085" cy="241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5">
                  <a:extLst>
                    <a:ext uri="{9D8B030D-6E8A-4147-A177-3AD203B41FA5}">
                      <a16:colId xmlns:a16="http://schemas.microsoft.com/office/drawing/2014/main" val="2517832572"/>
                    </a:ext>
                  </a:extLst>
                </a:gridCol>
              </a:tblGrid>
              <a:tr h="32175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"4"</a:t>
                      </a:r>
                      <a:endParaRPr lang="en-GB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7065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"5"</a:t>
                      </a:r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60814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"6"</a:t>
                      </a:r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417004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966111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99304"/>
                  </a:ext>
                </a:extLst>
              </a:tr>
              <a:tr h="589413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2733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944F9EA-CDB2-DD11-518C-330FE450F6D9}"/>
              </a:ext>
            </a:extLst>
          </p:cNvPr>
          <p:cNvSpPr txBox="1"/>
          <p:nvPr/>
        </p:nvSpPr>
        <p:spPr>
          <a:xfrm>
            <a:off x="1075434" y="4694234"/>
            <a:ext cx="5345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Integer.toString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intVal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10)  </a:t>
            </a:r>
            <a:r>
              <a:rPr lang="en-GB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 = "3"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intVal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intVal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10;                      </a:t>
            </a:r>
            <a:r>
              <a:rPr lang="en-GB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GB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intVal</a:t>
            </a:r>
            <a:r>
              <a:rPr lang="en-GB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12</a:t>
            </a:r>
            <a:endParaRPr lang="en-GB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A290B64-BE89-3E04-DA96-2C81F1280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774680"/>
              </p:ext>
            </p:extLst>
          </p:nvPr>
        </p:nvGraphicFramePr>
        <p:xfrm>
          <a:off x="8013077" y="2624246"/>
          <a:ext cx="595085" cy="241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5">
                  <a:extLst>
                    <a:ext uri="{9D8B030D-6E8A-4147-A177-3AD203B41FA5}">
                      <a16:colId xmlns:a16="http://schemas.microsoft.com/office/drawing/2014/main" val="2517832572"/>
                    </a:ext>
                  </a:extLst>
                </a:gridCol>
              </a:tblGrid>
              <a:tr h="32175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"3"</a:t>
                      </a:r>
                      <a:endParaRPr lang="en-GB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7065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"4"</a:t>
                      </a:r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60814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"5"</a:t>
                      </a:r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417004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"6"</a:t>
                      </a:r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966111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99304"/>
                  </a:ext>
                </a:extLst>
              </a:tr>
              <a:tr h="589413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2733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AD86593-751E-A85B-5A09-F4883B45070E}"/>
              </a:ext>
            </a:extLst>
          </p:cNvPr>
          <p:cNvSpPr txBox="1"/>
          <p:nvPr/>
        </p:nvSpPr>
        <p:spPr>
          <a:xfrm>
            <a:off x="1075434" y="5387921"/>
            <a:ext cx="5345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Integer.toString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intVal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10)  </a:t>
            </a:r>
            <a:r>
              <a:rPr lang="en-GB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 = "2"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intVal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intVal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10;                      </a:t>
            </a:r>
            <a:r>
              <a:rPr lang="en-GB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GB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intVal</a:t>
            </a:r>
            <a:r>
              <a:rPr lang="en-GB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endParaRPr lang="en-GB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0D922EC-4E9F-4D20-B877-E272FFDEC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81823"/>
              </p:ext>
            </p:extLst>
          </p:nvPr>
        </p:nvGraphicFramePr>
        <p:xfrm>
          <a:off x="8016185" y="2627350"/>
          <a:ext cx="595085" cy="241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5">
                  <a:extLst>
                    <a:ext uri="{9D8B030D-6E8A-4147-A177-3AD203B41FA5}">
                      <a16:colId xmlns:a16="http://schemas.microsoft.com/office/drawing/2014/main" val="2517832572"/>
                    </a:ext>
                  </a:extLst>
                </a:gridCol>
              </a:tblGrid>
              <a:tr h="32175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"2"</a:t>
                      </a:r>
                      <a:endParaRPr lang="en-GB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7065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"3"</a:t>
                      </a:r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60814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"4"</a:t>
                      </a:r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417004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"5"</a:t>
                      </a:r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966111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"6"</a:t>
                      </a:r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99304"/>
                  </a:ext>
                </a:extLst>
              </a:tr>
              <a:tr h="589413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2733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2D64947-2D92-ECBD-F942-072FE82B2324}"/>
              </a:ext>
            </a:extLst>
          </p:cNvPr>
          <p:cNvSpPr txBox="1"/>
          <p:nvPr/>
        </p:nvSpPr>
        <p:spPr>
          <a:xfrm>
            <a:off x="1013230" y="6025515"/>
            <a:ext cx="5345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Integer.toString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intVal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10)  </a:t>
            </a:r>
            <a:r>
              <a:rPr lang="en-GB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 = "1"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intVal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intVal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10;                      </a:t>
            </a:r>
            <a:r>
              <a:rPr lang="en-GB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GB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intVal</a:t>
            </a:r>
            <a:r>
              <a:rPr lang="en-GB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en-GB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64DD098-CCEB-75D6-8668-091A196DF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843775"/>
              </p:ext>
            </p:extLst>
          </p:nvPr>
        </p:nvGraphicFramePr>
        <p:xfrm>
          <a:off x="8019300" y="2630473"/>
          <a:ext cx="595085" cy="241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5">
                  <a:extLst>
                    <a:ext uri="{9D8B030D-6E8A-4147-A177-3AD203B41FA5}">
                      <a16:colId xmlns:a16="http://schemas.microsoft.com/office/drawing/2014/main" val="2517832572"/>
                    </a:ext>
                  </a:extLst>
                </a:gridCol>
              </a:tblGrid>
              <a:tr h="32175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"1"</a:t>
                      </a:r>
                      <a:endParaRPr lang="en-GB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7065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"2"</a:t>
                      </a:r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60814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"3"</a:t>
                      </a:r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417004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"4"</a:t>
                      </a:r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966111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"5"</a:t>
                      </a:r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99304"/>
                  </a:ext>
                </a:extLst>
              </a:tr>
              <a:tr h="589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"6"</a:t>
                      </a:r>
                      <a:endParaRPr lang="en-GB" sz="1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27337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0E098874-CAA7-CA4C-F01D-658F8847A780}"/>
              </a:ext>
            </a:extLst>
          </p:cNvPr>
          <p:cNvGrpSpPr/>
          <p:nvPr/>
        </p:nvGrpSpPr>
        <p:grpSpPr>
          <a:xfrm>
            <a:off x="9365287" y="2492644"/>
            <a:ext cx="1937101" cy="2650278"/>
            <a:chOff x="9365287" y="2492644"/>
            <a:chExt cx="1937101" cy="2650278"/>
          </a:xfrm>
        </p:grpSpPr>
        <p:sp>
          <p:nvSpPr>
            <p:cNvPr id="22" name="Right Arrow 4">
              <a:extLst>
                <a:ext uri="{FF2B5EF4-FFF2-40B4-BE49-F238E27FC236}">
                  <a16:creationId xmlns:a16="http://schemas.microsoft.com/office/drawing/2014/main" id="{13B426A9-DBE9-C3B7-B6C1-151BD006D644}"/>
                </a:ext>
              </a:extLst>
            </p:cNvPr>
            <p:cNvSpPr/>
            <p:nvPr/>
          </p:nvSpPr>
          <p:spPr>
            <a:xfrm rot="16200000">
              <a:off x="8249254" y="3608677"/>
              <a:ext cx="2650278" cy="418211"/>
            </a:xfrm>
            <a:prstGeom prst="rightArrow">
              <a:avLst>
                <a:gd name="adj1" fmla="val 83282"/>
                <a:gd name="adj2" fmla="val 50000"/>
              </a:avLst>
            </a:prstGeom>
            <a:solidFill>
              <a:srgbClr val="0000FF"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kern="0" dirty="0">
                  <a:solidFill>
                    <a:srgbClr val="0000FF"/>
                  </a:solidFill>
                  <a:latin typeface="Calibri" panose="020F0502020204030204"/>
                </a:rPr>
                <a:t>Pop and link all chars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73277C1-7A4D-BD33-1FDD-9DE8C85E3BB7}"/>
                </a:ext>
              </a:extLst>
            </p:cNvPr>
            <p:cNvSpPr txBox="1"/>
            <p:nvPr/>
          </p:nvSpPr>
          <p:spPr>
            <a:xfrm>
              <a:off x="9766413" y="3658659"/>
              <a:ext cx="15359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i="1" dirty="0">
                  <a:solidFill>
                    <a:srgbClr val="0000FF"/>
                  </a:solidFill>
                </a:rPr>
                <a:t>If </a:t>
              </a:r>
              <a:r>
                <a:rPr lang="en-GB" i="1" dirty="0" err="1">
                  <a:solidFill>
                    <a:srgbClr val="0000FF"/>
                  </a:solidFill>
                </a:rPr>
                <a:t>intVal</a:t>
              </a:r>
              <a:r>
                <a:rPr lang="en-GB" i="1" dirty="0">
                  <a:solidFill>
                    <a:srgbClr val="0000FF"/>
                  </a:solidFill>
                </a:rPr>
                <a:t> == 0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6BAE6B7-93E6-8E68-701B-75C699666E1F}"/>
              </a:ext>
            </a:extLst>
          </p:cNvPr>
          <p:cNvSpPr txBox="1"/>
          <p:nvPr/>
        </p:nvSpPr>
        <p:spPr>
          <a:xfrm>
            <a:off x="7717036" y="5542094"/>
            <a:ext cx="15359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"123456"</a:t>
            </a:r>
          </a:p>
        </p:txBody>
      </p:sp>
    </p:spTree>
    <p:extLst>
      <p:ext uri="{BB962C8B-B14F-4D97-AF65-F5344CB8AC3E}">
        <p14:creationId xmlns:p14="http://schemas.microsoft.com/office/powerpoint/2010/main" val="31758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 animBg="1"/>
      <p:bldP spid="12" grpId="0"/>
      <p:bldP spid="14" grpId="0"/>
      <p:bldP spid="16" grpId="0"/>
      <p:bldP spid="18" grpId="0"/>
      <p:bldP spid="20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>
            <a:extLst>
              <a:ext uri="{FF2B5EF4-FFF2-40B4-BE49-F238E27FC236}">
                <a16:creationId xmlns:a16="http://schemas.microsoft.com/office/drawing/2014/main" id="{87C720C1-1137-4CC8-96B9-2662FEA5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16" y="1282782"/>
            <a:ext cx="11557591" cy="657163"/>
          </a:xfrm>
        </p:spPr>
        <p:txBody>
          <a:bodyPr/>
          <a:lstStyle/>
          <a:p>
            <a:r>
              <a:rPr lang="en-GB" sz="3600" b="1" spc="-5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Backtracking in a maze</a:t>
            </a:r>
            <a:endParaRPr lang="en-GB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F2BE806-93A2-49CD-BBBC-D5E79DE8E499}"/>
              </a:ext>
            </a:extLst>
          </p:cNvPr>
          <p:cNvSpPr/>
          <p:nvPr/>
        </p:nvSpPr>
        <p:spPr>
          <a:xfrm>
            <a:off x="446068" y="1835480"/>
            <a:ext cx="11353615" cy="45719"/>
          </a:xfrm>
          <a:custGeom>
            <a:avLst/>
            <a:gdLst/>
            <a:ahLst/>
            <a:cxnLst/>
            <a:rect l="l" t="t" r="r" b="b"/>
            <a:pathLst>
              <a:path w="9649460">
                <a:moveTo>
                  <a:pt x="0" y="0"/>
                </a:moveTo>
                <a:lnTo>
                  <a:pt x="9649015" y="0"/>
                </a:lnTo>
              </a:path>
            </a:pathLst>
          </a:custGeom>
          <a:ln w="15875" cmpd="dbl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sz="1624"/>
          </a:p>
        </p:txBody>
      </p:sp>
      <p:pic>
        <p:nvPicPr>
          <p:cNvPr id="13" name="Picture 3" descr="maze1.png">
            <a:extLst>
              <a:ext uri="{FF2B5EF4-FFF2-40B4-BE49-F238E27FC236}">
                <a16:creationId xmlns:a16="http://schemas.microsoft.com/office/drawing/2014/main" id="{223F3DD3-A3FD-745D-0C12-1F13F0F8D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393" y="2305444"/>
            <a:ext cx="368617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4">
            <a:extLst>
              <a:ext uri="{FF2B5EF4-FFF2-40B4-BE49-F238E27FC236}">
                <a16:creationId xmlns:a16="http://schemas.microsoft.com/office/drawing/2014/main" id="{9CBCB17D-C4E3-B28D-225D-BD3DAB35C22B}"/>
              </a:ext>
            </a:extLst>
          </p:cNvPr>
          <p:cNvSpPr txBox="1">
            <a:spLocks noChangeArrowheads="1"/>
          </p:cNvSpPr>
          <p:nvPr/>
        </p:nvSpPr>
        <p:spPr bwMode="auto">
          <a:xfrm rot="-1727400">
            <a:off x="6055781" y="1745820"/>
            <a:ext cx="12362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 i="1" dirty="0">
                <a:solidFill>
                  <a:srgbClr val="FF0000"/>
                </a:solidFill>
                <a:latin typeface="+mn-lt"/>
              </a:rPr>
              <a:t>Junction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ABA01D60-CBC7-1597-92CF-C12D6E13C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2393" y="2534044"/>
            <a:ext cx="1326004" cy="400110"/>
          </a:xfrm>
          <a:prstGeom prst="rect">
            <a:avLst/>
          </a:prstGeom>
          <a:solidFill>
            <a:schemeClr val="bg1">
              <a:alpha val="76077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 i="1">
                <a:solidFill>
                  <a:srgbClr val="7030A0"/>
                </a:solidFill>
                <a:latin typeface="+mn-lt"/>
              </a:rPr>
              <a:t>Portion B</a:t>
            </a: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7A525B70-12C4-F22B-E055-BC1F05619773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6277721" y="3823064"/>
            <a:ext cx="1300356" cy="400110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 i="1">
                <a:solidFill>
                  <a:srgbClr val="0070C0"/>
                </a:solidFill>
                <a:latin typeface="+mn-lt"/>
              </a:rPr>
              <a:t>Portion 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FA952C-1E08-1BBC-9C54-75F6B788684B}"/>
              </a:ext>
            </a:extLst>
          </p:cNvPr>
          <p:cNvCxnSpPr>
            <a:stCxn id="14" idx="2"/>
          </p:cNvCxnSpPr>
          <p:nvPr/>
        </p:nvCxnSpPr>
        <p:spPr>
          <a:xfrm>
            <a:off x="6770246" y="2121201"/>
            <a:ext cx="248935" cy="641443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BFA7177-3688-EDD9-F056-CCD55313BA30}"/>
              </a:ext>
            </a:extLst>
          </p:cNvPr>
          <p:cNvSpPr txBox="1">
            <a:spLocks/>
          </p:cNvSpPr>
          <p:nvPr/>
        </p:nvSpPr>
        <p:spPr bwMode="auto">
          <a:xfrm>
            <a:off x="894606" y="2114944"/>
            <a:ext cx="4876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82550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 way to reach a goal</a:t>
            </a:r>
          </a:p>
          <a:p>
            <a:pPr marL="82550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strategy would be to try going through </a:t>
            </a:r>
            <a:r>
              <a:rPr lang="en-US" sz="20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Portion A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maze. </a:t>
            </a:r>
          </a:p>
          <a:p>
            <a:pPr marL="539750" lvl="1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get stuck before you find your way out, then you </a:t>
            </a:r>
            <a:r>
              <a:rPr lang="en-US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"backtrack"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junction.</a:t>
            </a:r>
          </a:p>
          <a:p>
            <a:pPr marL="539750" lvl="1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2550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this point in time, you know that </a:t>
            </a:r>
            <a:r>
              <a:rPr lang="en-US" sz="20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Portion A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 you out of the maze, </a:t>
            </a:r>
          </a:p>
          <a:p>
            <a:pPr marL="539750" lvl="1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you then start searching in </a:t>
            </a:r>
            <a:r>
              <a:rPr lang="en-US" sz="2000" b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Portion B</a:t>
            </a:r>
          </a:p>
          <a:p>
            <a:pPr marL="82550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endParaRPr 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9F62A3-937C-306A-5E72-C5F47A8B4C22}"/>
              </a:ext>
            </a:extLst>
          </p:cNvPr>
          <p:cNvSpPr/>
          <p:nvPr/>
        </p:nvSpPr>
        <p:spPr>
          <a:xfrm>
            <a:off x="9783569" y="3237404"/>
            <a:ext cx="134872" cy="135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6230D8-91E0-2B8D-6F76-20E825D509B0}"/>
              </a:ext>
            </a:extLst>
          </p:cNvPr>
          <p:cNvCxnSpPr>
            <a:cxnSpLocks/>
          </p:cNvCxnSpPr>
          <p:nvPr/>
        </p:nvCxnSpPr>
        <p:spPr>
          <a:xfrm flipH="1">
            <a:off x="9882434" y="2787738"/>
            <a:ext cx="489284" cy="437637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4">
            <a:extLst>
              <a:ext uri="{FF2B5EF4-FFF2-40B4-BE49-F238E27FC236}">
                <a16:creationId xmlns:a16="http://schemas.microsoft.com/office/drawing/2014/main" id="{6FFA33E8-46AB-86ED-A87E-A919C3DC71E0}"/>
              </a:ext>
            </a:extLst>
          </p:cNvPr>
          <p:cNvSpPr txBox="1">
            <a:spLocks noChangeArrowheads="1"/>
          </p:cNvSpPr>
          <p:nvPr/>
        </p:nvSpPr>
        <p:spPr bwMode="auto">
          <a:xfrm rot="3243448">
            <a:off x="10139014" y="2470256"/>
            <a:ext cx="7264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 i="1" dirty="0">
                <a:solidFill>
                  <a:srgbClr val="FF0000"/>
                </a:solidFill>
                <a:latin typeface="+mn-lt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381894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>
            <a:extLst>
              <a:ext uri="{FF2B5EF4-FFF2-40B4-BE49-F238E27FC236}">
                <a16:creationId xmlns:a16="http://schemas.microsoft.com/office/drawing/2014/main" id="{87C720C1-1137-4CC8-96B9-2662FEA5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16" y="1282782"/>
            <a:ext cx="11557591" cy="657163"/>
          </a:xfrm>
        </p:spPr>
        <p:txBody>
          <a:bodyPr/>
          <a:lstStyle/>
          <a:p>
            <a:r>
              <a:rPr lang="en-GB" sz="3600" b="1" spc="-5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Backtracking in a maze (cont.)</a:t>
            </a:r>
            <a:endParaRPr lang="en-GB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F2BE806-93A2-49CD-BBBC-D5E79DE8E499}"/>
              </a:ext>
            </a:extLst>
          </p:cNvPr>
          <p:cNvSpPr/>
          <p:nvPr/>
        </p:nvSpPr>
        <p:spPr>
          <a:xfrm>
            <a:off x="446068" y="1835480"/>
            <a:ext cx="11353615" cy="45719"/>
          </a:xfrm>
          <a:custGeom>
            <a:avLst/>
            <a:gdLst/>
            <a:ahLst/>
            <a:cxnLst/>
            <a:rect l="l" t="t" r="r" b="b"/>
            <a:pathLst>
              <a:path w="9649460">
                <a:moveTo>
                  <a:pt x="0" y="0"/>
                </a:moveTo>
                <a:lnTo>
                  <a:pt x="9649015" y="0"/>
                </a:lnTo>
              </a:path>
            </a:pathLst>
          </a:custGeom>
          <a:ln w="15875" cmpd="dbl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sz="1624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386A4F-29A5-B873-E97B-20EB33766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68" y="2140598"/>
            <a:ext cx="6976436" cy="3886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Clearly, at a single junction you could have even more than 2 choices. </a:t>
            </a:r>
          </a:p>
          <a:p>
            <a:pPr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backtracking strategy says to try each choice, one after the other, 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ever get stuck,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"backtrack"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the junction and try the next choice. </a:t>
            </a:r>
          </a:p>
          <a:p>
            <a:pPr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try all choices and never found a way out, then there IS no solution to the maze.</a:t>
            </a:r>
          </a:p>
          <a:p>
            <a:pPr marL="0" indent="0">
              <a:buNone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maze2.png">
            <a:extLst>
              <a:ext uri="{FF2B5EF4-FFF2-40B4-BE49-F238E27FC236}">
                <a16:creationId xmlns:a16="http://schemas.microsoft.com/office/drawing/2014/main" id="{68AEEA23-C4BB-4546-625E-BB380D22C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529" y="2026298"/>
            <a:ext cx="368617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F17BC3-074F-1978-81A5-354DB4E170FE}"/>
              </a:ext>
            </a:extLst>
          </p:cNvPr>
          <p:cNvSpPr txBox="1"/>
          <p:nvPr/>
        </p:nvSpPr>
        <p:spPr>
          <a:xfrm rot="20330493">
            <a:off x="8682979" y="3285186"/>
            <a:ext cx="1582738" cy="522287"/>
          </a:xfrm>
          <a:prstGeom prst="rect">
            <a:avLst/>
          </a:prstGeom>
          <a:solidFill>
            <a:schemeClr val="bg1">
              <a:lumMod val="85000"/>
              <a:alpha val="5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 dirty="0">
                <a:solidFill>
                  <a:srgbClr val="C00000"/>
                </a:solidFill>
                <a:latin typeface="Aharoni" pitchFamily="2" charset="-79"/>
                <a:ea typeface="+mn-ea"/>
                <a:cs typeface="Aharoni" pitchFamily="2" charset="-79"/>
              </a:rPr>
              <a:t>Junction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05D77-0C29-FF30-951D-56015C63E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2904" y="4083698"/>
            <a:ext cx="369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rgbClr val="0070C0"/>
                </a:solidFill>
              </a:rPr>
              <a:t>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1E6D79-4137-1BC7-72A2-A37B9292D0F8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9758510" y="3600305"/>
            <a:ext cx="446087" cy="825500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9C64E29-5710-DC46-7ED1-0D14F87B84B0}"/>
              </a:ext>
            </a:extLst>
          </p:cNvPr>
          <p:cNvSpPr txBox="1"/>
          <p:nvPr/>
        </p:nvSpPr>
        <p:spPr>
          <a:xfrm>
            <a:off x="10214917" y="3702698"/>
            <a:ext cx="40798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ea typeface="+mn-ea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562138-1EC3-342F-D1AE-2F9088962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1904" y="4388498"/>
            <a:ext cx="407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b="1" i="1">
                <a:solidFill>
                  <a:srgbClr val="7030A0"/>
                </a:solidFill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07687D-77B9-EC3D-3B31-D3D718FFAB30}"/>
              </a:ext>
            </a:extLst>
          </p:cNvPr>
          <p:cNvSpPr/>
          <p:nvPr/>
        </p:nvSpPr>
        <p:spPr>
          <a:xfrm>
            <a:off x="10833688" y="2968040"/>
            <a:ext cx="134872" cy="135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43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/>
      <p:bldP spid="13" grpId="0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>
            <a:extLst>
              <a:ext uri="{FF2B5EF4-FFF2-40B4-BE49-F238E27FC236}">
                <a16:creationId xmlns:a16="http://schemas.microsoft.com/office/drawing/2014/main" id="{87C720C1-1137-4CC8-96B9-2662FEA5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16" y="1282782"/>
            <a:ext cx="11557591" cy="657163"/>
          </a:xfrm>
        </p:spPr>
        <p:txBody>
          <a:bodyPr/>
          <a:lstStyle/>
          <a:p>
            <a:r>
              <a:rPr lang="en-GB" sz="3600" b="1" spc="-5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Backtracking in a maze (cont.)</a:t>
            </a:r>
            <a:endParaRPr lang="en-GB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F2BE806-93A2-49CD-BBBC-D5E79DE8E499}"/>
              </a:ext>
            </a:extLst>
          </p:cNvPr>
          <p:cNvSpPr/>
          <p:nvPr/>
        </p:nvSpPr>
        <p:spPr>
          <a:xfrm>
            <a:off x="446068" y="1835480"/>
            <a:ext cx="11353615" cy="45719"/>
          </a:xfrm>
          <a:custGeom>
            <a:avLst/>
            <a:gdLst/>
            <a:ahLst/>
            <a:cxnLst/>
            <a:rect l="l" t="t" r="r" b="b"/>
            <a:pathLst>
              <a:path w="9649460">
                <a:moveTo>
                  <a:pt x="0" y="0"/>
                </a:moveTo>
                <a:lnTo>
                  <a:pt x="9649015" y="0"/>
                </a:lnTo>
              </a:path>
            </a:pathLst>
          </a:custGeom>
          <a:ln w="15875" cmpd="dbl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sz="1624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9ED153B7-B428-6D22-89BE-58D53C435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816" y="4088363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charset="0"/>
              </a:rPr>
              <a:t>start</a:t>
            </a: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8C68978C-921C-B197-BB46-A3AF0112E0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1454" y="4316963"/>
            <a:ext cx="7588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2F4FA673-556E-7ECA-F941-85831CEFB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8216" y="408836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charset="0"/>
              </a:rPr>
              <a:t>?</a:t>
            </a: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9D1D98C4-87B9-A40F-6E88-FC9E02315D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96816" y="2869163"/>
            <a:ext cx="914400" cy="1219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55600882-FE5A-58B9-3B6C-9EE8E3E61A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3016" y="4316963"/>
            <a:ext cx="762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673D22C8-6702-5295-2E49-D60430D9F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216" y="26405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charset="0"/>
              </a:rPr>
              <a:t>?</a:t>
            </a: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CD4A01AA-0A19-3DE5-13DA-B0779F5CB5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6016" y="2411963"/>
            <a:ext cx="8382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ECA63697-CF4D-489E-CC0D-2752F4E220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6016" y="2945363"/>
            <a:ext cx="685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id="{C415E7BD-CC84-BCB7-BD8F-2BBFECFF5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1816" y="3021563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charset="0"/>
              </a:rPr>
              <a:t>dead end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47D8345E-7483-E450-B865-4B2DA1A9B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216" y="2183363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charset="0"/>
              </a:rPr>
              <a:t>dead end</a:t>
            </a:r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73D1FA4D-6AD9-8897-F433-0C52975D90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2216" y="2564363"/>
            <a:ext cx="8382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9">
            <a:extLst>
              <a:ext uri="{FF2B5EF4-FFF2-40B4-BE49-F238E27FC236}">
                <a16:creationId xmlns:a16="http://schemas.microsoft.com/office/drawing/2014/main" id="{D59D7D19-0ECF-B41A-50C3-7C6157EBA60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39816" y="3097763"/>
            <a:ext cx="762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0">
            <a:extLst>
              <a:ext uri="{FF2B5EF4-FFF2-40B4-BE49-F238E27FC236}">
                <a16:creationId xmlns:a16="http://schemas.microsoft.com/office/drawing/2014/main" id="{9C03DC12-C244-1834-22AC-5CD8CFFB5E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49216" y="3173963"/>
            <a:ext cx="762000" cy="990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1">
            <a:extLst>
              <a:ext uri="{FF2B5EF4-FFF2-40B4-BE49-F238E27FC236}">
                <a16:creationId xmlns:a16="http://schemas.microsoft.com/office/drawing/2014/main" id="{1BB44152-C9BA-8C4E-F6B9-389406B87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5016" y="408836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charset="0"/>
              </a:rPr>
              <a:t>?</a:t>
            </a: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750DDF5D-072A-C995-FF1D-3F4F14605E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6016" y="4012163"/>
            <a:ext cx="685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23">
            <a:extLst>
              <a:ext uri="{FF2B5EF4-FFF2-40B4-BE49-F238E27FC236}">
                <a16:creationId xmlns:a16="http://schemas.microsoft.com/office/drawing/2014/main" id="{0C55E80F-84C6-BB50-B755-AB09F043A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1816" y="385976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charset="0"/>
              </a:rPr>
              <a:t>?</a:t>
            </a: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B78EBE67-0A88-D76B-0777-A424D68D92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06616" y="3478763"/>
            <a:ext cx="15240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DC3C6D0A-59C0-9BC8-89CB-D884ED7E51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2816" y="4088363"/>
            <a:ext cx="13716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6">
            <a:extLst>
              <a:ext uri="{FF2B5EF4-FFF2-40B4-BE49-F238E27FC236}">
                <a16:creationId xmlns:a16="http://schemas.microsoft.com/office/drawing/2014/main" id="{51E86468-EEE9-1EBC-E41E-B9CC9265E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8216" y="4240763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charset="0"/>
              </a:rPr>
              <a:t>dead end</a:t>
            </a:r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35E0A107-7F39-1420-EB6E-94F4A6806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0616" y="3250163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charset="0"/>
              </a:rPr>
              <a:t>dead end</a:t>
            </a:r>
          </a:p>
        </p:txBody>
      </p:sp>
      <p:sp>
        <p:nvSpPr>
          <p:cNvPr id="31" name="Line 28">
            <a:extLst>
              <a:ext uri="{FF2B5EF4-FFF2-40B4-BE49-F238E27FC236}">
                <a16:creationId xmlns:a16="http://schemas.microsoft.com/office/drawing/2014/main" id="{738D6353-98C6-9513-FEFB-265575A60A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2816" y="3631163"/>
            <a:ext cx="15240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29">
            <a:extLst>
              <a:ext uri="{FF2B5EF4-FFF2-40B4-BE49-F238E27FC236}">
                <a16:creationId xmlns:a16="http://schemas.microsoft.com/office/drawing/2014/main" id="{7F3D252E-0CCC-F96C-5AC3-7EA734E19AC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06616" y="4240763"/>
            <a:ext cx="12954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0">
            <a:extLst>
              <a:ext uri="{FF2B5EF4-FFF2-40B4-BE49-F238E27FC236}">
                <a16:creationId xmlns:a16="http://schemas.microsoft.com/office/drawing/2014/main" id="{87AC4BF3-35D5-9316-5874-7EE103FD2A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6016" y="4164563"/>
            <a:ext cx="685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>
            <a:extLst>
              <a:ext uri="{FF2B5EF4-FFF2-40B4-BE49-F238E27FC236}">
                <a16:creationId xmlns:a16="http://schemas.microsoft.com/office/drawing/2014/main" id="{9B262650-B449-6D59-4E17-F1B09903A1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3616" y="4545563"/>
            <a:ext cx="762000" cy="762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>
            <a:extLst>
              <a:ext uri="{FF2B5EF4-FFF2-40B4-BE49-F238E27FC236}">
                <a16:creationId xmlns:a16="http://schemas.microsoft.com/office/drawing/2014/main" id="{82E04602-C8C8-4FEA-B7F3-1001312D8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9416" y="515516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charset="0"/>
              </a:rPr>
              <a:t>?</a:t>
            </a:r>
          </a:p>
        </p:txBody>
      </p:sp>
      <p:sp>
        <p:nvSpPr>
          <p:cNvPr id="36" name="Line 33">
            <a:extLst>
              <a:ext uri="{FF2B5EF4-FFF2-40B4-BE49-F238E27FC236}">
                <a16:creationId xmlns:a16="http://schemas.microsoft.com/office/drawing/2014/main" id="{4F819C79-B2E7-5B6F-7F50-B68EEAA60D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54216" y="4926563"/>
            <a:ext cx="8382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4">
            <a:extLst>
              <a:ext uri="{FF2B5EF4-FFF2-40B4-BE49-F238E27FC236}">
                <a16:creationId xmlns:a16="http://schemas.microsoft.com/office/drawing/2014/main" id="{7A592642-E784-3F07-3731-5AE7E2390E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4216" y="5459963"/>
            <a:ext cx="7620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35">
            <a:extLst>
              <a:ext uri="{FF2B5EF4-FFF2-40B4-BE49-F238E27FC236}">
                <a16:creationId xmlns:a16="http://schemas.microsoft.com/office/drawing/2014/main" id="{08E79B71-7BD2-DC09-54D2-02AF85C26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0016" y="5688563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Times New Roman" charset="0"/>
              </a:rPr>
              <a:t>success!</a:t>
            </a:r>
            <a:endParaRPr lang="en-US">
              <a:latin typeface="Times New Roman" charset="0"/>
            </a:endParaRPr>
          </a:p>
        </p:txBody>
      </p:sp>
      <p:sp>
        <p:nvSpPr>
          <p:cNvPr id="39" name="Text Box 36">
            <a:extLst>
              <a:ext uri="{FF2B5EF4-FFF2-40B4-BE49-F238E27FC236}">
                <a16:creationId xmlns:a16="http://schemas.microsoft.com/office/drawing/2014/main" id="{FBAD3B5F-1A88-AECF-D762-1F258ABD8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416" y="4697963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charset="0"/>
              </a:rPr>
              <a:t>dead end</a:t>
            </a:r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9F0753CA-3D0C-DD3E-57FD-C40070ACD7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0416" y="5078963"/>
            <a:ext cx="8382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7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6" grpId="0" animBg="1"/>
      <p:bldP spid="7" grpId="0" autoUpdateAnimBg="0"/>
      <p:bldP spid="8" grpId="0" animBg="1"/>
      <p:bldP spid="10" grpId="0" animBg="1"/>
      <p:bldP spid="12" grpId="0" autoUpdateAnimBg="0"/>
      <p:bldP spid="13" grpId="0" animBg="1"/>
      <p:bldP spid="15" grpId="0" animBg="1"/>
      <p:bldP spid="19" grpId="0" autoUpdateAnimBg="0"/>
      <p:bldP spid="20" grpId="0" autoUpdateAnimBg="0"/>
      <p:bldP spid="21" grpId="0" animBg="1"/>
      <p:bldP spid="22" grpId="0" animBg="1"/>
      <p:bldP spid="23" grpId="0" animBg="1"/>
      <p:bldP spid="24" grpId="0" autoUpdateAnimBg="0"/>
      <p:bldP spid="25" grpId="0" animBg="1"/>
      <p:bldP spid="26" grpId="0" autoUpdateAnimBg="0"/>
      <p:bldP spid="27" grpId="0" animBg="1"/>
      <p:bldP spid="28" grpId="0" animBg="1"/>
      <p:bldP spid="29" grpId="0" autoUpdateAnimBg="0"/>
      <p:bldP spid="30" grpId="0" autoUpdateAnimBg="0"/>
      <p:bldP spid="31" grpId="0" animBg="1"/>
      <p:bldP spid="32" grpId="0" animBg="1"/>
      <p:bldP spid="33" grpId="0" animBg="1"/>
      <p:bldP spid="34" grpId="0" animBg="1"/>
      <p:bldP spid="35" grpId="0" autoUpdateAnimBg="0"/>
      <p:bldP spid="36" grpId="0" animBg="1"/>
      <p:bldP spid="37" grpId="0" animBg="1"/>
      <p:bldP spid="38" grpId="0" autoUpdateAnimBg="0"/>
      <p:bldP spid="39" grpId="0" autoUpdateAnimBg="0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1830" y="1947567"/>
            <a:ext cx="10657750" cy="43725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session covers:</a:t>
            </a:r>
          </a:p>
          <a:p>
            <a:pPr lvl="1"/>
            <a:r>
              <a:rPr lang="en-GB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data structure and its implementations.</a:t>
            </a:r>
          </a:p>
          <a:p>
            <a:pPr lvl="2"/>
            <a:r>
              <a:rPr lang="en-GB" sz="2000" i="1" dirty="0">
                <a:solidFill>
                  <a:srgbClr val="6C26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stack in an array</a:t>
            </a:r>
          </a:p>
          <a:p>
            <a:pPr lvl="2"/>
            <a:r>
              <a:rPr lang="en-GB" sz="2000" i="1" dirty="0">
                <a:solidFill>
                  <a:srgbClr val="6C26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stack in a linked list.</a:t>
            </a:r>
            <a:endParaRPr lang="en-GB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applications.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200" i="1" dirty="0">
                <a:solidFill>
                  <a:srgbClr val="6C26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 a sting in stack.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200" i="1" dirty="0">
                <a:solidFill>
                  <a:srgbClr val="6C26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the brackets and other operators are balanced.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200" i="1" dirty="0">
                <a:solidFill>
                  <a:srgbClr val="6C26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 an integer string to an integer value.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200" i="1" dirty="0">
                <a:solidFill>
                  <a:srgbClr val="6C26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Converting an integer value to an integer string.</a:t>
            </a:r>
            <a:endParaRPr lang="en-GB" sz="2200" dirty="0">
              <a:solidFill>
                <a:srgbClr val="6C268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week:</a:t>
            </a:r>
          </a:p>
          <a:p>
            <a:pPr lvl="1"/>
            <a:r>
              <a:rPr lang="en-GB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ADT - Queue.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3EEBC-8848-48BC-9E86-2856C4334E59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C099DBAC-D07B-4651-A2EA-9104AA7D5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16" y="1282782"/>
            <a:ext cx="11557591" cy="657163"/>
          </a:xfrm>
        </p:spPr>
        <p:txBody>
          <a:bodyPr/>
          <a:lstStyle/>
          <a:p>
            <a:r>
              <a:rPr lang="en-GB" sz="3600" b="1" spc="-5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Summary</a:t>
            </a:r>
            <a:endParaRPr lang="en-GB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BBD66DB-9683-46BD-A984-EE3EA4662725}"/>
              </a:ext>
            </a:extLst>
          </p:cNvPr>
          <p:cNvSpPr/>
          <p:nvPr/>
        </p:nvSpPr>
        <p:spPr>
          <a:xfrm>
            <a:off x="446068" y="1835480"/>
            <a:ext cx="11353615" cy="45719"/>
          </a:xfrm>
          <a:custGeom>
            <a:avLst/>
            <a:gdLst/>
            <a:ahLst/>
            <a:cxnLst/>
            <a:rect l="l" t="t" r="r" b="b"/>
            <a:pathLst>
              <a:path w="9649460">
                <a:moveTo>
                  <a:pt x="0" y="0"/>
                </a:moveTo>
                <a:lnTo>
                  <a:pt x="9649015" y="0"/>
                </a:lnTo>
              </a:path>
            </a:pathLst>
          </a:custGeom>
          <a:ln w="15875" cmpd="dbl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sz="1624"/>
          </a:p>
        </p:txBody>
      </p:sp>
    </p:spTree>
    <p:extLst>
      <p:ext uri="{BB962C8B-B14F-4D97-AF65-F5344CB8AC3E}">
        <p14:creationId xmlns:p14="http://schemas.microsoft.com/office/powerpoint/2010/main" val="239253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751" y="1351823"/>
            <a:ext cx="11557591" cy="825721"/>
          </a:xfrm>
        </p:spPr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817" y="2273892"/>
            <a:ext cx="11557591" cy="3635782"/>
          </a:xfrm>
        </p:spPr>
        <p:txBody>
          <a:bodyPr/>
          <a:lstStyle/>
          <a:p>
            <a:endParaRPr lang="en-GB" dirty="0"/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8687235"/>
              </p:ext>
            </p:extLst>
          </p:nvPr>
        </p:nvGraphicFramePr>
        <p:xfrm>
          <a:off x="401470" y="1338225"/>
          <a:ext cx="11686503" cy="4572000"/>
        </p:xfrm>
        <a:graphic>
          <a:graphicData uri="http://schemas.openxmlformats.org/drawingml/2006/table">
            <a:tbl>
              <a:tblPr firstRow="1" bandRow="1"/>
              <a:tblGrid>
                <a:gridCol w="949029">
                  <a:extLst>
                    <a:ext uri="{9D8B030D-6E8A-4147-A177-3AD203B41FA5}">
                      <a16:colId xmlns:a16="http://schemas.microsoft.com/office/drawing/2014/main" val="2652734061"/>
                    </a:ext>
                  </a:extLst>
                </a:gridCol>
                <a:gridCol w="5427393">
                  <a:extLst>
                    <a:ext uri="{9D8B030D-6E8A-4147-A177-3AD203B41FA5}">
                      <a16:colId xmlns:a16="http://schemas.microsoft.com/office/drawing/2014/main" val="1559195533"/>
                    </a:ext>
                  </a:extLst>
                </a:gridCol>
                <a:gridCol w="5310081">
                  <a:extLst>
                    <a:ext uri="{9D8B030D-6E8A-4147-A177-3AD203B41FA5}">
                      <a16:colId xmlns:a16="http://schemas.microsoft.com/office/drawing/2014/main" val="3394534551"/>
                    </a:ext>
                  </a:extLst>
                </a:gridCol>
              </a:tblGrid>
              <a:tr h="2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Week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GB" sz="1400" dirty="0"/>
                        <a:t>Lecture (1hour)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GB" sz="1400" dirty="0"/>
                        <a:t>IT Lab</a:t>
                      </a:r>
                      <a:r>
                        <a:rPr lang="en-GB" sz="1400" baseline="0" dirty="0"/>
                        <a:t>  (2 Hours)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41665"/>
                  </a:ext>
                </a:extLst>
              </a:tr>
              <a:tr h="2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Arrays as Abstract Data Types (ADT)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Arrays Scanning Exercises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97615"/>
                  </a:ext>
                </a:extLst>
              </a:tr>
              <a:tr h="2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Sorting Algorithms – Bubble Sort &amp; Cocktail-Shaker Sort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ArrayADT</a:t>
                      </a:r>
                      <a:endParaRPr lang="en-GB" sz="1400" b="0" strike="sngStrik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547717"/>
                  </a:ext>
                </a:extLst>
              </a:tr>
              <a:tr h="2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Selection Sort, Insertion Sort, and Big-O Notation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Sorting Algorithms</a:t>
                      </a:r>
                      <a:endParaRPr lang="en-GB" sz="1400" b="0" strike="noStrik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543994"/>
                  </a:ext>
                </a:extLst>
              </a:tr>
              <a:tr h="2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Singly Linked Lists</a:t>
                      </a:r>
                      <a:endParaRPr lang="en-GB" sz="1400" strike="sngStrik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Selection Sort and Insertion Sort</a:t>
                      </a:r>
                      <a:endParaRPr lang="en-GB" sz="1400" b="0" strike="noStrik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473748"/>
                  </a:ext>
                </a:extLst>
              </a:tr>
              <a:tr h="2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Circular Linked Lists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Linked Lists</a:t>
                      </a:r>
                      <a:endParaRPr lang="en-GB" sz="1400" b="0" strike="noStrik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960362"/>
                  </a:ext>
                </a:extLst>
              </a:tr>
              <a:tr h="2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6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Doubly Linked Lists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Circle Linked Lists</a:t>
                      </a:r>
                      <a:endParaRPr lang="en-GB" sz="1400" b="0" strike="noStrik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025952"/>
                  </a:ext>
                </a:extLst>
              </a:tr>
              <a:tr h="2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Stack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Doubly Linked Lists</a:t>
                      </a:r>
                      <a:endParaRPr lang="en-GB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385033"/>
                  </a:ext>
                </a:extLst>
              </a:tr>
              <a:tr h="2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8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Queues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Stacks</a:t>
                      </a:r>
                      <a:endParaRPr lang="en-GB" sz="1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727888"/>
                  </a:ext>
                </a:extLst>
              </a:tr>
              <a:tr h="2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Recursion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Queues</a:t>
                      </a:r>
                      <a:endParaRPr lang="en-GB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962871"/>
                  </a:ext>
                </a:extLst>
              </a:tr>
              <a:tr h="2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Recursion &amp; ICA Focus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GB" sz="1400" b="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Recursion I</a:t>
                      </a:r>
                      <a:endParaRPr lang="en-GB" sz="1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85932"/>
                  </a:ext>
                </a:extLst>
              </a:tr>
              <a:tr h="2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GB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Easter Breaks</a:t>
                      </a:r>
                      <a:endParaRPr lang="en-GB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kern="12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34003"/>
                  </a:ext>
                </a:extLst>
              </a:tr>
              <a:tr h="2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11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Trees &amp; ICA Support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Recursion II</a:t>
                      </a:r>
                      <a:endParaRPr lang="en-GB" sz="1400" b="0" kern="12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989613"/>
                  </a:ext>
                </a:extLst>
              </a:tr>
              <a:tr h="2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12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Trees &amp; ICA Support</a:t>
                      </a:r>
                      <a:endParaRPr lang="en-GB" sz="1400" b="1" kern="12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Trees &amp; ICA Progress Advice &amp;</a:t>
                      </a:r>
                      <a:r>
                        <a:rPr lang="en-GB" sz="1400" b="1" kern="1200" baseline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Reminders</a:t>
                      </a:r>
                      <a:endParaRPr lang="en-GB" sz="1400" b="1" kern="12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343146"/>
                  </a:ext>
                </a:extLst>
              </a:tr>
              <a:tr h="2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13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2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ICA Hand-in </a:t>
                      </a:r>
                      <a:r>
                        <a:rPr lang="en-GB" sz="1400" b="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(10</a:t>
                      </a:r>
                      <a:r>
                        <a:rPr lang="en-GB" sz="1400" b="0" kern="1200" baseline="30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GB" sz="1400" b="0" kern="1200" baseline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May 2023 by 4pm)</a:t>
                      </a:r>
                      <a:endParaRPr lang="en-GB" sz="1400" b="0" kern="12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86238426"/>
                  </a:ext>
                </a:extLst>
              </a:tr>
            </a:tbl>
          </a:graphicData>
        </a:graphic>
      </p:graphicFrame>
      <p:pic>
        <p:nvPicPr>
          <p:cNvPr id="6" name="Picture 2" descr="Cute Animated Honey Bee Gifs at Best Animations - ClipArt ...">
            <a:extLst>
              <a:ext uri="{FF2B5EF4-FFF2-40B4-BE49-F238E27FC236}">
                <a16:creationId xmlns:a16="http://schemas.microsoft.com/office/drawing/2014/main" id="{4D26BAD6-8365-4F43-9D68-92BD32C63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3309314"/>
            <a:ext cx="773781" cy="74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ttention pls From Powerdirector | Cute gif, Animated icons, Abc coloring  pages">
            <a:extLst>
              <a:ext uri="{FF2B5EF4-FFF2-40B4-BE49-F238E27FC236}">
                <a16:creationId xmlns:a16="http://schemas.microsoft.com/office/drawing/2014/main" id="{AA217BD7-B407-46C0-82A7-9ECAF2260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747" y="5559874"/>
            <a:ext cx="1277838" cy="79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802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DAAEDF-9FE3-4F92-BA4A-791BF557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3EEBC-8848-48BC-9E86-2856C4334E59}" type="slidenum">
              <a:rPr lang="en-GB" smtClean="0"/>
              <a:pPr/>
              <a:t>20</a:t>
            </a:fld>
            <a:endParaRPr lang="en-GB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CCE7A59-5B12-4E26-83F4-149FD0AB7B07}"/>
              </a:ext>
            </a:extLst>
          </p:cNvPr>
          <p:cNvGrpSpPr/>
          <p:nvPr/>
        </p:nvGrpSpPr>
        <p:grpSpPr>
          <a:xfrm>
            <a:off x="9029700" y="1226686"/>
            <a:ext cx="2833007" cy="4815563"/>
            <a:chOff x="9029700" y="1226686"/>
            <a:chExt cx="2833007" cy="481556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BE1F67B-4DEF-48EA-BD09-2432FE0F3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21505" y="3199843"/>
              <a:ext cx="1965645" cy="2842406"/>
            </a:xfrm>
            <a:prstGeom prst="rect">
              <a:avLst/>
            </a:prstGeom>
          </p:spPr>
        </p:pic>
        <p:sp>
          <p:nvSpPr>
            <p:cNvPr id="11" name="Thought Bubble: Cloud 10">
              <a:extLst>
                <a:ext uri="{FF2B5EF4-FFF2-40B4-BE49-F238E27FC236}">
                  <a16:creationId xmlns:a16="http://schemas.microsoft.com/office/drawing/2014/main" id="{2E2E9F7A-03D2-47D6-819D-2088506A5FFC}"/>
                </a:ext>
              </a:extLst>
            </p:cNvPr>
            <p:cNvSpPr/>
            <p:nvPr/>
          </p:nvSpPr>
          <p:spPr>
            <a:xfrm>
              <a:off x="9029700" y="1226686"/>
              <a:ext cx="2833007" cy="1802264"/>
            </a:xfrm>
            <a:prstGeom prst="cloudCallout">
              <a:avLst>
                <a:gd name="adj1" fmla="val 4648"/>
                <a:gd name="adj2" fmla="val 6294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b="1" i="1" dirty="0">
                  <a:solidFill>
                    <a:srgbClr val="002060"/>
                  </a:solidFill>
                  <a:latin typeface="Berlin Sans FB Demi" panose="020E0802020502020306" pitchFamily="34" charset="0"/>
                </a:rPr>
                <a:t>Thank you!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142D858-13D7-49C9-AA92-25EEEA6FA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476" y="1919858"/>
            <a:ext cx="5913154" cy="2086995"/>
          </a:xfrm>
          <a:prstGeom prst="rect">
            <a:avLst/>
          </a:prstGeom>
        </p:spPr>
      </p:pic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8E75DBC8-88C6-45FF-AF77-A820806A982C}"/>
              </a:ext>
            </a:extLst>
          </p:cNvPr>
          <p:cNvSpPr/>
          <p:nvPr/>
        </p:nvSpPr>
        <p:spPr>
          <a:xfrm rot="10800000" flipV="1">
            <a:off x="3681732" y="4006853"/>
            <a:ext cx="5913153" cy="2324616"/>
          </a:xfrm>
          <a:prstGeom prst="notched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i="1" dirty="0">
                <a:solidFill>
                  <a:srgbClr val="002060"/>
                </a:solidFill>
                <a:latin typeface="Gabriola" panose="04040605051002020D02" pitchFamily="82" charset="0"/>
              </a:rPr>
              <a:t>Stack Implementation and applications</a:t>
            </a:r>
          </a:p>
          <a:p>
            <a:pPr algn="ctr"/>
            <a:r>
              <a:rPr lang="en-GB" sz="2400" b="1" i="1" dirty="0">
                <a:solidFill>
                  <a:srgbClr val="002060"/>
                </a:solidFill>
                <a:latin typeface="Gabriola" panose="04040605051002020D02" pitchFamily="82" charset="0"/>
              </a:rPr>
              <a:t>Week </a:t>
            </a:r>
            <a:r>
              <a:rPr lang="en-GB" sz="4000" b="1" i="1" dirty="0">
                <a:solidFill>
                  <a:srgbClr val="C00000"/>
                </a:solidFill>
                <a:latin typeface="Gabriola" panose="04040605051002020D02" pitchFamily="82" charset="0"/>
              </a:rPr>
              <a:t>07</a:t>
            </a:r>
            <a:endParaRPr lang="en-GB" sz="4000" b="1" i="1" dirty="0">
              <a:solidFill>
                <a:srgbClr val="002060"/>
              </a:solidFill>
              <a:latin typeface="Gabriola" panose="04040605051002020D02" pitchFamily="82" charset="0"/>
            </a:endParaRPr>
          </a:p>
        </p:txBody>
      </p:sp>
      <p:sp>
        <p:nvSpPr>
          <p:cNvPr id="26" name="Title 3">
            <a:extLst>
              <a:ext uri="{FF2B5EF4-FFF2-40B4-BE49-F238E27FC236}">
                <a16:creationId xmlns:a16="http://schemas.microsoft.com/office/drawing/2014/main" id="{2ACAAB00-4664-4A92-9387-E4D9E7A4FF38}"/>
              </a:ext>
            </a:extLst>
          </p:cNvPr>
          <p:cNvSpPr txBox="1">
            <a:spLocks/>
          </p:cNvSpPr>
          <p:nvPr/>
        </p:nvSpPr>
        <p:spPr>
          <a:xfrm>
            <a:off x="530592" y="990261"/>
            <a:ext cx="8299083" cy="1213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>
                <a:latin typeface="Bradley Hand ITC" panose="03070402050302030203" pitchFamily="66" charset="0"/>
              </a:rPr>
              <a:t>Questions?</a:t>
            </a:r>
          </a:p>
        </p:txBody>
      </p:sp>
      <p:pic>
        <p:nvPicPr>
          <p:cNvPr id="13" name="Picture 2" descr="Target GIF - Find on GIFER">
            <a:extLst>
              <a:ext uri="{FF2B5EF4-FFF2-40B4-BE49-F238E27FC236}">
                <a16:creationId xmlns:a16="http://schemas.microsoft.com/office/drawing/2014/main" id="{68F55929-712D-44AD-9F37-80D85574C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7" y="4426101"/>
            <a:ext cx="3334630" cy="126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59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9364AB9-F36D-2139-4F47-98C1A75FC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16" y="1282782"/>
            <a:ext cx="11557591" cy="657163"/>
          </a:xfrm>
        </p:spPr>
        <p:txBody>
          <a:bodyPr/>
          <a:lstStyle/>
          <a:p>
            <a:r>
              <a:rPr lang="en-GB" sz="3600" b="1" spc="-5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Stack applications</a:t>
            </a:r>
            <a:endParaRPr lang="en-GB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6AF98E-5665-A7DC-34CB-14A4B4DA9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929" y="1939944"/>
            <a:ext cx="11066668" cy="44388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Page-visited history in a Web browser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Undo sequence in a text editor</a:t>
            </a:r>
            <a:endParaRPr lang="en-GB" sz="1600" spc="-9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717"/>
              </a:spcBef>
              <a:buNone/>
            </a:pPr>
            <a:r>
              <a:rPr lang="en-GB" sz="2600" spc="-9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session, we will demonstrate</a:t>
            </a:r>
            <a:endParaRPr lang="en-GB" sz="2600" spc="-14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7259" lvl="1" indent="-457200">
              <a:spcBef>
                <a:spcPts val="627"/>
              </a:spcBef>
              <a:buFont typeface="Wingdings" panose="05000000000000000000" pitchFamily="2" charset="2"/>
              <a:buChar char="q"/>
            </a:pPr>
            <a:r>
              <a:rPr lang="en-GB" sz="2600" spc="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 local variables when one function calls another</a:t>
            </a:r>
            <a:r>
              <a:rPr lang="en-GB" sz="26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this one calls another, and so on.</a:t>
            </a:r>
          </a:p>
          <a:p>
            <a:pPr marL="1154459" lvl="2" indent="-457200">
              <a:spcBef>
                <a:spcPts val="627"/>
              </a:spcBef>
              <a:buFont typeface="Wingdings" panose="05000000000000000000" pitchFamily="2" charset="2"/>
              <a:buChar char="§"/>
            </a:pPr>
            <a:r>
              <a:rPr lang="en-GB" sz="2200" i="1" spc="-14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important for compiling and runtime processing!</a:t>
            </a:r>
            <a:endParaRPr lang="en-GB" sz="22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7259" lvl="1" indent="-457200">
              <a:spcBef>
                <a:spcPts val="627"/>
              </a:spcBef>
              <a:buFont typeface="Wingdings" panose="05000000000000000000" pitchFamily="2" charset="2"/>
              <a:buChar char="q"/>
            </a:pPr>
            <a:r>
              <a:rPr lang="en-GB" sz="2600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a file to see if braces {} and other operators are balanced.</a:t>
            </a:r>
          </a:p>
          <a:p>
            <a:pPr marL="1154459" lvl="2" indent="-457200">
              <a:spcBef>
                <a:spcPts val="627"/>
              </a:spcBef>
              <a:buFont typeface="Wingdings" panose="05000000000000000000" pitchFamily="2" charset="2"/>
              <a:buChar char="§"/>
            </a:pPr>
            <a:r>
              <a:rPr lang="en-GB" sz="2200" i="1" spc="18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import for checking the correctness of programming syntax!</a:t>
            </a:r>
            <a:endParaRPr lang="en-GB" sz="22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7259" lvl="1" indent="-457200">
              <a:spcBef>
                <a:spcPts val="627"/>
              </a:spcBef>
              <a:buFont typeface="Wingdings" panose="05000000000000000000" pitchFamily="2" charset="2"/>
              <a:buChar char="q"/>
            </a:pPr>
            <a:r>
              <a:rPr lang="en-GB" sz="2600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 a string</a:t>
            </a:r>
            <a:endParaRPr lang="en-GB" sz="2600" spc="1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7259" lvl="1" indent="-457200">
              <a:spcBef>
                <a:spcPts val="627"/>
              </a:spcBef>
              <a:buFont typeface="Wingdings" panose="05000000000000000000" pitchFamily="2" charset="2"/>
              <a:buChar char="q"/>
            </a:pPr>
            <a:r>
              <a:rPr lang="en-GB" sz="2600" spc="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 an integer string to an integer value, e.g., "123" -&gt; 123</a:t>
            </a:r>
          </a:p>
          <a:p>
            <a:pPr marL="697259" lvl="1" indent="-457200">
              <a:spcBef>
                <a:spcPts val="627"/>
              </a:spcBef>
              <a:buFont typeface="Wingdings" panose="05000000000000000000" pitchFamily="2" charset="2"/>
              <a:buChar char="q"/>
            </a:pPr>
            <a:r>
              <a:rPr lang="en-GB" sz="2600" spc="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 an integer value to an integer string, e.g., 123 -&gt; "123".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77F32F0B-829B-4262-8552-6890C309F88C}"/>
              </a:ext>
            </a:extLst>
          </p:cNvPr>
          <p:cNvSpPr/>
          <p:nvPr/>
        </p:nvSpPr>
        <p:spPr>
          <a:xfrm>
            <a:off x="446068" y="1835480"/>
            <a:ext cx="11353615" cy="45719"/>
          </a:xfrm>
          <a:custGeom>
            <a:avLst/>
            <a:gdLst/>
            <a:ahLst/>
            <a:cxnLst/>
            <a:rect l="l" t="t" r="r" b="b"/>
            <a:pathLst>
              <a:path w="9649460">
                <a:moveTo>
                  <a:pt x="0" y="0"/>
                </a:moveTo>
                <a:lnTo>
                  <a:pt x="9649015" y="0"/>
                </a:lnTo>
              </a:path>
            </a:pathLst>
          </a:custGeom>
          <a:ln w="15875" cmpd="dbl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sz="1624"/>
          </a:p>
        </p:txBody>
      </p:sp>
    </p:spTree>
    <p:extLst>
      <p:ext uri="{BB962C8B-B14F-4D97-AF65-F5344CB8AC3E}">
        <p14:creationId xmlns:p14="http://schemas.microsoft.com/office/powerpoint/2010/main" val="182386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7">
            <a:extLst>
              <a:ext uri="{FF2B5EF4-FFF2-40B4-BE49-F238E27FC236}">
                <a16:creationId xmlns:a16="http://schemas.microsoft.com/office/drawing/2014/main" id="{18E8FD6E-4B89-4CAE-8932-A11434B05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16" y="1282782"/>
            <a:ext cx="11557591" cy="657163"/>
          </a:xfrm>
        </p:spPr>
        <p:txBody>
          <a:bodyPr/>
          <a:lstStyle/>
          <a:p>
            <a:r>
              <a:rPr lang="en-GB" sz="3600" b="1" spc="-5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Store method activation records</a:t>
            </a:r>
            <a:endParaRPr lang="en-GB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138FE985-3158-4CE4-9CEE-F7B6F29FC801}"/>
              </a:ext>
            </a:extLst>
          </p:cNvPr>
          <p:cNvSpPr/>
          <p:nvPr/>
        </p:nvSpPr>
        <p:spPr>
          <a:xfrm>
            <a:off x="446068" y="1835480"/>
            <a:ext cx="11353615" cy="45719"/>
          </a:xfrm>
          <a:custGeom>
            <a:avLst/>
            <a:gdLst/>
            <a:ahLst/>
            <a:cxnLst/>
            <a:rect l="l" t="t" r="r" b="b"/>
            <a:pathLst>
              <a:path w="9649460">
                <a:moveTo>
                  <a:pt x="0" y="0"/>
                </a:moveTo>
                <a:lnTo>
                  <a:pt x="9649015" y="0"/>
                </a:lnTo>
              </a:path>
            </a:pathLst>
          </a:custGeom>
          <a:ln w="15875" cmpd="dbl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sz="1624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FD903A-96D5-134B-A19C-F65ED8815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791" y="2151045"/>
            <a:ext cx="2404603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f(){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g();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g(){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h();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h(){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k();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k(){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A5B9326-8F6B-7F15-B611-BB06283E13CA}"/>
              </a:ext>
            </a:extLst>
          </p:cNvPr>
          <p:cNvGrpSpPr/>
          <p:nvPr/>
        </p:nvGrpSpPr>
        <p:grpSpPr>
          <a:xfrm>
            <a:off x="3632394" y="2092299"/>
            <a:ext cx="7321104" cy="4320480"/>
            <a:chOff x="3272354" y="2251652"/>
            <a:chExt cx="7321104" cy="432048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308985C-B9E5-2F79-68B5-E1028DD05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0869" y="2342177"/>
              <a:ext cx="6332589" cy="3888432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F62D150-8C8C-E391-3DAF-F10E45B170D4}"/>
                </a:ext>
              </a:extLst>
            </p:cNvPr>
            <p:cNvCxnSpPr/>
            <p:nvPr/>
          </p:nvCxnSpPr>
          <p:spPr bwMode="auto">
            <a:xfrm>
              <a:off x="3272354" y="2251652"/>
              <a:ext cx="0" cy="4320480"/>
            </a:xfrm>
            <a:prstGeom prst="line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D217C84-7E04-FC9A-D5C7-487664E38AEE}"/>
                </a:ext>
              </a:extLst>
            </p:cNvPr>
            <p:cNvCxnSpPr/>
            <p:nvPr/>
          </p:nvCxnSpPr>
          <p:spPr bwMode="auto">
            <a:xfrm>
              <a:off x="3320836" y="2251652"/>
              <a:ext cx="0" cy="4320480"/>
            </a:xfrm>
            <a:prstGeom prst="line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E707C1-7F96-0502-FC13-EBF644E55D03}"/>
              </a:ext>
            </a:extLst>
          </p:cNvPr>
          <p:cNvGrpSpPr/>
          <p:nvPr/>
        </p:nvGrpSpPr>
        <p:grpSpPr>
          <a:xfrm>
            <a:off x="5319740" y="3012801"/>
            <a:ext cx="1052188" cy="2749024"/>
            <a:chOff x="5319740" y="3012801"/>
            <a:chExt cx="1052188" cy="2749024"/>
          </a:xfrm>
        </p:grpSpPr>
        <p:sp>
          <p:nvSpPr>
            <p:cNvPr id="15" name="Right Arrow 4">
              <a:extLst>
                <a:ext uri="{FF2B5EF4-FFF2-40B4-BE49-F238E27FC236}">
                  <a16:creationId xmlns:a16="http://schemas.microsoft.com/office/drawing/2014/main" id="{CF26E166-CF9C-C48E-8831-B44607AD3240}"/>
                </a:ext>
              </a:extLst>
            </p:cNvPr>
            <p:cNvSpPr/>
            <p:nvPr/>
          </p:nvSpPr>
          <p:spPr>
            <a:xfrm rot="5400000">
              <a:off x="4154334" y="4178207"/>
              <a:ext cx="2749024" cy="418211"/>
            </a:xfrm>
            <a:prstGeom prst="rightArrow">
              <a:avLst>
                <a:gd name="adj1" fmla="val 83282"/>
                <a:gd name="adj2" fmla="val 50000"/>
              </a:avLst>
            </a:prstGeom>
            <a:solidFill>
              <a:srgbClr val="0000FF"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GB" kern="0" dirty="0">
                <a:solidFill>
                  <a:srgbClr val="0000FF"/>
                </a:solidFill>
                <a:latin typeface="Calibri" panose="020F0502020204030204"/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DCDC9F5F-3382-FE0C-1909-2A788E32FA6B}"/>
                </a:ext>
              </a:extLst>
            </p:cNvPr>
            <p:cNvSpPr/>
            <p:nvPr/>
          </p:nvSpPr>
          <p:spPr>
            <a:xfrm>
              <a:off x="5715749" y="3975761"/>
              <a:ext cx="656179" cy="209320"/>
            </a:xfrm>
            <a:prstGeom prst="rightArrow">
              <a:avLst/>
            </a:prstGeom>
            <a:solidFill>
              <a:srgbClr val="0000FF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F74526E-9A9B-B3B7-5FD0-E0BBEAB267F6}"/>
              </a:ext>
            </a:extLst>
          </p:cNvPr>
          <p:cNvGrpSpPr/>
          <p:nvPr/>
        </p:nvGrpSpPr>
        <p:grpSpPr>
          <a:xfrm>
            <a:off x="4685597" y="2775098"/>
            <a:ext cx="1052355" cy="3691437"/>
            <a:chOff x="4533197" y="2622698"/>
            <a:chExt cx="1052355" cy="3691437"/>
          </a:xfrm>
        </p:grpSpPr>
        <p:sp>
          <p:nvSpPr>
            <p:cNvPr id="19" name="Right Arrow 4">
              <a:extLst>
                <a:ext uri="{FF2B5EF4-FFF2-40B4-BE49-F238E27FC236}">
                  <a16:creationId xmlns:a16="http://schemas.microsoft.com/office/drawing/2014/main" id="{10598294-A3A5-049E-C9B3-86B82AA225AD}"/>
                </a:ext>
              </a:extLst>
            </p:cNvPr>
            <p:cNvSpPr/>
            <p:nvPr/>
          </p:nvSpPr>
          <p:spPr>
            <a:xfrm rot="5400000">
              <a:off x="2896583" y="4259312"/>
              <a:ext cx="3691437" cy="418210"/>
            </a:xfrm>
            <a:prstGeom prst="rightArrow">
              <a:avLst>
                <a:gd name="adj1" fmla="val 83281"/>
                <a:gd name="adj2" fmla="val 50000"/>
              </a:avLst>
            </a:prstGeom>
            <a:solidFill>
              <a:srgbClr val="FF0000"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GB" kern="0" dirty="0">
                <a:solidFill>
                  <a:srgbClr val="0000FF"/>
                </a:solidFill>
                <a:latin typeface="Calibri" panose="020F0502020204030204"/>
              </a:endParaRP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4C8DCB4E-8B67-16F0-68C5-3358D219B014}"/>
                </a:ext>
              </a:extLst>
            </p:cNvPr>
            <p:cNvSpPr/>
            <p:nvPr/>
          </p:nvSpPr>
          <p:spPr>
            <a:xfrm>
              <a:off x="4929373" y="3580482"/>
              <a:ext cx="656179" cy="20932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2570667-4F63-9009-823D-339921E2CAB1}"/>
              </a:ext>
            </a:extLst>
          </p:cNvPr>
          <p:cNvGrpSpPr/>
          <p:nvPr/>
        </p:nvGrpSpPr>
        <p:grpSpPr>
          <a:xfrm>
            <a:off x="4847191" y="2031752"/>
            <a:ext cx="836583" cy="2749024"/>
            <a:chOff x="4847191" y="2031752"/>
            <a:chExt cx="836583" cy="2749024"/>
          </a:xfrm>
        </p:grpSpPr>
        <p:sp>
          <p:nvSpPr>
            <p:cNvPr id="23" name="Right Arrow 4">
              <a:extLst>
                <a:ext uri="{FF2B5EF4-FFF2-40B4-BE49-F238E27FC236}">
                  <a16:creationId xmlns:a16="http://schemas.microsoft.com/office/drawing/2014/main" id="{E7156143-7F41-2321-6461-4274B45D3E9E}"/>
                </a:ext>
              </a:extLst>
            </p:cNvPr>
            <p:cNvSpPr/>
            <p:nvPr/>
          </p:nvSpPr>
          <p:spPr>
            <a:xfrm rot="16200000">
              <a:off x="3681785" y="3197158"/>
              <a:ext cx="2749024" cy="418211"/>
            </a:xfrm>
            <a:prstGeom prst="rightArrow">
              <a:avLst>
                <a:gd name="adj1" fmla="val 83282"/>
                <a:gd name="adj2" fmla="val 50000"/>
              </a:avLst>
            </a:prstGeom>
            <a:solidFill>
              <a:srgbClr val="FF0000"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GB" kern="0" dirty="0">
                <a:solidFill>
                  <a:srgbClr val="0000FF"/>
                </a:solidFill>
                <a:latin typeface="Calibri" panose="020F0502020204030204"/>
              </a:endParaRP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F4910DE1-C4BF-F250-3D2D-4A2710E7EB8F}"/>
                </a:ext>
              </a:extLst>
            </p:cNvPr>
            <p:cNvSpPr/>
            <p:nvPr/>
          </p:nvSpPr>
          <p:spPr>
            <a:xfrm rot="10800000">
              <a:off x="5027595" y="3301603"/>
              <a:ext cx="656179" cy="20932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1F9A0D8-75CF-C652-0CD2-6C007869DA97}"/>
              </a:ext>
            </a:extLst>
          </p:cNvPr>
          <p:cNvGrpSpPr/>
          <p:nvPr/>
        </p:nvGrpSpPr>
        <p:grpSpPr>
          <a:xfrm>
            <a:off x="6095999" y="3732883"/>
            <a:ext cx="838601" cy="1394702"/>
            <a:chOff x="6095999" y="3732883"/>
            <a:chExt cx="838601" cy="1394702"/>
          </a:xfrm>
        </p:grpSpPr>
        <p:sp>
          <p:nvSpPr>
            <p:cNvPr id="26" name="Right Arrow 4">
              <a:extLst>
                <a:ext uri="{FF2B5EF4-FFF2-40B4-BE49-F238E27FC236}">
                  <a16:creationId xmlns:a16="http://schemas.microsoft.com/office/drawing/2014/main" id="{62DE8958-8FE8-1DD8-1669-0A235583EF3C}"/>
                </a:ext>
              </a:extLst>
            </p:cNvPr>
            <p:cNvSpPr/>
            <p:nvPr/>
          </p:nvSpPr>
          <p:spPr>
            <a:xfrm rot="5400000">
              <a:off x="5524715" y="4304167"/>
              <a:ext cx="1394702" cy="252134"/>
            </a:xfrm>
            <a:prstGeom prst="rightArrow">
              <a:avLst>
                <a:gd name="adj1" fmla="val 83282"/>
                <a:gd name="adj2" fmla="val 50000"/>
              </a:avLst>
            </a:prstGeom>
            <a:solidFill>
              <a:schemeClr val="accent6">
                <a:alpha val="2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GB" kern="0" dirty="0">
                <a:solidFill>
                  <a:srgbClr val="0000FF"/>
                </a:solidFill>
                <a:latin typeface="Calibri" panose="020F0502020204030204"/>
              </a:endParaRPr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6EDF3C68-C62B-C493-69D8-456ED0A8EC12}"/>
                </a:ext>
              </a:extLst>
            </p:cNvPr>
            <p:cNvSpPr/>
            <p:nvPr/>
          </p:nvSpPr>
          <p:spPr>
            <a:xfrm>
              <a:off x="6278421" y="4282633"/>
              <a:ext cx="656179" cy="145326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199CA7E-85E4-AF43-63D5-F938ECD265CD}"/>
              </a:ext>
            </a:extLst>
          </p:cNvPr>
          <p:cNvSpPr/>
          <p:nvPr/>
        </p:nvSpPr>
        <p:spPr>
          <a:xfrm>
            <a:off x="6960075" y="4233427"/>
            <a:ext cx="656179" cy="209320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153202A-3FE1-E446-407A-908A0DBC46D3}"/>
              </a:ext>
            </a:extLst>
          </p:cNvPr>
          <p:cNvSpPr/>
          <p:nvPr/>
        </p:nvSpPr>
        <p:spPr>
          <a:xfrm rot="10800000">
            <a:off x="6896085" y="3667762"/>
            <a:ext cx="656179" cy="20932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B7783D5-AAEE-BC91-710D-72828BBA89E3}"/>
              </a:ext>
            </a:extLst>
          </p:cNvPr>
          <p:cNvGrpSpPr/>
          <p:nvPr/>
        </p:nvGrpSpPr>
        <p:grpSpPr>
          <a:xfrm>
            <a:off x="6401969" y="3350508"/>
            <a:ext cx="862140" cy="1459823"/>
            <a:chOff x="6401969" y="3350508"/>
            <a:chExt cx="862140" cy="1459823"/>
          </a:xfrm>
        </p:grpSpPr>
        <p:sp>
          <p:nvSpPr>
            <p:cNvPr id="30" name="Right Arrow 4">
              <a:extLst>
                <a:ext uri="{FF2B5EF4-FFF2-40B4-BE49-F238E27FC236}">
                  <a16:creationId xmlns:a16="http://schemas.microsoft.com/office/drawing/2014/main" id="{92ADE88D-8FE2-A5E7-A4A4-319A1BB95463}"/>
                </a:ext>
              </a:extLst>
            </p:cNvPr>
            <p:cNvSpPr/>
            <p:nvPr/>
          </p:nvSpPr>
          <p:spPr>
            <a:xfrm rot="16200000">
              <a:off x="5798125" y="3954352"/>
              <a:ext cx="1459823" cy="252136"/>
            </a:xfrm>
            <a:prstGeom prst="rightArrow">
              <a:avLst>
                <a:gd name="adj1" fmla="val 83282"/>
                <a:gd name="adj2" fmla="val 50000"/>
              </a:avLst>
            </a:prstGeom>
            <a:solidFill>
              <a:schemeClr val="accent6">
                <a:alpha val="2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GB" kern="0" dirty="0">
                <a:solidFill>
                  <a:srgbClr val="0000FF"/>
                </a:solidFill>
                <a:latin typeface="Calibri" panose="020F0502020204030204"/>
              </a:endParaRPr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64D159ED-4B68-6395-0D70-83D4042C4F11}"/>
                </a:ext>
              </a:extLst>
            </p:cNvPr>
            <p:cNvSpPr/>
            <p:nvPr/>
          </p:nvSpPr>
          <p:spPr>
            <a:xfrm rot="10800000">
              <a:off x="6607930" y="3433302"/>
              <a:ext cx="656179" cy="209320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ECDA6DB-013C-4024-8A0F-932A15AF6A35}"/>
              </a:ext>
            </a:extLst>
          </p:cNvPr>
          <p:cNvGrpSpPr/>
          <p:nvPr/>
        </p:nvGrpSpPr>
        <p:grpSpPr>
          <a:xfrm>
            <a:off x="5717636" y="2268110"/>
            <a:ext cx="822571" cy="2749024"/>
            <a:chOff x="5717636" y="2268110"/>
            <a:chExt cx="822571" cy="2749024"/>
          </a:xfrm>
        </p:grpSpPr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9A699470-3ED1-AFEB-A550-9380ABEC5BDA}"/>
                </a:ext>
              </a:extLst>
            </p:cNvPr>
            <p:cNvSpPr/>
            <p:nvPr/>
          </p:nvSpPr>
          <p:spPr>
            <a:xfrm rot="10800000">
              <a:off x="5884028" y="3247731"/>
              <a:ext cx="656179" cy="209320"/>
            </a:xfrm>
            <a:prstGeom prst="rightArrow">
              <a:avLst/>
            </a:prstGeom>
            <a:solidFill>
              <a:srgbClr val="0000FF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ight Arrow 4">
              <a:extLst>
                <a:ext uri="{FF2B5EF4-FFF2-40B4-BE49-F238E27FC236}">
                  <a16:creationId xmlns:a16="http://schemas.microsoft.com/office/drawing/2014/main" id="{1CEBFFA4-48A7-BF0F-0384-94600C04D16D}"/>
                </a:ext>
              </a:extLst>
            </p:cNvPr>
            <p:cNvSpPr/>
            <p:nvPr/>
          </p:nvSpPr>
          <p:spPr>
            <a:xfrm rot="16200000">
              <a:off x="4552230" y="3433516"/>
              <a:ext cx="2749024" cy="418211"/>
            </a:xfrm>
            <a:prstGeom prst="rightArrow">
              <a:avLst>
                <a:gd name="adj1" fmla="val 83282"/>
                <a:gd name="adj2" fmla="val 50000"/>
              </a:avLst>
            </a:prstGeom>
            <a:solidFill>
              <a:srgbClr val="0000FF"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GB" kern="0" dirty="0">
                <a:solidFill>
                  <a:srgbClr val="0000FF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487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>
            <a:extLst>
              <a:ext uri="{FF2B5EF4-FFF2-40B4-BE49-F238E27FC236}">
                <a16:creationId xmlns:a16="http://schemas.microsoft.com/office/drawing/2014/main" id="{87C720C1-1137-4CC8-96B9-2662FEA5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16" y="1282782"/>
            <a:ext cx="11557591" cy="657163"/>
          </a:xfrm>
        </p:spPr>
        <p:txBody>
          <a:bodyPr/>
          <a:lstStyle/>
          <a:p>
            <a:r>
              <a:rPr lang="en-GB" sz="3600" b="1" spc="-5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Store method activation records (cont.)</a:t>
            </a:r>
            <a:endParaRPr lang="en-GB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18225A73-F221-4FEA-B7A8-7F10441CD9D3}"/>
              </a:ext>
            </a:extLst>
          </p:cNvPr>
          <p:cNvSpPr/>
          <p:nvPr/>
        </p:nvSpPr>
        <p:spPr>
          <a:xfrm>
            <a:off x="446068" y="1835480"/>
            <a:ext cx="11353615" cy="45719"/>
          </a:xfrm>
          <a:custGeom>
            <a:avLst/>
            <a:gdLst/>
            <a:ahLst/>
            <a:cxnLst/>
            <a:rect l="l" t="t" r="r" b="b"/>
            <a:pathLst>
              <a:path w="9649460">
                <a:moveTo>
                  <a:pt x="0" y="0"/>
                </a:moveTo>
                <a:lnTo>
                  <a:pt x="9649015" y="0"/>
                </a:lnTo>
              </a:path>
            </a:pathLst>
          </a:custGeom>
          <a:ln w="15875" cmpd="dbl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sz="1624"/>
          </a:p>
        </p:txBody>
      </p:sp>
      <p:sp>
        <p:nvSpPr>
          <p:cNvPr id="14" name="Rectangle 8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0ACA899-6598-96BA-B921-AB12A6C65751}"/>
              </a:ext>
            </a:extLst>
          </p:cNvPr>
          <p:cNvSpPr txBox="1">
            <a:spLocks noChangeArrowheads="1"/>
          </p:cNvSpPr>
          <p:nvPr/>
        </p:nvSpPr>
        <p:spPr>
          <a:xfrm>
            <a:off x="4535216" y="2021756"/>
            <a:ext cx="7092051" cy="42806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keeps track of the chain of active methods with a stack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method is called, the system pushes on the stack a frame containing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Local variables and return value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Program counter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, keeping track of the statement being executed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method returns, its frame is popped from the stack and control is passed to the method newly on top of the stack.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stands for program call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0A37A05-8606-0BA0-067F-7D5449D00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6888" y="1841973"/>
            <a:ext cx="7938" cy="1588"/>
          </a:xfrm>
          <a:prstGeom prst="rect">
            <a:avLst/>
          </a:prstGeom>
          <a:blipFill dpi="0" rotWithShape="0">
            <a:blip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Box 13">
            <a:extLst>
              <a:ext uri="{FF2B5EF4-FFF2-40B4-BE49-F238E27FC236}">
                <a16:creationId xmlns:a16="http://schemas.microsoft.com/office/drawing/2014/main" id="{3D818F67-C163-FE87-DA36-4803BC19A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229" y="2035206"/>
            <a:ext cx="2046968" cy="4108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2286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main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() {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;</a:t>
            </a:r>
          </a:p>
          <a:p>
            <a:pPr marL="0" marR="0" lvl="0" indent="0" algn="l" defTabSz="2286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;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	c(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);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}</a:t>
            </a:r>
          </a:p>
          <a:p>
            <a:pPr marL="0" marR="0" lvl="0" indent="0" algn="l" defTabSz="2286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A2583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(int j) {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	int k;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	k = j+1;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	d(k);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}</a:t>
            </a:r>
          </a:p>
          <a:p>
            <a:pPr marL="0" marR="0" lvl="0" indent="0" algn="l" defTabSz="2286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(int m) {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	return m+1;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}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BCDD8B9-FAF9-A844-AF3F-A6CFFF151376}"/>
              </a:ext>
            </a:extLst>
          </p:cNvPr>
          <p:cNvGrpSpPr/>
          <p:nvPr/>
        </p:nvGrpSpPr>
        <p:grpSpPr>
          <a:xfrm>
            <a:off x="2830241" y="2035206"/>
            <a:ext cx="1447800" cy="4572000"/>
            <a:chOff x="10405635" y="1968973"/>
            <a:chExt cx="1447800" cy="4572000"/>
          </a:xfrm>
        </p:grpSpPr>
        <p:grpSp>
          <p:nvGrpSpPr>
            <p:cNvPr id="6" name="Group 2">
              <a:extLst>
                <a:ext uri="{FF2B5EF4-FFF2-40B4-BE49-F238E27FC236}">
                  <a16:creationId xmlns:a16="http://schemas.microsoft.com/office/drawing/2014/main" id="{26879678-D7A8-B0F7-6ECD-1ED92304C9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05635" y="1968973"/>
              <a:ext cx="1447800" cy="4572000"/>
              <a:chOff x="4512" y="864"/>
              <a:chExt cx="912" cy="3024"/>
            </a:xfrm>
          </p:grpSpPr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0EF48CA4-8A8B-9D4A-9D13-FA7880C0E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912" cy="3024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Line 4">
                <a:extLst>
                  <a:ext uri="{FF2B5EF4-FFF2-40B4-BE49-F238E27FC236}">
                    <a16:creationId xmlns:a16="http://schemas.microsoft.com/office/drawing/2014/main" id="{D8923EC4-7A13-FEB4-C916-FB9C0CCE02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Line 5">
                <a:extLst>
                  <a:ext uri="{FF2B5EF4-FFF2-40B4-BE49-F238E27FC236}">
                    <a16:creationId xmlns:a16="http://schemas.microsoft.com/office/drawing/2014/main" id="{F93BD83A-80EE-B121-F6D9-D2603644DD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4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Line 6">
                <a:extLst>
                  <a:ext uri="{FF2B5EF4-FFF2-40B4-BE49-F238E27FC236}">
                    <a16:creationId xmlns:a16="http://schemas.microsoft.com/office/drawing/2014/main" id="{55259123-8E02-C200-3CB5-9B083388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387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FD15E95B-888B-5C4B-5DAF-8647E45F9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6888" y="3781898"/>
              <a:ext cx="7938" cy="1588"/>
            </a:xfrm>
            <a:prstGeom prst="rect">
              <a:avLst/>
            </a:prstGeom>
            <a:blipFill dpi="0" rotWithShape="0">
              <a:blip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D432D9A-0C5D-FC6D-0429-585529F8D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4038" y="4567712"/>
              <a:ext cx="7938" cy="9525"/>
            </a:xfrm>
            <a:custGeom>
              <a:avLst/>
              <a:gdLst>
                <a:gd name="T0" fmla="*/ 2147483647 w 5"/>
                <a:gd name="T1" fmla="*/ 0 h 6"/>
                <a:gd name="T2" fmla="*/ 2147483647 w 5"/>
                <a:gd name="T3" fmla="*/ 0 h 6"/>
                <a:gd name="T4" fmla="*/ 0 w 5"/>
                <a:gd name="T5" fmla="*/ 2147483647 h 6"/>
                <a:gd name="T6" fmla="*/ 0 w 5"/>
                <a:gd name="T7" fmla="*/ 2147483647 h 6"/>
                <a:gd name="T8" fmla="*/ 2147483647 w 5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6"/>
                <a:gd name="T17" fmla="*/ 5 w 5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6">
                  <a:moveTo>
                    <a:pt x="5" y="0"/>
                  </a:moveTo>
                  <a:lnTo>
                    <a:pt x="5" y="0"/>
                  </a:lnTo>
                  <a:lnTo>
                    <a:pt x="0" y="6"/>
                  </a:lnTo>
                  <a:lnTo>
                    <a:pt x="5" y="0"/>
                  </a:lnTo>
                  <a:close/>
                </a:path>
              </a:pathLst>
            </a:custGeom>
            <a:blipFill dpi="0" rotWithShape="0">
              <a:blip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940AC507-118E-558D-389F-39E0D1571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6888" y="2497612"/>
              <a:ext cx="7938" cy="1587"/>
            </a:xfrm>
            <a:prstGeom prst="rect">
              <a:avLst/>
            </a:prstGeom>
            <a:blipFill dpi="0" rotWithShape="0">
              <a:blip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31283D9C-0DC7-0DAE-5E02-B8914A1B7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2013" y="2273773"/>
              <a:ext cx="1143000" cy="1066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PC = 3</a:t>
              </a:r>
              <a:b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m = 7</a:t>
              </a:r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F035CC98-B288-1888-3AEC-07058255B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2013" y="3531073"/>
              <a:ext cx="1143000" cy="1447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A258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A258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PC = 2</a:t>
              </a:r>
              <a:b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 = 6</a:t>
              </a:r>
            </a:p>
            <a:p>
              <a:pPr eaLnBrk="0" hangingPunct="0">
                <a:defRPr/>
              </a:pPr>
              <a:r>
                <a:rPr lang="en-US" sz="2000" dirty="0">
                  <a:solidFill>
                    <a:prstClr val="black"/>
                  </a:solidFill>
                </a:rPr>
                <a:t>j = 5</a:t>
              </a:r>
            </a:p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EAE99B62-EE84-2070-6641-2FB668E58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2013" y="5169373"/>
              <a:ext cx="1143000" cy="1066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main</a:t>
              </a:r>
            </a:p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PC = 1</a:t>
              </a:r>
              <a:b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=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3673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>
            <a:extLst>
              <a:ext uri="{FF2B5EF4-FFF2-40B4-BE49-F238E27FC236}">
                <a16:creationId xmlns:a16="http://schemas.microsoft.com/office/drawing/2014/main" id="{87C720C1-1137-4CC8-96B9-2662FEA5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16" y="1282782"/>
            <a:ext cx="11557591" cy="657163"/>
          </a:xfrm>
        </p:spPr>
        <p:txBody>
          <a:bodyPr/>
          <a:lstStyle/>
          <a:p>
            <a:r>
              <a:rPr lang="en-GB" sz="3600" b="1" spc="-5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Balanced brackets</a:t>
            </a:r>
            <a:endParaRPr lang="en-GB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29D8CA91-1EF8-4366-A374-8283B507EFC5}"/>
              </a:ext>
            </a:extLst>
          </p:cNvPr>
          <p:cNvSpPr/>
          <p:nvPr/>
        </p:nvSpPr>
        <p:spPr>
          <a:xfrm flipV="1">
            <a:off x="396608" y="1835480"/>
            <a:ext cx="11452536" cy="45720"/>
          </a:xfrm>
          <a:custGeom>
            <a:avLst/>
            <a:gdLst/>
            <a:ahLst/>
            <a:cxnLst/>
            <a:rect l="l" t="t" r="r" b="b"/>
            <a:pathLst>
              <a:path w="9649460">
                <a:moveTo>
                  <a:pt x="0" y="0"/>
                </a:moveTo>
                <a:lnTo>
                  <a:pt x="9649015" y="0"/>
                </a:lnTo>
              </a:path>
            </a:pathLst>
          </a:custGeom>
          <a:ln w="15875" cmpd="dbl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sz="1624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ABCF87CB-8BC7-6FCA-350E-57A6AC782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921" y="1978447"/>
            <a:ext cx="11050519" cy="39892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an arbitrary string of characters, determine if any brackets such as </a:t>
            </a:r>
            <a:r>
              <a:rPr lang="en-GB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"("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"["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"&lt;" are closed in the correct order (i.e. balanced):</a:t>
            </a:r>
            <a:b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hello ( world </a:t>
            </a:r>
            <a:r>
              <a:rPr lang="en-GB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 </a:t>
            </a:r>
            <a:r>
              <a:rPr lang="en-GB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) ]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Balanced</a:t>
            </a:r>
            <a:b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</a:br>
            <a:b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</a:b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	</a:t>
            </a:r>
            <a:r>
              <a:rPr lang="en-GB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[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hello </a:t>
            </a:r>
            <a:r>
              <a:rPr lang="en-GB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(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world </a:t>
            </a:r>
            <a:r>
              <a:rPr lang="en-GB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&lt;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! &gt; ) </a:t>
            </a:r>
            <a:r>
              <a:rPr lang="en-GB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)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 Not Balanced</a:t>
            </a:r>
          </a:p>
          <a:p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An empty string is considered Balanced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Obvious use: Programming languages!</a:t>
            </a:r>
          </a:p>
        </p:txBody>
      </p:sp>
    </p:spTree>
    <p:extLst>
      <p:ext uri="{BB962C8B-B14F-4D97-AF65-F5344CB8AC3E}">
        <p14:creationId xmlns:p14="http://schemas.microsoft.com/office/powerpoint/2010/main" val="113815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>
            <a:extLst>
              <a:ext uri="{FF2B5EF4-FFF2-40B4-BE49-F238E27FC236}">
                <a16:creationId xmlns:a16="http://schemas.microsoft.com/office/drawing/2014/main" id="{87C720C1-1137-4CC8-96B9-2662FEA5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16" y="1282782"/>
            <a:ext cx="11557591" cy="657163"/>
          </a:xfrm>
        </p:spPr>
        <p:txBody>
          <a:bodyPr/>
          <a:lstStyle/>
          <a:p>
            <a:r>
              <a:rPr lang="en-GB" sz="3600" b="1" spc="-5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Balanced brackets - [ hello ( world &lt; ! &gt; ) ]</a:t>
            </a:r>
            <a:endParaRPr lang="en-GB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0FA8D63-5D47-48E3-BBE9-F93607E9A7D6}"/>
              </a:ext>
            </a:extLst>
          </p:cNvPr>
          <p:cNvSpPr/>
          <p:nvPr/>
        </p:nvSpPr>
        <p:spPr>
          <a:xfrm>
            <a:off x="446068" y="1835480"/>
            <a:ext cx="11353615" cy="45719"/>
          </a:xfrm>
          <a:custGeom>
            <a:avLst/>
            <a:gdLst/>
            <a:ahLst/>
            <a:cxnLst/>
            <a:rect l="l" t="t" r="r" b="b"/>
            <a:pathLst>
              <a:path w="9649460">
                <a:moveTo>
                  <a:pt x="0" y="0"/>
                </a:moveTo>
                <a:lnTo>
                  <a:pt x="9649015" y="0"/>
                </a:lnTo>
              </a:path>
            </a:pathLst>
          </a:custGeom>
          <a:ln w="15875" cmpd="dbl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sz="1624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3FAA03-F46A-8174-E3CA-CF36324C83AB}"/>
              </a:ext>
            </a:extLst>
          </p:cNvPr>
          <p:cNvGrpSpPr/>
          <p:nvPr/>
        </p:nvGrpSpPr>
        <p:grpSpPr>
          <a:xfrm>
            <a:off x="4119564" y="2960049"/>
            <a:ext cx="4565545" cy="3151991"/>
            <a:chOff x="2411413" y="2932113"/>
            <a:chExt cx="4518025" cy="342106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9EB9F903-E25D-2852-564E-7043D4246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413" y="2932113"/>
              <a:ext cx="4518025" cy="3421062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TextBox 17">
              <a:extLst>
                <a:ext uri="{FF2B5EF4-FFF2-40B4-BE49-F238E27FC236}">
                  <a16:creationId xmlns:a16="http://schemas.microsoft.com/office/drawing/2014/main" id="{E8D733F9-347F-7EAC-41E4-4B4CD3083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3057525"/>
              <a:ext cx="677173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Stack</a:t>
              </a:r>
            </a:p>
          </p:txBody>
        </p:sp>
      </p:grpSp>
      <p:sp>
        <p:nvSpPr>
          <p:cNvPr id="8" name="Rectangle 8">
            <a:extLst>
              <a:ext uri="{FF2B5EF4-FFF2-40B4-BE49-F238E27FC236}">
                <a16:creationId xmlns:a16="http://schemas.microsoft.com/office/drawing/2014/main" id="{868DF674-A0E0-C36B-CBC6-85031AD49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7975" y="5201600"/>
            <a:ext cx="3333750" cy="577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10A62557-DEE9-54C4-1441-55724FC31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564" y="4542787"/>
            <a:ext cx="3335337" cy="577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9BB3E84C-4802-9D07-E50A-D220A322A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874450"/>
            <a:ext cx="3333750" cy="577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</a:p>
        </p:txBody>
      </p:sp>
      <p:sp>
        <p:nvSpPr>
          <p:cNvPr id="14" name="Left Arrow Callout 9">
            <a:extLst>
              <a:ext uri="{FF2B5EF4-FFF2-40B4-BE49-F238E27FC236}">
                <a16:creationId xmlns:a16="http://schemas.microsoft.com/office/drawing/2014/main" id="{FD35E7C7-43C3-573E-D3C9-58AF8199B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0" y="4987287"/>
            <a:ext cx="914400" cy="9144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BEA94F-9E10-3FAF-BFBA-CD022A34ADE9}"/>
              </a:ext>
            </a:extLst>
          </p:cNvPr>
          <p:cNvSpPr/>
          <p:nvPr/>
        </p:nvSpPr>
        <p:spPr>
          <a:xfrm>
            <a:off x="2022529" y="2044068"/>
            <a:ext cx="393595" cy="5048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4D8712-974D-CDF1-AFCB-FE832E5DDF4D}"/>
              </a:ext>
            </a:extLst>
          </p:cNvPr>
          <p:cNvSpPr/>
          <p:nvPr/>
        </p:nvSpPr>
        <p:spPr>
          <a:xfrm>
            <a:off x="2508304" y="2044068"/>
            <a:ext cx="39359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131253-535A-B073-F618-C1CFD1EF0280}"/>
              </a:ext>
            </a:extLst>
          </p:cNvPr>
          <p:cNvSpPr/>
          <p:nvPr/>
        </p:nvSpPr>
        <p:spPr>
          <a:xfrm>
            <a:off x="3003604" y="2034539"/>
            <a:ext cx="39359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FA3CE1-25AE-ADDF-3FA6-F1CDE09FF5DC}"/>
              </a:ext>
            </a:extLst>
          </p:cNvPr>
          <p:cNvSpPr/>
          <p:nvPr/>
        </p:nvSpPr>
        <p:spPr>
          <a:xfrm>
            <a:off x="3492606" y="2044068"/>
            <a:ext cx="39359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F54F7-09E0-E1BA-9AAA-422F34F58833}"/>
              </a:ext>
            </a:extLst>
          </p:cNvPr>
          <p:cNvSpPr/>
          <p:nvPr/>
        </p:nvSpPr>
        <p:spPr>
          <a:xfrm>
            <a:off x="3979969" y="2044064"/>
            <a:ext cx="39359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ADDE72-0118-801F-27F2-FA3BA83EEC5C}"/>
              </a:ext>
            </a:extLst>
          </p:cNvPr>
          <p:cNvSpPr/>
          <p:nvPr/>
        </p:nvSpPr>
        <p:spPr>
          <a:xfrm>
            <a:off x="4438809" y="2044068"/>
            <a:ext cx="39359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A17DF-E738-DAAA-7A62-549035718EFB}"/>
              </a:ext>
            </a:extLst>
          </p:cNvPr>
          <p:cNvSpPr/>
          <p:nvPr/>
        </p:nvSpPr>
        <p:spPr>
          <a:xfrm>
            <a:off x="4927654" y="2044068"/>
            <a:ext cx="393595" cy="5048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ECCC65-7588-F1F4-D71E-6F6F9003E1C3}"/>
              </a:ext>
            </a:extLst>
          </p:cNvPr>
          <p:cNvSpPr/>
          <p:nvPr/>
        </p:nvSpPr>
        <p:spPr>
          <a:xfrm>
            <a:off x="5413429" y="2044068"/>
            <a:ext cx="39359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E61BB-20EE-4BC6-6548-CC0D35AF585E}"/>
              </a:ext>
            </a:extLst>
          </p:cNvPr>
          <p:cNvSpPr/>
          <p:nvPr/>
        </p:nvSpPr>
        <p:spPr>
          <a:xfrm>
            <a:off x="5895235" y="2044068"/>
            <a:ext cx="39359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3FE535-E36A-B759-C110-9EDEA715FC10}"/>
              </a:ext>
            </a:extLst>
          </p:cNvPr>
          <p:cNvSpPr/>
          <p:nvPr/>
        </p:nvSpPr>
        <p:spPr>
          <a:xfrm>
            <a:off x="6369156" y="2044068"/>
            <a:ext cx="39359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D8973C-A695-EC1C-1933-332A032B9EFA}"/>
              </a:ext>
            </a:extLst>
          </p:cNvPr>
          <p:cNvSpPr/>
          <p:nvPr/>
        </p:nvSpPr>
        <p:spPr>
          <a:xfrm>
            <a:off x="6842179" y="2044068"/>
            <a:ext cx="39359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06E10C-2B46-C42C-2814-40CBAFA018D2}"/>
              </a:ext>
            </a:extLst>
          </p:cNvPr>
          <p:cNvSpPr/>
          <p:nvPr/>
        </p:nvSpPr>
        <p:spPr>
          <a:xfrm>
            <a:off x="7323035" y="2044055"/>
            <a:ext cx="39359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9872CF-3CB3-A1EA-52B0-974F418100A5}"/>
              </a:ext>
            </a:extLst>
          </p:cNvPr>
          <p:cNvSpPr/>
          <p:nvPr/>
        </p:nvSpPr>
        <p:spPr>
          <a:xfrm>
            <a:off x="7810501" y="2044068"/>
            <a:ext cx="393595" cy="5048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4468B0-AFDE-55B1-5CA2-234BC2FBCD58}"/>
              </a:ext>
            </a:extLst>
          </p:cNvPr>
          <p:cNvSpPr/>
          <p:nvPr/>
        </p:nvSpPr>
        <p:spPr>
          <a:xfrm>
            <a:off x="8291514" y="2044068"/>
            <a:ext cx="39359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DC8E50-B8AB-FBB1-F8CA-0499E098587D}"/>
              </a:ext>
            </a:extLst>
          </p:cNvPr>
          <p:cNvSpPr/>
          <p:nvPr/>
        </p:nvSpPr>
        <p:spPr>
          <a:xfrm>
            <a:off x="8786815" y="2044055"/>
            <a:ext cx="393595" cy="5048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A2C861-EC15-6293-1F30-27F2FD4241D0}"/>
              </a:ext>
            </a:extLst>
          </p:cNvPr>
          <p:cNvSpPr/>
          <p:nvPr/>
        </p:nvSpPr>
        <p:spPr>
          <a:xfrm>
            <a:off x="9290105" y="2044055"/>
            <a:ext cx="393595" cy="5048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206CB5-E380-FEC9-231A-CF5DEAFFED77}"/>
              </a:ext>
            </a:extLst>
          </p:cNvPr>
          <p:cNvSpPr/>
          <p:nvPr/>
        </p:nvSpPr>
        <p:spPr>
          <a:xfrm>
            <a:off x="9778950" y="2044055"/>
            <a:ext cx="393595" cy="5048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</p:txBody>
      </p:sp>
      <p:sp>
        <p:nvSpPr>
          <p:cNvPr id="32" name="Cloud Callout 32">
            <a:extLst>
              <a:ext uri="{FF2B5EF4-FFF2-40B4-BE49-F238E27FC236}">
                <a16:creationId xmlns:a16="http://schemas.microsoft.com/office/drawing/2014/main" id="{C75ED2D4-788F-F7B4-2688-9D75CDAA8AD4}"/>
              </a:ext>
            </a:extLst>
          </p:cNvPr>
          <p:cNvSpPr/>
          <p:nvPr/>
        </p:nvSpPr>
        <p:spPr>
          <a:xfrm>
            <a:off x="1587448" y="2960050"/>
            <a:ext cx="2298753" cy="2406650"/>
          </a:xfrm>
          <a:prstGeom prst="cloudCallout">
            <a:avLst>
              <a:gd name="adj1" fmla="val 50022"/>
              <a:gd name="adj2" fmla="val 5498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Stack empty – 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brackets are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balanced</a:t>
            </a:r>
          </a:p>
        </p:txBody>
      </p:sp>
    </p:spTree>
    <p:extLst>
      <p:ext uri="{BB962C8B-B14F-4D97-AF65-F5344CB8AC3E}">
        <p14:creationId xmlns:p14="http://schemas.microsoft.com/office/powerpoint/2010/main" val="37062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1.48148E-6 L 0.00052 -0.08866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8866 L 2.5E-6 -0.17801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17801 L 0.00052 -0.08842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8866 L 0.00052 -1.48148E-6 " pathEditMode="relative" rAng="0" ptsTypes="AA">
                                      <p:cBhvr>
                                        <p:cTn id="10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  <p:bldP spid="13" grpId="0" animBg="1"/>
      <p:bldP spid="14" grpId="0" animBg="1"/>
      <p:bldP spid="14" grpId="1" animBg="1"/>
      <p:bldP spid="14" grpId="2" animBg="1"/>
      <p:bldP spid="14" grpId="3" animBg="1"/>
      <p:bldP spid="14" grpId="4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>
            <a:extLst>
              <a:ext uri="{FF2B5EF4-FFF2-40B4-BE49-F238E27FC236}">
                <a16:creationId xmlns:a16="http://schemas.microsoft.com/office/drawing/2014/main" id="{87C720C1-1137-4CC8-96B9-2662FEA5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16" y="1282782"/>
            <a:ext cx="11557591" cy="657163"/>
          </a:xfrm>
        </p:spPr>
        <p:txBody>
          <a:bodyPr/>
          <a:lstStyle/>
          <a:p>
            <a:r>
              <a:rPr lang="en-GB" sz="3600" b="1" spc="-5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Balanced brackets - [ hello ( world &lt; ! &gt; ) )</a:t>
            </a:r>
            <a:endParaRPr lang="en-GB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0FA8D63-5D47-48E3-BBE9-F93607E9A7D6}"/>
              </a:ext>
            </a:extLst>
          </p:cNvPr>
          <p:cNvSpPr/>
          <p:nvPr/>
        </p:nvSpPr>
        <p:spPr>
          <a:xfrm>
            <a:off x="446068" y="1835480"/>
            <a:ext cx="11353615" cy="45719"/>
          </a:xfrm>
          <a:custGeom>
            <a:avLst/>
            <a:gdLst/>
            <a:ahLst/>
            <a:cxnLst/>
            <a:rect l="l" t="t" r="r" b="b"/>
            <a:pathLst>
              <a:path w="9649460">
                <a:moveTo>
                  <a:pt x="0" y="0"/>
                </a:moveTo>
                <a:lnTo>
                  <a:pt x="9649015" y="0"/>
                </a:lnTo>
              </a:path>
            </a:pathLst>
          </a:custGeom>
          <a:ln w="15875" cmpd="dbl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sz="1624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2B64B62-62F7-CB3B-B7EC-E6191494C5F3}"/>
              </a:ext>
            </a:extLst>
          </p:cNvPr>
          <p:cNvGrpSpPr/>
          <p:nvPr/>
        </p:nvGrpSpPr>
        <p:grpSpPr>
          <a:xfrm>
            <a:off x="4031669" y="2720355"/>
            <a:ext cx="4518025" cy="3421062"/>
            <a:chOff x="2411413" y="2932113"/>
            <a:chExt cx="4518025" cy="342106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92411B9-944E-9031-81F9-B7627D9B3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413" y="2932113"/>
              <a:ext cx="4518025" cy="3421062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17">
              <a:extLst>
                <a:ext uri="{FF2B5EF4-FFF2-40B4-BE49-F238E27FC236}">
                  <a16:creationId xmlns:a16="http://schemas.microsoft.com/office/drawing/2014/main" id="{51877FCD-9943-B3B2-E38B-E5120E7A9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3057525"/>
              <a:ext cx="67717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Stack</a:t>
              </a:r>
            </a:p>
          </p:txBody>
        </p:sp>
      </p:grpSp>
      <p:sp>
        <p:nvSpPr>
          <p:cNvPr id="10" name="Rectangle 8">
            <a:extLst>
              <a:ext uri="{FF2B5EF4-FFF2-40B4-BE49-F238E27FC236}">
                <a16:creationId xmlns:a16="http://schemas.microsoft.com/office/drawing/2014/main" id="{9491956E-3436-DEB3-5B54-3F312CE23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230" y="5355605"/>
            <a:ext cx="3333750" cy="577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D135DE65-B5C4-9AA3-6DC5-3DAA286AC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5819" y="4696792"/>
            <a:ext cx="3335337" cy="577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89CA11FC-8BCB-9B80-BBB1-C96D1B373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055" y="4028455"/>
            <a:ext cx="3333750" cy="577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</a:p>
        </p:txBody>
      </p:sp>
      <p:sp>
        <p:nvSpPr>
          <p:cNvPr id="35" name="Left Arrow Callout 9">
            <a:extLst>
              <a:ext uri="{FF2B5EF4-FFF2-40B4-BE49-F238E27FC236}">
                <a16:creationId xmlns:a16="http://schemas.microsoft.com/office/drawing/2014/main" id="{362AADFB-A761-8868-2E3B-0A41F454E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605" y="5141292"/>
            <a:ext cx="914400" cy="9144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DFC711-0E14-551B-A672-531FC0589CC8}"/>
              </a:ext>
            </a:extLst>
          </p:cNvPr>
          <p:cNvSpPr/>
          <p:nvPr/>
        </p:nvSpPr>
        <p:spPr>
          <a:xfrm>
            <a:off x="1830025" y="2044069"/>
            <a:ext cx="393595" cy="5048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58BD822-DBD0-049B-A3BA-93BDE4EC6808}"/>
              </a:ext>
            </a:extLst>
          </p:cNvPr>
          <p:cNvSpPr/>
          <p:nvPr/>
        </p:nvSpPr>
        <p:spPr>
          <a:xfrm>
            <a:off x="2315800" y="2044069"/>
            <a:ext cx="39359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F34C33A-526B-A54F-66AE-5BF4FFD3A241}"/>
              </a:ext>
            </a:extLst>
          </p:cNvPr>
          <p:cNvSpPr/>
          <p:nvPr/>
        </p:nvSpPr>
        <p:spPr>
          <a:xfrm>
            <a:off x="2811100" y="2034540"/>
            <a:ext cx="39359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AF2D25-32D0-9510-7EED-DF558D3B4BFA}"/>
              </a:ext>
            </a:extLst>
          </p:cNvPr>
          <p:cNvSpPr/>
          <p:nvPr/>
        </p:nvSpPr>
        <p:spPr>
          <a:xfrm>
            <a:off x="3300102" y="2044069"/>
            <a:ext cx="39359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91B9BD-3641-744C-3CB3-4ECDF214A701}"/>
              </a:ext>
            </a:extLst>
          </p:cNvPr>
          <p:cNvSpPr/>
          <p:nvPr/>
        </p:nvSpPr>
        <p:spPr>
          <a:xfrm>
            <a:off x="3787465" y="2044065"/>
            <a:ext cx="39359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338B11-E668-A67A-4312-16748EF02718}"/>
              </a:ext>
            </a:extLst>
          </p:cNvPr>
          <p:cNvSpPr/>
          <p:nvPr/>
        </p:nvSpPr>
        <p:spPr>
          <a:xfrm>
            <a:off x="4246305" y="2044069"/>
            <a:ext cx="39359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48D5CB-CA7E-775D-983D-872B0149DCDA}"/>
              </a:ext>
            </a:extLst>
          </p:cNvPr>
          <p:cNvSpPr/>
          <p:nvPr/>
        </p:nvSpPr>
        <p:spPr>
          <a:xfrm>
            <a:off x="4735150" y="2044069"/>
            <a:ext cx="393595" cy="5048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F0A59B7-97A0-FF35-9669-F11AC5CFC5DC}"/>
              </a:ext>
            </a:extLst>
          </p:cNvPr>
          <p:cNvSpPr/>
          <p:nvPr/>
        </p:nvSpPr>
        <p:spPr>
          <a:xfrm>
            <a:off x="5220925" y="2044069"/>
            <a:ext cx="39359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110EC5-1BD4-3EBA-2952-0B9FCFF831E9}"/>
              </a:ext>
            </a:extLst>
          </p:cNvPr>
          <p:cNvSpPr/>
          <p:nvPr/>
        </p:nvSpPr>
        <p:spPr>
          <a:xfrm>
            <a:off x="5702731" y="2044069"/>
            <a:ext cx="39359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74D67D9-334B-4D7D-AC76-C7632A554312}"/>
              </a:ext>
            </a:extLst>
          </p:cNvPr>
          <p:cNvSpPr/>
          <p:nvPr/>
        </p:nvSpPr>
        <p:spPr>
          <a:xfrm>
            <a:off x="6176652" y="2044069"/>
            <a:ext cx="39359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2E5D6CE-20CA-708A-685B-B248BD0C507F}"/>
              </a:ext>
            </a:extLst>
          </p:cNvPr>
          <p:cNvSpPr/>
          <p:nvPr/>
        </p:nvSpPr>
        <p:spPr>
          <a:xfrm>
            <a:off x="6649675" y="2044069"/>
            <a:ext cx="39359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F15FC00-8786-C55F-1A40-B4983FA36DCF}"/>
              </a:ext>
            </a:extLst>
          </p:cNvPr>
          <p:cNvSpPr/>
          <p:nvPr/>
        </p:nvSpPr>
        <p:spPr>
          <a:xfrm>
            <a:off x="7130531" y="2044056"/>
            <a:ext cx="39359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A9BFB7-E795-5BD4-5B95-7C62EEA67D23}"/>
              </a:ext>
            </a:extLst>
          </p:cNvPr>
          <p:cNvSpPr/>
          <p:nvPr/>
        </p:nvSpPr>
        <p:spPr>
          <a:xfrm>
            <a:off x="7617997" y="2044069"/>
            <a:ext cx="393595" cy="5048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D14FBD-D398-857C-7B06-DC2D5D4DCE23}"/>
              </a:ext>
            </a:extLst>
          </p:cNvPr>
          <p:cNvSpPr/>
          <p:nvPr/>
        </p:nvSpPr>
        <p:spPr>
          <a:xfrm>
            <a:off x="8099010" y="2044069"/>
            <a:ext cx="39359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F139A4E-5378-4C6D-F006-8EB3D8414ABD}"/>
              </a:ext>
            </a:extLst>
          </p:cNvPr>
          <p:cNvSpPr/>
          <p:nvPr/>
        </p:nvSpPr>
        <p:spPr>
          <a:xfrm>
            <a:off x="8594311" y="2044056"/>
            <a:ext cx="393595" cy="5048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0D7C29B-A4FA-089E-1500-2EE0CFA30646}"/>
              </a:ext>
            </a:extLst>
          </p:cNvPr>
          <p:cNvSpPr/>
          <p:nvPr/>
        </p:nvSpPr>
        <p:spPr>
          <a:xfrm>
            <a:off x="9097601" y="2044056"/>
            <a:ext cx="393595" cy="5048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A5EC1E-40EB-2C36-9063-300D228B5039}"/>
              </a:ext>
            </a:extLst>
          </p:cNvPr>
          <p:cNvSpPr/>
          <p:nvPr/>
        </p:nvSpPr>
        <p:spPr>
          <a:xfrm>
            <a:off x="9586446" y="2044056"/>
            <a:ext cx="393595" cy="5048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53" name="Cloud Callout 2">
            <a:extLst>
              <a:ext uri="{FF2B5EF4-FFF2-40B4-BE49-F238E27FC236}">
                <a16:creationId xmlns:a16="http://schemas.microsoft.com/office/drawing/2014/main" id="{E4F75FCC-298E-B0B7-1217-10323AE4DF63}"/>
              </a:ext>
            </a:extLst>
          </p:cNvPr>
          <p:cNvSpPr/>
          <p:nvPr/>
        </p:nvSpPr>
        <p:spPr>
          <a:xfrm>
            <a:off x="1683703" y="3114055"/>
            <a:ext cx="2298753" cy="2406650"/>
          </a:xfrm>
          <a:prstGeom prst="cloudCallout">
            <a:avLst>
              <a:gd name="adj1" fmla="val 50022"/>
              <a:gd name="adj2" fmla="val 5498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Stack not empty – brackets not balanced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31B137-F9F4-550D-392B-A0643E78332F}"/>
              </a:ext>
            </a:extLst>
          </p:cNvPr>
          <p:cNvSpPr txBox="1"/>
          <p:nvPr/>
        </p:nvSpPr>
        <p:spPr>
          <a:xfrm>
            <a:off x="9386360" y="2940004"/>
            <a:ext cx="1374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highlight>
                  <a:srgbClr val="FF0000"/>
                </a:highlight>
              </a:rPr>
              <a:t>Error!</a:t>
            </a:r>
          </a:p>
        </p:txBody>
      </p:sp>
    </p:spTree>
    <p:extLst>
      <p:ext uri="{BB962C8B-B14F-4D97-AF65-F5344CB8AC3E}">
        <p14:creationId xmlns:p14="http://schemas.microsoft.com/office/powerpoint/2010/main" val="296176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4.81481E-6 L 0.00052 -0.08866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8866 L -2.08333E-7 -0.17801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0.17801 L 0.00052 -0.08843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8866 L 0.00052 4.81481E-6 " pathEditMode="relative" rAng="0" ptsTypes="AA">
                                      <p:cBhvr>
                                        <p:cTn id="10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3" grpId="0" animBg="1"/>
      <p:bldP spid="33" grpId="1" animBg="1"/>
      <p:bldP spid="34" grpId="0" animBg="1"/>
      <p:bldP spid="35" grpId="0" animBg="1"/>
      <p:bldP spid="35" grpId="1" animBg="1"/>
      <p:bldP spid="35" grpId="2" animBg="1"/>
      <p:bldP spid="35" grpId="3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>
            <a:extLst>
              <a:ext uri="{FF2B5EF4-FFF2-40B4-BE49-F238E27FC236}">
                <a16:creationId xmlns:a16="http://schemas.microsoft.com/office/drawing/2014/main" id="{87C720C1-1137-4CC8-96B9-2662FEA5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16" y="1282782"/>
            <a:ext cx="11557591" cy="657163"/>
          </a:xfrm>
        </p:spPr>
        <p:txBody>
          <a:bodyPr/>
          <a:lstStyle/>
          <a:p>
            <a:r>
              <a:rPr lang="en-GB" sz="3600" b="1" spc="-5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Algorithm to check balanced symbols</a:t>
            </a:r>
            <a:endParaRPr lang="en-GB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EE1875F-F503-45F4-A80A-B2910BB15BF7}"/>
              </a:ext>
            </a:extLst>
          </p:cNvPr>
          <p:cNvSpPr/>
          <p:nvPr/>
        </p:nvSpPr>
        <p:spPr>
          <a:xfrm>
            <a:off x="446068" y="1835480"/>
            <a:ext cx="11353615" cy="45719"/>
          </a:xfrm>
          <a:custGeom>
            <a:avLst/>
            <a:gdLst/>
            <a:ahLst/>
            <a:cxnLst/>
            <a:rect l="l" t="t" r="r" b="b"/>
            <a:pathLst>
              <a:path w="9649460">
                <a:moveTo>
                  <a:pt x="0" y="0"/>
                </a:moveTo>
                <a:lnTo>
                  <a:pt x="9649015" y="0"/>
                </a:lnTo>
              </a:path>
            </a:pathLst>
          </a:custGeom>
          <a:ln w="15875" cmpd="dbl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sz="1624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E91CCC3-2E98-2D9E-C894-8EC21FB7BDF1}"/>
              </a:ext>
            </a:extLst>
          </p:cNvPr>
          <p:cNvSpPr txBox="1">
            <a:spLocks noChangeArrowheads="1"/>
          </p:cNvSpPr>
          <p:nvPr/>
        </p:nvSpPr>
        <p:spPr>
          <a:xfrm>
            <a:off x="436443" y="1938949"/>
            <a:ext cx="11353615" cy="44714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that every right brace, bracket, and parentheses corresponds to its left counterpart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[( )] is correct, but [( ] ) is not correct.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an empty stack.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characters until end of file.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1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character is an opening symbol, push it onto the stack.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1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it is a closing symbol and the stack is empty, report an error.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1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it is a closing symbol and the stack is not empty, pop the stack. 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1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symbol popped is not the corresponding opening symbol, then the expression is not balanced.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end of file, if the stack is not empty, report an error.</a:t>
            </a:r>
          </a:p>
        </p:txBody>
      </p:sp>
    </p:spTree>
    <p:extLst>
      <p:ext uri="{BB962C8B-B14F-4D97-AF65-F5344CB8AC3E}">
        <p14:creationId xmlns:p14="http://schemas.microsoft.com/office/powerpoint/2010/main" val="235459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tro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ctr" anchorCtr="0">
        <a:normAutofit/>
      </a:bodyPr>
      <a:lstStyle>
        <a:defPPr>
          <a:defRPr sz="4000" b="1" dirty="0"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ictur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ctr" anchorCtr="0">
        <a:normAutofit/>
      </a:bodyPr>
      <a:lstStyle>
        <a:defPPr>
          <a:defRPr sz="4000" b="1" dirty="0"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nd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11763</TotalTime>
  <Words>2229</Words>
  <Application>Microsoft Office PowerPoint</Application>
  <PresentationFormat>Widescreen</PresentationFormat>
  <Paragraphs>539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36" baseType="lpstr">
      <vt:lpstr>Courier</vt:lpstr>
      <vt:lpstr>Aharoni</vt:lpstr>
      <vt:lpstr>arial</vt:lpstr>
      <vt:lpstr>arial</vt:lpstr>
      <vt:lpstr>Berlin Sans FB Demi</vt:lpstr>
      <vt:lpstr>Bradley Hand ITC</vt:lpstr>
      <vt:lpstr>Calibri</vt:lpstr>
      <vt:lpstr>Cambria Math</vt:lpstr>
      <vt:lpstr>Courier New</vt:lpstr>
      <vt:lpstr>Gabriola</vt:lpstr>
      <vt:lpstr>Times New Roman</vt:lpstr>
      <vt:lpstr>Wingdings</vt:lpstr>
      <vt:lpstr>Intro slide</vt:lpstr>
      <vt:lpstr>Content slide</vt:lpstr>
      <vt:lpstr>Picture slide</vt:lpstr>
      <vt:lpstr>End slide</vt:lpstr>
      <vt:lpstr>Week 07 – Lecture 2 Stack - Applications</vt:lpstr>
      <vt:lpstr>PowerPoint Presentation</vt:lpstr>
      <vt:lpstr>Stack applications</vt:lpstr>
      <vt:lpstr>Store method activation records</vt:lpstr>
      <vt:lpstr>Store method activation records (cont.)</vt:lpstr>
      <vt:lpstr>Balanced brackets</vt:lpstr>
      <vt:lpstr>Balanced brackets - [ hello ( world &lt; ! &gt; ) ]</vt:lpstr>
      <vt:lpstr>Balanced brackets - [ hello ( world &lt; ! &gt; ) )</vt:lpstr>
      <vt:lpstr>Algorithm to check balanced symbols</vt:lpstr>
      <vt:lpstr>Reverse a string</vt:lpstr>
      <vt:lpstr>Parsing an integer string</vt:lpstr>
      <vt:lpstr>Parsing an integer string</vt:lpstr>
      <vt:lpstr>Parsing an integer string (cont.)</vt:lpstr>
      <vt:lpstr>Convert an integer to a string</vt:lpstr>
      <vt:lpstr>Convert an integer to a string (cont.)</vt:lpstr>
      <vt:lpstr>Backtracking in a maze</vt:lpstr>
      <vt:lpstr>Backtracking in a maze (cont.)</vt:lpstr>
      <vt:lpstr>Backtracking in a maze (cont.)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GUO, Qiang</cp:lastModifiedBy>
  <cp:revision>469</cp:revision>
  <dcterms:created xsi:type="dcterms:W3CDTF">2017-07-13T14:47:43Z</dcterms:created>
  <dcterms:modified xsi:type="dcterms:W3CDTF">2023-03-07T12:35:07Z</dcterms:modified>
</cp:coreProperties>
</file>