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5" r:id="rId5"/>
  </p:sldMasterIdLst>
  <p:notesMasterIdLst>
    <p:notesMasterId r:id="rId35"/>
  </p:notesMasterIdLst>
  <p:sldIdLst>
    <p:sldId id="264" r:id="rId6"/>
    <p:sldId id="263" r:id="rId7"/>
    <p:sldId id="517" r:id="rId8"/>
    <p:sldId id="520" r:id="rId9"/>
    <p:sldId id="292" r:id="rId10"/>
    <p:sldId id="279" r:id="rId11"/>
    <p:sldId id="284" r:id="rId12"/>
    <p:sldId id="506" r:id="rId13"/>
    <p:sldId id="302" r:id="rId14"/>
    <p:sldId id="340" r:id="rId15"/>
    <p:sldId id="342" r:id="rId16"/>
    <p:sldId id="303" r:id="rId17"/>
    <p:sldId id="304" r:id="rId18"/>
    <p:sldId id="341" r:id="rId19"/>
    <p:sldId id="305" r:id="rId20"/>
    <p:sldId id="306" r:id="rId21"/>
    <p:sldId id="307" r:id="rId22"/>
    <p:sldId id="308" r:id="rId23"/>
    <p:sldId id="312" r:id="rId24"/>
    <p:sldId id="313" r:id="rId25"/>
    <p:sldId id="523" r:id="rId26"/>
    <p:sldId id="290" r:id="rId27"/>
    <p:sldId id="524" r:id="rId28"/>
    <p:sldId id="273" r:id="rId29"/>
    <p:sldId id="519" r:id="rId30"/>
    <p:sldId id="296" r:id="rId31"/>
    <p:sldId id="518" r:id="rId32"/>
    <p:sldId id="289" r:id="rId33"/>
    <p:sldId id="52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C4E427-E6A6-4F02-9203-B6C83CA04361}" v="44" dt="2023-01-31T17:10:07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chipinti, Annalisa" userId="a66fcd2b-4181-400a-8ca1-7fdb013d8d8c" providerId="ADAL" clId="{B21D79FB-9EDE-47D1-A674-99B42ED06B82}"/>
    <pc:docChg chg="custSel addSld delSld modSld">
      <pc:chgData name="Occhipinti, Annalisa" userId="a66fcd2b-4181-400a-8ca1-7fdb013d8d8c" providerId="ADAL" clId="{B21D79FB-9EDE-47D1-A674-99B42ED06B82}" dt="2022-01-31T21:17:44.362" v="47" actId="47"/>
      <pc:docMkLst>
        <pc:docMk/>
      </pc:docMkLst>
      <pc:sldChg chg="modSp mod">
        <pc:chgData name="Occhipinti, Annalisa" userId="a66fcd2b-4181-400a-8ca1-7fdb013d8d8c" providerId="ADAL" clId="{B21D79FB-9EDE-47D1-A674-99B42ED06B82}" dt="2022-01-26T15:58:26.726" v="0" actId="20577"/>
        <pc:sldMkLst>
          <pc:docMk/>
          <pc:sldMk cId="1099558913" sldId="264"/>
        </pc:sldMkLst>
        <pc:spChg chg="mod">
          <ac:chgData name="Occhipinti, Annalisa" userId="a66fcd2b-4181-400a-8ca1-7fdb013d8d8c" providerId="ADAL" clId="{B21D79FB-9EDE-47D1-A674-99B42ED06B82}" dt="2022-01-26T15:58:26.726" v="0" actId="20577"/>
          <ac:spMkLst>
            <pc:docMk/>
            <pc:sldMk cId="1099558913" sldId="264"/>
            <ac:spMk id="19" creationId="{BA3ECBAB-A1BE-4585-AA10-A5A7D89A7B47}"/>
          </ac:spMkLst>
        </pc:spChg>
      </pc:sldChg>
      <pc:sldChg chg="mod modShow">
        <pc:chgData name="Occhipinti, Annalisa" userId="a66fcd2b-4181-400a-8ca1-7fdb013d8d8c" providerId="ADAL" clId="{B21D79FB-9EDE-47D1-A674-99B42ED06B82}" dt="2022-01-26T16:01:07.287" v="30" actId="729"/>
        <pc:sldMkLst>
          <pc:docMk/>
          <pc:sldMk cId="3915511759" sldId="281"/>
        </pc:sldMkLst>
      </pc:sldChg>
      <pc:sldChg chg="del">
        <pc:chgData name="Occhipinti, Annalisa" userId="a66fcd2b-4181-400a-8ca1-7fdb013d8d8c" providerId="ADAL" clId="{B21D79FB-9EDE-47D1-A674-99B42ED06B82}" dt="2022-01-31T21:17:44.362" v="47" actId="47"/>
        <pc:sldMkLst>
          <pc:docMk/>
          <pc:sldMk cId="1234608232" sldId="282"/>
        </pc:sldMkLst>
      </pc:sldChg>
      <pc:sldChg chg="modSp">
        <pc:chgData name="Occhipinti, Annalisa" userId="a66fcd2b-4181-400a-8ca1-7fdb013d8d8c" providerId="ADAL" clId="{B21D79FB-9EDE-47D1-A674-99B42ED06B82}" dt="2022-01-26T16:00:46.459" v="29" actId="20577"/>
        <pc:sldMkLst>
          <pc:docMk/>
          <pc:sldMk cId="681599361" sldId="284"/>
        </pc:sldMkLst>
        <pc:spChg chg="mod">
          <ac:chgData name="Occhipinti, Annalisa" userId="a66fcd2b-4181-400a-8ca1-7fdb013d8d8c" providerId="ADAL" clId="{B21D79FB-9EDE-47D1-A674-99B42ED06B82}" dt="2022-01-26T16:00:46.459" v="29" actId="20577"/>
          <ac:spMkLst>
            <pc:docMk/>
            <pc:sldMk cId="681599361" sldId="284"/>
            <ac:spMk id="10" creationId="{00000000-0000-0000-0000-000000000000}"/>
          </ac:spMkLst>
        </pc:spChg>
      </pc:sldChg>
      <pc:sldChg chg="addSp modSp mod">
        <pc:chgData name="Occhipinti, Annalisa" userId="a66fcd2b-4181-400a-8ca1-7fdb013d8d8c" providerId="ADAL" clId="{B21D79FB-9EDE-47D1-A674-99B42ED06B82}" dt="2022-01-26T16:22:34.074" v="46" actId="14100"/>
        <pc:sldMkLst>
          <pc:docMk/>
          <pc:sldMk cId="3541220751" sldId="289"/>
        </pc:sldMkLst>
        <pc:picChg chg="add mod">
          <ac:chgData name="Occhipinti, Annalisa" userId="a66fcd2b-4181-400a-8ca1-7fdb013d8d8c" providerId="ADAL" clId="{B21D79FB-9EDE-47D1-A674-99B42ED06B82}" dt="2022-01-26T16:22:34.074" v="46" actId="14100"/>
          <ac:picMkLst>
            <pc:docMk/>
            <pc:sldMk cId="3541220751" sldId="289"/>
            <ac:picMk id="7" creationId="{E479C2DE-5D41-4DD5-9478-FBDFC4D4E69C}"/>
          </ac:picMkLst>
        </pc:picChg>
      </pc:sldChg>
      <pc:sldChg chg="add">
        <pc:chgData name="Occhipinti, Annalisa" userId="a66fcd2b-4181-400a-8ca1-7fdb013d8d8c" providerId="ADAL" clId="{B21D79FB-9EDE-47D1-A674-99B42ED06B82}" dt="2022-01-26T16:00:31.428" v="2"/>
        <pc:sldMkLst>
          <pc:docMk/>
          <pc:sldMk cId="3694196172" sldId="290"/>
        </pc:sldMkLst>
      </pc:sldChg>
      <pc:sldChg chg="add">
        <pc:chgData name="Occhipinti, Annalisa" userId="a66fcd2b-4181-400a-8ca1-7fdb013d8d8c" providerId="ADAL" clId="{B21D79FB-9EDE-47D1-A674-99B42ED06B82}" dt="2022-01-26T16:00:31.428" v="2"/>
        <pc:sldMkLst>
          <pc:docMk/>
          <pc:sldMk cId="988507686" sldId="506"/>
        </pc:sldMkLst>
      </pc:sldChg>
      <pc:sldChg chg="mod modShow">
        <pc:chgData name="Occhipinti, Annalisa" userId="a66fcd2b-4181-400a-8ca1-7fdb013d8d8c" providerId="ADAL" clId="{B21D79FB-9EDE-47D1-A674-99B42ED06B82}" dt="2022-01-26T15:58:34.222" v="1" actId="729"/>
        <pc:sldMkLst>
          <pc:docMk/>
          <pc:sldMk cId="3011308843" sldId="516"/>
        </pc:sldMkLst>
      </pc:sldChg>
      <pc:sldChg chg="add">
        <pc:chgData name="Occhipinti, Annalisa" userId="a66fcd2b-4181-400a-8ca1-7fdb013d8d8c" providerId="ADAL" clId="{B21D79FB-9EDE-47D1-A674-99B42ED06B82}" dt="2022-01-26T16:00:31.428" v="2"/>
        <pc:sldMkLst>
          <pc:docMk/>
          <pc:sldMk cId="553864213" sldId="523"/>
        </pc:sldMkLst>
      </pc:sldChg>
      <pc:sldChg chg="add">
        <pc:chgData name="Occhipinti, Annalisa" userId="a66fcd2b-4181-400a-8ca1-7fdb013d8d8c" providerId="ADAL" clId="{B21D79FB-9EDE-47D1-A674-99B42ED06B82}" dt="2022-01-26T16:00:31.428" v="2"/>
        <pc:sldMkLst>
          <pc:docMk/>
          <pc:sldMk cId="1945284088" sldId="524"/>
        </pc:sldMkLst>
      </pc:sldChg>
      <pc:sldChg chg="addSp delSp modSp new mod modClrScheme chgLayout">
        <pc:chgData name="Occhipinti, Annalisa" userId="a66fcd2b-4181-400a-8ca1-7fdb013d8d8c" providerId="ADAL" clId="{B21D79FB-9EDE-47D1-A674-99B42ED06B82}" dt="2022-01-26T16:01:20.193" v="43" actId="122"/>
        <pc:sldMkLst>
          <pc:docMk/>
          <pc:sldMk cId="1540302880" sldId="525"/>
        </pc:sldMkLst>
        <pc:spChg chg="del mod ord">
          <ac:chgData name="Occhipinti, Annalisa" userId="a66fcd2b-4181-400a-8ca1-7fdb013d8d8c" providerId="ADAL" clId="{B21D79FB-9EDE-47D1-A674-99B42ED06B82}" dt="2022-01-26T16:01:14.604" v="32" actId="700"/>
          <ac:spMkLst>
            <pc:docMk/>
            <pc:sldMk cId="1540302880" sldId="525"/>
            <ac:spMk id="2" creationId="{BC2E258A-DCF6-4421-89D9-C73B769A6D75}"/>
          </ac:spMkLst>
        </pc:spChg>
        <pc:spChg chg="mod ord">
          <ac:chgData name="Occhipinti, Annalisa" userId="a66fcd2b-4181-400a-8ca1-7fdb013d8d8c" providerId="ADAL" clId="{B21D79FB-9EDE-47D1-A674-99B42ED06B82}" dt="2022-01-26T16:01:14.604" v="32" actId="700"/>
          <ac:spMkLst>
            <pc:docMk/>
            <pc:sldMk cId="1540302880" sldId="525"/>
            <ac:spMk id="3" creationId="{EFAB4E5F-9C26-4CF3-AB11-EC10A7D5F2C3}"/>
          </ac:spMkLst>
        </pc:spChg>
        <pc:spChg chg="del mod ord">
          <ac:chgData name="Occhipinti, Annalisa" userId="a66fcd2b-4181-400a-8ca1-7fdb013d8d8c" providerId="ADAL" clId="{B21D79FB-9EDE-47D1-A674-99B42ED06B82}" dt="2022-01-26T16:01:14.604" v="32" actId="700"/>
          <ac:spMkLst>
            <pc:docMk/>
            <pc:sldMk cId="1540302880" sldId="525"/>
            <ac:spMk id="4" creationId="{0A14E156-4146-437F-ADA4-D89F72F0661E}"/>
          </ac:spMkLst>
        </pc:spChg>
        <pc:spChg chg="mod ord">
          <ac:chgData name="Occhipinti, Annalisa" userId="a66fcd2b-4181-400a-8ca1-7fdb013d8d8c" providerId="ADAL" clId="{B21D79FB-9EDE-47D1-A674-99B42ED06B82}" dt="2022-01-26T16:01:14.604" v="32" actId="700"/>
          <ac:spMkLst>
            <pc:docMk/>
            <pc:sldMk cId="1540302880" sldId="525"/>
            <ac:spMk id="5" creationId="{CAE8AF5B-C159-42C9-B446-8C857F0D31FB}"/>
          </ac:spMkLst>
        </pc:spChg>
        <pc:spChg chg="add mod ord">
          <ac:chgData name="Occhipinti, Annalisa" userId="a66fcd2b-4181-400a-8ca1-7fdb013d8d8c" providerId="ADAL" clId="{B21D79FB-9EDE-47D1-A674-99B42ED06B82}" dt="2022-01-26T16:01:20.193" v="43" actId="122"/>
          <ac:spMkLst>
            <pc:docMk/>
            <pc:sldMk cId="1540302880" sldId="525"/>
            <ac:spMk id="6" creationId="{084F2DDD-0BF4-43D0-972B-6463907755F2}"/>
          </ac:spMkLst>
        </pc:spChg>
        <pc:spChg chg="add mod ord">
          <ac:chgData name="Occhipinti, Annalisa" userId="a66fcd2b-4181-400a-8ca1-7fdb013d8d8c" providerId="ADAL" clId="{B21D79FB-9EDE-47D1-A674-99B42ED06B82}" dt="2022-01-26T16:01:14.604" v="32" actId="700"/>
          <ac:spMkLst>
            <pc:docMk/>
            <pc:sldMk cId="1540302880" sldId="525"/>
            <ac:spMk id="7" creationId="{C98FACDC-E37A-49AE-BAF7-892FD8CCDDD8}"/>
          </ac:spMkLst>
        </pc:spChg>
      </pc:sldChg>
    </pc:docChg>
  </pc:docChgLst>
  <pc:docChgLst>
    <pc:chgData name="Occhipinti, Annalisa" userId="a66fcd2b-4181-400a-8ca1-7fdb013d8d8c" providerId="ADAL" clId="{77C4E427-E6A6-4F02-9203-B6C83CA04361}"/>
    <pc:docChg chg="undo custSel addSld delSld modSld">
      <pc:chgData name="Occhipinti, Annalisa" userId="a66fcd2b-4181-400a-8ca1-7fdb013d8d8c" providerId="ADAL" clId="{77C4E427-E6A6-4F02-9203-B6C83CA04361}" dt="2023-01-31T17:11:21.208" v="181" actId="20577"/>
      <pc:docMkLst>
        <pc:docMk/>
      </pc:docMkLst>
      <pc:sldChg chg="addSp delSp modSp mod">
        <pc:chgData name="Occhipinti, Annalisa" userId="a66fcd2b-4181-400a-8ca1-7fdb013d8d8c" providerId="ADAL" clId="{77C4E427-E6A6-4F02-9203-B6C83CA04361}" dt="2023-01-31T17:10:56.654" v="133" actId="20577"/>
        <pc:sldMkLst>
          <pc:docMk/>
          <pc:sldMk cId="3517828070" sldId="263"/>
        </pc:sldMkLst>
        <pc:spChg chg="add del mod">
          <ac:chgData name="Occhipinti, Annalisa" userId="a66fcd2b-4181-400a-8ca1-7fdb013d8d8c" providerId="ADAL" clId="{77C4E427-E6A6-4F02-9203-B6C83CA04361}" dt="2023-01-31T16:50:54.686" v="29" actId="478"/>
          <ac:spMkLst>
            <pc:docMk/>
            <pc:sldMk cId="3517828070" sldId="263"/>
            <ac:spMk id="6" creationId="{0041CB05-5B85-B841-2163-C676C117B714}"/>
          </ac:spMkLst>
        </pc:spChg>
        <pc:graphicFrameChg chg="add del modGraphic">
          <ac:chgData name="Occhipinti, Annalisa" userId="a66fcd2b-4181-400a-8ca1-7fdb013d8d8c" providerId="ADAL" clId="{77C4E427-E6A6-4F02-9203-B6C83CA04361}" dt="2023-01-31T17:10:56.654" v="133" actId="20577"/>
          <ac:graphicFrameMkLst>
            <pc:docMk/>
            <pc:sldMk cId="3517828070" sldId="263"/>
            <ac:graphicFrameMk id="7" creationId="{00000000-0000-0000-0000-000000000000}"/>
          </ac:graphicFrameMkLst>
        </pc:graphicFrameChg>
      </pc:sldChg>
      <pc:sldChg chg="modSp mod">
        <pc:chgData name="Occhipinti, Annalisa" userId="a66fcd2b-4181-400a-8ca1-7fdb013d8d8c" providerId="ADAL" clId="{77C4E427-E6A6-4F02-9203-B6C83CA04361}" dt="2023-01-31T17:10:42.349" v="132" actId="20577"/>
        <pc:sldMkLst>
          <pc:docMk/>
          <pc:sldMk cId="1099558913" sldId="264"/>
        </pc:sldMkLst>
        <pc:spChg chg="mod">
          <ac:chgData name="Occhipinti, Annalisa" userId="a66fcd2b-4181-400a-8ca1-7fdb013d8d8c" providerId="ADAL" clId="{77C4E427-E6A6-4F02-9203-B6C83CA04361}" dt="2023-01-31T17:10:42.349" v="132" actId="20577"/>
          <ac:spMkLst>
            <pc:docMk/>
            <pc:sldMk cId="1099558913" sldId="264"/>
            <ac:spMk id="16" creationId="{BA3ECBAB-A1BE-4585-AA10-A5A7D89A7B47}"/>
          </ac:spMkLst>
        </pc:spChg>
        <pc:spChg chg="mod">
          <ac:chgData name="Occhipinti, Annalisa" userId="a66fcd2b-4181-400a-8ca1-7fdb013d8d8c" providerId="ADAL" clId="{77C4E427-E6A6-4F02-9203-B6C83CA04361}" dt="2023-01-31T17:10:37.412" v="117" actId="20577"/>
          <ac:spMkLst>
            <pc:docMk/>
            <pc:sldMk cId="1099558913" sldId="264"/>
            <ac:spMk id="18" creationId="{67ABA581-7897-49E5-98D9-3414F9D8A384}"/>
          </ac:spMkLst>
        </pc:spChg>
      </pc:sldChg>
      <pc:sldChg chg="del mod modShow">
        <pc:chgData name="Occhipinti, Annalisa" userId="a66fcd2b-4181-400a-8ca1-7fdb013d8d8c" providerId="ADAL" clId="{77C4E427-E6A6-4F02-9203-B6C83CA04361}" dt="2023-01-31T17:10:15.134" v="107" actId="47"/>
        <pc:sldMkLst>
          <pc:docMk/>
          <pc:sldMk cId="431450261" sldId="275"/>
        </pc:sldMkLst>
      </pc:sldChg>
      <pc:sldChg chg="del mod modShow">
        <pc:chgData name="Occhipinti, Annalisa" userId="a66fcd2b-4181-400a-8ca1-7fdb013d8d8c" providerId="ADAL" clId="{77C4E427-E6A6-4F02-9203-B6C83CA04361}" dt="2023-01-31T17:10:13.367" v="106" actId="47"/>
        <pc:sldMkLst>
          <pc:docMk/>
          <pc:sldMk cId="4049783122" sldId="278"/>
        </pc:sldMkLst>
      </pc:sldChg>
      <pc:sldChg chg="del">
        <pc:chgData name="Occhipinti, Annalisa" userId="a66fcd2b-4181-400a-8ca1-7fdb013d8d8c" providerId="ADAL" clId="{77C4E427-E6A6-4F02-9203-B6C83CA04361}" dt="2023-01-31T17:09:46.309" v="96" actId="47"/>
        <pc:sldMkLst>
          <pc:docMk/>
          <pc:sldMk cId="3915511759" sldId="281"/>
        </pc:sldMkLst>
      </pc:sldChg>
      <pc:sldChg chg="del mod modShow">
        <pc:chgData name="Occhipinti, Annalisa" userId="a66fcd2b-4181-400a-8ca1-7fdb013d8d8c" providerId="ADAL" clId="{77C4E427-E6A6-4F02-9203-B6C83CA04361}" dt="2023-01-31T17:10:21.338" v="108" actId="47"/>
        <pc:sldMkLst>
          <pc:docMk/>
          <pc:sldMk cId="2212363378" sldId="283"/>
        </pc:sldMkLst>
      </pc:sldChg>
      <pc:sldChg chg="modSp">
        <pc:chgData name="Occhipinti, Annalisa" userId="a66fcd2b-4181-400a-8ca1-7fdb013d8d8c" providerId="ADAL" clId="{77C4E427-E6A6-4F02-9203-B6C83CA04361}" dt="2023-01-31T16:47:51.315" v="23" actId="20577"/>
        <pc:sldMkLst>
          <pc:docMk/>
          <pc:sldMk cId="681599361" sldId="284"/>
        </pc:sldMkLst>
        <pc:spChg chg="mod">
          <ac:chgData name="Occhipinti, Annalisa" userId="a66fcd2b-4181-400a-8ca1-7fdb013d8d8c" providerId="ADAL" clId="{77C4E427-E6A6-4F02-9203-B6C83CA04361}" dt="2023-01-31T16:47:51.315" v="23" actId="20577"/>
          <ac:spMkLst>
            <pc:docMk/>
            <pc:sldMk cId="681599361" sldId="284"/>
            <ac:spMk id="4" creationId="{00000000-0000-0000-0000-000000000000}"/>
          </ac:spMkLst>
        </pc:spChg>
      </pc:sldChg>
      <pc:sldChg chg="modSp del">
        <pc:chgData name="Occhipinti, Annalisa" userId="a66fcd2b-4181-400a-8ca1-7fdb013d8d8c" providerId="ADAL" clId="{77C4E427-E6A6-4F02-9203-B6C83CA04361}" dt="2023-01-31T17:10:09.688" v="105" actId="47"/>
        <pc:sldMkLst>
          <pc:docMk/>
          <pc:sldMk cId="135998208" sldId="285"/>
        </pc:sldMkLst>
        <pc:spChg chg="mod">
          <ac:chgData name="Occhipinti, Annalisa" userId="a66fcd2b-4181-400a-8ca1-7fdb013d8d8c" providerId="ADAL" clId="{77C4E427-E6A6-4F02-9203-B6C83CA04361}" dt="2023-01-31T17:10:07.495" v="104" actId="20577"/>
          <ac:spMkLst>
            <pc:docMk/>
            <pc:sldMk cId="135998208" sldId="285"/>
            <ac:spMk id="6" creationId="{00000000-0000-0000-0000-000000000000}"/>
          </ac:spMkLst>
        </pc:spChg>
      </pc:sldChg>
      <pc:sldChg chg="del">
        <pc:chgData name="Occhipinti, Annalisa" userId="a66fcd2b-4181-400a-8ca1-7fdb013d8d8c" providerId="ADAL" clId="{77C4E427-E6A6-4F02-9203-B6C83CA04361}" dt="2023-01-31T17:09:59.117" v="99" actId="47"/>
        <pc:sldMkLst>
          <pc:docMk/>
          <pc:sldMk cId="98690572" sldId="286"/>
        </pc:sldMkLst>
      </pc:sldChg>
      <pc:sldChg chg="del">
        <pc:chgData name="Occhipinti, Annalisa" userId="a66fcd2b-4181-400a-8ca1-7fdb013d8d8c" providerId="ADAL" clId="{77C4E427-E6A6-4F02-9203-B6C83CA04361}" dt="2023-01-31T17:10:02.077" v="101" actId="47"/>
        <pc:sldMkLst>
          <pc:docMk/>
          <pc:sldMk cId="684151933" sldId="287"/>
        </pc:sldMkLst>
      </pc:sldChg>
      <pc:sldChg chg="del">
        <pc:chgData name="Occhipinti, Annalisa" userId="a66fcd2b-4181-400a-8ca1-7fdb013d8d8c" providerId="ADAL" clId="{77C4E427-E6A6-4F02-9203-B6C83CA04361}" dt="2023-01-31T17:10:00.457" v="100" actId="47"/>
        <pc:sldMkLst>
          <pc:docMk/>
          <pc:sldMk cId="1166305203" sldId="288"/>
        </pc:sldMkLst>
      </pc:sldChg>
      <pc:sldChg chg="addSp modSp mod">
        <pc:chgData name="Occhipinti, Annalisa" userId="a66fcd2b-4181-400a-8ca1-7fdb013d8d8c" providerId="ADAL" clId="{77C4E427-E6A6-4F02-9203-B6C83CA04361}" dt="2023-01-31T17:06:49.409" v="94" actId="2085"/>
        <pc:sldMkLst>
          <pc:docMk/>
          <pc:sldMk cId="3541220751" sldId="289"/>
        </pc:sldMkLst>
        <pc:spChg chg="add mod">
          <ac:chgData name="Occhipinti, Annalisa" userId="a66fcd2b-4181-400a-8ca1-7fdb013d8d8c" providerId="ADAL" clId="{77C4E427-E6A6-4F02-9203-B6C83CA04361}" dt="2023-01-31T17:06:49.409" v="94" actId="2085"/>
          <ac:spMkLst>
            <pc:docMk/>
            <pc:sldMk cId="3541220751" sldId="289"/>
            <ac:spMk id="6" creationId="{EFFE61ED-14B4-E0E7-0226-9BEDDEF369EE}"/>
          </ac:spMkLst>
        </pc:spChg>
      </pc:sldChg>
      <pc:sldChg chg="del">
        <pc:chgData name="Occhipinti, Annalisa" userId="a66fcd2b-4181-400a-8ca1-7fdb013d8d8c" providerId="ADAL" clId="{77C4E427-E6A6-4F02-9203-B6C83CA04361}" dt="2023-01-31T17:09:49.216" v="97" actId="47"/>
        <pc:sldMkLst>
          <pc:docMk/>
          <pc:sldMk cId="1589763228" sldId="291"/>
        </pc:sldMkLst>
      </pc:sldChg>
      <pc:sldChg chg="del">
        <pc:chgData name="Occhipinti, Annalisa" userId="a66fcd2b-4181-400a-8ca1-7fdb013d8d8c" providerId="ADAL" clId="{77C4E427-E6A6-4F02-9203-B6C83CA04361}" dt="2023-01-31T17:10:02.968" v="102" actId="47"/>
        <pc:sldMkLst>
          <pc:docMk/>
          <pc:sldMk cId="1692043941" sldId="293"/>
        </pc:sldMkLst>
      </pc:sldChg>
      <pc:sldChg chg="add">
        <pc:chgData name="Occhipinti, Annalisa" userId="a66fcd2b-4181-400a-8ca1-7fdb013d8d8c" providerId="ADAL" clId="{77C4E427-E6A6-4F02-9203-B6C83CA04361}" dt="2023-01-31T16:48:22.542" v="24"/>
        <pc:sldMkLst>
          <pc:docMk/>
          <pc:sldMk cId="1544763588" sldId="302"/>
        </pc:sldMkLst>
      </pc:sldChg>
      <pc:sldChg chg="add">
        <pc:chgData name="Occhipinti, Annalisa" userId="a66fcd2b-4181-400a-8ca1-7fdb013d8d8c" providerId="ADAL" clId="{77C4E427-E6A6-4F02-9203-B6C83CA04361}" dt="2023-01-31T17:01:50.868" v="65"/>
        <pc:sldMkLst>
          <pc:docMk/>
          <pc:sldMk cId="420206947" sldId="307"/>
        </pc:sldMkLst>
      </pc:sldChg>
      <pc:sldChg chg="add">
        <pc:chgData name="Occhipinti, Annalisa" userId="a66fcd2b-4181-400a-8ca1-7fdb013d8d8c" providerId="ADAL" clId="{77C4E427-E6A6-4F02-9203-B6C83CA04361}" dt="2023-01-31T17:01:50.868" v="65"/>
        <pc:sldMkLst>
          <pc:docMk/>
          <pc:sldMk cId="1230569936" sldId="308"/>
        </pc:sldMkLst>
      </pc:sldChg>
      <pc:sldChg chg="add">
        <pc:chgData name="Occhipinti, Annalisa" userId="a66fcd2b-4181-400a-8ca1-7fdb013d8d8c" providerId="ADAL" clId="{77C4E427-E6A6-4F02-9203-B6C83CA04361}" dt="2023-01-31T17:01:50.868" v="65"/>
        <pc:sldMkLst>
          <pc:docMk/>
          <pc:sldMk cId="866586134" sldId="312"/>
        </pc:sldMkLst>
      </pc:sldChg>
      <pc:sldChg chg="add">
        <pc:chgData name="Occhipinti, Annalisa" userId="a66fcd2b-4181-400a-8ca1-7fdb013d8d8c" providerId="ADAL" clId="{77C4E427-E6A6-4F02-9203-B6C83CA04361}" dt="2023-01-31T17:01:50.868" v="65"/>
        <pc:sldMkLst>
          <pc:docMk/>
          <pc:sldMk cId="2151478486" sldId="313"/>
        </pc:sldMkLst>
      </pc:sldChg>
      <pc:sldChg chg="add">
        <pc:chgData name="Occhipinti, Annalisa" userId="a66fcd2b-4181-400a-8ca1-7fdb013d8d8c" providerId="ADAL" clId="{77C4E427-E6A6-4F02-9203-B6C83CA04361}" dt="2023-01-31T16:48:22.542" v="24"/>
        <pc:sldMkLst>
          <pc:docMk/>
          <pc:sldMk cId="1470567293" sldId="340"/>
        </pc:sldMkLst>
      </pc:sldChg>
      <pc:sldChg chg="modSp">
        <pc:chgData name="Occhipinti, Annalisa" userId="a66fcd2b-4181-400a-8ca1-7fdb013d8d8c" providerId="ADAL" clId="{77C4E427-E6A6-4F02-9203-B6C83CA04361}" dt="2023-01-31T17:01:57.514" v="68" actId="20577"/>
        <pc:sldMkLst>
          <pc:docMk/>
          <pc:sldMk cId="709817566" sldId="342"/>
        </pc:sldMkLst>
        <pc:spChg chg="mod">
          <ac:chgData name="Occhipinti, Annalisa" userId="a66fcd2b-4181-400a-8ca1-7fdb013d8d8c" providerId="ADAL" clId="{77C4E427-E6A6-4F02-9203-B6C83CA04361}" dt="2023-01-31T17:01:57.514" v="68" actId="20577"/>
          <ac:spMkLst>
            <pc:docMk/>
            <pc:sldMk cId="709817566" sldId="342"/>
            <ac:spMk id="2" creationId="{00000000-0000-0000-0000-000000000000}"/>
          </ac:spMkLst>
        </pc:spChg>
      </pc:sldChg>
      <pc:sldChg chg="modSp mod">
        <pc:chgData name="Occhipinti, Annalisa" userId="a66fcd2b-4181-400a-8ca1-7fdb013d8d8c" providerId="ADAL" clId="{77C4E427-E6A6-4F02-9203-B6C83CA04361}" dt="2023-01-31T16:46:23.986" v="18" actId="20577"/>
        <pc:sldMkLst>
          <pc:docMk/>
          <pc:sldMk cId="988507686" sldId="506"/>
        </pc:sldMkLst>
        <pc:spChg chg="mod">
          <ac:chgData name="Occhipinti, Annalisa" userId="a66fcd2b-4181-400a-8ca1-7fdb013d8d8c" providerId="ADAL" clId="{77C4E427-E6A6-4F02-9203-B6C83CA04361}" dt="2023-01-31T16:46:23.986" v="18" actId="20577"/>
          <ac:spMkLst>
            <pc:docMk/>
            <pc:sldMk cId="988507686" sldId="506"/>
            <ac:spMk id="2" creationId="{99412401-6FA3-45B4-A569-E9DDD69DF915}"/>
          </ac:spMkLst>
        </pc:spChg>
      </pc:sldChg>
      <pc:sldChg chg="del">
        <pc:chgData name="Occhipinti, Annalisa" userId="a66fcd2b-4181-400a-8ca1-7fdb013d8d8c" providerId="ADAL" clId="{77C4E427-E6A6-4F02-9203-B6C83CA04361}" dt="2023-01-31T17:10:28.904" v="109" actId="47"/>
        <pc:sldMkLst>
          <pc:docMk/>
          <pc:sldMk cId="3011308843" sldId="516"/>
        </pc:sldMkLst>
      </pc:sldChg>
      <pc:sldChg chg="modSp mod">
        <pc:chgData name="Occhipinti, Annalisa" userId="a66fcd2b-4181-400a-8ca1-7fdb013d8d8c" providerId="ADAL" clId="{77C4E427-E6A6-4F02-9203-B6C83CA04361}" dt="2023-01-31T17:11:21.208" v="181" actId="20577"/>
        <pc:sldMkLst>
          <pc:docMk/>
          <pc:sldMk cId="2404156928" sldId="517"/>
        </pc:sldMkLst>
        <pc:spChg chg="mod">
          <ac:chgData name="Occhipinti, Annalisa" userId="a66fcd2b-4181-400a-8ca1-7fdb013d8d8c" providerId="ADAL" clId="{77C4E427-E6A6-4F02-9203-B6C83CA04361}" dt="2023-01-31T17:11:21.208" v="181" actId="20577"/>
          <ac:spMkLst>
            <pc:docMk/>
            <pc:sldMk cId="2404156928" sldId="517"/>
            <ac:spMk id="2" creationId="{BA6E19FA-7632-4828-867A-8FC163F7CDFB}"/>
          </ac:spMkLst>
        </pc:spChg>
      </pc:sldChg>
      <pc:sldChg chg="del mod modShow">
        <pc:chgData name="Occhipinti, Annalisa" userId="a66fcd2b-4181-400a-8ca1-7fdb013d8d8c" providerId="ADAL" clId="{77C4E427-E6A6-4F02-9203-B6C83CA04361}" dt="2023-01-31T17:09:51.003" v="98" actId="47"/>
        <pc:sldMkLst>
          <pc:docMk/>
          <pc:sldMk cId="234341038" sldId="521"/>
        </pc:sldMkLst>
      </pc:sldChg>
      <pc:sldChg chg="del">
        <pc:chgData name="Occhipinti, Annalisa" userId="a66fcd2b-4181-400a-8ca1-7fdb013d8d8c" providerId="ADAL" clId="{77C4E427-E6A6-4F02-9203-B6C83CA04361}" dt="2023-01-31T17:09:44.612" v="95" actId="47"/>
        <pc:sldMkLst>
          <pc:docMk/>
          <pc:sldMk cId="1361259627" sldId="522"/>
        </pc:sldMkLst>
      </pc:sldChg>
      <pc:sldChg chg="addSp delSp modSp mod modAnim">
        <pc:chgData name="Occhipinti, Annalisa" userId="a66fcd2b-4181-400a-8ca1-7fdb013d8d8c" providerId="ADAL" clId="{77C4E427-E6A6-4F02-9203-B6C83CA04361}" dt="2023-01-31T17:03:35.567" v="70"/>
        <pc:sldMkLst>
          <pc:docMk/>
          <pc:sldMk cId="553864213" sldId="523"/>
        </pc:sldMkLst>
        <pc:spChg chg="del">
          <ac:chgData name="Occhipinti, Annalisa" userId="a66fcd2b-4181-400a-8ca1-7fdb013d8d8c" providerId="ADAL" clId="{77C4E427-E6A6-4F02-9203-B6C83CA04361}" dt="2023-01-31T16:48:40.246" v="25" actId="478"/>
          <ac:spMkLst>
            <pc:docMk/>
            <pc:sldMk cId="553864213" sldId="523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77C4E427-E6A6-4F02-9203-B6C83CA04361}" dt="2023-01-31T16:48:46.187" v="27" actId="1076"/>
          <ac:spMkLst>
            <pc:docMk/>
            <pc:sldMk cId="553864213" sldId="523"/>
            <ac:spMk id="6" creationId="{00000000-0000-0000-0000-000000000000}"/>
          </ac:spMkLst>
        </pc:spChg>
        <pc:spChg chg="add del mod">
          <ac:chgData name="Occhipinti, Annalisa" userId="a66fcd2b-4181-400a-8ca1-7fdb013d8d8c" providerId="ADAL" clId="{77C4E427-E6A6-4F02-9203-B6C83CA04361}" dt="2023-01-31T16:48:42.040" v="26" actId="478"/>
          <ac:spMkLst>
            <pc:docMk/>
            <pc:sldMk cId="553864213" sldId="523"/>
            <ac:spMk id="10" creationId="{210D99AC-3A06-D687-CC76-087B60C2E266}"/>
          </ac:spMkLst>
        </pc:spChg>
      </pc:sldChg>
    </pc:docChg>
  </pc:docChgLst>
  <pc:docChgLst>
    <pc:chgData name="Occhipinti, Annalisa" userId="a66fcd2b-4181-400a-8ca1-7fdb013d8d8c" providerId="ADAL" clId="{E97030C0-2BBB-414B-A7A9-1499D654BA56}"/>
    <pc:docChg chg="undo custSel addSld delSld modSld sldOrd">
      <pc:chgData name="Occhipinti, Annalisa" userId="a66fcd2b-4181-400a-8ca1-7fdb013d8d8c" providerId="ADAL" clId="{E97030C0-2BBB-414B-A7A9-1499D654BA56}" dt="2021-02-03T11:56:54.736" v="630"/>
      <pc:docMkLst>
        <pc:docMk/>
      </pc:docMkLst>
      <pc:sldChg chg="del">
        <pc:chgData name="Occhipinti, Annalisa" userId="a66fcd2b-4181-400a-8ca1-7fdb013d8d8c" providerId="ADAL" clId="{E97030C0-2BBB-414B-A7A9-1499D654BA56}" dt="2021-01-27T16:29:32.464" v="5" actId="2696"/>
        <pc:sldMkLst>
          <pc:docMk/>
          <pc:sldMk cId="3516948935" sldId="265"/>
        </pc:sldMkLst>
      </pc:sldChg>
      <pc:sldChg chg="del">
        <pc:chgData name="Occhipinti, Annalisa" userId="a66fcd2b-4181-400a-8ca1-7fdb013d8d8c" providerId="ADAL" clId="{E97030C0-2BBB-414B-A7A9-1499D654BA56}" dt="2021-01-27T16:29:30.940" v="1" actId="2696"/>
        <pc:sldMkLst>
          <pc:docMk/>
          <pc:sldMk cId="1060674611" sldId="267"/>
        </pc:sldMkLst>
      </pc:sldChg>
      <pc:sldChg chg="del">
        <pc:chgData name="Occhipinti, Annalisa" userId="a66fcd2b-4181-400a-8ca1-7fdb013d8d8c" providerId="ADAL" clId="{E97030C0-2BBB-414B-A7A9-1499D654BA56}" dt="2021-01-27T16:29:30.942" v="2" actId="2696"/>
        <pc:sldMkLst>
          <pc:docMk/>
          <pc:sldMk cId="1793229517" sldId="268"/>
        </pc:sldMkLst>
      </pc:sldChg>
      <pc:sldChg chg="del">
        <pc:chgData name="Occhipinti, Annalisa" userId="a66fcd2b-4181-400a-8ca1-7fdb013d8d8c" providerId="ADAL" clId="{E97030C0-2BBB-414B-A7A9-1499D654BA56}" dt="2021-01-27T16:29:30.944" v="3" actId="2696"/>
        <pc:sldMkLst>
          <pc:docMk/>
          <pc:sldMk cId="2042491279" sldId="269"/>
        </pc:sldMkLst>
      </pc:sldChg>
      <pc:sldChg chg="del">
        <pc:chgData name="Occhipinti, Annalisa" userId="a66fcd2b-4181-400a-8ca1-7fdb013d8d8c" providerId="ADAL" clId="{E97030C0-2BBB-414B-A7A9-1499D654BA56}" dt="2021-01-27T16:29:30.946" v="4" actId="2696"/>
        <pc:sldMkLst>
          <pc:docMk/>
          <pc:sldMk cId="2389040048" sldId="270"/>
        </pc:sldMkLst>
      </pc:sldChg>
      <pc:sldChg chg="del">
        <pc:chgData name="Occhipinti, Annalisa" userId="a66fcd2b-4181-400a-8ca1-7fdb013d8d8c" providerId="ADAL" clId="{E97030C0-2BBB-414B-A7A9-1499D654BA56}" dt="2021-01-27T16:29:30.933" v="0" actId="2696"/>
        <pc:sldMkLst>
          <pc:docMk/>
          <pc:sldMk cId="2086665526" sldId="271"/>
        </pc:sldMkLst>
      </pc:sldChg>
      <pc:sldChg chg="delSp modSp modTransition">
        <pc:chgData name="Occhipinti, Annalisa" userId="a66fcd2b-4181-400a-8ca1-7fdb013d8d8c" providerId="ADAL" clId="{E97030C0-2BBB-414B-A7A9-1499D654BA56}" dt="2021-01-27T16:40:05.989" v="240"/>
        <pc:sldMkLst>
          <pc:docMk/>
          <pc:sldMk cId="4200871720" sldId="273"/>
        </pc:sldMkLst>
        <pc:spChg chg="mod">
          <ac:chgData name="Occhipinti, Annalisa" userId="a66fcd2b-4181-400a-8ca1-7fdb013d8d8c" providerId="ADAL" clId="{E97030C0-2BBB-414B-A7A9-1499D654BA56}" dt="2021-01-27T16:34:59.972" v="34" actId="1076"/>
          <ac:spMkLst>
            <pc:docMk/>
            <pc:sldMk cId="4200871720" sldId="273"/>
            <ac:spMk id="4" creationId="{00000000-0000-0000-0000-000000000000}"/>
          </ac:spMkLst>
        </pc:spChg>
        <pc:spChg chg="mod">
          <ac:chgData name="Occhipinti, Annalisa" userId="a66fcd2b-4181-400a-8ca1-7fdb013d8d8c" providerId="ADAL" clId="{E97030C0-2BBB-414B-A7A9-1499D654BA56}" dt="2021-01-27T16:34:56.019" v="33" actId="20577"/>
          <ac:spMkLst>
            <pc:docMk/>
            <pc:sldMk cId="4200871720" sldId="273"/>
            <ac:spMk id="7" creationId="{00000000-0000-0000-0000-000000000000}"/>
          </ac:spMkLst>
        </pc:spChg>
        <pc:spChg chg="mod">
          <ac:chgData name="Occhipinti, Annalisa" userId="a66fcd2b-4181-400a-8ca1-7fdb013d8d8c" providerId="ADAL" clId="{E97030C0-2BBB-414B-A7A9-1499D654BA56}" dt="2021-01-27T16:35:02.204" v="35" actId="1076"/>
          <ac:spMkLst>
            <pc:docMk/>
            <pc:sldMk cId="4200871720" sldId="273"/>
            <ac:spMk id="8" creationId="{00000000-0000-0000-0000-000000000000}"/>
          </ac:spMkLst>
        </pc:spChg>
        <pc:spChg chg="mod">
          <ac:chgData name="Occhipinti, Annalisa" userId="a66fcd2b-4181-400a-8ca1-7fdb013d8d8c" providerId="ADAL" clId="{E97030C0-2BBB-414B-A7A9-1499D654BA56}" dt="2021-01-27T16:35:11.602" v="50" actId="20577"/>
          <ac:spMkLst>
            <pc:docMk/>
            <pc:sldMk cId="4200871720" sldId="273"/>
            <ac:spMk id="9" creationId="{00000000-0000-0000-0000-000000000000}"/>
          </ac:spMkLst>
        </pc:spChg>
        <pc:picChg chg="del">
          <ac:chgData name="Occhipinti, Annalisa" userId="a66fcd2b-4181-400a-8ca1-7fdb013d8d8c" providerId="ADAL" clId="{E97030C0-2BBB-414B-A7A9-1499D654BA56}" dt="2021-01-27T16:34:44.567" v="19" actId="478"/>
          <ac:picMkLst>
            <pc:docMk/>
            <pc:sldMk cId="4200871720" sldId="273"/>
            <ac:picMk id="6" creationId="{00000000-0000-0000-0000-000000000000}"/>
          </ac:picMkLst>
        </pc:picChg>
      </pc:sldChg>
      <pc:sldChg chg="delSp modSp delAnim">
        <pc:chgData name="Occhipinti, Annalisa" userId="a66fcd2b-4181-400a-8ca1-7fdb013d8d8c" providerId="ADAL" clId="{E97030C0-2BBB-414B-A7A9-1499D654BA56}" dt="2021-01-27T16:40:35.065" v="251" actId="1076"/>
        <pc:sldMkLst>
          <pc:docMk/>
          <pc:sldMk cId="431450261" sldId="275"/>
        </pc:sldMkLst>
        <pc:spChg chg="mod">
          <ac:chgData name="Occhipinti, Annalisa" userId="a66fcd2b-4181-400a-8ca1-7fdb013d8d8c" providerId="ADAL" clId="{E97030C0-2BBB-414B-A7A9-1499D654BA56}" dt="2021-01-27T16:40:27.634" v="246" actId="1076"/>
          <ac:spMkLst>
            <pc:docMk/>
            <pc:sldMk cId="431450261" sldId="275"/>
            <ac:spMk id="4" creationId="{00000000-0000-0000-0000-000000000000}"/>
          </ac:spMkLst>
        </pc:spChg>
        <pc:spChg chg="del mod">
          <ac:chgData name="Occhipinti, Annalisa" userId="a66fcd2b-4181-400a-8ca1-7fdb013d8d8c" providerId="ADAL" clId="{E97030C0-2BBB-414B-A7A9-1499D654BA56}" dt="2021-01-27T16:40:23.781" v="244" actId="478"/>
          <ac:spMkLst>
            <pc:docMk/>
            <pc:sldMk cId="431450261" sldId="275"/>
            <ac:spMk id="7" creationId="{00000000-0000-0000-0000-000000000000}"/>
          </ac:spMkLst>
        </pc:spChg>
        <pc:spChg chg="del">
          <ac:chgData name="Occhipinti, Annalisa" userId="a66fcd2b-4181-400a-8ca1-7fdb013d8d8c" providerId="ADAL" clId="{E97030C0-2BBB-414B-A7A9-1499D654BA56}" dt="2021-01-27T16:40:31.810" v="248" actId="478"/>
          <ac:spMkLst>
            <pc:docMk/>
            <pc:sldMk cId="431450261" sldId="275"/>
            <ac:spMk id="9" creationId="{00000000-0000-0000-0000-000000000000}"/>
          </ac:spMkLst>
        </pc:spChg>
        <pc:spChg chg="mod">
          <ac:chgData name="Occhipinti, Annalisa" userId="a66fcd2b-4181-400a-8ca1-7fdb013d8d8c" providerId="ADAL" clId="{E97030C0-2BBB-414B-A7A9-1499D654BA56}" dt="2021-01-27T16:40:29.836" v="247" actId="1076"/>
          <ac:spMkLst>
            <pc:docMk/>
            <pc:sldMk cId="431450261" sldId="275"/>
            <ac:spMk id="10" creationId="{00000000-0000-0000-0000-000000000000}"/>
          </ac:spMkLst>
        </pc:spChg>
        <pc:picChg chg="del">
          <ac:chgData name="Occhipinti, Annalisa" userId="a66fcd2b-4181-400a-8ca1-7fdb013d8d8c" providerId="ADAL" clId="{E97030C0-2BBB-414B-A7A9-1499D654BA56}" dt="2021-01-27T16:40:13.836" v="241" actId="478"/>
          <ac:picMkLst>
            <pc:docMk/>
            <pc:sldMk cId="431450261" sldId="275"/>
            <ac:picMk id="6" creationId="{00000000-0000-0000-0000-000000000000}"/>
          </ac:picMkLst>
        </pc:picChg>
        <pc:picChg chg="mod">
          <ac:chgData name="Occhipinti, Annalisa" userId="a66fcd2b-4181-400a-8ca1-7fdb013d8d8c" providerId="ADAL" clId="{E97030C0-2BBB-414B-A7A9-1499D654BA56}" dt="2021-01-27T16:40:35.065" v="251" actId="1076"/>
          <ac:picMkLst>
            <pc:docMk/>
            <pc:sldMk cId="431450261" sldId="275"/>
            <ac:picMk id="11" creationId="{00000000-0000-0000-0000-000000000000}"/>
          </ac:picMkLst>
        </pc:picChg>
      </pc:sldChg>
      <pc:sldChg chg="delSp del ord">
        <pc:chgData name="Occhipinti, Annalisa" userId="a66fcd2b-4181-400a-8ca1-7fdb013d8d8c" providerId="ADAL" clId="{E97030C0-2BBB-414B-A7A9-1499D654BA56}" dt="2021-01-27T16:38:25.167" v="230" actId="2696"/>
        <pc:sldMkLst>
          <pc:docMk/>
          <pc:sldMk cId="3171773652" sldId="277"/>
        </pc:sldMkLst>
        <pc:picChg chg="del">
          <ac:chgData name="Occhipinti, Annalisa" userId="a66fcd2b-4181-400a-8ca1-7fdb013d8d8c" providerId="ADAL" clId="{E97030C0-2BBB-414B-A7A9-1499D654BA56}" dt="2021-01-27T16:37:49.849" v="210"/>
          <ac:picMkLst>
            <pc:docMk/>
            <pc:sldMk cId="3171773652" sldId="277"/>
            <ac:picMk id="6" creationId="{00000000-0000-0000-0000-000000000000}"/>
          </ac:picMkLst>
        </pc:picChg>
      </pc:sldChg>
      <pc:sldChg chg="modSp mod">
        <pc:chgData name="Occhipinti, Annalisa" userId="a66fcd2b-4181-400a-8ca1-7fdb013d8d8c" providerId="ADAL" clId="{E97030C0-2BBB-414B-A7A9-1499D654BA56}" dt="2021-02-02T13:39:08.426" v="405" actId="1076"/>
        <pc:sldMkLst>
          <pc:docMk/>
          <pc:sldMk cId="4049783122" sldId="278"/>
        </pc:sldMkLst>
        <pc:picChg chg="mod modCrop">
          <ac:chgData name="Occhipinti, Annalisa" userId="a66fcd2b-4181-400a-8ca1-7fdb013d8d8c" providerId="ADAL" clId="{E97030C0-2BBB-414B-A7A9-1499D654BA56}" dt="2021-02-02T13:39:08.426" v="405" actId="1076"/>
          <ac:picMkLst>
            <pc:docMk/>
            <pc:sldMk cId="4049783122" sldId="278"/>
            <ac:picMk id="9" creationId="{00000000-0000-0000-0000-000000000000}"/>
          </ac:picMkLst>
        </pc:picChg>
      </pc:sldChg>
      <pc:sldChg chg="addSp modSp mod ord modAnim">
        <pc:chgData name="Occhipinti, Annalisa" userId="a66fcd2b-4181-400a-8ca1-7fdb013d8d8c" providerId="ADAL" clId="{E97030C0-2BBB-414B-A7A9-1499D654BA56}" dt="2021-02-02T13:38:01.941" v="403" actId="207"/>
        <pc:sldMkLst>
          <pc:docMk/>
          <pc:sldMk cId="610003900" sldId="279"/>
        </pc:sldMkLst>
        <pc:spChg chg="add mod">
          <ac:chgData name="Occhipinti, Annalisa" userId="a66fcd2b-4181-400a-8ca1-7fdb013d8d8c" providerId="ADAL" clId="{E97030C0-2BBB-414B-A7A9-1499D654BA56}" dt="2021-02-02T13:38:01.941" v="403" actId="207"/>
          <ac:spMkLst>
            <pc:docMk/>
            <pc:sldMk cId="610003900" sldId="279"/>
            <ac:spMk id="2" creationId="{C3D30A79-0A62-43E2-B242-28EBD967893C}"/>
          </ac:spMkLst>
        </pc:spChg>
        <pc:spChg chg="mod">
          <ac:chgData name="Occhipinti, Annalisa" userId="a66fcd2b-4181-400a-8ca1-7fdb013d8d8c" providerId="ADAL" clId="{E97030C0-2BBB-414B-A7A9-1499D654BA56}" dt="2021-01-27T16:38:03.750" v="225" actId="20577"/>
          <ac:spMkLst>
            <pc:docMk/>
            <pc:sldMk cId="610003900" sldId="279"/>
            <ac:spMk id="6" creationId="{00000000-0000-0000-0000-000000000000}"/>
          </ac:spMkLst>
        </pc:spChg>
        <pc:picChg chg="add mod">
          <ac:chgData name="Occhipinti, Annalisa" userId="a66fcd2b-4181-400a-8ca1-7fdb013d8d8c" providerId="ADAL" clId="{E97030C0-2BBB-414B-A7A9-1499D654BA56}" dt="2021-02-02T13:37:30.641" v="390" actId="1076"/>
          <ac:picMkLst>
            <pc:docMk/>
            <pc:sldMk cId="610003900" sldId="279"/>
            <ac:picMk id="7" creationId="{6E398F9C-A6FA-46D9-8325-8A081A2292FF}"/>
          </ac:picMkLst>
        </pc:picChg>
      </pc:sldChg>
      <pc:sldChg chg="addSp modSp mod modTransition">
        <pc:chgData name="Occhipinti, Annalisa" userId="a66fcd2b-4181-400a-8ca1-7fdb013d8d8c" providerId="ADAL" clId="{E97030C0-2BBB-414B-A7A9-1499D654BA56}" dt="2021-02-02T16:16:10.702" v="628" actId="20577"/>
        <pc:sldMkLst>
          <pc:docMk/>
          <pc:sldMk cId="3915511759" sldId="281"/>
        </pc:sldMkLst>
        <pc:spChg chg="add mod">
          <ac:chgData name="Occhipinti, Annalisa" userId="a66fcd2b-4181-400a-8ca1-7fdb013d8d8c" providerId="ADAL" clId="{E97030C0-2BBB-414B-A7A9-1499D654BA56}" dt="2021-02-02T16:15:37.195" v="556" actId="20577"/>
          <ac:spMkLst>
            <pc:docMk/>
            <pc:sldMk cId="3915511759" sldId="281"/>
            <ac:spMk id="2" creationId="{D956F372-D722-421E-A8AA-E8ABA8F2127A}"/>
          </ac:spMkLst>
        </pc:spChg>
        <pc:spChg chg="mod">
          <ac:chgData name="Occhipinti, Annalisa" userId="a66fcd2b-4181-400a-8ca1-7fdb013d8d8c" providerId="ADAL" clId="{E97030C0-2BBB-414B-A7A9-1499D654BA56}" dt="2021-01-27T16:31:14.330" v="8" actId="20577"/>
          <ac:spMkLst>
            <pc:docMk/>
            <pc:sldMk cId="3915511759" sldId="281"/>
            <ac:spMk id="7" creationId="{00000000-0000-0000-0000-000000000000}"/>
          </ac:spMkLst>
        </pc:spChg>
        <pc:spChg chg="mod">
          <ac:chgData name="Occhipinti, Annalisa" userId="a66fcd2b-4181-400a-8ca1-7fdb013d8d8c" providerId="ADAL" clId="{E97030C0-2BBB-414B-A7A9-1499D654BA56}" dt="2021-02-02T16:16:10.702" v="628" actId="20577"/>
          <ac:spMkLst>
            <pc:docMk/>
            <pc:sldMk cId="3915511759" sldId="281"/>
            <ac:spMk id="10" creationId="{00000000-0000-0000-0000-000000000000}"/>
          </ac:spMkLst>
        </pc:spChg>
      </pc:sldChg>
      <pc:sldChg chg="add">
        <pc:chgData name="Occhipinti, Annalisa" userId="a66fcd2b-4181-400a-8ca1-7fdb013d8d8c" providerId="ADAL" clId="{E97030C0-2BBB-414B-A7A9-1499D654BA56}" dt="2021-01-27T16:39:55.984" v="239"/>
        <pc:sldMkLst>
          <pc:docMk/>
          <pc:sldMk cId="2212363378" sldId="283"/>
        </pc:sldMkLst>
      </pc:sldChg>
      <pc:sldChg chg="delSp modSp ord delAnim">
        <pc:chgData name="Occhipinti, Annalisa" userId="a66fcd2b-4181-400a-8ca1-7fdb013d8d8c" providerId="ADAL" clId="{E97030C0-2BBB-414B-A7A9-1499D654BA56}" dt="2021-01-27T16:44:41.138" v="365" actId="20577"/>
        <pc:sldMkLst>
          <pc:docMk/>
          <pc:sldMk cId="681599361" sldId="284"/>
        </pc:sldMkLst>
        <pc:spChg chg="mod">
          <ac:chgData name="Occhipinti, Annalisa" userId="a66fcd2b-4181-400a-8ca1-7fdb013d8d8c" providerId="ADAL" clId="{E97030C0-2BBB-414B-A7A9-1499D654BA56}" dt="2021-01-27T16:38:32.455" v="233" actId="1076"/>
          <ac:spMkLst>
            <pc:docMk/>
            <pc:sldMk cId="681599361" sldId="284"/>
            <ac:spMk id="4" creationId="{00000000-0000-0000-0000-000000000000}"/>
          </ac:spMkLst>
        </pc:spChg>
        <pc:spChg chg="del">
          <ac:chgData name="Occhipinti, Annalisa" userId="a66fcd2b-4181-400a-8ca1-7fdb013d8d8c" providerId="ADAL" clId="{E97030C0-2BBB-414B-A7A9-1499D654BA56}" dt="2021-01-27T16:38:28.940" v="231" actId="478"/>
          <ac:spMkLst>
            <pc:docMk/>
            <pc:sldMk cId="681599361" sldId="284"/>
            <ac:spMk id="7" creationId="{00000000-0000-0000-0000-000000000000}"/>
          </ac:spMkLst>
        </pc:spChg>
        <pc:spChg chg="del">
          <ac:chgData name="Occhipinti, Annalisa" userId="a66fcd2b-4181-400a-8ca1-7fdb013d8d8c" providerId="ADAL" clId="{E97030C0-2BBB-414B-A7A9-1499D654BA56}" dt="2021-01-27T16:38:36.463" v="235" actId="478"/>
          <ac:spMkLst>
            <pc:docMk/>
            <pc:sldMk cId="681599361" sldId="284"/>
            <ac:spMk id="9" creationId="{00000000-0000-0000-0000-000000000000}"/>
          </ac:spMkLst>
        </pc:spChg>
        <pc:spChg chg="mod">
          <ac:chgData name="Occhipinti, Annalisa" userId="a66fcd2b-4181-400a-8ca1-7fdb013d8d8c" providerId="ADAL" clId="{E97030C0-2BBB-414B-A7A9-1499D654BA56}" dt="2021-01-27T16:44:41.138" v="365" actId="20577"/>
          <ac:spMkLst>
            <pc:docMk/>
            <pc:sldMk cId="681599361" sldId="284"/>
            <ac:spMk id="10" creationId="{00000000-0000-0000-0000-000000000000}"/>
          </ac:spMkLst>
        </pc:spChg>
        <pc:picChg chg="del">
          <ac:chgData name="Occhipinti, Annalisa" userId="a66fcd2b-4181-400a-8ca1-7fdb013d8d8c" providerId="ADAL" clId="{E97030C0-2BBB-414B-A7A9-1499D654BA56}" dt="2021-01-27T16:38:30.193" v="232" actId="478"/>
          <ac:picMkLst>
            <pc:docMk/>
            <pc:sldMk cId="681599361" sldId="284"/>
            <ac:picMk id="6" creationId="{00000000-0000-0000-0000-000000000000}"/>
          </ac:picMkLst>
        </pc:picChg>
      </pc:sldChg>
      <pc:sldChg chg="modTransition">
        <pc:chgData name="Occhipinti, Annalisa" userId="a66fcd2b-4181-400a-8ca1-7fdb013d8d8c" providerId="ADAL" clId="{E97030C0-2BBB-414B-A7A9-1499D654BA56}" dt="2021-01-27T16:41:21.930" v="252"/>
        <pc:sldMkLst>
          <pc:docMk/>
          <pc:sldMk cId="135998208" sldId="285"/>
        </pc:sldMkLst>
      </pc:sldChg>
      <pc:sldChg chg="modTransition">
        <pc:chgData name="Occhipinti, Annalisa" userId="a66fcd2b-4181-400a-8ca1-7fdb013d8d8c" providerId="ADAL" clId="{E97030C0-2BBB-414B-A7A9-1499D654BA56}" dt="2021-01-27T16:41:21.930" v="252"/>
        <pc:sldMkLst>
          <pc:docMk/>
          <pc:sldMk cId="98690572" sldId="286"/>
        </pc:sldMkLst>
      </pc:sldChg>
      <pc:sldChg chg="modTransition">
        <pc:chgData name="Occhipinti, Annalisa" userId="a66fcd2b-4181-400a-8ca1-7fdb013d8d8c" providerId="ADAL" clId="{E97030C0-2BBB-414B-A7A9-1499D654BA56}" dt="2021-01-27T16:41:21.930" v="252"/>
        <pc:sldMkLst>
          <pc:docMk/>
          <pc:sldMk cId="684151933" sldId="287"/>
        </pc:sldMkLst>
      </pc:sldChg>
      <pc:sldChg chg="modTransition">
        <pc:chgData name="Occhipinti, Annalisa" userId="a66fcd2b-4181-400a-8ca1-7fdb013d8d8c" providerId="ADAL" clId="{E97030C0-2BBB-414B-A7A9-1499D654BA56}" dt="2021-01-27T16:41:21.930" v="252"/>
        <pc:sldMkLst>
          <pc:docMk/>
          <pc:sldMk cId="1166305203" sldId="288"/>
        </pc:sldMkLst>
      </pc:sldChg>
      <pc:sldChg chg="modTransition">
        <pc:chgData name="Occhipinti, Annalisa" userId="a66fcd2b-4181-400a-8ca1-7fdb013d8d8c" providerId="ADAL" clId="{E97030C0-2BBB-414B-A7A9-1499D654BA56}" dt="2021-01-27T16:31:34.382" v="12"/>
        <pc:sldMkLst>
          <pc:docMk/>
          <pc:sldMk cId="1589763228" sldId="291"/>
        </pc:sldMkLst>
      </pc:sldChg>
      <pc:sldChg chg="modSp">
        <pc:chgData name="Occhipinti, Annalisa" userId="a66fcd2b-4181-400a-8ca1-7fdb013d8d8c" providerId="ADAL" clId="{E97030C0-2BBB-414B-A7A9-1499D654BA56}" dt="2021-01-27T16:37:37.550" v="207" actId="20577"/>
        <pc:sldMkLst>
          <pc:docMk/>
          <pc:sldMk cId="1243382963" sldId="292"/>
        </pc:sldMkLst>
        <pc:spChg chg="mod">
          <ac:chgData name="Occhipinti, Annalisa" userId="a66fcd2b-4181-400a-8ca1-7fdb013d8d8c" providerId="ADAL" clId="{E97030C0-2BBB-414B-A7A9-1499D654BA56}" dt="2021-01-27T16:37:37.550" v="207" actId="20577"/>
          <ac:spMkLst>
            <pc:docMk/>
            <pc:sldMk cId="1243382963" sldId="292"/>
            <ac:spMk id="2" creationId="{00000000-0000-0000-0000-000000000000}"/>
          </ac:spMkLst>
        </pc:spChg>
      </pc:sldChg>
      <pc:sldChg chg="modTransition">
        <pc:chgData name="Occhipinti, Annalisa" userId="a66fcd2b-4181-400a-8ca1-7fdb013d8d8c" providerId="ADAL" clId="{E97030C0-2BBB-414B-A7A9-1499D654BA56}" dt="2021-01-27T16:41:21.930" v="252"/>
        <pc:sldMkLst>
          <pc:docMk/>
          <pc:sldMk cId="1692043941" sldId="293"/>
        </pc:sldMkLst>
      </pc:sldChg>
      <pc:sldChg chg="delSp modSp add">
        <pc:chgData name="Occhipinti, Annalisa" userId="a66fcd2b-4181-400a-8ca1-7fdb013d8d8c" providerId="ADAL" clId="{E97030C0-2BBB-414B-A7A9-1499D654BA56}" dt="2021-01-27T16:43:07.451" v="312" actId="20577"/>
        <pc:sldMkLst>
          <pc:docMk/>
          <pc:sldMk cId="1334741436" sldId="296"/>
        </pc:sldMkLst>
        <pc:spChg chg="mod">
          <ac:chgData name="Occhipinti, Annalisa" userId="a66fcd2b-4181-400a-8ca1-7fdb013d8d8c" providerId="ADAL" clId="{E97030C0-2BBB-414B-A7A9-1499D654BA56}" dt="2021-01-27T16:43:07.451" v="312" actId="20577"/>
          <ac:spMkLst>
            <pc:docMk/>
            <pc:sldMk cId="1334741436" sldId="296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E97030C0-2BBB-414B-A7A9-1499D654BA56}" dt="2021-01-27T16:42:25.642" v="281" actId="20577"/>
          <ac:spMkLst>
            <pc:docMk/>
            <pc:sldMk cId="1334741436" sldId="296"/>
            <ac:spMk id="4" creationId="{00000000-0000-0000-0000-000000000000}"/>
          </ac:spMkLst>
        </pc:spChg>
        <pc:spChg chg="del">
          <ac:chgData name="Occhipinti, Annalisa" userId="a66fcd2b-4181-400a-8ca1-7fdb013d8d8c" providerId="ADAL" clId="{E97030C0-2BBB-414B-A7A9-1499D654BA56}" dt="2021-01-27T16:42:28.231" v="282" actId="478"/>
          <ac:spMkLst>
            <pc:docMk/>
            <pc:sldMk cId="1334741436" sldId="296"/>
            <ac:spMk id="6" creationId="{00000000-0000-0000-0000-000000000000}"/>
          </ac:spMkLst>
        </pc:spChg>
        <pc:spChg chg="mod">
          <ac:chgData name="Occhipinti, Annalisa" userId="a66fcd2b-4181-400a-8ca1-7fdb013d8d8c" providerId="ADAL" clId="{E97030C0-2BBB-414B-A7A9-1499D654BA56}" dt="2021-01-27T16:42:33.981" v="286" actId="1076"/>
          <ac:spMkLst>
            <pc:docMk/>
            <pc:sldMk cId="1334741436" sldId="296"/>
            <ac:spMk id="7" creationId="{00000000-0000-0000-0000-000000000000}"/>
          </ac:spMkLst>
        </pc:spChg>
      </pc:sldChg>
      <pc:sldChg chg="add del">
        <pc:chgData name="Occhipinti, Annalisa" userId="a66fcd2b-4181-400a-8ca1-7fdb013d8d8c" providerId="ADAL" clId="{E97030C0-2BBB-414B-A7A9-1499D654BA56}" dt="2021-01-27T16:29:43.217" v="7"/>
        <pc:sldMkLst>
          <pc:docMk/>
          <pc:sldMk cId="3011308843" sldId="516"/>
        </pc:sldMkLst>
      </pc:sldChg>
      <pc:sldChg chg="modSp add modTransition">
        <pc:chgData name="Occhipinti, Annalisa" userId="a66fcd2b-4181-400a-8ca1-7fdb013d8d8c" providerId="ADAL" clId="{E97030C0-2BBB-414B-A7A9-1499D654BA56}" dt="2021-02-03T11:56:54.736" v="630"/>
        <pc:sldMkLst>
          <pc:docMk/>
          <pc:sldMk cId="2404156928" sldId="517"/>
        </pc:sldMkLst>
        <pc:spChg chg="mod">
          <ac:chgData name="Occhipinti, Annalisa" userId="a66fcd2b-4181-400a-8ca1-7fdb013d8d8c" providerId="ADAL" clId="{E97030C0-2BBB-414B-A7A9-1499D654BA56}" dt="2021-01-27T16:36:31.880" v="202" actId="20577"/>
          <ac:spMkLst>
            <pc:docMk/>
            <pc:sldMk cId="2404156928" sldId="517"/>
            <ac:spMk id="2" creationId="{BA6E19FA-7632-4828-867A-8FC163F7CDFB}"/>
          </ac:spMkLst>
        </pc:spChg>
        <pc:spChg chg="mod">
          <ac:chgData name="Occhipinti, Annalisa" userId="a66fcd2b-4181-400a-8ca1-7fdb013d8d8c" providerId="ADAL" clId="{E97030C0-2BBB-414B-A7A9-1499D654BA56}" dt="2021-01-27T16:35:53.357" v="85" actId="20577"/>
          <ac:spMkLst>
            <pc:docMk/>
            <pc:sldMk cId="2404156928" sldId="517"/>
            <ac:spMk id="4" creationId="{672C1662-F3AC-40D1-86D9-B9BA2B1E056D}"/>
          </ac:spMkLst>
        </pc:spChg>
      </pc:sldChg>
      <pc:sldChg chg="delSp modSp add">
        <pc:chgData name="Occhipinti, Annalisa" userId="a66fcd2b-4181-400a-8ca1-7fdb013d8d8c" providerId="ADAL" clId="{E97030C0-2BBB-414B-A7A9-1499D654BA56}" dt="2021-01-27T16:42:52.975" v="304" actId="6549"/>
        <pc:sldMkLst>
          <pc:docMk/>
          <pc:sldMk cId="2875383260" sldId="518"/>
        </pc:sldMkLst>
        <pc:spChg chg="mod">
          <ac:chgData name="Occhipinti, Annalisa" userId="a66fcd2b-4181-400a-8ca1-7fdb013d8d8c" providerId="ADAL" clId="{E97030C0-2BBB-414B-A7A9-1499D654BA56}" dt="2021-01-27T16:42:52.975" v="304" actId="6549"/>
          <ac:spMkLst>
            <pc:docMk/>
            <pc:sldMk cId="2875383260" sldId="518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E97030C0-2BBB-414B-A7A9-1499D654BA56}" dt="2021-01-27T16:42:42.202" v="294" actId="20577"/>
          <ac:spMkLst>
            <pc:docMk/>
            <pc:sldMk cId="2875383260" sldId="518"/>
            <ac:spMk id="4" creationId="{00000000-0000-0000-0000-000000000000}"/>
          </ac:spMkLst>
        </pc:spChg>
        <pc:spChg chg="del">
          <ac:chgData name="Occhipinti, Annalisa" userId="a66fcd2b-4181-400a-8ca1-7fdb013d8d8c" providerId="ADAL" clId="{E97030C0-2BBB-414B-A7A9-1499D654BA56}" dt="2021-01-27T16:42:48.300" v="296" actId="478"/>
          <ac:spMkLst>
            <pc:docMk/>
            <pc:sldMk cId="2875383260" sldId="518"/>
            <ac:spMk id="6" creationId="{00000000-0000-0000-0000-000000000000}"/>
          </ac:spMkLst>
        </pc:spChg>
        <pc:spChg chg="del">
          <ac:chgData name="Occhipinti, Annalisa" userId="a66fcd2b-4181-400a-8ca1-7fdb013d8d8c" providerId="ADAL" clId="{E97030C0-2BBB-414B-A7A9-1499D654BA56}" dt="2021-01-27T16:42:46.258" v="295" actId="478"/>
          <ac:spMkLst>
            <pc:docMk/>
            <pc:sldMk cId="2875383260" sldId="518"/>
            <ac:spMk id="7" creationId="{00000000-0000-0000-0000-000000000000}"/>
          </ac:spMkLst>
        </pc:spChg>
      </pc:sldChg>
      <pc:sldChg chg="delSp modSp add ord">
        <pc:chgData name="Occhipinti, Annalisa" userId="a66fcd2b-4181-400a-8ca1-7fdb013d8d8c" providerId="ADAL" clId="{E97030C0-2BBB-414B-A7A9-1499D654BA56}" dt="2021-01-27T16:42:22.147" v="277"/>
        <pc:sldMkLst>
          <pc:docMk/>
          <pc:sldMk cId="346922109" sldId="519"/>
        </pc:sldMkLst>
        <pc:spChg chg="mod">
          <ac:chgData name="Occhipinti, Annalisa" userId="a66fcd2b-4181-400a-8ca1-7fdb013d8d8c" providerId="ADAL" clId="{E97030C0-2BBB-414B-A7A9-1499D654BA56}" dt="2021-01-27T16:42:16.125" v="271" actId="20577"/>
          <ac:spMkLst>
            <pc:docMk/>
            <pc:sldMk cId="346922109" sldId="519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E97030C0-2BBB-414B-A7A9-1499D654BA56}" dt="2021-01-27T16:42:18.087" v="276" actId="20577"/>
          <ac:spMkLst>
            <pc:docMk/>
            <pc:sldMk cId="346922109" sldId="519"/>
            <ac:spMk id="4" creationId="{00000000-0000-0000-0000-000000000000}"/>
          </ac:spMkLst>
        </pc:spChg>
        <pc:spChg chg="del">
          <ac:chgData name="Occhipinti, Annalisa" userId="a66fcd2b-4181-400a-8ca1-7fdb013d8d8c" providerId="ADAL" clId="{E97030C0-2BBB-414B-A7A9-1499D654BA56}" dt="2021-01-27T16:42:07.196" v="265" actId="478"/>
          <ac:spMkLst>
            <pc:docMk/>
            <pc:sldMk cId="346922109" sldId="519"/>
            <ac:spMk id="7" creationId="{00000000-0000-0000-0000-000000000000}"/>
          </ac:spMkLst>
        </pc:spChg>
      </pc:sldChg>
      <pc:sldChg chg="addSp modSp add">
        <pc:chgData name="Occhipinti, Annalisa" userId="a66fcd2b-4181-400a-8ca1-7fdb013d8d8c" providerId="ADAL" clId="{E97030C0-2BBB-414B-A7A9-1499D654BA56}" dt="2021-01-27T16:44:19.875" v="364" actId="1076"/>
        <pc:sldMkLst>
          <pc:docMk/>
          <pc:sldMk cId="443843880" sldId="520"/>
        </pc:sldMkLst>
        <pc:spChg chg="mod">
          <ac:chgData name="Occhipinti, Annalisa" userId="a66fcd2b-4181-400a-8ca1-7fdb013d8d8c" providerId="ADAL" clId="{E97030C0-2BBB-414B-A7A9-1499D654BA56}" dt="2021-01-27T16:44:19.875" v="364" actId="1076"/>
          <ac:spMkLst>
            <pc:docMk/>
            <pc:sldMk cId="443843880" sldId="520"/>
            <ac:spMk id="2" creationId="{D317B310-E902-443F-AFA8-6324B4042EB8}"/>
          </ac:spMkLst>
        </pc:spChg>
        <pc:spChg chg="mod">
          <ac:chgData name="Occhipinti, Annalisa" userId="a66fcd2b-4181-400a-8ca1-7fdb013d8d8c" providerId="ADAL" clId="{E97030C0-2BBB-414B-A7A9-1499D654BA56}" dt="2021-01-27T16:44:01.269" v="358"/>
          <ac:spMkLst>
            <pc:docMk/>
            <pc:sldMk cId="443843880" sldId="520"/>
            <ac:spMk id="4" creationId="{1D5CD58A-AFE2-4208-9247-7D4B36D01438}"/>
          </ac:spMkLst>
        </pc:spChg>
        <pc:spChg chg="add mod">
          <ac:chgData name="Occhipinti, Annalisa" userId="a66fcd2b-4181-400a-8ca1-7fdb013d8d8c" providerId="ADAL" clId="{E97030C0-2BBB-414B-A7A9-1499D654BA56}" dt="2021-01-27T16:44:11.683" v="362" actId="1076"/>
          <ac:spMkLst>
            <pc:docMk/>
            <pc:sldMk cId="443843880" sldId="520"/>
            <ac:spMk id="6" creationId="{8FDD7A81-9C77-45C5-96D2-0D0812C8401F}"/>
          </ac:spMkLst>
        </pc:spChg>
      </pc:sldChg>
      <pc:sldChg chg="addSp modSp add">
        <pc:chgData name="Occhipinti, Annalisa" userId="a66fcd2b-4181-400a-8ca1-7fdb013d8d8c" providerId="ADAL" clId="{E97030C0-2BBB-414B-A7A9-1499D654BA56}" dt="2021-01-27T16:48:04.692" v="389" actId="14100"/>
        <pc:sldMkLst>
          <pc:docMk/>
          <pc:sldMk cId="234341038" sldId="521"/>
        </pc:sldMkLst>
        <pc:spChg chg="mod">
          <ac:chgData name="Occhipinti, Annalisa" userId="a66fcd2b-4181-400a-8ca1-7fdb013d8d8c" providerId="ADAL" clId="{E97030C0-2BBB-414B-A7A9-1499D654BA56}" dt="2021-01-27T16:47:58.792" v="386" actId="20577"/>
          <ac:spMkLst>
            <pc:docMk/>
            <pc:sldMk cId="234341038" sldId="521"/>
            <ac:spMk id="4" creationId="{E7B34991-3465-4C87-BD4A-2A45BD86F704}"/>
          </ac:spMkLst>
        </pc:spChg>
        <pc:picChg chg="add mod">
          <ac:chgData name="Occhipinti, Annalisa" userId="a66fcd2b-4181-400a-8ca1-7fdb013d8d8c" providerId="ADAL" clId="{E97030C0-2BBB-414B-A7A9-1499D654BA56}" dt="2021-01-27T16:48:04.692" v="389" actId="14100"/>
          <ac:picMkLst>
            <pc:docMk/>
            <pc:sldMk cId="234341038" sldId="521"/>
            <ac:picMk id="6" creationId="{23E4077A-B2F6-48D8-8A0E-F15B4626885D}"/>
          </ac:picMkLst>
        </pc:picChg>
      </pc:sldChg>
      <pc:sldChg chg="add">
        <pc:chgData name="Occhipinti, Annalisa" userId="a66fcd2b-4181-400a-8ca1-7fdb013d8d8c" providerId="ADAL" clId="{E97030C0-2BBB-414B-A7A9-1499D654BA56}" dt="2021-02-02T16:14:49.177" v="495"/>
        <pc:sldMkLst>
          <pc:docMk/>
          <pc:sldMk cId="1361259627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5BEA-501F-4144-8697-3909550778F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8B420-4490-47A5-AC4F-41E7B1DAF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30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owerbrackets.com/bubble-sort-java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algolist.net/Algorithms/Sorting/Bubble_sort" TargetMode="External"/><Relationship Id="rId4" Type="http://schemas.openxmlformats.org/officeDocument/2006/relationships/hyperlink" Target="https://www.tutorialspoint.com/data_structures_algorithms/bubble_sort_algorithm.ht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&amp; Digital Technologies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25AB6-2E2B-4A7C-9FF1-3334C3053A4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15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 implementation Examples</a:t>
            </a:r>
            <a:r>
              <a:rPr lang="en-GB" baseline="0" dirty="0"/>
              <a:t> </a:t>
            </a:r>
          </a:p>
          <a:p>
            <a:r>
              <a:rPr lang="en-GB" dirty="0">
                <a:hlinkClick r:id="rId3"/>
              </a:rPr>
              <a:t>https://www.flowerbrackets.com/bubble-sort-java/</a:t>
            </a:r>
            <a:endParaRPr lang="en-GB" dirty="0"/>
          </a:p>
          <a:p>
            <a:r>
              <a:rPr lang="en-GB" dirty="0">
                <a:hlinkClick r:id="rId4"/>
              </a:rPr>
              <a:t>https://www.tutorialspoint.com/data_structures_algorithms/bubble_sort_algorithm.htm</a:t>
            </a:r>
            <a:endParaRPr lang="en-GB" dirty="0"/>
          </a:p>
          <a:p>
            <a:r>
              <a:rPr lang="en-GB" dirty="0">
                <a:hlinkClick r:id="rId5"/>
              </a:rPr>
              <a:t>http://www.algolist.net/Algorithms/Sorting/Bubble_sort</a:t>
            </a:r>
            <a:endParaRPr lang="en-GB" dirty="0"/>
          </a:p>
          <a:p>
            <a:r>
              <a:rPr lang="en-GB" dirty="0"/>
              <a:t>Pseudo-code Examples:</a:t>
            </a:r>
            <a:r>
              <a:rPr lang="en-GB" baseline="0" dirty="0"/>
              <a:t> </a:t>
            </a:r>
            <a:r>
              <a:rPr lang="en-GB" dirty="0">
                <a:hlinkClick r:id="rId4"/>
              </a:rPr>
              <a:t>https://www.tutorialspoint.com/data_structures_algorithms/bubble_sort_algorithm.htm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29A4-40A0-46EF-8055-3EDB9CED95D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13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algorithms we have already seen in class.</a:t>
            </a:r>
          </a:p>
          <a:p>
            <a:r>
              <a:rPr lang="en-GB" dirty="0"/>
              <a:t>So in</a:t>
            </a:r>
            <a:r>
              <a:rPr lang="en-GB" baseline="0" dirty="0"/>
              <a:t> the worst case, if you have n element in the array, it’ll take n units of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DEE71-7D2C-4E92-8955-1602A1EE067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36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algorithms we have already seen in class.</a:t>
            </a:r>
          </a:p>
          <a:p>
            <a:r>
              <a:rPr lang="en-GB" dirty="0"/>
              <a:t>So in</a:t>
            </a:r>
            <a:r>
              <a:rPr lang="en-GB" baseline="0" dirty="0"/>
              <a:t> the worst case, if you have n element in the array, it’ll take n units of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DEE71-7D2C-4E92-8955-1602A1EE067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86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Plot n</a:t>
            </a:r>
            <a:r>
              <a:rPr lang="en-GB" baseline="30000" dirty="0"/>
              <a:t>2</a:t>
            </a:r>
            <a:r>
              <a:rPr lang="en-GB" dirty="0"/>
              <a:t> against n on the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0A373F-AC32-4CCF-8A01-9501333BECF9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3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0A373F-AC32-4CCF-8A01-9501333BECF9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0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34117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495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40866" y="1841957"/>
            <a:ext cx="4297045" cy="391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06109" y="1825193"/>
            <a:ext cx="4023359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FC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48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75167" y="138114"/>
            <a:ext cx="9791700" cy="84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7067" y="1652588"/>
            <a:ext cx="5755217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652588"/>
            <a:ext cx="5755216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37067" y="3932238"/>
            <a:ext cx="5755217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4" y="3932238"/>
            <a:ext cx="5755216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C7E46-096F-4F0B-83CC-13D62B1DE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211571"/>
            <a:ext cx="9144000" cy="1298391"/>
          </a:xfrm>
          <a:prstGeom prst="rect">
            <a:avLst/>
          </a:prstGeom>
        </p:spPr>
        <p:txBody>
          <a:bodyPr anchor="b"/>
          <a:lstStyle>
            <a:lvl1pPr algn="ctr">
              <a:defRPr sz="6000" b="1" i="0" baseline="0">
                <a:latin typeface="arial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935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F67F21"/>
                </a:solidFill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person/subtitle</a:t>
            </a:r>
          </a:p>
        </p:txBody>
      </p:sp>
    </p:spTree>
    <p:extLst>
      <p:ext uri="{BB962C8B-B14F-4D97-AF65-F5344CB8AC3E}">
        <p14:creationId xmlns:p14="http://schemas.microsoft.com/office/powerpoint/2010/main" val="2565353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2030818"/>
            <a:ext cx="12192000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  <a:endParaRPr lang="en-GB" spc="-9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994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95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  <a:endParaRPr lang="en-GB" spc="-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122778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49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72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09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3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95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4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14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53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Occhipinti@tees.ac.uk" TargetMode="Externa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mhjrI-aW5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2791252"/>
            <a:ext cx="11408230" cy="1228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Week 2: Quick Recap on Sorting Algorithms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And Big-O Notation</a:t>
            </a: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54CEB7E1-D194-46C9-A1DF-A6A853556ADF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063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7ABA581-7897-49E5-98D9-3414F9D8A384}"/>
              </a:ext>
            </a:extLst>
          </p:cNvPr>
          <p:cNvSpPr txBox="1">
            <a:spLocks/>
          </p:cNvSpPr>
          <p:nvPr/>
        </p:nvSpPr>
        <p:spPr>
          <a:xfrm>
            <a:off x="383720" y="2045571"/>
            <a:ext cx="11408230" cy="985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Algorithms and Data </a:t>
            </a: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tures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(CIS1002-N)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281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Module Leader: Dr Annalisa Occhipinti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Email: </a:t>
            </a: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hlinkClick r:id="rId2"/>
              </a:rPr>
              <a:t>A.Occhipinti@tees.ac.uk</a:t>
            </a:r>
            <a:endParaRPr kumimoji="0" lang="en-GB" sz="24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955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O-notation measures the </a:t>
            </a:r>
            <a:r>
              <a:rPr lang="en-GB" u="sng" dirty="0"/>
              <a:t>efficiency of an algorithm </a:t>
            </a:r>
            <a:r>
              <a:rPr lang="en-GB" dirty="0"/>
              <a:t>(how many units of time the algorithm take to do run in the </a:t>
            </a:r>
            <a:r>
              <a:rPr lang="en-GB" u="sng" dirty="0"/>
              <a:t>worst case scenario</a:t>
            </a:r>
            <a:r>
              <a:rPr lang="en-GB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It measures how the number of time-units to run changes if the data-size increases.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10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Concepts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56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 1: Constant time - O(1)</a:t>
                </a:r>
              </a:p>
              <a:p>
                <a:r>
                  <a:rPr lang="en-GB" dirty="0"/>
                  <a:t>Example 2: Linear time – O(n)</a:t>
                </a:r>
              </a:p>
              <a:p>
                <a:r>
                  <a:rPr lang="en-GB" dirty="0"/>
                  <a:t>Example 3: Quadratic time –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) </a:t>
                </a:r>
              </a:p>
              <a:p>
                <a:r>
                  <a:rPr lang="en-GB" dirty="0"/>
                  <a:t>Example 4: Logarithmic time –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GB" dirty="0"/>
                  <a:t>) – next week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:r>
                  <a:rPr lang="en-GB" i="1" dirty="0"/>
                  <a:t>n </a:t>
                </a:r>
                <a:r>
                  <a:rPr lang="en-GB" dirty="0"/>
                  <a:t>is the number of elements.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5" t="-2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see how O-notation works…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, Engineering and Digital Technologies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81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728" y="274638"/>
            <a:ext cx="756084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1 </a:t>
            </a:r>
            <a:r>
              <a:rPr lang="en-GB" dirty="0">
                <a:solidFill>
                  <a:srgbClr val="FF0000"/>
                </a:solidFill>
              </a:rPr>
              <a:t>–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Constant run-time – O(1)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254770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/>
              <a:t>Suppose an algorithm is designed to test whether the first element of an array is equal to the second.</a:t>
            </a:r>
          </a:p>
          <a:p>
            <a:r>
              <a:rPr lang="en-GB" dirty="0"/>
              <a:t>If the array has 10 elements, this algorithm requires </a:t>
            </a:r>
            <a:r>
              <a:rPr lang="en-GB" dirty="0">
                <a:solidFill>
                  <a:srgbClr val="FF0000"/>
                </a:solidFill>
              </a:rPr>
              <a:t>one</a:t>
            </a:r>
            <a:r>
              <a:rPr lang="en-GB" dirty="0"/>
              <a:t> comparison.</a:t>
            </a:r>
          </a:p>
          <a:p>
            <a:r>
              <a:rPr lang="en-GB" dirty="0"/>
              <a:t>If the array has 1000 elements, it still requires </a:t>
            </a:r>
            <a:r>
              <a:rPr lang="en-GB" dirty="0">
                <a:solidFill>
                  <a:srgbClr val="FF0000"/>
                </a:solidFill>
              </a:rPr>
              <a:t>one</a:t>
            </a:r>
            <a:r>
              <a:rPr lang="en-GB" dirty="0"/>
              <a:t> comparison.</a:t>
            </a:r>
          </a:p>
          <a:p>
            <a:r>
              <a:rPr lang="en-GB" dirty="0"/>
              <a:t>In fact, the algorithm is completely independent of the number of elements in the array.</a:t>
            </a:r>
          </a:p>
          <a:p>
            <a:pPr lvl="8"/>
            <a:endParaRPr lang="en-GB" sz="2100" dirty="0"/>
          </a:p>
          <a:p>
            <a:r>
              <a:rPr lang="en-GB" dirty="0"/>
              <a:t>This algorithm is said to have a </a:t>
            </a:r>
            <a:r>
              <a:rPr lang="en-GB" dirty="0">
                <a:solidFill>
                  <a:srgbClr val="FF0000"/>
                </a:solidFill>
              </a:rPr>
              <a:t>constant run time</a:t>
            </a:r>
            <a:r>
              <a:rPr lang="en-GB" dirty="0"/>
              <a:t>, which is represented in big O-notation as </a:t>
            </a:r>
            <a:r>
              <a:rPr lang="en-GB" dirty="0">
                <a:solidFill>
                  <a:srgbClr val="FF0000"/>
                </a:solidFill>
              </a:rPr>
              <a:t>O(1)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41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0838"/>
            <a:ext cx="7427168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1 </a:t>
            </a:r>
            <a:r>
              <a:rPr lang="en-GB" dirty="0">
                <a:solidFill>
                  <a:srgbClr val="FF0000"/>
                </a:solidFill>
              </a:rPr>
              <a:t>–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Constant run-time – O(1)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16968"/>
            <a:ext cx="8229600" cy="5256584"/>
          </a:xfrm>
        </p:spPr>
        <p:txBody>
          <a:bodyPr>
            <a:normAutofit/>
          </a:bodyPr>
          <a:lstStyle/>
          <a:p>
            <a:r>
              <a:rPr lang="en-GB" dirty="0"/>
              <a:t>An algorithm that is O(1) </a:t>
            </a:r>
            <a:r>
              <a:rPr lang="en-GB" b="1" dirty="0"/>
              <a:t>does not necessarily require only one comparison</a:t>
            </a:r>
            <a:r>
              <a:rPr lang="en-GB" dirty="0"/>
              <a:t>. O(1) just means that the number of comparisons is constant – </a:t>
            </a:r>
            <a:r>
              <a:rPr lang="en-GB" u="sng" dirty="0"/>
              <a:t>it does not grow as the size of the array increases.</a:t>
            </a:r>
          </a:p>
          <a:p>
            <a:pPr lvl="8"/>
            <a:endParaRPr lang="en-GB" sz="2100" dirty="0"/>
          </a:p>
          <a:p>
            <a:r>
              <a:rPr lang="en-GB" dirty="0"/>
              <a:t>i.e. it takes the same time to perform the algorithm whatever the size of the array.</a:t>
            </a:r>
          </a:p>
          <a:p>
            <a:endParaRPr lang="en-GB" dirty="0"/>
          </a:p>
          <a:p>
            <a:r>
              <a:rPr lang="en-GB" dirty="0"/>
              <a:t>An algorithm that tests whether the first element of an array is equal to any of the next three elements is still O(1) even though it requires three comparisons.</a:t>
            </a:r>
          </a:p>
        </p:txBody>
      </p:sp>
    </p:spTree>
    <p:extLst>
      <p:ext uri="{BB962C8B-B14F-4D97-AF65-F5344CB8AC3E}">
        <p14:creationId xmlns:p14="http://schemas.microsoft.com/office/powerpoint/2010/main" val="327467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71067"/>
            <a:ext cx="8640960" cy="504056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Linear search </a:t>
            </a:r>
            <a:r>
              <a:rPr lang="en-GB" dirty="0"/>
              <a:t>algorithm searches each element in an array sequentially. If the search key does not match an element in the array, the algorithm tests each element </a:t>
            </a:r>
            <a:r>
              <a:rPr lang="en-GB" dirty="0">
                <a:solidFill>
                  <a:srgbClr val="FF0000"/>
                </a:solidFill>
              </a:rPr>
              <a:t>until all are tested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If the search key is in the array, the algorithm tests each element </a:t>
            </a:r>
            <a:r>
              <a:rPr lang="en-GB" dirty="0">
                <a:solidFill>
                  <a:srgbClr val="FF0000"/>
                </a:solidFill>
              </a:rPr>
              <a:t>until it finds one that matches </a:t>
            </a:r>
            <a:r>
              <a:rPr lang="en-GB" dirty="0"/>
              <a:t>the search key and returns the index of that element.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Big-O notations is interested in the </a:t>
            </a:r>
            <a:r>
              <a:rPr lang="en-GB" b="1" dirty="0">
                <a:solidFill>
                  <a:srgbClr val="FF0000"/>
                </a:solidFill>
              </a:rPr>
              <a:t>worst case scenario</a:t>
            </a:r>
            <a:r>
              <a:rPr lang="en-GB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260648"/>
            <a:ext cx="7427168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Example 2</a:t>
            </a:r>
            <a:r>
              <a:rPr kumimoji="0" lang="en-GB" sz="440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</a:t>
            </a:r>
            <a:r>
              <a:rPr kumimoji="0" lang="en-GB" sz="4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GB" sz="440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Linear run time – O(n)</a:t>
            </a:r>
            <a:endParaRPr kumimoji="0" lang="en-GB" sz="4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999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363"/>
            <a:ext cx="7427168" cy="706090"/>
          </a:xfrm>
        </p:spPr>
        <p:txBody>
          <a:bodyPr>
            <a:normAutofit/>
          </a:bodyPr>
          <a:lstStyle/>
          <a:p>
            <a:r>
              <a:rPr lang="en-GB" dirty="0"/>
              <a:t>Example 2 </a:t>
            </a:r>
            <a:r>
              <a:rPr lang="en-GB" dirty="0">
                <a:solidFill>
                  <a:srgbClr val="FF0000"/>
                </a:solidFill>
              </a:rPr>
              <a:t>–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Linear run time – O(n)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4770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/>
              <a:t>The algorithm tests whether the first array element is equal to </a:t>
            </a:r>
            <a:r>
              <a:rPr lang="en-GB" dirty="0">
                <a:solidFill>
                  <a:srgbClr val="FF0000"/>
                </a:solidFill>
              </a:rPr>
              <a:t>any</a:t>
            </a:r>
            <a:r>
              <a:rPr lang="en-GB" dirty="0"/>
              <a:t> of the other array elements will require at most n-1 comparisons, where n is the numbers of array elements.</a:t>
            </a:r>
          </a:p>
          <a:p>
            <a:endParaRPr lang="en-GB" dirty="0"/>
          </a:p>
          <a:p>
            <a:r>
              <a:rPr lang="en-GB" dirty="0"/>
              <a:t>If the array has </a:t>
            </a:r>
            <a:r>
              <a:rPr lang="en-GB" dirty="0">
                <a:solidFill>
                  <a:srgbClr val="FF0000"/>
                </a:solidFill>
              </a:rPr>
              <a:t>10</a:t>
            </a:r>
            <a:r>
              <a:rPr lang="en-GB" dirty="0"/>
              <a:t> elements, this algorithm requires up to </a:t>
            </a:r>
            <a:r>
              <a:rPr lang="en-GB" dirty="0">
                <a:solidFill>
                  <a:srgbClr val="FF0000"/>
                </a:solidFill>
              </a:rPr>
              <a:t>nine</a:t>
            </a:r>
            <a:r>
              <a:rPr lang="en-GB" dirty="0"/>
              <a:t> comparisons.</a:t>
            </a:r>
          </a:p>
          <a:p>
            <a:endParaRPr lang="en-GB" dirty="0"/>
          </a:p>
          <a:p>
            <a:r>
              <a:rPr lang="en-GB" dirty="0"/>
              <a:t>If the array has </a:t>
            </a:r>
            <a:r>
              <a:rPr lang="en-GB" dirty="0">
                <a:solidFill>
                  <a:srgbClr val="FF0000"/>
                </a:solidFill>
              </a:rPr>
              <a:t>1000</a:t>
            </a:r>
            <a:r>
              <a:rPr lang="en-GB" dirty="0"/>
              <a:t> elements, it requires up to </a:t>
            </a:r>
            <a:r>
              <a:rPr lang="en-GB" dirty="0">
                <a:solidFill>
                  <a:srgbClr val="FF0000"/>
                </a:solidFill>
              </a:rPr>
              <a:t>999</a:t>
            </a:r>
            <a:r>
              <a:rPr lang="en-GB" dirty="0"/>
              <a:t> comparisons.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8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427168" cy="706090"/>
          </a:xfrm>
        </p:spPr>
        <p:txBody>
          <a:bodyPr>
            <a:normAutofit/>
          </a:bodyPr>
          <a:lstStyle/>
          <a:p>
            <a:r>
              <a:rPr lang="en-GB" dirty="0"/>
              <a:t>Example 2</a:t>
            </a:r>
            <a:r>
              <a:rPr lang="en-GB" dirty="0">
                <a:solidFill>
                  <a:srgbClr val="FF0000"/>
                </a:solidFill>
              </a:rPr>
              <a:t> –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Linear run time – O(n)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2762"/>
            <a:ext cx="8229600" cy="5400600"/>
          </a:xfrm>
        </p:spPr>
        <p:txBody>
          <a:bodyPr>
            <a:normAutofit/>
          </a:bodyPr>
          <a:lstStyle/>
          <a:p>
            <a:r>
              <a:rPr lang="en-GB" dirty="0"/>
              <a:t>As n grows larger, the </a:t>
            </a:r>
            <a:r>
              <a:rPr lang="en-GB" dirty="0">
                <a:solidFill>
                  <a:srgbClr val="FF0000"/>
                </a:solidFill>
              </a:rPr>
              <a:t>n</a:t>
            </a:r>
            <a:r>
              <a:rPr lang="en-GB" dirty="0"/>
              <a:t> part of the expression  </a:t>
            </a:r>
            <a:r>
              <a:rPr lang="en-GB" dirty="0">
                <a:solidFill>
                  <a:srgbClr val="FF0000"/>
                </a:solidFill>
              </a:rPr>
              <a:t>n - 1 </a:t>
            </a:r>
            <a:r>
              <a:rPr lang="en-GB" dirty="0"/>
              <a:t>“dominates”, and subtracting one becomes inconsequential. Big O is designed to highlight these dominant terms and ignore terms that become unimportant as n grows.</a:t>
            </a:r>
          </a:p>
          <a:p>
            <a:pPr lvl="8"/>
            <a:endParaRPr lang="en-GB" sz="2100" dirty="0"/>
          </a:p>
          <a:p>
            <a:r>
              <a:rPr lang="en-GB" dirty="0"/>
              <a:t>For this reason, an algorithm that requires a total of n-1 comparisons (such as the one just described) is said to be </a:t>
            </a:r>
            <a:r>
              <a:rPr lang="en-GB" dirty="0">
                <a:solidFill>
                  <a:srgbClr val="FF0000"/>
                </a:solidFill>
              </a:rPr>
              <a:t>O(n)</a:t>
            </a:r>
            <a:r>
              <a:rPr lang="en-GB" dirty="0"/>
              <a:t>, and pronounced “order n” or 	   “Oh of n”.</a:t>
            </a:r>
          </a:p>
          <a:p>
            <a:pPr lvl="8"/>
            <a:endParaRPr lang="en-GB" sz="2100" dirty="0"/>
          </a:p>
          <a:p>
            <a:r>
              <a:rPr lang="en-GB" dirty="0"/>
              <a:t>An O(n) algorithm is referred to as having a </a:t>
            </a:r>
            <a:r>
              <a:rPr lang="en-GB" dirty="0">
                <a:solidFill>
                  <a:srgbClr val="FF0000"/>
                </a:solidFill>
              </a:rPr>
              <a:t>linear run time</a:t>
            </a:r>
            <a:r>
              <a:rPr lang="en-GB" dirty="0"/>
              <a:t>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8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990"/>
            <a:ext cx="756084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3 </a:t>
            </a:r>
            <a:r>
              <a:rPr lang="en-GB" dirty="0">
                <a:solidFill>
                  <a:srgbClr val="FF0000"/>
                </a:solidFill>
              </a:rPr>
              <a:t>– Quadratic run time – O(n</a:t>
            </a:r>
            <a:r>
              <a:rPr lang="en-GB" baseline="30000" dirty="0">
                <a:solidFill>
                  <a:srgbClr val="FF0000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8394"/>
            <a:ext cx="8229600" cy="5544616"/>
          </a:xfrm>
        </p:spPr>
        <p:txBody>
          <a:bodyPr>
            <a:normAutofit/>
          </a:bodyPr>
          <a:lstStyle/>
          <a:p>
            <a:r>
              <a:rPr lang="en-GB" dirty="0"/>
              <a:t>Now suppose you have an algorithm that tests whether </a:t>
            </a:r>
            <a:r>
              <a:rPr lang="en-GB" dirty="0">
                <a:solidFill>
                  <a:srgbClr val="FF0000"/>
                </a:solidFill>
              </a:rPr>
              <a:t>any</a:t>
            </a:r>
            <a:r>
              <a:rPr lang="en-GB" dirty="0"/>
              <a:t> element of an array is duplicated elsewhere in the array.</a:t>
            </a:r>
          </a:p>
          <a:p>
            <a:pPr lvl="8"/>
            <a:endParaRPr lang="en-GB" sz="2100" dirty="0"/>
          </a:p>
          <a:p>
            <a:r>
              <a:rPr lang="en-GB" dirty="0"/>
              <a:t>The first element must be compared with every other element in the array.</a:t>
            </a:r>
          </a:p>
          <a:p>
            <a:pPr lvl="8"/>
            <a:endParaRPr lang="en-GB" sz="2100" dirty="0"/>
          </a:p>
          <a:p>
            <a:r>
              <a:rPr lang="en-GB" dirty="0"/>
              <a:t>The second element must be compared with every other element except the first (it was already compared to the first).</a:t>
            </a:r>
          </a:p>
          <a:p>
            <a:pPr lvl="8"/>
            <a:endParaRPr lang="en-GB" sz="2100" dirty="0"/>
          </a:p>
          <a:p>
            <a:r>
              <a:rPr lang="en-GB" dirty="0"/>
              <a:t>The third element must be compared with every other element except the first two.</a:t>
            </a:r>
          </a:p>
        </p:txBody>
      </p:sp>
    </p:spTree>
    <p:extLst>
      <p:ext uri="{BB962C8B-B14F-4D97-AF65-F5344CB8AC3E}">
        <p14:creationId xmlns:p14="http://schemas.microsoft.com/office/powerpoint/2010/main" val="4202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973"/>
            <a:ext cx="8212614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3</a:t>
            </a:r>
            <a:r>
              <a:rPr lang="en-GB" dirty="0">
                <a:solidFill>
                  <a:srgbClr val="FF0000"/>
                </a:solidFill>
              </a:rPr>
              <a:t> – Quadratic run time – O(n</a:t>
            </a:r>
            <a:r>
              <a:rPr lang="en-GB" baseline="30000" dirty="0">
                <a:solidFill>
                  <a:srgbClr val="FF0000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3427"/>
            <a:ext cx="8363272" cy="5400600"/>
          </a:xfrm>
        </p:spPr>
        <p:txBody>
          <a:bodyPr>
            <a:normAutofit/>
          </a:bodyPr>
          <a:lstStyle/>
          <a:p>
            <a:r>
              <a:rPr lang="en-GB" dirty="0"/>
              <a:t>In the end, this algorithm will end up making :</a:t>
            </a:r>
          </a:p>
          <a:p>
            <a:pPr lvl="8"/>
            <a:endParaRPr lang="en-GB" sz="2100" dirty="0"/>
          </a:p>
          <a:p>
            <a:r>
              <a:rPr lang="en-GB" dirty="0">
                <a:solidFill>
                  <a:srgbClr val="FF0000"/>
                </a:solidFill>
              </a:rPr>
              <a:t>(n-1) + (n-2) + … + 2 + 1</a:t>
            </a:r>
            <a:r>
              <a:rPr lang="en-GB" dirty="0"/>
              <a:t> or (n – 1)*n/2 comparisons.</a:t>
            </a:r>
          </a:p>
          <a:p>
            <a:endParaRPr lang="en-GB" dirty="0"/>
          </a:p>
          <a:p>
            <a:r>
              <a:rPr lang="en-GB" dirty="0"/>
              <a:t>As n increases, the n</a:t>
            </a:r>
            <a:r>
              <a:rPr lang="en-GB" baseline="30000" dirty="0"/>
              <a:t>2</a:t>
            </a:r>
            <a:r>
              <a:rPr lang="en-GB" dirty="0"/>
              <a:t> term </a:t>
            </a:r>
            <a:r>
              <a:rPr lang="en-GB" dirty="0">
                <a:solidFill>
                  <a:srgbClr val="FF0000"/>
                </a:solidFill>
              </a:rPr>
              <a:t>dominates</a:t>
            </a:r>
            <a:r>
              <a:rPr lang="en-GB" dirty="0"/>
              <a:t> and the n term becomes inconsequential.</a:t>
            </a:r>
          </a:p>
          <a:p>
            <a:r>
              <a:rPr lang="en-GB" dirty="0"/>
              <a:t>Big O-notation  highlights the n</a:t>
            </a:r>
            <a:r>
              <a:rPr lang="en-GB" baseline="30000" dirty="0"/>
              <a:t>2</a:t>
            </a:r>
            <a:r>
              <a:rPr lang="en-GB" dirty="0"/>
              <a:t> term, leaving n</a:t>
            </a:r>
            <a:r>
              <a:rPr lang="en-GB" baseline="30000" dirty="0"/>
              <a:t>2</a:t>
            </a:r>
            <a:r>
              <a:rPr lang="en-GB" dirty="0"/>
              <a:t>/2.</a:t>
            </a:r>
          </a:p>
          <a:p>
            <a:pPr lvl="8"/>
            <a:endParaRPr lang="en-GB" sz="2100" dirty="0"/>
          </a:p>
          <a:p>
            <a:r>
              <a:rPr lang="en-GB" dirty="0"/>
              <a:t>But constant factors are omitted in big O notation as we are only interested in the general order of growth.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56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113"/>
            <a:ext cx="7843337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3 </a:t>
            </a:r>
            <a:r>
              <a:rPr lang="en-GB" dirty="0">
                <a:solidFill>
                  <a:srgbClr val="FF0000"/>
                </a:solidFill>
              </a:rPr>
              <a:t>– Quadratic run time – O(n</a:t>
            </a:r>
            <a:r>
              <a:rPr lang="en-GB" baseline="30000" dirty="0">
                <a:solidFill>
                  <a:srgbClr val="FF0000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7335"/>
            <a:ext cx="8496944" cy="5400600"/>
          </a:xfrm>
        </p:spPr>
        <p:txBody>
          <a:bodyPr>
            <a:normAutofit/>
          </a:bodyPr>
          <a:lstStyle/>
          <a:p>
            <a:r>
              <a:rPr lang="en-GB" dirty="0"/>
              <a:t>An O(n</a:t>
            </a:r>
            <a:r>
              <a:rPr lang="en-GB" baseline="30000" dirty="0"/>
              <a:t>2</a:t>
            </a:r>
            <a:r>
              <a:rPr lang="en-GB" dirty="0"/>
              <a:t>) algorithm running on a million-element array would require a trillion operations which could take several hours.</a:t>
            </a:r>
          </a:p>
          <a:p>
            <a:pPr lvl="7"/>
            <a:endParaRPr lang="en-GB" sz="2100" dirty="0"/>
          </a:p>
          <a:p>
            <a:r>
              <a:rPr lang="en-GB" dirty="0"/>
              <a:t>A billion-element array would require a quintillion operations, a number so large that the algorithm would take decades!</a:t>
            </a:r>
          </a:p>
          <a:p>
            <a:pPr lvl="7"/>
            <a:endParaRPr lang="en-GB" sz="2100" dirty="0"/>
          </a:p>
          <a:p>
            <a:r>
              <a:rPr lang="en-GB" dirty="0"/>
              <a:t>Unfortunately, O(n</a:t>
            </a:r>
            <a:r>
              <a:rPr lang="en-GB" baseline="30000" dirty="0"/>
              <a:t>2</a:t>
            </a:r>
            <a:r>
              <a:rPr lang="en-GB" dirty="0"/>
              <a:t>) algorithms are </a:t>
            </a:r>
            <a:r>
              <a:rPr lang="en-GB" b="1" dirty="0"/>
              <a:t>easy to write</a:t>
            </a:r>
            <a:r>
              <a:rPr lang="en-GB" dirty="0"/>
              <a:t>.</a:t>
            </a:r>
          </a:p>
          <a:p>
            <a:pPr lvl="8"/>
            <a:endParaRPr lang="en-GB" sz="2100" dirty="0"/>
          </a:p>
          <a:p>
            <a:r>
              <a:rPr lang="en-GB" dirty="0"/>
              <a:t>There are more efficient algorithms, but these require a bit more cleverness and work to create.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5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941237"/>
              </p:ext>
            </p:extLst>
          </p:nvPr>
        </p:nvGraphicFramePr>
        <p:xfrm>
          <a:off x="1355884" y="1308424"/>
          <a:ext cx="9823743" cy="431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769">
                  <a:extLst>
                    <a:ext uri="{9D8B030D-6E8A-4147-A177-3AD203B41FA5}">
                      <a16:colId xmlns:a16="http://schemas.microsoft.com/office/drawing/2014/main" val="2652734061"/>
                    </a:ext>
                  </a:extLst>
                </a:gridCol>
                <a:gridCol w="8332974">
                  <a:extLst>
                    <a:ext uri="{9D8B030D-6E8A-4147-A177-3AD203B41FA5}">
                      <a16:colId xmlns:a16="http://schemas.microsoft.com/office/drawing/2014/main" val="1559195533"/>
                    </a:ext>
                  </a:extLst>
                </a:gridCol>
              </a:tblGrid>
              <a:tr h="36668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Lecture (1hour) – Lab</a:t>
                      </a:r>
                      <a:r>
                        <a:rPr lang="en-GB" sz="1800" baseline="0" dirty="0"/>
                        <a:t> Session</a:t>
                      </a:r>
                      <a:r>
                        <a:rPr lang="en-GB" sz="1800" dirty="0"/>
                        <a:t> (2hours)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166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 I</a:t>
                      </a:r>
                      <a:r>
                        <a:rPr lang="en-US" sz="1600" spc="-25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du</a:t>
                      </a:r>
                      <a:r>
                        <a:rPr lang="en-US" sz="1600" spc="-30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50" dirty="0">
                          <a:latin typeface="+mn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30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600" spc="-20" dirty="0"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25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25" dirty="0">
                          <a:latin typeface="+mn-lt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600" spc="20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-20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2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20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30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30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rr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50" dirty="0">
                          <a:latin typeface="+mn-lt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600" spc="0" baseline="0" dirty="0">
                          <a:latin typeface="+mn-lt"/>
                          <a:ea typeface="Times New Roman"/>
                          <a:cs typeface="Times New Roman"/>
                        </a:rPr>
                        <a:t> ADT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39761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2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tabLst>
                          <a:tab pos="1095375" algn="l"/>
                        </a:tabLs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Sorting : Bubble sort, Cocktail Shaker sort</a:t>
                      </a:r>
                      <a:endParaRPr lang="en-GB" sz="1600" b="1" strike="sngStrike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4547717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3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Sorting : Selection sort and Insertion sort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3543994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4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Singular Linked-lists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347374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5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 Doubly Linked-lists and Circular Linked-lists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296036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1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6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10" baseline="0" dirty="0">
                          <a:latin typeface="+mn-lt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Stacks</a:t>
                      </a:r>
                      <a:r>
                        <a:rPr lang="en-US" sz="1600" spc="1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	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502595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7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 Queues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5385033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8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  R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ec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4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	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572788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10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9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  R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ec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4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1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			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96287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40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10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spc="-1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Recursion</a:t>
                      </a:r>
                      <a:endParaRPr lang="en-GB" sz="1600" kern="1200" spc="-1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458593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11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50825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spc="-1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Trees and balanced trees</a:t>
                      </a:r>
                      <a:endParaRPr lang="en-GB" sz="1600" kern="1200" spc="-1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4134003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12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ge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 S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 and Q</a:t>
                      </a:r>
                      <a:r>
                        <a:rPr lang="en-US" sz="1600" spc="2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6238426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982631" y="1993815"/>
            <a:ext cx="373253" cy="37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7528" y="6464397"/>
            <a:ext cx="4710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The schedule may be adjusted based on class progress.</a:t>
            </a:r>
          </a:p>
        </p:txBody>
      </p:sp>
    </p:spTree>
    <p:extLst>
      <p:ext uri="{BB962C8B-B14F-4D97-AF65-F5344CB8AC3E}">
        <p14:creationId xmlns:p14="http://schemas.microsoft.com/office/powerpoint/2010/main" val="351782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9863"/>
            <a:ext cx="8001599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3 </a:t>
            </a:r>
            <a:r>
              <a:rPr lang="en-GB" dirty="0">
                <a:solidFill>
                  <a:srgbClr val="FF0000"/>
                </a:solidFill>
              </a:rPr>
              <a:t>– Quadratic run time – O(n</a:t>
            </a:r>
            <a:r>
              <a:rPr lang="en-GB" baseline="30000" dirty="0">
                <a:solidFill>
                  <a:srgbClr val="FF0000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8229600" cy="561662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However their superior performance can be well worth the extra effort, especially as n gets large and as algorithms are combined into larger programs.</a:t>
            </a:r>
          </a:p>
          <a:p>
            <a:endParaRPr lang="en-GB" dirty="0"/>
          </a:p>
          <a:p>
            <a:r>
              <a:rPr lang="en-GB" dirty="0"/>
              <a:t>The linear search algorithm is </a:t>
            </a:r>
            <a:r>
              <a:rPr lang="en-GB" dirty="0">
                <a:solidFill>
                  <a:srgbClr val="FF0000"/>
                </a:solidFill>
              </a:rPr>
              <a:t>O(n)</a:t>
            </a:r>
            <a:r>
              <a:rPr lang="en-GB" dirty="0"/>
              <a:t> time.</a:t>
            </a:r>
          </a:p>
          <a:p>
            <a:r>
              <a:rPr lang="en-GB" dirty="0"/>
              <a:t>The worst case in this algorithm is that every element must be checked to determine whether the search item exists in the array.</a:t>
            </a:r>
          </a:p>
          <a:p>
            <a:r>
              <a:rPr lang="en-GB" dirty="0"/>
              <a:t>If the size of the array is doubled, the number of comparisons that the algorithm must perform is also doubled.</a:t>
            </a:r>
          </a:p>
          <a:p>
            <a:r>
              <a:rPr lang="en-GB" dirty="0"/>
              <a:t>Note that it can provide </a:t>
            </a:r>
            <a:r>
              <a:rPr lang="en-GB" b="1" dirty="0"/>
              <a:t>outstanding performance</a:t>
            </a:r>
            <a:r>
              <a:rPr lang="en-GB" dirty="0"/>
              <a:t> if the element matching the search key happen to be at or near the front of the array.</a:t>
            </a:r>
          </a:p>
        </p:txBody>
      </p:sp>
    </p:spTree>
    <p:extLst>
      <p:ext uri="{BB962C8B-B14F-4D97-AF65-F5344CB8AC3E}">
        <p14:creationId xmlns:p14="http://schemas.microsoft.com/office/powerpoint/2010/main" val="21514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21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and Dynamic Arrays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4920" y="1415786"/>
            <a:ext cx="9319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altLang="en-US" sz="2400" dirty="0"/>
              <a:t>Describes an upper bound for the running time </a:t>
            </a:r>
            <a:r>
              <a:rPr lang="en-US" altLang="en-US" sz="2400" i="1" dirty="0"/>
              <a:t>T(n)</a:t>
            </a:r>
            <a:r>
              <a:rPr lang="en-US" altLang="en-US" sz="2400" dirty="0"/>
              <a:t> of an algorithm (worst case running time)</a:t>
            </a:r>
          </a:p>
          <a:p>
            <a:pPr marL="342900" indent="-342900">
              <a:buFontTx/>
              <a:buAutoNum type="arabicParenR"/>
            </a:pPr>
            <a:r>
              <a:rPr kumimoji="1" lang="th-TH" altLang="en-US" sz="2400" dirty="0">
                <a:ea typeface="Arial Unicode MS" pitchFamily="34" charset="-128"/>
              </a:rPr>
              <a:t>The O symbol was introduced in 1927 to indicate relative growth of two functions</a:t>
            </a:r>
            <a:r>
              <a:rPr kumimoji="1" lang="en-GB" altLang="en-US" sz="2400" dirty="0">
                <a:ea typeface="Arial Unicode MS" pitchFamily="34" charset="-128"/>
              </a:rPr>
              <a:t>…</a:t>
            </a:r>
          </a:p>
          <a:p>
            <a:pPr marL="342900" indent="-342900">
              <a:buFontTx/>
              <a:buAutoNum type="arabicParenR"/>
            </a:pPr>
            <a:r>
              <a:rPr lang="en-US" altLang="en-US" sz="2400" dirty="0"/>
              <a:t>The running time of an algorithm typically grows with the input size.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70" y="4248720"/>
            <a:ext cx="4457457" cy="25716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3720" y="4217788"/>
            <a:ext cx="225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Complexity:</a:t>
            </a:r>
          </a:p>
        </p:txBody>
      </p:sp>
    </p:spTree>
    <p:extLst>
      <p:ext uri="{BB962C8B-B14F-4D97-AF65-F5344CB8AC3E}">
        <p14:creationId xmlns:p14="http://schemas.microsoft.com/office/powerpoint/2010/main" val="55386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Complexity: Insertion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3" y="1235310"/>
            <a:ext cx="7959357" cy="49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9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Complexity: Removing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3" y="1323474"/>
            <a:ext cx="7506666" cy="481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84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3720" y="1301802"/>
            <a:ext cx="9478108" cy="795461"/>
          </a:xfrm>
        </p:spPr>
        <p:txBody>
          <a:bodyPr>
            <a:normAutofit/>
          </a:bodyPr>
          <a:lstStyle/>
          <a:p>
            <a:r>
              <a:rPr lang="en-GB" dirty="0"/>
              <a:t>Write the Java code for… Bubble Sort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05477" y="189544"/>
            <a:ext cx="7001608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Exam Question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8706" y="2199781"/>
            <a:ext cx="6395149" cy="28275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Basic definition: </a:t>
            </a:r>
          </a:p>
          <a:p>
            <a:pPr marL="0" indent="0">
              <a:buNone/>
            </a:pPr>
            <a:r>
              <a:rPr lang="en-GB" dirty="0"/>
              <a:t>Starting from the left </a:t>
            </a:r>
          </a:p>
          <a:p>
            <a:pPr marL="514350" indent="-514350">
              <a:buAutoNum type="arabicPeriod"/>
            </a:pPr>
            <a:r>
              <a:rPr lang="en-GB" dirty="0"/>
              <a:t>Compare two neighbouring items, </a:t>
            </a:r>
          </a:p>
          <a:p>
            <a:pPr marL="514350" indent="-514350">
              <a:buAutoNum type="arabicPeriod"/>
            </a:pPr>
            <a:r>
              <a:rPr lang="en-GB" dirty="0"/>
              <a:t>If the one on the left is greater, swap them </a:t>
            </a:r>
          </a:p>
          <a:p>
            <a:pPr marL="514350" indent="-514350">
              <a:buAutoNum type="arabicPeriod"/>
            </a:pPr>
            <a:r>
              <a:rPr lang="en-GB" dirty="0"/>
              <a:t>Move right by one, go to step 1</a:t>
            </a:r>
          </a:p>
          <a:p>
            <a:pPr marL="0" indent="0">
              <a:buNone/>
            </a:pPr>
            <a:r>
              <a:rPr lang="en-GB" i="1" dirty="0"/>
              <a:t>Can you optimise it?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5602166" y="5402843"/>
            <a:ext cx="6515100" cy="964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Share your solution in the chat</a:t>
            </a:r>
            <a:endParaRPr lang="en-GB" sz="16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0087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Write the Java code for the method to find the </a:t>
            </a:r>
            <a:r>
              <a:rPr lang="en-GB" sz="2400" b="1" dirty="0"/>
              <a:t>minimum value </a:t>
            </a:r>
            <a:r>
              <a:rPr lang="en-GB" sz="2400" dirty="0"/>
              <a:t>of the array below: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 = {5, 6, 4, 1, 3}     </a:t>
            </a:r>
            <a:r>
              <a:rPr lang="en-GB" sz="2400" dirty="0" err="1"/>
              <a:t>a.length</a:t>
            </a:r>
            <a:r>
              <a:rPr lang="en-GB" sz="2400" dirty="0"/>
              <a:t> = 5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- 1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51811" y="2135400"/>
            <a:ext cx="3657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Public void </a:t>
            </a:r>
            <a:r>
              <a:rPr lang="en-GB" sz="2000" dirty="0" err="1"/>
              <a:t>findMin</a:t>
            </a:r>
            <a:r>
              <a:rPr lang="en-GB" sz="2000" dirty="0"/>
              <a:t>(</a:t>
            </a:r>
            <a:r>
              <a:rPr lang="en-GB" sz="2000" dirty="0" err="1"/>
              <a:t>int</a:t>
            </a:r>
            <a:r>
              <a:rPr lang="en-GB" sz="2000" dirty="0"/>
              <a:t>[] a){</a:t>
            </a:r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922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Now, Write the Java code to find the </a:t>
            </a:r>
            <a:r>
              <a:rPr lang="en-GB" sz="2400" b="1" dirty="0"/>
              <a:t>minimum value </a:t>
            </a:r>
            <a:r>
              <a:rPr lang="en-GB" sz="2400" dirty="0"/>
              <a:t>of the sub-array {4,1,3}, </a:t>
            </a:r>
          </a:p>
          <a:p>
            <a:pPr marL="0" indent="0">
              <a:buNone/>
            </a:pPr>
            <a:r>
              <a:rPr lang="en-GB" sz="2400" dirty="0"/>
              <a:t>which is the array made of the items at index 2, 3 and 4 in a.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26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- 2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96153" y="2398122"/>
            <a:ext cx="6418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Public void </a:t>
            </a:r>
            <a:r>
              <a:rPr lang="en-GB" sz="2000" dirty="0" err="1"/>
              <a:t>findMinSubarray</a:t>
            </a:r>
            <a:r>
              <a:rPr lang="en-GB" sz="2000" dirty="0"/>
              <a:t>(</a:t>
            </a:r>
            <a:r>
              <a:rPr lang="en-GB" sz="2000" dirty="0" err="1"/>
              <a:t>int</a:t>
            </a:r>
            <a:r>
              <a:rPr lang="en-GB" sz="2000" dirty="0"/>
              <a:t>[] a, </a:t>
            </a:r>
            <a:r>
              <a:rPr lang="en-GB" sz="2000" dirty="0" err="1"/>
              <a:t>int</a:t>
            </a:r>
            <a:r>
              <a:rPr lang="en-GB" sz="2000" dirty="0"/>
              <a:t> start, </a:t>
            </a:r>
            <a:r>
              <a:rPr lang="en-GB" sz="2000" dirty="0" err="1"/>
              <a:t>int</a:t>
            </a:r>
            <a:r>
              <a:rPr lang="en-GB" sz="2000" dirty="0"/>
              <a:t> end){</a:t>
            </a:r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4741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How would you change the method </a:t>
            </a:r>
            <a:r>
              <a:rPr lang="en-GB" sz="2400" i="1" dirty="0" err="1"/>
              <a:t>findMinSubarray</a:t>
            </a:r>
            <a:r>
              <a:rPr lang="en-GB" sz="2400" dirty="0"/>
              <a:t> to return the index of the minimum value?</a:t>
            </a:r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- 3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383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not part of the ICA, it’s just a quiz to test your knowledge so far.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BlackBoard</a:t>
            </a:r>
            <a:r>
              <a:rPr lang="en-GB" dirty="0"/>
              <a:t> Test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9C2DE-5D41-4DD5-9478-FBDFC4D4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49" y="2650906"/>
            <a:ext cx="4664117" cy="13377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FE61ED-14B4-E0E7-0226-9BEDDEF369EE}"/>
              </a:ext>
            </a:extLst>
          </p:cNvPr>
          <p:cNvSpPr/>
          <p:nvPr/>
        </p:nvSpPr>
        <p:spPr>
          <a:xfrm>
            <a:off x="4512180" y="3503776"/>
            <a:ext cx="3409772" cy="367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220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4F2DDD-0BF4-43D0-972B-64639077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8FACDC-E37A-49AE-BAF7-892FD8CCD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AF5B-C159-42C9-B446-8C857F0D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4E5F-9C26-4CF3-AB11-EC10A7D5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30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E19FA-7632-4828-867A-8FC163F7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2800" dirty="0">
                <a:ea typeface="SimSun" pitchFamily="2" charset="-122"/>
              </a:rPr>
              <a:t>Quick recap on </a:t>
            </a:r>
            <a:r>
              <a:rPr lang="en-GB" altLang="zh-CN" sz="2800">
                <a:ea typeface="SimSun" pitchFamily="2" charset="-122"/>
              </a:rPr>
              <a:t>sorting algorithms</a:t>
            </a:r>
          </a:p>
          <a:p>
            <a:r>
              <a:rPr lang="en-GB" altLang="zh-CN" sz="2800">
                <a:ea typeface="SimSun" pitchFamily="2" charset="-122"/>
              </a:rPr>
              <a:t>Introduction </a:t>
            </a:r>
            <a:r>
              <a:rPr lang="en-GB" altLang="zh-CN" sz="2800" dirty="0">
                <a:ea typeface="SimSun" pitchFamily="2" charset="-122"/>
              </a:rPr>
              <a:t>to the concept of O-notation (Big-O Notation)</a:t>
            </a:r>
          </a:p>
          <a:p>
            <a:r>
              <a:rPr lang="en-GB" altLang="zh-CN" sz="2800" dirty="0">
                <a:ea typeface="SimSun" pitchFamily="2" charset="-122"/>
              </a:rPr>
              <a:t>How to measure the efficiency of an algorithm</a:t>
            </a:r>
          </a:p>
          <a:p>
            <a:r>
              <a:rPr lang="en-GB" dirty="0"/>
              <a:t>Blackboard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28BE9-2AE9-45B4-8DEF-B1319405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2C1662-F3AC-40D1-86D9-B9BA2B1E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Todays’ topics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D6C5-AD16-48A0-9543-3B9C869FC9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15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17B310-E902-443F-AFA8-6324B404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58" y="1298307"/>
            <a:ext cx="5295626" cy="4853489"/>
          </a:xfrm>
        </p:spPr>
        <p:txBody>
          <a:bodyPr/>
          <a:lstStyle/>
          <a:p>
            <a:pPr marL="195580" marR="5080" indent="-182880">
              <a:lnSpc>
                <a:spcPct val="95000"/>
              </a:lnSpc>
              <a:spcBef>
                <a:spcPts val="1595"/>
              </a:spcBef>
              <a:buClr>
                <a:srgbClr val="6E6E74"/>
              </a:buClr>
              <a:buSzPct val="80000"/>
              <a:buFont typeface="Arial"/>
              <a:buChar char="•"/>
              <a:tabLst>
                <a:tab pos="195580" algn="l"/>
              </a:tabLst>
            </a:pPr>
            <a:r>
              <a:rPr lang="en-GB" u="sng" spc="10" dirty="0">
                <a:cs typeface="Calibri Light" panose="020F0302020204030204" pitchFamily="34" charset="0"/>
              </a:rPr>
              <a:t>Rote </a:t>
            </a:r>
            <a:r>
              <a:rPr lang="en-GB" u="sng" spc="5" dirty="0">
                <a:cs typeface="Calibri Light" panose="020F0302020204030204" pitchFamily="34" charset="0"/>
              </a:rPr>
              <a:t>memorisation of the  algorithms is not </a:t>
            </a:r>
            <a:r>
              <a:rPr lang="en-GB" u="sng" spc="10" dirty="0">
                <a:cs typeface="Calibri Light" panose="020F0302020204030204" pitchFamily="34" charset="0"/>
              </a:rPr>
              <a:t>enough</a:t>
            </a:r>
            <a:r>
              <a:rPr lang="en-GB" spc="10" dirty="0">
                <a:cs typeface="Calibri Light" panose="020F0302020204030204" pitchFamily="34" charset="0"/>
              </a:rPr>
              <a:t>. </a:t>
            </a:r>
            <a:r>
              <a:rPr lang="en-GB" b="1" dirty="0">
                <a:cs typeface="Calibri Light" panose="020F0302020204030204" pitchFamily="34" charset="0"/>
              </a:rPr>
              <a:t>If </a:t>
            </a:r>
            <a:r>
              <a:rPr lang="en-GB" b="1" spc="5" dirty="0">
                <a:cs typeface="Calibri Light" panose="020F0302020204030204" pitchFamily="34" charset="0"/>
              </a:rPr>
              <a:t>you  just try to </a:t>
            </a:r>
            <a:r>
              <a:rPr lang="en-GB" b="1" spc="10" dirty="0">
                <a:cs typeface="Calibri Light" panose="020F0302020204030204" pitchFamily="34" charset="0"/>
              </a:rPr>
              <a:t>memorise </a:t>
            </a:r>
            <a:r>
              <a:rPr lang="en-GB" b="1" spc="5" dirty="0">
                <a:cs typeface="Calibri Light" panose="020F0302020204030204" pitchFamily="34" charset="0"/>
              </a:rPr>
              <a:t>them,</a:t>
            </a:r>
            <a:r>
              <a:rPr lang="en-GB" b="1" spc="-70" dirty="0">
                <a:cs typeface="Calibri Light" panose="020F0302020204030204" pitchFamily="34" charset="0"/>
              </a:rPr>
              <a:t> </a:t>
            </a:r>
            <a:r>
              <a:rPr lang="en-GB" b="1" spc="5" dirty="0">
                <a:cs typeface="Calibri Light" panose="020F0302020204030204" pitchFamily="34" charset="0"/>
              </a:rPr>
              <a:t>you  won’t </a:t>
            </a:r>
            <a:r>
              <a:rPr lang="en-GB" b="1" spc="10" dirty="0">
                <a:cs typeface="Calibri Light" panose="020F0302020204030204" pitchFamily="34" charset="0"/>
              </a:rPr>
              <a:t>score </a:t>
            </a:r>
            <a:r>
              <a:rPr lang="en-GB" b="1" spc="5" dirty="0">
                <a:cs typeface="Calibri Light" panose="020F0302020204030204" pitchFamily="34" charset="0"/>
              </a:rPr>
              <a:t>highly in this  module.</a:t>
            </a:r>
            <a:endParaRPr lang="en-GB" dirty="0">
              <a:cs typeface="Calibri Light" panose="020F0302020204030204" pitchFamily="34" charset="0"/>
            </a:endParaRPr>
          </a:p>
          <a:p>
            <a:pPr marL="195580" marR="247650" indent="-182880">
              <a:lnSpc>
                <a:spcPct val="95200"/>
              </a:lnSpc>
              <a:spcBef>
                <a:spcPts val="1590"/>
              </a:spcBef>
              <a:buClr>
                <a:srgbClr val="6E6E74"/>
              </a:buClr>
              <a:buSzPct val="80000"/>
              <a:buFont typeface="Arial"/>
              <a:buChar char="•"/>
              <a:tabLst>
                <a:tab pos="195580" algn="l"/>
              </a:tabLst>
            </a:pPr>
            <a:r>
              <a:rPr lang="en-GB" spc="5" dirty="0">
                <a:cs typeface="Calibri Light" panose="020F0302020204030204" pitchFamily="34" charset="0"/>
              </a:rPr>
              <a:t>Instead, we </a:t>
            </a:r>
            <a:r>
              <a:rPr lang="en-GB" spc="10" dirty="0">
                <a:cs typeface="Calibri Light" panose="020F0302020204030204" pitchFamily="34" charset="0"/>
              </a:rPr>
              <a:t>need </a:t>
            </a:r>
            <a:r>
              <a:rPr lang="en-GB" dirty="0">
                <a:cs typeface="Calibri Light" panose="020F0302020204030204" pitchFamily="34" charset="0"/>
              </a:rPr>
              <a:t>to </a:t>
            </a:r>
            <a:r>
              <a:rPr lang="en-GB" spc="5" dirty="0">
                <a:cs typeface="Calibri Light" panose="020F0302020204030204" pitchFamily="34" charset="0"/>
              </a:rPr>
              <a:t>gain </a:t>
            </a:r>
            <a:r>
              <a:rPr lang="en-GB" dirty="0">
                <a:cs typeface="Calibri Light" panose="020F0302020204030204" pitchFamily="34" charset="0"/>
              </a:rPr>
              <a:t>a </a:t>
            </a:r>
            <a:r>
              <a:rPr lang="en-GB" b="1" i="1" spc="5" dirty="0">
                <a:cs typeface="Calibri Light" panose="020F0302020204030204" pitchFamily="34" charset="0"/>
              </a:rPr>
              <a:t>deep  </a:t>
            </a:r>
            <a:r>
              <a:rPr lang="en-GB" b="1" i="1" spc="10" dirty="0">
                <a:cs typeface="Calibri Light" panose="020F0302020204030204" pitchFamily="34" charset="0"/>
              </a:rPr>
              <a:t>understanding</a:t>
            </a:r>
            <a:r>
              <a:rPr lang="en-GB" i="1" spc="10" dirty="0">
                <a:cs typeface="Calibri Light" panose="020F0302020204030204" pitchFamily="34" charset="0"/>
              </a:rPr>
              <a:t> </a:t>
            </a:r>
            <a:r>
              <a:rPr lang="en-GB" spc="5" dirty="0">
                <a:cs typeface="Calibri Light" panose="020F0302020204030204" pitchFamily="34" charset="0"/>
              </a:rPr>
              <a:t>of the pros and  cons of each of these</a:t>
            </a:r>
            <a:r>
              <a:rPr lang="en-GB" spc="-80" dirty="0">
                <a:cs typeface="Calibri Light" panose="020F0302020204030204" pitchFamily="34" charset="0"/>
              </a:rPr>
              <a:t> </a:t>
            </a:r>
            <a:r>
              <a:rPr lang="en-GB" spc="5" dirty="0">
                <a:cs typeface="Calibri Light" panose="020F0302020204030204" pitchFamily="34" charset="0"/>
              </a:rPr>
              <a:t>algorithms,  as well as how they can </a:t>
            </a:r>
            <a:r>
              <a:rPr lang="en-GB" dirty="0">
                <a:cs typeface="Calibri Light" panose="020F0302020204030204" pitchFamily="34" charset="0"/>
              </a:rPr>
              <a:t>be  </a:t>
            </a:r>
            <a:r>
              <a:rPr lang="en-GB" spc="5" dirty="0">
                <a:cs typeface="Calibri Light" panose="020F0302020204030204" pitchFamily="34" charset="0"/>
              </a:rPr>
              <a:t>implemented and</a:t>
            </a:r>
            <a:r>
              <a:rPr lang="en-GB" spc="-30" dirty="0">
                <a:cs typeface="Calibri Light" panose="020F0302020204030204" pitchFamily="34" charset="0"/>
              </a:rPr>
              <a:t> </a:t>
            </a:r>
            <a:r>
              <a:rPr lang="en-GB" spc="5" dirty="0">
                <a:cs typeface="Calibri Light" panose="020F0302020204030204" pitchFamily="34" charset="0"/>
              </a:rPr>
              <a:t>optimised!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A15AAF-EBB7-4E98-BC61-3DDA577E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5CD58A-AFE2-4208-9247-7D4B36D0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reminder about Sorting Algorithms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0680-0701-44CC-9DA6-2980CCE01C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FDD7A81-9C77-45C5-96D2-0D0812C8401F}"/>
              </a:ext>
            </a:extLst>
          </p:cNvPr>
          <p:cNvSpPr/>
          <p:nvPr/>
        </p:nvSpPr>
        <p:spPr>
          <a:xfrm>
            <a:off x="6853125" y="1945386"/>
            <a:ext cx="4480560" cy="2967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384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3"/>
              </a:rPr>
              <a:t>https://www.youtube.com/watch?v=nmhjrI-aW5o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recap on Bubble Sort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38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439371"/>
            <a:ext cx="10971372" cy="5750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Integer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Age[8] &lt;- {44,23,42,33,16,54,34,18};</a:t>
            </a:r>
          </a:p>
          <a:p>
            <a:pPr marL="857250" lvl="2" indent="0">
              <a:buFont typeface="Arial" panose="020B0604020202020204" pitchFamily="34" charset="0"/>
              <a:buNone/>
            </a:pP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ReducingIndex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N-2;</a:t>
            </a:r>
          </a:p>
          <a:p>
            <a:pPr marL="857250" lvl="2" indent="0">
              <a:buFont typeface="Arial" panose="020B0604020202020204" pitchFamily="34" charset="0"/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N-1</a:t>
            </a:r>
          </a:p>
          <a:p>
            <a:pPr marL="857250" lvl="2" indent="0">
              <a:buFont typeface="Arial" panose="020B0604020202020204" pitchFamily="34" charset="0"/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DidSwap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FALSE;</a:t>
            </a:r>
          </a:p>
          <a:p>
            <a:pPr marL="857250" lvl="2" indent="0">
              <a:buFont typeface="Arial" panose="020B0604020202020204" pitchFamily="34" charset="0"/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 FOR 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N-2-j</a:t>
            </a:r>
          </a:p>
          <a:p>
            <a:pPr marL="857250" lvl="2" indent="0">
              <a:buFont typeface="Arial" panose="020B0604020202020204" pitchFamily="34" charset="0"/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DO IF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(Age[Index+1] &lt; Age[Index])</a:t>
            </a:r>
          </a:p>
          <a:p>
            <a:pPr marL="857250" lvl="2" indent="0">
              <a:buFont typeface="Arial" panose="020B0604020202020204" pitchFamily="34" charset="0"/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Age[Index+1];</a:t>
            </a:r>
          </a:p>
          <a:p>
            <a:pPr marL="857250" lvl="2" indent="0">
              <a:buFont typeface="Arial" panose="020B0604020202020204" pitchFamily="34" charset="0"/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Age[Index+1] &lt;- Age[Index];</a:t>
            </a:r>
          </a:p>
          <a:p>
            <a:pPr marL="857250" lvl="2" indent="0">
              <a:buFont typeface="Arial" panose="020B0604020202020204" pitchFamily="34" charset="0"/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Age[Index] &lt;-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57250" lvl="2" indent="0">
              <a:buFont typeface="Arial" panose="020B0604020202020204" pitchFamily="34" charset="0"/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DidSwap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TRUE;</a:t>
            </a:r>
          </a:p>
          <a:p>
            <a:pPr marL="857250" lvl="2" indent="0">
              <a:buFont typeface="Arial" panose="020B0604020202020204" pitchFamily="34" charset="0"/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ENDIF;</a:t>
            </a:r>
          </a:p>
          <a:p>
            <a:pPr marL="857250" lvl="2" indent="0">
              <a:buFont typeface="Arial" panose="020B0604020202020204" pitchFamily="34" charset="0"/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ENDFOR;</a:t>
            </a:r>
          </a:p>
          <a:p>
            <a:pPr marL="857250" lvl="2" indent="0">
              <a:buFont typeface="Arial" panose="020B0604020202020204" pitchFamily="34" charset="0"/>
              <a:buNone/>
            </a:pPr>
            <a:endParaRPr lang="en-IE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3" indent="0">
              <a:buFont typeface="Arial" panose="020B0604020202020204" pitchFamily="34" charset="0"/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DidSwap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1314450" lvl="3" indent="0">
              <a:buFont typeface="Arial" panose="020B0604020202020204" pitchFamily="34" charset="0"/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THEN EXIT;</a:t>
            </a:r>
          </a:p>
          <a:p>
            <a:pPr marL="1314450" lvl="3" indent="0">
              <a:buFont typeface="Arial" panose="020B0604020202020204" pitchFamily="34" charset="0"/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ENDIF;</a:t>
            </a: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ENDFOR;</a:t>
            </a: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98F9C-A6FA-46D9-8325-8A081A22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971" y="0"/>
            <a:ext cx="5870029" cy="4061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D30A79-0A62-43E2-B242-28EBD967893C}"/>
              </a:ext>
            </a:extLst>
          </p:cNvPr>
          <p:cNvSpPr txBox="1"/>
          <p:nvPr/>
        </p:nvSpPr>
        <p:spPr>
          <a:xfrm>
            <a:off x="9515475" y="439371"/>
            <a:ext cx="132397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Why </a:t>
            </a:r>
            <a:r>
              <a:rPr lang="en-GB" dirty="0" err="1">
                <a:solidFill>
                  <a:srgbClr val="FF0000"/>
                </a:solidFill>
              </a:rPr>
              <a:t>tmp</a:t>
            </a:r>
            <a:r>
              <a:rPr lang="en-GB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000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730" y="219920"/>
            <a:ext cx="9478108" cy="795461"/>
          </a:xfrm>
        </p:spPr>
        <p:txBody>
          <a:bodyPr>
            <a:normAutofit/>
          </a:bodyPr>
          <a:lstStyle/>
          <a:p>
            <a:r>
              <a:rPr lang="en-GB" dirty="0"/>
              <a:t>Quick Question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3720" y="1217067"/>
            <a:ext cx="9994899" cy="3434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Using the data provided in the following array [8, 3, 9, 6, 5], </a:t>
            </a:r>
          </a:p>
          <a:p>
            <a:pPr marL="514350" indent="-514350">
              <a:buAutoNum type="arabicParenR"/>
            </a:pPr>
            <a:r>
              <a:rPr lang="en-GB" sz="2400" dirty="0"/>
              <a:t>Draw a step-by-step trace of the Bubble Sort algorithm. </a:t>
            </a:r>
          </a:p>
          <a:p>
            <a:pPr marL="514350" indent="-514350">
              <a:buAutoNum type="arabicParenR"/>
            </a:pPr>
            <a:r>
              <a:rPr lang="en-GB" sz="2400" dirty="0"/>
              <a:t>Provide the pseudo-code for the Bubble Sort algorithm.</a:t>
            </a:r>
          </a:p>
          <a:p>
            <a:pPr marL="514350" indent="-514350">
              <a:buAutoNum type="arabicParenR"/>
            </a:pPr>
            <a:r>
              <a:rPr lang="en-GB" sz="2400" dirty="0"/>
              <a:t>Write the time complexity formula for Bubble Sort (Big-O notation). </a:t>
            </a:r>
          </a:p>
          <a:p>
            <a:pPr marL="514350" indent="-514350">
              <a:buAutoNum type="arabicParenR"/>
            </a:pPr>
            <a:r>
              <a:rPr lang="en-GB" sz="2400" dirty="0"/>
              <a:t>Provide the name of another sorting algorithm quicker than Bubble Sort.</a:t>
            </a:r>
          </a:p>
          <a:p>
            <a:endParaRPr lang="en-GB" altLang="en-US" sz="2400" dirty="0"/>
          </a:p>
          <a:p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159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2401-6FA3-45B4-A569-E9DDD69D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Big-O notation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47B00-1FEA-42E0-BA6F-E8A111655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“Order of”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2B964-5BAA-44E7-A424-1CCEFB9C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96478-7534-42E7-A5BF-01A12160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50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O-notation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12777"/>
            <a:ext cx="9502080" cy="4522887"/>
          </a:xfrm>
        </p:spPr>
        <p:txBody>
          <a:bodyPr>
            <a:normAutofit/>
          </a:bodyPr>
          <a:lstStyle/>
          <a:p>
            <a:r>
              <a:rPr lang="en-GB" dirty="0"/>
              <a:t>O-notation is a way to describe </a:t>
            </a:r>
            <a:r>
              <a:rPr lang="en-GB" b="1" dirty="0"/>
              <a:t>the time-effort </a:t>
            </a:r>
            <a:r>
              <a:rPr lang="en-GB" dirty="0"/>
              <a:t>of an algorithms. It indicates the </a:t>
            </a:r>
            <a:r>
              <a:rPr lang="en-GB" u="sng" dirty="0"/>
              <a:t>worst-case</a:t>
            </a:r>
            <a:r>
              <a:rPr lang="en-GB" dirty="0"/>
              <a:t> run time for an algorithm.</a:t>
            </a:r>
          </a:p>
          <a:p>
            <a:endParaRPr lang="en-GB" dirty="0"/>
          </a:p>
          <a:p>
            <a:r>
              <a:rPr lang="en-GB" dirty="0"/>
              <a:t>In other words, how hard an algorithm may have to work to solve a problem.</a:t>
            </a:r>
          </a:p>
          <a:p>
            <a:endParaRPr lang="en-GB" dirty="0"/>
          </a:p>
          <a:p>
            <a:r>
              <a:rPr lang="en-GB" dirty="0"/>
              <a:t>For searching and sorting algorithms, this depends particularly on </a:t>
            </a:r>
            <a:r>
              <a:rPr lang="en-GB" b="1" dirty="0"/>
              <a:t>how many data elements </a:t>
            </a:r>
            <a:r>
              <a:rPr lang="en-GB" dirty="0"/>
              <a:t>there are.</a:t>
            </a:r>
          </a:p>
        </p:txBody>
      </p:sp>
    </p:spTree>
    <p:extLst>
      <p:ext uri="{BB962C8B-B14F-4D97-AF65-F5344CB8AC3E}">
        <p14:creationId xmlns:p14="http://schemas.microsoft.com/office/powerpoint/2010/main" val="15447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2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6365E366AAB4F8280D86F3228324F" ma:contentTypeVersion="12" ma:contentTypeDescription="Create a new document." ma:contentTypeScope="" ma:versionID="be7a83f22c560c78d5929cee4f0304ef">
  <xsd:schema xmlns:xsd="http://www.w3.org/2001/XMLSchema" xmlns:xs="http://www.w3.org/2001/XMLSchema" xmlns:p="http://schemas.microsoft.com/office/2006/metadata/properties" xmlns:ns3="def758ac-9196-4ec0-90cb-261ed6d7bf05" xmlns:ns4="8cca14b1-3cdd-4e98-976b-f7aa99511c27" targetNamespace="http://schemas.microsoft.com/office/2006/metadata/properties" ma:root="true" ma:fieldsID="de8ba02a509906d2eae4f3b78ccf2d52" ns3:_="" ns4:_="">
    <xsd:import namespace="def758ac-9196-4ec0-90cb-261ed6d7bf05"/>
    <xsd:import namespace="8cca14b1-3cdd-4e98-976b-f7aa99511c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758ac-9196-4ec0-90cb-261ed6d7bf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a14b1-3cdd-4e98-976b-f7aa99511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C2DCC0-9E38-4259-A5C9-3E8D2AF725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C0C3B35-66D3-4B74-B613-BCC0F61CF8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758ac-9196-4ec0-90cb-261ed6d7bf05"/>
    <ds:schemaRef ds:uri="8cca14b1-3cdd-4e98-976b-f7aa99511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F31BE2-B279-40E0-9691-516F466818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2034</Words>
  <Application>Microsoft Office PowerPoint</Application>
  <PresentationFormat>Widescreen</PresentationFormat>
  <Paragraphs>242</Paragraphs>
  <Slides>29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</vt:lpstr>
      <vt:lpstr>Calibri</vt:lpstr>
      <vt:lpstr>Calibri Light</vt:lpstr>
      <vt:lpstr>Cambria Math</vt:lpstr>
      <vt:lpstr>Century Schoolbook</vt:lpstr>
      <vt:lpstr>Courier New</vt:lpstr>
      <vt:lpstr>1_Office Theme</vt:lpstr>
      <vt:lpstr>Intro slide</vt:lpstr>
      <vt:lpstr>PowerPoint Presentation</vt:lpstr>
      <vt:lpstr>Schedule</vt:lpstr>
      <vt:lpstr>Todays’ topics</vt:lpstr>
      <vt:lpstr>A quick reminder about Sorting Algorithms</vt:lpstr>
      <vt:lpstr>A quick recap on Bubble Sort</vt:lpstr>
      <vt:lpstr>PowerPoint Presentation</vt:lpstr>
      <vt:lpstr>Quick Question</vt:lpstr>
      <vt:lpstr>Big-O notation (Part 1)</vt:lpstr>
      <vt:lpstr>Introduction to O-notation</vt:lpstr>
      <vt:lpstr>Key Concepts</vt:lpstr>
      <vt:lpstr>Let’s see how O-notation works…</vt:lpstr>
      <vt:lpstr>Example 1 – Constant run-time – O(1)</vt:lpstr>
      <vt:lpstr>Example 1 – Constant run-time – O(1)</vt:lpstr>
      <vt:lpstr>PowerPoint Presentation</vt:lpstr>
      <vt:lpstr>Example 2 – Linear run time – O(n)</vt:lpstr>
      <vt:lpstr>Example 2 – Linear run time – O(n)</vt:lpstr>
      <vt:lpstr>Example 3 – Quadratic run time – O(n2)</vt:lpstr>
      <vt:lpstr>Example 3 – Quadratic run time – O(n2)</vt:lpstr>
      <vt:lpstr>Example 3 – Quadratic run time – O(n2)</vt:lpstr>
      <vt:lpstr>Example 3 – Quadratic run time – O(n2)</vt:lpstr>
      <vt:lpstr>Big O notation and Dynamic Arrays</vt:lpstr>
      <vt:lpstr>Time Complexity: Insertion</vt:lpstr>
      <vt:lpstr>Time Complexity: Removing</vt:lpstr>
      <vt:lpstr>Write the Java code for… Bubble Sort</vt:lpstr>
      <vt:lpstr>Exercise - 1 </vt:lpstr>
      <vt:lpstr>Exercise - 2 </vt:lpstr>
      <vt:lpstr>Exercise - 3 </vt:lpstr>
      <vt:lpstr>BlackBoard Test</vt:lpstr>
      <vt:lpstr>Questions?</vt:lpstr>
    </vt:vector>
  </TitlesOfParts>
  <Company>Teesside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Occhipinti, Annalisa</dc:creator>
  <cp:lastModifiedBy>Occhipinti, Annalisa</cp:lastModifiedBy>
  <cp:revision>32</cp:revision>
  <dcterms:created xsi:type="dcterms:W3CDTF">2020-01-25T11:32:23Z</dcterms:created>
  <dcterms:modified xsi:type="dcterms:W3CDTF">2023-01-31T17:11:29Z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0x0101005796365E366AAB4F8280D86F3228324F</vt:lpwstr>
  </property>
</Properties>
</file>