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Lst>
  <p:notesMasterIdLst>
    <p:notesMasterId r:id="rId65"/>
  </p:notesMasterIdLst>
  <p:sldIdLst>
    <p:sldId id="264" r:id="rId6"/>
    <p:sldId id="296" r:id="rId7"/>
    <p:sldId id="298" r:id="rId8"/>
    <p:sldId id="301" r:id="rId9"/>
    <p:sldId id="302" r:id="rId10"/>
    <p:sldId id="529" r:id="rId11"/>
    <p:sldId id="299" r:id="rId12"/>
    <p:sldId id="340" r:id="rId13"/>
    <p:sldId id="523" r:id="rId14"/>
    <p:sldId id="290" r:id="rId15"/>
    <p:sldId id="524" r:id="rId16"/>
    <p:sldId id="342" r:id="rId17"/>
    <p:sldId id="303" r:id="rId18"/>
    <p:sldId id="304" r:id="rId19"/>
    <p:sldId id="341" r:id="rId20"/>
    <p:sldId id="305" r:id="rId21"/>
    <p:sldId id="306" r:id="rId22"/>
    <p:sldId id="307" r:id="rId23"/>
    <p:sldId id="308" r:id="rId24"/>
    <p:sldId id="356" r:id="rId25"/>
    <p:sldId id="309" r:id="rId26"/>
    <p:sldId id="310" r:id="rId27"/>
    <p:sldId id="311" r:id="rId28"/>
    <p:sldId id="312" r:id="rId29"/>
    <p:sldId id="313" r:id="rId30"/>
    <p:sldId id="314" r:id="rId31"/>
    <p:sldId id="317" r:id="rId32"/>
    <p:sldId id="315" r:id="rId33"/>
    <p:sldId id="316" r:id="rId34"/>
    <p:sldId id="358" r:id="rId35"/>
    <p:sldId id="530" r:id="rId36"/>
    <p:sldId id="531" r:id="rId37"/>
    <p:sldId id="532" r:id="rId38"/>
    <p:sldId id="323" r:id="rId39"/>
    <p:sldId id="527" r:id="rId40"/>
    <p:sldId id="528" r:id="rId41"/>
    <p:sldId id="525" r:id="rId42"/>
    <p:sldId id="322" r:id="rId43"/>
    <p:sldId id="318" r:id="rId44"/>
    <p:sldId id="319" r:id="rId45"/>
    <p:sldId id="320" r:id="rId46"/>
    <p:sldId id="321" r:id="rId47"/>
    <p:sldId id="324" r:id="rId48"/>
    <p:sldId id="345" r:id="rId49"/>
    <p:sldId id="357" r:id="rId50"/>
    <p:sldId id="346" r:id="rId51"/>
    <p:sldId id="347" r:id="rId52"/>
    <p:sldId id="348" r:id="rId53"/>
    <p:sldId id="349" r:id="rId54"/>
    <p:sldId id="353" r:id="rId55"/>
    <p:sldId id="343" r:id="rId56"/>
    <p:sldId id="325" r:id="rId57"/>
    <p:sldId id="327" r:id="rId58"/>
    <p:sldId id="329" r:id="rId59"/>
    <p:sldId id="344" r:id="rId60"/>
    <p:sldId id="333" r:id="rId61"/>
    <p:sldId id="352" r:id="rId62"/>
    <p:sldId id="350" r:id="rId63"/>
    <p:sldId id="35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A8CD4-75DE-4FAB-95E6-A73BD21A182F}" v="86" dt="2023-02-07T21:08:20.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35" autoAdjust="0"/>
  </p:normalViewPr>
  <p:slideViewPr>
    <p:cSldViewPr snapToGrid="0">
      <p:cViewPr varScale="1">
        <p:scale>
          <a:sx n="96" d="100"/>
          <a:sy n="96" d="100"/>
        </p:scale>
        <p:origin x="5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chipinti, Annalisa" userId="a66fcd2b-4181-400a-8ca1-7fdb013d8d8c" providerId="ADAL" clId="{FA4A8CD4-75DE-4FAB-95E6-A73BD21A182F}"/>
    <pc:docChg chg="undo custSel addSld modSld sldOrd">
      <pc:chgData name="Occhipinti, Annalisa" userId="a66fcd2b-4181-400a-8ca1-7fdb013d8d8c" providerId="ADAL" clId="{FA4A8CD4-75DE-4FAB-95E6-A73BD21A182F}" dt="2023-02-07T21:08:20.123" v="719"/>
      <pc:docMkLst>
        <pc:docMk/>
      </pc:docMkLst>
      <pc:sldChg chg="mod modShow">
        <pc:chgData name="Occhipinti, Annalisa" userId="a66fcd2b-4181-400a-8ca1-7fdb013d8d8c" providerId="ADAL" clId="{FA4A8CD4-75DE-4FAB-95E6-A73BD21A182F}" dt="2023-02-07T20:36:23.988" v="109" actId="729"/>
        <pc:sldMkLst>
          <pc:docMk/>
          <pc:sldMk cId="3694196172" sldId="290"/>
        </pc:sldMkLst>
      </pc:sldChg>
      <pc:sldChg chg="modSp mod">
        <pc:chgData name="Occhipinti, Annalisa" userId="a66fcd2b-4181-400a-8ca1-7fdb013d8d8c" providerId="ADAL" clId="{FA4A8CD4-75DE-4FAB-95E6-A73BD21A182F}" dt="2023-02-07T20:34:12.802" v="9" actId="20577"/>
        <pc:sldMkLst>
          <pc:docMk/>
          <pc:sldMk cId="37765855" sldId="296"/>
        </pc:sldMkLst>
        <pc:spChg chg="mod">
          <ac:chgData name="Occhipinti, Annalisa" userId="a66fcd2b-4181-400a-8ca1-7fdb013d8d8c" providerId="ADAL" clId="{FA4A8CD4-75DE-4FAB-95E6-A73BD21A182F}" dt="2023-02-07T20:34:12.802" v="9" actId="20577"/>
          <ac:spMkLst>
            <pc:docMk/>
            <pc:sldMk cId="37765855" sldId="296"/>
            <ac:spMk id="4099" creationId="{00000000-0000-0000-0000-000000000000}"/>
          </ac:spMkLst>
        </pc:spChg>
      </pc:sldChg>
      <pc:sldChg chg="mod modShow">
        <pc:chgData name="Occhipinti, Annalisa" userId="a66fcd2b-4181-400a-8ca1-7fdb013d8d8c" providerId="ADAL" clId="{FA4A8CD4-75DE-4FAB-95E6-A73BD21A182F}" dt="2023-02-07T20:36:23.988" v="109" actId="729"/>
        <pc:sldMkLst>
          <pc:docMk/>
          <pc:sldMk cId="2214419914" sldId="303"/>
        </pc:sldMkLst>
      </pc:sldChg>
      <pc:sldChg chg="mod modShow">
        <pc:chgData name="Occhipinti, Annalisa" userId="a66fcd2b-4181-400a-8ca1-7fdb013d8d8c" providerId="ADAL" clId="{FA4A8CD4-75DE-4FAB-95E6-A73BD21A182F}" dt="2023-02-07T20:36:23.988" v="109" actId="729"/>
        <pc:sldMkLst>
          <pc:docMk/>
          <pc:sldMk cId="3274678926" sldId="304"/>
        </pc:sldMkLst>
      </pc:sldChg>
      <pc:sldChg chg="mod modShow">
        <pc:chgData name="Occhipinti, Annalisa" userId="a66fcd2b-4181-400a-8ca1-7fdb013d8d8c" providerId="ADAL" clId="{FA4A8CD4-75DE-4FAB-95E6-A73BD21A182F}" dt="2023-02-07T20:36:23.988" v="109" actId="729"/>
        <pc:sldMkLst>
          <pc:docMk/>
          <pc:sldMk cId="1480883992" sldId="305"/>
        </pc:sldMkLst>
      </pc:sldChg>
      <pc:sldChg chg="mod modShow">
        <pc:chgData name="Occhipinti, Annalisa" userId="a66fcd2b-4181-400a-8ca1-7fdb013d8d8c" providerId="ADAL" clId="{FA4A8CD4-75DE-4FAB-95E6-A73BD21A182F}" dt="2023-02-07T20:36:23.988" v="109" actId="729"/>
        <pc:sldMkLst>
          <pc:docMk/>
          <pc:sldMk cId="2680802028" sldId="306"/>
        </pc:sldMkLst>
      </pc:sldChg>
      <pc:sldChg chg="mod modShow">
        <pc:chgData name="Occhipinti, Annalisa" userId="a66fcd2b-4181-400a-8ca1-7fdb013d8d8c" providerId="ADAL" clId="{FA4A8CD4-75DE-4FAB-95E6-A73BD21A182F}" dt="2023-02-07T20:36:23.988" v="109" actId="729"/>
        <pc:sldMkLst>
          <pc:docMk/>
          <pc:sldMk cId="420206947" sldId="307"/>
        </pc:sldMkLst>
      </pc:sldChg>
      <pc:sldChg chg="mod modShow">
        <pc:chgData name="Occhipinti, Annalisa" userId="a66fcd2b-4181-400a-8ca1-7fdb013d8d8c" providerId="ADAL" clId="{FA4A8CD4-75DE-4FAB-95E6-A73BD21A182F}" dt="2023-02-07T20:36:23.988" v="109" actId="729"/>
        <pc:sldMkLst>
          <pc:docMk/>
          <pc:sldMk cId="1230569936" sldId="308"/>
        </pc:sldMkLst>
      </pc:sldChg>
      <pc:sldChg chg="mod modShow">
        <pc:chgData name="Occhipinti, Annalisa" userId="a66fcd2b-4181-400a-8ca1-7fdb013d8d8c" providerId="ADAL" clId="{FA4A8CD4-75DE-4FAB-95E6-A73BD21A182F}" dt="2023-02-07T20:36:23.988" v="109" actId="729"/>
        <pc:sldMkLst>
          <pc:docMk/>
          <pc:sldMk cId="866586134" sldId="312"/>
        </pc:sldMkLst>
      </pc:sldChg>
      <pc:sldChg chg="mod modShow">
        <pc:chgData name="Occhipinti, Annalisa" userId="a66fcd2b-4181-400a-8ca1-7fdb013d8d8c" providerId="ADAL" clId="{FA4A8CD4-75DE-4FAB-95E6-A73BD21A182F}" dt="2023-02-07T20:36:23.988" v="109" actId="729"/>
        <pc:sldMkLst>
          <pc:docMk/>
          <pc:sldMk cId="2151478486" sldId="313"/>
        </pc:sldMkLst>
      </pc:sldChg>
      <pc:sldChg chg="addSp modSp mod">
        <pc:chgData name="Occhipinti, Annalisa" userId="a66fcd2b-4181-400a-8ca1-7fdb013d8d8c" providerId="ADAL" clId="{FA4A8CD4-75DE-4FAB-95E6-A73BD21A182F}" dt="2023-02-07T20:49:11.316" v="486" actId="1076"/>
        <pc:sldMkLst>
          <pc:docMk/>
          <pc:sldMk cId="2696003822" sldId="318"/>
        </pc:sldMkLst>
        <pc:picChg chg="add mod">
          <ac:chgData name="Occhipinti, Annalisa" userId="a66fcd2b-4181-400a-8ca1-7fdb013d8d8c" providerId="ADAL" clId="{FA4A8CD4-75DE-4FAB-95E6-A73BD21A182F}" dt="2023-02-07T20:49:11.316" v="486" actId="1076"/>
          <ac:picMkLst>
            <pc:docMk/>
            <pc:sldMk cId="2696003822" sldId="318"/>
            <ac:picMk id="5" creationId="{3EFDC5C4-0E2C-DFD4-3BD0-BE2C95688C68}"/>
          </ac:picMkLst>
        </pc:picChg>
      </pc:sldChg>
      <pc:sldChg chg="mod modShow">
        <pc:chgData name="Occhipinti, Annalisa" userId="a66fcd2b-4181-400a-8ca1-7fdb013d8d8c" providerId="ADAL" clId="{FA4A8CD4-75DE-4FAB-95E6-A73BD21A182F}" dt="2023-02-07T20:36:23.988" v="109" actId="729"/>
        <pc:sldMkLst>
          <pc:docMk/>
          <pc:sldMk cId="1470567293" sldId="340"/>
        </pc:sldMkLst>
      </pc:sldChg>
      <pc:sldChg chg="mod modShow">
        <pc:chgData name="Occhipinti, Annalisa" userId="a66fcd2b-4181-400a-8ca1-7fdb013d8d8c" providerId="ADAL" clId="{FA4A8CD4-75DE-4FAB-95E6-A73BD21A182F}" dt="2023-02-07T20:36:23.988" v="109" actId="729"/>
        <pc:sldMkLst>
          <pc:docMk/>
          <pc:sldMk cId="3319991922" sldId="341"/>
        </pc:sldMkLst>
      </pc:sldChg>
      <pc:sldChg chg="mod modShow">
        <pc:chgData name="Occhipinti, Annalisa" userId="a66fcd2b-4181-400a-8ca1-7fdb013d8d8c" providerId="ADAL" clId="{FA4A8CD4-75DE-4FAB-95E6-A73BD21A182F}" dt="2023-02-07T20:36:23.988" v="109" actId="729"/>
        <pc:sldMkLst>
          <pc:docMk/>
          <pc:sldMk cId="709817566" sldId="342"/>
        </pc:sldMkLst>
      </pc:sldChg>
      <pc:sldChg chg="ord">
        <pc:chgData name="Occhipinti, Annalisa" userId="a66fcd2b-4181-400a-8ca1-7fdb013d8d8c" providerId="ADAL" clId="{FA4A8CD4-75DE-4FAB-95E6-A73BD21A182F}" dt="2023-02-07T21:00:44.317" v="673"/>
        <pc:sldMkLst>
          <pc:docMk/>
          <pc:sldMk cId="521429945" sldId="350"/>
        </pc:sldMkLst>
      </pc:sldChg>
      <pc:sldChg chg="addSp delSp modSp mod modShow">
        <pc:chgData name="Occhipinti, Annalisa" userId="a66fcd2b-4181-400a-8ca1-7fdb013d8d8c" providerId="ADAL" clId="{FA4A8CD4-75DE-4FAB-95E6-A73BD21A182F}" dt="2023-02-07T21:08:20.123" v="719"/>
        <pc:sldMkLst>
          <pc:docMk/>
          <pc:sldMk cId="135678861" sldId="352"/>
        </pc:sldMkLst>
        <pc:spChg chg="mod">
          <ac:chgData name="Occhipinti, Annalisa" userId="a66fcd2b-4181-400a-8ca1-7fdb013d8d8c" providerId="ADAL" clId="{FA4A8CD4-75DE-4FAB-95E6-A73BD21A182F}" dt="2023-02-07T20:50:47.935" v="505" actId="20577"/>
          <ac:spMkLst>
            <pc:docMk/>
            <pc:sldMk cId="135678861" sldId="352"/>
            <ac:spMk id="7" creationId="{00000000-0000-0000-0000-000000000000}"/>
          </ac:spMkLst>
        </pc:spChg>
        <pc:spChg chg="mod">
          <ac:chgData name="Occhipinti, Annalisa" userId="a66fcd2b-4181-400a-8ca1-7fdb013d8d8c" providerId="ADAL" clId="{FA4A8CD4-75DE-4FAB-95E6-A73BD21A182F}" dt="2023-02-07T20:58:50.211" v="575" actId="20577"/>
          <ac:spMkLst>
            <pc:docMk/>
            <pc:sldMk cId="135678861" sldId="352"/>
            <ac:spMk id="10" creationId="{00000000-0000-0000-0000-000000000000}"/>
          </ac:spMkLst>
        </pc:spChg>
        <pc:grpChg chg="mod">
          <ac:chgData name="Occhipinti, Annalisa" userId="a66fcd2b-4181-400a-8ca1-7fdb013d8d8c" providerId="ADAL" clId="{FA4A8CD4-75DE-4FAB-95E6-A73BD21A182F}" dt="2023-02-07T20:59:15.179" v="583"/>
          <ac:grpSpMkLst>
            <pc:docMk/>
            <pc:sldMk cId="135678861" sldId="352"/>
            <ac:grpSpMk id="13" creationId="{308A0CDC-2609-6D89-2D65-40784C2A35CA}"/>
          </ac:grpSpMkLst>
        </pc:grpChg>
        <pc:grpChg chg="del mod">
          <ac:chgData name="Occhipinti, Annalisa" userId="a66fcd2b-4181-400a-8ca1-7fdb013d8d8c" providerId="ADAL" clId="{FA4A8CD4-75DE-4FAB-95E6-A73BD21A182F}" dt="2023-02-07T20:59:22.887" v="592"/>
          <ac:grpSpMkLst>
            <pc:docMk/>
            <pc:sldMk cId="135678861" sldId="352"/>
            <ac:grpSpMk id="17" creationId="{336C79ED-C731-03F2-1986-0C6B59CC888C}"/>
          </ac:grpSpMkLst>
        </pc:grpChg>
        <pc:grpChg chg="mod">
          <ac:chgData name="Occhipinti, Annalisa" userId="a66fcd2b-4181-400a-8ca1-7fdb013d8d8c" providerId="ADAL" clId="{FA4A8CD4-75DE-4FAB-95E6-A73BD21A182F}" dt="2023-02-07T20:59:22.887" v="592"/>
          <ac:grpSpMkLst>
            <pc:docMk/>
            <pc:sldMk cId="135678861" sldId="352"/>
            <ac:grpSpMk id="22" creationId="{37CD5E26-AFC5-D029-2DA9-34AE87A3CC9A}"/>
          </ac:grpSpMkLst>
        </pc:grpChg>
        <pc:grpChg chg="del mod">
          <ac:chgData name="Occhipinti, Annalisa" userId="a66fcd2b-4181-400a-8ca1-7fdb013d8d8c" providerId="ADAL" clId="{FA4A8CD4-75DE-4FAB-95E6-A73BD21A182F}" dt="2023-02-07T20:59:44.030" v="610"/>
          <ac:grpSpMkLst>
            <pc:docMk/>
            <pc:sldMk cId="135678861" sldId="352"/>
            <ac:grpSpMk id="27" creationId="{636ABAC8-16D4-8A2D-0AA6-65714C16E4E0}"/>
          </ac:grpSpMkLst>
        </pc:grpChg>
        <pc:grpChg chg="del mod">
          <ac:chgData name="Occhipinti, Annalisa" userId="a66fcd2b-4181-400a-8ca1-7fdb013d8d8c" providerId="ADAL" clId="{FA4A8CD4-75DE-4FAB-95E6-A73BD21A182F}" dt="2023-02-07T20:59:52.141" v="618"/>
          <ac:grpSpMkLst>
            <pc:docMk/>
            <pc:sldMk cId="135678861" sldId="352"/>
            <ac:grpSpMk id="34" creationId="{F55FE066-2D78-EBC1-7CF3-4812AE6A67DB}"/>
          </ac:grpSpMkLst>
        </pc:grpChg>
        <pc:grpChg chg="del mod">
          <ac:chgData name="Occhipinti, Annalisa" userId="a66fcd2b-4181-400a-8ca1-7fdb013d8d8c" providerId="ADAL" clId="{FA4A8CD4-75DE-4FAB-95E6-A73BD21A182F}" dt="2023-02-07T20:59:46.967" v="613"/>
          <ac:grpSpMkLst>
            <pc:docMk/>
            <pc:sldMk cId="135678861" sldId="352"/>
            <ac:grpSpMk id="35" creationId="{DDAEAC48-6122-51DF-46F7-B9D527B42F11}"/>
          </ac:grpSpMkLst>
        </pc:grpChg>
        <pc:grpChg chg="del mod">
          <ac:chgData name="Occhipinti, Annalisa" userId="a66fcd2b-4181-400a-8ca1-7fdb013d8d8c" providerId="ADAL" clId="{FA4A8CD4-75DE-4FAB-95E6-A73BD21A182F}" dt="2023-02-07T20:59:46.967" v="613"/>
          <ac:grpSpMkLst>
            <pc:docMk/>
            <pc:sldMk cId="135678861" sldId="352"/>
            <ac:grpSpMk id="41" creationId="{E9D3189A-492F-1A0E-85B6-39C0EBFB1CE9}"/>
          </ac:grpSpMkLst>
        </pc:grpChg>
        <pc:grpChg chg="del mod">
          <ac:chgData name="Occhipinti, Annalisa" userId="a66fcd2b-4181-400a-8ca1-7fdb013d8d8c" providerId="ADAL" clId="{FA4A8CD4-75DE-4FAB-95E6-A73BD21A182F}" dt="2023-02-07T20:59:48.729" v="615"/>
          <ac:grpSpMkLst>
            <pc:docMk/>
            <pc:sldMk cId="135678861" sldId="352"/>
            <ac:grpSpMk id="44" creationId="{6C409291-94DB-F2F2-C8CC-65B4BD98F4E8}"/>
          </ac:grpSpMkLst>
        </pc:grpChg>
        <pc:grpChg chg="del mod">
          <ac:chgData name="Occhipinti, Annalisa" userId="a66fcd2b-4181-400a-8ca1-7fdb013d8d8c" providerId="ADAL" clId="{FA4A8CD4-75DE-4FAB-95E6-A73BD21A182F}" dt="2023-02-07T20:59:52.141" v="618"/>
          <ac:grpSpMkLst>
            <pc:docMk/>
            <pc:sldMk cId="135678861" sldId="352"/>
            <ac:grpSpMk id="46" creationId="{EF549957-48A6-8922-2289-98F6BAD8BCCD}"/>
          </ac:grpSpMkLst>
        </pc:grpChg>
        <pc:grpChg chg="mod">
          <ac:chgData name="Occhipinti, Annalisa" userId="a66fcd2b-4181-400a-8ca1-7fdb013d8d8c" providerId="ADAL" clId="{FA4A8CD4-75DE-4FAB-95E6-A73BD21A182F}" dt="2023-02-07T20:59:52.141" v="618"/>
          <ac:grpSpMkLst>
            <pc:docMk/>
            <pc:sldMk cId="135678861" sldId="352"/>
            <ac:grpSpMk id="49" creationId="{6143FF8D-4D2D-59EF-34B5-B9D5A1F47F7D}"/>
          </ac:grpSpMkLst>
        </pc:grpChg>
        <pc:grpChg chg="mod">
          <ac:chgData name="Occhipinti, Annalisa" userId="a66fcd2b-4181-400a-8ca1-7fdb013d8d8c" providerId="ADAL" clId="{FA4A8CD4-75DE-4FAB-95E6-A73BD21A182F}" dt="2023-02-07T21:00:04.148" v="630"/>
          <ac:grpSpMkLst>
            <pc:docMk/>
            <pc:sldMk cId="135678861" sldId="352"/>
            <ac:grpSpMk id="57" creationId="{6A3E55CE-F174-E454-219B-E2047A258721}"/>
          </ac:grpSpMkLst>
        </pc:grpChg>
        <pc:grpChg chg="mod">
          <ac:chgData name="Occhipinti, Annalisa" userId="a66fcd2b-4181-400a-8ca1-7fdb013d8d8c" providerId="ADAL" clId="{FA4A8CD4-75DE-4FAB-95E6-A73BD21A182F}" dt="2023-02-07T21:00:12.219" v="636"/>
          <ac:grpSpMkLst>
            <pc:docMk/>
            <pc:sldMk cId="135678861" sldId="352"/>
            <ac:grpSpMk id="63" creationId="{835F09C8-E41B-0DC7-E6E1-C28B5E1339BF}"/>
          </ac:grpSpMkLst>
        </pc:grpChg>
        <pc:grpChg chg="mod">
          <ac:chgData name="Occhipinti, Annalisa" userId="a66fcd2b-4181-400a-8ca1-7fdb013d8d8c" providerId="ADAL" clId="{FA4A8CD4-75DE-4FAB-95E6-A73BD21A182F}" dt="2023-02-07T21:00:14.441" v="641"/>
          <ac:grpSpMkLst>
            <pc:docMk/>
            <pc:sldMk cId="135678861" sldId="352"/>
            <ac:grpSpMk id="68" creationId="{8E485602-A574-8069-9324-AFA57D1FC4BE}"/>
          </ac:grpSpMkLst>
        </pc:grpChg>
        <pc:grpChg chg="mod">
          <ac:chgData name="Occhipinti, Annalisa" userId="a66fcd2b-4181-400a-8ca1-7fdb013d8d8c" providerId="ADAL" clId="{FA4A8CD4-75DE-4FAB-95E6-A73BD21A182F}" dt="2023-02-07T21:00:26.764" v="656"/>
          <ac:grpSpMkLst>
            <pc:docMk/>
            <pc:sldMk cId="135678861" sldId="352"/>
            <ac:grpSpMk id="83" creationId="{B8FF8DA2-AEDF-3696-BA17-6260D7C366EE}"/>
          </ac:grpSpMkLst>
        </pc:grpChg>
        <pc:grpChg chg="mod">
          <ac:chgData name="Occhipinti, Annalisa" userId="a66fcd2b-4181-400a-8ca1-7fdb013d8d8c" providerId="ADAL" clId="{FA4A8CD4-75DE-4FAB-95E6-A73BD21A182F}" dt="2023-02-07T21:00:30.746" v="660"/>
          <ac:grpSpMkLst>
            <pc:docMk/>
            <pc:sldMk cId="135678861" sldId="352"/>
            <ac:grpSpMk id="87" creationId="{7804C7FB-3042-F3F5-368E-0C6DB0A69B18}"/>
          </ac:grpSpMkLst>
        </pc:grpChg>
        <pc:grpChg chg="mod">
          <ac:chgData name="Occhipinti, Annalisa" userId="a66fcd2b-4181-400a-8ca1-7fdb013d8d8c" providerId="ADAL" clId="{FA4A8CD4-75DE-4FAB-95E6-A73BD21A182F}" dt="2023-02-07T21:00:37.363" v="670"/>
          <ac:grpSpMkLst>
            <pc:docMk/>
            <pc:sldMk cId="135678861" sldId="352"/>
            <ac:grpSpMk id="97" creationId="{69AF51F0-505C-41A6-FD36-5BED90CCF77A}"/>
          </ac:grpSpMkLst>
        </pc:grpChg>
        <pc:grpChg chg="mod">
          <ac:chgData name="Occhipinti, Annalisa" userId="a66fcd2b-4181-400a-8ca1-7fdb013d8d8c" providerId="ADAL" clId="{FA4A8CD4-75DE-4FAB-95E6-A73BD21A182F}" dt="2023-02-07T21:00:37.363" v="670"/>
          <ac:grpSpMkLst>
            <pc:docMk/>
            <pc:sldMk cId="135678861" sldId="352"/>
            <ac:grpSpMk id="98" creationId="{A30BF06B-04D6-C551-DEFE-E19CE2B217D1}"/>
          </ac:grpSpMkLst>
        </pc:grpChg>
        <pc:grpChg chg="mod">
          <ac:chgData name="Occhipinti, Annalisa" userId="a66fcd2b-4181-400a-8ca1-7fdb013d8d8c" providerId="ADAL" clId="{FA4A8CD4-75DE-4FAB-95E6-A73BD21A182F}" dt="2023-02-07T21:00:37.363" v="670"/>
          <ac:grpSpMkLst>
            <pc:docMk/>
            <pc:sldMk cId="135678861" sldId="352"/>
            <ac:grpSpMk id="99" creationId="{180859F3-8F51-83A2-ECDB-2115ECBD64D4}"/>
          </ac:grpSpMkLst>
        </pc:grpChg>
        <pc:grpChg chg="mod">
          <ac:chgData name="Occhipinti, Annalisa" userId="a66fcd2b-4181-400a-8ca1-7fdb013d8d8c" providerId="ADAL" clId="{FA4A8CD4-75DE-4FAB-95E6-A73BD21A182F}" dt="2023-02-07T21:08:16.640" v="715"/>
          <ac:grpSpMkLst>
            <pc:docMk/>
            <pc:sldMk cId="135678861" sldId="352"/>
            <ac:grpSpMk id="104" creationId="{D9E556F8-42FE-F6C1-0B97-2106342B006E}"/>
          </ac:grpSpMkLst>
        </pc:grpChg>
        <pc:grpChg chg="mod">
          <ac:chgData name="Occhipinti, Annalisa" userId="a66fcd2b-4181-400a-8ca1-7fdb013d8d8c" providerId="ADAL" clId="{FA4A8CD4-75DE-4FAB-95E6-A73BD21A182F}" dt="2023-02-07T21:08:20.123" v="719"/>
          <ac:grpSpMkLst>
            <pc:docMk/>
            <pc:sldMk cId="135678861" sldId="352"/>
            <ac:grpSpMk id="108" creationId="{A6A0AEB7-73BE-61B8-BB99-67B4ECD56CD8}"/>
          </ac:grpSpMkLst>
        </pc:grpChg>
        <pc:grpChg chg="mod">
          <ac:chgData name="Occhipinti, Annalisa" userId="a66fcd2b-4181-400a-8ca1-7fdb013d8d8c" providerId="ADAL" clId="{FA4A8CD4-75DE-4FAB-95E6-A73BD21A182F}" dt="2023-02-07T21:08:20.123" v="719"/>
          <ac:grpSpMkLst>
            <pc:docMk/>
            <pc:sldMk cId="135678861" sldId="352"/>
            <ac:grpSpMk id="109" creationId="{108C8AC8-8607-86C0-76B5-AE3D53156D5B}"/>
          </ac:grpSpMkLst>
        </pc:grpChg>
        <pc:inkChg chg="add">
          <ac:chgData name="Occhipinti, Annalisa" userId="a66fcd2b-4181-400a-8ca1-7fdb013d8d8c" providerId="ADAL" clId="{FA4A8CD4-75DE-4FAB-95E6-A73BD21A182F}" dt="2023-02-07T20:59:01.421" v="576" actId="9405"/>
          <ac:inkMkLst>
            <pc:docMk/>
            <pc:sldMk cId="135678861" sldId="352"/>
            <ac:inkMk id="2" creationId="{2A462D4F-66DB-7AFF-7EA3-320E47717CAB}"/>
          </ac:inkMkLst>
        </pc:inkChg>
        <pc:inkChg chg="add">
          <ac:chgData name="Occhipinti, Annalisa" userId="a66fcd2b-4181-400a-8ca1-7fdb013d8d8c" providerId="ADAL" clId="{FA4A8CD4-75DE-4FAB-95E6-A73BD21A182F}" dt="2023-02-07T20:59:08.167" v="577" actId="9405"/>
          <ac:inkMkLst>
            <pc:docMk/>
            <pc:sldMk cId="135678861" sldId="352"/>
            <ac:inkMk id="4" creationId="{81D47201-94FC-BBE5-B62B-35A68756C157}"/>
          </ac:inkMkLst>
        </pc:inkChg>
        <pc:inkChg chg="add mod">
          <ac:chgData name="Occhipinti, Annalisa" userId="a66fcd2b-4181-400a-8ca1-7fdb013d8d8c" providerId="ADAL" clId="{FA4A8CD4-75DE-4FAB-95E6-A73BD21A182F}" dt="2023-02-07T20:59:15.179" v="583"/>
          <ac:inkMkLst>
            <pc:docMk/>
            <pc:sldMk cId="135678861" sldId="352"/>
            <ac:inkMk id="6" creationId="{8609BBE2-AD63-C364-9550-BB0C433980CF}"/>
          </ac:inkMkLst>
        </pc:inkChg>
        <pc:inkChg chg="add">
          <ac:chgData name="Occhipinti, Annalisa" userId="a66fcd2b-4181-400a-8ca1-7fdb013d8d8c" providerId="ADAL" clId="{FA4A8CD4-75DE-4FAB-95E6-A73BD21A182F}" dt="2023-02-07T20:59:12.237" v="579" actId="9405"/>
          <ac:inkMkLst>
            <pc:docMk/>
            <pc:sldMk cId="135678861" sldId="352"/>
            <ac:inkMk id="8" creationId="{AAB08880-BC1B-FE3E-7BC2-F4C3B0C3FDD3}"/>
          </ac:inkMkLst>
        </pc:inkChg>
        <pc:inkChg chg="add mod">
          <ac:chgData name="Occhipinti, Annalisa" userId="a66fcd2b-4181-400a-8ca1-7fdb013d8d8c" providerId="ADAL" clId="{FA4A8CD4-75DE-4FAB-95E6-A73BD21A182F}" dt="2023-02-07T20:59:15.179" v="583"/>
          <ac:inkMkLst>
            <pc:docMk/>
            <pc:sldMk cId="135678861" sldId="352"/>
            <ac:inkMk id="9" creationId="{BC5527AE-602B-F208-1F9D-43E1CEABC821}"/>
          </ac:inkMkLst>
        </pc:inkChg>
        <pc:inkChg chg="add mod">
          <ac:chgData name="Occhipinti, Annalisa" userId="a66fcd2b-4181-400a-8ca1-7fdb013d8d8c" providerId="ADAL" clId="{FA4A8CD4-75DE-4FAB-95E6-A73BD21A182F}" dt="2023-02-07T20:59:15.179" v="583"/>
          <ac:inkMkLst>
            <pc:docMk/>
            <pc:sldMk cId="135678861" sldId="352"/>
            <ac:inkMk id="11" creationId="{B75766E8-243F-DDE8-0265-D3E254B66483}"/>
          </ac:inkMkLst>
        </pc:inkChg>
        <pc:inkChg chg="add mod">
          <ac:chgData name="Occhipinti, Annalisa" userId="a66fcd2b-4181-400a-8ca1-7fdb013d8d8c" providerId="ADAL" clId="{FA4A8CD4-75DE-4FAB-95E6-A73BD21A182F}" dt="2023-02-07T20:59:15.179" v="583"/>
          <ac:inkMkLst>
            <pc:docMk/>
            <pc:sldMk cId="135678861" sldId="352"/>
            <ac:inkMk id="12" creationId="{5E244AF1-352E-5A59-D62A-DE71C1BD1CA5}"/>
          </ac:inkMkLst>
        </pc:inkChg>
        <pc:inkChg chg="add mod">
          <ac:chgData name="Occhipinti, Annalisa" userId="a66fcd2b-4181-400a-8ca1-7fdb013d8d8c" providerId="ADAL" clId="{FA4A8CD4-75DE-4FAB-95E6-A73BD21A182F}" dt="2023-02-07T20:59:22.887" v="592"/>
          <ac:inkMkLst>
            <pc:docMk/>
            <pc:sldMk cId="135678861" sldId="352"/>
            <ac:inkMk id="14" creationId="{55B56786-D1A2-BF0B-84E7-0AA1EAAE0694}"/>
          </ac:inkMkLst>
        </pc:inkChg>
        <pc:inkChg chg="add mod">
          <ac:chgData name="Occhipinti, Annalisa" userId="a66fcd2b-4181-400a-8ca1-7fdb013d8d8c" providerId="ADAL" clId="{FA4A8CD4-75DE-4FAB-95E6-A73BD21A182F}" dt="2023-02-07T20:59:22.887" v="592"/>
          <ac:inkMkLst>
            <pc:docMk/>
            <pc:sldMk cId="135678861" sldId="352"/>
            <ac:inkMk id="15" creationId="{3B757927-4AD8-9FC1-D1D0-D43767A5EFAC}"/>
          </ac:inkMkLst>
        </pc:inkChg>
        <pc:inkChg chg="add mod">
          <ac:chgData name="Occhipinti, Annalisa" userId="a66fcd2b-4181-400a-8ca1-7fdb013d8d8c" providerId="ADAL" clId="{FA4A8CD4-75DE-4FAB-95E6-A73BD21A182F}" dt="2023-02-07T20:59:22.887" v="592"/>
          <ac:inkMkLst>
            <pc:docMk/>
            <pc:sldMk cId="135678861" sldId="352"/>
            <ac:inkMk id="16" creationId="{7F9DC7BB-CCE1-AF26-6AC5-331577C7C797}"/>
          </ac:inkMkLst>
        </pc:inkChg>
        <pc:inkChg chg="add mod">
          <ac:chgData name="Occhipinti, Annalisa" userId="a66fcd2b-4181-400a-8ca1-7fdb013d8d8c" providerId="ADAL" clId="{FA4A8CD4-75DE-4FAB-95E6-A73BD21A182F}" dt="2023-02-07T20:59:22.887" v="592"/>
          <ac:inkMkLst>
            <pc:docMk/>
            <pc:sldMk cId="135678861" sldId="352"/>
            <ac:inkMk id="18" creationId="{0D927411-F3A1-C678-6F33-15887EB919FC}"/>
          </ac:inkMkLst>
        </pc:inkChg>
        <pc:inkChg chg="add mod">
          <ac:chgData name="Occhipinti, Annalisa" userId="a66fcd2b-4181-400a-8ca1-7fdb013d8d8c" providerId="ADAL" clId="{FA4A8CD4-75DE-4FAB-95E6-A73BD21A182F}" dt="2023-02-07T20:59:22.887" v="592"/>
          <ac:inkMkLst>
            <pc:docMk/>
            <pc:sldMk cId="135678861" sldId="352"/>
            <ac:inkMk id="19" creationId="{D2A073C7-69EE-AB28-5D0E-F7E8396CDE8F}"/>
          </ac:inkMkLst>
        </pc:inkChg>
        <pc:inkChg chg="add mod">
          <ac:chgData name="Occhipinti, Annalisa" userId="a66fcd2b-4181-400a-8ca1-7fdb013d8d8c" providerId="ADAL" clId="{FA4A8CD4-75DE-4FAB-95E6-A73BD21A182F}" dt="2023-02-07T20:59:22.887" v="592"/>
          <ac:inkMkLst>
            <pc:docMk/>
            <pc:sldMk cId="135678861" sldId="352"/>
            <ac:inkMk id="20" creationId="{232BBE02-06A3-BBB3-C69E-6FA49F03E550}"/>
          </ac:inkMkLst>
        </pc:inkChg>
        <pc:inkChg chg="add mod">
          <ac:chgData name="Occhipinti, Annalisa" userId="a66fcd2b-4181-400a-8ca1-7fdb013d8d8c" providerId="ADAL" clId="{FA4A8CD4-75DE-4FAB-95E6-A73BD21A182F}" dt="2023-02-07T20:59:22.887" v="592"/>
          <ac:inkMkLst>
            <pc:docMk/>
            <pc:sldMk cId="135678861" sldId="352"/>
            <ac:inkMk id="21" creationId="{1C91216F-B727-F5A8-4171-D6ADD2805D01}"/>
          </ac:inkMkLst>
        </pc:inkChg>
        <pc:inkChg chg="add">
          <ac:chgData name="Occhipinti, Annalisa" userId="a66fcd2b-4181-400a-8ca1-7fdb013d8d8c" providerId="ADAL" clId="{FA4A8CD4-75DE-4FAB-95E6-A73BD21A182F}" dt="2023-02-07T20:59:33.164" v="593" actId="9405"/>
          <ac:inkMkLst>
            <pc:docMk/>
            <pc:sldMk cId="135678861" sldId="352"/>
            <ac:inkMk id="23" creationId="{8F1F82C6-4F18-4287-8FEE-8E24E30CA5BF}"/>
          </ac:inkMkLst>
        </pc:inkChg>
        <pc:inkChg chg="add mod">
          <ac:chgData name="Occhipinti, Annalisa" userId="a66fcd2b-4181-400a-8ca1-7fdb013d8d8c" providerId="ADAL" clId="{FA4A8CD4-75DE-4FAB-95E6-A73BD21A182F}" dt="2023-02-07T20:59:52.141" v="618"/>
          <ac:inkMkLst>
            <pc:docMk/>
            <pc:sldMk cId="135678861" sldId="352"/>
            <ac:inkMk id="24" creationId="{EE2C7B9F-A1A9-AAC5-DC7F-0F10EEE56262}"/>
          </ac:inkMkLst>
        </pc:inkChg>
        <pc:inkChg chg="add mod">
          <ac:chgData name="Occhipinti, Annalisa" userId="a66fcd2b-4181-400a-8ca1-7fdb013d8d8c" providerId="ADAL" clId="{FA4A8CD4-75DE-4FAB-95E6-A73BD21A182F}" dt="2023-02-07T20:59:52.141" v="618"/>
          <ac:inkMkLst>
            <pc:docMk/>
            <pc:sldMk cId="135678861" sldId="352"/>
            <ac:inkMk id="25" creationId="{1C5F33B8-FFFB-F4F6-FF33-2A1F591FB7FF}"/>
          </ac:inkMkLst>
        </pc:inkChg>
        <pc:inkChg chg="add mod">
          <ac:chgData name="Occhipinti, Annalisa" userId="a66fcd2b-4181-400a-8ca1-7fdb013d8d8c" providerId="ADAL" clId="{FA4A8CD4-75DE-4FAB-95E6-A73BD21A182F}" dt="2023-02-07T20:59:52.141" v="618"/>
          <ac:inkMkLst>
            <pc:docMk/>
            <pc:sldMk cId="135678861" sldId="352"/>
            <ac:inkMk id="26" creationId="{9B945C51-949B-270B-94E9-89DED2434F21}"/>
          </ac:inkMkLst>
        </pc:inkChg>
        <pc:inkChg chg="add mod">
          <ac:chgData name="Occhipinti, Annalisa" userId="a66fcd2b-4181-400a-8ca1-7fdb013d8d8c" providerId="ADAL" clId="{FA4A8CD4-75DE-4FAB-95E6-A73BD21A182F}" dt="2023-02-07T20:59:52.141" v="618"/>
          <ac:inkMkLst>
            <pc:docMk/>
            <pc:sldMk cId="135678861" sldId="352"/>
            <ac:inkMk id="28" creationId="{DBAF38B9-5A11-6316-086E-666D7BF25AA3}"/>
          </ac:inkMkLst>
        </pc:inkChg>
        <pc:inkChg chg="add mod">
          <ac:chgData name="Occhipinti, Annalisa" userId="a66fcd2b-4181-400a-8ca1-7fdb013d8d8c" providerId="ADAL" clId="{FA4A8CD4-75DE-4FAB-95E6-A73BD21A182F}" dt="2023-02-07T20:59:52.141" v="618"/>
          <ac:inkMkLst>
            <pc:docMk/>
            <pc:sldMk cId="135678861" sldId="352"/>
            <ac:inkMk id="29" creationId="{EAB2B3F0-523C-2B4A-23B0-2CAC5E1D169B}"/>
          </ac:inkMkLst>
        </pc:inkChg>
        <pc:inkChg chg="add mod">
          <ac:chgData name="Occhipinti, Annalisa" userId="a66fcd2b-4181-400a-8ca1-7fdb013d8d8c" providerId="ADAL" clId="{FA4A8CD4-75DE-4FAB-95E6-A73BD21A182F}" dt="2023-02-07T20:59:52.141" v="618"/>
          <ac:inkMkLst>
            <pc:docMk/>
            <pc:sldMk cId="135678861" sldId="352"/>
            <ac:inkMk id="30" creationId="{C5C1604D-4E3F-AFE2-45CE-64406C6D36E7}"/>
          </ac:inkMkLst>
        </pc:inkChg>
        <pc:inkChg chg="add mod">
          <ac:chgData name="Occhipinti, Annalisa" userId="a66fcd2b-4181-400a-8ca1-7fdb013d8d8c" providerId="ADAL" clId="{FA4A8CD4-75DE-4FAB-95E6-A73BD21A182F}" dt="2023-02-07T20:59:52.141" v="618"/>
          <ac:inkMkLst>
            <pc:docMk/>
            <pc:sldMk cId="135678861" sldId="352"/>
            <ac:inkMk id="31" creationId="{DC51127A-1476-8AEC-75FD-64246C616801}"/>
          </ac:inkMkLst>
        </pc:inkChg>
        <pc:inkChg chg="add mod">
          <ac:chgData name="Occhipinti, Annalisa" userId="a66fcd2b-4181-400a-8ca1-7fdb013d8d8c" providerId="ADAL" clId="{FA4A8CD4-75DE-4FAB-95E6-A73BD21A182F}" dt="2023-02-07T20:59:52.141" v="618"/>
          <ac:inkMkLst>
            <pc:docMk/>
            <pc:sldMk cId="135678861" sldId="352"/>
            <ac:inkMk id="32" creationId="{757341AA-9084-E36C-0BF3-0BFFF4D35D1A}"/>
          </ac:inkMkLst>
        </pc:inkChg>
        <pc:inkChg chg="add mod">
          <ac:chgData name="Occhipinti, Annalisa" userId="a66fcd2b-4181-400a-8ca1-7fdb013d8d8c" providerId="ADAL" clId="{FA4A8CD4-75DE-4FAB-95E6-A73BD21A182F}" dt="2023-02-07T20:59:52.141" v="618"/>
          <ac:inkMkLst>
            <pc:docMk/>
            <pc:sldMk cId="135678861" sldId="352"/>
            <ac:inkMk id="33" creationId="{E3148B2D-CBD7-AB04-6F26-5FD6A7018BF8}"/>
          </ac:inkMkLst>
        </pc:inkChg>
        <pc:inkChg chg="add mod">
          <ac:chgData name="Occhipinti, Annalisa" userId="a66fcd2b-4181-400a-8ca1-7fdb013d8d8c" providerId="ADAL" clId="{FA4A8CD4-75DE-4FAB-95E6-A73BD21A182F}" dt="2023-02-07T20:59:52.141" v="618"/>
          <ac:inkMkLst>
            <pc:docMk/>
            <pc:sldMk cId="135678861" sldId="352"/>
            <ac:inkMk id="36" creationId="{36E9942B-6846-0409-EAF5-D398CFD5A662}"/>
          </ac:inkMkLst>
        </pc:inkChg>
        <pc:inkChg chg="add mod">
          <ac:chgData name="Occhipinti, Annalisa" userId="a66fcd2b-4181-400a-8ca1-7fdb013d8d8c" providerId="ADAL" clId="{FA4A8CD4-75DE-4FAB-95E6-A73BD21A182F}" dt="2023-02-07T20:59:52.141" v="618"/>
          <ac:inkMkLst>
            <pc:docMk/>
            <pc:sldMk cId="135678861" sldId="352"/>
            <ac:inkMk id="37" creationId="{C19214CB-0FAE-670F-C31C-9795E9FA5949}"/>
          </ac:inkMkLst>
        </pc:inkChg>
        <pc:inkChg chg="add mod">
          <ac:chgData name="Occhipinti, Annalisa" userId="a66fcd2b-4181-400a-8ca1-7fdb013d8d8c" providerId="ADAL" clId="{FA4A8CD4-75DE-4FAB-95E6-A73BD21A182F}" dt="2023-02-07T20:59:52.141" v="618"/>
          <ac:inkMkLst>
            <pc:docMk/>
            <pc:sldMk cId="135678861" sldId="352"/>
            <ac:inkMk id="38" creationId="{76888DD6-21F1-44F1-334E-745E4A0C0B67}"/>
          </ac:inkMkLst>
        </pc:inkChg>
        <pc:inkChg chg="add mod">
          <ac:chgData name="Occhipinti, Annalisa" userId="a66fcd2b-4181-400a-8ca1-7fdb013d8d8c" providerId="ADAL" clId="{FA4A8CD4-75DE-4FAB-95E6-A73BD21A182F}" dt="2023-02-07T20:59:52.141" v="618"/>
          <ac:inkMkLst>
            <pc:docMk/>
            <pc:sldMk cId="135678861" sldId="352"/>
            <ac:inkMk id="39" creationId="{E86D091B-B5A3-BB8E-AF6E-D30AB3A74D25}"/>
          </ac:inkMkLst>
        </pc:inkChg>
        <pc:inkChg chg="add mod">
          <ac:chgData name="Occhipinti, Annalisa" userId="a66fcd2b-4181-400a-8ca1-7fdb013d8d8c" providerId="ADAL" clId="{FA4A8CD4-75DE-4FAB-95E6-A73BD21A182F}" dt="2023-02-07T20:59:52.141" v="618"/>
          <ac:inkMkLst>
            <pc:docMk/>
            <pc:sldMk cId="135678861" sldId="352"/>
            <ac:inkMk id="40" creationId="{644B5CF0-2230-2EED-DEE5-A7DF7BE4235D}"/>
          </ac:inkMkLst>
        </pc:inkChg>
        <pc:inkChg chg="add mod">
          <ac:chgData name="Occhipinti, Annalisa" userId="a66fcd2b-4181-400a-8ca1-7fdb013d8d8c" providerId="ADAL" clId="{FA4A8CD4-75DE-4FAB-95E6-A73BD21A182F}" dt="2023-02-07T20:59:52.141" v="618"/>
          <ac:inkMkLst>
            <pc:docMk/>
            <pc:sldMk cId="135678861" sldId="352"/>
            <ac:inkMk id="42" creationId="{B606F904-7564-B4DF-0D0C-6BA77217F8E0}"/>
          </ac:inkMkLst>
        </pc:inkChg>
        <pc:inkChg chg="add mod">
          <ac:chgData name="Occhipinti, Annalisa" userId="a66fcd2b-4181-400a-8ca1-7fdb013d8d8c" providerId="ADAL" clId="{FA4A8CD4-75DE-4FAB-95E6-A73BD21A182F}" dt="2023-02-07T20:59:52.141" v="618"/>
          <ac:inkMkLst>
            <pc:docMk/>
            <pc:sldMk cId="135678861" sldId="352"/>
            <ac:inkMk id="43" creationId="{32E067E5-CA0E-1EBA-9110-90049B240D4F}"/>
          </ac:inkMkLst>
        </pc:inkChg>
        <pc:inkChg chg="add mod">
          <ac:chgData name="Occhipinti, Annalisa" userId="a66fcd2b-4181-400a-8ca1-7fdb013d8d8c" providerId="ADAL" clId="{FA4A8CD4-75DE-4FAB-95E6-A73BD21A182F}" dt="2023-02-07T20:59:52.141" v="618"/>
          <ac:inkMkLst>
            <pc:docMk/>
            <pc:sldMk cId="135678861" sldId="352"/>
            <ac:inkMk id="45" creationId="{50DF2DC7-AF9F-BDBD-1F06-CA7A80EEA987}"/>
          </ac:inkMkLst>
        </pc:inkChg>
        <pc:inkChg chg="add">
          <ac:chgData name="Occhipinti, Annalisa" userId="a66fcd2b-4181-400a-8ca1-7fdb013d8d8c" providerId="ADAL" clId="{FA4A8CD4-75DE-4FAB-95E6-A73BD21A182F}" dt="2023-02-07T20:59:49.690" v="616" actId="9405"/>
          <ac:inkMkLst>
            <pc:docMk/>
            <pc:sldMk cId="135678861" sldId="352"/>
            <ac:inkMk id="47" creationId="{C9386740-D649-5345-B372-AB7C444313D9}"/>
          </ac:inkMkLst>
        </pc:inkChg>
        <pc:inkChg chg="add mod">
          <ac:chgData name="Occhipinti, Annalisa" userId="a66fcd2b-4181-400a-8ca1-7fdb013d8d8c" providerId="ADAL" clId="{FA4A8CD4-75DE-4FAB-95E6-A73BD21A182F}" dt="2023-02-07T20:59:52.141" v="618"/>
          <ac:inkMkLst>
            <pc:docMk/>
            <pc:sldMk cId="135678861" sldId="352"/>
            <ac:inkMk id="48" creationId="{138F3776-26B6-8E62-96F0-FF2A123220C2}"/>
          </ac:inkMkLst>
        </pc:inkChg>
        <pc:inkChg chg="add del mod">
          <ac:chgData name="Occhipinti, Annalisa" userId="a66fcd2b-4181-400a-8ca1-7fdb013d8d8c" providerId="ADAL" clId="{FA4A8CD4-75DE-4FAB-95E6-A73BD21A182F}" dt="2023-02-07T21:00:02.846" v="628"/>
          <ac:inkMkLst>
            <pc:docMk/>
            <pc:sldMk cId="135678861" sldId="352"/>
            <ac:inkMk id="50" creationId="{6A20F614-9110-4272-00D3-8B783C2DE173}"/>
          </ac:inkMkLst>
        </pc:inkChg>
        <pc:inkChg chg="add del mod">
          <ac:chgData name="Occhipinti, Annalisa" userId="a66fcd2b-4181-400a-8ca1-7fdb013d8d8c" providerId="ADAL" clId="{FA4A8CD4-75DE-4FAB-95E6-A73BD21A182F}" dt="2023-02-07T21:00:02.845" v="627"/>
          <ac:inkMkLst>
            <pc:docMk/>
            <pc:sldMk cId="135678861" sldId="352"/>
            <ac:inkMk id="51" creationId="{E9CA8C25-C062-48A2-68DF-9A66441ACFC2}"/>
          </ac:inkMkLst>
        </pc:inkChg>
        <pc:inkChg chg="add mod">
          <ac:chgData name="Occhipinti, Annalisa" userId="a66fcd2b-4181-400a-8ca1-7fdb013d8d8c" providerId="ADAL" clId="{FA4A8CD4-75DE-4FAB-95E6-A73BD21A182F}" dt="2023-02-07T21:00:04.148" v="630"/>
          <ac:inkMkLst>
            <pc:docMk/>
            <pc:sldMk cId="135678861" sldId="352"/>
            <ac:inkMk id="52" creationId="{1A92C300-D645-8B77-8999-E53288C676D8}"/>
          </ac:inkMkLst>
        </pc:inkChg>
        <pc:inkChg chg="add mod">
          <ac:chgData name="Occhipinti, Annalisa" userId="a66fcd2b-4181-400a-8ca1-7fdb013d8d8c" providerId="ADAL" clId="{FA4A8CD4-75DE-4FAB-95E6-A73BD21A182F}" dt="2023-02-07T21:00:04.148" v="630"/>
          <ac:inkMkLst>
            <pc:docMk/>
            <pc:sldMk cId="135678861" sldId="352"/>
            <ac:inkMk id="53" creationId="{6340A41A-D1DE-FB60-5A0A-1D2D37C6DBA1}"/>
          </ac:inkMkLst>
        </pc:inkChg>
        <pc:inkChg chg="add mod">
          <ac:chgData name="Occhipinti, Annalisa" userId="a66fcd2b-4181-400a-8ca1-7fdb013d8d8c" providerId="ADAL" clId="{FA4A8CD4-75DE-4FAB-95E6-A73BD21A182F}" dt="2023-02-07T21:00:04.148" v="630"/>
          <ac:inkMkLst>
            <pc:docMk/>
            <pc:sldMk cId="135678861" sldId="352"/>
            <ac:inkMk id="54" creationId="{A8480CD3-6EC6-52CB-48BA-9515622695AE}"/>
          </ac:inkMkLst>
        </pc:inkChg>
        <pc:inkChg chg="add del mod">
          <ac:chgData name="Occhipinti, Annalisa" userId="a66fcd2b-4181-400a-8ca1-7fdb013d8d8c" providerId="ADAL" clId="{FA4A8CD4-75DE-4FAB-95E6-A73BD21A182F}" dt="2023-02-07T21:00:04.148" v="630"/>
          <ac:inkMkLst>
            <pc:docMk/>
            <pc:sldMk cId="135678861" sldId="352"/>
            <ac:inkMk id="55" creationId="{2E31C746-DEE5-C476-2CEC-2AF9EF032AB0}"/>
          </ac:inkMkLst>
        </pc:inkChg>
        <pc:inkChg chg="add del">
          <ac:chgData name="Occhipinti, Annalisa" userId="a66fcd2b-4181-400a-8ca1-7fdb013d8d8c" providerId="ADAL" clId="{FA4A8CD4-75DE-4FAB-95E6-A73BD21A182F}" dt="2023-02-07T21:00:04.148" v="629"/>
          <ac:inkMkLst>
            <pc:docMk/>
            <pc:sldMk cId="135678861" sldId="352"/>
            <ac:inkMk id="56" creationId="{D493947A-9D5D-4E09-3EE4-1EB9640C6ACF}"/>
          </ac:inkMkLst>
        </pc:inkChg>
        <pc:inkChg chg="add">
          <ac:chgData name="Occhipinti, Annalisa" userId="a66fcd2b-4181-400a-8ca1-7fdb013d8d8c" providerId="ADAL" clId="{FA4A8CD4-75DE-4FAB-95E6-A73BD21A182F}" dt="2023-02-07T21:00:07.994" v="631" actId="9405"/>
          <ac:inkMkLst>
            <pc:docMk/>
            <pc:sldMk cId="135678861" sldId="352"/>
            <ac:inkMk id="58" creationId="{0A5BB9B6-AC9A-BBD6-BB8D-4D99C41067BF}"/>
          </ac:inkMkLst>
        </pc:inkChg>
        <pc:inkChg chg="add mod">
          <ac:chgData name="Occhipinti, Annalisa" userId="a66fcd2b-4181-400a-8ca1-7fdb013d8d8c" providerId="ADAL" clId="{FA4A8CD4-75DE-4FAB-95E6-A73BD21A182F}" dt="2023-02-07T21:00:12.219" v="636"/>
          <ac:inkMkLst>
            <pc:docMk/>
            <pc:sldMk cId="135678861" sldId="352"/>
            <ac:inkMk id="59" creationId="{9CEB7A4E-3D1A-D58D-A5D7-0227DA89B481}"/>
          </ac:inkMkLst>
        </pc:inkChg>
        <pc:inkChg chg="add mod">
          <ac:chgData name="Occhipinti, Annalisa" userId="a66fcd2b-4181-400a-8ca1-7fdb013d8d8c" providerId="ADAL" clId="{FA4A8CD4-75DE-4FAB-95E6-A73BD21A182F}" dt="2023-02-07T21:00:12.219" v="636"/>
          <ac:inkMkLst>
            <pc:docMk/>
            <pc:sldMk cId="135678861" sldId="352"/>
            <ac:inkMk id="60" creationId="{EFA8714E-3AE5-5917-4DF9-2504A1B0D134}"/>
          </ac:inkMkLst>
        </pc:inkChg>
        <pc:inkChg chg="add mod">
          <ac:chgData name="Occhipinti, Annalisa" userId="a66fcd2b-4181-400a-8ca1-7fdb013d8d8c" providerId="ADAL" clId="{FA4A8CD4-75DE-4FAB-95E6-A73BD21A182F}" dt="2023-02-07T21:00:12.219" v="636"/>
          <ac:inkMkLst>
            <pc:docMk/>
            <pc:sldMk cId="135678861" sldId="352"/>
            <ac:inkMk id="61" creationId="{F6D8A129-0550-C097-827D-76089D1384C0}"/>
          </ac:inkMkLst>
        </pc:inkChg>
        <pc:inkChg chg="add mod">
          <ac:chgData name="Occhipinti, Annalisa" userId="a66fcd2b-4181-400a-8ca1-7fdb013d8d8c" providerId="ADAL" clId="{FA4A8CD4-75DE-4FAB-95E6-A73BD21A182F}" dt="2023-02-07T21:00:12.219" v="636"/>
          <ac:inkMkLst>
            <pc:docMk/>
            <pc:sldMk cId="135678861" sldId="352"/>
            <ac:inkMk id="62" creationId="{AC580E54-52B3-F751-136C-A5FAB86DAAC0}"/>
          </ac:inkMkLst>
        </pc:inkChg>
        <pc:inkChg chg="add">
          <ac:chgData name="Occhipinti, Annalisa" userId="a66fcd2b-4181-400a-8ca1-7fdb013d8d8c" providerId="ADAL" clId="{FA4A8CD4-75DE-4FAB-95E6-A73BD21A182F}" dt="2023-02-07T21:00:12.420" v="637" actId="9405"/>
          <ac:inkMkLst>
            <pc:docMk/>
            <pc:sldMk cId="135678861" sldId="352"/>
            <ac:inkMk id="64" creationId="{18116F9A-6DC9-EC2B-FD64-6207A3F8A7ED}"/>
          </ac:inkMkLst>
        </pc:inkChg>
        <pc:inkChg chg="add mod">
          <ac:chgData name="Occhipinti, Annalisa" userId="a66fcd2b-4181-400a-8ca1-7fdb013d8d8c" providerId="ADAL" clId="{FA4A8CD4-75DE-4FAB-95E6-A73BD21A182F}" dt="2023-02-07T21:00:14.441" v="641"/>
          <ac:inkMkLst>
            <pc:docMk/>
            <pc:sldMk cId="135678861" sldId="352"/>
            <ac:inkMk id="65" creationId="{C005CB8C-CC32-3595-F396-0750DE4F3D1D}"/>
          </ac:inkMkLst>
        </pc:inkChg>
        <pc:inkChg chg="add mod">
          <ac:chgData name="Occhipinti, Annalisa" userId="a66fcd2b-4181-400a-8ca1-7fdb013d8d8c" providerId="ADAL" clId="{FA4A8CD4-75DE-4FAB-95E6-A73BD21A182F}" dt="2023-02-07T21:00:14.441" v="641"/>
          <ac:inkMkLst>
            <pc:docMk/>
            <pc:sldMk cId="135678861" sldId="352"/>
            <ac:inkMk id="66" creationId="{B97D8268-68F9-F80F-E322-9F67BD5561B7}"/>
          </ac:inkMkLst>
        </pc:inkChg>
        <pc:inkChg chg="add">
          <ac:chgData name="Occhipinti, Annalisa" userId="a66fcd2b-4181-400a-8ca1-7fdb013d8d8c" providerId="ADAL" clId="{FA4A8CD4-75DE-4FAB-95E6-A73BD21A182F}" dt="2023-02-07T21:00:13.480" v="640" actId="9405"/>
          <ac:inkMkLst>
            <pc:docMk/>
            <pc:sldMk cId="135678861" sldId="352"/>
            <ac:inkMk id="67" creationId="{2BFF78B1-2F68-DC60-8034-E94D2D47C750}"/>
          </ac:inkMkLst>
        </pc:inkChg>
        <pc:inkChg chg="add">
          <ac:chgData name="Occhipinti, Annalisa" userId="a66fcd2b-4181-400a-8ca1-7fdb013d8d8c" providerId="ADAL" clId="{FA4A8CD4-75DE-4FAB-95E6-A73BD21A182F}" dt="2023-02-07T21:00:16.808" v="642" actId="9405"/>
          <ac:inkMkLst>
            <pc:docMk/>
            <pc:sldMk cId="135678861" sldId="352"/>
            <ac:inkMk id="69" creationId="{4CA8EB6A-5553-6F87-9C27-035CF9AD697E}"/>
          </ac:inkMkLst>
        </pc:inkChg>
        <pc:inkChg chg="add">
          <ac:chgData name="Occhipinti, Annalisa" userId="a66fcd2b-4181-400a-8ca1-7fdb013d8d8c" providerId="ADAL" clId="{FA4A8CD4-75DE-4FAB-95E6-A73BD21A182F}" dt="2023-02-07T21:00:17.969" v="643" actId="9405"/>
          <ac:inkMkLst>
            <pc:docMk/>
            <pc:sldMk cId="135678861" sldId="352"/>
            <ac:inkMk id="70" creationId="{DF52580E-A5CA-95E1-7D67-1E5752C8DDF8}"/>
          </ac:inkMkLst>
        </pc:inkChg>
        <pc:inkChg chg="add">
          <ac:chgData name="Occhipinti, Annalisa" userId="a66fcd2b-4181-400a-8ca1-7fdb013d8d8c" providerId="ADAL" clId="{FA4A8CD4-75DE-4FAB-95E6-A73BD21A182F}" dt="2023-02-07T21:00:18.704" v="644" actId="9405"/>
          <ac:inkMkLst>
            <pc:docMk/>
            <pc:sldMk cId="135678861" sldId="352"/>
            <ac:inkMk id="71" creationId="{A41600C9-B65B-3648-E141-32CE9D1E9B9F}"/>
          </ac:inkMkLst>
        </pc:inkChg>
        <pc:inkChg chg="add mod">
          <ac:chgData name="Occhipinti, Annalisa" userId="a66fcd2b-4181-400a-8ca1-7fdb013d8d8c" providerId="ADAL" clId="{FA4A8CD4-75DE-4FAB-95E6-A73BD21A182F}" dt="2023-02-07T21:00:26.764" v="656"/>
          <ac:inkMkLst>
            <pc:docMk/>
            <pc:sldMk cId="135678861" sldId="352"/>
            <ac:inkMk id="72" creationId="{DEE530CC-D1D0-1AE5-BA17-0F4FA7723494}"/>
          </ac:inkMkLst>
        </pc:inkChg>
        <pc:inkChg chg="add mod">
          <ac:chgData name="Occhipinti, Annalisa" userId="a66fcd2b-4181-400a-8ca1-7fdb013d8d8c" providerId="ADAL" clId="{FA4A8CD4-75DE-4FAB-95E6-A73BD21A182F}" dt="2023-02-07T21:00:26.764" v="656"/>
          <ac:inkMkLst>
            <pc:docMk/>
            <pc:sldMk cId="135678861" sldId="352"/>
            <ac:inkMk id="73" creationId="{AA5851BA-2E2A-215C-7787-C39F18829D56}"/>
          </ac:inkMkLst>
        </pc:inkChg>
        <pc:inkChg chg="add mod">
          <ac:chgData name="Occhipinti, Annalisa" userId="a66fcd2b-4181-400a-8ca1-7fdb013d8d8c" providerId="ADAL" clId="{FA4A8CD4-75DE-4FAB-95E6-A73BD21A182F}" dt="2023-02-07T21:00:26.764" v="656"/>
          <ac:inkMkLst>
            <pc:docMk/>
            <pc:sldMk cId="135678861" sldId="352"/>
            <ac:inkMk id="74" creationId="{5B0265A6-96E9-33E4-F73B-C23799C9633C}"/>
          </ac:inkMkLst>
        </pc:inkChg>
        <pc:inkChg chg="add mod">
          <ac:chgData name="Occhipinti, Annalisa" userId="a66fcd2b-4181-400a-8ca1-7fdb013d8d8c" providerId="ADAL" clId="{FA4A8CD4-75DE-4FAB-95E6-A73BD21A182F}" dt="2023-02-07T21:00:26.764" v="656"/>
          <ac:inkMkLst>
            <pc:docMk/>
            <pc:sldMk cId="135678861" sldId="352"/>
            <ac:inkMk id="75" creationId="{0FC57B4A-0CDC-854B-2CC3-0E1BBAD0302B}"/>
          </ac:inkMkLst>
        </pc:inkChg>
        <pc:inkChg chg="add mod">
          <ac:chgData name="Occhipinti, Annalisa" userId="a66fcd2b-4181-400a-8ca1-7fdb013d8d8c" providerId="ADAL" clId="{FA4A8CD4-75DE-4FAB-95E6-A73BD21A182F}" dt="2023-02-07T21:00:26.764" v="656"/>
          <ac:inkMkLst>
            <pc:docMk/>
            <pc:sldMk cId="135678861" sldId="352"/>
            <ac:inkMk id="76" creationId="{02FD64B8-B38D-A7E4-9F58-8F8581C40113}"/>
          </ac:inkMkLst>
        </pc:inkChg>
        <pc:inkChg chg="add mod">
          <ac:chgData name="Occhipinti, Annalisa" userId="a66fcd2b-4181-400a-8ca1-7fdb013d8d8c" providerId="ADAL" clId="{FA4A8CD4-75DE-4FAB-95E6-A73BD21A182F}" dt="2023-02-07T21:00:26.764" v="656"/>
          <ac:inkMkLst>
            <pc:docMk/>
            <pc:sldMk cId="135678861" sldId="352"/>
            <ac:inkMk id="77" creationId="{78D9D629-E995-D816-687B-E21203500A39}"/>
          </ac:inkMkLst>
        </pc:inkChg>
        <pc:inkChg chg="add mod">
          <ac:chgData name="Occhipinti, Annalisa" userId="a66fcd2b-4181-400a-8ca1-7fdb013d8d8c" providerId="ADAL" clId="{FA4A8CD4-75DE-4FAB-95E6-A73BD21A182F}" dt="2023-02-07T21:00:26.764" v="656"/>
          <ac:inkMkLst>
            <pc:docMk/>
            <pc:sldMk cId="135678861" sldId="352"/>
            <ac:inkMk id="78" creationId="{B1DBAB44-0E20-E767-0A61-6EEDC1387953}"/>
          </ac:inkMkLst>
        </pc:inkChg>
        <pc:inkChg chg="add">
          <ac:chgData name="Occhipinti, Annalisa" userId="a66fcd2b-4181-400a-8ca1-7fdb013d8d8c" providerId="ADAL" clId="{FA4A8CD4-75DE-4FAB-95E6-A73BD21A182F}" dt="2023-02-07T21:00:25.041" v="652" actId="9405"/>
          <ac:inkMkLst>
            <pc:docMk/>
            <pc:sldMk cId="135678861" sldId="352"/>
            <ac:inkMk id="79" creationId="{9C072C15-E174-B772-3222-303BA4D720EF}"/>
          </ac:inkMkLst>
        </pc:inkChg>
        <pc:inkChg chg="add mod">
          <ac:chgData name="Occhipinti, Annalisa" userId="a66fcd2b-4181-400a-8ca1-7fdb013d8d8c" providerId="ADAL" clId="{FA4A8CD4-75DE-4FAB-95E6-A73BD21A182F}" dt="2023-02-07T21:00:26.764" v="656"/>
          <ac:inkMkLst>
            <pc:docMk/>
            <pc:sldMk cId="135678861" sldId="352"/>
            <ac:inkMk id="80" creationId="{8D820A7E-9A0A-578B-7387-84B766F11772}"/>
          </ac:inkMkLst>
        </pc:inkChg>
        <pc:inkChg chg="add mod">
          <ac:chgData name="Occhipinti, Annalisa" userId="a66fcd2b-4181-400a-8ca1-7fdb013d8d8c" providerId="ADAL" clId="{FA4A8CD4-75DE-4FAB-95E6-A73BD21A182F}" dt="2023-02-07T21:00:26.764" v="656"/>
          <ac:inkMkLst>
            <pc:docMk/>
            <pc:sldMk cId="135678861" sldId="352"/>
            <ac:inkMk id="81" creationId="{02955888-B644-3655-E34A-2219CE8BAEE6}"/>
          </ac:inkMkLst>
        </pc:inkChg>
        <pc:inkChg chg="add">
          <ac:chgData name="Occhipinti, Annalisa" userId="a66fcd2b-4181-400a-8ca1-7fdb013d8d8c" providerId="ADAL" clId="{FA4A8CD4-75DE-4FAB-95E6-A73BD21A182F}" dt="2023-02-07T21:00:26.175" v="655" actId="9405"/>
          <ac:inkMkLst>
            <pc:docMk/>
            <pc:sldMk cId="135678861" sldId="352"/>
            <ac:inkMk id="82" creationId="{64B1489E-DA14-63B7-2C8E-6A560AB90ED2}"/>
          </ac:inkMkLst>
        </pc:inkChg>
        <pc:inkChg chg="add mod">
          <ac:chgData name="Occhipinti, Annalisa" userId="a66fcd2b-4181-400a-8ca1-7fdb013d8d8c" providerId="ADAL" clId="{FA4A8CD4-75DE-4FAB-95E6-A73BD21A182F}" dt="2023-02-07T21:00:30.746" v="660"/>
          <ac:inkMkLst>
            <pc:docMk/>
            <pc:sldMk cId="135678861" sldId="352"/>
            <ac:inkMk id="84" creationId="{A2F68092-E91A-FEF8-84FB-1270ABF9DC73}"/>
          </ac:inkMkLst>
        </pc:inkChg>
        <pc:inkChg chg="add mod">
          <ac:chgData name="Occhipinti, Annalisa" userId="a66fcd2b-4181-400a-8ca1-7fdb013d8d8c" providerId="ADAL" clId="{FA4A8CD4-75DE-4FAB-95E6-A73BD21A182F}" dt="2023-02-07T21:00:30.746" v="660"/>
          <ac:inkMkLst>
            <pc:docMk/>
            <pc:sldMk cId="135678861" sldId="352"/>
            <ac:inkMk id="85" creationId="{764C5D41-1687-F255-FB9F-1D6139EB7672}"/>
          </ac:inkMkLst>
        </pc:inkChg>
        <pc:inkChg chg="add mod">
          <ac:chgData name="Occhipinti, Annalisa" userId="a66fcd2b-4181-400a-8ca1-7fdb013d8d8c" providerId="ADAL" clId="{FA4A8CD4-75DE-4FAB-95E6-A73BD21A182F}" dt="2023-02-07T21:00:30.746" v="660"/>
          <ac:inkMkLst>
            <pc:docMk/>
            <pc:sldMk cId="135678861" sldId="352"/>
            <ac:inkMk id="86" creationId="{E4F8DBCD-87FA-EAAE-1C90-CF1E5790A898}"/>
          </ac:inkMkLst>
        </pc:inkChg>
        <pc:inkChg chg="add">
          <ac:chgData name="Occhipinti, Annalisa" userId="a66fcd2b-4181-400a-8ca1-7fdb013d8d8c" providerId="ADAL" clId="{FA4A8CD4-75DE-4FAB-95E6-A73BD21A182F}" dt="2023-02-07T21:00:30.759" v="661" actId="9405"/>
          <ac:inkMkLst>
            <pc:docMk/>
            <pc:sldMk cId="135678861" sldId="352"/>
            <ac:inkMk id="88" creationId="{F564B7AE-D295-9745-23DC-C989677D671C}"/>
          </ac:inkMkLst>
        </pc:inkChg>
        <pc:inkChg chg="add mod">
          <ac:chgData name="Occhipinti, Annalisa" userId="a66fcd2b-4181-400a-8ca1-7fdb013d8d8c" providerId="ADAL" clId="{FA4A8CD4-75DE-4FAB-95E6-A73BD21A182F}" dt="2023-02-07T21:00:37.363" v="670"/>
          <ac:inkMkLst>
            <pc:docMk/>
            <pc:sldMk cId="135678861" sldId="352"/>
            <ac:inkMk id="89" creationId="{96FFEB82-125C-6550-B30E-C6758244B7CF}"/>
          </ac:inkMkLst>
        </pc:inkChg>
        <pc:inkChg chg="add mod">
          <ac:chgData name="Occhipinti, Annalisa" userId="a66fcd2b-4181-400a-8ca1-7fdb013d8d8c" providerId="ADAL" clId="{FA4A8CD4-75DE-4FAB-95E6-A73BD21A182F}" dt="2023-02-07T21:00:37.363" v="670"/>
          <ac:inkMkLst>
            <pc:docMk/>
            <pc:sldMk cId="135678861" sldId="352"/>
            <ac:inkMk id="90" creationId="{F6A45C4D-F6AF-55B7-16EA-1CE078864B6C}"/>
          </ac:inkMkLst>
        </pc:inkChg>
        <pc:inkChg chg="add mod">
          <ac:chgData name="Occhipinti, Annalisa" userId="a66fcd2b-4181-400a-8ca1-7fdb013d8d8c" providerId="ADAL" clId="{FA4A8CD4-75DE-4FAB-95E6-A73BD21A182F}" dt="2023-02-07T21:00:37.363" v="670"/>
          <ac:inkMkLst>
            <pc:docMk/>
            <pc:sldMk cId="135678861" sldId="352"/>
            <ac:inkMk id="91" creationId="{59C2A7E5-7950-2F6D-BFC1-A9B210533D17}"/>
          </ac:inkMkLst>
        </pc:inkChg>
        <pc:inkChg chg="add mod">
          <ac:chgData name="Occhipinti, Annalisa" userId="a66fcd2b-4181-400a-8ca1-7fdb013d8d8c" providerId="ADAL" clId="{FA4A8CD4-75DE-4FAB-95E6-A73BD21A182F}" dt="2023-02-07T21:00:37.363" v="670"/>
          <ac:inkMkLst>
            <pc:docMk/>
            <pc:sldMk cId="135678861" sldId="352"/>
            <ac:inkMk id="92" creationId="{922F7D0B-2BA4-E1AF-FD9C-792B0A5DD70B}"/>
          </ac:inkMkLst>
        </pc:inkChg>
        <pc:inkChg chg="add mod">
          <ac:chgData name="Occhipinti, Annalisa" userId="a66fcd2b-4181-400a-8ca1-7fdb013d8d8c" providerId="ADAL" clId="{FA4A8CD4-75DE-4FAB-95E6-A73BD21A182F}" dt="2023-02-07T21:00:37.363" v="670"/>
          <ac:inkMkLst>
            <pc:docMk/>
            <pc:sldMk cId="135678861" sldId="352"/>
            <ac:inkMk id="93" creationId="{4D495F20-EC61-E1F0-C1B1-BC7D4D1DA92E}"/>
          </ac:inkMkLst>
        </pc:inkChg>
        <pc:inkChg chg="add mod">
          <ac:chgData name="Occhipinti, Annalisa" userId="a66fcd2b-4181-400a-8ca1-7fdb013d8d8c" providerId="ADAL" clId="{FA4A8CD4-75DE-4FAB-95E6-A73BD21A182F}" dt="2023-02-07T21:00:37.363" v="670"/>
          <ac:inkMkLst>
            <pc:docMk/>
            <pc:sldMk cId="135678861" sldId="352"/>
            <ac:inkMk id="94" creationId="{6A81CF4E-C1AE-780B-D8AF-60A9B6873092}"/>
          </ac:inkMkLst>
        </pc:inkChg>
        <pc:inkChg chg="add mod">
          <ac:chgData name="Occhipinti, Annalisa" userId="a66fcd2b-4181-400a-8ca1-7fdb013d8d8c" providerId="ADAL" clId="{FA4A8CD4-75DE-4FAB-95E6-A73BD21A182F}" dt="2023-02-07T21:00:37.363" v="670"/>
          <ac:inkMkLst>
            <pc:docMk/>
            <pc:sldMk cId="135678861" sldId="352"/>
            <ac:inkMk id="95" creationId="{1CA8F691-E80C-4653-5980-933562D89811}"/>
          </ac:inkMkLst>
        </pc:inkChg>
        <pc:inkChg chg="add mod">
          <ac:chgData name="Occhipinti, Annalisa" userId="a66fcd2b-4181-400a-8ca1-7fdb013d8d8c" providerId="ADAL" clId="{FA4A8CD4-75DE-4FAB-95E6-A73BD21A182F}" dt="2023-02-07T21:00:37.363" v="670"/>
          <ac:inkMkLst>
            <pc:docMk/>
            <pc:sldMk cId="135678861" sldId="352"/>
            <ac:inkMk id="96" creationId="{BD45CB56-59E9-6B32-FC6A-39170E845F9A}"/>
          </ac:inkMkLst>
        </pc:inkChg>
        <pc:inkChg chg="add">
          <ac:chgData name="Occhipinti, Annalisa" userId="a66fcd2b-4181-400a-8ca1-7fdb013d8d8c" providerId="ADAL" clId="{FA4A8CD4-75DE-4FAB-95E6-A73BD21A182F}" dt="2023-02-07T21:00:39.708" v="671" actId="9405"/>
          <ac:inkMkLst>
            <pc:docMk/>
            <pc:sldMk cId="135678861" sldId="352"/>
            <ac:inkMk id="100" creationId="{886E7A13-5954-DDB6-9823-F825C78AF1B9}"/>
          </ac:inkMkLst>
        </pc:inkChg>
        <pc:inkChg chg="add mod">
          <ac:chgData name="Occhipinti, Annalisa" userId="a66fcd2b-4181-400a-8ca1-7fdb013d8d8c" providerId="ADAL" clId="{FA4A8CD4-75DE-4FAB-95E6-A73BD21A182F}" dt="2023-02-07T21:08:16.640" v="715"/>
          <ac:inkMkLst>
            <pc:docMk/>
            <pc:sldMk cId="135678861" sldId="352"/>
            <ac:inkMk id="101" creationId="{FA2874C7-A35C-8BD6-65C6-F59A1DE17DB8}"/>
          </ac:inkMkLst>
        </pc:inkChg>
        <pc:inkChg chg="add mod">
          <ac:chgData name="Occhipinti, Annalisa" userId="a66fcd2b-4181-400a-8ca1-7fdb013d8d8c" providerId="ADAL" clId="{FA4A8CD4-75DE-4FAB-95E6-A73BD21A182F}" dt="2023-02-07T21:08:16.640" v="715"/>
          <ac:inkMkLst>
            <pc:docMk/>
            <pc:sldMk cId="135678861" sldId="352"/>
            <ac:inkMk id="102" creationId="{A00F00AD-05E4-7D05-8DAE-A830F33A34E4}"/>
          </ac:inkMkLst>
        </pc:inkChg>
        <pc:inkChg chg="add mod">
          <ac:chgData name="Occhipinti, Annalisa" userId="a66fcd2b-4181-400a-8ca1-7fdb013d8d8c" providerId="ADAL" clId="{FA4A8CD4-75DE-4FAB-95E6-A73BD21A182F}" dt="2023-02-07T21:08:20.123" v="719"/>
          <ac:inkMkLst>
            <pc:docMk/>
            <pc:sldMk cId="135678861" sldId="352"/>
            <ac:inkMk id="103" creationId="{83673A99-363D-D20E-FAE6-4B54722356C2}"/>
          </ac:inkMkLst>
        </pc:inkChg>
        <pc:inkChg chg="add mod">
          <ac:chgData name="Occhipinti, Annalisa" userId="a66fcd2b-4181-400a-8ca1-7fdb013d8d8c" providerId="ADAL" clId="{FA4A8CD4-75DE-4FAB-95E6-A73BD21A182F}" dt="2023-02-07T21:08:20.123" v="719"/>
          <ac:inkMkLst>
            <pc:docMk/>
            <pc:sldMk cId="135678861" sldId="352"/>
            <ac:inkMk id="105" creationId="{3756A5F0-721F-3D16-5EE5-9FF17B40BDD3}"/>
          </ac:inkMkLst>
        </pc:inkChg>
        <pc:inkChg chg="add mod">
          <ac:chgData name="Occhipinti, Annalisa" userId="a66fcd2b-4181-400a-8ca1-7fdb013d8d8c" providerId="ADAL" clId="{FA4A8CD4-75DE-4FAB-95E6-A73BD21A182F}" dt="2023-02-07T21:08:20.123" v="719"/>
          <ac:inkMkLst>
            <pc:docMk/>
            <pc:sldMk cId="135678861" sldId="352"/>
            <ac:inkMk id="106" creationId="{CA8544BF-C841-ECBB-4B70-6DFB42BA1B64}"/>
          </ac:inkMkLst>
        </pc:inkChg>
        <pc:inkChg chg="add mod">
          <ac:chgData name="Occhipinti, Annalisa" userId="a66fcd2b-4181-400a-8ca1-7fdb013d8d8c" providerId="ADAL" clId="{FA4A8CD4-75DE-4FAB-95E6-A73BD21A182F}" dt="2023-02-07T21:08:20.123" v="719"/>
          <ac:inkMkLst>
            <pc:docMk/>
            <pc:sldMk cId="135678861" sldId="352"/>
            <ac:inkMk id="107" creationId="{DC2B9000-DA2D-CA9B-1210-58F1290EF81D}"/>
          </ac:inkMkLst>
        </pc:inkChg>
      </pc:sldChg>
      <pc:sldChg chg="mod modShow">
        <pc:chgData name="Occhipinti, Annalisa" userId="a66fcd2b-4181-400a-8ca1-7fdb013d8d8c" providerId="ADAL" clId="{FA4A8CD4-75DE-4FAB-95E6-A73BD21A182F}" dt="2023-02-07T20:36:23.988" v="109" actId="729"/>
        <pc:sldMkLst>
          <pc:docMk/>
          <pc:sldMk cId="553864213" sldId="523"/>
        </pc:sldMkLst>
      </pc:sldChg>
      <pc:sldChg chg="mod modShow">
        <pc:chgData name="Occhipinti, Annalisa" userId="a66fcd2b-4181-400a-8ca1-7fdb013d8d8c" providerId="ADAL" clId="{FA4A8CD4-75DE-4FAB-95E6-A73BD21A182F}" dt="2023-02-07T20:36:23.988" v="109" actId="729"/>
        <pc:sldMkLst>
          <pc:docMk/>
          <pc:sldMk cId="1945284088" sldId="524"/>
        </pc:sldMkLst>
      </pc:sldChg>
      <pc:sldChg chg="modSp new mod modShow">
        <pc:chgData name="Occhipinti, Annalisa" userId="a66fcd2b-4181-400a-8ca1-7fdb013d8d8c" providerId="ADAL" clId="{FA4A8CD4-75DE-4FAB-95E6-A73BD21A182F}" dt="2023-02-07T21:01:07.001" v="674" actId="729"/>
        <pc:sldMkLst>
          <pc:docMk/>
          <pc:sldMk cId="2497823428" sldId="529"/>
        </pc:sldMkLst>
        <pc:spChg chg="mod">
          <ac:chgData name="Occhipinti, Annalisa" userId="a66fcd2b-4181-400a-8ca1-7fdb013d8d8c" providerId="ADAL" clId="{FA4A8CD4-75DE-4FAB-95E6-A73BD21A182F}" dt="2023-02-07T20:36:07.283" v="108" actId="20577"/>
          <ac:spMkLst>
            <pc:docMk/>
            <pc:sldMk cId="2497823428" sldId="529"/>
            <ac:spMk id="2" creationId="{351CF520-01FA-244B-D677-CDE6BE3C257E}"/>
          </ac:spMkLst>
        </pc:spChg>
        <pc:spChg chg="mod">
          <ac:chgData name="Occhipinti, Annalisa" userId="a66fcd2b-4181-400a-8ca1-7fdb013d8d8c" providerId="ADAL" clId="{FA4A8CD4-75DE-4FAB-95E6-A73BD21A182F}" dt="2023-02-07T20:34:55.100" v="66" actId="20577"/>
          <ac:spMkLst>
            <pc:docMk/>
            <pc:sldMk cId="2497823428" sldId="529"/>
            <ac:spMk id="4" creationId="{B652C5EC-1688-D219-6246-D574A6979F1E}"/>
          </ac:spMkLst>
        </pc:spChg>
      </pc:sldChg>
      <pc:sldChg chg="modSp add ord">
        <pc:chgData name="Occhipinti, Annalisa" userId="a66fcd2b-4181-400a-8ca1-7fdb013d8d8c" providerId="ADAL" clId="{FA4A8CD4-75DE-4FAB-95E6-A73BD21A182F}" dt="2023-02-07T20:38:34.184" v="118" actId="20577"/>
        <pc:sldMkLst>
          <pc:docMk/>
          <pc:sldMk cId="421041761" sldId="530"/>
        </pc:sldMkLst>
        <pc:spChg chg="mod">
          <ac:chgData name="Occhipinti, Annalisa" userId="a66fcd2b-4181-400a-8ca1-7fdb013d8d8c" providerId="ADAL" clId="{FA4A8CD4-75DE-4FAB-95E6-A73BD21A182F}" dt="2023-02-07T20:38:05.784" v="112" actId="20577"/>
          <ac:spMkLst>
            <pc:docMk/>
            <pc:sldMk cId="421041761" sldId="530"/>
            <ac:spMk id="1058875" creationId="{00000000-0000-0000-0000-000000000000}"/>
          </ac:spMkLst>
        </pc:spChg>
        <pc:spChg chg="mod">
          <ac:chgData name="Occhipinti, Annalisa" userId="a66fcd2b-4181-400a-8ca1-7fdb013d8d8c" providerId="ADAL" clId="{FA4A8CD4-75DE-4FAB-95E6-A73BD21A182F}" dt="2023-02-07T20:38:07.090" v="113" actId="20577"/>
          <ac:spMkLst>
            <pc:docMk/>
            <pc:sldMk cId="421041761" sldId="530"/>
            <ac:spMk id="1058876" creationId="{00000000-0000-0000-0000-000000000000}"/>
          </ac:spMkLst>
        </pc:spChg>
        <pc:spChg chg="mod">
          <ac:chgData name="Occhipinti, Annalisa" userId="a66fcd2b-4181-400a-8ca1-7fdb013d8d8c" providerId="ADAL" clId="{FA4A8CD4-75DE-4FAB-95E6-A73BD21A182F}" dt="2023-02-07T20:38:08.434" v="114" actId="20577"/>
          <ac:spMkLst>
            <pc:docMk/>
            <pc:sldMk cId="421041761" sldId="530"/>
            <ac:spMk id="1058877" creationId="{00000000-0000-0000-0000-000000000000}"/>
          </ac:spMkLst>
        </pc:spChg>
        <pc:spChg chg="mod">
          <ac:chgData name="Occhipinti, Annalisa" userId="a66fcd2b-4181-400a-8ca1-7fdb013d8d8c" providerId="ADAL" clId="{FA4A8CD4-75DE-4FAB-95E6-A73BD21A182F}" dt="2023-02-07T20:38:04.292" v="111" actId="20577"/>
          <ac:spMkLst>
            <pc:docMk/>
            <pc:sldMk cId="421041761" sldId="530"/>
            <ac:spMk id="1058879" creationId="{00000000-0000-0000-0000-000000000000}"/>
          </ac:spMkLst>
        </pc:spChg>
        <pc:spChg chg="mod">
          <ac:chgData name="Occhipinti, Annalisa" userId="a66fcd2b-4181-400a-8ca1-7fdb013d8d8c" providerId="ADAL" clId="{FA4A8CD4-75DE-4FAB-95E6-A73BD21A182F}" dt="2023-02-07T20:38:10.596" v="115" actId="20577"/>
          <ac:spMkLst>
            <pc:docMk/>
            <pc:sldMk cId="421041761" sldId="530"/>
            <ac:spMk id="1058880" creationId="{00000000-0000-0000-0000-000000000000}"/>
          </ac:spMkLst>
        </pc:spChg>
        <pc:spChg chg="mod">
          <ac:chgData name="Occhipinti, Annalisa" userId="a66fcd2b-4181-400a-8ca1-7fdb013d8d8c" providerId="ADAL" clId="{FA4A8CD4-75DE-4FAB-95E6-A73BD21A182F}" dt="2023-02-07T20:38:34.184" v="118" actId="20577"/>
          <ac:spMkLst>
            <pc:docMk/>
            <pc:sldMk cId="421041761" sldId="530"/>
            <ac:spMk id="1058881" creationId="{00000000-0000-0000-0000-000000000000}"/>
          </ac:spMkLst>
        </pc:spChg>
      </pc:sldChg>
      <pc:sldChg chg="addSp delSp modSp add mod setBg delAnim modAnim">
        <pc:chgData name="Occhipinti, Annalisa" userId="a66fcd2b-4181-400a-8ca1-7fdb013d8d8c" providerId="ADAL" clId="{FA4A8CD4-75DE-4FAB-95E6-A73BD21A182F}" dt="2023-02-07T21:06:14.875" v="711" actId="1076"/>
        <pc:sldMkLst>
          <pc:docMk/>
          <pc:sldMk cId="1174917202" sldId="531"/>
        </pc:sldMkLst>
        <pc:spChg chg="del">
          <ac:chgData name="Occhipinti, Annalisa" userId="a66fcd2b-4181-400a-8ca1-7fdb013d8d8c" providerId="ADAL" clId="{FA4A8CD4-75DE-4FAB-95E6-A73BD21A182F}" dt="2023-02-07T20:39:11.203" v="123" actId="478"/>
          <ac:spMkLst>
            <pc:docMk/>
            <pc:sldMk cId="1174917202" sldId="531"/>
            <ac:spMk id="2" creationId="{00000000-0000-0000-0000-000000000000}"/>
          </ac:spMkLst>
        </pc:spChg>
        <pc:spChg chg="del">
          <ac:chgData name="Occhipinti, Annalisa" userId="a66fcd2b-4181-400a-8ca1-7fdb013d8d8c" providerId="ADAL" clId="{FA4A8CD4-75DE-4FAB-95E6-A73BD21A182F}" dt="2023-02-07T20:39:08.441" v="121" actId="478"/>
          <ac:spMkLst>
            <pc:docMk/>
            <pc:sldMk cId="1174917202" sldId="531"/>
            <ac:spMk id="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6446" creationId="{00000000-0000-0000-0000-000000000000}"/>
          </ac:spMkLst>
        </pc:spChg>
        <pc:spChg chg="del">
          <ac:chgData name="Occhipinti, Annalisa" userId="a66fcd2b-4181-400a-8ca1-7fdb013d8d8c" providerId="ADAL" clId="{FA4A8CD4-75DE-4FAB-95E6-A73BD21A182F}" dt="2023-02-07T20:39:09.685" v="122" actId="478"/>
          <ac:spMkLst>
            <pc:docMk/>
            <pc:sldMk cId="1174917202" sldId="531"/>
            <ac:spMk id="105881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1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2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4"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3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4"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4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4"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5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4"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8"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6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0"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1"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2"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3"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4"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5"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6"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7"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79" creationId="{00000000-0000-0000-0000-000000000000}"/>
          </ac:spMkLst>
        </pc:spChg>
        <pc:spChg chg="del">
          <ac:chgData name="Occhipinti, Annalisa" userId="a66fcd2b-4181-400a-8ca1-7fdb013d8d8c" providerId="ADAL" clId="{FA4A8CD4-75DE-4FAB-95E6-A73BD21A182F}" dt="2023-02-07T20:39:06.841" v="120" actId="478"/>
          <ac:spMkLst>
            <pc:docMk/>
            <pc:sldMk cId="1174917202" sldId="531"/>
            <ac:spMk id="1058880" creationId="{00000000-0000-0000-0000-000000000000}"/>
          </ac:spMkLst>
        </pc:spChg>
        <pc:spChg chg="del">
          <ac:chgData name="Occhipinti, Annalisa" userId="a66fcd2b-4181-400a-8ca1-7fdb013d8d8c" providerId="ADAL" clId="{FA4A8CD4-75DE-4FAB-95E6-A73BD21A182F}" dt="2023-02-07T20:39:12.684" v="124" actId="478"/>
          <ac:spMkLst>
            <pc:docMk/>
            <pc:sldMk cId="1174917202" sldId="531"/>
            <ac:spMk id="1058881" creationId="{00000000-0000-0000-0000-000000000000}"/>
          </ac:spMkLst>
        </pc:spChg>
        <pc:spChg chg="add mod">
          <ac:chgData name="Occhipinti, Annalisa" userId="a66fcd2b-4181-400a-8ca1-7fdb013d8d8c" providerId="ADAL" clId="{FA4A8CD4-75DE-4FAB-95E6-A73BD21A182F}" dt="2023-02-07T21:06:14.875" v="711" actId="1076"/>
          <ac:spMkLst>
            <pc:docMk/>
            <pc:sldMk cId="1174917202" sldId="531"/>
            <ac:spMk id="1059080" creationId="{7C67D742-D0B0-8973-BB8D-06FA604705CF}"/>
          </ac:spMkLst>
        </pc:spChg>
        <pc:spChg chg="add mod">
          <ac:chgData name="Occhipinti, Annalisa" userId="a66fcd2b-4181-400a-8ca1-7fdb013d8d8c" providerId="ADAL" clId="{FA4A8CD4-75DE-4FAB-95E6-A73BD21A182F}" dt="2023-02-07T21:04:57.259" v="692" actId="14100"/>
          <ac:spMkLst>
            <pc:docMk/>
            <pc:sldMk cId="1174917202" sldId="531"/>
            <ac:spMk id="1059081" creationId="{0251F8EC-D258-209C-DA3A-E3F9CBBDA6E0}"/>
          </ac:spMkLst>
        </pc:spChg>
        <pc:spChg chg="add mod">
          <ac:chgData name="Occhipinti, Annalisa" userId="a66fcd2b-4181-400a-8ca1-7fdb013d8d8c" providerId="ADAL" clId="{FA4A8CD4-75DE-4FAB-95E6-A73BD21A182F}" dt="2023-02-07T21:05:33.459" v="703" actId="1076"/>
          <ac:spMkLst>
            <pc:docMk/>
            <pc:sldMk cId="1174917202" sldId="531"/>
            <ac:spMk id="1059082" creationId="{56E21166-38D3-C562-7C49-985C4619E1E4}"/>
          </ac:spMkLst>
        </pc:spChg>
        <pc:spChg chg="add mod">
          <ac:chgData name="Occhipinti, Annalisa" userId="a66fcd2b-4181-400a-8ca1-7fdb013d8d8c" providerId="ADAL" clId="{FA4A8CD4-75DE-4FAB-95E6-A73BD21A182F}" dt="2023-02-07T21:05:30.076" v="702" actId="14100"/>
          <ac:spMkLst>
            <pc:docMk/>
            <pc:sldMk cId="1174917202" sldId="531"/>
            <ac:spMk id="1059083" creationId="{80933DAE-2E8C-F622-7257-6E556950786A}"/>
          </ac:spMkLst>
        </pc:spChg>
        <pc:grpChg chg="add del mod">
          <ac:chgData name="Occhipinti, Annalisa" userId="a66fcd2b-4181-400a-8ca1-7fdb013d8d8c" providerId="ADAL" clId="{FA4A8CD4-75DE-4FAB-95E6-A73BD21A182F}" dt="2023-02-07T21:02:44.463" v="681"/>
          <ac:grpSpMkLst>
            <pc:docMk/>
            <pc:sldMk cId="1174917202" sldId="531"/>
            <ac:grpSpMk id="8" creationId="{0B973380-5FC1-9814-BDFD-615CF73824D6}"/>
          </ac:grpSpMkLst>
        </pc:grpChg>
        <pc:grpChg chg="mod">
          <ac:chgData name="Occhipinti, Annalisa" userId="a66fcd2b-4181-400a-8ca1-7fdb013d8d8c" providerId="ADAL" clId="{FA4A8CD4-75DE-4FAB-95E6-A73BD21A182F}" dt="2023-02-07T20:39:25.381" v="132"/>
          <ac:grpSpMkLst>
            <pc:docMk/>
            <pc:sldMk cId="1174917202" sldId="531"/>
            <ac:grpSpMk id="11" creationId="{70080AD3-6535-8880-BEC6-2B7BBE15E81B}"/>
          </ac:grpSpMkLst>
        </pc:grpChg>
        <pc:grpChg chg="del mod">
          <ac:chgData name="Occhipinti, Annalisa" userId="a66fcd2b-4181-400a-8ca1-7fdb013d8d8c" providerId="ADAL" clId="{FA4A8CD4-75DE-4FAB-95E6-A73BD21A182F}" dt="2023-02-07T20:39:34.068" v="139"/>
          <ac:grpSpMkLst>
            <pc:docMk/>
            <pc:sldMk cId="1174917202" sldId="531"/>
            <ac:grpSpMk id="14" creationId="{7C2ECD20-8AA2-501A-322D-61C85F162FCB}"/>
          </ac:grpSpMkLst>
        </pc:grpChg>
        <pc:grpChg chg="mod">
          <ac:chgData name="Occhipinti, Annalisa" userId="a66fcd2b-4181-400a-8ca1-7fdb013d8d8c" providerId="ADAL" clId="{FA4A8CD4-75DE-4FAB-95E6-A73BD21A182F}" dt="2023-02-07T20:39:34.068" v="139"/>
          <ac:grpSpMkLst>
            <pc:docMk/>
            <pc:sldMk cId="1174917202" sldId="531"/>
            <ac:grpSpMk id="18" creationId="{679AC24B-D6F4-5D90-46D0-82F2CDF33040}"/>
          </ac:grpSpMkLst>
        </pc:grpChg>
        <pc:grpChg chg="mod">
          <ac:chgData name="Occhipinti, Annalisa" userId="a66fcd2b-4181-400a-8ca1-7fdb013d8d8c" providerId="ADAL" clId="{FA4A8CD4-75DE-4FAB-95E6-A73BD21A182F}" dt="2023-02-07T20:39:49.693" v="153"/>
          <ac:grpSpMkLst>
            <pc:docMk/>
            <pc:sldMk cId="1174917202" sldId="531"/>
            <ac:grpSpMk id="32" creationId="{E9032B1B-FC2B-CAD3-339C-A289C1C1B558}"/>
          </ac:grpSpMkLst>
        </pc:grpChg>
        <pc:grpChg chg="mod">
          <ac:chgData name="Occhipinti, Annalisa" userId="a66fcd2b-4181-400a-8ca1-7fdb013d8d8c" providerId="ADAL" clId="{FA4A8CD4-75DE-4FAB-95E6-A73BD21A182F}" dt="2023-02-07T20:39:49.693" v="153"/>
          <ac:grpSpMkLst>
            <pc:docMk/>
            <pc:sldMk cId="1174917202" sldId="531"/>
            <ac:grpSpMk id="33" creationId="{3D41FAB9-C2EE-5916-B458-7D1A0EF078F6}"/>
          </ac:grpSpMkLst>
        </pc:grpChg>
        <pc:grpChg chg="mod">
          <ac:chgData name="Occhipinti, Annalisa" userId="a66fcd2b-4181-400a-8ca1-7fdb013d8d8c" providerId="ADAL" clId="{FA4A8CD4-75DE-4FAB-95E6-A73BD21A182F}" dt="2023-02-07T20:39:49.693" v="153"/>
          <ac:grpSpMkLst>
            <pc:docMk/>
            <pc:sldMk cId="1174917202" sldId="531"/>
            <ac:grpSpMk id="34" creationId="{81585F19-4F6B-52BE-7305-9A2AEFCCFAB1}"/>
          </ac:grpSpMkLst>
        </pc:grpChg>
        <pc:grpChg chg="mod">
          <ac:chgData name="Occhipinti, Annalisa" userId="a66fcd2b-4181-400a-8ca1-7fdb013d8d8c" providerId="ADAL" clId="{FA4A8CD4-75DE-4FAB-95E6-A73BD21A182F}" dt="2023-02-07T20:39:56.125" v="162"/>
          <ac:grpSpMkLst>
            <pc:docMk/>
            <pc:sldMk cId="1174917202" sldId="531"/>
            <ac:grpSpMk id="43" creationId="{A5B629D0-D73E-1214-3A79-A15D01B5F2D4}"/>
          </ac:grpSpMkLst>
        </pc:grpChg>
        <pc:grpChg chg="mod">
          <ac:chgData name="Occhipinti, Annalisa" userId="a66fcd2b-4181-400a-8ca1-7fdb013d8d8c" providerId="ADAL" clId="{FA4A8CD4-75DE-4FAB-95E6-A73BD21A182F}" dt="2023-02-07T20:39:56.125" v="162"/>
          <ac:grpSpMkLst>
            <pc:docMk/>
            <pc:sldMk cId="1174917202" sldId="531"/>
            <ac:grpSpMk id="44" creationId="{A1A33CFD-BEFA-D0A6-48DE-C292E6DE1310}"/>
          </ac:grpSpMkLst>
        </pc:grpChg>
        <pc:grpChg chg="mod">
          <ac:chgData name="Occhipinti, Annalisa" userId="a66fcd2b-4181-400a-8ca1-7fdb013d8d8c" providerId="ADAL" clId="{FA4A8CD4-75DE-4FAB-95E6-A73BD21A182F}" dt="2023-02-07T20:39:59.183" v="165"/>
          <ac:grpSpMkLst>
            <pc:docMk/>
            <pc:sldMk cId="1174917202" sldId="531"/>
            <ac:grpSpMk id="47" creationId="{74C042A8-C59C-60F1-C4FB-6954A56DC402}"/>
          </ac:grpSpMkLst>
        </pc:grpChg>
        <pc:grpChg chg="mod">
          <ac:chgData name="Occhipinti, Annalisa" userId="a66fcd2b-4181-400a-8ca1-7fdb013d8d8c" providerId="ADAL" clId="{FA4A8CD4-75DE-4FAB-95E6-A73BD21A182F}" dt="2023-02-07T20:40:09.275" v="171"/>
          <ac:grpSpMkLst>
            <pc:docMk/>
            <pc:sldMk cId="1174917202" sldId="531"/>
            <ac:grpSpMk id="53" creationId="{DE30185B-A007-536D-7D91-B61299104FC1}"/>
          </ac:grpSpMkLst>
        </pc:grpChg>
        <pc:grpChg chg="del mod">
          <ac:chgData name="Occhipinti, Annalisa" userId="a66fcd2b-4181-400a-8ca1-7fdb013d8d8c" providerId="ADAL" clId="{FA4A8CD4-75DE-4FAB-95E6-A73BD21A182F}" dt="2023-02-07T20:40:33.952" v="191"/>
          <ac:grpSpMkLst>
            <pc:docMk/>
            <pc:sldMk cId="1174917202" sldId="531"/>
            <ac:grpSpMk id="61" creationId="{318FCEE8-338E-B41C-97DC-E5DD2E4AC693}"/>
          </ac:grpSpMkLst>
        </pc:grpChg>
        <pc:grpChg chg="del mod">
          <ac:chgData name="Occhipinti, Annalisa" userId="a66fcd2b-4181-400a-8ca1-7fdb013d8d8c" providerId="ADAL" clId="{FA4A8CD4-75DE-4FAB-95E6-A73BD21A182F}" dt="2023-02-07T20:40:32.369" v="188"/>
          <ac:grpSpMkLst>
            <pc:docMk/>
            <pc:sldMk cId="1174917202" sldId="531"/>
            <ac:grpSpMk id="62" creationId="{CFF2915F-CF65-6E4E-7659-F792107E99D0}"/>
          </ac:grpSpMkLst>
        </pc:grpChg>
        <pc:grpChg chg="mod">
          <ac:chgData name="Occhipinti, Annalisa" userId="a66fcd2b-4181-400a-8ca1-7fdb013d8d8c" providerId="ADAL" clId="{FA4A8CD4-75DE-4FAB-95E6-A73BD21A182F}" dt="2023-02-07T20:40:27.563" v="186"/>
          <ac:grpSpMkLst>
            <pc:docMk/>
            <pc:sldMk cId="1174917202" sldId="531"/>
            <ac:grpSpMk id="16385" creationId="{C005EE3A-52FF-EBCA-398F-AE21F09BBF45}"/>
          </ac:grpSpMkLst>
        </pc:grpChg>
        <pc:grpChg chg="del mod">
          <ac:chgData name="Occhipinti, Annalisa" userId="a66fcd2b-4181-400a-8ca1-7fdb013d8d8c" providerId="ADAL" clId="{FA4A8CD4-75DE-4FAB-95E6-A73BD21A182F}" dt="2023-02-07T20:40:33.952" v="191"/>
          <ac:grpSpMkLst>
            <pc:docMk/>
            <pc:sldMk cId="1174917202" sldId="531"/>
            <ac:grpSpMk id="16387" creationId="{703D0974-A2C4-32EC-3F81-58E67147C94D}"/>
          </ac:grpSpMkLst>
        </pc:grpChg>
        <pc:grpChg chg="del mod">
          <ac:chgData name="Occhipinti, Annalisa" userId="a66fcd2b-4181-400a-8ca1-7fdb013d8d8c" providerId="ADAL" clId="{FA4A8CD4-75DE-4FAB-95E6-A73BD21A182F}" dt="2023-02-07T20:40:49.153" v="210"/>
          <ac:grpSpMkLst>
            <pc:docMk/>
            <pc:sldMk cId="1174917202" sldId="531"/>
            <ac:grpSpMk id="16390" creationId="{B70F531A-7611-78C5-F2D6-6BBC67B148B8}"/>
          </ac:grpSpMkLst>
        </pc:grpChg>
        <pc:grpChg chg="mod">
          <ac:chgData name="Occhipinti, Annalisa" userId="a66fcd2b-4181-400a-8ca1-7fdb013d8d8c" providerId="ADAL" clId="{FA4A8CD4-75DE-4FAB-95E6-A73BD21A182F}" dt="2023-02-07T20:40:49.153" v="210"/>
          <ac:grpSpMkLst>
            <pc:docMk/>
            <pc:sldMk cId="1174917202" sldId="531"/>
            <ac:grpSpMk id="16410" creationId="{A3511E38-44AA-8B78-709A-80EC027E30DA}"/>
          </ac:grpSpMkLst>
        </pc:grpChg>
        <pc:grpChg chg="mod">
          <ac:chgData name="Occhipinti, Annalisa" userId="a66fcd2b-4181-400a-8ca1-7fdb013d8d8c" providerId="ADAL" clId="{FA4A8CD4-75DE-4FAB-95E6-A73BD21A182F}" dt="2023-02-07T20:40:49.153" v="210"/>
          <ac:grpSpMkLst>
            <pc:docMk/>
            <pc:sldMk cId="1174917202" sldId="531"/>
            <ac:grpSpMk id="16411" creationId="{92B6DC3F-A439-268D-95F5-775F2B113F05}"/>
          </ac:grpSpMkLst>
        </pc:grpChg>
        <pc:grpChg chg="del mod">
          <ac:chgData name="Occhipinti, Annalisa" userId="a66fcd2b-4181-400a-8ca1-7fdb013d8d8c" providerId="ADAL" clId="{FA4A8CD4-75DE-4FAB-95E6-A73BD21A182F}" dt="2023-02-07T20:40:49.153" v="210"/>
          <ac:grpSpMkLst>
            <pc:docMk/>
            <pc:sldMk cId="1174917202" sldId="531"/>
            <ac:grpSpMk id="16412" creationId="{ABFC5BD0-B400-ECA6-4269-99C04DF9BA52}"/>
          </ac:grpSpMkLst>
        </pc:grpChg>
        <pc:grpChg chg="mod">
          <ac:chgData name="Occhipinti, Annalisa" userId="a66fcd2b-4181-400a-8ca1-7fdb013d8d8c" providerId="ADAL" clId="{FA4A8CD4-75DE-4FAB-95E6-A73BD21A182F}" dt="2023-02-07T20:40:49.153" v="210"/>
          <ac:grpSpMkLst>
            <pc:docMk/>
            <pc:sldMk cId="1174917202" sldId="531"/>
            <ac:grpSpMk id="16413" creationId="{07FC9641-3696-4481-E8CF-B3F7C7062AC8}"/>
          </ac:grpSpMkLst>
        </pc:grpChg>
        <pc:grpChg chg="mod">
          <ac:chgData name="Occhipinti, Annalisa" userId="a66fcd2b-4181-400a-8ca1-7fdb013d8d8c" providerId="ADAL" clId="{FA4A8CD4-75DE-4FAB-95E6-A73BD21A182F}" dt="2023-02-07T20:40:59.632" v="223"/>
          <ac:grpSpMkLst>
            <pc:docMk/>
            <pc:sldMk cId="1174917202" sldId="531"/>
            <ac:grpSpMk id="16426" creationId="{4630435F-6752-AACE-A208-3C3EC44DC00C}"/>
          </ac:grpSpMkLst>
        </pc:grpChg>
        <pc:grpChg chg="mod">
          <ac:chgData name="Occhipinti, Annalisa" userId="a66fcd2b-4181-400a-8ca1-7fdb013d8d8c" providerId="ADAL" clId="{FA4A8CD4-75DE-4FAB-95E6-A73BD21A182F}" dt="2023-02-07T20:40:59.632" v="223"/>
          <ac:grpSpMkLst>
            <pc:docMk/>
            <pc:sldMk cId="1174917202" sldId="531"/>
            <ac:grpSpMk id="16427" creationId="{C2917FE5-AA9F-4D47-8FA0-0C7FE896AF1B}"/>
          </ac:grpSpMkLst>
        </pc:grpChg>
        <pc:grpChg chg="mod">
          <ac:chgData name="Occhipinti, Annalisa" userId="a66fcd2b-4181-400a-8ca1-7fdb013d8d8c" providerId="ADAL" clId="{FA4A8CD4-75DE-4FAB-95E6-A73BD21A182F}" dt="2023-02-07T20:40:59.632" v="223"/>
          <ac:grpSpMkLst>
            <pc:docMk/>
            <pc:sldMk cId="1174917202" sldId="531"/>
            <ac:grpSpMk id="16428" creationId="{698BAEB0-713C-265A-E07B-54361E0BDC14}"/>
          </ac:grpSpMkLst>
        </pc:grpChg>
        <pc:grpChg chg="mod">
          <ac:chgData name="Occhipinti, Annalisa" userId="a66fcd2b-4181-400a-8ca1-7fdb013d8d8c" providerId="ADAL" clId="{FA4A8CD4-75DE-4FAB-95E6-A73BD21A182F}" dt="2023-02-07T20:40:59.632" v="223"/>
          <ac:grpSpMkLst>
            <pc:docMk/>
            <pc:sldMk cId="1174917202" sldId="531"/>
            <ac:grpSpMk id="16429" creationId="{BD65DC77-8A06-D4DD-52CB-3DF30EEE0D5F}"/>
          </ac:grpSpMkLst>
        </pc:grpChg>
        <pc:grpChg chg="mod">
          <ac:chgData name="Occhipinti, Annalisa" userId="a66fcd2b-4181-400a-8ca1-7fdb013d8d8c" providerId="ADAL" clId="{FA4A8CD4-75DE-4FAB-95E6-A73BD21A182F}" dt="2023-02-07T20:41:15.415" v="233"/>
          <ac:grpSpMkLst>
            <pc:docMk/>
            <pc:sldMk cId="1174917202" sldId="531"/>
            <ac:grpSpMk id="16439" creationId="{A2EA65E4-4140-1130-181F-A4D4650386F5}"/>
          </ac:grpSpMkLst>
        </pc:grpChg>
        <pc:grpChg chg="del mod">
          <ac:chgData name="Occhipinti, Annalisa" userId="a66fcd2b-4181-400a-8ca1-7fdb013d8d8c" providerId="ADAL" clId="{FA4A8CD4-75DE-4FAB-95E6-A73BD21A182F}" dt="2023-02-07T20:41:39.840" v="261"/>
          <ac:grpSpMkLst>
            <pc:docMk/>
            <pc:sldMk cId="1174917202" sldId="531"/>
            <ac:grpSpMk id="16444" creationId="{0D6349D9-796C-36F6-3E0B-A125587C7CBA}"/>
          </ac:grpSpMkLst>
        </pc:grpChg>
        <pc:grpChg chg="del mod">
          <ac:chgData name="Occhipinti, Annalisa" userId="a66fcd2b-4181-400a-8ca1-7fdb013d8d8c" providerId="ADAL" clId="{FA4A8CD4-75DE-4FAB-95E6-A73BD21A182F}" dt="2023-02-07T20:40:27.563" v="186"/>
          <ac:grpSpMkLst>
            <pc:docMk/>
            <pc:sldMk cId="1174917202" sldId="531"/>
            <ac:grpSpMk id="1058824" creationId="{2F44AD56-431A-E372-617D-E7A8E207450E}"/>
          </ac:grpSpMkLst>
        </pc:grpChg>
        <pc:grpChg chg="del mod">
          <ac:chgData name="Occhipinti, Annalisa" userId="a66fcd2b-4181-400a-8ca1-7fdb013d8d8c" providerId="ADAL" clId="{FA4A8CD4-75DE-4FAB-95E6-A73BD21A182F}" dt="2023-02-07T20:41:32.403" v="249"/>
          <ac:grpSpMkLst>
            <pc:docMk/>
            <pc:sldMk cId="1174917202" sldId="531"/>
            <ac:grpSpMk id="1058888" creationId="{C0D38717-6647-6710-A5D0-FD644C89DB41}"/>
          </ac:grpSpMkLst>
        </pc:grpChg>
        <pc:grpChg chg="mod">
          <ac:chgData name="Occhipinti, Annalisa" userId="a66fcd2b-4181-400a-8ca1-7fdb013d8d8c" providerId="ADAL" clId="{FA4A8CD4-75DE-4FAB-95E6-A73BD21A182F}" dt="2023-02-07T20:41:31.436" v="247"/>
          <ac:grpSpMkLst>
            <pc:docMk/>
            <pc:sldMk cId="1174917202" sldId="531"/>
            <ac:grpSpMk id="1058889" creationId="{38B85856-171E-8F35-70B1-FEBAAF6B382B}"/>
          </ac:grpSpMkLst>
        </pc:grpChg>
        <pc:grpChg chg="del mod">
          <ac:chgData name="Occhipinti, Annalisa" userId="a66fcd2b-4181-400a-8ca1-7fdb013d8d8c" providerId="ADAL" clId="{FA4A8CD4-75DE-4FAB-95E6-A73BD21A182F}" dt="2023-02-07T20:41:39.840" v="261"/>
          <ac:grpSpMkLst>
            <pc:docMk/>
            <pc:sldMk cId="1174917202" sldId="531"/>
            <ac:grpSpMk id="1058890" creationId="{54B0AF3F-8B98-ADFC-F928-248B0D7C3859}"/>
          </ac:grpSpMkLst>
        </pc:grpChg>
        <pc:grpChg chg="mod">
          <ac:chgData name="Occhipinti, Annalisa" userId="a66fcd2b-4181-400a-8ca1-7fdb013d8d8c" providerId="ADAL" clId="{FA4A8CD4-75DE-4FAB-95E6-A73BD21A182F}" dt="2023-02-07T20:41:32.403" v="249"/>
          <ac:grpSpMkLst>
            <pc:docMk/>
            <pc:sldMk cId="1174917202" sldId="531"/>
            <ac:grpSpMk id="1058892" creationId="{249581B3-2434-8FF3-DF7C-5ACFC39065A9}"/>
          </ac:grpSpMkLst>
        </pc:grpChg>
        <pc:grpChg chg="del mod">
          <ac:chgData name="Occhipinti, Annalisa" userId="a66fcd2b-4181-400a-8ca1-7fdb013d8d8c" providerId="ADAL" clId="{FA4A8CD4-75DE-4FAB-95E6-A73BD21A182F}" dt="2023-02-07T20:41:39.840" v="261"/>
          <ac:grpSpMkLst>
            <pc:docMk/>
            <pc:sldMk cId="1174917202" sldId="531"/>
            <ac:grpSpMk id="1058904" creationId="{38505388-D5F2-AB29-E628-EA210ABE9560}"/>
          </ac:grpSpMkLst>
        </pc:grpChg>
        <pc:grpChg chg="del mod">
          <ac:chgData name="Occhipinti, Annalisa" userId="a66fcd2b-4181-400a-8ca1-7fdb013d8d8c" providerId="ADAL" clId="{FA4A8CD4-75DE-4FAB-95E6-A73BD21A182F}" dt="2023-02-07T20:41:50.074" v="278"/>
          <ac:grpSpMkLst>
            <pc:docMk/>
            <pc:sldMk cId="1174917202" sldId="531"/>
            <ac:grpSpMk id="1058905" creationId="{096DE945-42F4-12F9-CA0E-AD96F3396203}"/>
          </ac:grpSpMkLst>
        </pc:grpChg>
        <pc:grpChg chg="del mod">
          <ac:chgData name="Occhipinti, Annalisa" userId="a66fcd2b-4181-400a-8ca1-7fdb013d8d8c" providerId="ADAL" clId="{FA4A8CD4-75DE-4FAB-95E6-A73BD21A182F}" dt="2023-02-07T20:41:50.074" v="278"/>
          <ac:grpSpMkLst>
            <pc:docMk/>
            <pc:sldMk cId="1174917202" sldId="531"/>
            <ac:grpSpMk id="1058910" creationId="{CB8A3807-8E26-3089-2BD5-6035CCEFCE5F}"/>
          </ac:grpSpMkLst>
        </pc:grpChg>
        <pc:grpChg chg="del mod">
          <ac:chgData name="Occhipinti, Annalisa" userId="a66fcd2b-4181-400a-8ca1-7fdb013d8d8c" providerId="ADAL" clId="{FA4A8CD4-75DE-4FAB-95E6-A73BD21A182F}" dt="2023-02-07T20:41:56.540" v="288"/>
          <ac:grpSpMkLst>
            <pc:docMk/>
            <pc:sldMk cId="1174917202" sldId="531"/>
            <ac:grpSpMk id="1058922" creationId="{26561429-6EFE-855E-E236-22D7C0800770}"/>
          </ac:grpSpMkLst>
        </pc:grpChg>
        <pc:grpChg chg="del mod">
          <ac:chgData name="Occhipinti, Annalisa" userId="a66fcd2b-4181-400a-8ca1-7fdb013d8d8c" providerId="ADAL" clId="{FA4A8CD4-75DE-4FAB-95E6-A73BD21A182F}" dt="2023-02-07T20:41:50.074" v="278"/>
          <ac:grpSpMkLst>
            <pc:docMk/>
            <pc:sldMk cId="1174917202" sldId="531"/>
            <ac:grpSpMk id="1058923" creationId="{56AD4143-5656-5F0D-4B57-FF4B1088220A}"/>
          </ac:grpSpMkLst>
        </pc:grpChg>
        <pc:grpChg chg="mod">
          <ac:chgData name="Occhipinti, Annalisa" userId="a66fcd2b-4181-400a-8ca1-7fdb013d8d8c" providerId="ADAL" clId="{FA4A8CD4-75DE-4FAB-95E6-A73BD21A182F}" dt="2023-02-07T20:41:50.074" v="278"/>
          <ac:grpSpMkLst>
            <pc:docMk/>
            <pc:sldMk cId="1174917202" sldId="531"/>
            <ac:grpSpMk id="1058924" creationId="{64D5FC0F-8DC1-1B75-4D52-7C2C8B154829}"/>
          </ac:grpSpMkLst>
        </pc:grpChg>
        <pc:grpChg chg="mod">
          <ac:chgData name="Occhipinti, Annalisa" userId="a66fcd2b-4181-400a-8ca1-7fdb013d8d8c" providerId="ADAL" clId="{FA4A8CD4-75DE-4FAB-95E6-A73BD21A182F}" dt="2023-02-07T20:41:50.074" v="278"/>
          <ac:grpSpMkLst>
            <pc:docMk/>
            <pc:sldMk cId="1174917202" sldId="531"/>
            <ac:grpSpMk id="1058925" creationId="{C024B691-FCF2-28FE-4D1E-D03003FFA845}"/>
          </ac:grpSpMkLst>
        </pc:grpChg>
        <pc:grpChg chg="del mod">
          <ac:chgData name="Occhipinti, Annalisa" userId="a66fcd2b-4181-400a-8ca1-7fdb013d8d8c" providerId="ADAL" clId="{FA4A8CD4-75DE-4FAB-95E6-A73BD21A182F}" dt="2023-02-07T20:41:59.569" v="293"/>
          <ac:grpSpMkLst>
            <pc:docMk/>
            <pc:sldMk cId="1174917202" sldId="531"/>
            <ac:grpSpMk id="1058935" creationId="{3A79E758-671F-E132-B7AB-8E6A9313D9D5}"/>
          </ac:grpSpMkLst>
        </pc:grpChg>
        <pc:grpChg chg="mod">
          <ac:chgData name="Occhipinti, Annalisa" userId="a66fcd2b-4181-400a-8ca1-7fdb013d8d8c" providerId="ADAL" clId="{FA4A8CD4-75DE-4FAB-95E6-A73BD21A182F}" dt="2023-02-07T20:41:56.540" v="288"/>
          <ac:grpSpMkLst>
            <pc:docMk/>
            <pc:sldMk cId="1174917202" sldId="531"/>
            <ac:grpSpMk id="1058936" creationId="{BB4D2409-82F8-94D9-C2EB-1B97D62B14CB}"/>
          </ac:grpSpMkLst>
        </pc:grpChg>
        <pc:grpChg chg="mod">
          <ac:chgData name="Occhipinti, Annalisa" userId="a66fcd2b-4181-400a-8ca1-7fdb013d8d8c" providerId="ADAL" clId="{FA4A8CD4-75DE-4FAB-95E6-A73BD21A182F}" dt="2023-02-07T20:41:56.540" v="288"/>
          <ac:grpSpMkLst>
            <pc:docMk/>
            <pc:sldMk cId="1174917202" sldId="531"/>
            <ac:grpSpMk id="1058937" creationId="{C1A7B882-4EA2-6C8F-EB84-DEF82C250FF4}"/>
          </ac:grpSpMkLst>
        </pc:grpChg>
        <pc:grpChg chg="mod">
          <ac:chgData name="Occhipinti, Annalisa" userId="a66fcd2b-4181-400a-8ca1-7fdb013d8d8c" providerId="ADAL" clId="{FA4A8CD4-75DE-4FAB-95E6-A73BD21A182F}" dt="2023-02-07T20:41:59.569" v="293"/>
          <ac:grpSpMkLst>
            <pc:docMk/>
            <pc:sldMk cId="1174917202" sldId="531"/>
            <ac:grpSpMk id="1058942" creationId="{D995D069-1657-EF81-47EF-48E3E9E7DB8C}"/>
          </ac:grpSpMkLst>
        </pc:grpChg>
        <pc:grpChg chg="mod">
          <ac:chgData name="Occhipinti, Annalisa" userId="a66fcd2b-4181-400a-8ca1-7fdb013d8d8c" providerId="ADAL" clId="{FA4A8CD4-75DE-4FAB-95E6-A73BD21A182F}" dt="2023-02-07T20:41:59.569" v="293"/>
          <ac:grpSpMkLst>
            <pc:docMk/>
            <pc:sldMk cId="1174917202" sldId="531"/>
            <ac:grpSpMk id="1058943" creationId="{39184FFB-D68E-81F6-DAFF-70FB5925C2DE}"/>
          </ac:grpSpMkLst>
        </pc:grpChg>
        <pc:grpChg chg="del mod">
          <ac:chgData name="Occhipinti, Annalisa" userId="a66fcd2b-4181-400a-8ca1-7fdb013d8d8c" providerId="ADAL" clId="{FA4A8CD4-75DE-4FAB-95E6-A73BD21A182F}" dt="2023-02-07T20:42:22.674" v="310"/>
          <ac:grpSpMkLst>
            <pc:docMk/>
            <pc:sldMk cId="1174917202" sldId="531"/>
            <ac:grpSpMk id="1058960" creationId="{33704884-683F-3994-D9F9-F8D4F9F763C0}"/>
          </ac:grpSpMkLst>
        </pc:grpChg>
        <pc:grpChg chg="del mod">
          <ac:chgData name="Occhipinti, Annalisa" userId="a66fcd2b-4181-400a-8ca1-7fdb013d8d8c" providerId="ADAL" clId="{FA4A8CD4-75DE-4FAB-95E6-A73BD21A182F}" dt="2023-02-07T20:42:50.433" v="355"/>
          <ac:grpSpMkLst>
            <pc:docMk/>
            <pc:sldMk cId="1174917202" sldId="531"/>
            <ac:grpSpMk id="1058961" creationId="{350A4F36-C2CB-4766-8262-B2CDB8873B39}"/>
          </ac:grpSpMkLst>
        </pc:grpChg>
        <pc:grpChg chg="del mod">
          <ac:chgData name="Occhipinti, Annalisa" userId="a66fcd2b-4181-400a-8ca1-7fdb013d8d8c" providerId="ADAL" clId="{FA4A8CD4-75DE-4FAB-95E6-A73BD21A182F}" dt="2023-02-07T20:42:50.433" v="355"/>
          <ac:grpSpMkLst>
            <pc:docMk/>
            <pc:sldMk cId="1174917202" sldId="531"/>
            <ac:grpSpMk id="1059006" creationId="{E3397AD3-0416-4C88-FAD9-2EA54968DFB3}"/>
          </ac:grpSpMkLst>
        </pc:grpChg>
        <pc:grpChg chg="mod">
          <ac:chgData name="Occhipinti, Annalisa" userId="a66fcd2b-4181-400a-8ca1-7fdb013d8d8c" providerId="ADAL" clId="{FA4A8CD4-75DE-4FAB-95E6-A73BD21A182F}" dt="2023-02-07T20:42:50.433" v="355"/>
          <ac:grpSpMkLst>
            <pc:docMk/>
            <pc:sldMk cId="1174917202" sldId="531"/>
            <ac:grpSpMk id="1059007" creationId="{C3733A12-272D-DC42-5BFD-FE9BE51530BF}"/>
          </ac:grpSpMkLst>
        </pc:grpChg>
        <pc:grpChg chg="mod">
          <ac:chgData name="Occhipinti, Annalisa" userId="a66fcd2b-4181-400a-8ca1-7fdb013d8d8c" providerId="ADAL" clId="{FA4A8CD4-75DE-4FAB-95E6-A73BD21A182F}" dt="2023-02-07T20:43:16.690" v="367"/>
          <ac:grpSpMkLst>
            <pc:docMk/>
            <pc:sldMk cId="1174917202" sldId="531"/>
            <ac:grpSpMk id="1059017" creationId="{ACA0E8D3-3C5C-D2E2-9932-F81FB4600CDA}"/>
          </ac:grpSpMkLst>
        </pc:grpChg>
        <pc:grpChg chg="mod">
          <ac:chgData name="Occhipinti, Annalisa" userId="a66fcd2b-4181-400a-8ca1-7fdb013d8d8c" providerId="ADAL" clId="{FA4A8CD4-75DE-4FAB-95E6-A73BD21A182F}" dt="2023-02-07T20:43:32.305" v="375"/>
          <ac:grpSpMkLst>
            <pc:docMk/>
            <pc:sldMk cId="1174917202" sldId="531"/>
            <ac:grpSpMk id="1059025" creationId="{C1408C66-1F21-D17C-8302-F905AF415D43}"/>
          </ac:grpSpMkLst>
        </pc:grpChg>
        <pc:grpChg chg="del mod">
          <ac:chgData name="Occhipinti, Annalisa" userId="a66fcd2b-4181-400a-8ca1-7fdb013d8d8c" providerId="ADAL" clId="{FA4A8CD4-75DE-4FAB-95E6-A73BD21A182F}" dt="2023-02-07T20:44:40.307" v="387"/>
          <ac:grpSpMkLst>
            <pc:docMk/>
            <pc:sldMk cId="1174917202" sldId="531"/>
            <ac:grpSpMk id="1059029" creationId="{B0F8DCE1-E9F1-128F-7FFA-DFF8E186484B}"/>
          </ac:grpSpMkLst>
        </pc:grpChg>
        <pc:grpChg chg="mod">
          <ac:chgData name="Occhipinti, Annalisa" userId="a66fcd2b-4181-400a-8ca1-7fdb013d8d8c" providerId="ADAL" clId="{FA4A8CD4-75DE-4FAB-95E6-A73BD21A182F}" dt="2023-02-07T20:44:40.307" v="387"/>
          <ac:grpSpMkLst>
            <pc:docMk/>
            <pc:sldMk cId="1174917202" sldId="531"/>
            <ac:grpSpMk id="1059037" creationId="{56D47B31-3B41-8A80-3D05-46507D81877F}"/>
          </ac:grpSpMkLst>
        </pc:grpChg>
        <pc:grpChg chg="mod">
          <ac:chgData name="Occhipinti, Annalisa" userId="a66fcd2b-4181-400a-8ca1-7fdb013d8d8c" providerId="ADAL" clId="{FA4A8CD4-75DE-4FAB-95E6-A73BD21A182F}" dt="2023-02-07T20:44:40.307" v="387"/>
          <ac:grpSpMkLst>
            <pc:docMk/>
            <pc:sldMk cId="1174917202" sldId="531"/>
            <ac:grpSpMk id="1059038" creationId="{F31B3937-2A00-A781-D47C-025D41D4C272}"/>
          </ac:grpSpMkLst>
        </pc:grpChg>
        <pc:grpChg chg="mod">
          <ac:chgData name="Occhipinti, Annalisa" userId="a66fcd2b-4181-400a-8ca1-7fdb013d8d8c" providerId="ADAL" clId="{FA4A8CD4-75DE-4FAB-95E6-A73BD21A182F}" dt="2023-02-07T20:44:42.114" v="390"/>
          <ac:grpSpMkLst>
            <pc:docMk/>
            <pc:sldMk cId="1174917202" sldId="531"/>
            <ac:grpSpMk id="1059041" creationId="{13659DC8-90DF-02E1-3A56-68F1929F84DE}"/>
          </ac:grpSpMkLst>
        </pc:grpChg>
        <pc:grpChg chg="mod">
          <ac:chgData name="Occhipinti, Annalisa" userId="a66fcd2b-4181-400a-8ca1-7fdb013d8d8c" providerId="ADAL" clId="{FA4A8CD4-75DE-4FAB-95E6-A73BD21A182F}" dt="2023-02-07T20:44:48.027" v="394"/>
          <ac:grpSpMkLst>
            <pc:docMk/>
            <pc:sldMk cId="1174917202" sldId="531"/>
            <ac:grpSpMk id="1059045" creationId="{6470F314-54D1-2BC6-F61C-8B2CBBAA4CDA}"/>
          </ac:grpSpMkLst>
        </pc:grpChg>
        <pc:grpChg chg="mod">
          <ac:chgData name="Occhipinti, Annalisa" userId="a66fcd2b-4181-400a-8ca1-7fdb013d8d8c" providerId="ADAL" clId="{FA4A8CD4-75DE-4FAB-95E6-A73BD21A182F}" dt="2023-02-07T20:45:06.187" v="409"/>
          <ac:grpSpMkLst>
            <pc:docMk/>
            <pc:sldMk cId="1174917202" sldId="531"/>
            <ac:grpSpMk id="1059060" creationId="{5E1F2710-D5B9-53C1-5B51-8CB77D5AFF98}"/>
          </ac:grpSpMkLst>
        </pc:grpChg>
        <pc:grpChg chg="mod">
          <ac:chgData name="Occhipinti, Annalisa" userId="a66fcd2b-4181-400a-8ca1-7fdb013d8d8c" providerId="ADAL" clId="{FA4A8CD4-75DE-4FAB-95E6-A73BD21A182F}" dt="2023-02-07T20:45:06.187" v="409"/>
          <ac:grpSpMkLst>
            <pc:docMk/>
            <pc:sldMk cId="1174917202" sldId="531"/>
            <ac:grpSpMk id="1059061" creationId="{C8998DC2-CEA7-2E41-2C50-61863966CC87}"/>
          </ac:grpSpMkLst>
        </pc:grpChg>
        <pc:grpChg chg="mod">
          <ac:chgData name="Occhipinti, Annalisa" userId="a66fcd2b-4181-400a-8ca1-7fdb013d8d8c" providerId="ADAL" clId="{FA4A8CD4-75DE-4FAB-95E6-A73BD21A182F}" dt="2023-02-07T20:45:06.187" v="409"/>
          <ac:grpSpMkLst>
            <pc:docMk/>
            <pc:sldMk cId="1174917202" sldId="531"/>
            <ac:grpSpMk id="1059062" creationId="{9DDEDA18-8535-05A9-BE0F-6AC4D599DEF6}"/>
          </ac:grpSpMkLst>
        </pc:grpChg>
        <pc:grpChg chg="mod">
          <ac:chgData name="Occhipinti, Annalisa" userId="a66fcd2b-4181-400a-8ca1-7fdb013d8d8c" providerId="ADAL" clId="{FA4A8CD4-75DE-4FAB-95E6-A73BD21A182F}" dt="2023-02-07T20:45:06.187" v="409"/>
          <ac:grpSpMkLst>
            <pc:docMk/>
            <pc:sldMk cId="1174917202" sldId="531"/>
            <ac:grpSpMk id="1059063" creationId="{29F2C9B8-C80E-CFCE-5D4A-313D599F79F0}"/>
          </ac:grpSpMkLst>
        </pc:grpChg>
        <pc:grpChg chg="mod">
          <ac:chgData name="Occhipinti, Annalisa" userId="a66fcd2b-4181-400a-8ca1-7fdb013d8d8c" providerId="ADAL" clId="{FA4A8CD4-75DE-4FAB-95E6-A73BD21A182F}" dt="2023-02-07T20:45:12.212" v="413"/>
          <ac:grpSpMkLst>
            <pc:docMk/>
            <pc:sldMk cId="1174917202" sldId="531"/>
            <ac:grpSpMk id="1059067" creationId="{2AB07BB3-4050-0095-637F-843AE772235E}"/>
          </ac:grpSpMkLst>
        </pc:grpChg>
        <pc:grpChg chg="mod">
          <ac:chgData name="Occhipinti, Annalisa" userId="a66fcd2b-4181-400a-8ca1-7fdb013d8d8c" providerId="ADAL" clId="{FA4A8CD4-75DE-4FAB-95E6-A73BD21A182F}" dt="2023-02-07T21:02:44.463" v="681"/>
          <ac:grpSpMkLst>
            <pc:docMk/>
            <pc:sldMk cId="1174917202" sldId="531"/>
            <ac:grpSpMk id="1059078" creationId="{E55483C4-D23E-07FA-E276-7C18FD58F98C}"/>
          </ac:grpSpMkLst>
        </pc:grpChg>
        <pc:inkChg chg="add">
          <ac:chgData name="Occhipinti, Annalisa" userId="a66fcd2b-4181-400a-8ca1-7fdb013d8d8c" providerId="ADAL" clId="{FA4A8CD4-75DE-4FAB-95E6-A73BD21A182F}" dt="2023-02-07T20:39:19.645" v="125" actId="9405"/>
          <ac:inkMkLst>
            <pc:docMk/>
            <pc:sldMk cId="1174917202" sldId="531"/>
            <ac:inkMk id="4" creationId="{60671264-9D3C-EC79-FF39-9618FB5FF075}"/>
          </ac:inkMkLst>
        </pc:inkChg>
        <pc:inkChg chg="add mod">
          <ac:chgData name="Occhipinti, Annalisa" userId="a66fcd2b-4181-400a-8ca1-7fdb013d8d8c" providerId="ADAL" clId="{FA4A8CD4-75DE-4FAB-95E6-A73BD21A182F}" dt="2023-02-07T21:02:44.463" v="681"/>
          <ac:inkMkLst>
            <pc:docMk/>
            <pc:sldMk cId="1174917202" sldId="531"/>
            <ac:inkMk id="5" creationId="{65A00664-3CFF-1A19-C809-A91F474DA737}"/>
          </ac:inkMkLst>
        </pc:inkChg>
        <pc:inkChg chg="add mod">
          <ac:chgData name="Occhipinti, Annalisa" userId="a66fcd2b-4181-400a-8ca1-7fdb013d8d8c" providerId="ADAL" clId="{FA4A8CD4-75DE-4FAB-95E6-A73BD21A182F}" dt="2023-02-07T21:02:44.463" v="681"/>
          <ac:inkMkLst>
            <pc:docMk/>
            <pc:sldMk cId="1174917202" sldId="531"/>
            <ac:inkMk id="6" creationId="{449BABCD-79A5-8A05-5454-B79A7297A8D1}"/>
          </ac:inkMkLst>
        </pc:inkChg>
        <pc:inkChg chg="add mod">
          <ac:chgData name="Occhipinti, Annalisa" userId="a66fcd2b-4181-400a-8ca1-7fdb013d8d8c" providerId="ADAL" clId="{FA4A8CD4-75DE-4FAB-95E6-A73BD21A182F}" dt="2023-02-07T21:02:44.463" v="681"/>
          <ac:inkMkLst>
            <pc:docMk/>
            <pc:sldMk cId="1174917202" sldId="531"/>
            <ac:inkMk id="7" creationId="{EF5396BF-CFD1-FB8E-F272-A824A8778FB5}"/>
          </ac:inkMkLst>
        </pc:inkChg>
        <pc:inkChg chg="add mod">
          <ac:chgData name="Occhipinti, Annalisa" userId="a66fcd2b-4181-400a-8ca1-7fdb013d8d8c" providerId="ADAL" clId="{FA4A8CD4-75DE-4FAB-95E6-A73BD21A182F}" dt="2023-02-07T20:39:25.381" v="132"/>
          <ac:inkMkLst>
            <pc:docMk/>
            <pc:sldMk cId="1174917202" sldId="531"/>
            <ac:inkMk id="9" creationId="{3B7AAA3A-35E0-4E34-0C4D-9FFE111F448B}"/>
          </ac:inkMkLst>
        </pc:inkChg>
        <pc:inkChg chg="add mod">
          <ac:chgData name="Occhipinti, Annalisa" userId="a66fcd2b-4181-400a-8ca1-7fdb013d8d8c" providerId="ADAL" clId="{FA4A8CD4-75DE-4FAB-95E6-A73BD21A182F}" dt="2023-02-07T20:39:25.381" v="132"/>
          <ac:inkMkLst>
            <pc:docMk/>
            <pc:sldMk cId="1174917202" sldId="531"/>
            <ac:inkMk id="10" creationId="{FDEED3A8-5B17-911E-4A61-F67F2263DB77}"/>
          </ac:inkMkLst>
        </pc:inkChg>
        <pc:inkChg chg="add mod">
          <ac:chgData name="Occhipinti, Annalisa" userId="a66fcd2b-4181-400a-8ca1-7fdb013d8d8c" providerId="ADAL" clId="{FA4A8CD4-75DE-4FAB-95E6-A73BD21A182F}" dt="2023-02-07T20:39:34.068" v="139"/>
          <ac:inkMkLst>
            <pc:docMk/>
            <pc:sldMk cId="1174917202" sldId="531"/>
            <ac:inkMk id="12" creationId="{AFFAED15-8DC5-3107-6F46-37C81220ADB4}"/>
          </ac:inkMkLst>
        </pc:inkChg>
        <pc:inkChg chg="add mod">
          <ac:chgData name="Occhipinti, Annalisa" userId="a66fcd2b-4181-400a-8ca1-7fdb013d8d8c" providerId="ADAL" clId="{FA4A8CD4-75DE-4FAB-95E6-A73BD21A182F}" dt="2023-02-07T20:39:34.068" v="139"/>
          <ac:inkMkLst>
            <pc:docMk/>
            <pc:sldMk cId="1174917202" sldId="531"/>
            <ac:inkMk id="13" creationId="{C4349B53-0F89-E184-D62D-0F1930F9FBD4}"/>
          </ac:inkMkLst>
        </pc:inkChg>
        <pc:inkChg chg="add mod">
          <ac:chgData name="Occhipinti, Annalisa" userId="a66fcd2b-4181-400a-8ca1-7fdb013d8d8c" providerId="ADAL" clId="{FA4A8CD4-75DE-4FAB-95E6-A73BD21A182F}" dt="2023-02-07T20:39:34.068" v="139"/>
          <ac:inkMkLst>
            <pc:docMk/>
            <pc:sldMk cId="1174917202" sldId="531"/>
            <ac:inkMk id="15" creationId="{D0BF3764-0C9C-C872-C633-B6C05110AEBE}"/>
          </ac:inkMkLst>
        </pc:inkChg>
        <pc:inkChg chg="add mod">
          <ac:chgData name="Occhipinti, Annalisa" userId="a66fcd2b-4181-400a-8ca1-7fdb013d8d8c" providerId="ADAL" clId="{FA4A8CD4-75DE-4FAB-95E6-A73BD21A182F}" dt="2023-02-07T20:39:34.068" v="139"/>
          <ac:inkMkLst>
            <pc:docMk/>
            <pc:sldMk cId="1174917202" sldId="531"/>
            <ac:inkMk id="16" creationId="{AE182144-3F22-77E5-DA04-67BE873FF0AA}"/>
          </ac:inkMkLst>
        </pc:inkChg>
        <pc:inkChg chg="add mod">
          <ac:chgData name="Occhipinti, Annalisa" userId="a66fcd2b-4181-400a-8ca1-7fdb013d8d8c" providerId="ADAL" clId="{FA4A8CD4-75DE-4FAB-95E6-A73BD21A182F}" dt="2023-02-07T20:39:34.068" v="139"/>
          <ac:inkMkLst>
            <pc:docMk/>
            <pc:sldMk cId="1174917202" sldId="531"/>
            <ac:inkMk id="17" creationId="{46E32F5A-6C5A-B4A0-23BC-7F3D720B603E}"/>
          </ac:inkMkLst>
        </pc:inkChg>
        <pc:inkChg chg="add">
          <ac:chgData name="Occhipinti, Annalisa" userId="a66fcd2b-4181-400a-8ca1-7fdb013d8d8c" providerId="ADAL" clId="{FA4A8CD4-75DE-4FAB-95E6-A73BD21A182F}" dt="2023-02-07T20:39:35.147" v="140" actId="9405"/>
          <ac:inkMkLst>
            <pc:docMk/>
            <pc:sldMk cId="1174917202" sldId="531"/>
            <ac:inkMk id="19" creationId="{D8A10D1D-50E4-1B43-889F-32AF72CF1581}"/>
          </ac:inkMkLst>
        </pc:inkChg>
        <pc:inkChg chg="add mod">
          <ac:chgData name="Occhipinti, Annalisa" userId="a66fcd2b-4181-400a-8ca1-7fdb013d8d8c" providerId="ADAL" clId="{FA4A8CD4-75DE-4FAB-95E6-A73BD21A182F}" dt="2023-02-07T20:39:49.693" v="153"/>
          <ac:inkMkLst>
            <pc:docMk/>
            <pc:sldMk cId="1174917202" sldId="531"/>
            <ac:inkMk id="20" creationId="{0C45DB08-44B6-4A39-CA78-C2281E86BFDF}"/>
          </ac:inkMkLst>
        </pc:inkChg>
        <pc:inkChg chg="add mod">
          <ac:chgData name="Occhipinti, Annalisa" userId="a66fcd2b-4181-400a-8ca1-7fdb013d8d8c" providerId="ADAL" clId="{FA4A8CD4-75DE-4FAB-95E6-A73BD21A182F}" dt="2023-02-07T20:39:49.693" v="153"/>
          <ac:inkMkLst>
            <pc:docMk/>
            <pc:sldMk cId="1174917202" sldId="531"/>
            <ac:inkMk id="21" creationId="{5F4170A9-B48D-BE8B-4C1F-4CE437D02320}"/>
          </ac:inkMkLst>
        </pc:inkChg>
        <pc:inkChg chg="add mod">
          <ac:chgData name="Occhipinti, Annalisa" userId="a66fcd2b-4181-400a-8ca1-7fdb013d8d8c" providerId="ADAL" clId="{FA4A8CD4-75DE-4FAB-95E6-A73BD21A182F}" dt="2023-02-07T20:39:49.693" v="153"/>
          <ac:inkMkLst>
            <pc:docMk/>
            <pc:sldMk cId="1174917202" sldId="531"/>
            <ac:inkMk id="22" creationId="{4145E5EF-B612-DB2A-1806-7943DB99BEDB}"/>
          </ac:inkMkLst>
        </pc:inkChg>
        <pc:inkChg chg="add mod">
          <ac:chgData name="Occhipinti, Annalisa" userId="a66fcd2b-4181-400a-8ca1-7fdb013d8d8c" providerId="ADAL" clId="{FA4A8CD4-75DE-4FAB-95E6-A73BD21A182F}" dt="2023-02-07T20:39:49.693" v="153"/>
          <ac:inkMkLst>
            <pc:docMk/>
            <pc:sldMk cId="1174917202" sldId="531"/>
            <ac:inkMk id="23" creationId="{761E1C15-0D6B-87E4-2E8D-5E5EB147D119}"/>
          </ac:inkMkLst>
        </pc:inkChg>
        <pc:inkChg chg="add mod">
          <ac:chgData name="Occhipinti, Annalisa" userId="a66fcd2b-4181-400a-8ca1-7fdb013d8d8c" providerId="ADAL" clId="{FA4A8CD4-75DE-4FAB-95E6-A73BD21A182F}" dt="2023-02-07T20:39:49.693" v="153"/>
          <ac:inkMkLst>
            <pc:docMk/>
            <pc:sldMk cId="1174917202" sldId="531"/>
            <ac:inkMk id="24" creationId="{D2332158-E987-3467-5BC5-8A6A6517CB70}"/>
          </ac:inkMkLst>
        </pc:inkChg>
        <pc:inkChg chg="add mod">
          <ac:chgData name="Occhipinti, Annalisa" userId="a66fcd2b-4181-400a-8ca1-7fdb013d8d8c" providerId="ADAL" clId="{FA4A8CD4-75DE-4FAB-95E6-A73BD21A182F}" dt="2023-02-07T20:39:49.693" v="153"/>
          <ac:inkMkLst>
            <pc:docMk/>
            <pc:sldMk cId="1174917202" sldId="531"/>
            <ac:inkMk id="25" creationId="{B2781B1A-BC7D-390A-8532-72650D3584A3}"/>
          </ac:inkMkLst>
        </pc:inkChg>
        <pc:inkChg chg="add mod">
          <ac:chgData name="Occhipinti, Annalisa" userId="a66fcd2b-4181-400a-8ca1-7fdb013d8d8c" providerId="ADAL" clId="{FA4A8CD4-75DE-4FAB-95E6-A73BD21A182F}" dt="2023-02-07T20:39:49.693" v="153"/>
          <ac:inkMkLst>
            <pc:docMk/>
            <pc:sldMk cId="1174917202" sldId="531"/>
            <ac:inkMk id="26" creationId="{16790DBE-86BB-D8F4-929F-B6D991ABB61B}"/>
          </ac:inkMkLst>
        </pc:inkChg>
        <pc:inkChg chg="add mod">
          <ac:chgData name="Occhipinti, Annalisa" userId="a66fcd2b-4181-400a-8ca1-7fdb013d8d8c" providerId="ADAL" clId="{FA4A8CD4-75DE-4FAB-95E6-A73BD21A182F}" dt="2023-02-07T20:39:49.693" v="153"/>
          <ac:inkMkLst>
            <pc:docMk/>
            <pc:sldMk cId="1174917202" sldId="531"/>
            <ac:inkMk id="27" creationId="{575B6ABE-A965-CF06-696E-00D178E186A7}"/>
          </ac:inkMkLst>
        </pc:inkChg>
        <pc:inkChg chg="add mod">
          <ac:chgData name="Occhipinti, Annalisa" userId="a66fcd2b-4181-400a-8ca1-7fdb013d8d8c" providerId="ADAL" clId="{FA4A8CD4-75DE-4FAB-95E6-A73BD21A182F}" dt="2023-02-07T20:39:49.693" v="153"/>
          <ac:inkMkLst>
            <pc:docMk/>
            <pc:sldMk cId="1174917202" sldId="531"/>
            <ac:inkMk id="28" creationId="{24376958-44CD-D432-653E-01B8B699EC41}"/>
          </ac:inkMkLst>
        </pc:inkChg>
        <pc:inkChg chg="add mod">
          <ac:chgData name="Occhipinti, Annalisa" userId="a66fcd2b-4181-400a-8ca1-7fdb013d8d8c" providerId="ADAL" clId="{FA4A8CD4-75DE-4FAB-95E6-A73BD21A182F}" dt="2023-02-07T20:39:49.693" v="153"/>
          <ac:inkMkLst>
            <pc:docMk/>
            <pc:sldMk cId="1174917202" sldId="531"/>
            <ac:inkMk id="29" creationId="{EB80287D-BA84-EE0A-9075-6195B2AD953A}"/>
          </ac:inkMkLst>
        </pc:inkChg>
        <pc:inkChg chg="add mod">
          <ac:chgData name="Occhipinti, Annalisa" userId="a66fcd2b-4181-400a-8ca1-7fdb013d8d8c" providerId="ADAL" clId="{FA4A8CD4-75DE-4FAB-95E6-A73BD21A182F}" dt="2023-02-07T20:39:49.693" v="153"/>
          <ac:inkMkLst>
            <pc:docMk/>
            <pc:sldMk cId="1174917202" sldId="531"/>
            <ac:inkMk id="30" creationId="{48EE5C13-BE85-38CB-FF0E-ACE8144CCA96}"/>
          </ac:inkMkLst>
        </pc:inkChg>
        <pc:inkChg chg="add mod">
          <ac:chgData name="Occhipinti, Annalisa" userId="a66fcd2b-4181-400a-8ca1-7fdb013d8d8c" providerId="ADAL" clId="{FA4A8CD4-75DE-4FAB-95E6-A73BD21A182F}" dt="2023-02-07T20:39:49.693" v="153"/>
          <ac:inkMkLst>
            <pc:docMk/>
            <pc:sldMk cId="1174917202" sldId="531"/>
            <ac:inkMk id="31" creationId="{26E9DD9A-68E0-FDB6-97F8-3B2FA9DC12AE}"/>
          </ac:inkMkLst>
        </pc:inkChg>
        <pc:inkChg chg="add">
          <ac:chgData name="Occhipinti, Annalisa" userId="a66fcd2b-4181-400a-8ca1-7fdb013d8d8c" providerId="ADAL" clId="{FA4A8CD4-75DE-4FAB-95E6-A73BD21A182F}" dt="2023-02-07T20:39:50.150" v="154" actId="9405"/>
          <ac:inkMkLst>
            <pc:docMk/>
            <pc:sldMk cId="1174917202" sldId="531"/>
            <ac:inkMk id="35" creationId="{B80EEFF1-5B05-E770-18B6-ACDA22196190}"/>
          </ac:inkMkLst>
        </pc:inkChg>
        <pc:inkChg chg="add">
          <ac:chgData name="Occhipinti, Annalisa" userId="a66fcd2b-4181-400a-8ca1-7fdb013d8d8c" providerId="ADAL" clId="{FA4A8CD4-75DE-4FAB-95E6-A73BD21A182F}" dt="2023-02-07T20:39:51.175" v="155" actId="9405"/>
          <ac:inkMkLst>
            <pc:docMk/>
            <pc:sldMk cId="1174917202" sldId="531"/>
            <ac:inkMk id="36" creationId="{DCCBF504-DC3D-C4E5-52E5-F7B963712A37}"/>
          </ac:inkMkLst>
        </pc:inkChg>
        <pc:inkChg chg="add">
          <ac:chgData name="Occhipinti, Annalisa" userId="a66fcd2b-4181-400a-8ca1-7fdb013d8d8c" providerId="ADAL" clId="{FA4A8CD4-75DE-4FAB-95E6-A73BD21A182F}" dt="2023-02-07T20:39:51.914" v="156" actId="9405"/>
          <ac:inkMkLst>
            <pc:docMk/>
            <pc:sldMk cId="1174917202" sldId="531"/>
            <ac:inkMk id="37" creationId="{D21ED980-A8AA-C5CD-E04D-C947D44ADF24}"/>
          </ac:inkMkLst>
        </pc:inkChg>
        <pc:inkChg chg="add">
          <ac:chgData name="Occhipinti, Annalisa" userId="a66fcd2b-4181-400a-8ca1-7fdb013d8d8c" providerId="ADAL" clId="{FA4A8CD4-75DE-4FAB-95E6-A73BD21A182F}" dt="2023-02-07T20:39:52.425" v="157" actId="9405"/>
          <ac:inkMkLst>
            <pc:docMk/>
            <pc:sldMk cId="1174917202" sldId="531"/>
            <ac:inkMk id="38" creationId="{8FA89EA6-533D-9DAF-91A2-774EE193790D}"/>
          </ac:inkMkLst>
        </pc:inkChg>
        <pc:inkChg chg="add mod">
          <ac:chgData name="Occhipinti, Annalisa" userId="a66fcd2b-4181-400a-8ca1-7fdb013d8d8c" providerId="ADAL" clId="{FA4A8CD4-75DE-4FAB-95E6-A73BD21A182F}" dt="2023-02-07T20:39:56.125" v="162"/>
          <ac:inkMkLst>
            <pc:docMk/>
            <pc:sldMk cId="1174917202" sldId="531"/>
            <ac:inkMk id="39" creationId="{9914B5AC-8F6F-6BEC-7FD7-1A9E194CAE30}"/>
          </ac:inkMkLst>
        </pc:inkChg>
        <pc:inkChg chg="add mod">
          <ac:chgData name="Occhipinti, Annalisa" userId="a66fcd2b-4181-400a-8ca1-7fdb013d8d8c" providerId="ADAL" clId="{FA4A8CD4-75DE-4FAB-95E6-A73BD21A182F}" dt="2023-02-07T20:39:56.125" v="162"/>
          <ac:inkMkLst>
            <pc:docMk/>
            <pc:sldMk cId="1174917202" sldId="531"/>
            <ac:inkMk id="40" creationId="{0116C52D-C934-CDE7-EF54-608182E63FCB}"/>
          </ac:inkMkLst>
        </pc:inkChg>
        <pc:inkChg chg="add mod">
          <ac:chgData name="Occhipinti, Annalisa" userId="a66fcd2b-4181-400a-8ca1-7fdb013d8d8c" providerId="ADAL" clId="{FA4A8CD4-75DE-4FAB-95E6-A73BD21A182F}" dt="2023-02-07T20:39:56.125" v="162"/>
          <ac:inkMkLst>
            <pc:docMk/>
            <pc:sldMk cId="1174917202" sldId="531"/>
            <ac:inkMk id="41" creationId="{6F367239-BAB8-BF98-16FB-C86BB9829046}"/>
          </ac:inkMkLst>
        </pc:inkChg>
        <pc:inkChg chg="add mod">
          <ac:chgData name="Occhipinti, Annalisa" userId="a66fcd2b-4181-400a-8ca1-7fdb013d8d8c" providerId="ADAL" clId="{FA4A8CD4-75DE-4FAB-95E6-A73BD21A182F}" dt="2023-02-07T20:39:56.125" v="162"/>
          <ac:inkMkLst>
            <pc:docMk/>
            <pc:sldMk cId="1174917202" sldId="531"/>
            <ac:inkMk id="42" creationId="{0DCB20CE-5641-8BAB-9C58-962D9D083359}"/>
          </ac:inkMkLst>
        </pc:inkChg>
        <pc:inkChg chg="add mod">
          <ac:chgData name="Occhipinti, Annalisa" userId="a66fcd2b-4181-400a-8ca1-7fdb013d8d8c" providerId="ADAL" clId="{FA4A8CD4-75DE-4FAB-95E6-A73BD21A182F}" dt="2023-02-07T20:39:59.183" v="165"/>
          <ac:inkMkLst>
            <pc:docMk/>
            <pc:sldMk cId="1174917202" sldId="531"/>
            <ac:inkMk id="45" creationId="{8E326000-4221-6C38-F53D-8E9F452411CC}"/>
          </ac:inkMkLst>
        </pc:inkChg>
        <pc:inkChg chg="add mod">
          <ac:chgData name="Occhipinti, Annalisa" userId="a66fcd2b-4181-400a-8ca1-7fdb013d8d8c" providerId="ADAL" clId="{FA4A8CD4-75DE-4FAB-95E6-A73BD21A182F}" dt="2023-02-07T20:39:59.183" v="165"/>
          <ac:inkMkLst>
            <pc:docMk/>
            <pc:sldMk cId="1174917202" sldId="531"/>
            <ac:inkMk id="46" creationId="{A54943FB-D672-4713-6691-3597351CECBD}"/>
          </ac:inkMkLst>
        </pc:inkChg>
        <pc:inkChg chg="add">
          <ac:chgData name="Occhipinti, Annalisa" userId="a66fcd2b-4181-400a-8ca1-7fdb013d8d8c" providerId="ADAL" clId="{FA4A8CD4-75DE-4FAB-95E6-A73BD21A182F}" dt="2023-02-07T20:40:04.955" v="166" actId="9405"/>
          <ac:inkMkLst>
            <pc:docMk/>
            <pc:sldMk cId="1174917202" sldId="531"/>
            <ac:inkMk id="48" creationId="{C074DC19-80B9-288F-4EBA-3B1EEC5E334A}"/>
          </ac:inkMkLst>
        </pc:inkChg>
        <pc:inkChg chg="add">
          <ac:chgData name="Occhipinti, Annalisa" userId="a66fcd2b-4181-400a-8ca1-7fdb013d8d8c" providerId="ADAL" clId="{FA4A8CD4-75DE-4FAB-95E6-A73BD21A182F}" dt="2023-02-07T20:40:05.452" v="167" actId="9405"/>
          <ac:inkMkLst>
            <pc:docMk/>
            <pc:sldMk cId="1174917202" sldId="531"/>
            <ac:inkMk id="49" creationId="{A5BBE7E0-6006-174B-E054-D9DC619679AF}"/>
          </ac:inkMkLst>
        </pc:inkChg>
        <pc:inkChg chg="add mod">
          <ac:chgData name="Occhipinti, Annalisa" userId="a66fcd2b-4181-400a-8ca1-7fdb013d8d8c" providerId="ADAL" clId="{FA4A8CD4-75DE-4FAB-95E6-A73BD21A182F}" dt="2023-02-07T20:40:09.275" v="171"/>
          <ac:inkMkLst>
            <pc:docMk/>
            <pc:sldMk cId="1174917202" sldId="531"/>
            <ac:inkMk id="50" creationId="{728CFED6-AE25-3CFE-0EE3-008E5C22438B}"/>
          </ac:inkMkLst>
        </pc:inkChg>
        <pc:inkChg chg="add mod">
          <ac:chgData name="Occhipinti, Annalisa" userId="a66fcd2b-4181-400a-8ca1-7fdb013d8d8c" providerId="ADAL" clId="{FA4A8CD4-75DE-4FAB-95E6-A73BD21A182F}" dt="2023-02-07T20:40:09.275" v="171"/>
          <ac:inkMkLst>
            <pc:docMk/>
            <pc:sldMk cId="1174917202" sldId="531"/>
            <ac:inkMk id="51" creationId="{3B522D9C-9E99-4107-0BB4-D2B8FAEDDDA8}"/>
          </ac:inkMkLst>
        </pc:inkChg>
        <pc:inkChg chg="add">
          <ac:chgData name="Occhipinti, Annalisa" userId="a66fcd2b-4181-400a-8ca1-7fdb013d8d8c" providerId="ADAL" clId="{FA4A8CD4-75DE-4FAB-95E6-A73BD21A182F}" dt="2023-02-07T20:40:08.775" v="170" actId="9405"/>
          <ac:inkMkLst>
            <pc:docMk/>
            <pc:sldMk cId="1174917202" sldId="531"/>
            <ac:inkMk id="52" creationId="{9EEF8208-25C9-1478-85D3-E8BD095B8999}"/>
          </ac:inkMkLst>
        </pc:inkChg>
        <pc:inkChg chg="add mod">
          <ac:chgData name="Occhipinti, Annalisa" userId="a66fcd2b-4181-400a-8ca1-7fdb013d8d8c" providerId="ADAL" clId="{FA4A8CD4-75DE-4FAB-95E6-A73BD21A182F}" dt="2023-02-07T20:40:49.153" v="210"/>
          <ac:inkMkLst>
            <pc:docMk/>
            <pc:sldMk cId="1174917202" sldId="531"/>
            <ac:inkMk id="54" creationId="{55C00AE3-4C40-D4F2-D68B-E05E6FBE1650}"/>
          </ac:inkMkLst>
        </pc:inkChg>
        <pc:inkChg chg="add mod">
          <ac:chgData name="Occhipinti, Annalisa" userId="a66fcd2b-4181-400a-8ca1-7fdb013d8d8c" providerId="ADAL" clId="{FA4A8CD4-75DE-4FAB-95E6-A73BD21A182F}" dt="2023-02-07T20:40:49.153" v="210"/>
          <ac:inkMkLst>
            <pc:docMk/>
            <pc:sldMk cId="1174917202" sldId="531"/>
            <ac:inkMk id="55" creationId="{22FC14D5-0A75-768F-C4CA-37E75B47CDAE}"/>
          </ac:inkMkLst>
        </pc:inkChg>
        <pc:inkChg chg="add mod">
          <ac:chgData name="Occhipinti, Annalisa" userId="a66fcd2b-4181-400a-8ca1-7fdb013d8d8c" providerId="ADAL" clId="{FA4A8CD4-75DE-4FAB-95E6-A73BD21A182F}" dt="2023-02-07T20:40:49.153" v="210"/>
          <ac:inkMkLst>
            <pc:docMk/>
            <pc:sldMk cId="1174917202" sldId="531"/>
            <ac:inkMk id="56" creationId="{60C832AA-CFD3-8E06-2422-101ED1FD9659}"/>
          </ac:inkMkLst>
        </pc:inkChg>
        <pc:inkChg chg="add mod">
          <ac:chgData name="Occhipinti, Annalisa" userId="a66fcd2b-4181-400a-8ca1-7fdb013d8d8c" providerId="ADAL" clId="{FA4A8CD4-75DE-4FAB-95E6-A73BD21A182F}" dt="2023-02-07T20:40:49.153" v="210"/>
          <ac:inkMkLst>
            <pc:docMk/>
            <pc:sldMk cId="1174917202" sldId="531"/>
            <ac:inkMk id="57" creationId="{6A14D565-9FBF-493F-64AB-565A4A48D68A}"/>
          </ac:inkMkLst>
        </pc:inkChg>
        <pc:inkChg chg="add mod">
          <ac:chgData name="Occhipinti, Annalisa" userId="a66fcd2b-4181-400a-8ca1-7fdb013d8d8c" providerId="ADAL" clId="{FA4A8CD4-75DE-4FAB-95E6-A73BD21A182F}" dt="2023-02-07T20:40:49.153" v="210"/>
          <ac:inkMkLst>
            <pc:docMk/>
            <pc:sldMk cId="1174917202" sldId="531"/>
            <ac:inkMk id="58" creationId="{8551234D-0C60-3AAA-093B-8099029F9A34}"/>
          </ac:inkMkLst>
        </pc:inkChg>
        <pc:inkChg chg="add mod">
          <ac:chgData name="Occhipinti, Annalisa" userId="a66fcd2b-4181-400a-8ca1-7fdb013d8d8c" providerId="ADAL" clId="{FA4A8CD4-75DE-4FAB-95E6-A73BD21A182F}" dt="2023-02-07T20:40:49.153" v="210"/>
          <ac:inkMkLst>
            <pc:docMk/>
            <pc:sldMk cId="1174917202" sldId="531"/>
            <ac:inkMk id="59" creationId="{53F5BC54-25AB-FB4E-1A53-097441D72EAF}"/>
          </ac:inkMkLst>
        </pc:inkChg>
        <pc:inkChg chg="add">
          <ac:chgData name="Occhipinti, Annalisa" userId="a66fcd2b-4181-400a-8ca1-7fdb013d8d8c" providerId="ADAL" clId="{FA4A8CD4-75DE-4FAB-95E6-A73BD21A182F}" dt="2023-02-07T20:40:21.803" v="178" actId="9405"/>
          <ac:inkMkLst>
            <pc:docMk/>
            <pc:sldMk cId="1174917202" sldId="531"/>
            <ac:inkMk id="60" creationId="{684F221C-EBC8-5AB5-632D-6A3A702D0307}"/>
          </ac:inkMkLst>
        </pc:inkChg>
        <pc:inkChg chg="add mod">
          <ac:chgData name="Occhipinti, Annalisa" userId="a66fcd2b-4181-400a-8ca1-7fdb013d8d8c" providerId="ADAL" clId="{FA4A8CD4-75DE-4FAB-95E6-A73BD21A182F}" dt="2023-02-07T20:40:27.563" v="186"/>
          <ac:inkMkLst>
            <pc:docMk/>
            <pc:sldMk cId="1174917202" sldId="531"/>
            <ac:inkMk id="63" creationId="{9C1DF027-5B1E-423E-869C-60BAFBB0FAE7}"/>
          </ac:inkMkLst>
        </pc:inkChg>
        <pc:inkChg chg="add mod">
          <ac:chgData name="Occhipinti, Annalisa" userId="a66fcd2b-4181-400a-8ca1-7fdb013d8d8c" providerId="ADAL" clId="{FA4A8CD4-75DE-4FAB-95E6-A73BD21A182F}" dt="2023-02-07T20:40:27.563" v="186"/>
          <ac:inkMkLst>
            <pc:docMk/>
            <pc:sldMk cId="1174917202" sldId="531"/>
            <ac:inkMk id="16384" creationId="{0EEE73E0-733D-7907-94D2-C1555751B153}"/>
          </ac:inkMkLst>
        </pc:inkChg>
        <pc:inkChg chg="add del mod">
          <ac:chgData name="Occhipinti, Annalisa" userId="a66fcd2b-4181-400a-8ca1-7fdb013d8d8c" providerId="ADAL" clId="{FA4A8CD4-75DE-4FAB-95E6-A73BD21A182F}" dt="2023-02-07T21:06:11.698" v="710" actId="478"/>
          <ac:inkMkLst>
            <pc:docMk/>
            <pc:sldMk cId="1174917202" sldId="531"/>
            <ac:inkMk id="16386" creationId="{E8CF531F-FA80-879D-A20E-ABF40B7ADC7F}"/>
          </ac:inkMkLst>
        </pc:inkChg>
        <pc:inkChg chg="add mod">
          <ac:chgData name="Occhipinti, Annalisa" userId="a66fcd2b-4181-400a-8ca1-7fdb013d8d8c" providerId="ADAL" clId="{FA4A8CD4-75DE-4FAB-95E6-A73BD21A182F}" dt="2023-02-07T20:40:49.153" v="210"/>
          <ac:inkMkLst>
            <pc:docMk/>
            <pc:sldMk cId="1174917202" sldId="531"/>
            <ac:inkMk id="16388" creationId="{37596C63-0DC1-559A-C709-347FB8A5CF8D}"/>
          </ac:inkMkLst>
        </pc:inkChg>
        <pc:inkChg chg="add mod">
          <ac:chgData name="Occhipinti, Annalisa" userId="a66fcd2b-4181-400a-8ca1-7fdb013d8d8c" providerId="ADAL" clId="{FA4A8CD4-75DE-4FAB-95E6-A73BD21A182F}" dt="2023-02-07T20:40:49.153" v="210"/>
          <ac:inkMkLst>
            <pc:docMk/>
            <pc:sldMk cId="1174917202" sldId="531"/>
            <ac:inkMk id="16389" creationId="{2C05223A-CC7C-B564-4C1E-EBCC599A48EF}"/>
          </ac:inkMkLst>
        </pc:inkChg>
        <pc:inkChg chg="add mod">
          <ac:chgData name="Occhipinti, Annalisa" userId="a66fcd2b-4181-400a-8ca1-7fdb013d8d8c" providerId="ADAL" clId="{FA4A8CD4-75DE-4FAB-95E6-A73BD21A182F}" dt="2023-02-07T20:40:49.153" v="210"/>
          <ac:inkMkLst>
            <pc:docMk/>
            <pc:sldMk cId="1174917202" sldId="531"/>
            <ac:inkMk id="16391" creationId="{BC185785-F9E1-EE1C-95D8-BBC987D4B204}"/>
          </ac:inkMkLst>
        </pc:inkChg>
        <pc:inkChg chg="add mod">
          <ac:chgData name="Occhipinti, Annalisa" userId="a66fcd2b-4181-400a-8ca1-7fdb013d8d8c" providerId="ADAL" clId="{FA4A8CD4-75DE-4FAB-95E6-A73BD21A182F}" dt="2023-02-07T20:40:49.153" v="210"/>
          <ac:inkMkLst>
            <pc:docMk/>
            <pc:sldMk cId="1174917202" sldId="531"/>
            <ac:inkMk id="16393" creationId="{E55AB97B-080C-BF60-694B-E579EF399B9B}"/>
          </ac:inkMkLst>
        </pc:inkChg>
        <pc:inkChg chg="add mod">
          <ac:chgData name="Occhipinti, Annalisa" userId="a66fcd2b-4181-400a-8ca1-7fdb013d8d8c" providerId="ADAL" clId="{FA4A8CD4-75DE-4FAB-95E6-A73BD21A182F}" dt="2023-02-07T20:40:49.153" v="210"/>
          <ac:inkMkLst>
            <pc:docMk/>
            <pc:sldMk cId="1174917202" sldId="531"/>
            <ac:inkMk id="16394" creationId="{B6EEA0D9-A570-B45D-BBAF-F196FE1DA0EF}"/>
          </ac:inkMkLst>
        </pc:inkChg>
        <pc:inkChg chg="add mod">
          <ac:chgData name="Occhipinti, Annalisa" userId="a66fcd2b-4181-400a-8ca1-7fdb013d8d8c" providerId="ADAL" clId="{FA4A8CD4-75DE-4FAB-95E6-A73BD21A182F}" dt="2023-02-07T20:40:49.153" v="210"/>
          <ac:inkMkLst>
            <pc:docMk/>
            <pc:sldMk cId="1174917202" sldId="531"/>
            <ac:inkMk id="16395" creationId="{EA69F51C-09E3-14A3-804C-8CE8F444B2F7}"/>
          </ac:inkMkLst>
        </pc:inkChg>
        <pc:inkChg chg="add mod">
          <ac:chgData name="Occhipinti, Annalisa" userId="a66fcd2b-4181-400a-8ca1-7fdb013d8d8c" providerId="ADAL" clId="{FA4A8CD4-75DE-4FAB-95E6-A73BD21A182F}" dt="2023-02-07T20:40:49.153" v="210"/>
          <ac:inkMkLst>
            <pc:docMk/>
            <pc:sldMk cId="1174917202" sldId="531"/>
            <ac:inkMk id="16396" creationId="{AB6CD248-85DB-9906-97F3-63DFEC8FE526}"/>
          </ac:inkMkLst>
        </pc:inkChg>
        <pc:inkChg chg="add mod">
          <ac:chgData name="Occhipinti, Annalisa" userId="a66fcd2b-4181-400a-8ca1-7fdb013d8d8c" providerId="ADAL" clId="{FA4A8CD4-75DE-4FAB-95E6-A73BD21A182F}" dt="2023-02-07T20:40:49.153" v="210"/>
          <ac:inkMkLst>
            <pc:docMk/>
            <pc:sldMk cId="1174917202" sldId="531"/>
            <ac:inkMk id="16397" creationId="{6B654AC6-7212-FA45-C6BD-E99D3B2E3C2F}"/>
          </ac:inkMkLst>
        </pc:inkChg>
        <pc:inkChg chg="add">
          <ac:chgData name="Occhipinti, Annalisa" userId="a66fcd2b-4181-400a-8ca1-7fdb013d8d8c" providerId="ADAL" clId="{FA4A8CD4-75DE-4FAB-95E6-A73BD21A182F}" dt="2023-02-07T20:40:40.176" v="198" actId="9405"/>
          <ac:inkMkLst>
            <pc:docMk/>
            <pc:sldMk cId="1174917202" sldId="531"/>
            <ac:inkMk id="16398" creationId="{6512547F-B00C-B011-537A-33C9C8A2C2C3}"/>
          </ac:inkMkLst>
        </pc:inkChg>
        <pc:inkChg chg="add mod">
          <ac:chgData name="Occhipinti, Annalisa" userId="a66fcd2b-4181-400a-8ca1-7fdb013d8d8c" providerId="ADAL" clId="{FA4A8CD4-75DE-4FAB-95E6-A73BD21A182F}" dt="2023-02-07T20:40:49.153" v="210"/>
          <ac:inkMkLst>
            <pc:docMk/>
            <pc:sldMk cId="1174917202" sldId="531"/>
            <ac:inkMk id="16399" creationId="{8BC66595-2BEC-C7D2-DC7A-006AA6E8ADAC}"/>
          </ac:inkMkLst>
        </pc:inkChg>
        <pc:inkChg chg="add mod">
          <ac:chgData name="Occhipinti, Annalisa" userId="a66fcd2b-4181-400a-8ca1-7fdb013d8d8c" providerId="ADAL" clId="{FA4A8CD4-75DE-4FAB-95E6-A73BD21A182F}" dt="2023-02-07T20:40:49.153" v="210"/>
          <ac:inkMkLst>
            <pc:docMk/>
            <pc:sldMk cId="1174917202" sldId="531"/>
            <ac:inkMk id="16400" creationId="{7FE25600-6D0A-C749-BC6B-1B6E62CC6DFC}"/>
          </ac:inkMkLst>
        </pc:inkChg>
        <pc:inkChg chg="add">
          <ac:chgData name="Occhipinti, Annalisa" userId="a66fcd2b-4181-400a-8ca1-7fdb013d8d8c" providerId="ADAL" clId="{FA4A8CD4-75DE-4FAB-95E6-A73BD21A182F}" dt="2023-02-07T20:40:42.325" v="201" actId="9405"/>
          <ac:inkMkLst>
            <pc:docMk/>
            <pc:sldMk cId="1174917202" sldId="531"/>
            <ac:inkMk id="16401" creationId="{74F101D7-B196-0BAC-6879-0BD438197910}"/>
          </ac:inkMkLst>
        </pc:inkChg>
        <pc:inkChg chg="add mod">
          <ac:chgData name="Occhipinti, Annalisa" userId="a66fcd2b-4181-400a-8ca1-7fdb013d8d8c" providerId="ADAL" clId="{FA4A8CD4-75DE-4FAB-95E6-A73BD21A182F}" dt="2023-02-07T20:40:49.153" v="210"/>
          <ac:inkMkLst>
            <pc:docMk/>
            <pc:sldMk cId="1174917202" sldId="531"/>
            <ac:inkMk id="16402" creationId="{89986654-3989-4AE8-32E3-E41C2562E998}"/>
          </ac:inkMkLst>
        </pc:inkChg>
        <pc:inkChg chg="add mod">
          <ac:chgData name="Occhipinti, Annalisa" userId="a66fcd2b-4181-400a-8ca1-7fdb013d8d8c" providerId="ADAL" clId="{FA4A8CD4-75DE-4FAB-95E6-A73BD21A182F}" dt="2023-02-07T20:40:49.153" v="210"/>
          <ac:inkMkLst>
            <pc:docMk/>
            <pc:sldMk cId="1174917202" sldId="531"/>
            <ac:inkMk id="16403" creationId="{501407A4-696C-9E35-7B2A-5B9177959482}"/>
          </ac:inkMkLst>
        </pc:inkChg>
        <pc:inkChg chg="add mod">
          <ac:chgData name="Occhipinti, Annalisa" userId="a66fcd2b-4181-400a-8ca1-7fdb013d8d8c" providerId="ADAL" clId="{FA4A8CD4-75DE-4FAB-95E6-A73BD21A182F}" dt="2023-02-07T20:40:49.153" v="210"/>
          <ac:inkMkLst>
            <pc:docMk/>
            <pc:sldMk cId="1174917202" sldId="531"/>
            <ac:inkMk id="16404" creationId="{BDB856AC-CDBC-3AB6-B8D4-52516CA2F4A8}"/>
          </ac:inkMkLst>
        </pc:inkChg>
        <pc:inkChg chg="add mod">
          <ac:chgData name="Occhipinti, Annalisa" userId="a66fcd2b-4181-400a-8ca1-7fdb013d8d8c" providerId="ADAL" clId="{FA4A8CD4-75DE-4FAB-95E6-A73BD21A182F}" dt="2023-02-07T20:40:49.153" v="210"/>
          <ac:inkMkLst>
            <pc:docMk/>
            <pc:sldMk cId="1174917202" sldId="531"/>
            <ac:inkMk id="16405" creationId="{7A5234BA-18DA-2767-68BF-285A2D16A26B}"/>
          </ac:inkMkLst>
        </pc:inkChg>
        <pc:inkChg chg="add mod">
          <ac:chgData name="Occhipinti, Annalisa" userId="a66fcd2b-4181-400a-8ca1-7fdb013d8d8c" providerId="ADAL" clId="{FA4A8CD4-75DE-4FAB-95E6-A73BD21A182F}" dt="2023-02-07T20:40:49.153" v="210"/>
          <ac:inkMkLst>
            <pc:docMk/>
            <pc:sldMk cId="1174917202" sldId="531"/>
            <ac:inkMk id="16406" creationId="{183FBD72-1887-0104-DA9B-CDF2B404EEA5}"/>
          </ac:inkMkLst>
        </pc:inkChg>
        <pc:inkChg chg="add mod">
          <ac:chgData name="Occhipinti, Annalisa" userId="a66fcd2b-4181-400a-8ca1-7fdb013d8d8c" providerId="ADAL" clId="{FA4A8CD4-75DE-4FAB-95E6-A73BD21A182F}" dt="2023-02-07T20:40:49.153" v="210"/>
          <ac:inkMkLst>
            <pc:docMk/>
            <pc:sldMk cId="1174917202" sldId="531"/>
            <ac:inkMk id="16407" creationId="{D49D7110-7A4D-7852-0070-78B9D8BAD641}"/>
          </ac:inkMkLst>
        </pc:inkChg>
        <pc:inkChg chg="add mod">
          <ac:chgData name="Occhipinti, Annalisa" userId="a66fcd2b-4181-400a-8ca1-7fdb013d8d8c" providerId="ADAL" clId="{FA4A8CD4-75DE-4FAB-95E6-A73BD21A182F}" dt="2023-02-07T20:40:49.153" v="210"/>
          <ac:inkMkLst>
            <pc:docMk/>
            <pc:sldMk cId="1174917202" sldId="531"/>
            <ac:inkMk id="16408" creationId="{A5F6BE39-55D1-F020-E3DE-7FA8FE4B4A4D}"/>
          </ac:inkMkLst>
        </pc:inkChg>
        <pc:inkChg chg="add mod">
          <ac:chgData name="Occhipinti, Annalisa" userId="a66fcd2b-4181-400a-8ca1-7fdb013d8d8c" providerId="ADAL" clId="{FA4A8CD4-75DE-4FAB-95E6-A73BD21A182F}" dt="2023-02-07T20:40:49.153" v="210"/>
          <ac:inkMkLst>
            <pc:docMk/>
            <pc:sldMk cId="1174917202" sldId="531"/>
            <ac:inkMk id="16409" creationId="{A8A67C3B-2278-B409-8D89-F0C938550A7A}"/>
          </ac:inkMkLst>
        </pc:inkChg>
        <pc:inkChg chg="add mod">
          <ac:chgData name="Occhipinti, Annalisa" userId="a66fcd2b-4181-400a-8ca1-7fdb013d8d8c" providerId="ADAL" clId="{FA4A8CD4-75DE-4FAB-95E6-A73BD21A182F}" dt="2023-02-07T20:40:59.632" v="223"/>
          <ac:inkMkLst>
            <pc:docMk/>
            <pc:sldMk cId="1174917202" sldId="531"/>
            <ac:inkMk id="16414" creationId="{A6CA2B08-E8E0-1DA2-02A4-9C67D53126FE}"/>
          </ac:inkMkLst>
        </pc:inkChg>
        <pc:inkChg chg="add mod">
          <ac:chgData name="Occhipinti, Annalisa" userId="a66fcd2b-4181-400a-8ca1-7fdb013d8d8c" providerId="ADAL" clId="{FA4A8CD4-75DE-4FAB-95E6-A73BD21A182F}" dt="2023-02-07T20:40:59.632" v="223"/>
          <ac:inkMkLst>
            <pc:docMk/>
            <pc:sldMk cId="1174917202" sldId="531"/>
            <ac:inkMk id="16415" creationId="{C96A2A5D-FB50-1626-5186-0E99680A4321}"/>
          </ac:inkMkLst>
        </pc:inkChg>
        <pc:inkChg chg="add mod">
          <ac:chgData name="Occhipinti, Annalisa" userId="a66fcd2b-4181-400a-8ca1-7fdb013d8d8c" providerId="ADAL" clId="{FA4A8CD4-75DE-4FAB-95E6-A73BD21A182F}" dt="2023-02-07T20:40:59.632" v="223"/>
          <ac:inkMkLst>
            <pc:docMk/>
            <pc:sldMk cId="1174917202" sldId="531"/>
            <ac:inkMk id="16416" creationId="{3E03DC53-9F42-7C23-BBF2-E3A9387AA6A7}"/>
          </ac:inkMkLst>
        </pc:inkChg>
        <pc:inkChg chg="add mod">
          <ac:chgData name="Occhipinti, Annalisa" userId="a66fcd2b-4181-400a-8ca1-7fdb013d8d8c" providerId="ADAL" clId="{FA4A8CD4-75DE-4FAB-95E6-A73BD21A182F}" dt="2023-02-07T20:40:59.632" v="223"/>
          <ac:inkMkLst>
            <pc:docMk/>
            <pc:sldMk cId="1174917202" sldId="531"/>
            <ac:inkMk id="16417" creationId="{2DBA38ED-2450-645B-30F7-374AEE8530B4}"/>
          </ac:inkMkLst>
        </pc:inkChg>
        <pc:inkChg chg="add mod">
          <ac:chgData name="Occhipinti, Annalisa" userId="a66fcd2b-4181-400a-8ca1-7fdb013d8d8c" providerId="ADAL" clId="{FA4A8CD4-75DE-4FAB-95E6-A73BD21A182F}" dt="2023-02-07T20:40:59.632" v="223"/>
          <ac:inkMkLst>
            <pc:docMk/>
            <pc:sldMk cId="1174917202" sldId="531"/>
            <ac:inkMk id="16418" creationId="{806442D1-7569-7405-EB88-0D1CD3A65296}"/>
          </ac:inkMkLst>
        </pc:inkChg>
        <pc:inkChg chg="add mod">
          <ac:chgData name="Occhipinti, Annalisa" userId="a66fcd2b-4181-400a-8ca1-7fdb013d8d8c" providerId="ADAL" clId="{FA4A8CD4-75DE-4FAB-95E6-A73BD21A182F}" dt="2023-02-07T20:40:59.632" v="223"/>
          <ac:inkMkLst>
            <pc:docMk/>
            <pc:sldMk cId="1174917202" sldId="531"/>
            <ac:inkMk id="16419" creationId="{7E4799CA-3656-B8D8-4C18-08C4AC6D3BEA}"/>
          </ac:inkMkLst>
        </pc:inkChg>
        <pc:inkChg chg="add mod">
          <ac:chgData name="Occhipinti, Annalisa" userId="a66fcd2b-4181-400a-8ca1-7fdb013d8d8c" providerId="ADAL" clId="{FA4A8CD4-75DE-4FAB-95E6-A73BD21A182F}" dt="2023-02-07T20:40:59.632" v="223"/>
          <ac:inkMkLst>
            <pc:docMk/>
            <pc:sldMk cId="1174917202" sldId="531"/>
            <ac:inkMk id="16420" creationId="{A15CBCE3-4E6A-2978-83D6-A33A787AF0F1}"/>
          </ac:inkMkLst>
        </pc:inkChg>
        <pc:inkChg chg="add">
          <ac:chgData name="Occhipinti, Annalisa" userId="a66fcd2b-4181-400a-8ca1-7fdb013d8d8c" providerId="ADAL" clId="{FA4A8CD4-75DE-4FAB-95E6-A73BD21A182F}" dt="2023-02-07T20:40:56.085" v="218" actId="9405"/>
          <ac:inkMkLst>
            <pc:docMk/>
            <pc:sldMk cId="1174917202" sldId="531"/>
            <ac:inkMk id="16421" creationId="{B8D3E423-F319-F617-B7E4-D63B3F7AD900}"/>
          </ac:inkMkLst>
        </pc:inkChg>
        <pc:inkChg chg="add mod">
          <ac:chgData name="Occhipinti, Annalisa" userId="a66fcd2b-4181-400a-8ca1-7fdb013d8d8c" providerId="ADAL" clId="{FA4A8CD4-75DE-4FAB-95E6-A73BD21A182F}" dt="2023-02-07T20:40:59.632" v="223"/>
          <ac:inkMkLst>
            <pc:docMk/>
            <pc:sldMk cId="1174917202" sldId="531"/>
            <ac:inkMk id="16422" creationId="{AF79AF54-5C47-8356-32B1-094C6D5F4A28}"/>
          </ac:inkMkLst>
        </pc:inkChg>
        <pc:inkChg chg="add mod">
          <ac:chgData name="Occhipinti, Annalisa" userId="a66fcd2b-4181-400a-8ca1-7fdb013d8d8c" providerId="ADAL" clId="{FA4A8CD4-75DE-4FAB-95E6-A73BD21A182F}" dt="2023-02-07T20:40:59.632" v="223"/>
          <ac:inkMkLst>
            <pc:docMk/>
            <pc:sldMk cId="1174917202" sldId="531"/>
            <ac:inkMk id="16423" creationId="{935DCFE3-36D2-07E0-2E3C-A48BB4DFC309}"/>
          </ac:inkMkLst>
        </pc:inkChg>
        <pc:inkChg chg="add mod">
          <ac:chgData name="Occhipinti, Annalisa" userId="a66fcd2b-4181-400a-8ca1-7fdb013d8d8c" providerId="ADAL" clId="{FA4A8CD4-75DE-4FAB-95E6-A73BD21A182F}" dt="2023-02-07T20:40:59.632" v="223"/>
          <ac:inkMkLst>
            <pc:docMk/>
            <pc:sldMk cId="1174917202" sldId="531"/>
            <ac:inkMk id="16424" creationId="{90B369E6-DD4A-04FA-982E-8FCBEAC34468}"/>
          </ac:inkMkLst>
        </pc:inkChg>
        <pc:inkChg chg="add mod">
          <ac:chgData name="Occhipinti, Annalisa" userId="a66fcd2b-4181-400a-8ca1-7fdb013d8d8c" providerId="ADAL" clId="{FA4A8CD4-75DE-4FAB-95E6-A73BD21A182F}" dt="2023-02-07T20:40:59.632" v="223"/>
          <ac:inkMkLst>
            <pc:docMk/>
            <pc:sldMk cId="1174917202" sldId="531"/>
            <ac:inkMk id="16425" creationId="{4F2513A3-2B88-30BD-DDB1-00D5F2FA1FC9}"/>
          </ac:inkMkLst>
        </pc:inkChg>
        <pc:inkChg chg="add">
          <ac:chgData name="Occhipinti, Annalisa" userId="a66fcd2b-4181-400a-8ca1-7fdb013d8d8c" providerId="ADAL" clId="{FA4A8CD4-75DE-4FAB-95E6-A73BD21A182F}" dt="2023-02-07T20:41:02.876" v="224" actId="9405"/>
          <ac:inkMkLst>
            <pc:docMk/>
            <pc:sldMk cId="1174917202" sldId="531"/>
            <ac:inkMk id="16430" creationId="{A1225C4F-2DA7-684E-74F9-2CE680FD774A}"/>
          </ac:inkMkLst>
        </pc:inkChg>
        <pc:inkChg chg="add">
          <ac:chgData name="Occhipinti, Annalisa" userId="a66fcd2b-4181-400a-8ca1-7fdb013d8d8c" providerId="ADAL" clId="{FA4A8CD4-75DE-4FAB-95E6-A73BD21A182F}" dt="2023-02-07T20:41:04.063" v="225" actId="9405"/>
          <ac:inkMkLst>
            <pc:docMk/>
            <pc:sldMk cId="1174917202" sldId="531"/>
            <ac:inkMk id="16431" creationId="{F5CD0CC5-F10A-4C85-0794-282E9DB100EC}"/>
          </ac:inkMkLst>
        </pc:inkChg>
        <pc:inkChg chg="add">
          <ac:chgData name="Occhipinti, Annalisa" userId="a66fcd2b-4181-400a-8ca1-7fdb013d8d8c" providerId="ADAL" clId="{FA4A8CD4-75DE-4FAB-95E6-A73BD21A182F}" dt="2023-02-07T20:41:05.437" v="226" actId="9405"/>
          <ac:inkMkLst>
            <pc:docMk/>
            <pc:sldMk cId="1174917202" sldId="531"/>
            <ac:inkMk id="16432" creationId="{C286276A-B504-EF99-FA32-CD24394BC4E8}"/>
          </ac:inkMkLst>
        </pc:inkChg>
        <pc:inkChg chg="add">
          <ac:chgData name="Occhipinti, Annalisa" userId="a66fcd2b-4181-400a-8ca1-7fdb013d8d8c" providerId="ADAL" clId="{FA4A8CD4-75DE-4FAB-95E6-A73BD21A182F}" dt="2023-02-07T20:41:06.712" v="227" actId="9405"/>
          <ac:inkMkLst>
            <pc:docMk/>
            <pc:sldMk cId="1174917202" sldId="531"/>
            <ac:inkMk id="16433" creationId="{C26A6FAB-267A-5E94-A926-2C30EBE5F826}"/>
          </ac:inkMkLst>
        </pc:inkChg>
        <pc:inkChg chg="add">
          <ac:chgData name="Occhipinti, Annalisa" userId="a66fcd2b-4181-400a-8ca1-7fdb013d8d8c" providerId="ADAL" clId="{FA4A8CD4-75DE-4FAB-95E6-A73BD21A182F}" dt="2023-02-07T20:41:08.191" v="228" actId="9405"/>
          <ac:inkMkLst>
            <pc:docMk/>
            <pc:sldMk cId="1174917202" sldId="531"/>
            <ac:inkMk id="16434" creationId="{972CC3C5-7356-E91E-5688-C636938DC9C0}"/>
          </ac:inkMkLst>
        </pc:inkChg>
        <pc:inkChg chg="add">
          <ac:chgData name="Occhipinti, Annalisa" userId="a66fcd2b-4181-400a-8ca1-7fdb013d8d8c" providerId="ADAL" clId="{FA4A8CD4-75DE-4FAB-95E6-A73BD21A182F}" dt="2023-02-07T20:41:09.290" v="229" actId="9405"/>
          <ac:inkMkLst>
            <pc:docMk/>
            <pc:sldMk cId="1174917202" sldId="531"/>
            <ac:inkMk id="16435" creationId="{C9C69C62-82C1-AED0-B9C4-BE8B35472ECB}"/>
          </ac:inkMkLst>
        </pc:inkChg>
        <pc:inkChg chg="add mod">
          <ac:chgData name="Occhipinti, Annalisa" userId="a66fcd2b-4181-400a-8ca1-7fdb013d8d8c" providerId="ADAL" clId="{FA4A8CD4-75DE-4FAB-95E6-A73BD21A182F}" dt="2023-02-07T20:41:15.415" v="233"/>
          <ac:inkMkLst>
            <pc:docMk/>
            <pc:sldMk cId="1174917202" sldId="531"/>
            <ac:inkMk id="16436" creationId="{0CA410B8-4E50-9B89-E5A4-9CE2877EDA69}"/>
          </ac:inkMkLst>
        </pc:inkChg>
        <pc:inkChg chg="add mod">
          <ac:chgData name="Occhipinti, Annalisa" userId="a66fcd2b-4181-400a-8ca1-7fdb013d8d8c" providerId="ADAL" clId="{FA4A8CD4-75DE-4FAB-95E6-A73BD21A182F}" dt="2023-02-07T20:41:15.415" v="233"/>
          <ac:inkMkLst>
            <pc:docMk/>
            <pc:sldMk cId="1174917202" sldId="531"/>
            <ac:inkMk id="16437" creationId="{54F6F672-FA61-059A-330C-97D25CEC61EC}"/>
          </ac:inkMkLst>
        </pc:inkChg>
        <pc:inkChg chg="add">
          <ac:chgData name="Occhipinti, Annalisa" userId="a66fcd2b-4181-400a-8ca1-7fdb013d8d8c" providerId="ADAL" clId="{FA4A8CD4-75DE-4FAB-95E6-A73BD21A182F}" dt="2023-02-07T20:41:14.517" v="232" actId="9405"/>
          <ac:inkMkLst>
            <pc:docMk/>
            <pc:sldMk cId="1174917202" sldId="531"/>
            <ac:inkMk id="16438" creationId="{0507F232-2F55-F11A-D482-4B778874B657}"/>
          </ac:inkMkLst>
        </pc:inkChg>
        <pc:inkChg chg="add mod">
          <ac:chgData name="Occhipinti, Annalisa" userId="a66fcd2b-4181-400a-8ca1-7fdb013d8d8c" providerId="ADAL" clId="{FA4A8CD4-75DE-4FAB-95E6-A73BD21A182F}" dt="2023-02-07T20:41:50.074" v="278"/>
          <ac:inkMkLst>
            <pc:docMk/>
            <pc:sldMk cId="1174917202" sldId="531"/>
            <ac:inkMk id="16440" creationId="{63DCB95C-DE8E-E575-2EEC-9545D8C0A326}"/>
          </ac:inkMkLst>
        </pc:inkChg>
        <pc:inkChg chg="add mod">
          <ac:chgData name="Occhipinti, Annalisa" userId="a66fcd2b-4181-400a-8ca1-7fdb013d8d8c" providerId="ADAL" clId="{FA4A8CD4-75DE-4FAB-95E6-A73BD21A182F}" dt="2023-02-07T20:41:50.074" v="278"/>
          <ac:inkMkLst>
            <pc:docMk/>
            <pc:sldMk cId="1174917202" sldId="531"/>
            <ac:inkMk id="16441" creationId="{38F96C37-4C2D-D746-9C71-E991D4667918}"/>
          </ac:inkMkLst>
        </pc:inkChg>
        <pc:inkChg chg="add mod">
          <ac:chgData name="Occhipinti, Annalisa" userId="a66fcd2b-4181-400a-8ca1-7fdb013d8d8c" providerId="ADAL" clId="{FA4A8CD4-75DE-4FAB-95E6-A73BD21A182F}" dt="2023-02-07T20:41:50.074" v="278"/>
          <ac:inkMkLst>
            <pc:docMk/>
            <pc:sldMk cId="1174917202" sldId="531"/>
            <ac:inkMk id="16442" creationId="{510CF71A-1E2B-07F7-EA20-B30C9D6CC5DC}"/>
          </ac:inkMkLst>
        </pc:inkChg>
        <pc:inkChg chg="add mod">
          <ac:chgData name="Occhipinti, Annalisa" userId="a66fcd2b-4181-400a-8ca1-7fdb013d8d8c" providerId="ADAL" clId="{FA4A8CD4-75DE-4FAB-95E6-A73BD21A182F}" dt="2023-02-07T20:41:50.074" v="278"/>
          <ac:inkMkLst>
            <pc:docMk/>
            <pc:sldMk cId="1174917202" sldId="531"/>
            <ac:inkMk id="16443" creationId="{2A722AB9-FD2D-C2E1-18BF-FFFCE358A9F5}"/>
          </ac:inkMkLst>
        </pc:inkChg>
        <pc:inkChg chg="add mod">
          <ac:chgData name="Occhipinti, Annalisa" userId="a66fcd2b-4181-400a-8ca1-7fdb013d8d8c" providerId="ADAL" clId="{FA4A8CD4-75DE-4FAB-95E6-A73BD21A182F}" dt="2023-02-07T20:41:50.074" v="278"/>
          <ac:inkMkLst>
            <pc:docMk/>
            <pc:sldMk cId="1174917202" sldId="531"/>
            <ac:inkMk id="16445" creationId="{122C9AD3-4995-50F3-866D-C7DD8B7D74D4}"/>
          </ac:inkMkLst>
        </pc:inkChg>
        <pc:inkChg chg="add mod">
          <ac:chgData name="Occhipinti, Annalisa" userId="a66fcd2b-4181-400a-8ca1-7fdb013d8d8c" providerId="ADAL" clId="{FA4A8CD4-75DE-4FAB-95E6-A73BD21A182F}" dt="2023-02-07T20:41:50.074" v="278"/>
          <ac:inkMkLst>
            <pc:docMk/>
            <pc:sldMk cId="1174917202" sldId="531"/>
            <ac:inkMk id="16447" creationId="{5CA17F23-7103-19B2-FCF9-A34356BC2D75}"/>
          </ac:inkMkLst>
        </pc:inkChg>
        <pc:inkChg chg="add mod">
          <ac:chgData name="Occhipinti, Annalisa" userId="a66fcd2b-4181-400a-8ca1-7fdb013d8d8c" providerId="ADAL" clId="{FA4A8CD4-75DE-4FAB-95E6-A73BD21A182F}" dt="2023-02-07T20:40:27.563" v="186"/>
          <ac:inkMkLst>
            <pc:docMk/>
            <pc:sldMk cId="1174917202" sldId="531"/>
            <ac:inkMk id="1058816" creationId="{7571CAA7-3D87-4E3F-B891-3E968218DAD2}"/>
          </ac:inkMkLst>
        </pc:inkChg>
        <pc:inkChg chg="add mod">
          <ac:chgData name="Occhipinti, Annalisa" userId="a66fcd2b-4181-400a-8ca1-7fdb013d8d8c" providerId="ADAL" clId="{FA4A8CD4-75DE-4FAB-95E6-A73BD21A182F}" dt="2023-02-07T20:40:27.563" v="186"/>
          <ac:inkMkLst>
            <pc:docMk/>
            <pc:sldMk cId="1174917202" sldId="531"/>
            <ac:inkMk id="1058817" creationId="{8DD082DE-57FD-6E96-C4DA-9F61F11B5D01}"/>
          </ac:inkMkLst>
        </pc:inkChg>
        <pc:inkChg chg="add mod">
          <ac:chgData name="Occhipinti, Annalisa" userId="a66fcd2b-4181-400a-8ca1-7fdb013d8d8c" providerId="ADAL" clId="{FA4A8CD4-75DE-4FAB-95E6-A73BD21A182F}" dt="2023-02-07T20:40:27.563" v="186"/>
          <ac:inkMkLst>
            <pc:docMk/>
            <pc:sldMk cId="1174917202" sldId="531"/>
            <ac:inkMk id="1058878" creationId="{CCCD0675-2708-A1FE-924D-20CD33B2E327}"/>
          </ac:inkMkLst>
        </pc:inkChg>
        <pc:inkChg chg="add mod">
          <ac:chgData name="Occhipinti, Annalisa" userId="a66fcd2b-4181-400a-8ca1-7fdb013d8d8c" providerId="ADAL" clId="{FA4A8CD4-75DE-4FAB-95E6-A73BD21A182F}" dt="2023-02-07T20:41:50.074" v="278"/>
          <ac:inkMkLst>
            <pc:docMk/>
            <pc:sldMk cId="1174917202" sldId="531"/>
            <ac:inkMk id="1058882" creationId="{E949B4F0-F5A6-3E68-CF27-49E9C182E569}"/>
          </ac:inkMkLst>
        </pc:inkChg>
        <pc:inkChg chg="add mod">
          <ac:chgData name="Occhipinti, Annalisa" userId="a66fcd2b-4181-400a-8ca1-7fdb013d8d8c" providerId="ADAL" clId="{FA4A8CD4-75DE-4FAB-95E6-A73BD21A182F}" dt="2023-02-07T20:41:31.436" v="247"/>
          <ac:inkMkLst>
            <pc:docMk/>
            <pc:sldMk cId="1174917202" sldId="531"/>
            <ac:inkMk id="1058883" creationId="{B79D002E-3FF0-A577-ACF0-6F5948D3388C}"/>
          </ac:inkMkLst>
        </pc:inkChg>
        <pc:inkChg chg="add mod">
          <ac:chgData name="Occhipinti, Annalisa" userId="a66fcd2b-4181-400a-8ca1-7fdb013d8d8c" providerId="ADAL" clId="{FA4A8CD4-75DE-4FAB-95E6-A73BD21A182F}" dt="2023-02-07T20:41:31.436" v="247"/>
          <ac:inkMkLst>
            <pc:docMk/>
            <pc:sldMk cId="1174917202" sldId="531"/>
            <ac:inkMk id="1058884" creationId="{6A4AB89E-70E8-CD8E-FBE2-F0F7DD5C1F8E}"/>
          </ac:inkMkLst>
        </pc:inkChg>
        <pc:inkChg chg="add mod">
          <ac:chgData name="Occhipinti, Annalisa" userId="a66fcd2b-4181-400a-8ca1-7fdb013d8d8c" providerId="ADAL" clId="{FA4A8CD4-75DE-4FAB-95E6-A73BD21A182F}" dt="2023-02-07T20:41:32.403" v="249"/>
          <ac:inkMkLst>
            <pc:docMk/>
            <pc:sldMk cId="1174917202" sldId="531"/>
            <ac:inkMk id="1058885" creationId="{DF19F48E-EBE9-D6F3-41E6-4BDE05E486F5}"/>
          </ac:inkMkLst>
        </pc:inkChg>
        <pc:inkChg chg="add mod">
          <ac:chgData name="Occhipinti, Annalisa" userId="a66fcd2b-4181-400a-8ca1-7fdb013d8d8c" providerId="ADAL" clId="{FA4A8CD4-75DE-4FAB-95E6-A73BD21A182F}" dt="2023-02-07T20:41:32.403" v="249"/>
          <ac:inkMkLst>
            <pc:docMk/>
            <pc:sldMk cId="1174917202" sldId="531"/>
            <ac:inkMk id="1058886" creationId="{B0D4871A-26C5-6098-19C9-4E2A8880233D}"/>
          </ac:inkMkLst>
        </pc:inkChg>
        <pc:inkChg chg="add mod">
          <ac:chgData name="Occhipinti, Annalisa" userId="a66fcd2b-4181-400a-8ca1-7fdb013d8d8c" providerId="ADAL" clId="{FA4A8CD4-75DE-4FAB-95E6-A73BD21A182F}" dt="2023-02-07T20:41:32.403" v="249"/>
          <ac:inkMkLst>
            <pc:docMk/>
            <pc:sldMk cId="1174917202" sldId="531"/>
            <ac:inkMk id="1058887" creationId="{031A38DF-1B63-DF85-872D-162D55B01E36}"/>
          </ac:inkMkLst>
        </pc:inkChg>
        <pc:inkChg chg="add mod">
          <ac:chgData name="Occhipinti, Annalisa" userId="a66fcd2b-4181-400a-8ca1-7fdb013d8d8c" providerId="ADAL" clId="{FA4A8CD4-75DE-4FAB-95E6-A73BD21A182F}" dt="2023-02-07T20:41:32.403" v="249"/>
          <ac:inkMkLst>
            <pc:docMk/>
            <pc:sldMk cId="1174917202" sldId="531"/>
            <ac:inkMk id="1058891" creationId="{544159C7-ADAD-70DF-4D07-2E7FDFF6CBF1}"/>
          </ac:inkMkLst>
        </pc:inkChg>
        <pc:inkChg chg="add mod">
          <ac:chgData name="Occhipinti, Annalisa" userId="a66fcd2b-4181-400a-8ca1-7fdb013d8d8c" providerId="ADAL" clId="{FA4A8CD4-75DE-4FAB-95E6-A73BD21A182F}" dt="2023-02-07T20:41:50.074" v="278"/>
          <ac:inkMkLst>
            <pc:docMk/>
            <pc:sldMk cId="1174917202" sldId="531"/>
            <ac:inkMk id="1058893" creationId="{3F355BF9-276A-7354-5402-5A9CCE462A93}"/>
          </ac:inkMkLst>
        </pc:inkChg>
        <pc:inkChg chg="add mod">
          <ac:chgData name="Occhipinti, Annalisa" userId="a66fcd2b-4181-400a-8ca1-7fdb013d8d8c" providerId="ADAL" clId="{FA4A8CD4-75DE-4FAB-95E6-A73BD21A182F}" dt="2023-02-07T20:41:50.074" v="278"/>
          <ac:inkMkLst>
            <pc:docMk/>
            <pc:sldMk cId="1174917202" sldId="531"/>
            <ac:inkMk id="1058894" creationId="{5276AE61-B9E7-C4E7-BACE-D88E50A6ED31}"/>
          </ac:inkMkLst>
        </pc:inkChg>
        <pc:inkChg chg="add mod">
          <ac:chgData name="Occhipinti, Annalisa" userId="a66fcd2b-4181-400a-8ca1-7fdb013d8d8c" providerId="ADAL" clId="{FA4A8CD4-75DE-4FAB-95E6-A73BD21A182F}" dt="2023-02-07T20:41:50.074" v="278"/>
          <ac:inkMkLst>
            <pc:docMk/>
            <pc:sldMk cId="1174917202" sldId="531"/>
            <ac:inkMk id="1058895" creationId="{E73B93CA-4413-41F4-BD85-06165C0D822F}"/>
          </ac:inkMkLst>
        </pc:inkChg>
        <pc:inkChg chg="add mod">
          <ac:chgData name="Occhipinti, Annalisa" userId="a66fcd2b-4181-400a-8ca1-7fdb013d8d8c" providerId="ADAL" clId="{FA4A8CD4-75DE-4FAB-95E6-A73BD21A182F}" dt="2023-02-07T20:41:50.074" v="278"/>
          <ac:inkMkLst>
            <pc:docMk/>
            <pc:sldMk cId="1174917202" sldId="531"/>
            <ac:inkMk id="1058896" creationId="{3D8CDEDF-6601-9D4E-1086-B6CDBBE024F1}"/>
          </ac:inkMkLst>
        </pc:inkChg>
        <pc:inkChg chg="add mod">
          <ac:chgData name="Occhipinti, Annalisa" userId="a66fcd2b-4181-400a-8ca1-7fdb013d8d8c" providerId="ADAL" clId="{FA4A8CD4-75DE-4FAB-95E6-A73BD21A182F}" dt="2023-02-07T20:41:50.074" v="278"/>
          <ac:inkMkLst>
            <pc:docMk/>
            <pc:sldMk cId="1174917202" sldId="531"/>
            <ac:inkMk id="1058897" creationId="{74CB43CF-9A71-BC76-4BA1-D6933C5648C9}"/>
          </ac:inkMkLst>
        </pc:inkChg>
        <pc:inkChg chg="add mod">
          <ac:chgData name="Occhipinti, Annalisa" userId="a66fcd2b-4181-400a-8ca1-7fdb013d8d8c" providerId="ADAL" clId="{FA4A8CD4-75DE-4FAB-95E6-A73BD21A182F}" dt="2023-02-07T20:41:50.074" v="278"/>
          <ac:inkMkLst>
            <pc:docMk/>
            <pc:sldMk cId="1174917202" sldId="531"/>
            <ac:inkMk id="1058898" creationId="{99F9368B-4FF9-B13B-7A38-1EDE70D1C2EE}"/>
          </ac:inkMkLst>
        </pc:inkChg>
        <pc:inkChg chg="add mod">
          <ac:chgData name="Occhipinti, Annalisa" userId="a66fcd2b-4181-400a-8ca1-7fdb013d8d8c" providerId="ADAL" clId="{FA4A8CD4-75DE-4FAB-95E6-A73BD21A182F}" dt="2023-02-07T20:41:50.074" v="278"/>
          <ac:inkMkLst>
            <pc:docMk/>
            <pc:sldMk cId="1174917202" sldId="531"/>
            <ac:inkMk id="1058899" creationId="{73950BC2-5C68-B9F1-64D8-1649C47C0B99}"/>
          </ac:inkMkLst>
        </pc:inkChg>
        <pc:inkChg chg="add mod">
          <ac:chgData name="Occhipinti, Annalisa" userId="a66fcd2b-4181-400a-8ca1-7fdb013d8d8c" providerId="ADAL" clId="{FA4A8CD4-75DE-4FAB-95E6-A73BD21A182F}" dt="2023-02-07T20:41:50.074" v="278"/>
          <ac:inkMkLst>
            <pc:docMk/>
            <pc:sldMk cId="1174917202" sldId="531"/>
            <ac:inkMk id="1058900" creationId="{B240B94E-FD11-9417-8780-3A34B9D52229}"/>
          </ac:inkMkLst>
        </pc:inkChg>
        <pc:inkChg chg="add mod">
          <ac:chgData name="Occhipinti, Annalisa" userId="a66fcd2b-4181-400a-8ca1-7fdb013d8d8c" providerId="ADAL" clId="{FA4A8CD4-75DE-4FAB-95E6-A73BD21A182F}" dt="2023-02-07T20:41:50.074" v="278"/>
          <ac:inkMkLst>
            <pc:docMk/>
            <pc:sldMk cId="1174917202" sldId="531"/>
            <ac:inkMk id="1058901" creationId="{754FE281-0E75-7C0C-818D-E1EDFD3C7A7B}"/>
          </ac:inkMkLst>
        </pc:inkChg>
        <pc:inkChg chg="add mod">
          <ac:chgData name="Occhipinti, Annalisa" userId="a66fcd2b-4181-400a-8ca1-7fdb013d8d8c" providerId="ADAL" clId="{FA4A8CD4-75DE-4FAB-95E6-A73BD21A182F}" dt="2023-02-07T20:41:50.074" v="278"/>
          <ac:inkMkLst>
            <pc:docMk/>
            <pc:sldMk cId="1174917202" sldId="531"/>
            <ac:inkMk id="1058902" creationId="{244D59D1-2935-82C5-E990-9D7A3029AFD4}"/>
          </ac:inkMkLst>
        </pc:inkChg>
        <pc:inkChg chg="add mod">
          <ac:chgData name="Occhipinti, Annalisa" userId="a66fcd2b-4181-400a-8ca1-7fdb013d8d8c" providerId="ADAL" clId="{FA4A8CD4-75DE-4FAB-95E6-A73BD21A182F}" dt="2023-02-07T20:41:50.074" v="278"/>
          <ac:inkMkLst>
            <pc:docMk/>
            <pc:sldMk cId="1174917202" sldId="531"/>
            <ac:inkMk id="1058903" creationId="{8D0A70DD-2A4E-BFEC-CC98-B79E3DDE24AD}"/>
          </ac:inkMkLst>
        </pc:inkChg>
        <pc:inkChg chg="add mod">
          <ac:chgData name="Occhipinti, Annalisa" userId="a66fcd2b-4181-400a-8ca1-7fdb013d8d8c" providerId="ADAL" clId="{FA4A8CD4-75DE-4FAB-95E6-A73BD21A182F}" dt="2023-02-07T20:41:50.074" v="278"/>
          <ac:inkMkLst>
            <pc:docMk/>
            <pc:sldMk cId="1174917202" sldId="531"/>
            <ac:inkMk id="1058906" creationId="{FD8725B8-AB51-AE75-670A-B5277571DAFC}"/>
          </ac:inkMkLst>
        </pc:inkChg>
        <pc:inkChg chg="add mod">
          <ac:chgData name="Occhipinti, Annalisa" userId="a66fcd2b-4181-400a-8ca1-7fdb013d8d8c" providerId="ADAL" clId="{FA4A8CD4-75DE-4FAB-95E6-A73BD21A182F}" dt="2023-02-07T20:41:50.074" v="278"/>
          <ac:inkMkLst>
            <pc:docMk/>
            <pc:sldMk cId="1174917202" sldId="531"/>
            <ac:inkMk id="1058907" creationId="{0AFD47A8-1781-7787-9CBC-DAC1EED07CA1}"/>
          </ac:inkMkLst>
        </pc:inkChg>
        <pc:inkChg chg="add mod">
          <ac:chgData name="Occhipinti, Annalisa" userId="a66fcd2b-4181-400a-8ca1-7fdb013d8d8c" providerId="ADAL" clId="{FA4A8CD4-75DE-4FAB-95E6-A73BD21A182F}" dt="2023-02-07T20:41:50.074" v="278"/>
          <ac:inkMkLst>
            <pc:docMk/>
            <pc:sldMk cId="1174917202" sldId="531"/>
            <ac:inkMk id="1058908" creationId="{AE0DFC67-A0B0-3224-FD09-0AB22A53FBC0}"/>
          </ac:inkMkLst>
        </pc:inkChg>
        <pc:inkChg chg="add mod">
          <ac:chgData name="Occhipinti, Annalisa" userId="a66fcd2b-4181-400a-8ca1-7fdb013d8d8c" providerId="ADAL" clId="{FA4A8CD4-75DE-4FAB-95E6-A73BD21A182F}" dt="2023-02-07T20:41:50.074" v="278"/>
          <ac:inkMkLst>
            <pc:docMk/>
            <pc:sldMk cId="1174917202" sldId="531"/>
            <ac:inkMk id="1058909" creationId="{F7DBEB44-F469-F377-DF34-0DDEF9506D3E}"/>
          </ac:inkMkLst>
        </pc:inkChg>
        <pc:inkChg chg="add mod">
          <ac:chgData name="Occhipinti, Annalisa" userId="a66fcd2b-4181-400a-8ca1-7fdb013d8d8c" providerId="ADAL" clId="{FA4A8CD4-75DE-4FAB-95E6-A73BD21A182F}" dt="2023-02-07T20:41:50.074" v="278"/>
          <ac:inkMkLst>
            <pc:docMk/>
            <pc:sldMk cId="1174917202" sldId="531"/>
            <ac:inkMk id="1058911" creationId="{25459A52-3DB2-6C56-C491-E976C64161B1}"/>
          </ac:inkMkLst>
        </pc:inkChg>
        <pc:inkChg chg="add mod">
          <ac:chgData name="Occhipinti, Annalisa" userId="a66fcd2b-4181-400a-8ca1-7fdb013d8d8c" providerId="ADAL" clId="{FA4A8CD4-75DE-4FAB-95E6-A73BD21A182F}" dt="2023-02-07T20:41:50.074" v="278"/>
          <ac:inkMkLst>
            <pc:docMk/>
            <pc:sldMk cId="1174917202" sldId="531"/>
            <ac:inkMk id="1058912" creationId="{E2851E5E-D66B-5054-DA6D-0B978DCE139B}"/>
          </ac:inkMkLst>
        </pc:inkChg>
        <pc:inkChg chg="add mod">
          <ac:chgData name="Occhipinti, Annalisa" userId="a66fcd2b-4181-400a-8ca1-7fdb013d8d8c" providerId="ADAL" clId="{FA4A8CD4-75DE-4FAB-95E6-A73BD21A182F}" dt="2023-02-07T20:41:50.074" v="278"/>
          <ac:inkMkLst>
            <pc:docMk/>
            <pc:sldMk cId="1174917202" sldId="531"/>
            <ac:inkMk id="1058913" creationId="{8A87C462-B9FC-922D-3FA8-54D1A48C5C98}"/>
          </ac:inkMkLst>
        </pc:inkChg>
        <pc:inkChg chg="add mod">
          <ac:chgData name="Occhipinti, Annalisa" userId="a66fcd2b-4181-400a-8ca1-7fdb013d8d8c" providerId="ADAL" clId="{FA4A8CD4-75DE-4FAB-95E6-A73BD21A182F}" dt="2023-02-07T20:41:50.074" v="278"/>
          <ac:inkMkLst>
            <pc:docMk/>
            <pc:sldMk cId="1174917202" sldId="531"/>
            <ac:inkMk id="1058914" creationId="{F6F7F8AA-9A54-6171-7C5B-2EC99B2FAF01}"/>
          </ac:inkMkLst>
        </pc:inkChg>
        <pc:inkChg chg="add mod">
          <ac:chgData name="Occhipinti, Annalisa" userId="a66fcd2b-4181-400a-8ca1-7fdb013d8d8c" providerId="ADAL" clId="{FA4A8CD4-75DE-4FAB-95E6-A73BD21A182F}" dt="2023-02-07T20:41:50.074" v="278"/>
          <ac:inkMkLst>
            <pc:docMk/>
            <pc:sldMk cId="1174917202" sldId="531"/>
            <ac:inkMk id="1058915" creationId="{EFFECC6B-3824-F388-BB7D-1C84ECCED3CA}"/>
          </ac:inkMkLst>
        </pc:inkChg>
        <pc:inkChg chg="add mod">
          <ac:chgData name="Occhipinti, Annalisa" userId="a66fcd2b-4181-400a-8ca1-7fdb013d8d8c" providerId="ADAL" clId="{FA4A8CD4-75DE-4FAB-95E6-A73BD21A182F}" dt="2023-02-07T20:41:50.074" v="278"/>
          <ac:inkMkLst>
            <pc:docMk/>
            <pc:sldMk cId="1174917202" sldId="531"/>
            <ac:inkMk id="1058916" creationId="{7093CD1E-BD9B-2292-6373-83D29D2F3CEE}"/>
          </ac:inkMkLst>
        </pc:inkChg>
        <pc:inkChg chg="add mod">
          <ac:chgData name="Occhipinti, Annalisa" userId="a66fcd2b-4181-400a-8ca1-7fdb013d8d8c" providerId="ADAL" clId="{FA4A8CD4-75DE-4FAB-95E6-A73BD21A182F}" dt="2023-02-07T20:41:50.074" v="278"/>
          <ac:inkMkLst>
            <pc:docMk/>
            <pc:sldMk cId="1174917202" sldId="531"/>
            <ac:inkMk id="1058917" creationId="{79511BF4-0358-2C39-7CF9-744A33D52A57}"/>
          </ac:inkMkLst>
        </pc:inkChg>
        <pc:inkChg chg="add mod">
          <ac:chgData name="Occhipinti, Annalisa" userId="a66fcd2b-4181-400a-8ca1-7fdb013d8d8c" providerId="ADAL" clId="{FA4A8CD4-75DE-4FAB-95E6-A73BD21A182F}" dt="2023-02-07T20:41:50.074" v="278"/>
          <ac:inkMkLst>
            <pc:docMk/>
            <pc:sldMk cId="1174917202" sldId="531"/>
            <ac:inkMk id="1058918" creationId="{C4217D83-768F-951D-A1EE-0CF5E02AF008}"/>
          </ac:inkMkLst>
        </pc:inkChg>
        <pc:inkChg chg="add mod">
          <ac:chgData name="Occhipinti, Annalisa" userId="a66fcd2b-4181-400a-8ca1-7fdb013d8d8c" providerId="ADAL" clId="{FA4A8CD4-75DE-4FAB-95E6-A73BD21A182F}" dt="2023-02-07T20:41:50.074" v="278"/>
          <ac:inkMkLst>
            <pc:docMk/>
            <pc:sldMk cId="1174917202" sldId="531"/>
            <ac:inkMk id="1058919" creationId="{9A8C3FFD-BD76-F95D-B743-1D376BB5ADE7}"/>
          </ac:inkMkLst>
        </pc:inkChg>
        <pc:inkChg chg="add mod">
          <ac:chgData name="Occhipinti, Annalisa" userId="a66fcd2b-4181-400a-8ca1-7fdb013d8d8c" providerId="ADAL" clId="{FA4A8CD4-75DE-4FAB-95E6-A73BD21A182F}" dt="2023-02-07T20:41:56.540" v="288"/>
          <ac:inkMkLst>
            <pc:docMk/>
            <pc:sldMk cId="1174917202" sldId="531"/>
            <ac:inkMk id="1058920" creationId="{A01EB67E-6926-1E4D-91BB-6B46B5DC5720}"/>
          </ac:inkMkLst>
        </pc:inkChg>
        <pc:inkChg chg="add mod">
          <ac:chgData name="Occhipinti, Annalisa" userId="a66fcd2b-4181-400a-8ca1-7fdb013d8d8c" providerId="ADAL" clId="{FA4A8CD4-75DE-4FAB-95E6-A73BD21A182F}" dt="2023-02-07T20:41:56.540" v="288"/>
          <ac:inkMkLst>
            <pc:docMk/>
            <pc:sldMk cId="1174917202" sldId="531"/>
            <ac:inkMk id="1058921" creationId="{ED676766-759B-2324-C3E2-075555433067}"/>
          </ac:inkMkLst>
        </pc:inkChg>
        <pc:inkChg chg="add mod">
          <ac:chgData name="Occhipinti, Annalisa" userId="a66fcd2b-4181-400a-8ca1-7fdb013d8d8c" providerId="ADAL" clId="{FA4A8CD4-75DE-4FAB-95E6-A73BD21A182F}" dt="2023-02-07T20:41:56.540" v="288"/>
          <ac:inkMkLst>
            <pc:docMk/>
            <pc:sldMk cId="1174917202" sldId="531"/>
            <ac:inkMk id="1058926" creationId="{31E4FF59-BE1A-EB95-F9AE-A146F88A8A78}"/>
          </ac:inkMkLst>
        </pc:inkChg>
        <pc:inkChg chg="add mod">
          <ac:chgData name="Occhipinti, Annalisa" userId="a66fcd2b-4181-400a-8ca1-7fdb013d8d8c" providerId="ADAL" clId="{FA4A8CD4-75DE-4FAB-95E6-A73BD21A182F}" dt="2023-02-07T20:41:56.540" v="288"/>
          <ac:inkMkLst>
            <pc:docMk/>
            <pc:sldMk cId="1174917202" sldId="531"/>
            <ac:inkMk id="1058927" creationId="{3ADC76FB-8605-C2E6-A542-B12119F6CEB5}"/>
          </ac:inkMkLst>
        </pc:inkChg>
        <pc:inkChg chg="add">
          <ac:chgData name="Occhipinti, Annalisa" userId="a66fcd2b-4181-400a-8ca1-7fdb013d8d8c" providerId="ADAL" clId="{FA4A8CD4-75DE-4FAB-95E6-A73BD21A182F}" dt="2023-02-07T20:41:51.617" v="281" actId="9405"/>
          <ac:inkMkLst>
            <pc:docMk/>
            <pc:sldMk cId="1174917202" sldId="531"/>
            <ac:inkMk id="1058928" creationId="{30E292E2-6492-C6BA-7AD2-2D104EC10DF2}"/>
          </ac:inkMkLst>
        </pc:inkChg>
        <pc:inkChg chg="add mod">
          <ac:chgData name="Occhipinti, Annalisa" userId="a66fcd2b-4181-400a-8ca1-7fdb013d8d8c" providerId="ADAL" clId="{FA4A8CD4-75DE-4FAB-95E6-A73BD21A182F}" dt="2023-02-07T20:41:56.540" v="288"/>
          <ac:inkMkLst>
            <pc:docMk/>
            <pc:sldMk cId="1174917202" sldId="531"/>
            <ac:inkMk id="1058929" creationId="{F31D84E6-E1A8-DED7-AB9B-9F628F4632CF}"/>
          </ac:inkMkLst>
        </pc:inkChg>
        <pc:inkChg chg="add mod">
          <ac:chgData name="Occhipinti, Annalisa" userId="a66fcd2b-4181-400a-8ca1-7fdb013d8d8c" providerId="ADAL" clId="{FA4A8CD4-75DE-4FAB-95E6-A73BD21A182F}" dt="2023-02-07T20:41:56.540" v="288"/>
          <ac:inkMkLst>
            <pc:docMk/>
            <pc:sldMk cId="1174917202" sldId="531"/>
            <ac:inkMk id="1058930" creationId="{B78EBB62-68EF-55A6-44D7-FCFCAD688781}"/>
          </ac:inkMkLst>
        </pc:inkChg>
        <pc:inkChg chg="add mod">
          <ac:chgData name="Occhipinti, Annalisa" userId="a66fcd2b-4181-400a-8ca1-7fdb013d8d8c" providerId="ADAL" clId="{FA4A8CD4-75DE-4FAB-95E6-A73BD21A182F}" dt="2023-02-07T20:41:59.569" v="293"/>
          <ac:inkMkLst>
            <pc:docMk/>
            <pc:sldMk cId="1174917202" sldId="531"/>
            <ac:inkMk id="1058931" creationId="{1F8380D7-A87D-AB58-1732-26B24D14F2C9}"/>
          </ac:inkMkLst>
        </pc:inkChg>
        <pc:inkChg chg="add mod">
          <ac:chgData name="Occhipinti, Annalisa" userId="a66fcd2b-4181-400a-8ca1-7fdb013d8d8c" providerId="ADAL" clId="{FA4A8CD4-75DE-4FAB-95E6-A73BD21A182F}" dt="2023-02-07T20:41:59.569" v="293"/>
          <ac:inkMkLst>
            <pc:docMk/>
            <pc:sldMk cId="1174917202" sldId="531"/>
            <ac:inkMk id="1058932" creationId="{61CAAD93-F8DC-7496-D866-65B5A466007B}"/>
          </ac:inkMkLst>
        </pc:inkChg>
        <pc:inkChg chg="add mod">
          <ac:chgData name="Occhipinti, Annalisa" userId="a66fcd2b-4181-400a-8ca1-7fdb013d8d8c" providerId="ADAL" clId="{FA4A8CD4-75DE-4FAB-95E6-A73BD21A182F}" dt="2023-02-07T20:41:59.569" v="293"/>
          <ac:inkMkLst>
            <pc:docMk/>
            <pc:sldMk cId="1174917202" sldId="531"/>
            <ac:inkMk id="1058933" creationId="{681CAA39-F8F6-C2E8-C89E-7CC1C1D33327}"/>
          </ac:inkMkLst>
        </pc:inkChg>
        <pc:inkChg chg="add mod">
          <ac:chgData name="Occhipinti, Annalisa" userId="a66fcd2b-4181-400a-8ca1-7fdb013d8d8c" providerId="ADAL" clId="{FA4A8CD4-75DE-4FAB-95E6-A73BD21A182F}" dt="2023-02-07T20:41:59.569" v="293"/>
          <ac:inkMkLst>
            <pc:docMk/>
            <pc:sldMk cId="1174917202" sldId="531"/>
            <ac:inkMk id="1058934" creationId="{0FD2CFB6-21F9-0370-3918-E4D064DE1304}"/>
          </ac:inkMkLst>
        </pc:inkChg>
        <pc:inkChg chg="add mod">
          <ac:chgData name="Occhipinti, Annalisa" userId="a66fcd2b-4181-400a-8ca1-7fdb013d8d8c" providerId="ADAL" clId="{FA4A8CD4-75DE-4FAB-95E6-A73BD21A182F}" dt="2023-02-07T20:41:59.569" v="293"/>
          <ac:inkMkLst>
            <pc:docMk/>
            <pc:sldMk cId="1174917202" sldId="531"/>
            <ac:inkMk id="1058938" creationId="{20B66834-EA15-C440-0712-B563CFDFA63E}"/>
          </ac:inkMkLst>
        </pc:inkChg>
        <pc:inkChg chg="add mod">
          <ac:chgData name="Occhipinti, Annalisa" userId="a66fcd2b-4181-400a-8ca1-7fdb013d8d8c" providerId="ADAL" clId="{FA4A8CD4-75DE-4FAB-95E6-A73BD21A182F}" dt="2023-02-07T20:41:59.569" v="293"/>
          <ac:inkMkLst>
            <pc:docMk/>
            <pc:sldMk cId="1174917202" sldId="531"/>
            <ac:inkMk id="1058939" creationId="{DF7D3029-702F-4E97-5113-4598CB120EC5}"/>
          </ac:inkMkLst>
        </pc:inkChg>
        <pc:inkChg chg="add mod">
          <ac:chgData name="Occhipinti, Annalisa" userId="a66fcd2b-4181-400a-8ca1-7fdb013d8d8c" providerId="ADAL" clId="{FA4A8CD4-75DE-4FAB-95E6-A73BD21A182F}" dt="2023-02-07T20:41:59.569" v="293"/>
          <ac:inkMkLst>
            <pc:docMk/>
            <pc:sldMk cId="1174917202" sldId="531"/>
            <ac:inkMk id="1058940" creationId="{B2FC6166-8FC6-774A-5138-2BBA3AE1948D}"/>
          </ac:inkMkLst>
        </pc:inkChg>
        <pc:inkChg chg="add mod">
          <ac:chgData name="Occhipinti, Annalisa" userId="a66fcd2b-4181-400a-8ca1-7fdb013d8d8c" providerId="ADAL" clId="{FA4A8CD4-75DE-4FAB-95E6-A73BD21A182F}" dt="2023-02-07T20:41:59.569" v="293"/>
          <ac:inkMkLst>
            <pc:docMk/>
            <pc:sldMk cId="1174917202" sldId="531"/>
            <ac:inkMk id="1058941" creationId="{B356E5A0-6116-CFB1-7FCD-BDFAD3641E97}"/>
          </ac:inkMkLst>
        </pc:inkChg>
        <pc:inkChg chg="add">
          <ac:chgData name="Occhipinti, Annalisa" userId="a66fcd2b-4181-400a-8ca1-7fdb013d8d8c" providerId="ADAL" clId="{FA4A8CD4-75DE-4FAB-95E6-A73BD21A182F}" dt="2023-02-07T20:42:02.397" v="294" actId="9405"/>
          <ac:inkMkLst>
            <pc:docMk/>
            <pc:sldMk cId="1174917202" sldId="531"/>
            <ac:inkMk id="1058944" creationId="{356D1899-58D9-14F7-AF62-7D8CBC9BE64B}"/>
          </ac:inkMkLst>
        </pc:inkChg>
        <pc:inkChg chg="add">
          <ac:chgData name="Occhipinti, Annalisa" userId="a66fcd2b-4181-400a-8ca1-7fdb013d8d8c" providerId="ADAL" clId="{FA4A8CD4-75DE-4FAB-95E6-A73BD21A182F}" dt="2023-02-07T20:42:03.690" v="295" actId="9405"/>
          <ac:inkMkLst>
            <pc:docMk/>
            <pc:sldMk cId="1174917202" sldId="531"/>
            <ac:inkMk id="1058945" creationId="{A6760E16-3107-960B-FB86-B7C036931B52}"/>
          </ac:inkMkLst>
        </pc:inkChg>
        <pc:inkChg chg="add">
          <ac:chgData name="Occhipinti, Annalisa" userId="a66fcd2b-4181-400a-8ca1-7fdb013d8d8c" providerId="ADAL" clId="{FA4A8CD4-75DE-4FAB-95E6-A73BD21A182F}" dt="2023-02-07T20:42:05.537" v="296" actId="9405"/>
          <ac:inkMkLst>
            <pc:docMk/>
            <pc:sldMk cId="1174917202" sldId="531"/>
            <ac:inkMk id="1058946" creationId="{14BE6DC9-748E-E291-7A10-54E38E168972}"/>
          </ac:inkMkLst>
        </pc:inkChg>
        <pc:inkChg chg="add">
          <ac:chgData name="Occhipinti, Annalisa" userId="a66fcd2b-4181-400a-8ca1-7fdb013d8d8c" providerId="ADAL" clId="{FA4A8CD4-75DE-4FAB-95E6-A73BD21A182F}" dt="2023-02-07T20:42:07.623" v="297" actId="9405"/>
          <ac:inkMkLst>
            <pc:docMk/>
            <pc:sldMk cId="1174917202" sldId="531"/>
            <ac:inkMk id="1058947" creationId="{6EC83349-5AC3-67CE-EFF6-478212E31160}"/>
          </ac:inkMkLst>
        </pc:inkChg>
        <pc:inkChg chg="add">
          <ac:chgData name="Occhipinti, Annalisa" userId="a66fcd2b-4181-400a-8ca1-7fdb013d8d8c" providerId="ADAL" clId="{FA4A8CD4-75DE-4FAB-95E6-A73BD21A182F}" dt="2023-02-07T20:42:08.884" v="298" actId="9405"/>
          <ac:inkMkLst>
            <pc:docMk/>
            <pc:sldMk cId="1174917202" sldId="531"/>
            <ac:inkMk id="1058948" creationId="{5805A882-0BCE-3511-4FF9-ED6B1ABFB527}"/>
          </ac:inkMkLst>
        </pc:inkChg>
        <pc:inkChg chg="add">
          <ac:chgData name="Occhipinti, Annalisa" userId="a66fcd2b-4181-400a-8ca1-7fdb013d8d8c" providerId="ADAL" clId="{FA4A8CD4-75DE-4FAB-95E6-A73BD21A182F}" dt="2023-02-07T20:42:14.198" v="299" actId="9405"/>
          <ac:inkMkLst>
            <pc:docMk/>
            <pc:sldMk cId="1174917202" sldId="531"/>
            <ac:inkMk id="1058949" creationId="{EAD1FA77-78B4-836C-CC3D-0A0D4A26E927}"/>
          </ac:inkMkLst>
        </pc:inkChg>
        <pc:inkChg chg="add mod">
          <ac:chgData name="Occhipinti, Annalisa" userId="a66fcd2b-4181-400a-8ca1-7fdb013d8d8c" providerId="ADAL" clId="{FA4A8CD4-75DE-4FAB-95E6-A73BD21A182F}" dt="2023-02-07T20:42:50.433" v="355"/>
          <ac:inkMkLst>
            <pc:docMk/>
            <pc:sldMk cId="1174917202" sldId="531"/>
            <ac:inkMk id="1058950" creationId="{34E9AB5B-F6FB-1AD1-A0CB-E20C73C3D9C4}"/>
          </ac:inkMkLst>
        </pc:inkChg>
        <pc:inkChg chg="add mod">
          <ac:chgData name="Occhipinti, Annalisa" userId="a66fcd2b-4181-400a-8ca1-7fdb013d8d8c" providerId="ADAL" clId="{FA4A8CD4-75DE-4FAB-95E6-A73BD21A182F}" dt="2023-02-07T20:42:50.433" v="355"/>
          <ac:inkMkLst>
            <pc:docMk/>
            <pc:sldMk cId="1174917202" sldId="531"/>
            <ac:inkMk id="1058951" creationId="{2774C5FC-C3D3-3CAC-A33B-DD41CA68B634}"/>
          </ac:inkMkLst>
        </pc:inkChg>
        <pc:inkChg chg="add mod">
          <ac:chgData name="Occhipinti, Annalisa" userId="a66fcd2b-4181-400a-8ca1-7fdb013d8d8c" providerId="ADAL" clId="{FA4A8CD4-75DE-4FAB-95E6-A73BD21A182F}" dt="2023-02-07T20:42:50.433" v="355"/>
          <ac:inkMkLst>
            <pc:docMk/>
            <pc:sldMk cId="1174917202" sldId="531"/>
            <ac:inkMk id="1058952" creationId="{A83D7916-4679-9F9D-7B01-9EC986DEC546}"/>
          </ac:inkMkLst>
        </pc:inkChg>
        <pc:inkChg chg="add mod">
          <ac:chgData name="Occhipinti, Annalisa" userId="a66fcd2b-4181-400a-8ca1-7fdb013d8d8c" providerId="ADAL" clId="{FA4A8CD4-75DE-4FAB-95E6-A73BD21A182F}" dt="2023-02-07T20:42:50.433" v="355"/>
          <ac:inkMkLst>
            <pc:docMk/>
            <pc:sldMk cId="1174917202" sldId="531"/>
            <ac:inkMk id="1058953" creationId="{474657C5-2B97-BBFE-63AA-4923B30BED2C}"/>
          </ac:inkMkLst>
        </pc:inkChg>
        <pc:inkChg chg="add mod">
          <ac:chgData name="Occhipinti, Annalisa" userId="a66fcd2b-4181-400a-8ca1-7fdb013d8d8c" providerId="ADAL" clId="{FA4A8CD4-75DE-4FAB-95E6-A73BD21A182F}" dt="2023-02-07T20:42:50.433" v="355"/>
          <ac:inkMkLst>
            <pc:docMk/>
            <pc:sldMk cId="1174917202" sldId="531"/>
            <ac:inkMk id="1058954" creationId="{D4500258-6371-6071-CF9B-32D7B39525EE}"/>
          </ac:inkMkLst>
        </pc:inkChg>
        <pc:inkChg chg="add mod">
          <ac:chgData name="Occhipinti, Annalisa" userId="a66fcd2b-4181-400a-8ca1-7fdb013d8d8c" providerId="ADAL" clId="{FA4A8CD4-75DE-4FAB-95E6-A73BD21A182F}" dt="2023-02-07T20:42:50.433" v="355"/>
          <ac:inkMkLst>
            <pc:docMk/>
            <pc:sldMk cId="1174917202" sldId="531"/>
            <ac:inkMk id="1058955" creationId="{CD98F106-DC9D-ADDE-0F43-18908344E7D3}"/>
          </ac:inkMkLst>
        </pc:inkChg>
        <pc:inkChg chg="add mod">
          <ac:chgData name="Occhipinti, Annalisa" userId="a66fcd2b-4181-400a-8ca1-7fdb013d8d8c" providerId="ADAL" clId="{FA4A8CD4-75DE-4FAB-95E6-A73BD21A182F}" dt="2023-02-07T20:42:50.433" v="355"/>
          <ac:inkMkLst>
            <pc:docMk/>
            <pc:sldMk cId="1174917202" sldId="531"/>
            <ac:inkMk id="1058956" creationId="{5A20A661-94CA-2B1C-5E15-799B1B994809}"/>
          </ac:inkMkLst>
        </pc:inkChg>
        <pc:inkChg chg="add mod">
          <ac:chgData name="Occhipinti, Annalisa" userId="a66fcd2b-4181-400a-8ca1-7fdb013d8d8c" providerId="ADAL" clId="{FA4A8CD4-75DE-4FAB-95E6-A73BD21A182F}" dt="2023-02-07T20:42:50.433" v="355"/>
          <ac:inkMkLst>
            <pc:docMk/>
            <pc:sldMk cId="1174917202" sldId="531"/>
            <ac:inkMk id="1058957" creationId="{39346327-0B78-A2E8-C067-F0CE7EEB2222}"/>
          </ac:inkMkLst>
        </pc:inkChg>
        <pc:inkChg chg="add mod">
          <ac:chgData name="Occhipinti, Annalisa" userId="a66fcd2b-4181-400a-8ca1-7fdb013d8d8c" providerId="ADAL" clId="{FA4A8CD4-75DE-4FAB-95E6-A73BD21A182F}" dt="2023-02-07T20:42:50.433" v="355"/>
          <ac:inkMkLst>
            <pc:docMk/>
            <pc:sldMk cId="1174917202" sldId="531"/>
            <ac:inkMk id="1058958" creationId="{B866A155-B6A8-D6E9-9E2F-02CEA66B11A5}"/>
          </ac:inkMkLst>
        </pc:inkChg>
        <pc:inkChg chg="add mod">
          <ac:chgData name="Occhipinti, Annalisa" userId="a66fcd2b-4181-400a-8ca1-7fdb013d8d8c" providerId="ADAL" clId="{FA4A8CD4-75DE-4FAB-95E6-A73BD21A182F}" dt="2023-02-07T20:42:50.433" v="355"/>
          <ac:inkMkLst>
            <pc:docMk/>
            <pc:sldMk cId="1174917202" sldId="531"/>
            <ac:inkMk id="1058959" creationId="{11B282F5-AA18-EEC0-0E39-6CEDA5157721}"/>
          </ac:inkMkLst>
        </pc:inkChg>
        <pc:inkChg chg="add mod">
          <ac:chgData name="Occhipinti, Annalisa" userId="a66fcd2b-4181-400a-8ca1-7fdb013d8d8c" providerId="ADAL" clId="{FA4A8CD4-75DE-4FAB-95E6-A73BD21A182F}" dt="2023-02-07T20:42:50.433" v="355"/>
          <ac:inkMkLst>
            <pc:docMk/>
            <pc:sldMk cId="1174917202" sldId="531"/>
            <ac:inkMk id="1058962" creationId="{A81B8EE7-8784-6796-5055-380A57318C6D}"/>
          </ac:inkMkLst>
        </pc:inkChg>
        <pc:inkChg chg="add mod">
          <ac:chgData name="Occhipinti, Annalisa" userId="a66fcd2b-4181-400a-8ca1-7fdb013d8d8c" providerId="ADAL" clId="{FA4A8CD4-75DE-4FAB-95E6-A73BD21A182F}" dt="2023-02-07T20:42:50.433" v="355"/>
          <ac:inkMkLst>
            <pc:docMk/>
            <pc:sldMk cId="1174917202" sldId="531"/>
            <ac:inkMk id="1058963" creationId="{A418C102-CE3A-BCD3-F5F8-2E2BE1437898}"/>
          </ac:inkMkLst>
        </pc:inkChg>
        <pc:inkChg chg="add mod">
          <ac:chgData name="Occhipinti, Annalisa" userId="a66fcd2b-4181-400a-8ca1-7fdb013d8d8c" providerId="ADAL" clId="{FA4A8CD4-75DE-4FAB-95E6-A73BD21A182F}" dt="2023-02-07T20:42:50.433" v="355"/>
          <ac:inkMkLst>
            <pc:docMk/>
            <pc:sldMk cId="1174917202" sldId="531"/>
            <ac:inkMk id="1058964" creationId="{8EEA1C80-DFA3-0990-BE26-28816B9961DA}"/>
          </ac:inkMkLst>
        </pc:inkChg>
        <pc:inkChg chg="add mod">
          <ac:chgData name="Occhipinti, Annalisa" userId="a66fcd2b-4181-400a-8ca1-7fdb013d8d8c" providerId="ADAL" clId="{FA4A8CD4-75DE-4FAB-95E6-A73BD21A182F}" dt="2023-02-07T20:42:50.433" v="355"/>
          <ac:inkMkLst>
            <pc:docMk/>
            <pc:sldMk cId="1174917202" sldId="531"/>
            <ac:inkMk id="1058965" creationId="{14F83ED5-8FBD-3881-441D-CF0BC9A50038}"/>
          </ac:inkMkLst>
        </pc:inkChg>
        <pc:inkChg chg="add mod">
          <ac:chgData name="Occhipinti, Annalisa" userId="a66fcd2b-4181-400a-8ca1-7fdb013d8d8c" providerId="ADAL" clId="{FA4A8CD4-75DE-4FAB-95E6-A73BD21A182F}" dt="2023-02-07T20:42:50.433" v="355"/>
          <ac:inkMkLst>
            <pc:docMk/>
            <pc:sldMk cId="1174917202" sldId="531"/>
            <ac:inkMk id="1058966" creationId="{731C6892-AA1B-8C29-79A8-A9077CF57538}"/>
          </ac:inkMkLst>
        </pc:inkChg>
        <pc:inkChg chg="add mod">
          <ac:chgData name="Occhipinti, Annalisa" userId="a66fcd2b-4181-400a-8ca1-7fdb013d8d8c" providerId="ADAL" clId="{FA4A8CD4-75DE-4FAB-95E6-A73BD21A182F}" dt="2023-02-07T20:42:50.433" v="355"/>
          <ac:inkMkLst>
            <pc:docMk/>
            <pc:sldMk cId="1174917202" sldId="531"/>
            <ac:inkMk id="1058967" creationId="{8B41D325-134A-AF96-17CA-391991E8DF33}"/>
          </ac:inkMkLst>
        </pc:inkChg>
        <pc:inkChg chg="add mod">
          <ac:chgData name="Occhipinti, Annalisa" userId="a66fcd2b-4181-400a-8ca1-7fdb013d8d8c" providerId="ADAL" clId="{FA4A8CD4-75DE-4FAB-95E6-A73BD21A182F}" dt="2023-02-07T20:42:50.433" v="355"/>
          <ac:inkMkLst>
            <pc:docMk/>
            <pc:sldMk cId="1174917202" sldId="531"/>
            <ac:inkMk id="1058968" creationId="{5688EE51-6175-2D4D-CAB8-AF8CB9EE7299}"/>
          </ac:inkMkLst>
        </pc:inkChg>
        <pc:inkChg chg="add mod">
          <ac:chgData name="Occhipinti, Annalisa" userId="a66fcd2b-4181-400a-8ca1-7fdb013d8d8c" providerId="ADAL" clId="{FA4A8CD4-75DE-4FAB-95E6-A73BD21A182F}" dt="2023-02-07T20:42:50.433" v="355"/>
          <ac:inkMkLst>
            <pc:docMk/>
            <pc:sldMk cId="1174917202" sldId="531"/>
            <ac:inkMk id="1058969" creationId="{07071AA9-229B-7A3B-F1CD-BC97F9687F53}"/>
          </ac:inkMkLst>
        </pc:inkChg>
        <pc:inkChg chg="add mod">
          <ac:chgData name="Occhipinti, Annalisa" userId="a66fcd2b-4181-400a-8ca1-7fdb013d8d8c" providerId="ADAL" clId="{FA4A8CD4-75DE-4FAB-95E6-A73BD21A182F}" dt="2023-02-07T20:42:50.433" v="355"/>
          <ac:inkMkLst>
            <pc:docMk/>
            <pc:sldMk cId="1174917202" sldId="531"/>
            <ac:inkMk id="1058970" creationId="{A5C47DE4-45D3-0783-8FF5-5FF55E0538A1}"/>
          </ac:inkMkLst>
        </pc:inkChg>
        <pc:inkChg chg="add mod">
          <ac:chgData name="Occhipinti, Annalisa" userId="a66fcd2b-4181-400a-8ca1-7fdb013d8d8c" providerId="ADAL" clId="{FA4A8CD4-75DE-4FAB-95E6-A73BD21A182F}" dt="2023-02-07T20:42:50.433" v="355"/>
          <ac:inkMkLst>
            <pc:docMk/>
            <pc:sldMk cId="1174917202" sldId="531"/>
            <ac:inkMk id="1058971" creationId="{603AAE10-C337-580E-FE0A-BECE9345DC38}"/>
          </ac:inkMkLst>
        </pc:inkChg>
        <pc:inkChg chg="add mod">
          <ac:chgData name="Occhipinti, Annalisa" userId="a66fcd2b-4181-400a-8ca1-7fdb013d8d8c" providerId="ADAL" clId="{FA4A8CD4-75DE-4FAB-95E6-A73BD21A182F}" dt="2023-02-07T20:42:50.433" v="355"/>
          <ac:inkMkLst>
            <pc:docMk/>
            <pc:sldMk cId="1174917202" sldId="531"/>
            <ac:inkMk id="1058972" creationId="{8D2659CC-B708-4280-4E80-1DB9293433BA}"/>
          </ac:inkMkLst>
        </pc:inkChg>
        <pc:inkChg chg="add mod">
          <ac:chgData name="Occhipinti, Annalisa" userId="a66fcd2b-4181-400a-8ca1-7fdb013d8d8c" providerId="ADAL" clId="{FA4A8CD4-75DE-4FAB-95E6-A73BD21A182F}" dt="2023-02-07T20:42:50.433" v="355"/>
          <ac:inkMkLst>
            <pc:docMk/>
            <pc:sldMk cId="1174917202" sldId="531"/>
            <ac:inkMk id="1058973" creationId="{FB887037-55F9-686F-BA7D-B420CB5B8EB7}"/>
          </ac:inkMkLst>
        </pc:inkChg>
        <pc:inkChg chg="add mod">
          <ac:chgData name="Occhipinti, Annalisa" userId="a66fcd2b-4181-400a-8ca1-7fdb013d8d8c" providerId="ADAL" clId="{FA4A8CD4-75DE-4FAB-95E6-A73BD21A182F}" dt="2023-02-07T20:42:50.433" v="355"/>
          <ac:inkMkLst>
            <pc:docMk/>
            <pc:sldMk cId="1174917202" sldId="531"/>
            <ac:inkMk id="1058974" creationId="{9CAA1874-1F9E-8AD3-26C1-1FA8B1AE08D0}"/>
          </ac:inkMkLst>
        </pc:inkChg>
        <pc:inkChg chg="add mod">
          <ac:chgData name="Occhipinti, Annalisa" userId="a66fcd2b-4181-400a-8ca1-7fdb013d8d8c" providerId="ADAL" clId="{FA4A8CD4-75DE-4FAB-95E6-A73BD21A182F}" dt="2023-02-07T20:42:50.433" v="355"/>
          <ac:inkMkLst>
            <pc:docMk/>
            <pc:sldMk cId="1174917202" sldId="531"/>
            <ac:inkMk id="1058975" creationId="{BD9D4889-E6F7-D087-4DEC-7916D954BE95}"/>
          </ac:inkMkLst>
        </pc:inkChg>
        <pc:inkChg chg="add mod">
          <ac:chgData name="Occhipinti, Annalisa" userId="a66fcd2b-4181-400a-8ca1-7fdb013d8d8c" providerId="ADAL" clId="{FA4A8CD4-75DE-4FAB-95E6-A73BD21A182F}" dt="2023-02-07T20:42:50.433" v="355"/>
          <ac:inkMkLst>
            <pc:docMk/>
            <pc:sldMk cId="1174917202" sldId="531"/>
            <ac:inkMk id="1058976" creationId="{34C5D323-72E2-62D6-B8FD-3F599A8855A9}"/>
          </ac:inkMkLst>
        </pc:inkChg>
        <pc:inkChg chg="add mod">
          <ac:chgData name="Occhipinti, Annalisa" userId="a66fcd2b-4181-400a-8ca1-7fdb013d8d8c" providerId="ADAL" clId="{FA4A8CD4-75DE-4FAB-95E6-A73BD21A182F}" dt="2023-02-07T20:42:50.433" v="355"/>
          <ac:inkMkLst>
            <pc:docMk/>
            <pc:sldMk cId="1174917202" sldId="531"/>
            <ac:inkMk id="1058977" creationId="{63A1ECD9-71DF-EB3A-A20B-F3E7A3FE7118}"/>
          </ac:inkMkLst>
        </pc:inkChg>
        <pc:inkChg chg="add mod">
          <ac:chgData name="Occhipinti, Annalisa" userId="a66fcd2b-4181-400a-8ca1-7fdb013d8d8c" providerId="ADAL" clId="{FA4A8CD4-75DE-4FAB-95E6-A73BD21A182F}" dt="2023-02-07T20:42:50.433" v="355"/>
          <ac:inkMkLst>
            <pc:docMk/>
            <pc:sldMk cId="1174917202" sldId="531"/>
            <ac:inkMk id="1058978" creationId="{DD49D83C-A72E-08DF-9E76-44E3D779AEAB}"/>
          </ac:inkMkLst>
        </pc:inkChg>
        <pc:inkChg chg="add mod">
          <ac:chgData name="Occhipinti, Annalisa" userId="a66fcd2b-4181-400a-8ca1-7fdb013d8d8c" providerId="ADAL" clId="{FA4A8CD4-75DE-4FAB-95E6-A73BD21A182F}" dt="2023-02-07T20:42:50.433" v="355"/>
          <ac:inkMkLst>
            <pc:docMk/>
            <pc:sldMk cId="1174917202" sldId="531"/>
            <ac:inkMk id="1058979" creationId="{531F972F-A677-9DE3-DB8A-48CCBBEF9B97}"/>
          </ac:inkMkLst>
        </pc:inkChg>
        <pc:inkChg chg="add mod">
          <ac:chgData name="Occhipinti, Annalisa" userId="a66fcd2b-4181-400a-8ca1-7fdb013d8d8c" providerId="ADAL" clId="{FA4A8CD4-75DE-4FAB-95E6-A73BD21A182F}" dt="2023-02-07T20:42:50.433" v="355"/>
          <ac:inkMkLst>
            <pc:docMk/>
            <pc:sldMk cId="1174917202" sldId="531"/>
            <ac:inkMk id="1058980" creationId="{DCA8E89D-FD99-5C9D-20D3-17D4C60864BA}"/>
          </ac:inkMkLst>
        </pc:inkChg>
        <pc:inkChg chg="add mod">
          <ac:chgData name="Occhipinti, Annalisa" userId="a66fcd2b-4181-400a-8ca1-7fdb013d8d8c" providerId="ADAL" clId="{FA4A8CD4-75DE-4FAB-95E6-A73BD21A182F}" dt="2023-02-07T20:42:50.433" v="355"/>
          <ac:inkMkLst>
            <pc:docMk/>
            <pc:sldMk cId="1174917202" sldId="531"/>
            <ac:inkMk id="1058981" creationId="{B77FFF5C-F8E9-F284-BC84-3C6F649EE659}"/>
          </ac:inkMkLst>
        </pc:inkChg>
        <pc:inkChg chg="add mod">
          <ac:chgData name="Occhipinti, Annalisa" userId="a66fcd2b-4181-400a-8ca1-7fdb013d8d8c" providerId="ADAL" clId="{FA4A8CD4-75DE-4FAB-95E6-A73BD21A182F}" dt="2023-02-07T20:42:50.433" v="355"/>
          <ac:inkMkLst>
            <pc:docMk/>
            <pc:sldMk cId="1174917202" sldId="531"/>
            <ac:inkMk id="1058982" creationId="{82523310-17EF-FF54-CAD7-D598D9AA09F3}"/>
          </ac:inkMkLst>
        </pc:inkChg>
        <pc:inkChg chg="add mod">
          <ac:chgData name="Occhipinti, Annalisa" userId="a66fcd2b-4181-400a-8ca1-7fdb013d8d8c" providerId="ADAL" clId="{FA4A8CD4-75DE-4FAB-95E6-A73BD21A182F}" dt="2023-02-07T20:42:50.433" v="355"/>
          <ac:inkMkLst>
            <pc:docMk/>
            <pc:sldMk cId="1174917202" sldId="531"/>
            <ac:inkMk id="1058983" creationId="{F4E6F2F6-5800-EA44-28AF-DC1D98DEB59A}"/>
          </ac:inkMkLst>
        </pc:inkChg>
        <pc:inkChg chg="add mod">
          <ac:chgData name="Occhipinti, Annalisa" userId="a66fcd2b-4181-400a-8ca1-7fdb013d8d8c" providerId="ADAL" clId="{FA4A8CD4-75DE-4FAB-95E6-A73BD21A182F}" dt="2023-02-07T20:42:50.433" v="355"/>
          <ac:inkMkLst>
            <pc:docMk/>
            <pc:sldMk cId="1174917202" sldId="531"/>
            <ac:inkMk id="1058984" creationId="{9B97BE7A-BFD7-8570-02AA-41BEAFE4A9B5}"/>
          </ac:inkMkLst>
        </pc:inkChg>
        <pc:inkChg chg="add mod">
          <ac:chgData name="Occhipinti, Annalisa" userId="a66fcd2b-4181-400a-8ca1-7fdb013d8d8c" providerId="ADAL" clId="{FA4A8CD4-75DE-4FAB-95E6-A73BD21A182F}" dt="2023-02-07T20:42:50.433" v="355"/>
          <ac:inkMkLst>
            <pc:docMk/>
            <pc:sldMk cId="1174917202" sldId="531"/>
            <ac:inkMk id="1058985" creationId="{5F578BB7-DC52-41F0-A0D5-61A0F8744B77}"/>
          </ac:inkMkLst>
        </pc:inkChg>
        <pc:inkChg chg="add mod">
          <ac:chgData name="Occhipinti, Annalisa" userId="a66fcd2b-4181-400a-8ca1-7fdb013d8d8c" providerId="ADAL" clId="{FA4A8CD4-75DE-4FAB-95E6-A73BD21A182F}" dt="2023-02-07T20:42:50.433" v="355"/>
          <ac:inkMkLst>
            <pc:docMk/>
            <pc:sldMk cId="1174917202" sldId="531"/>
            <ac:inkMk id="1058986" creationId="{72BBEE68-5E67-B3F7-007B-3E64BCA6D961}"/>
          </ac:inkMkLst>
        </pc:inkChg>
        <pc:inkChg chg="add mod">
          <ac:chgData name="Occhipinti, Annalisa" userId="a66fcd2b-4181-400a-8ca1-7fdb013d8d8c" providerId="ADAL" clId="{FA4A8CD4-75DE-4FAB-95E6-A73BD21A182F}" dt="2023-02-07T20:42:50.433" v="355"/>
          <ac:inkMkLst>
            <pc:docMk/>
            <pc:sldMk cId="1174917202" sldId="531"/>
            <ac:inkMk id="1058987" creationId="{8F782711-75B3-DC0E-04DF-9EACAC9BED1D}"/>
          </ac:inkMkLst>
        </pc:inkChg>
        <pc:inkChg chg="add mod">
          <ac:chgData name="Occhipinti, Annalisa" userId="a66fcd2b-4181-400a-8ca1-7fdb013d8d8c" providerId="ADAL" clId="{FA4A8CD4-75DE-4FAB-95E6-A73BD21A182F}" dt="2023-02-07T20:42:50.433" v="355"/>
          <ac:inkMkLst>
            <pc:docMk/>
            <pc:sldMk cId="1174917202" sldId="531"/>
            <ac:inkMk id="1058988" creationId="{0F08BF27-CF95-C83F-5D89-4BE531D302D3}"/>
          </ac:inkMkLst>
        </pc:inkChg>
        <pc:inkChg chg="add mod">
          <ac:chgData name="Occhipinti, Annalisa" userId="a66fcd2b-4181-400a-8ca1-7fdb013d8d8c" providerId="ADAL" clId="{FA4A8CD4-75DE-4FAB-95E6-A73BD21A182F}" dt="2023-02-07T20:42:50.433" v="355"/>
          <ac:inkMkLst>
            <pc:docMk/>
            <pc:sldMk cId="1174917202" sldId="531"/>
            <ac:inkMk id="1058989" creationId="{B5C62B92-C818-D3E8-0D7B-12E268D678F9}"/>
          </ac:inkMkLst>
        </pc:inkChg>
        <pc:inkChg chg="add mod">
          <ac:chgData name="Occhipinti, Annalisa" userId="a66fcd2b-4181-400a-8ca1-7fdb013d8d8c" providerId="ADAL" clId="{FA4A8CD4-75DE-4FAB-95E6-A73BD21A182F}" dt="2023-02-07T20:42:50.433" v="355"/>
          <ac:inkMkLst>
            <pc:docMk/>
            <pc:sldMk cId="1174917202" sldId="531"/>
            <ac:inkMk id="1058990" creationId="{7DD9B7C3-7CAE-2839-E2A3-382BA4FBEE4A}"/>
          </ac:inkMkLst>
        </pc:inkChg>
        <pc:inkChg chg="add mod">
          <ac:chgData name="Occhipinti, Annalisa" userId="a66fcd2b-4181-400a-8ca1-7fdb013d8d8c" providerId="ADAL" clId="{FA4A8CD4-75DE-4FAB-95E6-A73BD21A182F}" dt="2023-02-07T20:42:50.433" v="355"/>
          <ac:inkMkLst>
            <pc:docMk/>
            <pc:sldMk cId="1174917202" sldId="531"/>
            <ac:inkMk id="1058991" creationId="{E55A63E6-0466-E946-FBFF-1CC8E7629DC1}"/>
          </ac:inkMkLst>
        </pc:inkChg>
        <pc:inkChg chg="add mod">
          <ac:chgData name="Occhipinti, Annalisa" userId="a66fcd2b-4181-400a-8ca1-7fdb013d8d8c" providerId="ADAL" clId="{FA4A8CD4-75DE-4FAB-95E6-A73BD21A182F}" dt="2023-02-07T20:42:50.433" v="355"/>
          <ac:inkMkLst>
            <pc:docMk/>
            <pc:sldMk cId="1174917202" sldId="531"/>
            <ac:inkMk id="1058992" creationId="{FEABB65F-2ACD-3E24-2879-F2C33B77AA5B}"/>
          </ac:inkMkLst>
        </pc:inkChg>
        <pc:inkChg chg="add mod">
          <ac:chgData name="Occhipinti, Annalisa" userId="a66fcd2b-4181-400a-8ca1-7fdb013d8d8c" providerId="ADAL" clId="{FA4A8CD4-75DE-4FAB-95E6-A73BD21A182F}" dt="2023-02-07T20:42:50.433" v="355"/>
          <ac:inkMkLst>
            <pc:docMk/>
            <pc:sldMk cId="1174917202" sldId="531"/>
            <ac:inkMk id="1058993" creationId="{C9302D46-1DA5-BD53-4CEA-C46FF299A827}"/>
          </ac:inkMkLst>
        </pc:inkChg>
        <pc:inkChg chg="add mod">
          <ac:chgData name="Occhipinti, Annalisa" userId="a66fcd2b-4181-400a-8ca1-7fdb013d8d8c" providerId="ADAL" clId="{FA4A8CD4-75DE-4FAB-95E6-A73BD21A182F}" dt="2023-02-07T20:42:50.433" v="355"/>
          <ac:inkMkLst>
            <pc:docMk/>
            <pc:sldMk cId="1174917202" sldId="531"/>
            <ac:inkMk id="1058994" creationId="{3D96C8D8-C1CF-4E9C-B4EA-D8064796F72C}"/>
          </ac:inkMkLst>
        </pc:inkChg>
        <pc:inkChg chg="add mod">
          <ac:chgData name="Occhipinti, Annalisa" userId="a66fcd2b-4181-400a-8ca1-7fdb013d8d8c" providerId="ADAL" clId="{FA4A8CD4-75DE-4FAB-95E6-A73BD21A182F}" dt="2023-02-07T20:42:50.433" v="355"/>
          <ac:inkMkLst>
            <pc:docMk/>
            <pc:sldMk cId="1174917202" sldId="531"/>
            <ac:inkMk id="1058995" creationId="{884EF1DA-A45D-0400-8AA0-1DDB289DB030}"/>
          </ac:inkMkLst>
        </pc:inkChg>
        <pc:inkChg chg="add mod">
          <ac:chgData name="Occhipinti, Annalisa" userId="a66fcd2b-4181-400a-8ca1-7fdb013d8d8c" providerId="ADAL" clId="{FA4A8CD4-75DE-4FAB-95E6-A73BD21A182F}" dt="2023-02-07T20:42:50.433" v="355"/>
          <ac:inkMkLst>
            <pc:docMk/>
            <pc:sldMk cId="1174917202" sldId="531"/>
            <ac:inkMk id="1058996" creationId="{26BD5176-C3B0-B156-1B38-849EBDB71562}"/>
          </ac:inkMkLst>
        </pc:inkChg>
        <pc:inkChg chg="add mod">
          <ac:chgData name="Occhipinti, Annalisa" userId="a66fcd2b-4181-400a-8ca1-7fdb013d8d8c" providerId="ADAL" clId="{FA4A8CD4-75DE-4FAB-95E6-A73BD21A182F}" dt="2023-02-07T20:42:50.433" v="355"/>
          <ac:inkMkLst>
            <pc:docMk/>
            <pc:sldMk cId="1174917202" sldId="531"/>
            <ac:inkMk id="1058997" creationId="{FDF744C1-4257-2F7C-FA6B-B0641843B078}"/>
          </ac:inkMkLst>
        </pc:inkChg>
        <pc:inkChg chg="add mod">
          <ac:chgData name="Occhipinti, Annalisa" userId="a66fcd2b-4181-400a-8ca1-7fdb013d8d8c" providerId="ADAL" clId="{FA4A8CD4-75DE-4FAB-95E6-A73BD21A182F}" dt="2023-02-07T20:42:50.433" v="355"/>
          <ac:inkMkLst>
            <pc:docMk/>
            <pc:sldMk cId="1174917202" sldId="531"/>
            <ac:inkMk id="1058998" creationId="{D7A2F979-73B1-7E29-3811-AC7F74F5E97B}"/>
          </ac:inkMkLst>
        </pc:inkChg>
        <pc:inkChg chg="add mod">
          <ac:chgData name="Occhipinti, Annalisa" userId="a66fcd2b-4181-400a-8ca1-7fdb013d8d8c" providerId="ADAL" clId="{FA4A8CD4-75DE-4FAB-95E6-A73BD21A182F}" dt="2023-02-07T20:42:50.433" v="355"/>
          <ac:inkMkLst>
            <pc:docMk/>
            <pc:sldMk cId="1174917202" sldId="531"/>
            <ac:inkMk id="1058999" creationId="{059FD722-02F8-C92C-8CD2-3107035EAA5C}"/>
          </ac:inkMkLst>
        </pc:inkChg>
        <pc:inkChg chg="add mod">
          <ac:chgData name="Occhipinti, Annalisa" userId="a66fcd2b-4181-400a-8ca1-7fdb013d8d8c" providerId="ADAL" clId="{FA4A8CD4-75DE-4FAB-95E6-A73BD21A182F}" dt="2023-02-07T20:42:50.433" v="355"/>
          <ac:inkMkLst>
            <pc:docMk/>
            <pc:sldMk cId="1174917202" sldId="531"/>
            <ac:inkMk id="1059000" creationId="{B652336F-13F8-D77F-A9E9-32548ABA3316}"/>
          </ac:inkMkLst>
        </pc:inkChg>
        <pc:inkChg chg="add mod">
          <ac:chgData name="Occhipinti, Annalisa" userId="a66fcd2b-4181-400a-8ca1-7fdb013d8d8c" providerId="ADAL" clId="{FA4A8CD4-75DE-4FAB-95E6-A73BD21A182F}" dt="2023-02-07T20:42:50.433" v="355"/>
          <ac:inkMkLst>
            <pc:docMk/>
            <pc:sldMk cId="1174917202" sldId="531"/>
            <ac:inkMk id="1059001" creationId="{601F5E95-0B98-092E-C6ED-32690C3ABA1F}"/>
          </ac:inkMkLst>
        </pc:inkChg>
        <pc:inkChg chg="add mod">
          <ac:chgData name="Occhipinti, Annalisa" userId="a66fcd2b-4181-400a-8ca1-7fdb013d8d8c" providerId="ADAL" clId="{FA4A8CD4-75DE-4FAB-95E6-A73BD21A182F}" dt="2023-02-07T20:42:50.433" v="355"/>
          <ac:inkMkLst>
            <pc:docMk/>
            <pc:sldMk cId="1174917202" sldId="531"/>
            <ac:inkMk id="1059002" creationId="{F555BC31-07AD-46AC-58B5-1256EB5D2514}"/>
          </ac:inkMkLst>
        </pc:inkChg>
        <pc:inkChg chg="add mod">
          <ac:chgData name="Occhipinti, Annalisa" userId="a66fcd2b-4181-400a-8ca1-7fdb013d8d8c" providerId="ADAL" clId="{FA4A8CD4-75DE-4FAB-95E6-A73BD21A182F}" dt="2023-02-07T20:42:50.433" v="355"/>
          <ac:inkMkLst>
            <pc:docMk/>
            <pc:sldMk cId="1174917202" sldId="531"/>
            <ac:inkMk id="1059003" creationId="{3C207156-8603-DC6E-CBCA-FAD9D1307F3B}"/>
          </ac:inkMkLst>
        </pc:inkChg>
        <pc:inkChg chg="add mod">
          <ac:chgData name="Occhipinti, Annalisa" userId="a66fcd2b-4181-400a-8ca1-7fdb013d8d8c" providerId="ADAL" clId="{FA4A8CD4-75DE-4FAB-95E6-A73BD21A182F}" dt="2023-02-07T20:42:50.433" v="355"/>
          <ac:inkMkLst>
            <pc:docMk/>
            <pc:sldMk cId="1174917202" sldId="531"/>
            <ac:inkMk id="1059004" creationId="{341AEDD9-D096-8E1A-CE4F-C2D1BA463EF0}"/>
          </ac:inkMkLst>
        </pc:inkChg>
        <pc:inkChg chg="add mod">
          <ac:chgData name="Occhipinti, Annalisa" userId="a66fcd2b-4181-400a-8ca1-7fdb013d8d8c" providerId="ADAL" clId="{FA4A8CD4-75DE-4FAB-95E6-A73BD21A182F}" dt="2023-02-07T20:42:50.433" v="355"/>
          <ac:inkMkLst>
            <pc:docMk/>
            <pc:sldMk cId="1174917202" sldId="531"/>
            <ac:inkMk id="1059005" creationId="{22D30E95-40C3-6B78-E94E-92D92D80D29B}"/>
          </ac:inkMkLst>
        </pc:inkChg>
        <pc:inkChg chg="add">
          <ac:chgData name="Occhipinti, Annalisa" userId="a66fcd2b-4181-400a-8ca1-7fdb013d8d8c" providerId="ADAL" clId="{FA4A8CD4-75DE-4FAB-95E6-A73BD21A182F}" dt="2023-02-07T20:42:53.961" v="356" actId="9405"/>
          <ac:inkMkLst>
            <pc:docMk/>
            <pc:sldMk cId="1174917202" sldId="531"/>
            <ac:inkMk id="1059008" creationId="{D81FA4EC-FA57-9604-049A-A0786DC2CAC5}"/>
          </ac:inkMkLst>
        </pc:inkChg>
        <pc:inkChg chg="add">
          <ac:chgData name="Occhipinti, Annalisa" userId="a66fcd2b-4181-400a-8ca1-7fdb013d8d8c" providerId="ADAL" clId="{FA4A8CD4-75DE-4FAB-95E6-A73BD21A182F}" dt="2023-02-07T20:42:55.099" v="357" actId="9405"/>
          <ac:inkMkLst>
            <pc:docMk/>
            <pc:sldMk cId="1174917202" sldId="531"/>
            <ac:inkMk id="1059009" creationId="{8A61DAC2-CBD7-0D4F-EE06-106E38B5460F}"/>
          </ac:inkMkLst>
        </pc:inkChg>
        <pc:inkChg chg="add">
          <ac:chgData name="Occhipinti, Annalisa" userId="a66fcd2b-4181-400a-8ca1-7fdb013d8d8c" providerId="ADAL" clId="{FA4A8CD4-75DE-4FAB-95E6-A73BD21A182F}" dt="2023-02-07T20:42:56.526" v="358" actId="9405"/>
          <ac:inkMkLst>
            <pc:docMk/>
            <pc:sldMk cId="1174917202" sldId="531"/>
            <ac:inkMk id="1059010" creationId="{0C68B4E5-F828-928B-A932-59E4EFDEF378}"/>
          </ac:inkMkLst>
        </pc:inkChg>
        <pc:inkChg chg="add del">
          <ac:chgData name="Occhipinti, Annalisa" userId="a66fcd2b-4181-400a-8ca1-7fdb013d8d8c" providerId="ADAL" clId="{FA4A8CD4-75DE-4FAB-95E6-A73BD21A182F}" dt="2023-02-07T20:43:09.730" v="361"/>
          <ac:inkMkLst>
            <pc:docMk/>
            <pc:sldMk cId="1174917202" sldId="531"/>
            <ac:inkMk id="1059011" creationId="{71F3E65B-99EA-8603-E7E6-ED61613F98C3}"/>
          </ac:inkMkLst>
        </pc:inkChg>
        <pc:inkChg chg="add del">
          <ac:chgData name="Occhipinti, Annalisa" userId="a66fcd2b-4181-400a-8ca1-7fdb013d8d8c" providerId="ADAL" clId="{FA4A8CD4-75DE-4FAB-95E6-A73BD21A182F}" dt="2023-02-07T20:43:09.731" v="362"/>
          <ac:inkMkLst>
            <pc:docMk/>
            <pc:sldMk cId="1174917202" sldId="531"/>
            <ac:inkMk id="1059012" creationId="{440499FD-8333-EB36-BB3E-6DF31057EDE2}"/>
          </ac:inkMkLst>
        </pc:inkChg>
        <pc:inkChg chg="add mod">
          <ac:chgData name="Occhipinti, Annalisa" userId="a66fcd2b-4181-400a-8ca1-7fdb013d8d8c" providerId="ADAL" clId="{FA4A8CD4-75DE-4FAB-95E6-A73BD21A182F}" dt="2023-02-07T20:43:16.690" v="367"/>
          <ac:inkMkLst>
            <pc:docMk/>
            <pc:sldMk cId="1174917202" sldId="531"/>
            <ac:inkMk id="1059013" creationId="{F48C38B1-3C13-14D1-90C1-51CFD08F78CD}"/>
          </ac:inkMkLst>
        </pc:inkChg>
        <pc:inkChg chg="add mod">
          <ac:chgData name="Occhipinti, Annalisa" userId="a66fcd2b-4181-400a-8ca1-7fdb013d8d8c" providerId="ADAL" clId="{FA4A8CD4-75DE-4FAB-95E6-A73BD21A182F}" dt="2023-02-07T20:43:16.690" v="367"/>
          <ac:inkMkLst>
            <pc:docMk/>
            <pc:sldMk cId="1174917202" sldId="531"/>
            <ac:inkMk id="1059014" creationId="{251B665D-6689-2201-BE50-932B784D56EB}"/>
          </ac:inkMkLst>
        </pc:inkChg>
        <pc:inkChg chg="add mod">
          <ac:chgData name="Occhipinti, Annalisa" userId="a66fcd2b-4181-400a-8ca1-7fdb013d8d8c" providerId="ADAL" clId="{FA4A8CD4-75DE-4FAB-95E6-A73BD21A182F}" dt="2023-02-07T20:43:16.690" v="367"/>
          <ac:inkMkLst>
            <pc:docMk/>
            <pc:sldMk cId="1174917202" sldId="531"/>
            <ac:inkMk id="1059015" creationId="{F03EA1D3-3A61-89C9-BC91-A7FC3A86594C}"/>
          </ac:inkMkLst>
        </pc:inkChg>
        <pc:inkChg chg="add mod">
          <ac:chgData name="Occhipinti, Annalisa" userId="a66fcd2b-4181-400a-8ca1-7fdb013d8d8c" providerId="ADAL" clId="{FA4A8CD4-75DE-4FAB-95E6-A73BD21A182F}" dt="2023-02-07T20:43:16.690" v="367"/>
          <ac:inkMkLst>
            <pc:docMk/>
            <pc:sldMk cId="1174917202" sldId="531"/>
            <ac:inkMk id="1059016" creationId="{753AA2A7-D236-C242-0F27-F48B19DA69BB}"/>
          </ac:inkMkLst>
        </pc:inkChg>
        <pc:inkChg chg="add">
          <ac:chgData name="Occhipinti, Annalisa" userId="a66fcd2b-4181-400a-8ca1-7fdb013d8d8c" providerId="ADAL" clId="{FA4A8CD4-75DE-4FAB-95E6-A73BD21A182F}" dt="2023-02-07T20:43:19.964" v="368" actId="9405"/>
          <ac:inkMkLst>
            <pc:docMk/>
            <pc:sldMk cId="1174917202" sldId="531"/>
            <ac:inkMk id="1059018" creationId="{83745D20-60BD-C51B-B359-F6D12EEF29CC}"/>
          </ac:inkMkLst>
        </pc:inkChg>
        <pc:inkChg chg="add">
          <ac:chgData name="Occhipinti, Annalisa" userId="a66fcd2b-4181-400a-8ca1-7fdb013d8d8c" providerId="ADAL" clId="{FA4A8CD4-75DE-4FAB-95E6-A73BD21A182F}" dt="2023-02-07T20:43:21.201" v="369" actId="9405"/>
          <ac:inkMkLst>
            <pc:docMk/>
            <pc:sldMk cId="1174917202" sldId="531"/>
            <ac:inkMk id="1059019" creationId="{D27BFF7F-2DA3-4717-A3FD-D2535186D97C}"/>
          </ac:inkMkLst>
        </pc:inkChg>
        <pc:inkChg chg="add mod">
          <ac:chgData name="Occhipinti, Annalisa" userId="a66fcd2b-4181-400a-8ca1-7fdb013d8d8c" providerId="ADAL" clId="{FA4A8CD4-75DE-4FAB-95E6-A73BD21A182F}" dt="2023-02-07T20:43:32.305" v="375"/>
          <ac:inkMkLst>
            <pc:docMk/>
            <pc:sldMk cId="1174917202" sldId="531"/>
            <ac:inkMk id="1059020" creationId="{A8B45460-B7FC-5595-9C72-D053176C7396}"/>
          </ac:inkMkLst>
        </pc:inkChg>
        <pc:inkChg chg="add mod">
          <ac:chgData name="Occhipinti, Annalisa" userId="a66fcd2b-4181-400a-8ca1-7fdb013d8d8c" providerId="ADAL" clId="{FA4A8CD4-75DE-4FAB-95E6-A73BD21A182F}" dt="2023-02-07T20:43:32.305" v="375"/>
          <ac:inkMkLst>
            <pc:docMk/>
            <pc:sldMk cId="1174917202" sldId="531"/>
            <ac:inkMk id="1059021" creationId="{6BA04D9C-51A5-180B-F7D6-769CF4EA7A43}"/>
          </ac:inkMkLst>
        </pc:inkChg>
        <pc:inkChg chg="add mod">
          <ac:chgData name="Occhipinti, Annalisa" userId="a66fcd2b-4181-400a-8ca1-7fdb013d8d8c" providerId="ADAL" clId="{FA4A8CD4-75DE-4FAB-95E6-A73BD21A182F}" dt="2023-02-07T20:43:32.305" v="375"/>
          <ac:inkMkLst>
            <pc:docMk/>
            <pc:sldMk cId="1174917202" sldId="531"/>
            <ac:inkMk id="1059022" creationId="{3444E944-E6A6-6944-D487-B28FB4448CA9}"/>
          </ac:inkMkLst>
        </pc:inkChg>
        <pc:inkChg chg="add mod">
          <ac:chgData name="Occhipinti, Annalisa" userId="a66fcd2b-4181-400a-8ca1-7fdb013d8d8c" providerId="ADAL" clId="{FA4A8CD4-75DE-4FAB-95E6-A73BD21A182F}" dt="2023-02-07T20:43:32.305" v="375"/>
          <ac:inkMkLst>
            <pc:docMk/>
            <pc:sldMk cId="1174917202" sldId="531"/>
            <ac:inkMk id="1059023" creationId="{61AD9FB9-E164-131F-4734-A73EBCA5B97F}"/>
          </ac:inkMkLst>
        </pc:inkChg>
        <pc:inkChg chg="add mod">
          <ac:chgData name="Occhipinti, Annalisa" userId="a66fcd2b-4181-400a-8ca1-7fdb013d8d8c" providerId="ADAL" clId="{FA4A8CD4-75DE-4FAB-95E6-A73BD21A182F}" dt="2023-02-07T20:43:32.305" v="375"/>
          <ac:inkMkLst>
            <pc:docMk/>
            <pc:sldMk cId="1174917202" sldId="531"/>
            <ac:inkMk id="1059024" creationId="{6426042C-1654-18EC-7538-70ACB2E1437E}"/>
          </ac:inkMkLst>
        </pc:inkChg>
        <pc:inkChg chg="add mod">
          <ac:chgData name="Occhipinti, Annalisa" userId="a66fcd2b-4181-400a-8ca1-7fdb013d8d8c" providerId="ADAL" clId="{FA4A8CD4-75DE-4FAB-95E6-A73BD21A182F}" dt="2023-02-07T20:44:40.307" v="387"/>
          <ac:inkMkLst>
            <pc:docMk/>
            <pc:sldMk cId="1174917202" sldId="531"/>
            <ac:inkMk id="1059026" creationId="{10E691FA-5389-120A-E1F3-8243638C0AFA}"/>
          </ac:inkMkLst>
        </pc:inkChg>
        <pc:inkChg chg="add mod">
          <ac:chgData name="Occhipinti, Annalisa" userId="a66fcd2b-4181-400a-8ca1-7fdb013d8d8c" providerId="ADAL" clId="{FA4A8CD4-75DE-4FAB-95E6-A73BD21A182F}" dt="2023-02-07T20:44:40.307" v="387"/>
          <ac:inkMkLst>
            <pc:docMk/>
            <pc:sldMk cId="1174917202" sldId="531"/>
            <ac:inkMk id="1059027" creationId="{69C99AA3-A920-FC11-166B-585278C186A3}"/>
          </ac:inkMkLst>
        </pc:inkChg>
        <pc:inkChg chg="add mod">
          <ac:chgData name="Occhipinti, Annalisa" userId="a66fcd2b-4181-400a-8ca1-7fdb013d8d8c" providerId="ADAL" clId="{FA4A8CD4-75DE-4FAB-95E6-A73BD21A182F}" dt="2023-02-07T20:44:40.307" v="387"/>
          <ac:inkMkLst>
            <pc:docMk/>
            <pc:sldMk cId="1174917202" sldId="531"/>
            <ac:inkMk id="1059028" creationId="{BF4624BA-472B-59BD-9A38-026B1461E939}"/>
          </ac:inkMkLst>
        </pc:inkChg>
        <pc:inkChg chg="add mod">
          <ac:chgData name="Occhipinti, Annalisa" userId="a66fcd2b-4181-400a-8ca1-7fdb013d8d8c" providerId="ADAL" clId="{FA4A8CD4-75DE-4FAB-95E6-A73BD21A182F}" dt="2023-02-07T20:44:40.307" v="387"/>
          <ac:inkMkLst>
            <pc:docMk/>
            <pc:sldMk cId="1174917202" sldId="531"/>
            <ac:inkMk id="1059030" creationId="{839961AB-DE56-ED90-F195-20B4A921C047}"/>
          </ac:inkMkLst>
        </pc:inkChg>
        <pc:inkChg chg="add mod">
          <ac:chgData name="Occhipinti, Annalisa" userId="a66fcd2b-4181-400a-8ca1-7fdb013d8d8c" providerId="ADAL" clId="{FA4A8CD4-75DE-4FAB-95E6-A73BD21A182F}" dt="2023-02-07T20:44:40.307" v="387"/>
          <ac:inkMkLst>
            <pc:docMk/>
            <pc:sldMk cId="1174917202" sldId="531"/>
            <ac:inkMk id="1059031" creationId="{04AFBB6C-321B-7EE8-3EA0-2B111DD2BCB0}"/>
          </ac:inkMkLst>
        </pc:inkChg>
        <pc:inkChg chg="add">
          <ac:chgData name="Occhipinti, Annalisa" userId="a66fcd2b-4181-400a-8ca1-7fdb013d8d8c" providerId="ADAL" clId="{FA4A8CD4-75DE-4FAB-95E6-A73BD21A182F}" dt="2023-02-07T20:44:37.079" v="382" actId="9405"/>
          <ac:inkMkLst>
            <pc:docMk/>
            <pc:sldMk cId="1174917202" sldId="531"/>
            <ac:inkMk id="1059032" creationId="{3C281F88-C820-5CC9-7BC2-3960D0943109}"/>
          </ac:inkMkLst>
        </pc:inkChg>
        <pc:inkChg chg="add">
          <ac:chgData name="Occhipinti, Annalisa" userId="a66fcd2b-4181-400a-8ca1-7fdb013d8d8c" providerId="ADAL" clId="{FA4A8CD4-75DE-4FAB-95E6-A73BD21A182F}" dt="2023-02-07T20:44:37.494" v="383" actId="9405"/>
          <ac:inkMkLst>
            <pc:docMk/>
            <pc:sldMk cId="1174917202" sldId="531"/>
            <ac:inkMk id="1059033" creationId="{80CAEE4E-8CD6-0502-74DC-8BD8645E17BF}"/>
          </ac:inkMkLst>
        </pc:inkChg>
        <pc:inkChg chg="add mod">
          <ac:chgData name="Occhipinti, Annalisa" userId="a66fcd2b-4181-400a-8ca1-7fdb013d8d8c" providerId="ADAL" clId="{FA4A8CD4-75DE-4FAB-95E6-A73BD21A182F}" dt="2023-02-07T20:44:40.307" v="387"/>
          <ac:inkMkLst>
            <pc:docMk/>
            <pc:sldMk cId="1174917202" sldId="531"/>
            <ac:inkMk id="1059034" creationId="{1F539F8A-F590-7CF7-9E74-103338AABE9B}"/>
          </ac:inkMkLst>
        </pc:inkChg>
        <pc:inkChg chg="add mod">
          <ac:chgData name="Occhipinti, Annalisa" userId="a66fcd2b-4181-400a-8ca1-7fdb013d8d8c" providerId="ADAL" clId="{FA4A8CD4-75DE-4FAB-95E6-A73BD21A182F}" dt="2023-02-07T20:44:40.307" v="387"/>
          <ac:inkMkLst>
            <pc:docMk/>
            <pc:sldMk cId="1174917202" sldId="531"/>
            <ac:inkMk id="1059035" creationId="{BE582B4C-7163-DC2A-2B48-81F4CA921CDD}"/>
          </ac:inkMkLst>
        </pc:inkChg>
        <pc:inkChg chg="add mod">
          <ac:chgData name="Occhipinti, Annalisa" userId="a66fcd2b-4181-400a-8ca1-7fdb013d8d8c" providerId="ADAL" clId="{FA4A8CD4-75DE-4FAB-95E6-A73BD21A182F}" dt="2023-02-07T20:44:40.307" v="387"/>
          <ac:inkMkLst>
            <pc:docMk/>
            <pc:sldMk cId="1174917202" sldId="531"/>
            <ac:inkMk id="1059036" creationId="{B175709B-6287-B522-C2B0-29CF426667F8}"/>
          </ac:inkMkLst>
        </pc:inkChg>
        <pc:inkChg chg="add mod">
          <ac:chgData name="Occhipinti, Annalisa" userId="a66fcd2b-4181-400a-8ca1-7fdb013d8d8c" providerId="ADAL" clId="{FA4A8CD4-75DE-4FAB-95E6-A73BD21A182F}" dt="2023-02-07T20:44:42.114" v="390"/>
          <ac:inkMkLst>
            <pc:docMk/>
            <pc:sldMk cId="1174917202" sldId="531"/>
            <ac:inkMk id="1059039" creationId="{603B6EA3-D44E-DEFA-92DA-44816B1BB7A7}"/>
          </ac:inkMkLst>
        </pc:inkChg>
        <pc:inkChg chg="add mod">
          <ac:chgData name="Occhipinti, Annalisa" userId="a66fcd2b-4181-400a-8ca1-7fdb013d8d8c" providerId="ADAL" clId="{FA4A8CD4-75DE-4FAB-95E6-A73BD21A182F}" dt="2023-02-07T20:44:42.114" v="390"/>
          <ac:inkMkLst>
            <pc:docMk/>
            <pc:sldMk cId="1174917202" sldId="531"/>
            <ac:inkMk id="1059040" creationId="{8D8870F6-A773-71D7-F46D-35A0EB0FF5A1}"/>
          </ac:inkMkLst>
        </pc:inkChg>
        <pc:inkChg chg="add mod">
          <ac:chgData name="Occhipinti, Annalisa" userId="a66fcd2b-4181-400a-8ca1-7fdb013d8d8c" providerId="ADAL" clId="{FA4A8CD4-75DE-4FAB-95E6-A73BD21A182F}" dt="2023-02-07T20:44:48.027" v="394"/>
          <ac:inkMkLst>
            <pc:docMk/>
            <pc:sldMk cId="1174917202" sldId="531"/>
            <ac:inkMk id="1059042" creationId="{8B4F420D-6E61-3E68-0AD8-FBC17B2E4802}"/>
          </ac:inkMkLst>
        </pc:inkChg>
        <pc:inkChg chg="add mod">
          <ac:chgData name="Occhipinti, Annalisa" userId="a66fcd2b-4181-400a-8ca1-7fdb013d8d8c" providerId="ADAL" clId="{FA4A8CD4-75DE-4FAB-95E6-A73BD21A182F}" dt="2023-02-07T20:44:48.027" v="394"/>
          <ac:inkMkLst>
            <pc:docMk/>
            <pc:sldMk cId="1174917202" sldId="531"/>
            <ac:inkMk id="1059043" creationId="{0842FB7B-0FB8-4CA6-A3D5-F8AA9B1DF3E8}"/>
          </ac:inkMkLst>
        </pc:inkChg>
        <pc:inkChg chg="add mod">
          <ac:chgData name="Occhipinti, Annalisa" userId="a66fcd2b-4181-400a-8ca1-7fdb013d8d8c" providerId="ADAL" clId="{FA4A8CD4-75DE-4FAB-95E6-A73BD21A182F}" dt="2023-02-07T20:44:48.027" v="394"/>
          <ac:inkMkLst>
            <pc:docMk/>
            <pc:sldMk cId="1174917202" sldId="531"/>
            <ac:inkMk id="1059044" creationId="{BAAF9760-2215-718E-F749-5D77C9B757EC}"/>
          </ac:inkMkLst>
        </pc:inkChg>
        <pc:inkChg chg="add mod">
          <ac:chgData name="Occhipinti, Annalisa" userId="a66fcd2b-4181-400a-8ca1-7fdb013d8d8c" providerId="ADAL" clId="{FA4A8CD4-75DE-4FAB-95E6-A73BD21A182F}" dt="2023-02-07T20:45:06.187" v="409"/>
          <ac:inkMkLst>
            <pc:docMk/>
            <pc:sldMk cId="1174917202" sldId="531"/>
            <ac:inkMk id="1059046" creationId="{9879B6F9-5C9F-C16B-AA8F-82D7465F9D83}"/>
          </ac:inkMkLst>
        </pc:inkChg>
        <pc:inkChg chg="add mod">
          <ac:chgData name="Occhipinti, Annalisa" userId="a66fcd2b-4181-400a-8ca1-7fdb013d8d8c" providerId="ADAL" clId="{FA4A8CD4-75DE-4FAB-95E6-A73BD21A182F}" dt="2023-02-07T20:45:06.187" v="409"/>
          <ac:inkMkLst>
            <pc:docMk/>
            <pc:sldMk cId="1174917202" sldId="531"/>
            <ac:inkMk id="1059047" creationId="{21E04FB9-88BD-71A3-CA4D-A3E6861571B3}"/>
          </ac:inkMkLst>
        </pc:inkChg>
        <pc:inkChg chg="add mod">
          <ac:chgData name="Occhipinti, Annalisa" userId="a66fcd2b-4181-400a-8ca1-7fdb013d8d8c" providerId="ADAL" clId="{FA4A8CD4-75DE-4FAB-95E6-A73BD21A182F}" dt="2023-02-07T20:45:06.187" v="409"/>
          <ac:inkMkLst>
            <pc:docMk/>
            <pc:sldMk cId="1174917202" sldId="531"/>
            <ac:inkMk id="1059048" creationId="{6259F104-675A-9BFA-4DD1-E3698B029E9C}"/>
          </ac:inkMkLst>
        </pc:inkChg>
        <pc:inkChg chg="add mod">
          <ac:chgData name="Occhipinti, Annalisa" userId="a66fcd2b-4181-400a-8ca1-7fdb013d8d8c" providerId="ADAL" clId="{FA4A8CD4-75DE-4FAB-95E6-A73BD21A182F}" dt="2023-02-07T20:45:06.187" v="409"/>
          <ac:inkMkLst>
            <pc:docMk/>
            <pc:sldMk cId="1174917202" sldId="531"/>
            <ac:inkMk id="1059049" creationId="{0F224456-EF07-94DA-B2FE-B7881A0BEFAA}"/>
          </ac:inkMkLst>
        </pc:inkChg>
        <pc:inkChg chg="add mod">
          <ac:chgData name="Occhipinti, Annalisa" userId="a66fcd2b-4181-400a-8ca1-7fdb013d8d8c" providerId="ADAL" clId="{FA4A8CD4-75DE-4FAB-95E6-A73BD21A182F}" dt="2023-02-07T20:45:06.187" v="409"/>
          <ac:inkMkLst>
            <pc:docMk/>
            <pc:sldMk cId="1174917202" sldId="531"/>
            <ac:inkMk id="1059050" creationId="{DCDEA75C-6755-51EA-A284-DF8D869616F9}"/>
          </ac:inkMkLst>
        </pc:inkChg>
        <pc:inkChg chg="add mod">
          <ac:chgData name="Occhipinti, Annalisa" userId="a66fcd2b-4181-400a-8ca1-7fdb013d8d8c" providerId="ADAL" clId="{FA4A8CD4-75DE-4FAB-95E6-A73BD21A182F}" dt="2023-02-07T20:45:06.187" v="409"/>
          <ac:inkMkLst>
            <pc:docMk/>
            <pc:sldMk cId="1174917202" sldId="531"/>
            <ac:inkMk id="1059051" creationId="{D1F8401D-18BF-C5AC-C5BD-96D48E50A4D4}"/>
          </ac:inkMkLst>
        </pc:inkChg>
        <pc:inkChg chg="add">
          <ac:chgData name="Occhipinti, Annalisa" userId="a66fcd2b-4181-400a-8ca1-7fdb013d8d8c" providerId="ADAL" clId="{FA4A8CD4-75DE-4FAB-95E6-A73BD21A182F}" dt="2023-02-07T20:45:01.249" v="401" actId="9405"/>
          <ac:inkMkLst>
            <pc:docMk/>
            <pc:sldMk cId="1174917202" sldId="531"/>
            <ac:inkMk id="1059052" creationId="{269D5B58-6F76-F945-4350-2D1FE9B0CDEC}"/>
          </ac:inkMkLst>
        </pc:inkChg>
        <pc:inkChg chg="add mod">
          <ac:chgData name="Occhipinti, Annalisa" userId="a66fcd2b-4181-400a-8ca1-7fdb013d8d8c" providerId="ADAL" clId="{FA4A8CD4-75DE-4FAB-95E6-A73BD21A182F}" dt="2023-02-07T20:45:06.187" v="409"/>
          <ac:inkMkLst>
            <pc:docMk/>
            <pc:sldMk cId="1174917202" sldId="531"/>
            <ac:inkMk id="1059053" creationId="{D5432922-0F69-88DB-7071-01F2EBA9B697}"/>
          </ac:inkMkLst>
        </pc:inkChg>
        <pc:inkChg chg="add mod">
          <ac:chgData name="Occhipinti, Annalisa" userId="a66fcd2b-4181-400a-8ca1-7fdb013d8d8c" providerId="ADAL" clId="{FA4A8CD4-75DE-4FAB-95E6-A73BD21A182F}" dt="2023-02-07T20:45:06.187" v="409"/>
          <ac:inkMkLst>
            <pc:docMk/>
            <pc:sldMk cId="1174917202" sldId="531"/>
            <ac:inkMk id="1059054" creationId="{42BB7BE6-D2C4-6368-327F-FFA3F5F82716}"/>
          </ac:inkMkLst>
        </pc:inkChg>
        <pc:inkChg chg="add mod">
          <ac:chgData name="Occhipinti, Annalisa" userId="a66fcd2b-4181-400a-8ca1-7fdb013d8d8c" providerId="ADAL" clId="{FA4A8CD4-75DE-4FAB-95E6-A73BD21A182F}" dt="2023-02-07T20:45:06.187" v="409"/>
          <ac:inkMkLst>
            <pc:docMk/>
            <pc:sldMk cId="1174917202" sldId="531"/>
            <ac:inkMk id="1059055" creationId="{45241219-C263-6774-EB6C-7BDB68F37CCB}"/>
          </ac:inkMkLst>
        </pc:inkChg>
        <pc:inkChg chg="add mod">
          <ac:chgData name="Occhipinti, Annalisa" userId="a66fcd2b-4181-400a-8ca1-7fdb013d8d8c" providerId="ADAL" clId="{FA4A8CD4-75DE-4FAB-95E6-A73BD21A182F}" dt="2023-02-07T20:45:06.187" v="409"/>
          <ac:inkMkLst>
            <pc:docMk/>
            <pc:sldMk cId="1174917202" sldId="531"/>
            <ac:inkMk id="1059056" creationId="{BBA3444A-07EB-8762-4462-76CFD8770A87}"/>
          </ac:inkMkLst>
        </pc:inkChg>
        <pc:inkChg chg="add mod">
          <ac:chgData name="Occhipinti, Annalisa" userId="a66fcd2b-4181-400a-8ca1-7fdb013d8d8c" providerId="ADAL" clId="{FA4A8CD4-75DE-4FAB-95E6-A73BD21A182F}" dt="2023-02-07T20:45:06.187" v="409"/>
          <ac:inkMkLst>
            <pc:docMk/>
            <pc:sldMk cId="1174917202" sldId="531"/>
            <ac:inkMk id="1059057" creationId="{A394C168-5CE6-A74C-57C9-EC2CC095974E}"/>
          </ac:inkMkLst>
        </pc:inkChg>
        <pc:inkChg chg="add mod">
          <ac:chgData name="Occhipinti, Annalisa" userId="a66fcd2b-4181-400a-8ca1-7fdb013d8d8c" providerId="ADAL" clId="{FA4A8CD4-75DE-4FAB-95E6-A73BD21A182F}" dt="2023-02-07T20:45:06.187" v="409"/>
          <ac:inkMkLst>
            <pc:docMk/>
            <pc:sldMk cId="1174917202" sldId="531"/>
            <ac:inkMk id="1059058" creationId="{62998BF3-0F8E-81B6-EEFA-7FE37C85CD0F}"/>
          </ac:inkMkLst>
        </pc:inkChg>
        <pc:inkChg chg="add mod">
          <ac:chgData name="Occhipinti, Annalisa" userId="a66fcd2b-4181-400a-8ca1-7fdb013d8d8c" providerId="ADAL" clId="{FA4A8CD4-75DE-4FAB-95E6-A73BD21A182F}" dt="2023-02-07T20:45:06.187" v="409"/>
          <ac:inkMkLst>
            <pc:docMk/>
            <pc:sldMk cId="1174917202" sldId="531"/>
            <ac:inkMk id="1059059" creationId="{31DECE9E-9684-E9C6-D5FD-897755947529}"/>
          </ac:inkMkLst>
        </pc:inkChg>
        <pc:inkChg chg="add">
          <ac:chgData name="Occhipinti, Annalisa" userId="a66fcd2b-4181-400a-8ca1-7fdb013d8d8c" providerId="ADAL" clId="{FA4A8CD4-75DE-4FAB-95E6-A73BD21A182F}" dt="2023-02-07T20:45:09.724" v="410" actId="9405"/>
          <ac:inkMkLst>
            <pc:docMk/>
            <pc:sldMk cId="1174917202" sldId="531"/>
            <ac:inkMk id="1059064" creationId="{7EF9DABA-A63F-201C-B917-A2A09F5BFC07}"/>
          </ac:inkMkLst>
        </pc:inkChg>
        <pc:inkChg chg="add mod">
          <ac:chgData name="Occhipinti, Annalisa" userId="a66fcd2b-4181-400a-8ca1-7fdb013d8d8c" providerId="ADAL" clId="{FA4A8CD4-75DE-4FAB-95E6-A73BD21A182F}" dt="2023-02-07T20:45:12.212" v="413"/>
          <ac:inkMkLst>
            <pc:docMk/>
            <pc:sldMk cId="1174917202" sldId="531"/>
            <ac:inkMk id="1059065" creationId="{F47ED2B9-698C-568F-E631-376605FF3C96}"/>
          </ac:inkMkLst>
        </pc:inkChg>
        <pc:inkChg chg="add mod">
          <ac:chgData name="Occhipinti, Annalisa" userId="a66fcd2b-4181-400a-8ca1-7fdb013d8d8c" providerId="ADAL" clId="{FA4A8CD4-75DE-4FAB-95E6-A73BD21A182F}" dt="2023-02-07T20:45:12.212" v="413"/>
          <ac:inkMkLst>
            <pc:docMk/>
            <pc:sldMk cId="1174917202" sldId="531"/>
            <ac:inkMk id="1059066" creationId="{7B39F71F-A4C3-3913-712B-2F66A90CCB1E}"/>
          </ac:inkMkLst>
        </pc:inkChg>
        <pc:inkChg chg="add">
          <ac:chgData name="Occhipinti, Annalisa" userId="a66fcd2b-4181-400a-8ca1-7fdb013d8d8c" providerId="ADAL" clId="{FA4A8CD4-75DE-4FAB-95E6-A73BD21A182F}" dt="2023-02-07T20:45:16.943" v="414" actId="9405"/>
          <ac:inkMkLst>
            <pc:docMk/>
            <pc:sldMk cId="1174917202" sldId="531"/>
            <ac:inkMk id="1059068" creationId="{33FF437E-35A2-A7F7-F778-2D4BA8C9A00C}"/>
          </ac:inkMkLst>
        </pc:inkChg>
        <pc:inkChg chg="add">
          <ac:chgData name="Occhipinti, Annalisa" userId="a66fcd2b-4181-400a-8ca1-7fdb013d8d8c" providerId="ADAL" clId="{FA4A8CD4-75DE-4FAB-95E6-A73BD21A182F}" dt="2023-02-07T20:45:18.931" v="415" actId="9405"/>
          <ac:inkMkLst>
            <pc:docMk/>
            <pc:sldMk cId="1174917202" sldId="531"/>
            <ac:inkMk id="1059069" creationId="{C18956B4-23CD-F6CE-552B-B99800786B75}"/>
          </ac:inkMkLst>
        </pc:inkChg>
        <pc:inkChg chg="add">
          <ac:chgData name="Occhipinti, Annalisa" userId="a66fcd2b-4181-400a-8ca1-7fdb013d8d8c" providerId="ADAL" clId="{FA4A8CD4-75DE-4FAB-95E6-A73BD21A182F}" dt="2023-02-07T20:45:22.864" v="416" actId="9405"/>
          <ac:inkMkLst>
            <pc:docMk/>
            <pc:sldMk cId="1174917202" sldId="531"/>
            <ac:inkMk id="1059070" creationId="{78B09F02-8619-9630-9F06-969563175492}"/>
          </ac:inkMkLst>
        </pc:inkChg>
        <pc:inkChg chg="add">
          <ac:chgData name="Occhipinti, Annalisa" userId="a66fcd2b-4181-400a-8ca1-7fdb013d8d8c" providerId="ADAL" clId="{FA4A8CD4-75DE-4FAB-95E6-A73BD21A182F}" dt="2023-02-07T20:45:24.592" v="417" actId="9405"/>
          <ac:inkMkLst>
            <pc:docMk/>
            <pc:sldMk cId="1174917202" sldId="531"/>
            <ac:inkMk id="1059071" creationId="{4E84F516-F723-1D35-566B-9498910983B8}"/>
          </ac:inkMkLst>
        </pc:inkChg>
        <pc:inkChg chg="add">
          <ac:chgData name="Occhipinti, Annalisa" userId="a66fcd2b-4181-400a-8ca1-7fdb013d8d8c" providerId="ADAL" clId="{FA4A8CD4-75DE-4FAB-95E6-A73BD21A182F}" dt="2023-02-07T20:45:27.693" v="418" actId="9405"/>
          <ac:inkMkLst>
            <pc:docMk/>
            <pc:sldMk cId="1174917202" sldId="531"/>
            <ac:inkMk id="1059072" creationId="{5A6281C7-560D-C0A2-550D-1EC96BFE6200}"/>
          </ac:inkMkLst>
        </pc:inkChg>
        <pc:inkChg chg="add">
          <ac:chgData name="Occhipinti, Annalisa" userId="a66fcd2b-4181-400a-8ca1-7fdb013d8d8c" providerId="ADAL" clId="{FA4A8CD4-75DE-4FAB-95E6-A73BD21A182F}" dt="2023-02-07T20:45:29.364" v="419" actId="9405"/>
          <ac:inkMkLst>
            <pc:docMk/>
            <pc:sldMk cId="1174917202" sldId="531"/>
            <ac:inkMk id="1059073" creationId="{46581F32-4E92-4084-84BD-D26BA79EEDD8}"/>
          </ac:inkMkLst>
        </pc:inkChg>
        <pc:inkChg chg="add">
          <ac:chgData name="Occhipinti, Annalisa" userId="a66fcd2b-4181-400a-8ca1-7fdb013d8d8c" providerId="ADAL" clId="{FA4A8CD4-75DE-4FAB-95E6-A73BD21A182F}" dt="2023-02-07T20:45:31.266" v="420" actId="9405"/>
          <ac:inkMkLst>
            <pc:docMk/>
            <pc:sldMk cId="1174917202" sldId="531"/>
            <ac:inkMk id="1059074" creationId="{3CDD4204-419C-9B7C-1A14-94122BC81C2E}"/>
          </ac:inkMkLst>
        </pc:inkChg>
        <pc:inkChg chg="add">
          <ac:chgData name="Occhipinti, Annalisa" userId="a66fcd2b-4181-400a-8ca1-7fdb013d8d8c" providerId="ADAL" clId="{FA4A8CD4-75DE-4FAB-95E6-A73BD21A182F}" dt="2023-02-07T20:45:32.972" v="421" actId="9405"/>
          <ac:inkMkLst>
            <pc:docMk/>
            <pc:sldMk cId="1174917202" sldId="531"/>
            <ac:inkMk id="1059075" creationId="{30D373CB-C53C-8C9D-B5AA-01BB4A8D8399}"/>
          </ac:inkMkLst>
        </pc:inkChg>
        <pc:inkChg chg="add del">
          <ac:chgData name="Occhipinti, Annalisa" userId="a66fcd2b-4181-400a-8ca1-7fdb013d8d8c" providerId="ADAL" clId="{FA4A8CD4-75DE-4FAB-95E6-A73BD21A182F}" dt="2023-02-07T21:02:45.571" v="682" actId="9405"/>
          <ac:inkMkLst>
            <pc:docMk/>
            <pc:sldMk cId="1174917202" sldId="531"/>
            <ac:inkMk id="1059076" creationId="{AE039743-281E-E9ED-4B5D-1C977B7DD6FA}"/>
          </ac:inkMkLst>
        </pc:inkChg>
        <pc:inkChg chg="add del mod">
          <ac:chgData name="Occhipinti, Annalisa" userId="a66fcd2b-4181-400a-8ca1-7fdb013d8d8c" providerId="ADAL" clId="{FA4A8CD4-75DE-4FAB-95E6-A73BD21A182F}" dt="2023-02-07T21:02:44.463" v="681"/>
          <ac:inkMkLst>
            <pc:docMk/>
            <pc:sldMk cId="1174917202" sldId="531"/>
            <ac:inkMk id="1059077" creationId="{66E9DA50-4578-817B-8443-EAC1BD98EA58}"/>
          </ac:inkMkLst>
        </pc:inkChg>
        <pc:inkChg chg="add del">
          <ac:chgData name="Occhipinti, Annalisa" userId="a66fcd2b-4181-400a-8ca1-7fdb013d8d8c" providerId="ADAL" clId="{FA4A8CD4-75DE-4FAB-95E6-A73BD21A182F}" dt="2023-02-07T21:02:43.805" v="679" actId="9405"/>
          <ac:inkMkLst>
            <pc:docMk/>
            <pc:sldMk cId="1174917202" sldId="531"/>
            <ac:inkMk id="1059079" creationId="{44F7A4DB-CC71-1BBE-3F5C-0E7F15F5FC3D}"/>
          </ac:inkMkLst>
        </pc:inkChg>
      </pc:sldChg>
      <pc:sldChg chg="addSp delSp modSp new mod">
        <pc:chgData name="Occhipinti, Annalisa" userId="a66fcd2b-4181-400a-8ca1-7fdb013d8d8c" providerId="ADAL" clId="{FA4A8CD4-75DE-4FAB-95E6-A73BD21A182F}" dt="2023-02-07T20:46:42.398" v="484"/>
        <pc:sldMkLst>
          <pc:docMk/>
          <pc:sldMk cId="3137467936" sldId="532"/>
        </pc:sldMkLst>
        <pc:grpChg chg="mod">
          <ac:chgData name="Occhipinti, Annalisa" userId="a66fcd2b-4181-400a-8ca1-7fdb013d8d8c" providerId="ADAL" clId="{FA4A8CD4-75DE-4FAB-95E6-A73BD21A182F}" dt="2023-02-07T20:46:15.165" v="441"/>
          <ac:grpSpMkLst>
            <pc:docMk/>
            <pc:sldMk cId="3137467936" sldId="532"/>
            <ac:grpSpMk id="22" creationId="{98211141-651A-C028-40DD-D065BF11AF52}"/>
          </ac:grpSpMkLst>
        </pc:grpChg>
        <pc:grpChg chg="mod">
          <ac:chgData name="Occhipinti, Annalisa" userId="a66fcd2b-4181-400a-8ca1-7fdb013d8d8c" providerId="ADAL" clId="{FA4A8CD4-75DE-4FAB-95E6-A73BD21A182F}" dt="2023-02-07T20:46:15.165" v="441"/>
          <ac:grpSpMkLst>
            <pc:docMk/>
            <pc:sldMk cId="3137467936" sldId="532"/>
            <ac:grpSpMk id="23" creationId="{4D9FEB31-FED7-305B-E98F-A5173B7A7F59}"/>
          </ac:grpSpMkLst>
        </pc:grpChg>
        <pc:grpChg chg="mod">
          <ac:chgData name="Occhipinti, Annalisa" userId="a66fcd2b-4181-400a-8ca1-7fdb013d8d8c" providerId="ADAL" clId="{FA4A8CD4-75DE-4FAB-95E6-A73BD21A182F}" dt="2023-02-07T20:46:15.165" v="441"/>
          <ac:grpSpMkLst>
            <pc:docMk/>
            <pc:sldMk cId="3137467936" sldId="532"/>
            <ac:grpSpMk id="24" creationId="{9A64626C-DD9D-826D-5898-3726A478F59E}"/>
          </ac:grpSpMkLst>
        </pc:grpChg>
        <pc:grpChg chg="mod">
          <ac:chgData name="Occhipinti, Annalisa" userId="a66fcd2b-4181-400a-8ca1-7fdb013d8d8c" providerId="ADAL" clId="{FA4A8CD4-75DE-4FAB-95E6-A73BD21A182F}" dt="2023-02-07T20:46:15.165" v="441"/>
          <ac:grpSpMkLst>
            <pc:docMk/>
            <pc:sldMk cId="3137467936" sldId="532"/>
            <ac:grpSpMk id="25" creationId="{367146FD-4F71-319E-842D-CD59EBAB071D}"/>
          </ac:grpSpMkLst>
        </pc:grpChg>
        <pc:grpChg chg="mod">
          <ac:chgData name="Occhipinti, Annalisa" userId="a66fcd2b-4181-400a-8ca1-7fdb013d8d8c" providerId="ADAL" clId="{FA4A8CD4-75DE-4FAB-95E6-A73BD21A182F}" dt="2023-02-07T20:46:15.165" v="441"/>
          <ac:grpSpMkLst>
            <pc:docMk/>
            <pc:sldMk cId="3137467936" sldId="532"/>
            <ac:grpSpMk id="26" creationId="{8A57CBA5-AE23-F58A-AE56-E9F7879D1F0D}"/>
          </ac:grpSpMkLst>
        </pc:grpChg>
        <pc:grpChg chg="del mod">
          <ac:chgData name="Occhipinti, Annalisa" userId="a66fcd2b-4181-400a-8ca1-7fdb013d8d8c" providerId="ADAL" clId="{FA4A8CD4-75DE-4FAB-95E6-A73BD21A182F}" dt="2023-02-07T20:46:28.078" v="463"/>
          <ac:grpSpMkLst>
            <pc:docMk/>
            <pc:sldMk cId="3137467936" sldId="532"/>
            <ac:grpSpMk id="32" creationId="{9E369E80-E0BC-0D1C-6AA2-065ACD29249C}"/>
          </ac:grpSpMkLst>
        </pc:grpChg>
        <pc:grpChg chg="del mod">
          <ac:chgData name="Occhipinti, Annalisa" userId="a66fcd2b-4181-400a-8ca1-7fdb013d8d8c" providerId="ADAL" clId="{FA4A8CD4-75DE-4FAB-95E6-A73BD21A182F}" dt="2023-02-07T20:46:32.849" v="469"/>
          <ac:grpSpMkLst>
            <pc:docMk/>
            <pc:sldMk cId="3137467936" sldId="532"/>
            <ac:grpSpMk id="48" creationId="{809BB3A6-D6A9-F664-727D-65459814B854}"/>
          </ac:grpSpMkLst>
        </pc:grpChg>
        <pc:grpChg chg="mod">
          <ac:chgData name="Occhipinti, Annalisa" userId="a66fcd2b-4181-400a-8ca1-7fdb013d8d8c" providerId="ADAL" clId="{FA4A8CD4-75DE-4FAB-95E6-A73BD21A182F}" dt="2023-02-07T20:46:28.078" v="463"/>
          <ac:grpSpMkLst>
            <pc:docMk/>
            <pc:sldMk cId="3137467936" sldId="532"/>
            <ac:grpSpMk id="49" creationId="{9CD63562-8CE4-BCE8-2858-66A2D2B9EF72}"/>
          </ac:grpSpMkLst>
        </pc:grpChg>
        <pc:grpChg chg="mod">
          <ac:chgData name="Occhipinti, Annalisa" userId="a66fcd2b-4181-400a-8ca1-7fdb013d8d8c" providerId="ADAL" clId="{FA4A8CD4-75DE-4FAB-95E6-A73BD21A182F}" dt="2023-02-07T20:46:28.078" v="463"/>
          <ac:grpSpMkLst>
            <pc:docMk/>
            <pc:sldMk cId="3137467936" sldId="532"/>
            <ac:grpSpMk id="50" creationId="{1A264C6F-24EB-D02E-FBD7-E7FE12FCE968}"/>
          </ac:grpSpMkLst>
        </pc:grpChg>
        <pc:grpChg chg="mod">
          <ac:chgData name="Occhipinti, Annalisa" userId="a66fcd2b-4181-400a-8ca1-7fdb013d8d8c" providerId="ADAL" clId="{FA4A8CD4-75DE-4FAB-95E6-A73BD21A182F}" dt="2023-02-07T20:46:28.078" v="463"/>
          <ac:grpSpMkLst>
            <pc:docMk/>
            <pc:sldMk cId="3137467936" sldId="532"/>
            <ac:grpSpMk id="51" creationId="{69963781-0AE4-0785-9DF5-1AEBC6F3ECC9}"/>
          </ac:grpSpMkLst>
        </pc:grpChg>
        <pc:grpChg chg="mod">
          <ac:chgData name="Occhipinti, Annalisa" userId="a66fcd2b-4181-400a-8ca1-7fdb013d8d8c" providerId="ADAL" clId="{FA4A8CD4-75DE-4FAB-95E6-A73BD21A182F}" dt="2023-02-07T20:46:28.078" v="463"/>
          <ac:grpSpMkLst>
            <pc:docMk/>
            <pc:sldMk cId="3137467936" sldId="532"/>
            <ac:grpSpMk id="52" creationId="{ADE9A44B-6196-EAA2-EE86-6F878AF5B1ED}"/>
          </ac:grpSpMkLst>
        </pc:grpChg>
        <pc:grpChg chg="mod">
          <ac:chgData name="Occhipinti, Annalisa" userId="a66fcd2b-4181-400a-8ca1-7fdb013d8d8c" providerId="ADAL" clId="{FA4A8CD4-75DE-4FAB-95E6-A73BD21A182F}" dt="2023-02-07T20:46:32.849" v="469"/>
          <ac:grpSpMkLst>
            <pc:docMk/>
            <pc:sldMk cId="3137467936" sldId="532"/>
            <ac:grpSpMk id="58" creationId="{9AF69006-EB20-AAD7-C149-F3699B6A04C2}"/>
          </ac:grpSpMkLst>
        </pc:grpChg>
        <pc:grpChg chg="mod">
          <ac:chgData name="Occhipinti, Annalisa" userId="a66fcd2b-4181-400a-8ca1-7fdb013d8d8c" providerId="ADAL" clId="{FA4A8CD4-75DE-4FAB-95E6-A73BD21A182F}" dt="2023-02-07T20:46:32.849" v="469"/>
          <ac:grpSpMkLst>
            <pc:docMk/>
            <pc:sldMk cId="3137467936" sldId="532"/>
            <ac:grpSpMk id="59" creationId="{C93DF283-184A-E9CF-2D32-4291647B83B5}"/>
          </ac:grpSpMkLst>
        </pc:grpChg>
        <pc:grpChg chg="mod">
          <ac:chgData name="Occhipinti, Annalisa" userId="a66fcd2b-4181-400a-8ca1-7fdb013d8d8c" providerId="ADAL" clId="{FA4A8CD4-75DE-4FAB-95E6-A73BD21A182F}" dt="2023-02-07T20:46:42.398" v="484"/>
          <ac:grpSpMkLst>
            <pc:docMk/>
            <pc:sldMk cId="3137467936" sldId="532"/>
            <ac:grpSpMk id="74" creationId="{2B396C0B-7BA8-D549-BDF7-852C123C694B}"/>
          </ac:grpSpMkLst>
        </pc:grpChg>
        <pc:grpChg chg="mod">
          <ac:chgData name="Occhipinti, Annalisa" userId="a66fcd2b-4181-400a-8ca1-7fdb013d8d8c" providerId="ADAL" clId="{FA4A8CD4-75DE-4FAB-95E6-A73BD21A182F}" dt="2023-02-07T20:46:42.398" v="484"/>
          <ac:grpSpMkLst>
            <pc:docMk/>
            <pc:sldMk cId="3137467936" sldId="532"/>
            <ac:grpSpMk id="75" creationId="{6B48A627-0399-4D97-AB97-F778286EF5A0}"/>
          </ac:grpSpMkLst>
        </pc:grpChg>
        <pc:grpChg chg="mod">
          <ac:chgData name="Occhipinti, Annalisa" userId="a66fcd2b-4181-400a-8ca1-7fdb013d8d8c" providerId="ADAL" clId="{FA4A8CD4-75DE-4FAB-95E6-A73BD21A182F}" dt="2023-02-07T20:46:42.398" v="484"/>
          <ac:grpSpMkLst>
            <pc:docMk/>
            <pc:sldMk cId="3137467936" sldId="532"/>
            <ac:grpSpMk id="76" creationId="{42F32E95-81AC-25E3-18C5-F536534CC0F2}"/>
          </ac:grpSpMkLst>
        </pc:grpChg>
        <pc:inkChg chg="add mod">
          <ac:chgData name="Occhipinti, Annalisa" userId="a66fcd2b-4181-400a-8ca1-7fdb013d8d8c" providerId="ADAL" clId="{FA4A8CD4-75DE-4FAB-95E6-A73BD21A182F}" dt="2023-02-07T20:46:15.165" v="441"/>
          <ac:inkMkLst>
            <pc:docMk/>
            <pc:sldMk cId="3137467936" sldId="532"/>
            <ac:inkMk id="4" creationId="{E86E50D8-DC40-6D1D-342B-6EA7C230A3EF}"/>
          </ac:inkMkLst>
        </pc:inkChg>
        <pc:inkChg chg="add mod">
          <ac:chgData name="Occhipinti, Annalisa" userId="a66fcd2b-4181-400a-8ca1-7fdb013d8d8c" providerId="ADAL" clId="{FA4A8CD4-75DE-4FAB-95E6-A73BD21A182F}" dt="2023-02-07T20:46:15.165" v="441"/>
          <ac:inkMkLst>
            <pc:docMk/>
            <pc:sldMk cId="3137467936" sldId="532"/>
            <ac:inkMk id="5" creationId="{5DC96700-E559-C8BB-8FF5-F943312ECCB4}"/>
          </ac:inkMkLst>
        </pc:inkChg>
        <pc:inkChg chg="add mod">
          <ac:chgData name="Occhipinti, Annalisa" userId="a66fcd2b-4181-400a-8ca1-7fdb013d8d8c" providerId="ADAL" clId="{FA4A8CD4-75DE-4FAB-95E6-A73BD21A182F}" dt="2023-02-07T20:46:15.165" v="441"/>
          <ac:inkMkLst>
            <pc:docMk/>
            <pc:sldMk cId="3137467936" sldId="532"/>
            <ac:inkMk id="6" creationId="{D75F08F0-6C14-AF08-3B6E-3525CA6C06B7}"/>
          </ac:inkMkLst>
        </pc:inkChg>
        <pc:inkChg chg="add mod">
          <ac:chgData name="Occhipinti, Annalisa" userId="a66fcd2b-4181-400a-8ca1-7fdb013d8d8c" providerId="ADAL" clId="{FA4A8CD4-75DE-4FAB-95E6-A73BD21A182F}" dt="2023-02-07T20:46:15.165" v="441"/>
          <ac:inkMkLst>
            <pc:docMk/>
            <pc:sldMk cId="3137467936" sldId="532"/>
            <ac:inkMk id="7" creationId="{365BF4A1-3478-A939-197F-6BB3C52C93CE}"/>
          </ac:inkMkLst>
        </pc:inkChg>
        <pc:inkChg chg="add mod">
          <ac:chgData name="Occhipinti, Annalisa" userId="a66fcd2b-4181-400a-8ca1-7fdb013d8d8c" providerId="ADAL" clId="{FA4A8CD4-75DE-4FAB-95E6-A73BD21A182F}" dt="2023-02-07T20:46:15.165" v="441"/>
          <ac:inkMkLst>
            <pc:docMk/>
            <pc:sldMk cId="3137467936" sldId="532"/>
            <ac:inkMk id="8" creationId="{702C99CA-5434-EAC2-72F5-5D61D030D186}"/>
          </ac:inkMkLst>
        </pc:inkChg>
        <pc:inkChg chg="add mod">
          <ac:chgData name="Occhipinti, Annalisa" userId="a66fcd2b-4181-400a-8ca1-7fdb013d8d8c" providerId="ADAL" clId="{FA4A8CD4-75DE-4FAB-95E6-A73BD21A182F}" dt="2023-02-07T20:46:15.165" v="441"/>
          <ac:inkMkLst>
            <pc:docMk/>
            <pc:sldMk cId="3137467936" sldId="532"/>
            <ac:inkMk id="9" creationId="{A0CA2CD2-FFFD-AB98-64B3-25E20203D2C5}"/>
          </ac:inkMkLst>
        </pc:inkChg>
        <pc:inkChg chg="add mod">
          <ac:chgData name="Occhipinti, Annalisa" userId="a66fcd2b-4181-400a-8ca1-7fdb013d8d8c" providerId="ADAL" clId="{FA4A8CD4-75DE-4FAB-95E6-A73BD21A182F}" dt="2023-02-07T20:46:15.165" v="441"/>
          <ac:inkMkLst>
            <pc:docMk/>
            <pc:sldMk cId="3137467936" sldId="532"/>
            <ac:inkMk id="10" creationId="{338D8117-6D1C-86D4-6FDF-A3BD148233E2}"/>
          </ac:inkMkLst>
        </pc:inkChg>
        <pc:inkChg chg="add">
          <ac:chgData name="Occhipinti, Annalisa" userId="a66fcd2b-4181-400a-8ca1-7fdb013d8d8c" providerId="ADAL" clId="{FA4A8CD4-75DE-4FAB-95E6-A73BD21A182F}" dt="2023-02-07T20:46:08.819" v="430" actId="9405"/>
          <ac:inkMkLst>
            <pc:docMk/>
            <pc:sldMk cId="3137467936" sldId="532"/>
            <ac:inkMk id="11" creationId="{4B991EA7-1B99-2DCC-ECC0-AC384C7545C2}"/>
          </ac:inkMkLst>
        </pc:inkChg>
        <pc:inkChg chg="add">
          <ac:chgData name="Occhipinti, Annalisa" userId="a66fcd2b-4181-400a-8ca1-7fdb013d8d8c" providerId="ADAL" clId="{FA4A8CD4-75DE-4FAB-95E6-A73BD21A182F}" dt="2023-02-07T20:46:09.630" v="431" actId="9405"/>
          <ac:inkMkLst>
            <pc:docMk/>
            <pc:sldMk cId="3137467936" sldId="532"/>
            <ac:inkMk id="12" creationId="{36D0E933-879B-8E5C-9F85-751232742085}"/>
          </ac:inkMkLst>
        </pc:inkChg>
        <pc:inkChg chg="add mod">
          <ac:chgData name="Occhipinti, Annalisa" userId="a66fcd2b-4181-400a-8ca1-7fdb013d8d8c" providerId="ADAL" clId="{FA4A8CD4-75DE-4FAB-95E6-A73BD21A182F}" dt="2023-02-07T20:46:15.165" v="441"/>
          <ac:inkMkLst>
            <pc:docMk/>
            <pc:sldMk cId="3137467936" sldId="532"/>
            <ac:inkMk id="13" creationId="{79AC742D-BF11-F408-240F-3576CB735020}"/>
          </ac:inkMkLst>
        </pc:inkChg>
        <pc:inkChg chg="add mod">
          <ac:chgData name="Occhipinti, Annalisa" userId="a66fcd2b-4181-400a-8ca1-7fdb013d8d8c" providerId="ADAL" clId="{FA4A8CD4-75DE-4FAB-95E6-A73BD21A182F}" dt="2023-02-07T20:46:15.165" v="441"/>
          <ac:inkMkLst>
            <pc:docMk/>
            <pc:sldMk cId="3137467936" sldId="532"/>
            <ac:inkMk id="14" creationId="{D7925D1B-3C84-E49D-DF9A-2E809D611C17}"/>
          </ac:inkMkLst>
        </pc:inkChg>
        <pc:inkChg chg="add mod">
          <ac:chgData name="Occhipinti, Annalisa" userId="a66fcd2b-4181-400a-8ca1-7fdb013d8d8c" providerId="ADAL" clId="{FA4A8CD4-75DE-4FAB-95E6-A73BD21A182F}" dt="2023-02-07T20:46:15.165" v="441"/>
          <ac:inkMkLst>
            <pc:docMk/>
            <pc:sldMk cId="3137467936" sldId="532"/>
            <ac:inkMk id="15" creationId="{221408AE-CDFA-5B48-EC25-31B523BC683A}"/>
          </ac:inkMkLst>
        </pc:inkChg>
        <pc:inkChg chg="add mod">
          <ac:chgData name="Occhipinti, Annalisa" userId="a66fcd2b-4181-400a-8ca1-7fdb013d8d8c" providerId="ADAL" clId="{FA4A8CD4-75DE-4FAB-95E6-A73BD21A182F}" dt="2023-02-07T20:46:15.165" v="441"/>
          <ac:inkMkLst>
            <pc:docMk/>
            <pc:sldMk cId="3137467936" sldId="532"/>
            <ac:inkMk id="16" creationId="{CB244486-A4CC-CAE0-E7B3-64874540E827}"/>
          </ac:inkMkLst>
        </pc:inkChg>
        <pc:inkChg chg="add mod">
          <ac:chgData name="Occhipinti, Annalisa" userId="a66fcd2b-4181-400a-8ca1-7fdb013d8d8c" providerId="ADAL" clId="{FA4A8CD4-75DE-4FAB-95E6-A73BD21A182F}" dt="2023-02-07T20:46:15.165" v="441"/>
          <ac:inkMkLst>
            <pc:docMk/>
            <pc:sldMk cId="3137467936" sldId="532"/>
            <ac:inkMk id="17" creationId="{EC1046ED-5B8B-4156-0B19-E767693515C5}"/>
          </ac:inkMkLst>
        </pc:inkChg>
        <pc:inkChg chg="add">
          <ac:chgData name="Occhipinti, Annalisa" userId="a66fcd2b-4181-400a-8ca1-7fdb013d8d8c" providerId="ADAL" clId="{FA4A8CD4-75DE-4FAB-95E6-A73BD21A182F}" dt="2023-02-07T20:46:12.703" v="437" actId="9405"/>
          <ac:inkMkLst>
            <pc:docMk/>
            <pc:sldMk cId="3137467936" sldId="532"/>
            <ac:inkMk id="18" creationId="{4513B517-ABC3-D479-2637-079AF1715516}"/>
          </ac:inkMkLst>
        </pc:inkChg>
        <pc:inkChg chg="add mod">
          <ac:chgData name="Occhipinti, Annalisa" userId="a66fcd2b-4181-400a-8ca1-7fdb013d8d8c" providerId="ADAL" clId="{FA4A8CD4-75DE-4FAB-95E6-A73BD21A182F}" dt="2023-02-07T20:46:15.165" v="441"/>
          <ac:inkMkLst>
            <pc:docMk/>
            <pc:sldMk cId="3137467936" sldId="532"/>
            <ac:inkMk id="19" creationId="{9024A82E-2798-3AE9-268F-D3D2DEF03D8B}"/>
          </ac:inkMkLst>
        </pc:inkChg>
        <pc:inkChg chg="add mod">
          <ac:chgData name="Occhipinti, Annalisa" userId="a66fcd2b-4181-400a-8ca1-7fdb013d8d8c" providerId="ADAL" clId="{FA4A8CD4-75DE-4FAB-95E6-A73BD21A182F}" dt="2023-02-07T20:46:15.165" v="441"/>
          <ac:inkMkLst>
            <pc:docMk/>
            <pc:sldMk cId="3137467936" sldId="532"/>
            <ac:inkMk id="20" creationId="{15276B85-8277-83F9-3DB3-8941D00C2BF0}"/>
          </ac:inkMkLst>
        </pc:inkChg>
        <pc:inkChg chg="add">
          <ac:chgData name="Occhipinti, Annalisa" userId="a66fcd2b-4181-400a-8ca1-7fdb013d8d8c" providerId="ADAL" clId="{FA4A8CD4-75DE-4FAB-95E6-A73BD21A182F}" dt="2023-02-07T20:46:14.556" v="440" actId="9405"/>
          <ac:inkMkLst>
            <pc:docMk/>
            <pc:sldMk cId="3137467936" sldId="532"/>
            <ac:inkMk id="21" creationId="{4AC37ACA-52A8-DA91-1F87-EC85D1BBE8E8}"/>
          </ac:inkMkLst>
        </pc:inkChg>
        <pc:inkChg chg="add">
          <ac:chgData name="Occhipinti, Annalisa" userId="a66fcd2b-4181-400a-8ca1-7fdb013d8d8c" providerId="ADAL" clId="{FA4A8CD4-75DE-4FAB-95E6-A73BD21A182F}" dt="2023-02-07T20:46:15.484" v="442" actId="9405"/>
          <ac:inkMkLst>
            <pc:docMk/>
            <pc:sldMk cId="3137467936" sldId="532"/>
            <ac:inkMk id="27" creationId="{BD948458-56DF-F85D-5DB9-50333030123E}"/>
          </ac:inkMkLst>
        </pc:inkChg>
        <pc:inkChg chg="add">
          <ac:chgData name="Occhipinti, Annalisa" userId="a66fcd2b-4181-400a-8ca1-7fdb013d8d8c" providerId="ADAL" clId="{FA4A8CD4-75DE-4FAB-95E6-A73BD21A182F}" dt="2023-02-07T20:46:15.824" v="443" actId="9405"/>
          <ac:inkMkLst>
            <pc:docMk/>
            <pc:sldMk cId="3137467936" sldId="532"/>
            <ac:inkMk id="28" creationId="{F486522B-4FCB-C15A-ABB7-88BA26F60D19}"/>
          </ac:inkMkLst>
        </pc:inkChg>
        <pc:inkChg chg="add mod">
          <ac:chgData name="Occhipinti, Annalisa" userId="a66fcd2b-4181-400a-8ca1-7fdb013d8d8c" providerId="ADAL" clId="{FA4A8CD4-75DE-4FAB-95E6-A73BD21A182F}" dt="2023-02-07T20:46:28.078" v="463"/>
          <ac:inkMkLst>
            <pc:docMk/>
            <pc:sldMk cId="3137467936" sldId="532"/>
            <ac:inkMk id="29" creationId="{62B50949-874D-B38E-3718-C9E5590FF143}"/>
          </ac:inkMkLst>
        </pc:inkChg>
        <pc:inkChg chg="add mod">
          <ac:chgData name="Occhipinti, Annalisa" userId="a66fcd2b-4181-400a-8ca1-7fdb013d8d8c" providerId="ADAL" clId="{FA4A8CD4-75DE-4FAB-95E6-A73BD21A182F}" dt="2023-02-07T20:46:28.078" v="463"/>
          <ac:inkMkLst>
            <pc:docMk/>
            <pc:sldMk cId="3137467936" sldId="532"/>
            <ac:inkMk id="30" creationId="{553859BE-8B84-0202-1D1D-25F314BED799}"/>
          </ac:inkMkLst>
        </pc:inkChg>
        <pc:inkChg chg="add mod">
          <ac:chgData name="Occhipinti, Annalisa" userId="a66fcd2b-4181-400a-8ca1-7fdb013d8d8c" providerId="ADAL" clId="{FA4A8CD4-75DE-4FAB-95E6-A73BD21A182F}" dt="2023-02-07T20:46:28.078" v="463"/>
          <ac:inkMkLst>
            <pc:docMk/>
            <pc:sldMk cId="3137467936" sldId="532"/>
            <ac:inkMk id="31" creationId="{1F93715F-2D68-7461-1BDE-7FD0A4ABF15A}"/>
          </ac:inkMkLst>
        </pc:inkChg>
        <pc:inkChg chg="add mod">
          <ac:chgData name="Occhipinti, Annalisa" userId="a66fcd2b-4181-400a-8ca1-7fdb013d8d8c" providerId="ADAL" clId="{FA4A8CD4-75DE-4FAB-95E6-A73BD21A182F}" dt="2023-02-07T20:46:28.078" v="463"/>
          <ac:inkMkLst>
            <pc:docMk/>
            <pc:sldMk cId="3137467936" sldId="532"/>
            <ac:inkMk id="33" creationId="{A42CECFC-6DE7-E204-A6DA-EF0A0125CAA5}"/>
          </ac:inkMkLst>
        </pc:inkChg>
        <pc:inkChg chg="add mod">
          <ac:chgData name="Occhipinti, Annalisa" userId="a66fcd2b-4181-400a-8ca1-7fdb013d8d8c" providerId="ADAL" clId="{FA4A8CD4-75DE-4FAB-95E6-A73BD21A182F}" dt="2023-02-07T20:46:28.078" v="463"/>
          <ac:inkMkLst>
            <pc:docMk/>
            <pc:sldMk cId="3137467936" sldId="532"/>
            <ac:inkMk id="34" creationId="{B5FE6816-1721-CC6D-E296-1D33F6D711E6}"/>
          </ac:inkMkLst>
        </pc:inkChg>
        <pc:inkChg chg="add mod">
          <ac:chgData name="Occhipinti, Annalisa" userId="a66fcd2b-4181-400a-8ca1-7fdb013d8d8c" providerId="ADAL" clId="{FA4A8CD4-75DE-4FAB-95E6-A73BD21A182F}" dt="2023-02-07T20:46:28.078" v="463"/>
          <ac:inkMkLst>
            <pc:docMk/>
            <pc:sldMk cId="3137467936" sldId="532"/>
            <ac:inkMk id="35" creationId="{1EDB79DC-05F2-7A53-DCCC-56B611822C3E}"/>
          </ac:inkMkLst>
        </pc:inkChg>
        <pc:inkChg chg="add mod">
          <ac:chgData name="Occhipinti, Annalisa" userId="a66fcd2b-4181-400a-8ca1-7fdb013d8d8c" providerId="ADAL" clId="{FA4A8CD4-75DE-4FAB-95E6-A73BD21A182F}" dt="2023-02-07T20:46:28.078" v="463"/>
          <ac:inkMkLst>
            <pc:docMk/>
            <pc:sldMk cId="3137467936" sldId="532"/>
            <ac:inkMk id="36" creationId="{A0C663E2-ED70-FB1D-2035-0507FB01B19C}"/>
          </ac:inkMkLst>
        </pc:inkChg>
        <pc:inkChg chg="add mod">
          <ac:chgData name="Occhipinti, Annalisa" userId="a66fcd2b-4181-400a-8ca1-7fdb013d8d8c" providerId="ADAL" clId="{FA4A8CD4-75DE-4FAB-95E6-A73BD21A182F}" dt="2023-02-07T20:46:28.078" v="463"/>
          <ac:inkMkLst>
            <pc:docMk/>
            <pc:sldMk cId="3137467936" sldId="532"/>
            <ac:inkMk id="37" creationId="{38BD77F3-6DF3-BE47-478E-C389D5CA7C6B}"/>
          </ac:inkMkLst>
        </pc:inkChg>
        <pc:inkChg chg="add mod">
          <ac:chgData name="Occhipinti, Annalisa" userId="a66fcd2b-4181-400a-8ca1-7fdb013d8d8c" providerId="ADAL" clId="{FA4A8CD4-75DE-4FAB-95E6-A73BD21A182F}" dt="2023-02-07T20:46:28.078" v="463"/>
          <ac:inkMkLst>
            <pc:docMk/>
            <pc:sldMk cId="3137467936" sldId="532"/>
            <ac:inkMk id="38" creationId="{F7DEB14B-CF4A-89C5-17EF-2ADB6D831815}"/>
          </ac:inkMkLst>
        </pc:inkChg>
        <pc:inkChg chg="add">
          <ac:chgData name="Occhipinti, Annalisa" userId="a66fcd2b-4181-400a-8ca1-7fdb013d8d8c" providerId="ADAL" clId="{FA4A8CD4-75DE-4FAB-95E6-A73BD21A182F}" dt="2023-02-07T20:46:22.834" v="454" actId="9405"/>
          <ac:inkMkLst>
            <pc:docMk/>
            <pc:sldMk cId="3137467936" sldId="532"/>
            <ac:inkMk id="39" creationId="{038FDBFB-0C3D-E632-CA2A-F1DE43B81637}"/>
          </ac:inkMkLst>
        </pc:inkChg>
        <pc:inkChg chg="add">
          <ac:chgData name="Occhipinti, Annalisa" userId="a66fcd2b-4181-400a-8ca1-7fdb013d8d8c" providerId="ADAL" clId="{FA4A8CD4-75DE-4FAB-95E6-A73BD21A182F}" dt="2023-02-07T20:46:23.173" v="455" actId="9405"/>
          <ac:inkMkLst>
            <pc:docMk/>
            <pc:sldMk cId="3137467936" sldId="532"/>
            <ac:inkMk id="40" creationId="{06961908-FA39-B711-A94A-3CAEEBE53F52}"/>
          </ac:inkMkLst>
        </pc:inkChg>
        <pc:inkChg chg="add mod">
          <ac:chgData name="Occhipinti, Annalisa" userId="a66fcd2b-4181-400a-8ca1-7fdb013d8d8c" providerId="ADAL" clId="{FA4A8CD4-75DE-4FAB-95E6-A73BD21A182F}" dt="2023-02-07T20:46:28.078" v="463"/>
          <ac:inkMkLst>
            <pc:docMk/>
            <pc:sldMk cId="3137467936" sldId="532"/>
            <ac:inkMk id="41" creationId="{B38D0D78-D5BB-B0A2-99D5-0D4089E3A17F}"/>
          </ac:inkMkLst>
        </pc:inkChg>
        <pc:inkChg chg="add mod">
          <ac:chgData name="Occhipinti, Annalisa" userId="a66fcd2b-4181-400a-8ca1-7fdb013d8d8c" providerId="ADAL" clId="{FA4A8CD4-75DE-4FAB-95E6-A73BD21A182F}" dt="2023-02-07T20:46:28.078" v="463"/>
          <ac:inkMkLst>
            <pc:docMk/>
            <pc:sldMk cId="3137467936" sldId="532"/>
            <ac:inkMk id="42" creationId="{65A1E626-593C-2F55-A8E0-46548806EF39}"/>
          </ac:inkMkLst>
        </pc:inkChg>
        <pc:inkChg chg="add mod">
          <ac:chgData name="Occhipinti, Annalisa" userId="a66fcd2b-4181-400a-8ca1-7fdb013d8d8c" providerId="ADAL" clId="{FA4A8CD4-75DE-4FAB-95E6-A73BD21A182F}" dt="2023-02-07T20:46:28.078" v="463"/>
          <ac:inkMkLst>
            <pc:docMk/>
            <pc:sldMk cId="3137467936" sldId="532"/>
            <ac:inkMk id="43" creationId="{9938269D-5096-FB6E-0294-300963D699FF}"/>
          </ac:inkMkLst>
        </pc:inkChg>
        <pc:inkChg chg="add mod">
          <ac:chgData name="Occhipinti, Annalisa" userId="a66fcd2b-4181-400a-8ca1-7fdb013d8d8c" providerId="ADAL" clId="{FA4A8CD4-75DE-4FAB-95E6-A73BD21A182F}" dt="2023-02-07T20:46:28.078" v="463"/>
          <ac:inkMkLst>
            <pc:docMk/>
            <pc:sldMk cId="3137467936" sldId="532"/>
            <ac:inkMk id="44" creationId="{F07F8E19-06EC-F4B4-90B3-F564F2A8AF44}"/>
          </ac:inkMkLst>
        </pc:inkChg>
        <pc:inkChg chg="add mod">
          <ac:chgData name="Occhipinti, Annalisa" userId="a66fcd2b-4181-400a-8ca1-7fdb013d8d8c" providerId="ADAL" clId="{FA4A8CD4-75DE-4FAB-95E6-A73BD21A182F}" dt="2023-02-07T20:46:28.078" v="463"/>
          <ac:inkMkLst>
            <pc:docMk/>
            <pc:sldMk cId="3137467936" sldId="532"/>
            <ac:inkMk id="45" creationId="{E91D7C3D-380E-F033-A5AE-A5F662B3136C}"/>
          </ac:inkMkLst>
        </pc:inkChg>
        <pc:inkChg chg="add mod">
          <ac:chgData name="Occhipinti, Annalisa" userId="a66fcd2b-4181-400a-8ca1-7fdb013d8d8c" providerId="ADAL" clId="{FA4A8CD4-75DE-4FAB-95E6-A73BD21A182F}" dt="2023-02-07T20:46:32.849" v="469"/>
          <ac:inkMkLst>
            <pc:docMk/>
            <pc:sldMk cId="3137467936" sldId="532"/>
            <ac:inkMk id="46" creationId="{8B2D5B32-012B-10D8-09F1-B57E81D797E0}"/>
          </ac:inkMkLst>
        </pc:inkChg>
        <pc:inkChg chg="add mod">
          <ac:chgData name="Occhipinti, Annalisa" userId="a66fcd2b-4181-400a-8ca1-7fdb013d8d8c" providerId="ADAL" clId="{FA4A8CD4-75DE-4FAB-95E6-A73BD21A182F}" dt="2023-02-07T20:46:32.849" v="469"/>
          <ac:inkMkLst>
            <pc:docMk/>
            <pc:sldMk cId="3137467936" sldId="532"/>
            <ac:inkMk id="47" creationId="{6C67E5DA-CC69-19E3-A640-A7D320430851}"/>
          </ac:inkMkLst>
        </pc:inkChg>
        <pc:inkChg chg="add mod">
          <ac:chgData name="Occhipinti, Annalisa" userId="a66fcd2b-4181-400a-8ca1-7fdb013d8d8c" providerId="ADAL" clId="{FA4A8CD4-75DE-4FAB-95E6-A73BD21A182F}" dt="2023-02-07T20:46:32.849" v="469"/>
          <ac:inkMkLst>
            <pc:docMk/>
            <pc:sldMk cId="3137467936" sldId="532"/>
            <ac:inkMk id="53" creationId="{90E849E1-B6E6-4666-7880-26CE125FBE01}"/>
          </ac:inkMkLst>
        </pc:inkChg>
        <pc:inkChg chg="add mod">
          <ac:chgData name="Occhipinti, Annalisa" userId="a66fcd2b-4181-400a-8ca1-7fdb013d8d8c" providerId="ADAL" clId="{FA4A8CD4-75DE-4FAB-95E6-A73BD21A182F}" dt="2023-02-07T20:46:32.849" v="469"/>
          <ac:inkMkLst>
            <pc:docMk/>
            <pc:sldMk cId="3137467936" sldId="532"/>
            <ac:inkMk id="54" creationId="{ABE6F0D3-341D-C97C-400B-A7347F4FB64E}"/>
          </ac:inkMkLst>
        </pc:inkChg>
        <pc:inkChg chg="add">
          <ac:chgData name="Occhipinti, Annalisa" userId="a66fcd2b-4181-400a-8ca1-7fdb013d8d8c" providerId="ADAL" clId="{FA4A8CD4-75DE-4FAB-95E6-A73BD21A182F}" dt="2023-02-07T20:46:31.357" v="466" actId="9405"/>
          <ac:inkMkLst>
            <pc:docMk/>
            <pc:sldMk cId="3137467936" sldId="532"/>
            <ac:inkMk id="55" creationId="{2EAF1C23-18DE-0D1D-3A63-6E5756C5861E}"/>
          </ac:inkMkLst>
        </pc:inkChg>
        <pc:inkChg chg="add mod">
          <ac:chgData name="Occhipinti, Annalisa" userId="a66fcd2b-4181-400a-8ca1-7fdb013d8d8c" providerId="ADAL" clId="{FA4A8CD4-75DE-4FAB-95E6-A73BD21A182F}" dt="2023-02-07T20:46:32.849" v="469"/>
          <ac:inkMkLst>
            <pc:docMk/>
            <pc:sldMk cId="3137467936" sldId="532"/>
            <ac:inkMk id="56" creationId="{BD7EDA9F-C95B-D93F-2047-9CD98C41F842}"/>
          </ac:inkMkLst>
        </pc:inkChg>
        <pc:inkChg chg="add mod">
          <ac:chgData name="Occhipinti, Annalisa" userId="a66fcd2b-4181-400a-8ca1-7fdb013d8d8c" providerId="ADAL" clId="{FA4A8CD4-75DE-4FAB-95E6-A73BD21A182F}" dt="2023-02-07T20:46:32.849" v="469"/>
          <ac:inkMkLst>
            <pc:docMk/>
            <pc:sldMk cId="3137467936" sldId="532"/>
            <ac:inkMk id="57" creationId="{38B9FF3B-483F-D6E7-4A7B-2F6F0B500C4B}"/>
          </ac:inkMkLst>
        </pc:inkChg>
        <pc:inkChg chg="add">
          <ac:chgData name="Occhipinti, Annalisa" userId="a66fcd2b-4181-400a-8ca1-7fdb013d8d8c" providerId="ADAL" clId="{FA4A8CD4-75DE-4FAB-95E6-A73BD21A182F}" dt="2023-02-07T20:46:32.877" v="470" actId="9405"/>
          <ac:inkMkLst>
            <pc:docMk/>
            <pc:sldMk cId="3137467936" sldId="532"/>
            <ac:inkMk id="60" creationId="{AE54A115-D9C8-D21D-A9AB-F1E9BD5B3461}"/>
          </ac:inkMkLst>
        </pc:inkChg>
        <pc:inkChg chg="add mod">
          <ac:chgData name="Occhipinti, Annalisa" userId="a66fcd2b-4181-400a-8ca1-7fdb013d8d8c" providerId="ADAL" clId="{FA4A8CD4-75DE-4FAB-95E6-A73BD21A182F}" dt="2023-02-07T20:46:42.398" v="484"/>
          <ac:inkMkLst>
            <pc:docMk/>
            <pc:sldMk cId="3137467936" sldId="532"/>
            <ac:inkMk id="61" creationId="{7A7DB250-05D1-30E5-D04F-CF54A47A085E}"/>
          </ac:inkMkLst>
        </pc:inkChg>
        <pc:inkChg chg="add mod">
          <ac:chgData name="Occhipinti, Annalisa" userId="a66fcd2b-4181-400a-8ca1-7fdb013d8d8c" providerId="ADAL" clId="{FA4A8CD4-75DE-4FAB-95E6-A73BD21A182F}" dt="2023-02-07T20:46:42.398" v="484"/>
          <ac:inkMkLst>
            <pc:docMk/>
            <pc:sldMk cId="3137467936" sldId="532"/>
            <ac:inkMk id="62" creationId="{135B1D35-B8F3-D0C4-4702-39AB987118E4}"/>
          </ac:inkMkLst>
        </pc:inkChg>
        <pc:inkChg chg="add mod">
          <ac:chgData name="Occhipinti, Annalisa" userId="a66fcd2b-4181-400a-8ca1-7fdb013d8d8c" providerId="ADAL" clId="{FA4A8CD4-75DE-4FAB-95E6-A73BD21A182F}" dt="2023-02-07T20:46:42.398" v="484"/>
          <ac:inkMkLst>
            <pc:docMk/>
            <pc:sldMk cId="3137467936" sldId="532"/>
            <ac:inkMk id="63" creationId="{CE435013-9ADB-E35B-B74D-B3B2BD6D76B1}"/>
          </ac:inkMkLst>
        </pc:inkChg>
        <pc:inkChg chg="add mod">
          <ac:chgData name="Occhipinti, Annalisa" userId="a66fcd2b-4181-400a-8ca1-7fdb013d8d8c" providerId="ADAL" clId="{FA4A8CD4-75DE-4FAB-95E6-A73BD21A182F}" dt="2023-02-07T20:46:42.398" v="484"/>
          <ac:inkMkLst>
            <pc:docMk/>
            <pc:sldMk cId="3137467936" sldId="532"/>
            <ac:inkMk id="64" creationId="{12189C0B-60B7-08B6-8776-0CB7E0FD4929}"/>
          </ac:inkMkLst>
        </pc:inkChg>
        <pc:inkChg chg="add mod">
          <ac:chgData name="Occhipinti, Annalisa" userId="a66fcd2b-4181-400a-8ca1-7fdb013d8d8c" providerId="ADAL" clId="{FA4A8CD4-75DE-4FAB-95E6-A73BD21A182F}" dt="2023-02-07T20:46:42.398" v="484"/>
          <ac:inkMkLst>
            <pc:docMk/>
            <pc:sldMk cId="3137467936" sldId="532"/>
            <ac:inkMk id="65" creationId="{222C64DE-9EF9-88D5-58A8-E1963144C3BB}"/>
          </ac:inkMkLst>
        </pc:inkChg>
        <pc:inkChg chg="add mod">
          <ac:chgData name="Occhipinti, Annalisa" userId="a66fcd2b-4181-400a-8ca1-7fdb013d8d8c" providerId="ADAL" clId="{FA4A8CD4-75DE-4FAB-95E6-A73BD21A182F}" dt="2023-02-07T20:46:42.398" v="484"/>
          <ac:inkMkLst>
            <pc:docMk/>
            <pc:sldMk cId="3137467936" sldId="532"/>
            <ac:inkMk id="66" creationId="{3361E514-6038-4717-9455-0B65D507CF05}"/>
          </ac:inkMkLst>
        </pc:inkChg>
        <pc:inkChg chg="add mod">
          <ac:chgData name="Occhipinti, Annalisa" userId="a66fcd2b-4181-400a-8ca1-7fdb013d8d8c" providerId="ADAL" clId="{FA4A8CD4-75DE-4FAB-95E6-A73BD21A182F}" dt="2023-02-07T20:46:42.398" v="484"/>
          <ac:inkMkLst>
            <pc:docMk/>
            <pc:sldMk cId="3137467936" sldId="532"/>
            <ac:inkMk id="67" creationId="{CE588A8A-E12B-03D3-2880-43252EF5992E}"/>
          </ac:inkMkLst>
        </pc:inkChg>
        <pc:inkChg chg="add mod">
          <ac:chgData name="Occhipinti, Annalisa" userId="a66fcd2b-4181-400a-8ca1-7fdb013d8d8c" providerId="ADAL" clId="{FA4A8CD4-75DE-4FAB-95E6-A73BD21A182F}" dt="2023-02-07T20:46:42.398" v="484"/>
          <ac:inkMkLst>
            <pc:docMk/>
            <pc:sldMk cId="3137467936" sldId="532"/>
            <ac:inkMk id="68" creationId="{49423378-C961-4309-01F5-F17A89346935}"/>
          </ac:inkMkLst>
        </pc:inkChg>
        <pc:inkChg chg="add">
          <ac:chgData name="Occhipinti, Annalisa" userId="a66fcd2b-4181-400a-8ca1-7fdb013d8d8c" providerId="ADAL" clId="{FA4A8CD4-75DE-4FAB-95E6-A73BD21A182F}" dt="2023-02-07T20:46:38.785" v="479" actId="9405"/>
          <ac:inkMkLst>
            <pc:docMk/>
            <pc:sldMk cId="3137467936" sldId="532"/>
            <ac:inkMk id="69" creationId="{09AF9BB4-E766-19B4-EA79-B06759415031}"/>
          </ac:inkMkLst>
        </pc:inkChg>
        <pc:inkChg chg="add">
          <ac:chgData name="Occhipinti, Annalisa" userId="a66fcd2b-4181-400a-8ca1-7fdb013d8d8c" providerId="ADAL" clId="{FA4A8CD4-75DE-4FAB-95E6-A73BD21A182F}" dt="2023-02-07T20:46:39.140" v="480" actId="9405"/>
          <ac:inkMkLst>
            <pc:docMk/>
            <pc:sldMk cId="3137467936" sldId="532"/>
            <ac:inkMk id="70" creationId="{F9C7A2C2-64F4-9CA2-0A03-D924E53B894C}"/>
          </ac:inkMkLst>
        </pc:inkChg>
        <pc:inkChg chg="add">
          <ac:chgData name="Occhipinti, Annalisa" userId="a66fcd2b-4181-400a-8ca1-7fdb013d8d8c" providerId="ADAL" clId="{FA4A8CD4-75DE-4FAB-95E6-A73BD21A182F}" dt="2023-02-07T20:46:39.494" v="481" actId="9405"/>
          <ac:inkMkLst>
            <pc:docMk/>
            <pc:sldMk cId="3137467936" sldId="532"/>
            <ac:inkMk id="71" creationId="{A51B58A5-5CE1-14C3-C446-98E591AF77E7}"/>
          </ac:inkMkLst>
        </pc:inkChg>
        <pc:inkChg chg="add">
          <ac:chgData name="Occhipinti, Annalisa" userId="a66fcd2b-4181-400a-8ca1-7fdb013d8d8c" providerId="ADAL" clId="{FA4A8CD4-75DE-4FAB-95E6-A73BD21A182F}" dt="2023-02-07T20:46:40.250" v="482" actId="9405"/>
          <ac:inkMkLst>
            <pc:docMk/>
            <pc:sldMk cId="3137467936" sldId="532"/>
            <ac:inkMk id="72" creationId="{3C60C066-8FC0-4051-86CC-33EA89F6ED52}"/>
          </ac:inkMkLst>
        </pc:inkChg>
        <pc:inkChg chg="add">
          <ac:chgData name="Occhipinti, Annalisa" userId="a66fcd2b-4181-400a-8ca1-7fdb013d8d8c" providerId="ADAL" clId="{FA4A8CD4-75DE-4FAB-95E6-A73BD21A182F}" dt="2023-02-07T20:46:41.514" v="483" actId="9405"/>
          <ac:inkMkLst>
            <pc:docMk/>
            <pc:sldMk cId="3137467936" sldId="532"/>
            <ac:inkMk id="73" creationId="{436AB8F7-F5AB-9197-0DED-383947E15B1E}"/>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19.638"/>
    </inkml:context>
    <inkml:brush xml:id="br0">
      <inkml:brushProperty name="width" value="0.05" units="cm"/>
      <inkml:brushProperty name="height" value="0.05" units="cm"/>
    </inkml:brush>
  </inkml:definitions>
  <inkml:trace contextRef="#ctx0" brushRef="#br0">0 572 24575,'1'-2'0,"-1"0"0,1 0 0,0 1 0,0-1 0,0 0 0,0 1 0,0-1 0,0 0 0,0 1 0,0-1 0,0 1 0,1 0 0,-1-1 0,1 1 0,-1 0 0,4-2 0,33-21 0,-24 16 0,10-10 0,-1-1 0,0 0 0,-1-2 0,-2 0 0,0-2 0,25-37 0,90-160 0,-125 202 0,34-75 0,-39 134 0,-8 126 0,3 170 0,1-319-227,1 0-1,0 0 1,1-1-1,1 1 1,10 30-1,-4-29-6598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3.052"/>
    </inkml:context>
    <inkml:brush xml:id="br0">
      <inkml:brushProperty name="width" value="0.05" units="cm"/>
      <inkml:brushProperty name="height" value="0.05" units="cm"/>
    </inkml:brush>
  </inkml:definitions>
  <inkml:trace contextRef="#ctx0" brushRef="#br0">247 1 24575,'0'0'0,"0"1"0,0-1 0,1 1 0,-1 0 0,0-1 0,0 1 0,0-1 0,0 1 0,0 0 0,0-1 0,0 1 0,0-1 0,0 1 0,0 0 0,-1-1 0,1 1 0,0-1 0,0 1 0,0-1 0,-1 1 0,1-1 0,0 1 0,-1-1 0,1 1 0,0-1 0,-1 1 0,1-1 0,-1 1 0,-16 27 0,13-22 0,-22 33 0,-42 47 0,39-53 0,-43 68 0,68-95 0,1 0 0,0 0 0,0 1 0,0-1 0,1 1 0,0-1 0,0 1 0,0 0 0,1 0 0,0 9 0,1-14 0,0 1 0,1 0 0,-1 0 0,1-1 0,0 1 0,0 0 0,0-1 0,0 1 0,0-1 0,0 1 0,1-1 0,0 1 0,-1-1 0,1 0 0,0 0 0,0 0 0,0 0 0,0 0 0,0 0 0,1-1 0,-1 1 0,0-1 0,1 0 0,-1 1 0,1-1 0,0 0 0,4 1 0,37 10 0,0-2 0,0-2 0,1-2 0,48 0 0,-73-5 0,-8 0 0,62 5 0,145-8 0,-218 2-18,0 0-32,-1 0 0,1 0 0,0 0 0,0 0 0,0 0 1,0 0-1,0 0 0,0-1 0,-1 1 0,1 0 0,0 0 0,0-1 0,0 1 0,0 0 1,-1-1-1,1 1 0,0-1 0,0 1 0,-1-1 0,1 1 0,0-1 0,-1 0 1,1 1-1,-1-1 0,1 0 0,0-1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1.466"/>
    </inkml:context>
    <inkml:brush xml:id="br0">
      <inkml:brushProperty name="width" value="0.05" units="cm"/>
      <inkml:brushProperty name="height" value="0.05" units="cm"/>
    </inkml:brush>
  </inkml:definitions>
  <inkml:trace contextRef="#ctx0" brushRef="#br0">1 59 24575,'0'-1'0,"1"0"0,0-1 0,0 1 0,0-1 0,0 1 0,0 0 0,0 0 0,0 0 0,0 0 0,0 0 0,0 0 0,1 0 0,-1 0 0,0 0 0,1 0 0,-1 1 0,1-1 0,-1 1 0,1-1 0,2 0 0,39-12 0,-37 12 0,38-8 0,1 2 0,-1 3 0,1 1 0,77 5 0,-115-2 0,-1 0 0,0 1 0,1 0 0,-1 0 0,0 1 0,0 0 0,0 0 0,0 0 0,0 0 0,-1 1 0,1 0 0,0 0 0,-1 1 0,0 0 0,0 0 0,6 6 0,-8-6 0,0 0 0,-1 0 0,1 0 0,-1 0 0,0 1 0,0-1 0,0 1 0,-1-1 0,0 1 0,0 0 0,0 0 0,0 0 0,-1-1 0,1 1 0,-1 0 0,-1 0 0,1 0 0,-1 0 0,0 0 0,0-1 0,-3 10 0,0-4 0,0 1 0,0-1 0,-1 0 0,-1 0 0,0-1 0,0 0 0,-1 0 0,0 0 0,-1-1 0,1 0 0,-10 7 0,-2 0 0,0-1 0,0 0 0,-2-2 0,-23 11 0,41-22 0,0 1 0,0-1 0,0 1 0,0-1 0,0 1 0,0 0 0,1 0 0,-1 0 0,0 1 0,-2 3 0,5-6 0,-1 1 0,1-1 0,0 1 0,0-1 0,0 1 0,0-1 0,0 1 0,0-1 0,0 1 0,0-1 0,0 1 0,0-1 0,0 1 0,0-1 0,0 0 0,0 1 0,0-1 0,0 1 0,1-1 0,-1 1 0,0-1 0,0 1 0,0-1 0,1 0 0,-1 1 0,1 0 0,20 13 0,34 11 0,-10-4 0,49 29 0,-81-42 0,-1 0 0,1 1 0,-2 1 0,0 0 0,0 0 0,0 1 0,-2 1 0,12 15 0,-19-25 0,0 1 0,-1 0 0,1-1 0,0 1 0,-1 0 0,0 0 0,1 0 0,-1 0 0,0 0 0,-1 1 0,1-1 0,0 0 0,-1 0 0,0 1 0,0-1 0,0 0 0,0 0 0,0 0 0,-1 1 0,0-1 0,1 0 0,-1 0 0,0 0 0,-2 5 0,0-4 0,-1-1 0,1 1 0,-1 0 0,1-1 0,-1 0 0,0 0 0,0 0 0,0 0 0,-1-1 0,1 0 0,-1 1 0,1-2 0,-1 1 0,0 0 0,-6 0 0,-44 8 0,1-3 0,-1-2 0,0-2 0,-69-6 0,113 2 0,1 1-1365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3.059"/>
    </inkml:context>
    <inkml:brush xml:id="br0">
      <inkml:brushProperty name="width" value="0.05" units="cm"/>
      <inkml:brushProperty name="height" value="0.05" units="cm"/>
    </inkml:brush>
  </inkml:definitions>
  <inkml:trace contextRef="#ctx0" brushRef="#br0">0 0 24575,'5'0'0,"6"0"0,6 0 0,9 0 0,5 0 0,7 0 0,11 0 0,2 0 0,1 0 0,-3 0 0,-5 0 0,-15 0 0,-17 0 0,-21 0 0,-7 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3.799"/>
    </inkml:context>
    <inkml:brush xml:id="br0">
      <inkml:brushProperty name="width" value="0.05" units="cm"/>
      <inkml:brushProperty name="height" value="0.05" units="cm"/>
    </inkml:brush>
  </inkml:definitions>
  <inkml:trace contextRef="#ctx0" brushRef="#br0">174 1 24575,'-1'60'0,"3"71"0,-2-128 0,0-1 0,0 1 0,1 0 0,-1-1 0,1 1 0,0-1 0,0 0 0,0 1 0,0-1 0,0 0 0,0 1 0,1-1 0,-1 0 0,1 0 0,-1 0 0,1 0 0,0 0 0,0-1 0,0 1 0,0-1 0,0 1 0,0-1 0,0 1 0,1-1 0,-1 0 0,3 1 0,6 1 0,-1-1 0,1 0 0,-1-1 0,1 0 0,13 0 0,26 2 0,-40 0 0,1 0 0,-1 0 0,0 1 0,0 1 0,0 0 0,0 0 0,-1 1 0,16 12 0,-20-15 0,0 2 0,0-1 0,-1 0 0,1 1 0,-1 0 0,0 0 0,-1 0 0,1 1 0,-1-1 0,0 1 0,-1 0 0,1-1 0,-1 1 0,0 1 0,0-1 0,1 10 0,-4-12 0,1 1 0,-1-1 0,1 0 0,-1 0 0,-1 1 0,1-1 0,0 0 0,-1 0 0,0 0 0,0 0 0,0-1 0,0 1 0,-1 0 0,0-1 0,1 0 0,-1 1 0,-1-1 0,1 0 0,0-1 0,-1 1 0,-4 2 0,-8 6 0,-1-1 0,0-1 0,-25 10 0,-7-3-273,-1-2 0,-1-2 0,0-3 0,-95 6 0,129-14-6553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4.981"/>
    </inkml:context>
    <inkml:brush xml:id="br0">
      <inkml:brushProperty name="width" value="0.05" units="cm"/>
      <inkml:brushProperty name="height" value="0.05" units="cm"/>
    </inkml:brush>
  </inkml:definitions>
  <inkml:trace contextRef="#ctx0" brushRef="#br0">1 0 24575,'45'2'0,"48"9"0,-16-2 0,265 40 0,-338-48 0,0-1 0,0 1 0,0 0 0,-1 1 0,1-1 0,0 0 0,0 1 0,-1 0 0,1 0 0,-1 0 0,0 0 0,0 1 0,6 5 0,-8-6 0,0 0 0,0 0 0,0 0 0,-1 0 0,1 0 0,-1 1 0,1-1 0,-1 0 0,0 1 0,0-1 0,0 0 0,0 0 0,0 1 0,0-1 0,-1 0 0,1 1 0,-1-1 0,0 0 0,0 0 0,1 0 0,-1 0 0,-1 0 0,1 0 0,-2 3 0,-17 28 0,-1 0 0,-46 53 0,43-58 0,2 0 0,1 2 0,-29 52 0,28-35-273,3 0 0,1 2 0,3 0 0,-16 84 0,28-106-6553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5.386"/>
    </inkml:context>
    <inkml:brush xml:id="br0">
      <inkml:brushProperty name="width" value="0.05" units="cm"/>
      <inkml:brushProperty name="height" value="0.05" units="cm"/>
    </inkml:brush>
  </inkml:definitions>
  <inkml:trace contextRef="#ctx0" brushRef="#br0">0 1 24575,'5'0'0,"6"0"0,6 0 0,5 0 0,3 0 0,2 0 0,11 0 0,7 0 0,7 0 0,-1 0 0,-6 0 0,-4 0 0,-10 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6.586"/>
    </inkml:context>
    <inkml:brush xml:id="br0">
      <inkml:brushProperty name="width" value="0.05" units="cm"/>
      <inkml:brushProperty name="height" value="0.05" units="cm"/>
    </inkml:brush>
  </inkml:definitions>
  <inkml:trace contextRef="#ctx0" brushRef="#br0">88 2 24575,'69'-1'0,"60"1"0,-116 1 0,1 0 0,-1 1 0,0 1 0,1 0 0,-1 1 0,0 1 0,13 6 0,-23-10 0,-1 1 0,1-1 0,0 1 0,0 0 0,-1 0 0,1 0 0,-1 0 0,0 0 0,1 1 0,-1-1 0,0 1 0,0-1 0,-1 1 0,1 0 0,-1-1 0,1 1 0,-1 0 0,0 0 0,2 6 0,-3-4 0,1 0 0,-1 0 0,-1 1 0,1-1 0,-1 0 0,1 0 0,-1 0 0,-1 0 0,1-1 0,-1 1 0,-3 7 0,-7 10 0,-1-1 0,0 0 0,-2-1 0,-19 21 0,26-32 0,-107 117 0,70-81 0,2 3 0,-61 87 0,99-127 0,1 0 0,-1 0 0,2 1 0,-1-1 0,2 1 0,-1 0 0,1 0 0,0 0 0,1 0 0,0 0 0,0 13 0,1-18 0,0 0 0,1 0 0,-1 1 0,1-1 0,0 0 0,0 0 0,1 0 0,-1 0 0,1 0 0,0-1 0,0 1 0,0 0 0,0-1 0,0 0 0,1 1 0,0-1 0,0 0 0,0 0 0,0 0 0,0-1 0,1 1 0,-1-1 0,1 0 0,-1 0 0,1 0 0,0 0 0,4 1 0,5 1 0,0-1 0,0 0 0,0-1 0,0 0 0,1-1 0,-1-1 0,1 0 0,-1-1 0,0 0 0,1-1 0,-1-1 0,0 0 0,0 0 0,-1-2 0,24-10 0,-28 11 0,0 0 0,0-1 0,0 0 0,-1 0 0,0-1 0,0 0 0,0 0 0,-1 0 0,0-1 0,0 0 0,-1-1 0,0 1 0,0-1 0,-1 0 0,1 0 0,-2 0 0,1-1 0,-1 1 0,-1-1 0,0 0 0,0 0 0,0 0 0,-1 0 0,0-12 0,-2 15 0,0 1 0,1-1 0,-2 1 0,1-1 0,-1 1 0,0 0 0,0 0 0,0 0 0,0 0 0,-1 0 0,0 0 0,0 1 0,-1-1 0,1 1 0,-1 0 0,0 0 0,-5-5 0,-11-6 0,0 0 0,-37-20 0,10 6 0,33 20 0,1-1 0,0-1 0,1 0 0,1 0 0,0-1 0,0-1 0,1 0 0,-15-26 0,21 31 0,0 1 0,0-1 0,1 0 0,0-1 0,1 1 0,0 0 0,0-1 0,0 0 0,1 1 0,1-1 0,0 0 0,0 1 0,0-1 0,1 0 0,1 1 0,-1-1 0,1 1 0,5-13 0,-5 17-170,0-1-1,1 1 0,-1-1 1,1 1-1,0 0 0,0 0 1,6-5-1,7-5-6655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2.865"/>
    </inkml:context>
    <inkml:brush xml:id="br0">
      <inkml:brushProperty name="width" value="0.05" units="cm"/>
      <inkml:brushProperty name="height" value="0.05" units="cm"/>
    </inkml:brush>
  </inkml:definitions>
  <inkml:trace contextRef="#ctx0" brushRef="#br0">1065 0 24575,'-4'1'0,"-1"0"0,1-1 0,-1 2 0,1-1 0,0 0 0,-1 1 0,1 0 0,0 0 0,0 0 0,0 0 0,-5 4 0,-43 38 0,37-31 0,-485 457 0,358-307 0,-140 211 0,265-346-63,18-26 152,5-6-21,37-35-1527,-9 5-5367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3.413"/>
    </inkml:context>
    <inkml:brush xml:id="br0">
      <inkml:brushProperty name="width" value="0.05" units="cm"/>
      <inkml:brushProperty name="height" value="0.05" units="cm"/>
    </inkml:brush>
  </inkml:definitions>
  <inkml:trace contextRef="#ctx0" brushRef="#br0">0 0 24575,'19'1'0,"0"1"0,0 0 0,0 2 0,-1 0 0,1 1 0,21 9 0,102 52 0,-132-61 0,135 77 0,-3 7 0,158 130 0,-147-94 0,-6 6 0,142 163 0,-277-281-113,-4-2-43,1-1-1,1 0 1,0-1-1,0 0 1,1 0-1,0-1 1,19 10-1,-8-10-6669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4.251"/>
    </inkml:context>
    <inkml:brush xml:id="br0">
      <inkml:brushProperty name="width" value="0.05" units="cm"/>
      <inkml:brushProperty name="height" value="0.05" units="cm"/>
    </inkml:brush>
  </inkml:definitions>
  <inkml:trace contextRef="#ctx0" brushRef="#br0">0 1 24575,'0'4'0,"0"7"0,0 11 0,0 15 0,0 7 0,0 9 0,0 1 0,0 1 0,0-5 0,0-2 0,0-3 0,0-1 0,0-2 0,5-10 0,2-13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5.037"/>
    </inkml:context>
    <inkml:brush xml:id="br0">
      <inkml:brushProperty name="width" value="0.05" units="cm"/>
      <inkml:brushProperty name="height" value="0.05" units="cm"/>
    </inkml:brush>
  </inkml:definitions>
  <inkml:trace contextRef="#ctx0" brushRef="#br0">1 2 24575,'104'-1'0,"125"4"0,-213-1 0,-1 0 0,0 1 0,0 1 0,0 0 0,-1 1 0,0 0 0,25 14 0,-33-16 0,0 1 0,-1-1 0,0 1 0,1 0 0,-1 0 0,-1 0 0,1 1 0,-1 0 0,0 0 0,0 0 0,0 0 0,0 1 0,-1-1 0,0 1 0,0 0 0,-1 0 0,0 0 0,0 0 0,0 1 0,1 11 0,-3-14 0,-1 0 0,0 0 0,0 1 0,0-1 0,0 0 0,-1 0 0,0 0 0,0-1 0,0 1 0,0 0 0,0-1 0,-1 1 0,1-1 0,-1 0 0,0 0 0,0 0 0,0 0 0,-1 0 0,-5 3 0,-26 31 0,34-36 0,1-1 0,0 1 0,-1-1 0,1 1 0,0-1 0,0 1 0,0-1 0,0 1 0,0-1 0,-1 1 0,1-1 0,0 1 0,0-1 0,0 1 0,0-1 0,0 1 0,0-1 0,1 1 0,-1-1 0,0 1 0,0-1 0,0 1 0,0-1 0,1 1 0,-1-1 0,0 1 0,0-1 0,1 0 0,-1 1 0,1 0 0,19 10 0,36 2 0,-40-9 0,183 57 0,-175-52 0,-1 2 0,-1 0 0,1 1 0,-2 1 0,0 1 0,23 21 0,-40-31 0,1 0 0,-1 0 0,0 1 0,0 0 0,0 0 0,-1 0 0,1 0 0,-1 0 0,-1 1 0,1 0 0,-1-1 0,0 1 0,0 0 0,1 8 0,-3-10 0,0-1 0,0 1 0,0-1 0,-1 1 0,1-1 0,-1 1 0,0-1 0,0 0 0,0 1 0,0-1 0,-1 0 0,1 0 0,-1 0 0,0 0 0,0 0 0,0 0 0,0 0 0,0-1 0,-1 1 0,1-1 0,-1 1 0,0-1 0,0 0 0,0 0 0,0-1 0,-4 3 0,-16 8 0,-1 0 0,0-2 0,-35 10 0,45-16 0,0-1 0,0 0 0,-1-1 0,1-1 0,-1 0 0,1-1 0,-23-2 0,36 2-30,1 0 0,-1 0-1,0 0 1,1 0 0,-1 1-1,0-1 1,1 0 0,-1 0-1,0 0 1,1-1 0,-1 1-1,0 0 1,1 0 0,-1 0-1,0 0 1,1-1-1,-1 1 1,1 0 0,-1-1-1,0 1 1,1 0 0,-1-1-1,1 1 1,-1-1 0,1 1-1,-1-1 1,1 1 0,0-1-1,-1 1 1,1-1 0,-1 1-1,1-1 1,0 0 0,0 1-1,-1-1 1,1 1 0,0-1-1,0 0 1,0 1 0,0-1-1,0 0 1,0 1 0,0-1-1,0-1 1,8-9-6796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3.531"/>
    </inkml:context>
    <inkml:brush xml:id="br0">
      <inkml:brushProperty name="width" value="0.05" units="cm"/>
      <inkml:brushProperty name="height" value="0.05" units="cm"/>
    </inkml:brush>
  </inkml:definitions>
  <inkml:trace contextRef="#ctx0" brushRef="#br0">113 1 24575,'0'4'0,"-4"7"0,-3 11 0,2 6 0,0 8 0,2 7 0,-4 10 0,-5 10 0,-1 0 0,-3-2 0,2-7 0,3-7 0,3-8 0,3-15 0,2-11-8191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5.536"/>
    </inkml:context>
    <inkml:brush xml:id="br0">
      <inkml:brushProperty name="width" value="0.05" units="cm"/>
      <inkml:brushProperty name="height" value="0.05" units="cm"/>
    </inkml:brush>
  </inkml:definitions>
  <inkml:trace contextRef="#ctx0" brushRef="#br0">1 1 24575,'4'0'0,"7"0"0,6 0 0,5 0 0,3 0 0,2 0 0,6 0 0,2 0 0,0 0 0,-2 0 0,-1 0 0,-6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6.111"/>
    </inkml:context>
    <inkml:brush xml:id="br0">
      <inkml:brushProperty name="width" value="0.05" units="cm"/>
      <inkml:brushProperty name="height" value="0.05" units="cm"/>
    </inkml:brush>
  </inkml:definitions>
  <inkml:trace contextRef="#ctx0" brushRef="#br0">3 1 24575,'-2'41'0,"1"44"0,2-79 0,-1-1 0,1 1 0,0-1 0,0 0 0,1 1 0,-1-1 0,1 0 0,0 0 0,1 0 0,-1 0 0,7 9 0,-6-11 0,0-1 0,0 1 0,1-1 0,-1 0 0,0 0 0,1 0 0,-1 0 0,1-1 0,0 1 0,0-1 0,-1 0 0,1 0 0,7 1 0,60 2 0,-26-2 0,-1 4 0,-1 1 0,0 2 0,-1 2 0,0 2 0,0 2 0,54 28 0,-88-39 0,-2 0 0,1 1 0,0 0 0,-1 0 0,0 1 0,0-1 0,-1 1 0,1 1 0,-1-1 0,-1 1 0,1-1 0,-1 1 0,0 1 0,-1-1 0,0 1 0,3 9 0,-5-13 0,0 0 0,0 0 0,-1 0 0,0 0 0,0 0 0,0 1 0,0-1 0,0 0 0,-1 0 0,0 0 0,0 0 0,0 0 0,0 0 0,-1 0 0,0-1 0,1 1 0,-1 0 0,-1-1 0,1 1 0,0-1 0,-1 0 0,0 0 0,0 0 0,0 0 0,0 0 0,0-1 0,0 1 0,-1-1 0,1 0 0,-1 0 0,0 0 0,1 0 0,-6 1 0,-6 2 12,-1 0 0,1-1 0,-1 0-1,0-1 1,0-1 0,-19 0 0,-101-5-662,101 1-148,9 0-6028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0.138"/>
    </inkml:context>
    <inkml:brush xml:id="br0">
      <inkml:brushProperty name="width" value="0.05" units="cm"/>
      <inkml:brushProperty name="height" value="0.05" units="cm"/>
    </inkml:brush>
  </inkml:definitions>
  <inkml:trace contextRef="#ctx0" brushRef="#br0">941 0 24575,'-2'4'0,"1"-1"0,-1 1 0,0-1 0,0 0 0,-1 0 0,1 0 0,-1 0 0,1 0 0,-1 0 0,0-1 0,0 1 0,0-1 0,-1 0 0,-3 3 0,-6 4 0,-342 259 0,-120 104 0,462-361 0,8-7 0,0 1 0,0-1 0,0 1 0,0 0 0,1 0 0,0 1 0,-5 9 0,9-15 0,0 0 0,0 0 0,0 1 0,1-1 0,-1 0 0,0 0 0,0 0 0,1 1 0,-1-1 0,0 0 0,0 0 0,1 0 0,-1 0 0,0 0 0,1 1 0,-1-1 0,0 0 0,1 0 0,-1 0 0,0 0 0,0 0 0,1 0 0,-1 0 0,0 0 0,1 0 0,-1 0 0,0 0 0,1-1 0,-1 1 0,0 0 0,1 0 0,-1 0 0,0 0 0,0 0 0,1 0 0,-1-1 0,0 1 0,0 0 0,1 0 0,-1 0 0,0-1 0,0 1 0,0 0 0,1-1 0,18-8 0,71-58-1365,-37 25-5461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0.568"/>
    </inkml:context>
    <inkml:brush xml:id="br0">
      <inkml:brushProperty name="width" value="0.05" units="cm"/>
      <inkml:brushProperty name="height" value="0.05" units="cm"/>
    </inkml:brush>
  </inkml:definitions>
  <inkml:trace contextRef="#ctx0" brushRef="#br0">1 0 24575,'9'5'0,"8"1"0,16 14 0,15 8 0,19 19 0,3 5 0,17 13 0,51 14 0,10 3 0,5 2 0,-20-5 0,-23-5 0,-20-11 0,-22-17 0,-17-11 0,-12-11 0,-14-10-8191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1.197"/>
    </inkml:context>
    <inkml:brush xml:id="br0">
      <inkml:brushProperty name="width" value="0.05" units="cm"/>
      <inkml:brushProperty name="height" value="0.05" units="cm"/>
    </inkml:brush>
  </inkml:definitions>
  <inkml:trace contextRef="#ctx0" brushRef="#br0">0 1 24575,'0'4'0,"0"7"0,0 6 0,0 9 0,0 6 0,0 10 0,0 13 0,0 2 0,0-4 0,0-7 0,0-2 0,0-3 0,0-9-8191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1.982"/>
    </inkml:context>
    <inkml:brush xml:id="br0">
      <inkml:brushProperty name="width" value="0.05" units="cm"/>
      <inkml:brushProperty name="height" value="0.05" units="cm"/>
    </inkml:brush>
  </inkml:definitions>
  <inkml:trace contextRef="#ctx0" brushRef="#br0">1 2 24575,'172'-1'0,"194"3"0,-358-2 0,-1 1 0,0-1 0,0 2 0,0-1 0,0 1 0,0 0 0,-1 0 0,1 1 0,0 0 0,9 6 0,-14-8 0,-1 0 0,1 0 0,-1 1 0,0-1 0,1 0 0,-1 1 0,0-1 0,0 1 0,0-1 0,0 1 0,0 0 0,0-1 0,-1 1 0,1 0 0,-1-1 0,1 1 0,-1 0 0,1 2 0,-1-1 0,-1 0 0,1 0 0,0 0 0,-1 0 0,0-1 0,0 1 0,0 0 0,0 0 0,0 0 0,0-1 0,-1 1 0,0-1 0,1 1 0,-5 3 0,-1 1 0,0 0 0,0-1 0,-1 0 0,1 0 0,-1-1 0,-10 5 0,11-6 0,0 0 0,0 0 0,0 1 0,0 0 0,1 0 0,0 1 0,0-1 0,-6 9 0,11-13 0,1 0 0,0 0 0,-1 0 0,1 0 0,0 0 0,-1 0 0,1 0 0,0 0 0,0 0 0,0 0 0,0 0 0,0 0 0,0 0 0,0 0 0,1 0 0,-1 0 0,0 0 0,0 0 0,1 0 0,-1 0 0,0-1 0,1 1 0,-1 0 0,1 0 0,0 0 0,-1 0 0,1-1 0,-1 1 0,1 0 0,0 0 0,0-1 0,1 2 0,31 20 0,-29-20 0,67 35 0,-40-21 0,46 28 0,-67-37 0,-2 0 0,1 0 0,-1 0 0,0 1 0,0 0 0,-1 1 0,-1 0 0,1 0 0,5 11 0,-10-17 0,-1 0 0,1 0 0,-1 0 0,1 0 0,-1 0 0,0 0 0,-1 1 0,1-1 0,0 0 0,-1 1 0,0-1 0,0 0 0,0 1 0,0-1 0,0 0 0,-1 1 0,0-1 0,1 0 0,-1 1 0,0-1 0,-2 4 0,0-3 0,-1 1 0,1-1 0,0 0 0,-1 0 0,0 0 0,0 0 0,0-1 0,-1 1 0,1-1 0,-1 0 0,1-1 0,-7 3 0,-8 3 0,-2 0 0,1-2 0,-1 0 0,0-2 0,-35 4 0,-49-3-1365,60-6-5461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2.591"/>
    </inkml:context>
    <inkml:brush xml:id="br0">
      <inkml:brushProperty name="width" value="0.05" units="cm"/>
      <inkml:brushProperty name="height" value="0.05" units="cm"/>
    </inkml:brush>
  </inkml:definitions>
  <inkml:trace contextRef="#ctx0" brushRef="#br0">1 29 24575,'9'-5'0,"8"-1"0,20 0 0,8 2 0,21 0 0,2 2 0,5 1 0,4 1 0,-7 0 0,-15 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3.276"/>
    </inkml:context>
    <inkml:brush xml:id="br0">
      <inkml:brushProperty name="width" value="0.05" units="cm"/>
      <inkml:brushProperty name="height" value="0.05" units="cm"/>
    </inkml:brush>
  </inkml:definitions>
  <inkml:trace contextRef="#ctx0" brushRef="#br0">32 0 24575,'-1'66'0,"3"76"0,-2-138 0,0-1 0,1 0 0,-1 0 0,1 0 0,0 0 0,-1 0 0,1 0 0,1 0 0,-1 0 0,0 0 0,1 0 0,0-1 0,-1 1 0,1 0 0,0-1 0,0 0 0,1 1 0,-1-1 0,0 0 0,1 0 0,-1 0 0,1 0 0,0-1 0,0 1 0,-1-1 0,1 0 0,0 1 0,0-1 0,4 0 0,8 2 0,-1-1 0,1-1 0,0 0 0,0-1 0,16-2 0,-2 1 0,44-3 0,-22 1 0,74 5 0,-112-1 0,-1 0 0,1 1 0,-1 0 0,0 2 0,0-1 0,0 1 0,0 1 0,0 0 0,-1 1 0,0 0 0,11 8 0,-18-11 0,0 0 0,0 0 0,-1 0 0,1 1 0,-1-1 0,0 1 0,0 0 0,0 0 0,-1 0 0,1 0 0,-1 1 0,0-1 0,-1 0 0,1 1 0,-1 0 0,1-1 0,-1 1 0,-1 0 0,1 0 0,-1-1 0,1 1 0,-2 0 0,1 0 0,0 0 0,-1 0 0,0-1 0,0 1 0,0 0 0,-1-1 0,-2 7 0,-1-2 0,1 0 0,-2 0 0,1-1 0,-1 0 0,-1 0 0,1 0 0,-1-1 0,-1 1 0,1-2 0,-1 1 0,-1-1 0,1-1 0,-14 8 0,-4-2 0,-1 0 0,0-2 0,0-2 0,-1 0 0,0-2 0,-39 3 0,1-4 0,-105-8 0,163 4-151,1 0-1,0-1 0,0-1 0,0 1 1,0-1-1,0 0 0,0 0 1,-8-5-1,-3-6-6674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7.031"/>
    </inkml:context>
    <inkml:brush xml:id="br0">
      <inkml:brushProperty name="width" value="0.05" units="cm"/>
      <inkml:brushProperty name="height" value="0.05" units="cm"/>
    </inkml:brush>
  </inkml:definitions>
  <inkml:trace contextRef="#ctx0" brushRef="#br0">1 2 24575,'100'-1'0,"113"3"0,-209-2 0,-1 0 0,1 0 0,-1 1 0,0-1 0,1 1 0,-1 0 0,0 0 0,0 0 0,0 0 0,0 0 0,0 1 0,0 0 0,0-1 0,0 1 0,0 0 0,3 4 0,-5-4 0,1 1 0,-1-1 0,0 0 0,1 1 0,-1-1 0,-1 1 0,1-1 0,0 1 0,-1 0 0,1-1 0,-1 1 0,0 0 0,0 0 0,0-1 0,0 1 0,0 0 0,0-1 0,-1 1 0,0 0 0,1-1 0,-2 4 0,-10 25 0,-1-1 0,-2 0 0,-1-1 0,-32 44 0,-5 12 0,35-54-195,1 2 0,2 0 0,1 0 0,1 1 0,3 1 0,-12 62 0,16-53-6631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7.435"/>
    </inkml:context>
    <inkml:brush xml:id="br0">
      <inkml:brushProperty name="width" value="0.05" units="cm"/>
      <inkml:brushProperty name="height" value="0.05" units="cm"/>
    </inkml:brush>
  </inkml:definitions>
  <inkml:trace contextRef="#ctx0" brushRef="#br0">1 0 24575,'4'0'0,"7"0"0,6 0 0,14 0 0,16 0 0,5 0 0,2 0 0,2 0 0,-4 0 0,-6 0 0,-11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5.146"/>
    </inkml:context>
    <inkml:brush xml:id="br0">
      <inkml:brushProperty name="width" value="0.05" units="cm"/>
      <inkml:brushProperty name="height" value="0.05" units="cm"/>
    </inkml:brush>
  </inkml:definitions>
  <inkml:trace contextRef="#ctx0" brushRef="#br0">0 0 24575,'18'701'0,"-15"-624"0,4 693 0,-8-492 0,6-219-1365,1-36-5461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8.198"/>
    </inkml:context>
    <inkml:brush xml:id="br0">
      <inkml:brushProperty name="width" value="0.05" units="cm"/>
      <inkml:brushProperty name="height" value="0.05" units="cm"/>
    </inkml:brush>
  </inkml:definitions>
  <inkml:trace contextRef="#ctx0" brushRef="#br0">105 0 24575,'40'0'0,"66"8"0,-95-6 0,0 0 0,-1 0 0,1 1 0,0 0 0,-1 1 0,0 0 0,0 1 0,0 0 0,-1 1 0,1 0 0,9 7 0,-18-11 0,1 0 0,0-1 0,-1 1 0,1 0 0,-1 0 0,1 0 0,-1 0 0,0 0 0,0 0 0,0 0 0,0 0 0,0 1 0,0-1 0,-1 0 0,1 1 0,-1-1 0,0 0 0,0 1 0,1-1 0,-2 3 0,1 0 0,-1-1 0,0 1 0,-1-1 0,1 0 0,-1 1 0,0-1 0,0 0 0,0 0 0,-6 7 0,-6 6 0,0-1 0,-1-1 0,-28 22 0,35-30 0,-73 55 0,52-41 0,1 0 0,1 2 0,1 1 0,-39 46 0,61-65 0,1-1 0,0 0 0,0 1 0,1 0 0,-1-1 0,1 1 0,0 0 0,0 0 0,1 0 0,-1 1 0,1-1 0,0 0 0,1 1 0,-1-1 0,1 0 0,0 1 0,0-1 0,1 0 0,0 1 0,2 9 0,-1-10 0,1 0 0,-1-1 0,1 1 0,0-1 0,0 0 0,1 0 0,-1 0 0,1 0 0,0-1 0,0 0 0,0 1 0,0-1 0,1-1 0,-1 1 0,1-1 0,0 1 0,-1-1 0,1-1 0,0 1 0,0-1 0,9 2 0,-2-2 0,0 1 0,0-2 0,-1 0 0,1 0 0,0-1 0,0-1 0,0 1 0,-1-2 0,1 0 0,-1 0 0,0-1 0,1-1 0,-2 0 0,1 0 0,-1-1 0,17-12 0,-22 14 0,1 0 0,0-1 0,-1 0 0,0 0 0,0 0 0,0-1 0,-1 1 0,0-1 0,0 0 0,0-1 0,-1 1 0,0 0 0,0-1 0,0 0 0,-1 0 0,0 0 0,-1 0 0,1 0 0,-2 0 0,1 0 0,-1 0 0,0-1 0,0 1 0,0 0 0,-1 0 0,-1 0 0,1 0 0,-4-11 0,0 7 0,0 0 0,-1 1 0,0-1 0,-1 1 0,0 1 0,-12-14 0,-59-54 0,45 46 0,-16-9 82,35 30-564,1-1-1,-22-21 1,20 13-6344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8.870"/>
    </inkml:context>
    <inkml:brush xml:id="br0">
      <inkml:brushProperty name="width" value="0.05" units="cm"/>
      <inkml:brushProperty name="height" value="0.05" units="cm"/>
    </inkml:brush>
  </inkml:definitions>
  <inkml:trace contextRef="#ctx0" brushRef="#br0">1 30 24575,'0'13'0,"-1"5"0,1 0 0,1 0 0,1 0 0,0 0 0,8 26 0,-9-40 0,1 1 0,0-1 0,0 1 0,0-1 0,1 0 0,0 0 0,0 0 0,0 0 0,0-1 0,0 1 0,1-1 0,-1 0 0,1 0 0,0 0 0,0 0 0,0 0 0,1-1 0,-1 0 0,1 0 0,-1 0 0,1-1 0,-1 1 0,1-1 0,0 0 0,6 0 0,-4 0 0,0 0 0,0-1 0,0 1 0,0-2 0,0 1 0,0-1 0,-1 0 0,1 0 0,0-1 0,0 0 0,8-3 0,-12 3 0,1 0 0,-1 0 0,0 0 0,0-1 0,0 1 0,0 0 0,0-1 0,-1 0 0,1 0 0,-1 0 0,0 0 0,0 0 0,0 0 0,0-1 0,0 1 0,-1-1 0,0 1 0,1-1 0,-1 0 0,-1 1 0,1-1 0,0-4 0,0-1 0,0-1 0,0 1 0,-1 0 0,-1 0 0,1 0 0,-1 0 0,-1 0 0,0 0 0,0 0 0,-7-16 0,7 21 0,0 1 0,-1-1 0,1 0 0,-1 1 0,0 0 0,0 0 0,0 0 0,0 0 0,-1 0 0,1 0 0,-1 1 0,0 0 0,1-1 0,-1 1 0,0 1 0,0-1 0,0 1 0,-1-1 0,1 1 0,0 0 0,0 1 0,-1-1 0,1 1 0,-8 0 0,7 0-124,1 0 0,0 1 0,-1-1 0,1 1 0,-1 0 0,1 1-1,0-1 1,0 1 0,0-1 0,-5 3 0,-9 9-6702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9.252"/>
    </inkml:context>
    <inkml:brush xml:id="br0">
      <inkml:brushProperty name="width" value="0.05" units="cm"/>
      <inkml:brushProperty name="height" value="0.05" units="cm"/>
    </inkml:brush>
  </inkml:definitions>
  <inkml:trace contextRef="#ctx0" brushRef="#br0">0 0 24575,'5'14'0,"1"19"0,0 8 0,-2 11 0,0 7 0,-2 7 0,-1-3 0,-1 2 0,0-6 0,0-8 0,0-12-8191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4.104"/>
    </inkml:context>
    <inkml:brush xml:id="br0">
      <inkml:brushProperty name="width" value="0.05" units="cm"/>
      <inkml:brushProperty name="height" value="0.05" units="cm"/>
    </inkml:brush>
  </inkml:definitions>
  <inkml:trace contextRef="#ctx0" brushRef="#br0">574 0 24575,'-7'12'0,"-1"-1"0,0 0 0,0-1 0,-19 18 0,-1 3 0,-272 366 0,216-280 0,8-1 0,75-115 7,0 0-1,0 0 1,0 0 0,0 0-1,0 0 1,0 0 0,0 0-1,0-1 1,0 1-1,0 0 1,-1-1 0,1 1-1,0 0 1,0-1-1,-1 0 1,0 1 0,1-1-39,1 0 1,-1 0-1,1-1 1,0 1-1,-1 0 1,1 0 0,0 0-1,-1-1 1,1 1-1,0 0 1,-1-1-1,1 1 1,0 0-1,0-1 1,-1 1 0,1 0-1,0-1 1,0 1-1,0 0 1,-1-1-1,1 1 1,0-1-1,0 1 1,0 0 0,0-1-1,0 1 1,0-1-1,0 1 1,0-1-1,0 1 1,0 0 0,0-1-1,0 1 1,0-1-1,0 1 1,0-1-1,1 1 1,-1 0-1,0-1 1,0 1 0,0 0-1,1-1 1,-1 1-1,0 0 1,0-1-1,1 1 1,7-19-6795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4.587"/>
    </inkml:context>
    <inkml:brush xml:id="br0">
      <inkml:brushProperty name="width" value="0.05" units="cm"/>
      <inkml:brushProperty name="height" value="0.05" units="cm"/>
    </inkml:brush>
  </inkml:definitions>
  <inkml:trace contextRef="#ctx0" brushRef="#br0">1 1 24575,'10'1'0,"0"2"0,0-1 0,0 1 0,0 1 0,0 0 0,-1 0 0,0 1 0,0 0 0,0 1 0,0 0 0,12 11 0,4 1 0,101 72 0,-4 6 0,-5 4 0,171 189 0,-285-285-195,1 0 0,0 0 0,0-1 0,0 0 0,1 0 0,7 5 0,5-1-6631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5.657"/>
    </inkml:context>
    <inkml:brush xml:id="br0">
      <inkml:brushProperty name="width" value="0.05" units="cm"/>
      <inkml:brushProperty name="height" value="0.05" units="cm"/>
    </inkml:brush>
  </inkml:definitions>
  <inkml:trace contextRef="#ctx0" brushRef="#br0">1 4 24575,'72'-1'0,"-28"-1"0,0 2 0,1 1 0,-1 3 0,-1 2 0,58 14 0,-95-18 0,0 0 0,-1 0 0,1 0 0,-1 1 0,1 0 0,-1 0 0,0 1 0,0-1 0,0 1 0,7 8 0,-10-9 0,0-1 0,0 1 0,0 0 0,0 0 0,-1 0 0,1 1 0,-1-1 0,0 0 0,0 0 0,0 1 0,-1-1 0,1 1 0,-1-1 0,0 0 0,1 1 0,-2-1 0,1 1 0,0-1 0,-1 1 0,-1 6 0,-9 23 0,-2 0 0,-29 55 0,23-49 0,-21 56 0,29-64 0,1 0 0,2 1 0,1 0 0,2 0 0,1 0 0,1 1 0,3 49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6.016"/>
    </inkml:context>
    <inkml:brush xml:id="br0">
      <inkml:brushProperty name="width" value="0.05" units="cm"/>
      <inkml:brushProperty name="height" value="0.05" units="cm"/>
    </inkml:brush>
  </inkml:definitions>
  <inkml:trace contextRef="#ctx0" brushRef="#br0">0 1 24575,'5'0'0,"11"0"0,11 0 0,17 0 0,4 0 0,4 0 0,-2 0 0,-5 0 0,-6 0 0,0 0 0,-1 0 0,-4 0 0,-1 0 0,-8 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6.839"/>
    </inkml:context>
    <inkml:brush xml:id="br0">
      <inkml:brushProperty name="width" value="0.05" units="cm"/>
      <inkml:brushProperty name="height" value="0.05" units="cm"/>
    </inkml:brush>
  </inkml:definitions>
  <inkml:trace contextRef="#ctx0" brushRef="#br0">133 66 24575,'18'1'0,"0"0"0,0 1 0,0 0 0,0 2 0,-1 0 0,1 1 0,-1 1 0,19 8 0,-31-12 0,-1 1 0,1-1 0,0 1 0,-1-1 0,0 1 0,0 0 0,0 1 0,0-1 0,0 1 0,-1 0 0,1 0 0,-1 0 0,0 0 0,0 0 0,0 1 0,-1-1 0,0 1 0,0 0 0,0 0 0,0 0 0,-1 0 0,0 0 0,0 0 0,0 0 0,-1 0 0,1 0 0,-1 0 0,-1 1 0,1-1 0,-1 0 0,1 0 0,-1 0 0,-2 5 0,-2 3 0,0 0 0,-1-1 0,0 1 0,0-1 0,-2-1 0,1 0 0,-2 0 0,-13 15 0,-13 8 0,-41 33 0,-16 14 0,70-58 0,-34 35 0,53-55 0,0 0 0,1 1 0,-1 0 0,1-1 0,0 1 0,0 0 0,0 0 0,1 0 0,-1 0 0,1 0 0,0 1 0,0-1 0,0 0 0,0 6 0,2-7 0,0-1 0,0 1 0,0 0 0,1 0 0,-1-1 0,1 1 0,-1-1 0,1 1 0,0-1 0,0 0 0,0 0 0,0 0 0,0 0 0,0 0 0,1 0 0,-1 0 0,1-1 0,-1 0 0,1 1 0,0-1 0,-1 0 0,1 0 0,0 0 0,0 0 0,0-1 0,0 1 0,3-1 0,4 2 0,0 0 0,0-1 0,-1-1 0,1 1 0,0-2 0,0 1 0,10-3 0,-12 1 0,0 0 0,0 0 0,-1-1 0,1 0 0,-1-1 0,0 0 0,0 0 0,0 0 0,0-1 0,-1 0 0,0 0 0,0-1 0,0 1 0,-1-1 0,0-1 0,0 1 0,0-1 0,-1 0 0,0 0 0,0 0 0,-1 0 0,0-1 0,0 1 0,-1-1 0,0 0 0,0 0 0,-1 0 0,0 0 0,0-15 0,-1 7 0,-1 0 0,0 0 0,-1 1 0,-1-1 0,0 0 0,-1 1 0,-1-1 0,-1 1 0,0 1 0,0-1 0,-2 1 0,0 0 0,0 1 0,-14-16 0,-105-113 0,121 135-85,1-1 0,0-1-1,0 1 1,1 0 0,0-1-1,1 0 1,0 0 0,0 0-1,1 0 1,0-1 0,0 1-1,1-1 1,1 1 0,-1-1-1,2-11 1,0-11-6741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7.661"/>
    </inkml:context>
    <inkml:brush xml:id="br0">
      <inkml:brushProperty name="width" value="0.05" units="cm"/>
      <inkml:brushProperty name="height" value="0.05" units="cm"/>
    </inkml:brush>
  </inkml:definitions>
  <inkml:trace contextRef="#ctx0" brushRef="#br0">135 32 24575,'-6'0'0,"0"0"0,0 1 0,0 0 0,0 0 0,1 1 0,-1 0 0,0 0 0,1 0 0,-1 0 0,1 1 0,0 0 0,0 0 0,0 1 0,0-1 0,0 1 0,1 0 0,0 0 0,0 1 0,0-1 0,0 1 0,1 0 0,0 0 0,0 0 0,0 1 0,0-1 0,1 0 0,0 1 0,0 0 0,0 0 0,1-1 0,0 1 0,0 0 0,1 0 0,-1 0 0,1 0 0,1 0 0,-1 0 0,1 0 0,0 0 0,0 0 0,1 0 0,0-1 0,0 1 0,0-1 0,0 1 0,1-1 0,0 0 0,0 0 0,1 0 0,-1 0 0,1 0 0,6 5 0,-3-5 0,0 0 0,0 0 0,1-1 0,0 0 0,0 0 0,0-1 0,0 1 0,1-2 0,-1 0 0,1 0 0,0 0 0,-1-1 0,14 0 0,4 0 0,1-1 0,-1-1 0,32-6 0,-52 6 0,0 0 0,1-1 0,-1 0 0,0 0 0,0 0 0,0-1 0,0 0 0,0 0 0,0 0 0,-1-1 0,0 0 0,0 0 0,0 0 0,0-1 0,6-7 0,-9 9 0,0-1 0,1 0 0,-1 0 0,-1 0 0,1 0 0,-1 0 0,1 0 0,-1 0 0,0-1 0,-1 1 0,1 0 0,-1-1 0,0 1 0,0 0 0,0-1 0,0 1 0,-1 0 0,0-1 0,0 1 0,0 0 0,0 0 0,-1 0 0,1 0 0,-4-5 0,-1-1 10,0 0 0,-1 0 0,0 1 0,-1 0 0,0 0 0,0 0 0,-1 1 0,0 1 0,0 0 0,-1 0 0,-16-9 0,17 12-109,0-1 0,0 1 0,0 0 0,0 1 0,-1 0 0,1 1 0,-1 0 0,0 0 0,0 1 0,0 0 0,0 1 0,1 0 0,-1 0 0,-13 3 0,4 3-6727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8.096"/>
    </inkml:context>
    <inkml:brush xml:id="br0">
      <inkml:brushProperty name="width" value="0.05" units="cm"/>
      <inkml:brushProperty name="height" value="0.05" units="cm"/>
    </inkml:brush>
  </inkml:definitions>
  <inkml:trace contextRef="#ctx0" brushRef="#br0">1 0 24575,'0'10'0,"0"12"0,5 16 0,1 7 0,0 10 0,-1 4 0,3 7 0,5-3 0,0 1 0,-1 0 0,-4-7 0,-3-12-8191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1.223"/>
    </inkml:context>
    <inkml:brush xml:id="br0">
      <inkml:brushProperty name="width" value="0.05" units="cm"/>
      <inkml:brushProperty name="height" value="0.05" units="cm"/>
    </inkml:brush>
  </inkml:definitions>
  <inkml:trace contextRef="#ctx0" brushRef="#br0">1314 0 24575,'-20'3'0,"1"0"0,0 1 0,0 1 0,0 0 0,0 2 0,1 0 0,-32 18 0,-10 3 0,-29 8 0,1 4 0,3 4 0,-141 96 0,200-120 0,-86 62 0,4 5 0,-146 150 0,182-149-1365,62-74-5461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9.015"/>
    </inkml:context>
    <inkml:brush xml:id="br0">
      <inkml:brushProperty name="width" value="0.05" units="cm"/>
      <inkml:brushProperty name="height" value="0.05" units="cm"/>
    </inkml:brush>
  </inkml:definitions>
  <inkml:trace contextRef="#ctx0" brushRef="#br0">308 0 24575,'1'0'0,"0"1"0,-1-1 0,1 0 0,0 1 0,0-1 0,0 0 0,0 1 0,0-1 0,-1 1 0,1 0 0,0-1 0,0 1 0,-1-1 0,1 1 0,0 0 0,-1 0 0,1-1 0,-1 1 0,1 0 0,-1 0 0,1 0 0,-1 0 0,0 0 0,1 0 0,-1-1 0,0 1 0,0 0 0,0 0 0,0 0 0,0 0 0,0 0 0,0 0 0,0 0 0,0 0 0,0 1 0,-5 37 0,-1-20 0,0 0 0,-1-1 0,-1-1 0,0 1 0,-2-1 0,0 0 0,-1-1 0,-20 23 0,-10 5 0,-66 55 0,46-44 0,49-39 119,11-11-320,9-8-1082,5-7-5543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49.405"/>
    </inkml:context>
    <inkml:brush xml:id="br0">
      <inkml:brushProperty name="width" value="0.05" units="cm"/>
      <inkml:brushProperty name="height" value="0.05" units="cm"/>
    </inkml:brush>
  </inkml:definitions>
  <inkml:trace contextRef="#ctx0" brushRef="#br0">1 0 24575,'9'5'0,"4"6"0,8 10 0,10 7 0,15 12 0,26 28 0,12 7 0,18 14 0,3-3 0,1-2 0,-8-11 0,-1-9 0,-4-10 0,-8-14 0,-18-9 0,-16-11 0,-17-7-8191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0.075"/>
    </inkml:context>
    <inkml:brush xml:id="br0">
      <inkml:brushProperty name="width" value="0.05" units="cm"/>
      <inkml:brushProperty name="height" value="0.05" units="cm"/>
    </inkml:brush>
  </inkml:definitions>
  <inkml:trace contextRef="#ctx0" brushRef="#br0">1 0 24575,'0'5'0,"0"10"0,0 9 0,0 8 0,0 9 0,0 6 0,0 1 0,0-4 0,0-5 0,0-3 0,0-4 0,0-3 0,0-6-8191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0.951"/>
    </inkml:context>
    <inkml:brush xml:id="br0">
      <inkml:brushProperty name="width" value="0.05" units="cm"/>
      <inkml:brushProperty name="height" value="0.05" units="cm"/>
    </inkml:brush>
  </inkml:definitions>
  <inkml:trace contextRef="#ctx0" brushRef="#br0">1 61 24575,'13'-1'0,"0"-1"0,0 0 0,0-1 0,0 0 0,18-7 0,28-7 0,-24 9 0,1 2 0,0 2 0,1 1 0,-1 2 0,1 1 0,54 8 0,-87-7 0,0 0 0,-1 0 0,1 1 0,-1 0 0,1-1 0,-1 1 0,1 1 0,-1-1 0,0 0 0,0 1 0,0-1 0,-1 1 0,1 0 0,0 0 0,-1 0 0,0 0 0,0 1 0,0-1 0,0 1 0,0-1 0,-1 1 0,0 0 0,1-1 0,-1 1 0,-1 0 0,1 0 0,0 0 0,-1 0 0,0-1 0,0 1 0,0 0 0,-1 0 0,1 0 0,-1 0 0,0 0 0,0 0 0,0-1 0,0 1 0,-1 0 0,1-1 0,-1 1 0,0-1 0,0 0 0,-1 0 0,1 1 0,-1-1 0,1-1 0,-1 1 0,0 0 0,0-1 0,0 1 0,0-1 0,-5 3 0,-13 4 0,-18 11 0,38-20 0,-1 1 0,1 0 0,0 0 0,-1 0 0,1 0 0,0 0 0,-1 0 0,1 1 0,0-1 0,0 0 0,0 1 0,0-1 0,0 1 0,1-1 0,-1 1 0,0-1 0,1 1 0,-2 2 0,3-3 0,-1 0 0,1 1 0,0-1 0,-1 0 0,1 1 0,0-1 0,0 0 0,0 0 0,0 0 0,0 1 0,0-1 0,0 0 0,0-1 0,0 1 0,1 0 0,-1 0 0,0 0 0,1-1 0,-1 1 0,2 0 0,36 16 0,-30-13 0,41 16 0,-20-8 0,47 25 0,-70-33 0,0 0 0,-1 1 0,1 0 0,-1 0 0,0 0 0,0 1 0,0 0 0,-1 0 0,0 0 0,0 1 0,6 11 0,-10-16 0,0 0 0,0 1 0,0-1 0,-1 0 0,1 0 0,-1 1 0,1-1 0,-1 1 0,0-1 0,0 0 0,0 1 0,0-1 0,0 1 0,-1-1 0,1 0 0,-1 1 0,0-1 0,1 0 0,-1 0 0,0 1 0,0-1 0,-1 0 0,1 0 0,0 0 0,-1 0 0,1 0 0,-1-1 0,1 1 0,-1 0 0,0-1 0,0 1 0,0-1 0,0 0 0,0 1 0,0-1 0,0 0 0,0 0 0,-1 0 0,-1 0 0,-10 5 0,-1-1 0,1-1 0,-1 0 0,-26 3 0,-42 0-130,-133-5-1,147-3-973,25 0-5722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1.616"/>
    </inkml:context>
    <inkml:brush xml:id="br0">
      <inkml:brushProperty name="width" value="0.05" units="cm"/>
      <inkml:brushProperty name="height" value="0.05" units="cm"/>
    </inkml:brush>
  </inkml:definitions>
  <inkml:trace contextRef="#ctx0" brushRef="#br0">55 1 24575,'4'0'0,"3"4"0,-2 12 0,0 7 0,-2 10 0,0 8 0,-2 11 0,-1 1 0,-5 7 0,-1 1 0,-5 6 0,0 4 0,-3 1 0,1 1 0,2-2 0,4-9 0,2-14-8191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2.022"/>
    </inkml:context>
    <inkml:brush xml:id="br0">
      <inkml:brushProperty name="width" value="0.05" units="cm"/>
      <inkml:brushProperty name="height" value="0.05" units="cm"/>
    </inkml:brush>
  </inkml:definitions>
  <inkml:trace contextRef="#ctx0" brushRef="#br0">0 1 24575,'5'0'0,"6"0"0,15 0 0,18 0 0,20 0 0,3 0 0,5 0 0,0 0 0,-9 0 0,-14 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2.700"/>
    </inkml:context>
    <inkml:brush xml:id="br0">
      <inkml:brushProperty name="width" value="0.05" units="cm"/>
      <inkml:brushProperty name="height" value="0.05" units="cm"/>
    </inkml:brush>
  </inkml:definitions>
  <inkml:trace contextRef="#ctx0" brushRef="#br0">265 1 24575,'-1'61'0,"3"69"0,-2-127 0,0 0 0,0-1 0,1 1 0,0-1 0,-1 1 0,1-1 0,0 1 0,0-1 0,1 1 0,-1-1 0,0 0 0,1 1 0,-1-1 0,1 0 0,0 0 0,0 0 0,0 0 0,0-1 0,0 1 0,0 0 0,0-1 0,5 3 0,3 0 0,0 0 0,1-1 0,-1 0 0,17 2 0,-16-3 0,0 0 0,-1 0 0,1 1 0,10 5 0,-12-3 0,0 1 0,0 0 0,0 0 0,-1 0 0,0 1 0,-1 1 0,1-1 0,-1 1 0,-1 0 0,0 1 0,0-1 0,0 1 0,-1 1 0,4 9 0,-3-4 0,-1 0 0,-1 0 0,0 0 0,-1 0 0,0 1 0,-2-1 0,0 1 0,-1 28 0,-1-39 0,0 0 0,0 0 0,0 0 0,-1-1 0,1 1 0,-1 0 0,0-1 0,-1 0 0,1 1 0,-1-1 0,0 0 0,0 0 0,0-1 0,0 1 0,-1-1 0,1 1 0,-1-1 0,0 0 0,0 0 0,0-1 0,0 1 0,-1-1 0,1 0 0,-1 0 0,-7 2 0,-9 2 0,1-1 0,-1 0 0,0-2 0,-31 2 0,-18 0-455,-1-3 0,-98-11 0,127 2-6371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3.453"/>
    </inkml:context>
    <inkml:brush xml:id="br0">
      <inkml:brushProperty name="width" value="0.05" units="cm"/>
      <inkml:brushProperty name="height" value="0.05" units="cm"/>
    </inkml:brush>
  </inkml:definitions>
  <inkml:trace contextRef="#ctx0" brushRef="#br0">843 0 24575,'-5'1'0,"1"0"0,-1 0 0,0 0 0,0 1 0,0-1 0,1 1 0,-1 0 0,1 1 0,-1-1 0,1 1 0,0 0 0,0 0 0,0 0 0,-5 7 0,-53 62 0,42-47 0,-120 143 0,-315 292 0,362-377 0,231-217-1365,-89 86-5461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3.921"/>
    </inkml:context>
    <inkml:brush xml:id="br0">
      <inkml:brushProperty name="width" value="0.05" units="cm"/>
      <inkml:brushProperty name="height" value="0.05" units="cm"/>
    </inkml:brush>
  </inkml:definitions>
  <inkml:trace contextRef="#ctx0" brushRef="#br0">0 0 24575,'4'1'0,"-1"1"0,1-1 0,-1 1 0,0 0 0,1 0 0,-1 0 0,0 0 0,0 0 0,0 1 0,-1-1 0,1 1 0,-1 0 0,4 4 0,3 3 0,93 105 0,98 142 0,-120-150 0,3 4 0,140 176 0,-217-280-227,0-1-1,0 1 1,1-1-1,0 0 1,9 6-1,3-2-6598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4.748"/>
    </inkml:context>
    <inkml:brush xml:id="br0">
      <inkml:brushProperty name="width" value="0.05" units="cm"/>
      <inkml:brushProperty name="height" value="0.05" units="cm"/>
    </inkml:brush>
  </inkml:definitions>
  <inkml:trace contextRef="#ctx0" brushRef="#br0">1 2 24575,'138'-2'0,"150"5"0,-285-4 0,0 2 0,1-1 0,-1 0 0,1 1 0,-1-1 0,1 1 0,-1 0 0,0 0 0,1 0 0,-1 1 0,0-1 0,0 1 0,0-1 0,0 1 0,0 0 0,-1 1 0,1-1 0,0 0 0,-1 1 0,5 5 0,-5-4 0,0 1 0,0 1 0,-1-1 0,1 0 0,-1 0 0,0 1 0,0-1 0,-1 0 0,0 1 0,0-1 0,0 0 0,-2 11 0,-3 9 0,-1 0 0,-1-1 0,-1 0 0,-1-1 0,-2 1 0,0-2 0,-25 38 0,16-25 0,-32 73 0,48-99-227,2 1-1,-1 0 1,1 1-1,1-1 1,-1 16-1,2-5-6598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2.818"/>
    </inkml:context>
    <inkml:brush xml:id="br0">
      <inkml:brushProperty name="width" value="0.05" units="cm"/>
      <inkml:brushProperty name="height" value="0.05" units="cm"/>
    </inkml:brush>
  </inkml:definitions>
  <inkml:trace contextRef="#ctx0" brushRef="#br0">57 1 24575,'0'5'0,"0"6"0,-4 15 0,-7 18 0,-1 10 0,2 6 0,2-4 0,2-5 0,3-7 0,1-7 0,2-5 0,0-2 0,1-3 0,-1-5-8191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5.165"/>
    </inkml:context>
    <inkml:brush xml:id="br0">
      <inkml:brushProperty name="width" value="0.05" units="cm"/>
      <inkml:brushProperty name="height" value="0.05" units="cm"/>
    </inkml:brush>
  </inkml:definitions>
  <inkml:trace contextRef="#ctx0" brushRef="#br0">0 1 24575,'5'0'0,"6"0"0,6 0 0,14 0 0,16 0 0,9 0 0,1 0 0,-6 0 0,-7 0 0,-5 0 0,-6 0 0,-2 0 0,-3 0 0,-2 0 0,-4 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6.540"/>
    </inkml:context>
    <inkml:brush xml:id="br0">
      <inkml:brushProperty name="width" value="0.05" units="cm"/>
      <inkml:brushProperty name="height" value="0.05" units="cm"/>
    </inkml:brush>
  </inkml:definitions>
  <inkml:trace contextRef="#ctx0" brushRef="#br0">248 1 24575,'25'0'0,"0"1"0,0 2 0,0 0 0,45 13 0,-62-14 0,0 1 0,0 1 0,0-1 0,0 1 0,-1 1 0,1-1 0,11 11 0,-15-11 0,-1-1 0,0 1 0,0-1 0,0 1 0,0 0 0,-1 0 0,0 0 0,0 0 0,0 0 0,0 1 0,0-1 0,-1 1 0,0-1 0,0 1 0,0 6 0,0-7 0,-2-1 0,1 0 0,0 0 0,-1 1 0,1-1 0,-1 0 0,0 0 0,0 0 0,0 0 0,-1 1 0,1-2 0,-1 1 0,1 0 0,-1 0 0,0 0 0,0-1 0,-3 4 0,-47 36 0,38-32 0,-113 81 0,-76 59 0,202-149 0,-19 14 0,-31 34 0,47-45 0,1-1 0,0 1 0,0 0 0,0-1 0,0 1 0,1 1 0,-1-1 0,1 0 0,0 0 0,1 1 0,-1-1 0,1 1 0,0 0 0,0-1 0,0 1 0,0 0 0,1 5 0,1-8 0,0 1 0,0-1 0,0 1 0,0-1 0,0 1 0,1-1 0,-1 0 0,1 0 0,-1 0 0,1 0 0,0 0 0,0 0 0,0 0 0,0 0 0,0-1 0,1 1 0,-1-1 0,0 0 0,1 0 0,-1 1 0,1-2 0,-1 1 0,1 0 0,4 0 0,8 3 0,1-1 0,28 2 0,-36-5 0,15 3 0,0-1 0,-1-2 0,1 0 0,0-2 0,-1 0 0,1-1 0,-1-1 0,0-2 0,38-13 0,-57 17 0,1 0 0,-1 0 0,0-1 0,0 1 0,0-1 0,0 1 0,0-1 0,0 0 0,-1 0 0,1-1 0,-1 1 0,0 0 0,0-1 0,0 1 0,-1-1 0,1 0 0,-1 0 0,0 1 0,0-1 0,1-7 0,0-6 0,-1 0 0,-1 0 0,-3-28 0,2 17 0,0 16-6,-1 0-1,0 1 1,0-1-1,-1 1 0,0 0 1,-1 0-1,-1 0 1,-7-14-1,-5-4 104,-33-41-1,37 54-310,0-1 0,1-1 0,1 0-1,1 0 1,0-1 0,-13-39 0,18 34-6612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7.320"/>
    </inkml:context>
    <inkml:brush xml:id="br0">
      <inkml:brushProperty name="width" value="0.05" units="cm"/>
      <inkml:brushProperty name="height" value="0.05" units="cm"/>
    </inkml:brush>
  </inkml:definitions>
  <inkml:trace contextRef="#ctx0" brushRef="#br0">0 1 24575,'3'5'0,"0"0"0,0 0 0,0 1 0,-1-1 0,0 1 0,0-1 0,-1 1 0,1 0 0,-1 0 0,-1 0 0,1 9 0,2 7 0,32 181 0,17 404 0,-54-345-1365,2-240-5461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8.081"/>
    </inkml:context>
    <inkml:brush xml:id="br0">
      <inkml:brushProperty name="width" value="0.05" units="cm"/>
      <inkml:brushProperty name="height" value="0.05" units="cm"/>
    </inkml:brush>
  </inkml:definitions>
  <inkml:trace contextRef="#ctx0" brushRef="#br0">89 56 24575,'-2'1'0,"-1"-1"0,0 1 0,1 0 0,-1 0 0,1 0 0,-1 1 0,1-1 0,-1 1 0,1-1 0,0 1 0,0 0 0,0-1 0,0 1 0,0 0 0,0 1 0,0-1 0,1 0 0,-2 3 0,-24 45 0,22-34 0,1 0 0,1 0 0,0 0 0,1 0 0,1 0 0,0 0 0,2 0 0,-1 0 0,2 1 0,4 20 0,-5-34 0,0 0 0,1 0 0,-1-1 0,1 1 0,-1 0 0,1 0 0,0-1 0,0 1 0,0-1 0,0 0 0,0 1 0,0-1 0,1 0 0,-1 0 0,1-1 0,4 4 0,0-2 0,0 0 0,-1-1 0,1 0 0,0 0 0,0 0 0,1-1 0,6 1 0,3-1 0,-1-1 0,0 0 0,0-1 0,1-1 0,29-7 0,-39 7 0,0 0 0,0-1 0,-1 0 0,1 0 0,-1 0 0,1-1 0,-1 0 0,0 0 0,0 0 0,-1-1 0,0 0 0,1 0 0,-2-1 0,1 1 0,-1-1 0,1 0 0,-2 0 0,6-11 0,-5 6 0,0-1 0,0 0 0,-1 0 0,-1 0 0,0 0 0,-1 0 0,0 0 0,0-1 0,-2 1 0,-1-14 0,1 19 4,0 0 0,0 1 0,-1-1 0,0 0 0,0 1-1,-1-1 1,0 1 0,0-1 0,0 1 0,-1 0 0,0 1 0,0-1-1,0 1 1,-1-1 0,0 1 0,0 1 0,0-1 0,0 1 0,-1 0 0,0 0-1,0 0 1,0 1 0,0 0 0,-1 0 0,1 1 0,-1-1 0,1 1-1,-1 1 1,0 0 0,-7-1 0,5 1-66,0 0 0,0 0 0,1 1 0,-1 1 1,0 0-1,0 0 0,0 0 0,1 1 0,-1 1 0,1-1 0,-1 1 0,1 1 1,0-1-1,0 2 0,1-1 0,-1 1 0,1 0 0,0 0 0,0 1 0,0 0 1,1 0-1,0 1 0,-6 8 0,0 6-6764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58.612"/>
    </inkml:context>
    <inkml:brush xml:id="br0">
      <inkml:brushProperty name="width" value="0.05" units="cm"/>
      <inkml:brushProperty name="height" value="0.05" units="cm"/>
    </inkml:brush>
  </inkml:definitions>
  <inkml:trace contextRef="#ctx0" brushRef="#br0">0 1 24575,'5'9'0,"1"8"0,0 11 0,-1 9 0,-2 4 0,-1 3 0,4 0 0,1 2 0,-1 2 0,-1-3 0,-2 1 0,-1-2 0,3-10 0,2-5 0,-2-13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02.396"/>
    </inkml:context>
    <inkml:brush xml:id="br0">
      <inkml:brushProperty name="width" value="0.05" units="cm"/>
      <inkml:brushProperty name="height" value="0.05" units="cm"/>
      <inkml:brushProperty name="color" value="#E71224"/>
    </inkml:brush>
  </inkml:definitions>
  <inkml:trace contextRef="#ctx0" brushRef="#br0">0 112 24575,'5'-3'0,"0"0"0,0 0 0,0 1 0,1-1 0,-1 1 0,1 0 0,-1 1 0,1-1 0,-1 1 0,1 0 0,0 1 0,0-1 0,9 2 0,9-3 0,617-31 0,5 33 0,-286 3 0,1251-3 0,-1073-29 0,-65 1 0,-92 46-1365,-323-13-5461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03.689"/>
    </inkml:context>
    <inkml:brush xml:id="br0">
      <inkml:brushProperty name="width" value="0.05" units="cm"/>
      <inkml:brushProperty name="height" value="0.05" units="cm"/>
      <inkml:brushProperty name="color" value="#E71224"/>
    </inkml:brush>
  </inkml:definitions>
  <inkml:trace contextRef="#ctx0" brushRef="#br0">0 57 24575,'5957'0'0,"-5250"-28"0,-40-1 0,395 31 0,-1096 3-1365,-8 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05.536"/>
    </inkml:context>
    <inkml:brush xml:id="br0">
      <inkml:brushProperty name="width" value="0.05" units="cm"/>
      <inkml:brushProperty name="height" value="0.05" units="cm"/>
      <inkml:brushProperty name="color" value="#E71224"/>
    </inkml:brush>
  </inkml:definitions>
  <inkml:trace contextRef="#ctx0" brushRef="#br0">0 278 24575,'310'14'0,"-46"0"0,-84-12 0,407 13 0,633-2 0,-761-15 0,246 4 0,728-5 0,-973-10 0,127-2 0,-455 16 0,250-6 0,-258-2 0,131-24 0,-135 13 0,139-2 0,118 18 0,200-14 0,66-74 0,-92-11 0,-475 88-1365,-50 11-5461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07.622"/>
    </inkml:context>
    <inkml:brush xml:id="br0">
      <inkml:brushProperty name="width" value="0.05" units="cm"/>
      <inkml:brushProperty name="height" value="0.05" units="cm"/>
      <inkml:brushProperty name="color" value="#E71224"/>
    </inkml:brush>
  </inkml:definitions>
  <inkml:trace contextRef="#ctx0" brushRef="#br0">334 1 24575,'-1'135'0,"-35"249"0,-35 7 0,71-387 0,-1-1 0,1 0 0,-1 0 0,0 0 0,0 0 0,0 0 0,-1 0 0,1 0 0,-1 0 0,-2 4 0,3-7 0,0 1 0,0-1 0,0 1 0,0-1 0,0 0 0,0 1 0,-1-1 0,1 0 0,0 0 0,0 0 0,0 1 0,0-1 0,0-1 0,0 1 0,0 0 0,-1 0 0,1 0 0,0 0 0,0-1 0,0 1 0,0-1 0,0 1 0,0-1 0,0 1 0,0-1 0,0 1 0,0-1 0,0 0 0,1 0 0,-1 1 0,-1-3 0,-161-132 0,163 135 0,-1-1 0,1 1 0,0-1 0,-1 1 0,1-1 0,0 1 0,-1 0 0,1-1 0,0 1 0,-1 0 0,1-1 0,-1 1 0,1 0 0,-1-1 0,1 1 0,-1 0 0,1 0 0,-1-1 0,1 1 0,-1 0 0,1 0 0,-1 0 0,1 0 0,-1 0 0,1 0 0,-1 0 0,1 0 0,-1 0 0,1 0 0,-2 0 0,10 18 0,29 37 0,-31-47 0,18 27 0,1-2 0,1-1 0,2-1 0,58 51 0,-83-80 0,0 1 0,0-1 0,0 0 0,0 0 0,0 0 0,0-1 0,0 1 0,0-1 0,1 0 0,-1 0 0,1 0 0,-1 0 0,1 0 0,-1-1 0,1 0 0,-1 1 0,7-2 0,-7 0 0,0 0 0,-1 0 0,1-1 0,-1 1 0,1-1 0,-1 1 0,1-1 0,-1 0 0,0 0 0,0 0 0,0 0 0,0 0 0,0-1 0,-1 1 0,1-1 0,-1 1 0,1-1 0,-1 1 0,0-1 0,0 0 0,0 0 0,1-4 0,27-76-682,74-144-1,-93 208-6143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08.883"/>
    </inkml:context>
    <inkml:brush xml:id="br0">
      <inkml:brushProperty name="width" value="0.05" units="cm"/>
      <inkml:brushProperty name="height" value="0.05" units="cm"/>
      <inkml:brushProperty name="color" value="#E71224"/>
    </inkml:brush>
  </inkml:definitions>
  <inkml:trace contextRef="#ctx0" brushRef="#br0">1 115 24575,'0'-2'0,"0"0"0,0-1 0,1 1 0,-1 0 0,1-1 0,0 1 0,-1 0 0,1 0 0,0 0 0,1-1 0,-1 1 0,0 0 0,0 0 0,1 1 0,-1-1 0,1 0 0,3-3 0,1 1 0,-1 0 0,1 0 0,0 1 0,0-1 0,0 1 0,8-2 0,9-3 0,2 1 0,33-5 0,-57 12 0,44-8 0,0 3 0,0 1 0,0 2 0,0 2 0,54 7 0,-93-7 0,0 1 0,-1 0 0,1 0 0,-1 1 0,1 0 0,-1 0 0,0 0 0,0 1 0,0-1 0,0 1 0,0 0 0,0 1 0,-1-1 0,0 1 0,0 0 0,7 8 0,-9-8 0,0-1 0,-1 1 0,1 0 0,-1 0 0,0 0 0,0-1 0,-1 1 0,1 0 0,-1 0 0,0 0 0,0 0 0,0 0 0,0 0 0,-1 0 0,0 0 0,0 0 0,0 0 0,0 0 0,0 0 0,-1-1 0,0 1 0,0-1 0,0 1 0,-4 5 0,-8 9 0,-1-1 0,-1 0 0,0-1 0,-1-1 0,-1 0 0,-1-1 0,-32 19 0,40-27 0,10-5 0,0-1 0,0 1 0,0-1 0,0 1 0,0 0 0,0 0 0,0-1 0,0 1 0,0 0 0,1 0 0,-1 0 0,0 0 0,1 0 0,-1 0 0,0 0 0,1 0 0,-1 0 0,1 0 0,-1 1 0,1-1 0,0 1 0,0-1 0,0 0 0,0 0 0,1 0 0,-1 0 0,1 0 0,-1 0 0,1 0 0,-1-1 0,1 1 0,-1 0 0,1 0 0,0-1 0,-1 1 0,1 0 0,0-1 0,0 1 0,0 0 0,-1-1 0,1 1 0,1 0 0,10 4 0,0 0 0,0-1 0,19 4 0,-6-2 0,2 3 0,0 0 0,0 1 0,-2 2 0,49 30 0,-67-38 0,-1 0 0,0 1 0,0 0 0,-1 0 0,0 1 0,0 0 0,0 0 0,0 0 0,-1 0 0,0 1 0,-1 0 0,1-1 0,-1 1 0,0 0 0,-1 1 0,0-1 0,0 0 0,-1 1 0,0 0 0,0-1 0,0 1 0,-1-1 0,0 1 0,-2 7 0,1-7 0,-1-1 0,0 0 0,-1 0 0,1 0 0,-2 0 0,1 0 0,-1-1 0,0 1 0,0-1 0,0 0 0,-1 0 0,0 0 0,0-1 0,-1 0 0,1 0 0,-1 0 0,0-1 0,-1 0 0,1 0 0,-11 4 0,-8 4 0,0-1 0,0-2 0,-1-1 0,-36 7 0,-3-3-455,-1-4 0,-84 0 0,92-7-6371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3.176"/>
    </inkml:context>
    <inkml:brush xml:id="br0">
      <inkml:brushProperty name="width" value="0.05" units="cm"/>
      <inkml:brushProperty name="height" value="0.05" units="cm"/>
    </inkml:brush>
  </inkml:definitions>
  <inkml:trace contextRef="#ctx0" brushRef="#br0">0 0 24575,'5'0'0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4.197"/>
    </inkml:context>
    <inkml:brush xml:id="br0">
      <inkml:brushProperty name="width" value="0.05" units="cm"/>
      <inkml:brushProperty name="height" value="0.05" units="cm"/>
    </inkml:brush>
  </inkml:definitions>
  <inkml:trace contextRef="#ctx0" brushRef="#br0">0 1 24575,'0'9'0,"0"8"0,0 20 0,5 18 0,1 17 0,0 7 0,-1 14 0,-1 13 0,-2-1 0,-1 0 0,0-13 0,-1-12 0,-1-16 0,1-14 0,5-15 0,5-19 0,2-11-8191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5.290"/>
    </inkml:context>
    <inkml:brush xml:id="br0">
      <inkml:brushProperty name="width" value="0.05" units="cm"/>
      <inkml:brushProperty name="height" value="0.05" units="cm"/>
    </inkml:brush>
  </inkml:definitions>
  <inkml:trace contextRef="#ctx0" brushRef="#br0">1 60 24575,'0'-2'0,"1"0"0,0 1 0,0-1 0,-1 0 0,1 1 0,0-1 0,0 1 0,1-1 0,-1 1 0,0 0 0,0-1 0,1 1 0,-1 0 0,0 0 0,1 0 0,-1 0 0,1 0 0,0 0 0,-1 1 0,1-1 0,0 0 0,-1 1 0,3-1 0,44-12 0,-47 13 0,33-7 0,0 2 0,36 0 0,-57 4 0,0 1 0,0 1 0,-1 0 0,1 1 0,-1 0 0,1 1 0,-1 0 0,23 10 0,-31-10 0,1 0 0,-1 0 0,0 0 0,0 1 0,0 0 0,-1 0 0,1 0 0,-1 0 0,0 0 0,0 1 0,0 0 0,-1-1 0,0 1 0,0 0 0,0 0 0,0 0 0,-1 0 0,0 1 0,0-1 0,0 0 0,0 1 0,-1 6 0,0 0 0,0 0 0,-1 0 0,0 0 0,-1 0 0,0-1 0,-1 1 0,0 0 0,-9 19 0,0-12 0,-1 0 0,-1-1 0,0 0 0,-1-1 0,-1 0 0,-1-2 0,0 0 0,-25 16 0,13-8 0,1 0 0,-31 35 0,52-50 0,0 1 0,1-1 0,0 1 0,0 1 0,1-1 0,0 1 0,1 0 0,0 0 0,0 0 0,1 1 0,-3 19 0,5-26 0,1 0 0,-1-1 0,1 1 0,0 0 0,0 0 0,1-1 0,-1 1 0,1 0 0,-1-1 0,1 1 0,1 0 0,-1-1 0,0 0 0,1 1 0,-1-1 0,1 0 0,0 1 0,0-1 0,1 0 0,-1-1 0,0 1 0,1 0 0,0-1 0,0 1 0,0-1 0,0 0 0,0 0 0,0 0 0,0 0 0,1 0 0,-1-1 0,0 0 0,8 2 0,9 2 0,0-2 0,0 0 0,1-1 0,40-2 0,-33 0 0,4 0-110,13 2-141,-1-2 0,1-3 0,-1-1 0,73-16 0,-84 9-6575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6.244"/>
    </inkml:context>
    <inkml:brush xml:id="br0">
      <inkml:brushProperty name="width" value="0.05" units="cm"/>
      <inkml:brushProperty name="height" value="0.05" units="cm"/>
    </inkml:brush>
  </inkml:definitions>
  <inkml:trace contextRef="#ctx0" brushRef="#br0">0 5 24575,'84'-2'0,"-45"0"0,-1 1 0,0 2 0,1 2 0,49 10 0,-83-12 0,0 0 0,-1 1 0,1-1 0,-1 1 0,1 0 0,-1 0 0,0 0 0,0 1 0,0-1 0,0 1 0,0 0 0,-1 1 0,1-1 0,-1 0 0,0 1 0,0 0 0,0 0 0,-1 0 0,5 6 0,-6-5 0,0-1 0,0 0 0,0 0 0,-1 1 0,1-1 0,-1 0 0,0 1 0,0-1 0,-1 0 0,1 1 0,-1-1 0,0 0 0,0 1 0,0-1 0,-1 0 0,1 0 0,-1 0 0,0 0 0,0 0 0,0-1 0,-6 7 0,-24 21 0,28-28 0,0 0 0,0 0 0,0 1 0,0-1 0,0 1 0,0 0 0,1 1 0,0-1 0,0 0 0,0 1 0,-4 9 0,7-13 0,0 1 0,1-1 0,-1 1 0,0-1 0,0 0 0,1 1 0,-1-1 0,1 0 0,-1 1 0,1-1 0,-1 0 0,1 0 0,0 0 0,0 1 0,0-1 0,-1 0 0,1 0 0,0 0 0,0 0 0,0-1 0,1 1 0,-1 0 0,0 0 0,2 0 0,35 18 0,-30-16 0,34 14 0,-5-2 0,-1 0 0,0 2 0,41 28 0,-70-40 0,0-1 0,0 2 0,0-1 0,0 1 0,-1 0 0,0 0 0,-1 1 0,1 0 0,-1 0 0,0 0 0,-1 1 0,0-1 0,0 1 0,0 0 0,-1 0 0,-1 1 0,1-1 0,-1 0 0,-1 1 0,2 14 0,-3-19 0,0 0 0,-1 0 0,1 0 0,-1 0 0,0-1 0,0 1 0,0 0 0,-1 0 0,1 0 0,-1-1 0,0 1 0,0-1 0,0 0 0,0 1 0,-1-1 0,-4 4 0,1-2 0,0 1 0,0-1 0,-1-1 0,0 0 0,0 0 0,0 0 0,-14 5 0,-4-1 0,-1-2 0,0 0 0,-52 4 0,25-6-341,1-3 0,-1-2-1,-59-10 1,67 5-6485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7.052"/>
    </inkml:context>
    <inkml:brush xml:id="br0">
      <inkml:brushProperty name="width" value="0.05" units="cm"/>
      <inkml:brushProperty name="height" value="0.05" units="cm"/>
    </inkml:brush>
  </inkml:definitions>
  <inkml:trace contextRef="#ctx0" brushRef="#br0">187 1 24575,'0'26'0,"-1"0"0,-1 1 0,-1-1 0,-2 0 0,-1-1 0,0 1 0,-20 44 0,-52 94 0,38-87 0,37-71 0,0-1 0,1 1 0,0 0 0,0 0 0,0-1 0,0 1 0,1 0 0,0 1 0,0 10 0,1-14 0,1-1 0,-1 0 0,1 0 0,0 0 0,0 0 0,0 0 0,0 0 0,0 0 0,0 0 0,0 0 0,1 0 0,-1-1 0,1 1 0,0 0 0,-1-1 0,1 1 0,0-1 0,0 0 0,0 0 0,0 1 0,0-1 0,0-1 0,0 1 0,0 0 0,0 0 0,0-1 0,1 1 0,-1-1 0,0 0 0,4 0 0,48 7 0,0-3 0,1-3 0,65-6 0,-14 1 0,8 2-1365,-74 2-5461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7.441"/>
    </inkml:context>
    <inkml:brush xml:id="br0">
      <inkml:brushProperty name="width" value="0.05" units="cm"/>
      <inkml:brushProperty name="height" value="0.05" units="cm"/>
    </inkml:brush>
  </inkml:definitions>
  <inkml:trace contextRef="#ctx0" brushRef="#br0">0 1 24575,'0'4'0,"0"12"0,0 7 0,0 9 0,0 4 0,5 10 0,1 2 0,0 2 0,3-3 0,1-4 0,3-10 0,4-10 0,-1-10-8191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7.941"/>
    </inkml:context>
    <inkml:brush xml:id="br0">
      <inkml:brushProperty name="width" value="0.05" units="cm"/>
      <inkml:brushProperty name="height" value="0.05" units="cm"/>
    </inkml:brush>
  </inkml:definitions>
  <inkml:trace contextRef="#ctx0" brushRef="#br0">0 0 24575,'5'0'0,"6"0"0,11 0 0,15 0 0,16 0 0,4 0 0,1 0 0,-5 0 0,-10 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8.611"/>
    </inkml:context>
    <inkml:brush xml:id="br0">
      <inkml:brushProperty name="width" value="0.05" units="cm"/>
      <inkml:brushProperty name="height" value="0.05" units="cm"/>
    </inkml:brush>
  </inkml:definitions>
  <inkml:trace contextRef="#ctx0" brushRef="#br0">32 1 24575,'-7'16'0,"2"0"0,0 0 0,1 1 0,0 0 0,1 0 0,1 0 0,1 0 0,0 0 0,2 0 0,-1 0 0,7 32 0,-6-46 0,0 0 0,0 0 0,1-1 0,-1 1 0,0 0 0,1-1 0,-1 1 0,1-1 0,0 0 0,0 0 0,0 0 0,0 0 0,1 0 0,-1 0 0,0 0 0,1 0 0,-1-1 0,1 0 0,-1 1 0,1-1 0,0 0 0,0 0 0,0 0 0,-1-1 0,1 1 0,0-1 0,5 1 0,7-1 0,-1 0 0,1 0 0,0-2 0,18-3 0,-11 1 0,-9 3 0,62-9 0,114-1 0,-184 11 0,0 0 0,0 0 0,0 0 0,0 1 0,0 0 0,-1 0 0,1 1 0,0-1 0,0 1 0,-1 0 0,1 0 0,-1 1 0,0-1 0,0 1 0,0 0 0,0 0 0,0 0 0,0 1 0,-1-1 0,0 1 0,0 0 0,0 0 0,4 7 0,-3-2 0,0 0 0,-1 0 0,0 1 0,-1-1 0,0 1 0,-1-1 0,0 1 0,0 0 0,-1 0 0,-1 19 0,0-23 0,-1 0 0,1 0 0,-1 0 0,0 0 0,0 0 0,-1 0 0,1-1 0,-1 1 0,-1-1 0,1 0 0,-1 0 0,0 0 0,0 0 0,0 0 0,-1-1 0,0 0 0,1 0 0,-1 0 0,-1-1 0,1 0 0,0 0 0,-1 0 0,0-1 0,-8 4 0,-8 1 0,0-1 0,0 0 0,0-2 0,0 0 0,-32 0 0,43-4-79,-8 2-81,-1 0-1,1-2 0,-1-1 0,1 0 0,0-1 1,0-2-1,-32-8 0,25-1-6665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19.463"/>
    </inkml:context>
    <inkml:brush xml:id="br0">
      <inkml:brushProperty name="width" value="0.05" units="cm"/>
      <inkml:brushProperty name="height" value="0.05" units="cm"/>
    </inkml:brush>
  </inkml:definitions>
  <inkml:trace contextRef="#ctx0" brushRef="#br0">365 1 24575,'-6'0'0,"0"1"0,0 0 0,0 0 0,-1 1 0,2 0 0,-1 0 0,0 0 0,0 1 0,1 0 0,-1 0 0,1 0 0,0 1 0,-7 5 0,-7 8 0,-32 37 0,42-44 0,-14 16 0,2 1 0,0 1 0,2 1 0,-28 54 0,40-66 0,0-1 0,1 1 0,0 0 0,2 0 0,0 0 0,1 1 0,1 0 0,0-1 0,2 1 0,0 0 0,2 21 0,0-31 0,-1 0 0,1 0 0,1-1 0,0 1 0,0-1 0,0 1 0,1-1 0,0 0 0,0 0 0,1 0 0,-1-1 0,2 0 0,-1 0 0,1 0 0,0 0 0,0-1 0,0 0 0,1-1 0,0 1 0,0-1 0,0 0 0,0-1 0,0 0 0,11 3 0,7 2 0,0-2 0,0-1 0,1-1 0,0-1 0,0-1 0,34-2 0,-55 0 0,1 0 0,0-1 0,0 1 0,-1-1 0,1 0 0,0-1 0,-1 0 0,1 1 0,-1-1 0,0-1 0,0 1 0,8-6 0,-11 6 0,0 0 0,-1 0 0,1 0 0,-1 0 0,1 0 0,-1 0 0,0 0 0,1 0 0,-1-1 0,-1 1 0,1 0 0,0-1 0,0 1 0,-1-1 0,1 1 0,-1-1 0,0 1 0,0-1 0,0 1 0,0-1 0,0 0 0,-1 1 0,1-1 0,-1 1 0,0 0 0,1-1 0,-1 1 0,0-1 0,-3-3 0,-1-3 0,0-1 0,-1 1 0,0 0 0,-1 0 0,0 1 0,0 0 0,-1 0 0,0 0 0,0 1 0,0 1 0,-1-1 0,0 1 0,-1 1 0,1 0 0,-1 0 0,0 1 0,-15-5 0,3 2 0,-1 2 0,0 0 0,0 1 0,0 1 0,0 1 0,0 1 0,-27 3 0,45-2-44,1 0 0,0 1 0,0 0 0,0 0 0,0 0 0,0 0 0,0 0 0,0 1 0,0 0 0,1 0 0,-1 0 0,1 0 0,-1 0 0,1 1 0,0 0 0,0-1 0,0 1-1,0 1 1,0-1 0,1 0 0,-1 0 0,1 1 0,0 0 0,0-1 0,0 1 0,1 0 0,-1 0 0,1 0 0,0 0 0,-1 6 0,-1 14-6782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0.276"/>
    </inkml:context>
    <inkml:brush xml:id="br0">
      <inkml:brushProperty name="width" value="0.05" units="cm"/>
      <inkml:brushProperty name="height" value="0.05" units="cm"/>
    </inkml:brush>
  </inkml:definitions>
  <inkml:trace contextRef="#ctx0" brushRef="#br0">0 58 24575,'55'-3'0,"-1"-2"0,65-15 0,-59 8 0,81-4 0,-132 15 0,1 1 0,-1 0 0,1 0 0,-1 1 0,0 0 0,1 0 0,14 5 0,-21-4 0,-1-1 0,1 1 0,-1 0 0,1 0 0,-1 0 0,0 0 0,0 0 0,1 0 0,-2 1 0,1-1 0,0 0 0,0 1 0,-1 0 0,0-1 0,1 1 0,-1 0 0,0 0 0,0 0 0,-1 0 0,1 0 0,0 0 0,-1 0 0,0 0 0,0 0 0,0 0 0,0 0 0,-1 6 0,-3 20 0,-1 0 0,-2 0 0,-1 0 0,-1-1 0,-1 0 0,-15 28 0,-7 22 0,13-28-72,5-15-359,1 1 0,-8 38 0,17-49-6395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0.642"/>
    </inkml:context>
    <inkml:brush xml:id="br0">
      <inkml:brushProperty name="width" value="0.05" units="cm"/>
      <inkml:brushProperty name="height" value="0.05" units="cm"/>
    </inkml:brush>
  </inkml:definitions>
  <inkml:trace contextRef="#ctx0" brushRef="#br0">1 0 24575,'4'0'0,"7"0"0,11 0 0,15 0 0,11 0 0,12 0 0,4 0 0,6 0 0,1 0 0,-8 0 0,-14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4.014"/>
    </inkml:context>
    <inkml:brush xml:id="br0">
      <inkml:brushProperty name="width" value="0.05" units="cm"/>
      <inkml:brushProperty name="height" value="0.05" units="cm"/>
    </inkml:brush>
  </inkml:definitions>
  <inkml:trace contextRef="#ctx0" brushRef="#br0">1 31 24575,'220'-16'0,"-160"9"0,0 2 0,0 3 0,86 7 0,-140-4 0,-1 0 0,0-1 0,0 2 0,0-1 0,0 1 0,0-1 0,-1 1 0,1 1 0,0-1 0,-1 1 0,0-1 0,1 1 0,-1 1 0,0-1 0,-1 0 0,7 8 0,-8-8 0,0 1 0,0 0 0,0-1 0,-1 1 0,1 0 0,-1 0 0,0 0 0,0 1 0,-1-1 0,1 0 0,-1 0 0,0 0 0,0 0 0,0 1 0,0-1 0,-1 0 0,0 0 0,0 0 0,0 0 0,0 0 0,-3 4 0,1-1 0,-1 0 0,-1 0 0,1-1 0,-1 1 0,0-1 0,-1-1 0,1 1 0,-1-1 0,0 0 0,0 0 0,-1-1 0,0 1 0,1-1 0,-10 3 0,-18 14 0,33-20 0,0-1 0,0 1 0,0-1 0,1 1 0,-1 0 0,0-1 0,0 1 0,1 0 0,-1 0 0,1 0 0,-1-1 0,1 1 0,-1 0 0,1 0 0,-1 0 0,1 0 0,0 0 0,0 0 0,-1 0 0,1 0 0,0 0 0,0 0 0,0 0 0,0 0 0,0 0 0,0 0 0,1 0 0,-1 0 0,0 0 0,0 0 0,1 0 0,-1 0 0,0 0 0,1-1 0,-1 1 0,1 0 0,-1 0 0,1 0 0,0 0 0,-1-1 0,1 1 0,0 0 0,-1-1 0,1 1 0,0 0 0,0-1 0,0 1 0,0-1 0,1 1 0,58 35 0,-43-27 0,12 7 0,3 2 0,33 25 0,-57-37 0,0 1 0,0-1 0,-1 1 0,0 0 0,0 1 0,-1 0 0,0 0 0,-1 0 0,6 10 0,-10-16 0,0 0 0,-1 0 0,1 0 0,0 0 0,0 0 0,-1 0 0,1 0 0,-1 0 0,0 0 0,0 1 0,0-1 0,0 0 0,0 0 0,0 0 0,0 0 0,-1 0 0,1 0 0,-1 0 0,1 0 0,-1 0 0,0 0 0,0 0 0,0 0 0,0 0 0,0 0 0,0 0 0,0-1 0,-1 1 0,1-1 0,-1 1 0,1-1 0,-1 1 0,0-1 0,1 0 0,-1 0 0,0 0 0,0 0 0,0 0 0,0 0 0,0 0 0,-3 0 0,-8 3 0,-1 0 0,0-1 0,0 0 0,-26 1 0,-345-7-1365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1.699"/>
    </inkml:context>
    <inkml:brush xml:id="br0">
      <inkml:brushProperty name="width" value="0.05" units="cm"/>
      <inkml:brushProperty name="height" value="0.05" units="cm"/>
    </inkml:brush>
  </inkml:definitions>
  <inkml:trace contextRef="#ctx0" brushRef="#br0">0 1 24575,'39'-1'0,"0"2"0,-1 1 0,1 2 0,73 18 0,-59-7 0,-1 3 0,-1 3 0,-1 1 0,54 33 0,-100-53 0,0 1 0,0-1 0,0 1 0,-1 0 0,1 0 0,-1 0 0,1 1 0,-1-1 0,0 1 0,-1-1 0,1 1 0,-1 0 0,1 0 0,-1 1 0,0-1 0,-1 0 0,1 1 0,-1-1 0,2 8 0,-3-6 0,0 0 0,-1 0 0,0 0 0,1 0 0,-2 0 0,1 0 0,-1 0 0,0 0 0,0 0 0,-1 0 0,1-1 0,-8 11 0,-5 5 0,-2 0 0,0-2 0,-1 1 0,-1-2 0,-35 27 0,-64 38 0,71-52 0,2 1 0,2 3 0,-48 48 0,86-78 0,0 1 0,0 0 0,1 0 0,0 0 0,0 0 0,1 1 0,0 0 0,0-1 0,1 1 0,-1 0 0,1 0 0,1 1 0,0-1 0,0 0 0,0 0 0,1 1 0,0 9 0,1-13 0,-1 1 0,2 0 0,-1-1 0,0 1 0,1 0 0,0-1 0,0 0 0,0 1 0,1-1 0,-1 0 0,1 0 0,0 0 0,0-1 0,0 1 0,1-1 0,-1 0 0,1 0 0,0 0 0,0 0 0,0 0 0,0-1 0,0 0 0,1 0 0,-1 0 0,1 0 0,-1-1 0,6 2 0,11 1 0,0 0 0,0-1 0,0-2 0,0 0 0,0-1 0,36-4 0,-47 3 0,0-1 0,0 0 0,0 0 0,0-1 0,0 0 0,0-1 0,-1 0 0,0 0 0,0-1 0,0 0 0,0-1 0,-1 0 0,0 0 0,0-1 0,12-13 0,-17 15 0,1 1 0,-1-2 0,0 1 0,-1 0 0,1-1 0,-1 1 0,0-1 0,0 1 0,-1-1 0,1 0 0,-1 0 0,-1 0 0,1 0 0,-1 0 0,-1-6 0,0 3 0,0 0 0,-2 0 0,1 0 0,-1 0 0,0 1 0,0-1 0,-1 1 0,-1 0 0,-4-8 0,-8-6 0,0 0 0,-2 1 0,0 0 0,-2 2 0,-30-23 0,-59-36 0,72 53 0,0-2 0,2-1 0,-37-38 0,68 61 9,1-1-1,0 0 1,0 0-1,1 0 1,-1 0 0,1-1-1,1 1 1,-1-1-1,1 0 1,0 0-1,1 0 1,-1 0-1,0-13 1,2 5-257,0-1 1,1 0-1,1 1 1,0-1-1,6-17 1,-1 6-6579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3.443"/>
    </inkml:context>
    <inkml:brush xml:id="br0">
      <inkml:brushProperty name="width" value="0.05" units="cm"/>
      <inkml:brushProperty name="height" value="0.05" units="cm"/>
    </inkml:brush>
  </inkml:definitions>
  <inkml:trace contextRef="#ctx0" brushRef="#br0">0 1 24575,'0'1114'-1365,"0"-1075"-5461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4.254"/>
    </inkml:context>
    <inkml:brush xml:id="br0">
      <inkml:brushProperty name="width" value="0.05" units="cm"/>
      <inkml:brushProperty name="height" value="0.05" units="cm"/>
    </inkml:brush>
  </inkml:definitions>
  <inkml:trace contextRef="#ctx0" brushRef="#br0">861 0 24575,'-1'7'0,"0"0"0,0 0 0,-1 0 0,0-1 0,-1 1 0,1-1 0,-1 1 0,0-1 0,-6 9 0,-2 4 0,-11 19 0,-1-1 0,-2-1 0,-1 0 0,-38 36 0,-134 120 0,189-184 0,-137 116 0,-19 18 0,132-112 0,2 2 0,-46 62 0,73-83 0,15-15 0,20-17 0,-31 21 0,97-75-1365,-39 30-5461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4.739"/>
    </inkml:context>
    <inkml:brush xml:id="br0">
      <inkml:brushProperty name="width" value="0.05" units="cm"/>
      <inkml:brushProperty name="height" value="0.05" units="cm"/>
    </inkml:brush>
  </inkml:definitions>
  <inkml:trace contextRef="#ctx0" brushRef="#br0">1 0 24575,'5'0'0,"5"0"0,3 5 0,12 6 0,11 10 0,18 12 0,24 18 0,8 10 0,18 10 0,4 1 0,8-3 0,-11-2 0,0-4 0,-13-13 0,-13-10 0,-15-11 0,-14-7 0,-15-7-8191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5.426"/>
    </inkml:context>
    <inkml:brush xml:id="br0">
      <inkml:brushProperty name="width" value="0.05" units="cm"/>
      <inkml:brushProperty name="height" value="0.05" units="cm"/>
    </inkml:brush>
  </inkml:definitions>
  <inkml:trace contextRef="#ctx0" brushRef="#br0">0 1 24575,'0'4'0,"0"12"0,0 7 0,0 10 0,0 12 0,5 4 0,1 3 0,1-3 0,-3-4 0,0-7 0,-2-3 0,-1-4 0,0-12 0,3-9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5.971"/>
    </inkml:context>
    <inkml:brush xml:id="br0">
      <inkml:brushProperty name="width" value="0.05" units="cm"/>
      <inkml:brushProperty name="height" value="0.05" units="cm"/>
    </inkml:brush>
  </inkml:definitions>
  <inkml:trace contextRef="#ctx0" brushRef="#br0">0 0 24575,'5'0'0,"6"0"0,1 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6.609"/>
    </inkml:context>
    <inkml:brush xml:id="br0">
      <inkml:brushProperty name="width" value="0.05" units="cm"/>
      <inkml:brushProperty name="height" value="0.05" units="cm"/>
    </inkml:brush>
  </inkml:definitions>
  <inkml:trace contextRef="#ctx0" brushRef="#br0">173 0 24575,'-1'8'0,"0"-1"0,0 1 0,0-1 0,-1 1 0,-1-1 0,1 0 0,-1 0 0,0 0 0,-8 12 0,-47 62 0,30-44 0,15-20 0,-21 32 0,32-47 0,1 0 0,0 1 0,-1-1 0,1 1 0,0-1 0,0 1 0,1-1 0,-1 1 0,0 0 0,1-1 0,0 1 0,0 0 0,-1-1 0,2 1 0,-1 0 0,1 4 0,0-6 0,0 1 0,0-1 0,0 1 0,0-1 0,0 1 0,0-1 0,1 0 0,-1 0 0,0 0 0,1 0 0,-1 0 0,1 0 0,0 0 0,-1 0 0,1-1 0,-1 1 0,1 0 0,0-1 0,0 0 0,-1 1 0,1-1 0,3 0 0,47 1 0,-39-1 0,210-5-1365,-170 4-5461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6.968"/>
    </inkml:context>
    <inkml:brush xml:id="br0">
      <inkml:brushProperty name="width" value="0.05" units="cm"/>
      <inkml:brushProperty name="height" value="0.05" units="cm"/>
    </inkml:brush>
  </inkml:definitions>
  <inkml:trace contextRef="#ctx0" brushRef="#br0">1 0 24575,'0'5'0,"0"11"0,5 11 0,5 7 0,7 11 0,0 3 0,2-7 0,2-10 0,3-11 0,1-8 0,2-7 0,10-8 0,13-4 0,-3-1-8191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7.480"/>
    </inkml:context>
    <inkml:brush xml:id="br0">
      <inkml:brushProperty name="width" value="0.05" units="cm"/>
      <inkml:brushProperty name="height" value="0.05" units="cm"/>
    </inkml:brush>
  </inkml:definitions>
  <inkml:trace contextRef="#ctx0" brushRef="#br0">1 12 24575,'4'0'0,"7"0"0,11 0 0,10 0 0,15 0 0,3 0 0,8 0 0,3 0 0,-8-5 0,-14-1-8191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8.039"/>
    </inkml:context>
    <inkml:brush xml:id="br0">
      <inkml:brushProperty name="width" value="0.05" units="cm"/>
      <inkml:brushProperty name="height" value="0.05" units="cm"/>
    </inkml:brush>
  </inkml:definitions>
  <inkml:trace contextRef="#ctx0" brushRef="#br0">5 0 24575,'-2'43'0,"1"-30"0,0 0 0,1 1 0,0-1 0,1 1 0,1-1 0,4 22 0,-4-33 0,-1 1 0,1-1 0,0 1 0,-1-1 0,1 0 0,0 1 0,0-1 0,1 0 0,-1 0 0,0-1 0,1 1 0,-1 0 0,1-1 0,-1 0 0,1 1 0,0-1 0,0 0 0,-1 0 0,1 0 0,0-1 0,0 1 0,3-1 0,11 2 0,0 0 0,29-2 0,-28 0 0,68-2 0,-28 0 0,93 8 0,-135-4 0,0 0 0,-1 1 0,0 1 0,1 0 0,-1 2 0,-1-1 0,1 2 0,-1 0 0,0 0 0,22 18 0,-32-23 0,-1 1 0,1 0 0,-1 0 0,0 0 0,0 0 0,0 0 0,0 1 0,-1-1 0,1 1 0,-1 0 0,0 0 0,0 0 0,0 0 0,-1 0 0,1 0 0,-1 1 0,0-1 0,-1 0 0,1 1 0,-1-1 0,1 1 0,-1-1 0,-1 7 0,-1-6 0,1 0 0,-1 0 0,0 0 0,-1 0 0,1 0 0,-1 0 0,0-1 0,0 1 0,-1-1 0,1 0 0,-1 0 0,0 0 0,0-1 0,0 1 0,0-1 0,-1 0 0,0 0 0,-9 4 0,-6 2 0,0-1 0,-1-1 0,0-1 0,0-1 0,-1 0 0,-39 2 0,-139-5 0,143-3 0,8 0-1365,11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2.029"/>
    </inkml:context>
    <inkml:brush xml:id="br0">
      <inkml:brushProperty name="width" value="0.05" units="cm"/>
      <inkml:brushProperty name="height" value="0.05" units="cm"/>
    </inkml:brush>
  </inkml:definitions>
  <inkml:trace contextRef="#ctx0" brushRef="#br0">1 1 24575,'5'1'0,"0"1"0,0 0 0,0 1 0,0-1 0,0 1 0,0 0 0,-1 0 0,0 1 0,1-1 0,-1 1 0,3 4 0,14 9 0,439 338 0,10 6 0,-425-328 0,-7-6 0,-1 1 0,-1 2 0,41 44 0,-29-1-1365,-34-53-5461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8.434"/>
    </inkml:context>
    <inkml:brush xml:id="br0">
      <inkml:brushProperty name="width" value="0.05" units="cm"/>
      <inkml:brushProperty name="height" value="0.05" units="cm"/>
    </inkml:brush>
  </inkml:definitions>
  <inkml:trace contextRef="#ctx0" brushRef="#br0">0 1 24575,'5'0'0,"6"0"0,1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9.104"/>
    </inkml:context>
    <inkml:brush xml:id="br0">
      <inkml:brushProperty name="width" value="0.05" units="cm"/>
      <inkml:brushProperty name="height" value="0.05" units="cm"/>
    </inkml:brush>
  </inkml:definitions>
  <inkml:trace contextRef="#ctx0" brushRef="#br0">169 0 24575,'18'0'0,"0"1"0,0 1 0,0 1 0,0 0 0,33 11 0,-42-10 0,0-1 0,0 1 0,-1 1 0,1 0 0,-1 0 0,0 0 0,0 1 0,-1 0 0,0 1 0,0 0 0,0 0 0,10 14 0,-15-18 0,0 1 0,0-1 0,-1 1 0,1-1 0,-1 1 0,1 0 0,-1-1 0,0 1 0,-1 0 0,1 0 0,-1 0 0,0 0 0,0 0 0,0 0 0,0 0 0,-1 4 0,-1-1 0,0-1 0,0 1 0,-1-1 0,0 0 0,0 0 0,0 0 0,-1 0 0,-6 9 0,-9 5 0,0 0 0,-1-1 0,-38 27 0,44-35 0,-50 37 0,27-22 0,2 1 0,0 2 0,-34 39 0,65-65 0,1 1 0,0 0 0,0 0 0,0 0 0,0 1 0,1-1 0,-1 1 0,1-1 0,0 1 0,1 0 0,-1 0 0,1 0 0,0 0 0,0 0 0,1 0 0,-1 5 0,2-7 0,0 0 0,0 1 0,0-1 0,0 0 0,0 0 0,1 0 0,0 0 0,-1 0 0,1 0 0,0-1 0,0 1 0,0 0 0,1-1 0,-1 0 0,1 1 0,-1-1 0,1 0 0,0 0 0,0-1 0,0 1 0,0-1 0,0 1 0,0-1 0,5 1 0,9 4 0,1-1 0,0 0 0,0-2 0,1 0 0,-1-1 0,0-1 0,1-1 0,-1 0 0,1-2 0,-1 0 0,30-7 0,-43 7 0,-1 0 0,0 0 0,0 0 0,0 0 0,-1-1 0,1 0 0,-1 1 0,1-1 0,-1-1 0,0 1 0,0 0 0,0-1 0,-1 0 0,1 1 0,-1-1 0,0 0 0,0 0 0,0 0 0,0-1 0,-1 1 0,0 0 0,0-1 0,0 1 0,0-1 0,-1 1 0,0-1 0,0-4 0,1-11 0,-2 0 0,0 0 0,-1 0 0,-9-36 0,6 38 15,-1 0 0,-1 1 0,0 0 0,-1 0 0,-1 1 0,-1 0 0,-22-29 0,-1 6-758,-62-55 1,76 77-6084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29.850"/>
    </inkml:context>
    <inkml:brush xml:id="br0">
      <inkml:brushProperty name="width" value="0.05" units="cm"/>
      <inkml:brushProperty name="height" value="0.05" units="cm"/>
    </inkml:brush>
  </inkml:definitions>
  <inkml:trace contextRef="#ctx0" brushRef="#br0">577 1 24575,'-4'0'0,"-3"4"0,-3 7 0,-11 6 0,-15 10 0,-20 13 0,-6 1 0,-1 8 0,0-6 0,2 0 0,1 3 0,12-3 0,9-4 0,11-3 0,10-9-8191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0.343"/>
    </inkml:context>
    <inkml:brush xml:id="br0">
      <inkml:brushProperty name="width" value="0.05" units="cm"/>
      <inkml:brushProperty name="height" value="0.05" units="cm"/>
    </inkml:brush>
  </inkml:definitions>
  <inkml:trace contextRef="#ctx0" brushRef="#br0">0 0 24575,'5'0'0,"6"0"0,6 0 0,5 0 0,17 5 0,21 15 0,19 19 0,1 7 0,0 10 0,-3 5 0,-1 1 0,-9-5 0,-6-2 0,-4-7 0,-12-7 0,-9-9 0,-10-11-8191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0.961"/>
    </inkml:context>
    <inkml:brush xml:id="br0">
      <inkml:brushProperty name="width" value="0.05" units="cm"/>
      <inkml:brushProperty name="height" value="0.05" units="cm"/>
    </inkml:brush>
  </inkml:definitions>
  <inkml:trace contextRef="#ctx0" brushRef="#br0">1 0 24575,'0'5'0,"0"11"0,0 7 0,0 5 0,0 6 0,0 8 0,0 5 0,0 0 0,0-4 0,4-8 0,7-12 0,6-13 0,0-8-8191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1.662"/>
    </inkml:context>
    <inkml:brush xml:id="br0">
      <inkml:brushProperty name="width" value="0.05" units="cm"/>
      <inkml:brushProperty name="height" value="0.05" units="cm"/>
    </inkml:brush>
  </inkml:definitions>
  <inkml:trace contextRef="#ctx0" brushRef="#br0">0 29 24575,'1'-1'0,"-1"0"0,0 0 0,1 0 0,-1 0 0,1 0 0,-1 0 0,1 0 0,-1 0 0,1 0 0,0 1 0,-1-1 0,1 0 0,0 0 0,0 1 0,-1-1 0,1 0 0,0 1 0,0-1 0,0 1 0,0-1 0,0 1 0,0-1 0,0 1 0,0 0 0,0 0 0,0-1 0,2 1 0,35-5 0,-32 4 0,15-1 0,0 1 0,0 1 0,0 0 0,42 7 0,-60-6 0,0-1 0,0 1 0,0 0 0,1-1 0,-1 1 0,0 1 0,0-1 0,0 0 0,0 1 0,-1 0 0,1-1 0,0 1 0,-1 0 0,1 1 0,-1-1 0,0 0 0,1 1 0,-1-1 0,0 1 0,-1 0 0,1-1 0,0 1 0,-1 0 0,0 0 0,1 0 0,-1 0 0,0 0 0,-1 1 0,1-1 0,0 0 0,-1 0 0,0 0 0,0 1 0,0-1 0,0 0 0,0 0 0,-1 1 0,1-1 0,-1 0 0,0 0 0,0 0 0,-2 3 0,-2 7 0,-1 0 0,0 0 0,-1-1 0,-1 0 0,0-1 0,0 0 0,-1 0 0,-1-1 0,0 0 0,0 0 0,-1-1 0,-14 10 0,-35 32 0,58-49 0,0 0 0,0 0 0,0 0 0,0 0 0,0 1 0,0-1 0,0 1 0,1-1 0,-1 1 0,1 0 0,0-1 0,-1 1 0,1 0 0,1 0 0,-1 0 0,0 0 0,1 0 0,-1 0 0,1 0 0,0 0 0,0 0 0,0 0 0,2 5 0,-1-5 0,1 0 0,-1 0 0,1 0 0,0-1 0,0 1 0,0 0 0,0-1 0,1 1 0,-1-1 0,1 0 0,-1 0 0,1 0 0,0 0 0,0 0 0,0-1 0,0 1 0,0-1 0,0 0 0,0 0 0,0 0 0,5 0 0,18 5 0,1-1 0,0-1 0,0-2 0,0 0 0,0-2 0,0-1 0,-1-2 0,30-5 0,-51 7-105,0-1 0,0 0 0,-1 0 0,1 0 0,-1 0 0,1-1 0,-1 1 0,0-1 0,0 0 0,0 0 0,0-1 0,5-6 0,1-5-6721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2.495"/>
    </inkml:context>
    <inkml:brush xml:id="br0">
      <inkml:brushProperty name="width" value="0.05" units="cm"/>
      <inkml:brushProperty name="height" value="0.05" units="cm"/>
    </inkml:brush>
  </inkml:definitions>
  <inkml:trace contextRef="#ctx0" brushRef="#br0">0 25 24575,'51'-11'0,"-11"0"0,-27 10 0,1 0 0,-1 0 0,1 2 0,0-1 0,-1 2 0,15 2 0,-26-3 0,0-1 0,0 0 0,1 1 0,-1-1 0,0 1 0,0 0 0,0-1 0,0 1 0,0 0 0,0 1 0,0-1 0,0 0 0,0 0 0,-1 1 0,1-1 0,0 1 0,-1 0 0,1-1 0,-1 1 0,0 0 0,1 0 0,-1 0 0,0 0 0,0 0 0,0 0 0,0 0 0,-1 0 0,1 0 0,-1 1 0,1-1 0,-1 0 0,0 0 0,0 1 0,0-1 0,0 0 0,0 0 0,0 1 0,0-1 0,-1 0 0,0 0 0,1 0 0,-1 1 0,0-1 0,-2 3 0,-1 3 0,-1-1 0,0 1 0,0-1 0,-1 0 0,0-1 0,-1 1 0,1-1 0,-1 0 0,0-1 0,-1 0 0,1 0 0,-13 6 0,-14 10 0,34-20 0,-1-1 0,0 0 0,1 1 0,-1-1 0,1 1 0,-1-1 0,1 1 0,0-1 0,-1 1 0,1-1 0,-1 1 0,1-1 0,0 1 0,0 0 0,-1-1 0,1 1 0,0-1 0,0 1 0,0 0 0,0-1 0,-1 1 0,1 0 0,0-1 0,0 1 0,0 0 0,0-1 0,1 1 0,-1 0 0,0-1 0,0 1 0,0 0 0,0-1 0,1 1 0,-1-1 0,0 1 0,1 0 0,-1-1 0,0 1 0,1-1 0,-1 1 0,1-1 0,-1 1 0,1-1 0,-1 1 0,1-1 0,-1 0 0,1 1 0,-1-1 0,1 0 0,0 1 0,-1-1 0,1 0 0,0 0 0,44 22 0,-33-17 0,-1 0 0,1 1 0,-1 0 0,19 15 0,-27-19 0,-1 0 0,1 0 0,-1 0 0,0 1 0,1-1 0,-1 1 0,0-1 0,-1 1 0,1 0 0,0-1 0,-1 1 0,1 0 0,-1 0 0,0 0 0,0 1 0,0-1 0,-1 0 0,1 0 0,-1 0 0,1 6 0,-2-7 0,1 0 0,-1 0 0,0 0 0,0 1 0,0-1 0,0-1 0,0 1 0,0 0 0,-1 0 0,1 0 0,-1-1 0,1 1 0,-1-1 0,0 1 0,1-1 0,-1 1 0,0-1 0,0 0 0,-3 1 0,-45 19 0,38-17 0,-4 2-114,-1 2-94,0-2-1,-1 0 1,0-2-1,0 1 1,-29 1-1,34-6-6617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3.053"/>
    </inkml:context>
    <inkml:brush xml:id="br0">
      <inkml:brushProperty name="width" value="0.05" units="cm"/>
      <inkml:brushProperty name="height" value="0.05" units="cm"/>
    </inkml:brush>
  </inkml:definitions>
  <inkml:trace contextRef="#ctx0" brushRef="#br0">50 1 24575,'-1'27'0,"-2"1"0,-1-1 0,-12 45 0,7-38 0,-5 48 0,13-78 3,0 0-1,1 1 1,0-1-1,0 0 1,0 0-1,1 1 1,-1-1-1,1 0 1,0 0-1,0 0 1,0 0-1,1 0 1,-1 0-1,1 0 1,0 0-1,0 0 1,1-1-1,-1 1 0,1-1 1,0 0-1,-1 0 1,1 0-1,1 0 1,-1 0-1,0-1 1,1 1-1,-1-1 1,1 0-1,0 0 1,0 0-1,0-1 1,0 1-1,0-1 1,4 1-1,15 2-122,-1 0 0,1-2 0,0 0 0,0-2 0,26-3 0,-16 2-612,21 0-6094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3.411"/>
    </inkml:context>
    <inkml:brush xml:id="br0">
      <inkml:brushProperty name="width" value="0.05" units="cm"/>
      <inkml:brushProperty name="height" value="0.05" units="cm"/>
    </inkml:brush>
  </inkml:definitions>
  <inkml:trace contextRef="#ctx0" brushRef="#br0">1 0 24575,'0'5'0,"0"6"0,0 11 0,4 1 0,7 2 0,1 5 0,4 3 0,3-4 0,-1-2 0,0-2 0,-2 0 0,-4-4-8191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4.239"/>
    </inkml:context>
    <inkml:brush xml:id="br0">
      <inkml:brushProperty name="width" value="0.05" units="cm"/>
      <inkml:brushProperty name="height" value="0.05" units="cm"/>
    </inkml:brush>
  </inkml:definitions>
  <inkml:trace contextRef="#ctx0" brushRef="#br0">349 0 24575,'0'5'0,"0"11"0,-9 12 0,-8 6 0,-6 6 0,-13 7 0,0-1 0,-4 11 0,1-5 0,1 4 0,4-8 0,6-8 0,5-10 0,5-6 0,10-16 0,12-10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4.729"/>
    </inkml:context>
    <inkml:brush xml:id="br0">
      <inkml:brushProperty name="width" value="0.05" units="cm"/>
      <inkml:brushProperty name="height" value="0.05" units="cm"/>
    </inkml:brush>
  </inkml:definitions>
  <inkml:trace contextRef="#ctx0" brushRef="#br0">1 0 24575,'4'0'0,"7"0"0,6 0 0,5 0 0,3 0 0,2 0 0,1 0 0,1 0 0,0 0 0,-1 0 0,-4 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4.656"/>
    </inkml:context>
    <inkml:brush xml:id="br0">
      <inkml:brushProperty name="width" value="0.05" units="cm"/>
      <inkml:brushProperty name="height" value="0.05" units="cm"/>
    </inkml:brush>
  </inkml:definitions>
  <inkml:trace contextRef="#ctx0" brushRef="#br0">0 0 24575,'5'0'0,"11"5"0,25 15 0,12 10 0,24 8 0,14 3 0,14 9 0,4 0 0,11 5 0,-6-6 0,-2-2 0,-7-4 0,-17-10 0,-22-10-8191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5.973"/>
    </inkml:context>
    <inkml:brush xml:id="br0">
      <inkml:brushProperty name="width" value="0.05" units="cm"/>
      <inkml:brushProperty name="height" value="0.05" units="cm"/>
    </inkml:brush>
  </inkml:definitions>
  <inkml:trace contextRef="#ctx0" brushRef="#br0">84 25 24575,'38'0'0,"1"-2"0,-1-2 0,52-11 0,-90 15 0,0 0 0,0 0 0,0 0 0,0 0 0,0 0 0,0-1 0,0 1 0,0 0 0,0 0 0,0 0 0,0 0 0,0 0 0,0 0 0,0 0 0,0 0 0,0 0 0,0 0 0,0-1 0,0 1 0,0 0 0,0 0 0,0 0 0,0 0 0,0 0 0,0 0 0,0 0 0,0 0 0,0 0 0,0 0 0,0 0 0,1 0 0,-1 0 0,0-1 0,0 1 0,0 0 0,-18-1 0,-26 3 0,33 0 0,0 1 0,1 0 0,0 1 0,0 0 0,0 1 0,0 0 0,1 0 0,-1 1 0,-14 12 0,9-5 0,1 0 0,1 1 0,0 0 0,-19 29 0,32-42 0,-1 0 0,1 1 0,-1-1 0,1 0 0,-1 1 0,1-1 0,0 1 0,0-1 0,0 1 0,0-1 0,0 1 0,0-1 0,0 1 0,0-1 0,0 0 0,1 1 0,-1-1 0,1 1 0,-1-1 0,1 0 0,0 1 0,-1-1 0,1 0 0,0 0 0,0 1 0,0-1 0,0 0 0,0 0 0,0 0 0,0 0 0,0 0 0,0 0 0,0-1 0,3 3 0,53 29 0,-45-26 0,3 1 0,0 1 0,0 1 0,-1 0 0,0 1 0,22 20 0,-34-28 0,1 1 0,-1 0 0,0-1 0,0 1 0,0 0 0,0 1 0,0-1 0,-1 0 0,1 0 0,-1 1 0,0-1 0,0 1 0,0-1 0,-1 1 0,1 0 0,-1-1 0,0 1 0,0-1 0,0 1 0,0 0 0,0-1 0,-1 1 0,0-1 0,0 1 0,0-1 0,0 1 0,0-1 0,-1 0 0,0 1 0,1-1 0,-1 0 0,0 0 0,-4 4 0,-2 2 0,1-1 0,-1 1 0,-1-2 0,0 1 0,0-1 0,0-1 0,-1 1 0,0-2 0,0 1 0,0-1 0,-1-1 0,0 0 0,0 0 0,0-1 0,0-1 0,-22 3 0,31-5-3,1 1-1,-1-1 1,0 0-1,1 0 1,-1 0-1,1 0 1,-1 0-1,1 0 0,-1-1 1,0 1-1,1 0 1,-1-1-1,1 1 1,-1-1-1,1 1 1,0-1-1,-1 0 1,1 0-1,-1 0 1,1 0-1,-2-1 1,3 1 11,0-1 1,-1 1 0,1 0 0,0 0 0,0 0-1,0 0 1,0 0 0,0 0 0,0-1-1,0 1 1,0 0 0,1 0 0,-1 0 0,0 0-1,1 0 1,-1 0 0,1 0 0,-1 0-1,1 0 1,-1 0 0,2-2 0,4-5-256,0 1 0,1-1 0,0 1 1,0 1-1,10-9 0,19-9-6579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6.719"/>
    </inkml:context>
    <inkml:brush xml:id="br0">
      <inkml:brushProperty name="width" value="0.05" units="cm"/>
      <inkml:brushProperty name="height" value="0.05" units="cm"/>
    </inkml:brush>
  </inkml:definitions>
  <inkml:trace contextRef="#ctx0" brushRef="#br0">258 0 24575,'-8'2'0,"0"1"0,0-1 0,1 1 0,-1 0 0,1 1 0,0 0 0,0 0 0,0 1 0,1 0 0,-11 9 0,2-2 0,0 1 0,0 0 0,1 0 0,0 2 0,2 0 0,-1 0 0,2 1 0,0 0 0,-14 31 0,21-38 0,0 0 0,1 0 0,0 0 0,1 1 0,0 0 0,0-1 0,1 1 0,0 17 0,1-21 0,1 0 0,0 0 0,0-1 0,0 1 0,1 0 0,0 0 0,0-1 0,0 1 0,1-1 0,0 0 0,0 0 0,0 0 0,1 0 0,-1 0 0,7 5 0,-4-6 0,-1 0 0,1 0 0,0-1 0,0 1 0,0-1 0,0-1 0,0 1 0,1-1 0,-1-1 0,1 1 0,-1-1 0,1 0 0,0 0 0,8-1 0,-6 1 0,-1-1 0,0-1 0,1 0 0,-1 0 0,0 0 0,0-1 0,0 0 0,0-1 0,0 1 0,0-2 0,8-4 0,-14 8 0,0-1 0,-1-1 0,1 1 0,0 0 0,-1 0 0,1-1 0,0 1 0,-1-1 0,0 1 0,1-1 0,-1 0 0,0 1 0,0-1 0,0 0 0,0 0 0,0 0 0,0 0 0,-1 0 0,1 0 0,0 0 0,-1 0 0,0 0 0,1 0 0,-1 0 0,0 0 0,0 0 0,0 0 0,-1-1 0,1 1 0,0 0 0,-1 0 0,1 0 0,-1 0 0,0 0 0,0 0 0,0 0 0,0 1 0,0-1 0,0 0 0,0 0 0,-1 1 0,-1-4 0,-3-1 0,-1 0 0,1 0 0,-1 0 0,0 1 0,0-1 0,-1 2 0,1-1 0,-17-6 0,-41-7 0,61 17 0,0 1 0,1-1 0,-1 1 0,0 0 0,1 0 0,-1 0 0,0 1 0,0-1 0,1 1 0,-1 0 0,0 0 0,1 0 0,-1 0 0,1 1 0,-5 2 0,8-3-28,-1-1-1,0 1 1,1-1-1,-1 1 1,1-1 0,-1 1-1,1-1 1,0 1-1,-1-1 1,1 1-1,0 0 1,-1-1-1,1 1 1,0 0 0,0-1-1,-1 1 1,1 0-1,0-1 1,0 1-1,0 0 1,0-1-1,0 1 1,0 0 0,0 0-1,0-1 1,0 1-1,0 0 1,0-1-1,1 1 1,-1 0-1,0-1 1,1 1 0,-1 0-1,0-1 1,1 1-1,-1-1 1,0 1-1,1 0 1,-1-1-1,1 1 1,-1-1 0,1 0-1,-1 1 1,1-1-1,0 1 1,-1-1-1,2 1 1,18 15-6798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7.426"/>
    </inkml:context>
    <inkml:brush xml:id="br0">
      <inkml:brushProperty name="width" value="0.05" units="cm"/>
      <inkml:brushProperty name="height" value="0.05" units="cm"/>
    </inkml:brush>
  </inkml:definitions>
  <inkml:trace contextRef="#ctx0" brushRef="#br0">0 1 24575,'21'1'0,"0"1"0,28 7 0,5 1 0,-42-9 0,0 0 0,0 2 0,-1-1 0,1 2 0,-1-1 0,1 1 0,20 12 0,-28-13 0,0 0 0,0 0 0,0 0 0,-1 0 0,1 1 0,-1 0 0,0 0 0,0 0 0,0 0 0,0 0 0,-1 0 0,0 1 0,0-1 0,0 1 0,0 0 0,-1-1 0,0 1 0,0 0 0,0 0 0,0 0 0,-1 9 0,-1 4 0,-2 0 0,0-1 0,0 1 0,-2-1 0,0 0 0,-10 20 0,-6 28 0,10-23-341,2 1 0,1 0-1,0 46 1,7-61-6485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7.781"/>
    </inkml:context>
    <inkml:brush xml:id="br0">
      <inkml:brushProperty name="width" value="0.05" units="cm"/>
      <inkml:brushProperty name="height" value="0.05" units="cm"/>
    </inkml:brush>
  </inkml:definitions>
  <inkml:trace contextRef="#ctx0" brushRef="#br0">0 1 24575,'5'0'0,"6"0"0,11 0 0,15 0 0,6 0 0,1 0 0,-2 0 0,-9 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8.542"/>
    </inkml:context>
    <inkml:brush xml:id="br0">
      <inkml:brushProperty name="width" value="0.05" units="cm"/>
      <inkml:brushProperty name="height" value="0.05" units="cm"/>
    </inkml:brush>
  </inkml:definitions>
  <inkml:trace contextRef="#ctx0" brushRef="#br0">93 1 24575,'35'0'0,"61"10"0,-82-8 0,0 1 0,0 0 0,0 1 0,0 1 0,-1 1 0,25 12 0,-36-16 0,1-1 0,0 0 0,-1 1 0,0 0 0,1 0 0,-1 0 0,0 0 0,0 0 0,0 0 0,0 0 0,0 1 0,0-1 0,-1 1 0,1-1 0,-1 1 0,0 0 0,1-1 0,-1 1 0,-1 0 0,1 0 0,0 0 0,-1 0 0,1 0 0,-1 0 0,0 0 0,0 0 0,0 0 0,0 0 0,-1 0 0,1-1 0,-1 1 0,0 0 0,0 0 0,0 0 0,0 0 0,0-1 0,-1 1 0,1 0 0,-1-1 0,0 0 0,1 1 0,-4 1 0,-9 13 0,-1-1 0,-1 0 0,-1-1 0,-30 20 0,26-18 0,0-2 0,-11 10 0,1 0 0,-52 56 0,76-73 0,0 1 0,0 0 0,1 0 0,0 0 0,1 1 0,0-1 0,0 1 0,1 1 0,1-1 0,0 1 0,0-1 0,1 1 0,0 0 0,1 0 0,0 17 0,1-25 0,0 0 0,0 0 0,1 0 0,0 0 0,0-1 0,-1 1 0,1 0 0,1 0 0,-1-1 0,0 1 0,1-1 0,-1 1 0,1-1 0,0 1 0,0-1 0,0 0 0,0 0 0,0 0 0,1 0 0,3 2 0,-1-1 0,0 0 0,0-1 0,0 0 0,0 0 0,1 0 0,-1-1 0,1 0 0,-1 0 0,1 0 0,9 0 0,-9-1 0,-1 0 0,1 0 0,-1 0 0,1-1 0,-1 1 0,1-1 0,-1-1 0,1 1 0,-1-1 0,0 0 0,1 0 0,-1 0 0,0-1 0,-1 0 0,1 0 0,0 0 0,-1-1 0,0 1 0,0-1 0,0 0 0,0 0 0,0-1 0,3-5 0,-4 3 0,0-1 0,-1 0 0,0 0 0,0-1 0,-1 1 0,0 0 0,0 0 0,-1-1 0,0 1 0,0-1 0,-1 1 0,0 0 0,-1 0 0,0-1 0,0 1 0,-6-14 0,-5-4 0,-1 1 0,-1 0 0,-29-37 0,29 43 0,1-1 0,1 0 0,0-1 0,2 0 0,-13-32 0,16 22-1365,4 4-5461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9.380"/>
    </inkml:context>
    <inkml:brush xml:id="br0">
      <inkml:brushProperty name="width" value="0.05" units="cm"/>
      <inkml:brushProperty name="height" value="0.05" units="cm"/>
    </inkml:brush>
  </inkml:definitions>
  <inkml:trace contextRef="#ctx0" brushRef="#br0">383 1 24575,'-5'9'0,"-10"13"0,-9 7 0,-8 13 0,-4 4 0,-10 3 0,-2 3 0,3 2 0,4-3 0,4-6 0,9-6 0,9-4 0,12-9 0,13-14 0,9-8 0,12-14 0,1-6-8191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39.813"/>
    </inkml:context>
    <inkml:brush xml:id="br0">
      <inkml:brushProperty name="width" value="0.05" units="cm"/>
      <inkml:brushProperty name="height" value="0.05" units="cm"/>
    </inkml:brush>
  </inkml:definitions>
  <inkml:trace contextRef="#ctx0" brushRef="#br0">0 0 24575,'5'0'0,"6"0"0,11 0 0,6 5 0,7 11 0,8 7 0,20 14 0,8 10 0,11 11 0,6 0 0,7 1 0,0-2 0,-5-5 0,-14-7 0,-15-6 0,-18-10-8191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0.379"/>
    </inkml:context>
    <inkml:brush xml:id="br0">
      <inkml:brushProperty name="width" value="0.05" units="cm"/>
      <inkml:brushProperty name="height" value="0.05" units="cm"/>
    </inkml:brush>
  </inkml:definitions>
  <inkml:trace contextRef="#ctx0" brushRef="#br0">1 1 24575,'4'0'0,"7"9"0,1 8 0,4 11 0,-2 5 0,2 1 0,-2 0 0,-3-1 0,-3-1 0,1-7 0,-1-2 0,-1-1 0,-3 1 0,4-4 0,0-5-8191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1.102"/>
    </inkml:context>
    <inkml:brush xml:id="br0">
      <inkml:brushProperty name="width" value="0.05" units="cm"/>
      <inkml:brushProperty name="height" value="0.05" units="cm"/>
    </inkml:brush>
  </inkml:definitions>
  <inkml:trace contextRef="#ctx0" brushRef="#br0">0 3 24575,'33'-1'0,"-15"0"0,-1 1 0,1 0 0,0 1 0,-1 1 0,27 7 0,-40-8 0,-1 0 0,0 0 0,1 0 0,-1 1 0,0 0 0,0-1 0,0 1 0,0 0 0,0 1 0,-1-1 0,1 0 0,-1 1 0,1 0 0,-1-1 0,0 1 0,0 0 0,0 0 0,0 0 0,-1 0 0,1 1 0,-1-1 0,0 0 0,0 1 0,0-1 0,0 1 0,-1-1 0,1 1 0,-1-1 0,0 1 0,0-1 0,0 1 0,0-1 0,-2 6 0,0 1 0,-1 0 0,0-1 0,-1 1 0,0-1 0,0 0 0,-1 0 0,0 0 0,-1 0 0,0-1 0,0 0 0,-1 0 0,-8 7 0,8-8 0,0 0 0,0 0 0,1 1 0,0 0 0,0 1 0,1-1 0,0 1 0,1 0 0,0 0 0,0 0 0,1 1 0,0 0 0,-2 10 0,5-17 0,1-1 0,-1 0 0,0 0 0,0 1 0,1-1 0,-1 0 0,1 0 0,0 0 0,0 0 0,0 1 0,0-1 0,0 0 0,0-1 0,0 1 0,1 0 0,-1 0 0,1 0 0,-1-1 0,1 1 0,0-1 0,0 1 0,-1-1 0,1 0 0,0 0 0,0 0 0,0 0 0,0 0 0,1 0 0,-1 0 0,0-1 0,0 1 0,0-1 0,4 1 0,10 2 0,0-1 0,0-1 0,26-1 0,-29 0 0,12-1-455,-1-1 0,44-9 0,-38 4-6371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5.466"/>
    </inkml:context>
    <inkml:brush xml:id="br0">
      <inkml:brushProperty name="width" value="0.05" units="cm"/>
      <inkml:brushProperty name="height" value="0.05" units="cm"/>
    </inkml:brush>
  </inkml:definitions>
  <inkml:trace contextRef="#ctx0" brushRef="#br0">171 0 24575,'0'7'0,"-1"0"0,0 0 0,-1 0 0,0-1 0,-3 10 0,-6 22 0,8-18 0,0-1 0,1 1 0,2 0 0,-1 0 0,2-1 0,6 34 0,-6-49 0,0-1 0,1 0 0,0 0 0,0 0 0,0-1 0,0 1 0,0 0 0,0-1 0,1 1 0,-1-1 0,1 0 0,0 0 0,-1 0 0,1 0 0,0 0 0,0 0 0,0-1 0,1 0 0,-1 1 0,0-1 0,0-1 0,1 1 0,-1 0 0,6 0 0,12 1 0,-1-1 0,0 0 0,22-3 0,-15 0 0,56-1 0,95 0 0,-155 4 0,-1 1 0,1 2 0,-1 0 0,1 1 0,32 12 0,-49-15 0,-1 0 0,1 1 0,-1 0 0,0-1 0,0 2 0,0-1 0,0 1 0,-1-1 0,1 1 0,-1 0 0,0 1 0,0-1 0,0 1 0,-1 0 0,0 0 0,0 0 0,0 0 0,0 1 0,3 10 0,-6-11 0,1-1 0,-1 1 0,0 0 0,0-1 0,0 1 0,-1 0 0,0-1 0,1 1 0,-2-1 0,1 1 0,0-1 0,-1 0 0,0 1 0,0-1 0,0 0 0,-1 0 0,1 0 0,-1-1 0,0 1 0,0 0 0,0-1 0,-1 0 0,1 0 0,-1 0 0,0 0 0,-4 2 0,-14 8 0,0 0 0,0-2 0,-1-1 0,0 0 0,-1-2 0,0-1 0,0 0 0,-49 5 0,-17-4 0,-100-3 0,165-5 0,-35 1 0,34 1 0,0-2 0,0 0 0,-1-2 0,-45-8 0,61 4 105,11 6-136,0 0 0,-1 0 0,1 0-1,0-1 1,0 1 0,0 0-1,0 0 1,0 0 0,0 0 0,0-1-1,0 1 1,0 0 0,0 0-1,-1 0 1,1-1 0,0 1 0,0 0-1,0 0 1,0 0 0,0-1-1,1 1 1,-1 0 0,0 0 0,0 0-1,0-1 1,0 1 0,0 0-1,0 0 1,0 0 0,0 0 0,0-1-1,0 1 1,1 0 0,-1 0-1,0 0 1,0 0 0,0 0 0,0-1-1,0 1 1,1 0 0,-1 0-1,0 0 1,0 0 0,0 0 0,0 0-1,1 0 1,10-6-6795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1.583"/>
    </inkml:context>
    <inkml:brush xml:id="br0">
      <inkml:brushProperty name="width" value="0.05" units="cm"/>
      <inkml:brushProperty name="height" value="0.05" units="cm"/>
    </inkml:brush>
  </inkml:definitions>
  <inkml:trace contextRef="#ctx0" brushRef="#br0">272 1 24575,'-4'0'0,"-7"0"0,-1 9 0,-4 8 0,-3 11 0,-3 4 0,-3 7 0,-6 11 0,-3-3 0,4 0 0,8-4 0,3-4 0,4-4 0,5-13 0,9-15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1.957"/>
    </inkml:context>
    <inkml:brush xml:id="br0">
      <inkml:brushProperty name="width" value="0.05" units="cm"/>
      <inkml:brushProperty name="height" value="0.05" units="cm"/>
    </inkml:brush>
  </inkml:definitions>
  <inkml:trace contextRef="#ctx0" brushRef="#br0">1 0 24575,'5'0'0,"10"10"0,4 12 0,12 16 0,5 12 0,7 6 0,4 3 0,0-4 0,-4-6 0,-4-7 0,-5-6 0,-7-9-8191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2.744"/>
    </inkml:context>
    <inkml:brush xml:id="br0">
      <inkml:brushProperty name="width" value="0.05" units="cm"/>
      <inkml:brushProperty name="height" value="0.05" units="cm"/>
    </inkml:brush>
  </inkml:definitions>
  <inkml:trace contextRef="#ctx0" brushRef="#br0">0 2 24575,'88'-2'0,"96"4"0,-180-2 0,-1 1 0,0-1 0,0 1 0,0-1 0,0 1 0,0 0 0,0 0 0,0 0 0,-1 0 0,5 3 0,-6-3 0,0-1 0,0 1 0,-1 0 0,1 0 0,0-1 0,0 1 0,-1 0 0,1 0 0,0 0 0,-1 0 0,1 0 0,-1 0 0,0 0 0,1 0 0,-1 0 0,0 0 0,1 0 0,-1 0 0,0 0 0,0 2 0,-1 1 0,1-1 0,-1 0 0,0 0 0,-1 0 0,1 0 0,0 0 0,-1 0 0,0-1 0,1 1 0,-1 0 0,0-1 0,-1 1 0,1-1 0,0 0 0,-1 0 0,1 0 0,-1 0 0,-3 2 0,-3 2 0,6-4 0,-1 1 0,0-1 0,0 1 0,1 0 0,0 0 0,0 0 0,-1 0 0,-3 6 0,7-7 0,0-1 0,0 0 0,-1 1 0,1-1 0,0 0 0,0 1 0,0-1 0,0 0 0,0 1 0,1-1 0,-1 0 0,0 1 0,1-1 0,-1 0 0,1 1 0,-1-1 0,1 0 0,-1 0 0,1 0 0,0 1 0,0-1 0,0 0 0,-1 0 0,1 0 0,0 0 0,0 0 0,1-1 0,-1 1 0,0 0 0,0 0 0,0-1 0,0 1 0,3 0 0,32 21 0,-19-12 0,-1 0 0,1 2 0,20 18 0,-34-28 0,0 1 0,-1 0 0,1 0 0,0 0 0,-1 0 0,0 0 0,0 0 0,0 1 0,0-1 0,-1 1 0,1-1 0,-1 1 0,0 0 0,0 0 0,0-1 0,0 1 0,-1 0 0,1 0 0,-1 0 0,0 0 0,-1 0 0,0 6 0,-1-6 6,0 0 0,1 0-1,-2 0 1,1-1 0,0 1-1,-1-1 1,0 1 0,0-1 0,0 0-1,0 0 1,0-1 0,-1 1-1,1-1 1,-1 1 0,1-1-1,-1 0 1,0 0 0,0-1 0,0 1-1,-6 1 1,-9 3-501,-1-1 0,-37 4 0,33-6-6331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3.363"/>
    </inkml:context>
    <inkml:brush xml:id="br0">
      <inkml:brushProperty name="width" value="0.05" units="cm"/>
      <inkml:brushProperty name="height" value="0.05" units="cm"/>
    </inkml:brush>
  </inkml:definitions>
  <inkml:trace contextRef="#ctx0" brushRef="#br0">184 1 24575,'0'7'0,"-1"1"0,0-1 0,-1 1 0,1-1 0,-2 0 0,1 1 0,-1-1 0,0 0 0,0-1 0,-7 11 0,-52 65 0,19-28 0,39-49 0,-4 6 0,1 1 0,0 0 0,-9 21 0,15-32 0,0 1 0,0-1 0,0 1 0,1-1 0,-1 1 0,0 0 0,1-1 0,0 1 0,-1 0 0,1-1 0,0 1 0,0 0 0,0-1 0,0 1 0,0 0 0,0 0 0,1-1 0,-1 1 0,0 0 0,1-1 0,0 1 0,-1-1 0,1 1 0,0 0 0,0-1 0,-1 0 0,1 1 0,1-1 0,-1 1 0,0-1 0,0 0 0,0 0 0,1 0 0,-1 0 0,0 0 0,1 0 0,-1 0 0,4 1 0,17 3-17,0-1 0,0-1 0,0-1 0,1-1 0,-1-1 0,44-6 0,-7 2-1229,-26 3-5580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3.751"/>
    </inkml:context>
    <inkml:brush xml:id="br0">
      <inkml:brushProperty name="width" value="0.05" units="cm"/>
      <inkml:brushProperty name="height" value="0.05" units="cm"/>
    </inkml:brush>
  </inkml:definitions>
  <inkml:trace contextRef="#ctx0" brushRef="#br0">1 0 24575,'0'5'0,"0"6"0,0 6 0,0 4 0,5 4 0,6 3 0,1 0 0,-1 1 0,1-5 0,5-6 0,3-7 0,-1-4-8191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4.266"/>
    </inkml:context>
    <inkml:brush xml:id="br0">
      <inkml:brushProperty name="width" value="0.05" units="cm"/>
      <inkml:brushProperty name="height" value="0.05" units="cm"/>
    </inkml:brush>
  </inkml:definitions>
  <inkml:trace contextRef="#ctx0" brushRef="#br0">299 1 24575,'0'5'0,"-10"10"0,-7 18 0,-6 12 0,-8 12 0,-9 6 0,-1-2 0,0-4 0,4-5 0,7-8 0,10-15 0,12-23 0,12-17 0,6-6-8191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4.633"/>
    </inkml:context>
    <inkml:brush xml:id="br0">
      <inkml:brushProperty name="width" value="0.05" units="cm"/>
      <inkml:brushProperty name="height" value="0.05" units="cm"/>
    </inkml:brush>
  </inkml:definitions>
  <inkml:trace contextRef="#ctx0" brushRef="#br0">0 1 24575,'5'0'0,"15"18"0,14 12 0,20 14 0,15 9 0,5 5 0,4-2 0,-7-7 0,-10-11 0,-16-8 0,-15-8-8191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5.132"/>
    </inkml:context>
    <inkml:brush xml:id="br0">
      <inkml:brushProperty name="width" value="0.05" units="cm"/>
      <inkml:brushProperty name="height" value="0.05" units="cm"/>
    </inkml:brush>
  </inkml:definitions>
  <inkml:trace contextRef="#ctx0" brushRef="#br0">0 18 24575,'9'0'0,"9"0"0,9 0 0,11-5 0,3-1 0,-6 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5.722"/>
    </inkml:context>
    <inkml:brush xml:id="br0">
      <inkml:brushProperty name="width" value="0.05" units="cm"/>
      <inkml:brushProperty name="height" value="0.05" units="cm"/>
    </inkml:brush>
  </inkml:definitions>
  <inkml:trace contextRef="#ctx0" brushRef="#br0">20 1 24575,'-1'7'0,"1"1"0,0-1 0,1 1 0,-1-1 0,2 1 0,-1-1 0,5 14 0,-4-18 0,0 0 0,0-1 0,0 1 0,0-1 0,0 0 0,0 0 0,1 1 0,-1-2 0,1 1 0,-1 0 0,1 0 0,0-1 0,0 1 0,0-1 0,0 0 0,0 0 0,0 0 0,0-1 0,0 1 0,0-1 0,5 1 0,22 2 0,61-3 0,-65-1 0,0 0 0,0 2 0,35 6 0,-57-7 0,-1 1 0,1-1 0,-1 1 0,1 0 0,-1 0 0,0 1 0,1-1 0,-1 1 0,0-1 0,0 1 0,0 0 0,0 0 0,0 1 0,-1-1 0,1 0 0,-1 1 0,1 0 0,-1-1 0,0 1 0,0 0 0,0 0 0,0 1 0,-1-1 0,1 0 0,-1 0 0,0 1 0,0-1 0,0 1 0,0-1 0,-1 1 0,1-1 0,-1 6 0,0-4 0,-1 1 0,0-1 0,0 0 0,-1 1 0,1-1 0,-1 0 0,-1 0 0,1 0 0,0 0 0,-1 0 0,0-1 0,0 1 0,-1-1 0,1 0 0,-1 0 0,0 0 0,0 0 0,0-1 0,-1 1 0,-7 3 0,-17 8 0,-2-1 0,0-2 0,0-1 0,-1-2 0,0-1 0,-1-1 0,0-2 0,-64 2 0,85-8 69,20-3-1503,12-3-5392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6.512"/>
    </inkml:context>
    <inkml:brush xml:id="br0">
      <inkml:brushProperty name="width" value="0.05" units="cm"/>
      <inkml:brushProperty name="height" value="0.05" units="cm"/>
    </inkml:brush>
  </inkml:definitions>
  <inkml:trace contextRef="#ctx0" brushRef="#br0">293 1 24575,'-10'0'0,"0"2"0,1-1 0,-1 2 0,1-1 0,-1 1 0,1 0 0,0 1 0,0 0 0,1 1 0,-1 0 0,1 0 0,0 0 0,0 1 0,1 1 0,0-1 0,0 1 0,-8 10 0,0 1 0,1 1 0,1 0 0,0 1 0,1 0 0,2 1 0,-10 23 0,16-32 0,0 0 0,1 0 0,0 0 0,0 0 0,2 1 0,-1-1 0,2 1 0,-1-1 0,2 1 0,1 12 0,-1-20 0,0 0 0,0 0 0,1 0 0,-1 0 0,1 0 0,0 0 0,1-1 0,-1 1 0,1-1 0,0 1 0,0-1 0,0 0 0,0 0 0,1 0 0,0-1 0,0 1 0,0-1 0,0 0 0,0 0 0,1 0 0,-1-1 0,1 1 0,0-1 0,0 0 0,10 2 0,-4-1 0,1-1 0,0 0 0,0 0 0,0-1 0,0-1 0,-1 0 0,1-1 0,0 0 0,0-1 0,0 0 0,21-8 0,-28 8 0,0 0 0,0 0 0,0-1 0,-1 1 0,1-1 0,-1-1 0,0 1 0,0 0 0,0-1 0,0 0 0,-1 0 0,1 0 0,-1 0 0,0-1 0,-1 1 0,1-1 0,-1 0 0,1 0 0,-1 1 0,-1-2 0,1 1 0,-1 0 0,0 0 0,0 0 0,0-1 0,-1 1 0,0 0 0,-1-8 0,1 9 0,-1 0 0,0 0 0,0 0 0,0 0 0,0 0 0,-1 1 0,0-1 0,1 0 0,-1 1 0,-1-1 0,1 1 0,0 0 0,-1 0 0,0 0 0,0 0 0,0 0 0,0 0 0,0 1 0,0 0 0,-1-1 0,1 1 0,-1 1 0,1-1 0,-8-2 0,-9-3 0,1 1 0,-1 0 0,-31-3 0,45 8 0,-3 0-85,-1 1 0,1 0-1,0 0 1,-1 1 0,1 0-1,0 0 1,-1 1 0,1 1-1,0-1 1,0 2 0,1-1-1,-1 1 1,0 0 0,1 1-1,-8 6 1,-2 2-6741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20.858"/>
    </inkml:context>
    <inkml:brush xml:id="br0">
      <inkml:brushProperty name="width" value="0.05" units="cm"/>
      <inkml:brushProperty name="height" value="0.05" units="cm"/>
    </inkml:brush>
  </inkml:definitions>
  <inkml:trace contextRef="#ctx0" brushRef="#br0">1 87 24575,'2'-4'0,"1"1"0,-1-1 0,1 1 0,0 0 0,0-1 0,1 2 0,-1-1 0,1 0 0,4-3 0,-3 3 0,6-4 0,1 1 0,1 0 0,-1 0 0,1 1 0,0 1 0,0 0 0,0 1 0,1 0 0,-1 1 0,1 0 0,-1 1 0,1 1 0,0 0 0,-1 1 0,1 1 0,-1 0 0,20 6 0,-27-6 0,-1 1 0,1 0 0,-1 1 0,0 0 0,0-1 0,0 2 0,0-1 0,-1 0 0,0 1 0,0 0 0,0 0 0,0 0 0,-1 0 0,0 1 0,0 0 0,0-1 0,3 13 0,-4-14 0,-1 1 0,0 0 0,0-1 0,0 1 0,-1 0 0,1 0 0,-1 0 0,0-1 0,-1 1 0,1 0 0,-1 0 0,0 0 0,0-1 0,0 1 0,-1 0 0,1-1 0,-1 0 0,0 1 0,-1-1 0,1 0 0,-1 0 0,0 0 0,-5 6 0,-80 50 0,87-59 0,0 0 0,1 0 0,-1 0 0,0 0 0,0 1 0,1-1 0,-1 0 0,1 0 0,-1 1 0,1-1 0,0 0 0,-1 0 0,1 1 0,0-1 0,0 0 0,0 1 0,0-1 0,0 0 0,0 1 0,0-1 0,1 0 0,-1 1 0,0-1 0,1 0 0,-1 0 0,1 1 0,-1-1 0,1 0 0,0 0 0,-1 0 0,1 0 0,0 0 0,0 0 0,0 0 0,0 0 0,2 1 0,44 38 0,-36-32 0,1 1 0,-1 1 0,0 0 0,-1 1 0,0 0 0,-1 1 0,0 0 0,-1 1 0,0-1 0,-1 1 0,6 16 0,-10-21 0,0 0 0,-1 0 0,1 1 0,-2-1 0,1 0 0,-1 1 0,-1-1 0,0 1 0,0-1 0,0 1 0,-1-1 0,0 1 0,-1-1 0,0 0 0,0 1 0,-1-1 0,0 0 0,-1-1 0,-5 11 0,6-13 8,0-1-1,0 0 1,-1 0-1,0 0 1,0-1-1,0 1 1,0-1-1,0 0 1,-1 0-1,0 0 1,1 0-1,-1-1 1,0 0-1,0 0 1,-8 2-1,-2-1-378,-1 0-1,1-1 1,-32 1 0,20-3-6455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5.857"/>
    </inkml:context>
    <inkml:brush xml:id="br0">
      <inkml:brushProperty name="width" value="0.05" units="cm"/>
      <inkml:brushProperty name="height" value="0.05" units="cm"/>
    </inkml:brush>
  </inkml:definitions>
  <inkml:trace contextRef="#ctx0" brushRef="#br0">1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7.584"/>
    </inkml:context>
    <inkml:brush xml:id="br0">
      <inkml:brushProperty name="width" value="0.05" units="cm"/>
      <inkml:brushProperty name="height" value="0.05" units="cm"/>
    </inkml:brush>
  </inkml:definitions>
  <inkml:trace contextRef="#ctx0" brushRef="#br0">302 0 24575,'-4'0'0,"-7"5"0,-11 6 0,-1 6 0,-7 5 0,-2 3 0,-1 2 0,1 2 0,5 4 0,3-2 0,1-7 0,4-3 0,6-10 0,5-11 0,8-11 0,9-7 0,7-7 0,2 3-8191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7.945"/>
    </inkml:context>
    <inkml:brush xml:id="br0">
      <inkml:brushProperty name="width" value="0.05" units="cm"/>
      <inkml:brushProperty name="height" value="0.05" units="cm"/>
    </inkml:brush>
  </inkml:definitions>
  <inkml:trace contextRef="#ctx0" brushRef="#br0">1 1 24575,'4'5'0,"7"5"0,10 7 0,17 9 0,5 6 0,15 10 0,16 9 0,5-1 0,3-3 0,-3-6 0,-10-9 0,-17-11-8191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8.742"/>
    </inkml:context>
    <inkml:brush xml:id="br0">
      <inkml:brushProperty name="width" value="0.05" units="cm"/>
      <inkml:brushProperty name="height" value="0.05" units="cm"/>
    </inkml:brush>
  </inkml:definitions>
  <inkml:trace contextRef="#ctx0" brushRef="#br0">0 6 24575,'122'-3'0,"-56"0"0,0 3 0,131 17 0,-193-16 0,0-1 0,1 1 0,-1 0 0,0 1 0,-1-1 0,1 1 0,0-1 0,0 1 0,0 0 0,-1 1 0,1-1 0,-1 1 0,0-1 0,0 1 0,0 0 0,0 0 0,4 7 0,-5-7 0,-1 0 0,0 0 0,0 0 0,0 1 0,-1-1 0,1 0 0,-1 1 0,0-1 0,0 1 0,0-1 0,0 0 0,0 1 0,-1-1 0,1 0 0,-1 1 0,0-1 0,0 0 0,-1 0 0,1 0 0,0 1 0,-5 4 0,-8 17 0,2 1 0,0 0 0,1 0 0,-8 34 0,-8 40-1365,24-79-5461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9.097"/>
    </inkml:context>
    <inkml:brush xml:id="br0">
      <inkml:brushProperty name="width" value="0.05" units="cm"/>
      <inkml:brushProperty name="height" value="0.05" units="cm"/>
    </inkml:brush>
  </inkml:definitions>
  <inkml:trace contextRef="#ctx0" brushRef="#br0">0 61 24575,'10'0'0,"12"0"0,7 0 0,13 0 0,22 0 0,11 0 0,5 0 0,-5-4 0,-6-2 0,-11 0 0,-14-4 0,-11 0 0,-11-2 0,-8 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49.818"/>
    </inkml:context>
    <inkml:brush xml:id="br0">
      <inkml:brushProperty name="width" value="0.05" units="cm"/>
      <inkml:brushProperty name="height" value="0.05" units="cm"/>
    </inkml:brush>
  </inkml:definitions>
  <inkml:trace contextRef="#ctx0" brushRef="#br0">254 1 24575,'4'0'0,"-1"0"0,1 1 0,-1-1 0,1 1 0,-1 0 0,1 0 0,-1 0 0,0 1 0,1-1 0,-1 1 0,0 0 0,0-1 0,0 1 0,0 1 0,-1-1 0,1 0 0,-1 1 0,1-1 0,-1 1 0,0 0 0,0 0 0,0 0 0,0 0 0,0 0 0,-1 0 0,1 1 0,-1-1 0,0 0 0,0 1 0,0-1 0,-1 1 0,1-1 0,-1 1 0,0 4 0,1 0 0,0 1 0,-1-1 0,0 1 0,-1-1 0,0 0 0,0 1 0,-1-1 0,0 0 0,-1 1 0,1-1 0,-2-1 0,1 1 0,-6 9 0,-6 1 0,-1-2 0,0 0 0,-2 0 0,1-2 0,-2 0 0,-19 11 0,21-16 0,2 2 0,-1-1 0,1 2 0,1 0 0,0 1 0,1 0 0,0 1 0,1 1 0,-13 19 0,23-30 0,0 0 0,0 0 0,0 0 0,1 0 0,-1 0 0,1 0 0,0 0 0,0 1 0,1-1 0,-1 0 0,1 1 0,0-1 0,0 1 0,1-1 0,-1 0 0,1 1 0,0-1 0,1 5 0,0-6 0,0 0 0,0 0 0,0 1 0,0-1 0,0 0 0,1-1 0,-1 1 0,1 0 0,0-1 0,0 0 0,0 1 0,0-1 0,0 0 0,1-1 0,-1 1 0,0 0 0,1-1 0,0 0 0,-1 0 0,1 0 0,5 0 0,20 5 0,1-3 0,58 1 0,-72-4 0,0-2 0,1 1 0,-1-2 0,0 0 0,0-1 0,-1 0 0,17-8 0,-28 10 0,1 0 0,-1-1 0,0 0 0,0 1 0,0-1 0,0-1 0,0 1 0,-1 0 0,1-1 0,-1 0 0,0 0 0,0 0 0,0 0 0,-1 0 0,1-1 0,-1 1 0,0-1 0,-1 0 0,1 1 0,-1-1 0,0 0 0,0 0 0,0 0 0,-1 0 0,1 0 0,-1 0 0,-1 0 0,1 0 0,-1 0 0,1 0 0,-2 0 0,0-5 0,-2-1 0,1-1 0,-2 1 0,1 0 0,-1 0 0,-1 0 0,0 1 0,-1 0 0,0 0 0,0 0 0,-1 1 0,0 1 0,-13-12 0,-132-84 0,149 101 8,1 0-1,-1 0 1,1 0-1,-1-1 1,1 0-1,0 0 1,0 0-1,1 0 1,-1 0-1,1 0 1,0-1-1,0 1 1,0-1-1,1 1 1,-2-7-1,1-3-378,0-1-1,2 1 1,1-26 0,1 10-6455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53.960"/>
    </inkml:context>
    <inkml:brush xml:id="br0">
      <inkml:brushProperty name="width" value="0.05" units="cm"/>
      <inkml:brushProperty name="height" value="0.05" units="cm"/>
      <inkml:brushProperty name="color" value="#E71224"/>
    </inkml:brush>
  </inkml:definitions>
  <inkml:trace contextRef="#ctx0" brushRef="#br0">1 112 24575,'1881'-16'0,"-1183"10"0,-33 0 0,-288-35 0,-31 1 0,49 38-1365,-363 2-5461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55.098"/>
    </inkml:context>
    <inkml:brush xml:id="br0">
      <inkml:brushProperty name="width" value="0.05" units="cm"/>
      <inkml:brushProperty name="height" value="0.05" units="cm"/>
      <inkml:brushProperty name="color" value="#E71224"/>
    </inkml:brush>
  </inkml:definitions>
  <inkml:trace contextRef="#ctx0" brushRef="#br0">0 0 24575,'6799'0'-1365,"-6768"0"-5461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2:56.525"/>
    </inkml:context>
    <inkml:brush xml:id="br0">
      <inkml:brushProperty name="width" value="0.05" units="cm"/>
      <inkml:brushProperty name="height" value="0.05" units="cm"/>
      <inkml:brushProperty name="color" value="#E71224"/>
    </inkml:brush>
  </inkml:definitions>
  <inkml:trace contextRef="#ctx0" brushRef="#br0">1 1 24575,'0'1'0,"1"1"0,-1-1 0,1 0 0,0 0 0,0 0 0,0 0 0,0 1 0,0-1 0,0 0 0,0 0 0,0 0 0,0-1 0,0 1 0,0 0 0,0 0 0,1-1 0,-1 1 0,0-1 0,1 1 0,-1-1 0,2 1 0,39 12 0,-34-10 0,43 10 0,1-3 0,97 7 0,111-10 0,-187-6 0,2001 0 0,-984-4 0,3823 3-1365,-4889 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14.228"/>
    </inkml:context>
    <inkml:brush xml:id="br0">
      <inkml:brushProperty name="width" value="0.05" units="cm"/>
      <inkml:brushProperty name="height" value="0.05" units="cm"/>
    </inkml:brush>
  </inkml:definitions>
  <inkml:trace contextRef="#ctx0" brushRef="#br0">0 98 24575,'0'383'0,"1"-433"0,1 1 0,15-78 0,-12 105 0,0 0 0,1 1 0,1 0 0,2 0 0,0 1 0,1 0 0,0 0 0,18-23 0,-25 39 0,0 0 0,1 0 0,-1 1 0,1-1 0,-1 1 0,1 0 0,0 0 0,1 0 0,-1 0 0,0 1 0,1-1 0,6-1 0,-9 3 0,0 1 0,0 0 0,1 0 0,-1 0 0,0 0 0,0 0 0,0 0 0,0 0 0,0 1 0,0-1 0,0 1 0,0-1 0,0 1 0,0 0 0,0 0 0,0 0 0,0 0 0,-1 0 0,1 1 0,0-1 0,-1 0 0,1 1 0,-1-1 0,1 1 0,-1-1 0,0 1 0,1 0 0,-1 0 0,0 0 0,0 0 0,0 2 0,8 12 0,-2 1 0,0 1 0,-1-1 0,-1 1 0,-1 0 0,3 20 0,3 111 0,-7-78 0,-3-67-124,0 0 0,0 0 0,1 0 0,0 0 0,0 0 0,0 0-1,0 0 1,1 0 0,-1-1 0,5 8 0,5 2-6702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14.583"/>
    </inkml:context>
    <inkml:brush xml:id="br0">
      <inkml:brushProperty name="width" value="0.05" units="cm"/>
      <inkml:brushProperty name="height" value="0.05" units="cm"/>
    </inkml:brush>
  </inkml:definitions>
  <inkml:trace contextRef="#ctx0" brushRef="#br0">0 0 24575,'5'0'0,"6"0"0,5 0 0,6 0 0,3 0 0,2 0 0,1 0 0,-3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6.587"/>
    </inkml:context>
    <inkml:brush xml:id="br0">
      <inkml:brushProperty name="width" value="0.05" units="cm"/>
      <inkml:brushProperty name="height" value="0.05" units="cm"/>
    </inkml:brush>
  </inkml:definitions>
  <inkml:trace contextRef="#ctx0" brushRef="#br0">0 1 24575,'191'13'0,"-41"0"0,-142-13 0,0 0 0,1 1 0,-1 0 0,1 0 0,-1 0 0,12 4 0,-17-4 0,-1 0 0,0 0 0,0 0 0,0 1 0,0-1 0,0 0 0,0 1 0,0-1 0,0 1 0,0 0 0,-1 0 0,1 0 0,-1-1 0,1 1 0,-1 1 0,0-1 0,0 0 0,0 0 0,0 0 0,0 1 0,-1-1 0,1 0 0,0 1 0,-1 2 0,2 18 0,0-1 0,-2 1 0,-1 0 0,-1-1 0,-1 1 0,-1-1 0,0 0 0,-11 29 0,-11 20 0,-40 77 0,53-121 0,-26 77 0,10-24 0,27-76-1365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14.941"/>
    </inkml:context>
    <inkml:brush xml:id="br0">
      <inkml:brushProperty name="width" value="0.05" units="cm"/>
      <inkml:brushProperty name="height" value="0.05" units="cm"/>
    </inkml:brush>
  </inkml:definitions>
  <inkml:trace contextRef="#ctx0" brushRef="#br0">0 0 24575,'5'0'0,"6"0"0,10 0 0,7 0 0,3 0 0,6 0 0,6 0 0,0 0 0,-2 0 0,-4 0 0,-3 0 0,-8 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15.762"/>
    </inkml:context>
    <inkml:brush xml:id="br0">
      <inkml:brushProperty name="width" value="0.05" units="cm"/>
      <inkml:brushProperty name="height" value="0.05" units="cm"/>
    </inkml:brush>
  </inkml:definitions>
  <inkml:trace contextRef="#ctx0" brushRef="#br0">230 0 24575,'9'0'0,"0"1"0,1 0 0,-1 0 0,0 1 0,0 0 0,0 1 0,0-1 0,0 2 0,0-1 0,-1 1 0,0 1 0,0 0 0,0 0 0,8 7 0,-11-8 0,0 0 0,-1 1 0,0 0 0,0 0 0,0 0 0,0 1 0,-1-1 0,0 1 0,0 0 0,0 0 0,-1 0 0,0 0 0,0 0 0,-1 1 0,0-1 0,0 0 0,0 1 0,-1-1 0,0 1 0,0-1 0,-1 11 0,-2-8 0,1 0 0,-1 0 0,0 0 0,-1-1 0,0 1 0,0-1 0,-1 0 0,0 0 0,0-1 0,-1 1 0,0-1 0,-10 9 0,-13 11 0,-52 38 0,51-42 0,-22 14 0,30-22 0,0 1 0,1 1 0,1 1 0,-32 35 0,49-49 0,1 0 0,-1 0 0,1 0 0,-1 0 0,1 0 0,1 0 0,-1 1 0,0-1 0,1 1 0,0-1 0,0 1 0,0-1 0,1 1 0,0 0 0,0 0 0,0-1 0,0 1 0,1 0 0,-1-1 0,1 1 0,0-1 0,1 1 0,-1-1 0,1 1 0,0-1 0,0 0 0,5 8 0,-3-7 0,1 1 0,-1 0 0,1-1 0,1 0 0,-1 0 0,1 0 0,-1-1 0,1 0 0,1 0 0,-1 0 0,1-1 0,-1 0 0,1 0 0,0-1 0,0 0 0,0 0 0,8 1 0,1-1 0,0-1 0,-1 0 0,1-1 0,0-1 0,-1 0 0,1-2 0,-1 1 0,1-2 0,26-9 0,-36 10 0,-1 1 0,0-1 0,0 1 0,0-2 0,0 1 0,0 0 0,-1-1 0,1 0 0,-1 0 0,0 0 0,0-1 0,-1 1 0,1-1 0,-1 0 0,0 0 0,0 0 0,-1 0 0,1-1 0,-1 1 0,-1-1 0,1 1 0,-1-1 0,0 0 0,0 1 0,0-1 0,-1 0 0,0 0 0,0 0 0,-1-7 0,-1 0 0,-1-1 0,-1 1 0,0 0 0,0 0 0,-1 1 0,-1-1 0,0 1 0,-1 0 0,0 1 0,-11-14 0,-13-14 0,-50-48 0,76 83 0,-41-41-113,13 14 234,-37-45-1,62 66-269,1 0 0,0 0-1,0-1 1,1 0 0,1 0-1,-1 0 1,2-1 0,0 1-1,-4-20 1,5 11-6677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19.963"/>
    </inkml:context>
    <inkml:brush xml:id="br0">
      <inkml:brushProperty name="width" value="0.05" units="cm"/>
      <inkml:brushProperty name="height" value="0.05" units="cm"/>
      <inkml:brushProperty name="color" value="#E71224"/>
    </inkml:brush>
  </inkml:definitions>
  <inkml:trace contextRef="#ctx0" brushRef="#br0">278 1 24575,'0'3'0,"1"1"0,0-1 0,0 1 0,1-1 0,-1 0 0,1 1 0,-1-1 0,5 5 0,6 16 0,-3 10 0,-2 0 0,-1 1 0,3 57 0,-9 110 0,-2-118 0,-1-13 0,-21 120 0,23-189 0,1 0 0,0 1 0,-1-1 0,1 0 0,-1 1 0,0-1 0,0 0 0,0 1 0,0-1 0,0 0 0,0 0 0,0 0 0,-1 0 0,1 0 0,-1 0 0,0-1 0,1 1 0,-4 2 0,3-4 0,1 1 0,-1-1 0,0 0 0,1 0 0,-1 1 0,0-1 0,1 0 0,-1-1 0,0 1 0,0 0 0,1 0 0,-1-1 0,0 1 0,1-1 0,-1 0 0,1 1 0,-1-1 0,1 0 0,-1 0 0,1 0 0,-1 0 0,1 0 0,0 0 0,0 0 0,-1 0 0,0-2 0,-56-50 0,-117-79 0,167 129 0,15 12 0,17 13 0,36 20 0,-24-15 0,2-2 0,0-1 0,62 28 0,-94-50-4,-1 0-1,0-1 0,1 1 0,-1-1 1,1 0-1,0 0 0,-1-1 0,1 1 1,0-1-1,-1-1 0,1 1 0,0-1 1,-1 0-1,1 0 0,-1 0 1,9-5-1,-6 3 23,-1-1 0,-1 0 0,1-1 1,0 0-1,-1 0 0,0 0 0,0-1 0,-1 0 1,0 0-1,8-11 0,-3-1-183,0 1 0,-1-1 0,-1-1 0,0 0 0,-2 0 0,0 0 0,-1-1 0,3-30 0,-5 26-6661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21.200"/>
    </inkml:context>
    <inkml:brush xml:id="br0">
      <inkml:brushProperty name="width" value="0.05" units="cm"/>
      <inkml:brushProperty name="height" value="0.05" units="cm"/>
      <inkml:brushProperty name="color" value="#E71224"/>
    </inkml:brush>
  </inkml:definitions>
  <inkml:trace contextRef="#ctx0" brushRef="#br0">1 84 24575,'0'0'0,"0"-1"0,0 0 0,1 0 0,-1 1 0,0-1 0,1 0 0,-1 1 0,1-1 0,-1 0 0,1 1 0,-1-1 0,1 0 0,0 1 0,-1-1 0,1 1 0,-1-1 0,1 1 0,0 0 0,0-1 0,-1 1 0,1 0 0,0-1 0,0 1 0,1-1 0,26-5 0,-16 3 0,46-16 0,-29 9 0,0 1 0,58-9 0,-74 16 0,1 1 0,-1 0 0,1 1 0,-1 0 0,1 1 0,0 1 0,18 4 0,-28-5 0,-1 1 0,1-1 0,-1 1 0,1 0 0,-1 0 0,0 0 0,0 0 0,0 0 0,0 1 0,0 0 0,0-1 0,-1 1 0,1 0 0,-1 0 0,0 1 0,0-1 0,0 0 0,0 1 0,-1-1 0,1 1 0,-1 0 0,0-1 0,0 1 0,0 0 0,-1 0 0,1 0 0,-1-1 0,0 1 0,0 0 0,-1 6 0,1-5 0,-1 1 0,1-1 0,-1 1 0,-1-1 0,1 1 0,-1-1 0,0 0 0,0 1 0,0-1 0,-1 0 0,0-1 0,0 1 0,0 0 0,0-1 0,-1 0 0,-8 8 0,-2 0 0,0-1 0,-2-1 0,-27 15 0,25-15 0,18-10 0,-1 0 0,1 0 0,0 0 0,0 0 0,0 0 0,-1 0 0,1 0 0,0 0 0,0 0 0,0 1 0,-1-1 0,1 0 0,0 0 0,0 0 0,0 0 0,0 0 0,-1 1 0,1-1 0,0 0 0,0 0 0,0 0 0,0 1 0,0-1 0,0 0 0,0 0 0,-1 0 0,1 1 0,0-1 0,0 0 0,0 0 0,0 0 0,0 1 0,0-1 0,0 0 0,0 0 0,0 1 0,0-1 0,0 0 0,0 0 0,1 0 0,-1 1 0,0-1 0,0 0 0,0 0 0,0 1 0,14 6 0,33 5 0,-30-9 0,-7 0 0,1 0 0,-1 1 0,0 0 0,0 1 0,-1 0 0,1 0 0,-1 1 0,0 0 0,0 1 0,-1 0 0,0 0 0,0 1 0,-1 0 0,0 1 0,-1-1 0,1 1 0,-1 0 0,-1 1 0,0-1 0,0 1 0,-1 0 0,-1 1 0,1-1 0,-2 1 0,1-1 0,-1 1 0,-1 0 0,0 0 0,-1-1 0,0 1 0,0 0 0,-1 0 0,-1 0 0,1-1 0,-6 15 0,4-16 0,-1-1 0,-1 1 0,0-1 0,0 0 0,0 0 0,-1-1 0,0 0 0,-1 0 0,1 0 0,-1-1 0,-1 1 0,1-2 0,-1 1 0,-14 6 0,0 1 0,-2-2 0,0 0 0,0-2 0,-28 8 0,31-12-455,0-1 0,-43 3 0,38-6-6371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29.086"/>
    </inkml:context>
    <inkml:brush xml:id="br0">
      <inkml:brushProperty name="width" value="0.05" units="cm"/>
      <inkml:brushProperty name="height" value="0.05" units="cm"/>
    </inkml:brush>
  </inkml:definitions>
  <inkml:trace contextRef="#ctx0" brushRef="#br0">1 47 24575,'1'24'0,"1"0"0,6 25 0,3 27 0,-4 269 0,-8-418 0,0 16 0,9-90 0,-5 129 0,0 1 0,1-1 0,0 1 0,2-1 0,0 1 0,1 1 0,0-1 0,2 1 0,16-24 0,-19 31 0,3-3 0,1-1 0,0 2 0,0-1 0,13-9 0,-22 19 0,0 1 0,1 0 0,-1 0 0,0-1 0,1 1 0,0 0 0,-1 0 0,1 0 0,-1 1 0,1-1 0,0 0 0,0 1 0,0-1 0,-1 1 0,1-1 0,0 1 0,0 0 0,0 0 0,0 0 0,0 0 0,0 0 0,-1 0 0,1 0 0,0 1 0,0-1 0,0 1 0,0-1 0,-1 1 0,1 0 0,0 0 0,-1-1 0,1 1 0,0 0 0,-1 1 0,1-1 0,-1 0 0,0 0 0,1 1 0,-1-1 0,0 1 0,1 1 0,5 8 0,0 1 0,-1 0 0,0 0 0,-1 0 0,-1 1 0,6 23 0,9 86 0,-12-68 0,-1 3 23,-4-33-717,10 46 0,-5-49-6132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29.511"/>
    </inkml:context>
    <inkml:brush xml:id="br0">
      <inkml:brushProperty name="width" value="0.05" units="cm"/>
      <inkml:brushProperty name="height" value="0.05" units="cm"/>
    </inkml:brush>
  </inkml:definitions>
  <inkml:trace contextRef="#ctx0" brushRef="#br0">0 0 24575,'5'0'0,"6"0"0,6 0 0,5 0 0,8 0 0,3 0 0,1 0 0,0 0 0,-6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29.962"/>
    </inkml:context>
    <inkml:brush xml:id="br0">
      <inkml:brushProperty name="width" value="0.05" units="cm"/>
      <inkml:brushProperty name="height" value="0.05" units="cm"/>
    </inkml:brush>
  </inkml:definitions>
  <inkml:trace contextRef="#ctx0" brushRef="#br0">0 1 24575,'5'0'0,"6"0"0,6 0 0,9 0 0,5 0 0,7 0 0,2 0 0,-7 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30.896"/>
    </inkml:context>
    <inkml:brush xml:id="br0">
      <inkml:brushProperty name="width" value="0.05" units="cm"/>
      <inkml:brushProperty name="height" value="0.05" units="cm"/>
    </inkml:brush>
  </inkml:definitions>
  <inkml:trace contextRef="#ctx0" brushRef="#br0">143 22 24575,'-7'0'0,"-1"0"0,0 0 0,1 1 0,-1 0 0,0 0 0,1 1 0,-1 0 0,-12 5 0,16-5 0,0 1 0,0-1 0,1 1 0,0 0 0,0 0 0,-1 0 0,2 1 0,-1-1 0,0 1 0,1-1 0,-1 1 0,1 0 0,0 0 0,0 0 0,1 0 0,-1 0 0,0 5 0,-1 4 0,0-1 0,0 1 0,2 0 0,-1 1 0,2-1 0,-1 0 0,2 0 0,0 0 0,1 0 0,0 0 0,1 0 0,0 0 0,1-1 0,7 18 0,-8-24 0,0 1 0,1-1 0,0 0 0,0 0 0,0 0 0,0-1 0,1 0 0,0 1 0,0-1 0,1-1 0,-1 1 0,1-1 0,0 0 0,0-1 0,1 1 0,-1-1 0,1 0 0,-1-1 0,1 1 0,0-2 0,0 1 0,0-1 0,0 0 0,0 0 0,0 0 0,0-1 0,12-1 0,-14-1 0,1 1 0,-1-1 0,0 1 0,1-1 0,-1-1 0,0 1 0,0-1 0,0 0 0,0 0 0,-1-1 0,1 1 0,-1-1 0,0 0 0,0 0 0,0 0 0,-1-1 0,0 1 0,1-1 0,-1 0 0,-1 0 0,3-6 0,3-4 0,-2-1 0,0 0 0,-1 0 0,0 0 0,3-32 0,-7 42 0,0 0 0,-1 0 0,0 0 0,0-1 0,0 1 0,-1 0 0,0 0 0,0 0 0,-1 0 0,0 0 0,0 0 0,0 0 0,0 1 0,-1-1 0,0 1 0,0-1 0,-1 1 0,-6-7 0,1 3 0,0 1 0,-1 0 0,-1 0 0,1 1 0,-1 1 0,-1 0 0,1 0 0,-13-4 0,-28-6 0,51 16 0,0-1 0,-1 1 0,1 0 0,-1-1 0,1 1 0,0 0 0,-1 0 0,1 0 0,-1-1 0,1 2 0,-1-1 0,1 0 0,0 0 0,-1 0 0,1 1 0,-1-1 0,1 1 0,0-1 0,-1 1 0,1-1 0,0 1 0,0 0 0,-1 0 0,1-1 0,0 1 0,0 0 0,0 0 0,0 0 0,0 0 0,0 0 0,0 1 0,1-1 0,-2 1 0,2-1-50,0 0-1,1 0 1,-1 0-1,0 0 0,0 0 1,1 0-1,-1 0 1,1-1-1,-1 1 1,0 0-1,1 0 0,-1 0 1,1-1-1,0 1 1,-1 0-1,1-1 1,0 1-1,-1 0 0,1-1 1,0 1-1,0-1 1,0 1-1,-1-1 1,1 0-1,0 1 1,1-1-1,15 7-6775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3:31.597"/>
    </inkml:context>
    <inkml:brush xml:id="br0">
      <inkml:brushProperty name="width" value="0.05" units="cm"/>
      <inkml:brushProperty name="height" value="0.05" units="cm"/>
    </inkml:brush>
  </inkml:definitions>
  <inkml:trace contextRef="#ctx0" brushRef="#br0">267 1 24575,'0'497'0,"0"-490"0,0 0 0,-1-1 0,1 1 0,-1 0 0,-1 0 0,1-1 0,-1 1 0,-1-1 0,1 1 0,-1-1 0,0 0 0,0 0 0,-1 0 0,0 0 0,0-1 0,0 1 0,-8 6 0,3-5 0,0 0 0,-1 0 0,0-1 0,0 0 0,0-1 0,-1 0 0,0-1 0,0 0 0,-18 4 0,-39 4-1365,38-9-5461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4.103"/>
    </inkml:context>
    <inkml:brush xml:id="br0">
      <inkml:brushProperty name="width" value="0.05" units="cm"/>
      <inkml:brushProperty name="height" value="0.05" units="cm"/>
    </inkml:brush>
  </inkml:definitions>
  <inkml:trace contextRef="#ctx0" brushRef="#br0">56 192 24575,'-2'30'0,"-10"58"0,-1 10 0,13-87 0,-1 1 0,-1-1 0,1 0 0,-8 20 0,9-31 0,1 0 0,-1 1 0,0-1 0,0 0 0,0 0 0,0 0 0,0 1 0,0-1 0,0 0 0,0 0 0,0 0 0,0 1 0,-1-1 0,1 0 0,0 0 0,0 0 0,0 0 0,0 1 0,0-1 0,0 0 0,0 0 0,0 0 0,0 0 0,-1 0 0,1 1 0,0-1 0,0 0 0,0 0 0,0 0 0,-1 0 0,1 0 0,0 0 0,0 0 0,0 0 0,0 1 0,-1-1 0,1 0 0,0 0 0,0 0 0,0 0 0,0 0 0,-1 0 0,1 0 0,0 0 0,0 0 0,0 0 0,-1 0 0,1 0 0,0 0 0,0-1 0,0 1 0,0 0 0,-1 0 0,1 0 0,-5-14 0,1-22 0,4 15 0,1-1 0,2 1 0,0-1 0,1 1 0,1 0 0,1 1 0,1-1 0,12-25 0,-5 16 0,2 0 0,1 1 0,1 1 0,36-43 0,-52 68 0,0 0 0,1 0 0,-1 1 0,0-1 0,1 1 0,0 0 0,-1 0 0,1 0 0,0 0 0,0 0 0,0 1 0,1-1 0,-1 1 0,0 0 0,0 0 0,1 0 0,-1 0 0,1 1 0,-1-1 0,1 1 0,-1 0 0,1 0 0,-1 0 0,1 0 0,-1 1 0,0-1 0,1 1 0,-1 0 0,0 0 0,5 3 0,-2-1 0,0 0 0,-1 1 0,0 0 0,0 1 0,0-1 0,-1 1 0,1 0 0,-1 0 0,0 0 0,-1 0 0,1 1 0,-1-1 0,0 1 0,-1 0 0,4 10 0,3 20 0,-2 0 0,-2 0 0,-1 0 0,-2 0 0,-1 1 0,-6 41 0,5 81 0,4-132-1365,2-8-5461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7.014"/>
    </inkml:context>
    <inkml:brush xml:id="br0">
      <inkml:brushProperty name="width" value="0.05" units="cm"/>
      <inkml:brushProperty name="height" value="0.05" units="cm"/>
    </inkml:brush>
  </inkml:definitions>
  <inkml:trace contextRef="#ctx0" brushRef="#br0">1 0 24575,'4'0'0,"7"0"0,15 5 0,18 1 0,10 4 0,10 1 0,4-1 0,9-3 0,-4 2 0,0 0 0,-8-2 0,-11-2 0,-13-2-8191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4.765"/>
    </inkml:context>
    <inkml:brush xml:id="br0">
      <inkml:brushProperty name="width" value="0.05" units="cm"/>
      <inkml:brushProperty name="height" value="0.05" units="cm"/>
    </inkml:brush>
  </inkml:definitions>
  <inkml:trace contextRef="#ctx0" brushRef="#br0">0 29 24575,'0'-5'0,"5"-1"0,6 0 0,6 2 0,5 0 0,3 2 0,2 1 0,1 1 0,1 0 0,0 0 0,-1 0 0,-4 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5.139"/>
    </inkml:context>
    <inkml:brush xml:id="br0">
      <inkml:brushProperty name="width" value="0.05" units="cm"/>
      <inkml:brushProperty name="height" value="0.05" units="cm"/>
    </inkml:brush>
  </inkml:definitions>
  <inkml:trace contextRef="#ctx0" brushRef="#br0">0 0 24575,'5'0'0,"1"5"0,5 1 0,5 0 0,4-1 0,4-1 0,2-2 0,2-1 0,0-1 0,-4 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5.692"/>
    </inkml:context>
    <inkml:brush xml:id="br0">
      <inkml:brushProperty name="width" value="0.05" units="cm"/>
      <inkml:brushProperty name="height" value="0.05" units="cm"/>
    </inkml:brush>
  </inkml:definitions>
  <inkml:trace contextRef="#ctx0" brushRef="#br0">30 0 24575,'0'5'0,"0"6"0,0 10 0,0 12 0,0 4 0,-5 6 0,-2 4 0,1 0 0,1-4 0,2-5 0,1-3 0,1-4 0,0-2 0,1-2 0,0 0 0,1-5-8191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6.493"/>
    </inkml:context>
    <inkml:brush xml:id="br0">
      <inkml:brushProperty name="width" value="0.05" units="cm"/>
      <inkml:brushProperty name="height" value="0.05" units="cm"/>
    </inkml:brush>
  </inkml:definitions>
  <inkml:trace contextRef="#ctx0" brushRef="#br0">89 1 24575,'-3'0'0,"0"1"0,0-1 0,0 1 0,0 0 0,0 0 0,0 0 0,0 1 0,0-1 0,0 1 0,1 0 0,-1-1 0,1 1 0,-1 0 0,1 1 0,0-1 0,-1 0 0,1 1 0,0-1 0,1 1 0,-1-1 0,0 1 0,1 0 0,0 0 0,-1 0 0,1 0 0,0 0 0,0 3 0,-4 11 0,1-1 0,0 1 0,-1 27 0,1-12 0,2 0 0,1 1 0,1-1 0,2 1 0,1-1 0,2 0 0,12 46 0,-15-73 0,1 0 0,0 0 0,-1-1 0,2 1 0,-1 0 0,1-1 0,-1 0 0,1 0 0,0 0 0,1 0 0,-1-1 0,1 1 0,-1-1 0,1-1 0,0 1 0,0 0 0,0-1 0,1 0 0,-1 0 0,0-1 0,1 0 0,-1 0 0,1 0 0,10 0 0,-6 0 0,-1-1 0,1 0 0,-1-1 0,1 0 0,-1 0 0,0-1 0,0 0 0,0-1 0,0 0 0,0 0 0,0-1 0,-1 0 0,1 0 0,10-9 0,-7 3 0,0-2 0,-1 0 0,0 0 0,-1-1 0,-1 0 0,0-1 0,0 0 0,-2 0 0,1-1 0,-2 0 0,0 0 0,-1-1 0,3-17 0,-5 22 0,-1 1 0,0-1 0,-1 0 0,0 0 0,-1 1 0,0-1 0,-1 0 0,0 0 0,-1 0 0,0 1 0,-1-1 0,0 1 0,0 0 0,-1 0 0,-1 0 0,0 0 0,0 0 0,0 1 0,-1 0 0,-13-14 0,14 18 0,-1 0 0,0 0 0,0 0 0,0 1 0,0 0 0,-1 0 0,0 0 0,0 1 0,0 0 0,0 0 0,-1 1 0,1 0 0,0 0 0,-1 1 0,-15-1 0,18 2 0,0 0 0,0 1 0,0-1 0,0 1 0,1 0 0,-1 0 0,0 1 0,0-1 0,1 1 0,-1 0 0,1 1 0,0-1 0,-1 1 0,1 0 0,0 0 0,0 0 0,1 0 0,-1 1 0,1-1 0,0 1 0,0 0 0,0 0 0,0 0 0,1 0 0,-3 6 0,1-1-116,2-4-22,0-1-1,0 1 0,-1-1 0,1 1 0,-1-1 0,0 0 1,0 0-1,-5 4 0,-5 2-6687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7.078"/>
    </inkml:context>
    <inkml:brush xml:id="br0">
      <inkml:brushProperty name="width" value="0.05" units="cm"/>
      <inkml:brushProperty name="height" value="0.05" units="cm"/>
    </inkml:brush>
  </inkml:definitions>
  <inkml:trace contextRef="#ctx0" brushRef="#br0">0 0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7.493"/>
    </inkml:context>
    <inkml:brush xml:id="br0">
      <inkml:brushProperty name="width" value="0.05" units="cm"/>
      <inkml:brushProperty name="height" value="0.05" units="cm"/>
    </inkml:brush>
  </inkml:definitions>
  <inkml:trace contextRef="#ctx0" brushRef="#br0">1 1 24575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8.605"/>
    </inkml:context>
    <inkml:brush xml:id="br0">
      <inkml:brushProperty name="width" value="0.05" units="cm"/>
      <inkml:brushProperty name="height" value="0.05" units="cm"/>
    </inkml:brush>
  </inkml:definitions>
  <inkml:trace contextRef="#ctx0" brushRef="#br0">50 35 24575,'-7'207'0,"4"-174"0,-2 0 0,-1-1 0,-1 0 0,-15 38 0,37-141 0,-3 34 0,3 1 0,0 1 0,30-47 0,-35 65 0,1 1 0,1 0 0,1 0 0,0 1 0,1 1 0,0 0 0,1 1 0,25-16 0,-32 25 0,0-1 0,0 1 0,1 1 0,-1 0 0,1 0 0,0 1 0,0 0 0,0 0 0,0 1 0,0 0 0,0 1 0,0 0 0,18 2 0,-22-1 0,0 0 0,0 0 0,0 1 0,0-1 0,-1 1 0,1 0 0,0 0 0,-1 1 0,1-1 0,-1 1 0,0 0 0,0 0 0,0 1 0,-1-1 0,1 1 0,-1 0 0,1 0 0,-1 0 0,0 0 0,-1 0 0,1 1 0,-1-1 0,0 1 0,0 0 0,0 0 0,0 5 0,3 18 0,-2-1 0,0 1 0,-3 45 0,0 4 0,0-74-62,0 0 0,0 0 0,1 0 0,-1 0 0,0 1 0,1-1 0,0 0 0,0-1 0,0 1 0,0 0 0,0 0 0,0 0-1,1-1 1,0 1 0,-1 0 0,1-1 0,0 0 0,0 1 0,0-1 0,1 0 0,3 3 0,11 3-6764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8.991"/>
    </inkml:context>
    <inkml:brush xml:id="br0">
      <inkml:brushProperty name="width" value="0.05" units="cm"/>
      <inkml:brushProperty name="height" value="0.05" units="cm"/>
    </inkml:brush>
  </inkml:definitions>
  <inkml:trace contextRef="#ctx0" brushRef="#br0">0 1 24575,'5'0'0,"6"0"0,10 0 0,12 0 0,4 0 0,1 0 0,-1 4 0,-8 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39.396"/>
    </inkml:context>
    <inkml:brush xml:id="br0">
      <inkml:brushProperty name="width" value="0.05" units="cm"/>
      <inkml:brushProperty name="height" value="0.05" units="cm"/>
    </inkml:brush>
  </inkml:definitions>
  <inkml:trace contextRef="#ctx0" brushRef="#br0">0 0 24575,'0'5'0,"5"6"0,6 1 0,6 4 0,4-2 0,5-3 0,-4-3-8191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40.644"/>
    </inkml:context>
    <inkml:brush xml:id="br0">
      <inkml:brushProperty name="width" value="0.05" units="cm"/>
      <inkml:brushProperty name="height" value="0.05" units="cm"/>
    </inkml:brush>
  </inkml:definitions>
  <inkml:trace contextRef="#ctx0" brushRef="#br0">1 1 24575,'0'4'0,"0"7"0,0 11 0,0 15 0,0 16 0,0 13 0,0-1 0,0 4 0,0-6 0,0-4 0,0-7 0,0-8 0,0-7 0,0-5 0,0-8-8191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8.122"/>
    </inkml:context>
    <inkml:brush xml:id="br0">
      <inkml:brushProperty name="width" value="0.05" units="cm"/>
      <inkml:brushProperty name="height" value="0.05" units="cm"/>
    </inkml:brush>
  </inkml:definitions>
  <inkml:trace contextRef="#ctx0" brushRef="#br0">777 1 24575,'-10'1'0,"-1"0"0,0 0 0,1 2 0,-1-1 0,1 1 0,0 1 0,-1 0 0,2 0 0,-1 1 0,1 0 0,-10 7 0,-15 12 0,-46 43 0,54-45 0,-384 309 0,315-257-1365,104-80-5461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41.480"/>
    </inkml:context>
    <inkml:brush xml:id="br0">
      <inkml:brushProperty name="width" value="0.05" units="cm"/>
      <inkml:brushProperty name="height" value="0.05" units="cm"/>
    </inkml:brush>
  </inkml:definitions>
  <inkml:trace contextRef="#ctx0" brushRef="#br0">258 0 24575,'-3'0'0,"-1"1"0,0 0 0,1 0 0,-1 0 0,1 0 0,-1 0 0,1 1 0,0 0 0,0-1 0,0 1 0,-1 1 0,2-1 0,-5 4 0,-37 39 0,36-36 0,-9 10 0,1 2 0,1 0 0,0 0 0,2 2 0,0 0 0,2 0 0,1 1 0,0 0 0,2 1 0,1 0 0,1 0 0,1 1 0,1 0 0,1 0 0,1 0 0,2 0 0,1 0 0,0 0 0,7 30 0,-6-49 0,0-1 0,0 1 0,1 0 0,0-1 0,0 1 0,0-1 0,1 0 0,0 0 0,0 0 0,1-1 0,0 1 0,0-1 0,0 0 0,0-1 0,1 1 0,-1-1 0,1 0 0,1 0 0,-1-1 0,0 0 0,1 0 0,-1 0 0,1-1 0,0 0 0,8 1 0,2 1 0,0-2 0,0 0 0,0-1 0,1-1 0,-1 0 0,0-1 0,0-1 0,0-1 0,25-7 0,-38 8 0,0 0 0,1 0 0,-1 0 0,0-1 0,-1 1 0,1-1 0,0 0 0,-1 0 0,0 0 0,1-1 0,-1 1 0,0-1 0,-1 0 0,1 0 0,-1 0 0,0 0 0,0 0 0,0-1 0,0 1 0,-1 0 0,0-1 0,0 1 0,0-1 0,0 0 0,-1 1 0,1-1 0,-1 0 0,-1 1 0,0-9 0,1 6 0,-1 0 0,0 0 0,0 0 0,-1 0 0,1 1 0,-1-1 0,-1 1 0,1-1 0,-1 1 0,0 0 0,-1 0 0,1 0 0,-1 0 0,0 1 0,-1-1 0,1 1 0,-1 0 0,0 1 0,-11-9 0,9 10 6,-1-1 0,1 1 0,-1 1 0,0-1 0,0 1 0,1 0 0,-1 1 0,-1 0 0,1 0 0,0 1 0,0 0 0,0 1 0,0-1 0,0 2 0,0-1 0,0 1 0,0 0 0,0 1 0,-14 6 0,12-4-112,0 1 0,1 0 0,0 0 0,0 1 0,1 0 0,0 1-1,0 0 1,0 0 0,1 1 0,0-1 0,1 2 0,0-1 0,-9 21 0,6-8-6720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45.901"/>
    </inkml:context>
    <inkml:brush xml:id="br0">
      <inkml:brushProperty name="width" value="0.05" units="cm"/>
      <inkml:brushProperty name="height" value="0.05" units="cm"/>
      <inkml:brushProperty name="color" value="#E71224"/>
    </inkml:brush>
  </inkml:definitions>
  <inkml:trace contextRef="#ctx0" brushRef="#br0">311 0 24575,'-21'691'0,"19"-648"0,3-32 0,-1-1 0,0 1 0,-1 0 0,-1-1 0,1 1 0,-6 16 0,6-26 0,1-1 0,0 1 0,0-1 0,0 0 0,-1 1 0,1-1 0,0 0 0,0 1 0,-1-1 0,1 0 0,0 1 0,-1-1 0,1 0 0,0 0 0,-1 1 0,1-1 0,-1 0 0,1 0 0,0 0 0,-1 1 0,1-1 0,-1 0 0,1 0 0,-1 0 0,1 0 0,0 0 0,-1 0 0,1 0 0,-1 0 0,1 0 0,-1 0 0,1 0 0,0 0 0,-1 0 0,1-1 0,-1 1 0,1 0 0,0 0 0,-1 0 0,1 0 0,-1-1 0,1 1 0,0 0 0,-1-1 0,1 1 0,-1-1 0,-14-15 0,-48-69 0,43 55 0,-1 0 0,-2 2 0,-1 0 0,-1 2 0,-30-25 0,55 51 0,0-1 0,-1 1 0,1 0 0,0-1 0,0 1 0,0 0 0,0 0 0,-1-1 0,1 1 0,0 0 0,0 0 0,-1-1 0,1 1 0,0 0 0,0 0 0,-1 0 0,1-1 0,0 1 0,-1 0 0,1 0 0,0 0 0,-1 0 0,1 0 0,0 0 0,-1 0 0,1 0 0,0 0 0,-1 0 0,1 0 0,0 0 0,-1 0 0,1 0 0,0 0 0,-1 0 0,1 0 0,0 0 0,-1 0 0,1 0 0,0 0 0,-1 1 0,1-1 0,0 0 0,0 0 0,-1 1 0,6 17 0,18 24 0,13 7 0,2-2 0,73 68 0,-101-105 0,-6-6 0,0 0 0,0 0 0,0 0 0,1-1 0,-1 0 0,1 0 0,0 0 0,0 0 0,0-1 0,0 0 0,1 0 0,-1 0 0,0-1 0,1 0 0,0 0 0,-1 0 0,1-1 0,-1 1 0,1-1 0,0-1 0,8 0 0,-6-2 0,1 0 0,0 0 0,-1 0 0,0-1 0,0 0 0,0-1 0,-1 0 0,1 0 0,-1-1 0,0 1 0,0-2 0,9-10 0,-1-1-195,0 0 0,-2-1 0,0-1 0,-1 0 0,-1-1 0,9-21 0,-13 20-6631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47.125"/>
    </inkml:context>
    <inkml:brush xml:id="br0">
      <inkml:brushProperty name="width" value="0.05" units="cm"/>
      <inkml:brushProperty name="height" value="0.05" units="cm"/>
      <inkml:brushProperty name="color" value="#E71224"/>
    </inkml:brush>
  </inkml:definitions>
  <inkml:trace contextRef="#ctx0" brushRef="#br0">133 0 24575,'1'1'0,"1"-1"0,-1 0 0,-1 0 0,1 1 0,0-1 0,0 1 0,0-1 0,0 1 0,0-1 0,0 1 0,0 0 0,-1-1 0,1 1 0,0 0 0,0 0 0,-1-1 0,1 1 0,-1 0 0,1 0 0,-1 0 0,1 0 0,-1 0 0,1 0 0,-1 0 0,0 0 0,0 0 0,1 1 0,5 33 0,-6-31 0,1 10 0,-1-1 0,-1 1 0,0 0 0,-1 0 0,0-1 0,-1 1 0,-1-1 0,0 0 0,0 0 0,-2 0 0,1 0 0,-2-1 0,0 0 0,0 0 0,-1-1 0,-11 13 0,18-22 0,-53 77 0,51-73 0,-1 0 0,1 0 0,1 1 0,-1-1 0,1 1 0,0-1 0,0 1 0,1 0 0,0 0 0,0 0 0,1 11 0,0-16 0,1 0 0,-1-1 0,1 1 0,0 0 0,0 0 0,0 0 0,0 0 0,0 0 0,0-1 0,0 1 0,0-1 0,1 1 0,-1-1 0,1 1 0,-1-1 0,1 0 0,-1 1 0,1-1 0,0 0 0,0 0 0,-1 0 0,1 0 0,0-1 0,0 1 0,0-1 0,4 2 0,6 0 0,1 0 0,0 0 0,16-1 0,-6 0 0,39 6 0,-29-2 0,1-2 0,0 0 0,0-3 0,0 0 0,37-7 0,-69 7 3,0 0-1,0 0 1,-1-1 0,1 1-1,0 0 1,-1-1-1,1 1 1,0-1 0,0 0-1,-1 0 1,1 0-1,-1 1 1,1-1 0,-1-1-1,1 1 1,-1 0 0,0 0-1,0 0 1,1-1-1,-1 1 1,0-1 0,0 1-1,0-1 1,-1 1-1,1-1 1,0 0 0,0 1-1,-1-1 1,1 0-1,-1 1 1,0-1 0,1 0-1,-1 0 1,0 0-1,0 1 1,0-1 0,0 0-1,0 0 1,-1 1-1,1-1 1,0 0 0,-1 0-1,0 1 1,1-1-1,-2-2 1,-3-6-215,0 1 0,0-1 0,-1 1-1,-1 0 1,1 1 0,-9-9 0,-7-6-6614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47.514"/>
    </inkml:context>
    <inkml:brush xml:id="br0">
      <inkml:brushProperty name="width" value="0.05" units="cm"/>
      <inkml:brushProperty name="height" value="0.05" units="cm"/>
      <inkml:brushProperty name="color" value="#E71224"/>
    </inkml:brush>
  </inkml:definitions>
  <inkml:trace contextRef="#ctx0" brushRef="#br0">22 1 24575,'0'4'0,"0"7"0,0 6 0,0 9 0,0 6 0,0 1 0,0 10 0,0 6 0,0 0 0,0-4 0,-5 0 0,-1-3 0,0-4 0,1-8-8191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58.604"/>
    </inkml:context>
    <inkml:brush xml:id="br0">
      <inkml:brushProperty name="width" value="0.05" units="cm"/>
      <inkml:brushProperty name="height" value="0.05" units="cm"/>
    </inkml:brush>
  </inkml:definitions>
  <inkml:trace contextRef="#ctx0" brushRef="#br0">2 23 24575,'-2'181'0,"5"183"0,-3-358 0,1 0 0,-1 0 0,1 0 0,0 0 0,0 0 0,1 0 0,-1-1 0,1 1 0,6 9 0,-5-21 0,-1-1 0,1 1 0,-1-1 0,0 0 0,1-11 0,17-105 0,-12 58 0,3 1 0,3 1 0,29-81 0,-39 133 0,1 0 0,1 1 0,0 0 0,0 0 0,1 1 0,0 0 0,1 0 0,-1 0 0,16-11 0,-21 18 0,0 0 0,1 0 0,-1 1 0,1-1 0,-1 1 0,1-1 0,-1 1 0,1 0 0,0 0 0,0 1 0,0-1 0,-1 0 0,1 1 0,0 0 0,0-1 0,0 1 0,0 0 0,0 1 0,0-1 0,0 0 0,-1 1 0,1 0 0,0-1 0,0 1 0,0 0 0,-1 1 0,1-1 0,-1 0 0,1 1 0,-1-1 0,1 1 0,-1 0 0,0 0 0,0 0 0,0 0 0,0 0 0,0 0 0,0 1 0,-1-1 0,1 1 0,1 3 0,5 9 0,0 0 0,-2 0 0,0 1 0,0 0 0,-2 0 0,0 0 0,0 0 0,-2 1 0,1 22 0,-1 25 0,-7 66 0,5-123 0,-9 64 59,5-47-534,1-1 1,0 32-1,5-31-6351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58.964"/>
    </inkml:context>
    <inkml:brush xml:id="br0">
      <inkml:brushProperty name="width" value="0.05" units="cm"/>
      <inkml:brushProperty name="height" value="0.05" units="cm"/>
    </inkml:brush>
  </inkml:definitions>
  <inkml:trace contextRef="#ctx0" brushRef="#br0">0 0 24575,'5'0'0,"6"0"0,5 0 0,6 0 0,3 0 0,2 0 0,2 0 0,-1 0 0,1 0 0,0 0 0,-5 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59.303"/>
    </inkml:context>
    <inkml:brush xml:id="br0">
      <inkml:brushProperty name="width" value="0.05" units="cm"/>
      <inkml:brushProperty name="height" value="0.05" units="cm"/>
    </inkml:brush>
  </inkml:definitions>
  <inkml:trace contextRef="#ctx0" brushRef="#br0">1 1 24575,'4'0'0,"7"0"0,6 0 0,5 0 0,-2 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4:59.852"/>
    </inkml:context>
    <inkml:brush xml:id="br0">
      <inkml:brushProperty name="width" value="0.05" units="cm"/>
      <inkml:brushProperty name="height" value="0.05" units="cm"/>
    </inkml:brush>
  </inkml:definitions>
  <inkml:trace contextRef="#ctx0" brushRef="#br0">26 0 24575,'0'5'0,"0"6"0,0 15 0,0 8 0,0 3 0,0 5 0,-5-1 0,-1 3 0,0 3 0,1-2 0,1-4 0,7-9 0,2-9-8191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0.489"/>
    </inkml:context>
    <inkml:brush xml:id="br0">
      <inkml:brushProperty name="width" value="0.05" units="cm"/>
      <inkml:brushProperty name="height" value="0.05" units="cm"/>
    </inkml:brush>
  </inkml:definitions>
  <inkml:trace contextRef="#ctx0" brushRef="#br0">0 1 24575,'62'0'0,"63"-1"0,199 24 0,-320-23 0,-1 1 0,1-1 0,-1 1 0,1-1 0,-1 1 0,1 1 0,-1-1 0,0 0 0,1 1 0,-1-1 0,0 1 0,0 0 0,0 0 0,0 1 0,-1-1 0,1 0 0,0 1 0,-1 0 0,0-1 0,1 1 0,-1 0 0,2 5 0,-3-3 0,0 0 0,0-1 0,0 1 0,-1 0 0,1 0 0,-1 0 0,-1 0 0,1 0 0,-1 0 0,1 0 0,-1 0 0,-1 0 0,1 0 0,-1 0 0,-4 7 0,-11 24 0,-35 54 0,31-55 0,-31 63 0,24-32-29,-32 84-1307,51-121-5490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0.861"/>
    </inkml:context>
    <inkml:brush xml:id="br0">
      <inkml:brushProperty name="width" value="0.05" units="cm"/>
      <inkml:brushProperty name="height" value="0.05" units="cm"/>
    </inkml:brush>
  </inkml:definitions>
  <inkml:trace contextRef="#ctx0" brushRef="#br0">1 0 24575,'5'0'0,"10"0"0,8 0 0,10 5 0,8 1 0,6 0 0,1-2 0,-9 5 0,-10-1-8191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48.729"/>
    </inkml:context>
    <inkml:brush xml:id="br0">
      <inkml:brushProperty name="width" value="0.05" units="cm"/>
      <inkml:brushProperty name="height" value="0.05" units="cm"/>
    </inkml:brush>
  </inkml:definitions>
  <inkml:trace contextRef="#ctx0" brushRef="#br0">1 0 24575,'7'1'0,"0"-1"0,0 1 0,0 1 0,1-1 0,-2 1 0,1 0 0,0 1 0,0 0 0,-1 0 0,1 0 0,6 5 0,8 7 0,34 32 0,-37-31 0,67 60 0,375 301 0,-441-364-75,52 38-355,2-3 0,139 67 0,-180-102-6396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1.248"/>
    </inkml:context>
    <inkml:brush xml:id="br0">
      <inkml:brushProperty name="width" value="0.05" units="cm"/>
      <inkml:brushProperty name="height" value="0.05" units="cm"/>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1.632"/>
    </inkml:context>
    <inkml:brush xml:id="br0">
      <inkml:brushProperty name="width" value="0.05" units="cm"/>
      <inkml:brushProperty name="height" value="0.05" units="cm"/>
    </inkml:brush>
  </inkml:definitions>
  <inkml:trace contextRef="#ctx0" brushRef="#br0">1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1.981"/>
    </inkml:context>
    <inkml:brush xml:id="br0">
      <inkml:brushProperty name="width" value="0.05" units="cm"/>
      <inkml:brushProperty name="height" value="0.05" units="cm"/>
    </inkml:brush>
  </inkml:definitions>
  <inkml:trace contextRef="#ctx0" brushRef="#br0">1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2.786"/>
    </inkml:context>
    <inkml:brush xml:id="br0">
      <inkml:brushProperty name="width" value="0.05" units="cm"/>
      <inkml:brushProperty name="height" value="0.05" units="cm"/>
    </inkml:brush>
  </inkml:definitions>
  <inkml:trace contextRef="#ctx0" brushRef="#br0">0 1 24575,'15'248'0,"-1"-57"0,-13-216 0,2 0 0,0 0 0,2 0 0,1 0 0,13-36 0,-14 46 0,0 0 0,1 0 0,1 0 0,1 1 0,0 0 0,1 1 0,0 0 0,1 0 0,0 1 0,1 0 0,24-20 0,-32 30 0,0-1 0,0 1 0,1 0 0,-1 0 0,1 0 0,0 1 0,-1-1 0,1 1 0,0 0 0,0 0 0,0 0 0,0 1 0,0-1 0,0 1 0,0 0 0,0 0 0,0 0 0,0 1 0,0 0 0,0-1 0,5 3 0,-4 0 0,0 0 0,0 0 0,0 0 0,-1 1 0,0 0 0,1 0 0,-1 0 0,0 0 0,-1 1 0,1 0 0,-1-1 0,0 1 0,4 10 0,8 16-227,-2 1-1,-1 0 1,-2 1-1,-1 1 1,6 46-1,-12-56-6598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3.172"/>
    </inkml:context>
    <inkml:brush xml:id="br0">
      <inkml:brushProperty name="width" value="0.05" units="cm"/>
      <inkml:brushProperty name="height" value="0.05" units="cm"/>
    </inkml:brush>
  </inkml:definitions>
  <inkml:trace contextRef="#ctx0" brushRef="#br0">1 0 24575,'5'0'0,"6"0"0,5 0 0,6 0 0,3 0 0,2 0 0,2 0 0,0 0 0,-5 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3.533"/>
    </inkml:context>
    <inkml:brush xml:id="br0">
      <inkml:brushProperty name="width" value="0.05" units="cm"/>
      <inkml:brushProperty name="height" value="0.05" units="cm"/>
    </inkml:brush>
  </inkml:definitions>
  <inkml:trace contextRef="#ctx0" brushRef="#br0">0 1 24575,'5'0'0,"11"0"0,7 0 0,9 0 0,9 0 0,7 0 0,4 0 0,-2 0 0,-4 0 0,-11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4.311"/>
    </inkml:context>
    <inkml:brush xml:id="br0">
      <inkml:brushProperty name="width" value="0.05" units="cm"/>
      <inkml:brushProperty name="height" value="0.05" units="cm"/>
    </inkml:brush>
  </inkml:definitions>
  <inkml:trace contextRef="#ctx0" brushRef="#br0">172 46 24575,'9'-6'0,"0"0"0,1 1 0,0 0 0,0 1 0,0 0 0,1 0 0,-1 2 0,1-1 0,21-2 0,-29 5 0,0-1 0,-1 1 0,1 0 0,0 0 0,0 0 0,-1 0 0,1 0 0,0 1 0,0-1 0,-1 1 0,1-1 0,0 1 0,2 2 0,-4-3 0,0 1 0,0 0 0,0-1 0,0 1 0,0 0 0,0 0 0,0 0 0,0 0 0,-1 0 0,1 0 0,0 0 0,-1 0 0,1 0 0,-1 0 0,1 0 0,-1 0 0,0 0 0,1 1 0,-1-1 0,0 0 0,0 2 0,0 1 0,-1 0 0,1 0 0,-1 0 0,0 0 0,-1 0 0,1 0 0,-1 0 0,1-1 0,-1 1 0,0-1 0,0 1 0,-1-1 0,1 0 0,-1 1 0,0-1 0,-4 4 0,-62 44 0,50-39 0,1 1 0,-21 19 0,39-31 0,-1-1 0,0 1 0,1-1 0,-1 1 0,1-1 0,-1 1 0,1-1 0,-1 1 0,1-1 0,-1 1 0,1 0 0,-1-1 0,1 1 0,0 0 0,-1 0 0,1-1 0,0 1 0,0 0 0,0 0 0,-1-1 0,1 1 0,0 0 0,0 0 0,0-1 0,0 1 0,0 0 0,0 0 0,1-1 0,-1 1 0,0 0 0,0 0 0,0-1 0,1 1 0,-1 0 0,0 0 0,1-1 0,-1 1 0,1-1 0,-1 1 0,1 0 0,-1-1 0,1 1 0,-1-1 0,1 1 0,-1-1 0,1 1 0,0-1 0,-1 1 0,2-1 0,45 17 0,-27-11 0,3 2 0,-1 1 0,0 1 0,-1 1 0,0 1 0,29 23 0,-45-31 0,0 0 0,0 1 0,-1 0 0,1 0 0,-1 0 0,0 0 0,-1 1 0,1-1 0,-1 1 0,0 0 0,2 7 0,-4-9 0,0 0 0,0 1 0,-1-1 0,0 0 0,1 1 0,-1-1 0,-1 1 0,1-1 0,-1 0 0,0 1 0,0-1 0,0 0 0,0 1 0,-1-1 0,1 0 0,-1 0 0,0 0 0,-4 4 0,0 1 0,-1-1 0,0 0 0,0 0 0,-1-1 0,0 0 0,-1 0 0,1-1 0,-1 0 0,0 0 0,-1-1 0,1-1 0,-1 1 0,-15 4 0,-17 3 0,-86 14 0,83-19 0,-24 5-1365,52-9-5461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5.262"/>
    </inkml:context>
    <inkml:brush xml:id="br0">
      <inkml:brushProperty name="width" value="0.05" units="cm"/>
      <inkml:brushProperty name="height" value="0.05" units="cm"/>
    </inkml:brush>
  </inkml:definitions>
  <inkml:trace contextRef="#ctx0" brushRef="#br0">140 28 24575,'0'-1'0,"1"-1"0,-1 1 0,0 0 0,1 0 0,-1 1 0,1-1 0,-1 0 0,1 0 0,0 0 0,-1 0 0,1 0 0,0 0 0,-1 1 0,1-1 0,0 0 0,0 1 0,0-1 0,0 0 0,0 1 0,0-1 0,-1 1 0,1 0 0,0-1 0,0 1 0,1 0 0,-1-1 0,2 1 0,34-5 0,-31 4 0,4 0 0,0 1 0,0 0 0,0 0 0,0 1 0,0 0 0,-1 1 0,1 0 0,0 1 0,-1 0 0,12 5 0,-16-6 0,-1 0 0,0 1 0,0 0 0,1-1 0,-2 1 0,1 1 0,0-1 0,0 1 0,-1-1 0,0 1 0,0 0 0,0 0 0,0 0 0,-1 1 0,0-1 0,1 1 0,-2-1 0,1 1 0,0 0 0,-1 0 0,0-1 0,1 8 0,-1 4 0,0 1 0,-2-1 0,1 1 0,-2-1 0,0 0 0,-1 1 0,-1-1 0,0 0 0,-1-1 0,-1 1 0,0-1 0,-2 0 0,1-1 0,-2 0 0,0 0 0,0 0 0,-1-1 0,-1-1 0,-21 20 0,-72 60 0,64-60 0,-43 45 0,79-72 0,-1 1 0,1-1 0,0 1 0,1-1 0,-1 1 0,1 0 0,0 1 0,-4 11 0,7-16 0,-1 0 0,1 0 0,-1 0 0,1 0 0,0 0 0,0 0 0,0 0 0,0 0 0,0 0 0,1 0 0,-1 0 0,0 0 0,1 0 0,0 0 0,-1 0 0,1 0 0,0 0 0,0 0 0,0-1 0,0 1 0,0 0 0,1-1 0,-1 1 0,1-1 0,-1 1 0,1-1 0,-1 0 0,1 1 0,-1-1 0,1 0 0,0 0 0,0 0 0,2 1 0,14 3 0,-1 0 0,1-1 0,0-1 0,0 0 0,0-1 0,1-1 0,-1-1 0,33-4 0,-22 2 0,1 1 0,35 5 0,-37 1-1365,-6 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09.721"/>
    </inkml:context>
    <inkml:brush xml:id="br0">
      <inkml:brushProperty name="width" value="0.05" units="cm"/>
      <inkml:brushProperty name="height" value="0.05" units="cm"/>
      <inkml:brushProperty name="color" value="#E71224"/>
    </inkml:brush>
  </inkml:definitions>
  <inkml:trace contextRef="#ctx0" brushRef="#br0">259 1 24575,'14'381'0,"0"4"0,-14-374 0,1-2 0,-1 0 0,0-1 0,-1 1 0,-3 16 0,4-24 0,-1 0 0,1 0 0,0 0 0,-1 0 0,1 0 0,-1 0 0,1-1 0,-1 1 0,1 0 0,-1 0 0,0 0 0,1-1 0,-1 1 0,0 0 0,1-1 0,-1 1 0,0-1 0,0 1 0,0-1 0,-1 1 0,1 0 0,-1-1 0,1 0 0,-1 0 0,1 0 0,-1 0 0,1-1 0,-1 1 0,1 0 0,0-1 0,-1 1 0,1-1 0,-1 1 0,1-1 0,0 1 0,-1-1 0,1 0 0,-2-2 0,-23-18 0,2-1 0,1-1 0,1-1 0,0-1 0,-33-54 0,13 21 0,32 45 0,-7-9 0,16 20 0,11 13 0,60 76 0,-52-61 0,1-1 0,2 0 0,44 39 0,-61-61 0,0 0 0,0 0 0,1-1 0,-1 0 0,0 0 0,1 0 0,0-1 0,-1 1 0,1-1 0,0 0 0,0 0 0,-1-1 0,1 1 0,0-1 0,0 0 0,0-1 0,0 1 0,0-1 0,-1 0 0,1 0 0,0 0 0,0-1 0,-1 0 0,1 1 0,-1-2 0,0 1 0,7-5 0,10-8 0,0 0 0,-1-1 0,0-2 0,17-20 0,-13 14 0,-9 9-107,-4 6-207,-1-1-1,-1-1 1,15-18-1,-13 9-6511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10.728"/>
    </inkml:context>
    <inkml:brush xml:id="br0">
      <inkml:brushProperty name="width" value="0.05" units="cm"/>
      <inkml:brushProperty name="height" value="0.05" units="cm"/>
      <inkml:brushProperty name="color" value="#E71224"/>
    </inkml:brush>
  </inkml:definitions>
  <inkml:trace contextRef="#ctx0" brushRef="#br0">1 0 24575,'691'0'0,"-887"0"-1365,142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0.149"/>
    </inkml:context>
    <inkml:brush xml:id="br0">
      <inkml:brushProperty name="width" value="0.05" units="cm"/>
      <inkml:brushProperty name="height" value="0.05" units="cm"/>
    </inkml:brush>
  </inkml:definitions>
  <inkml:trace contextRef="#ctx0" brushRef="#br0">29 1 24575,'-4'0'0,"-3"4"0,2 12 0,0 7 0,2 10 0,0 12 0,2 4 0,1 3 0,0 2 0,0-4 0,0-5 0,1-6 0,-1 0 0,0-7-8191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5:11.593"/>
    </inkml:context>
    <inkml:brush xml:id="br0">
      <inkml:brushProperty name="width" value="0.05" units="cm"/>
      <inkml:brushProperty name="height" value="0.05" units="cm"/>
      <inkml:brushProperty name="color" value="#E71224"/>
    </inkml:brush>
  </inkml:definitions>
  <inkml:trace contextRef="#ctx0" brushRef="#br0">210 1 24575,'1'10'0,"1"1"0,1-1 0,-1 1 0,2-1 0,8 18 0,0 4 0,12 55 0,-18-57 0,2-1 0,13 32 0,-19-58 0,-1-1 0,1 1 0,-1-1 0,1 1 0,0-1 0,0 1 0,0-1 0,1 0 0,-1 0 0,0 0 0,1 0 0,-1-1 0,1 1 0,0 0 0,-1-1 0,1 0 0,0 0 0,0 0 0,0 0 0,0 0 0,0-1 0,0 1 0,0-1 0,6 1 0,7-2 0,0 0 0,0 0 0,27-7 0,-1 1 0,-12 3 0,-2 1 0,-1 0 0,54 3 0,-73 1 0,0 0 0,0 0 0,0 1 0,0 0 0,0 0 0,0 1 0,0 0 0,-1 1 0,0 0 0,1 0 0,-1 0 0,-1 1 0,1 0 0,7 7 0,-2 1 0,-1 0 0,0 1 0,-1 0 0,0 0 0,-1 1 0,-1 0 0,0 1 0,-1 0 0,-1 0 0,8 29 0,-13-37 0,1-1 0,-1 0 0,0 1 0,0-1 0,-1 1 0,0-1 0,-1 0 0,1 1 0,-1-1 0,-1 1 0,0-1 0,0 0 0,0 0 0,-1 0 0,0 0 0,0 0 0,0-1 0,-1 1 0,0-1 0,-1 0 0,1 0 0,-1 0 0,0-1 0,-1 0 0,1 0 0,-1 0 0,-7 5 0,-6 0 0,0-1 0,0 0 0,0-1 0,-1-1 0,0-1 0,-1-1 0,1-1 0,-1-1 0,-27 2 0,-20-3 0,-102-9 0,134 5-151,1-2-1,-1-1 0,1-2 0,1-2 1,-1-1-1,2-1 0,-1-2 1,-31-18-1,48 22-6674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16.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553 57,'-55'-11,"8"0,18 7,-1 2,1 1,-58 5,79-2,-1-1,0 1,1 0,0 1,-1 0,1 0,1 1,-1 0,0 0,1 1,0 0,0 0,0 1,1 0,-1 0,2 1,-11 13,-3 9,2 1,0 1,3 1,0 0,2 1,1 0,2 1,-6 42,13-61,1-1,1 1,0-1,1 1,1-1,0 1,1-1,0 0,9 24,-7-28,0 0,1 0,0-1,0 0,1 0,0 0,0-1,1 0,0-1,1 0,0 0,0 0,0-1,12 5,2 0,1-1,1-1,0-1,0-2,0 0,1-2,26 2,188-3,-158-5,-29 1,1-2,89-16,-126 16,-1-1,0-1,-1 0,1-1,-1-1,0 0,0-1,-1-1,0 0,-1-1,0-1,-1 0,13-14,-20 19,-1-1,0 0,0 0,0-1,-1 1,0-1,0 1,-1-1,0 0,-1 0,2-15,-2-3,-1 1,-5-37,3 52,0-1,-1 1,-1 0,1 0,-2 0,1 0,-2 1,1 0,-1 0,0 0,-1 0,0 1,0 1,-1-1,0 1,-1 0,1 1,-1 0,-10-5,-10-5,0 1,-1 1,0 2,-64-16,56 19,0 2,-1 2,0 1,0 2,0 2,0 1,-45 8,65-5,0 1,0 1,0 0,1 2,0 0,1 1,0 0,-23 17,32-20,1 0,-1 0,1 0,0 1,1 0,0 1,0-1,0 1,1 0,0 0,1 1,0 0,0-1,1 2,0-1,0 0,1 0,-1 19,2-22,1 0,0 0,0 0,1 0,-1 0,1 0,1-1,-1 1,1 0,0-1,0 1,1-1,0 0,0 0,0 0,0 0,1 0,0-1,0 1,0-1,0 0,1 0,-1-1,1 0,0 1,0-1,1-1,-1 1,0-1,1 0,0 0,-1-1,8 2,18 3,0 0,0-2,1-2,0-1,-1-1,1-1,60-12,-70 8,1 0,-1-2,-1-1,1-1,-1 0,-1-2,0 0,0-2,-1 0,-1-1,28-27,-36 31,-1-1,-1-1,0 0,0 0,-2 0,1-1,-1 0,-1 0,0-1,-1 1,-1-1,0 0,-1 0,0 0,-1 0,-1-1,0 1,-1 0,0 0,-6-22,5 29,-1 1,0 0,-1 0,0 0,0 0,0 0,0 1,-1 0,0 0,0 0,0 0,-1 1,0 0,1 0,-1 1,-1 0,1 0,0 0,-1 0,0 1,-7-1,-17-5,-1 2,0 1,-36 0,66 4,-15 0,1 0,-1 1,0 1,0 0,1 1,-1 1,1 1,-1 0,1 1,0 1,1 0,0 1,0 1,-25 17,35-22,-6 3,0 1,0 0,1 1,0 0,1 0,0 1,0 1,1-1,0 1,1 1,-11 18,9-8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18.9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530 141,'-1'-3,"1"0,-1 0,0 0,0 0,0 0,-1 1,1-1,-1 0,1 1,-1-1,0 1,0 0,0-1,0 1,-1 0,1 0,-4-2,0-1,0 1,0 1,0-1,-1 1,1 0,-12-3,7 3,0 1,0 0,0 1,-1 0,1 1,0 0,-1 1,1 0,0 1,0 0,0 1,0 0,-17 8,14-4,-1 1,1 1,1 0,0 1,0 0,1 1,0 0,-18 24,14-13,0 1,1 1,2 0,0 1,2 1,1 0,1 0,1 1,1 0,-6 53,11-62,1 1,1-1,1 0,1 1,0-1,2 0,0 0,8 23,-9-33,1-1,-1 1,1-1,1 0,-1 0,1-1,0 0,1 1,-1-2,1 1,1 0,-1-1,1-1,-1 1,2-1,-1 0,0 0,1-1,-1 0,1-1,8 3,30 1,0-1,0-2,1-2,56-7,-82 5,1-1,0 0,0-2,0-1,-1 0,1-2,-2 0,1-2,-1 0,0-1,-1-1,0-1,0-1,27-24,-28 19,0-1,-1 0,0-1,-2-1,0-1,-2 0,0 0,-2-2,0 1,-2-1,10-37,-16 51,-1 0,-1 1,1-1,-1 0,-1 0,0 0,-1 0,1 0,-2 0,0 1,0-1,0 0,-1 1,-7-14,4 12,-1 0,0 0,0 1,-1 0,-1 1,0-1,0 2,0-1,-1 1,-12-6,-12-6,0 3,-1 1,0 1,-2 3,0 0,-53-9,56 14,1 2,0 0,-63 2,85 3,0 1,0 0,0 1,0 1,0-1,1 2,-1 0,1 0,0 1,0 0,0 0,0 1,1 1,0-1,-10 12,4-1,0 0,2 1,0 0,1 2,1-1,1 1,1 1,0 0,2 0,-7 31,8-24,1 1,1 0,2-1,1 1,1 0,1 0,9 47,-7-62,1-1,0 0,0 0,2-1,-1 1,2-1,0 0,0-1,1 0,10 12,-3-8,0 0,0-2,1 0,1 0,0-2,20 11,6-2,0-1,1-3,1-2,0-1,57 7,-27-7,103 3,-153-15,0-1,-1-2,1 0,0-2,-1 0,0-2,0 0,28-13,-38 12,0-2,0 1,-1-2,0 0,0 0,-2-1,1-1,-1 0,-1 0,0-1,-1-1,0 1,-1-1,0-1,10-30,-12 29,-1 0,-1-1,0 1,-2-1,1 0,-2 0,0 0,-2 0,1 0,-2-1,0 2,-1-1,-1 0,-1 1,-7-19,0 8,-2 0,-1 1,0 1,-2 0,-1 1,-1 1,-42-40,44 49,-1 0,0 0,-1 2,0 0,-1 1,-1 1,1 1,-2 1,1 1,-1 1,-23-4,4 4,-1 1,1 2,-1 2,-43 5,62-2,0 2,0 1,1 0,-1 2,1 0,1 2,-1 0,-34 22,21-8,0 1,1 2,2 1,-46 48,69-64,-1 0,2 0,-1 1,2 0,-1 0,2 1,0-1,0 2,1-1,1 1,0-1,1 1,0 0,1 0,1 1,0-1,2 17,0-23,0 0,1 0,1 0,-1 0,1 0,1-1,-1 1,1-1,9 12,5 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22.8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376 1,'-11'1,"0"0,1 0,-1 2,1-1,0 1,0 1,0 0,0 0,1 1,-1 0,1 1,0 0,1 0,0 1,0 0,0 0,1 1,-13 16,5-3,1 0,0 1,2 1,1 0,0 1,-11 41,16-46,1 1,1 1,1-1,1 0,0 1,2 0,3 33,-1-41,1 0,0 0,1-1,0 1,1-1,0 0,1 0,0-1,1 0,0 0,1 0,0-1,11 10,5 3,2-2,1 0,0-2,1-1,1-1,60 25,-45-26,0-1,1-2,1-2,65 8,-96-18,-1 0,1-1,0 0,-1-2,1 1,-1-2,0 0,1 0,-1-2,26-11,-33 13,0-1,0 0,0-1,-1 0,1 0,-1 0,0-1,-1 0,1 0,-1-1,0 1,-1-1,0 0,0 0,0-1,-1 1,0-1,0 0,-1 0,0 1,1-11,0-14,0 0,-3 0,0-1,-2 1,-1 0,-2-1,-13-45,12 57,-2 0,0 0,-1 0,-2 1,0 1,0 0,-2 0,0 1,-2 1,0 0,-29-25,23 24,-1 2,0 0,-1 2,-1 1,0 0,-1 2,-1 1,-39-11,50 18,1 0,-1 1,0 1,1 0,-1 1,0 1,0 0,0 1,1 0,-1 1,1 1,0 0,0 1,0 1,0 0,1 1,-16 11,6-1,1 0,0 1,2 2,0 0,1 1,1 1,1 0,2 2,0 0,1 0,1 1,2 1,0 0,2 1,1 0,-8 46,15-57,0 0,1 0,1-1,1 1,0 0,1 0,1-1,0 1,1-1,0 0,2-1,0 1,0-1,1-1,1 1,0-1,1-1,21 21,-15-17,0-2,1 0,1-1,0-1,1 0,0-2,1 0,0-1,1-1,0-1,0-1,0 0,27 2,-22-6,0-1,0-1,-1-1,1-1,0-1,-1-1,0-2,0-1,0 0,-1-2,24-12,-33 13,0 0,0-1,-1 0,0-1,-1-1,0 0,-1-1,-1 0,1-1,-2 0,0-1,0 0,-2-1,1 0,-2 0,0-1,8-29,-8 19,-2 0,0-1,-2 0,-1 0,-2 0,0 0,-1 0,-9-44,7 61,1-1,-1 0,-1 1,0-1,0 1,-1 0,0 0,-1 1,0 0,-1 0,0 0,0 1,-1 0,0 0,0 1,-1 0,0 0,0 1,0 0,-1 1,0 0,0 1,-17-6,12 6,-1 0,0 1,0 1,-1 0,1 1,0 1,0 1,-1 0,1 1,0 1,0 0,0 1,-15 6,18-4,0 0,1 0,0 1,0 1,0 0,1 0,0 1,1 1,0 0,1 0,0 1,0 0,1 0,0 1,-8 18,7-8,0 0,2 0,0 0,2 1,1 0,0 0,2 1,0-1,2 1,4 38,-3-45,2 0,0 0,2 0,-1-1,2 0,0 1,1-2,1 1,0-1,1-1,1 1,0-1,0-1,2 0,14 13,-17-19,1-1,0 1,0-2,1 1,0-1,0-1,0 0,0-1,1 0,-1 0,1-1,18 0,11-1,1-2,46-6,-80 6,14-2,1 0,-1-1,0-1,0-1,0-1,-1-1,36-20,-49 24,-1-1,0 0,0 0,0-1,-1 0,1 0,-2 0,1-1,-1 0,0 0,0 0,-1-1,0 1,0-1,-1 0,0 0,0-1,-1 1,0-1,0 1,-1-1,-1 1,1-14,-3 9,1 1,-2-1,0 1,0-1,-1 1,-1 0,0 0,-1 1,0 0,0 0,-1 0,-1 1,0 0,0 0,-1 1,-16-14,16 15,-1 0,0 0,0 1,-1 1,0 0,0 0,0 1,-1 0,0 1,0 1,0 0,0 0,-1 1,1 1,-1 0,1 1,-16 1,22 0,0 0,1 0,-1 1,0 0,0 0,1 0,0 1,-1 0,1 0,0 0,0 1,1-1,-1 1,-4 6,2-2,2-1,-1 1,1 0,0 1,1-1,0 1,0 0,-2 11,0 6,1 0,1 0,1 0,2 1,2 40,4-29,-5-37,0 0,0 0,0 1,0-1,0 0,0 0,0 0,1 1,-1-1,1 0,-1 0,1 0,-1 0,1 0,-1 1,1-1,0 0,0 0,0-1,-1 1,1 0,0 0,0 0,2 0,-2-2,0 0,-1 0,1 0,0 0,0 0,-1 0,1 0,0 0,-1-1,1 1,-1 0,0 0,1-1,-1 1,0 0,0-1,0 0,1-1,2-17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24.5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442 85,'-9'0,"-24"-1,0 2,-59 9,80-7,0 0,0 1,1 0,-1 1,1 1,0 0,1 0,-1 1,1 0,-16 15,13-9,0 0,1 1,0 0,2 1,-1 1,2-1,0 1,1 1,1 0,0 0,1 0,1 1,-5 33,8-28,0 1,2 0,0 0,2 0,1 0,0 0,2-1,1 0,17 45,-12-43,0-1,2 0,1 0,1-1,1-1,1-1,0 0,36 31,-37-38,0-1,1-1,1-1,0 0,0-1,1-1,0-1,1 0,0-2,0 0,35 5,-22-7,0-1,1-2,0-1,-1-2,1-1,-1-2,45-12,-65 14,-1-1,0 0,0-1,-1-1,1 0,-1 0,-1-1,1-1,-1 0,0 0,-1-1,0 0,0 0,-1-1,0 0,-1-1,0 0,-1 0,0 0,-1-1,0 0,4-13,-2-8,-2-1,0 0,-3 1,0-1,-3 0,0 0,-3 0,0 1,-2-1,-2 1,-15-43,14 57,0 0,-1 0,0 1,-2 1,0 0,-1 1,-1 0,0 1,-1 0,-1 1,0 1,-1 1,-28-17,27 19,1 1,-1 1,-1 1,1 0,-1 1,0 1,-1 1,1 1,-1 1,0 0,1 1,-1 2,0 0,-27 5,37-3,-1 0,1 1,0 0,0 1,0 0,1 1,0 0,0 0,0 1,1 0,0 1,0 0,1 0,0 0,0 1,1 0,0 1,1-1,0 1,-4 12,-1 3,1 1,1 1,1-1,2 1,0 0,-1 54,6-61,1 0,1-1,0 0,1 1,1-1,1 0,1 0,1-1,0 0,1 0,20 31,-21-40,0 1,0-1,1-1,0 0,0 0,1 0,0-1,1 0,-1-1,1 0,1-1,-1 0,1 0,-1-1,1-1,1 0,-1 0,0-1,1 0,-1-1,19-1,-10-1,1-2,-1 0,1-1,-1-1,-1-1,1-1,-1 0,0-2,-1 0,0-1,0-1,-1-1,0 0,-1-1,-1-1,22-24,-22 20,0 0,-1-1,0-1,-2 0,-1 0,0-1,-2-1,0 0,-1 0,-1-1,-2 0,0 0,-1 0,0-34,-4 48,-1 0,0 0,0-1,-1 1,0 0,-1 0,0 1,-1-1,0 1,0-1,0 1,-1 0,0 1,-1-1,0 1,0 0,-1 1,1-1,-1 1,-1 1,1-1,-11-5,9 6,0 0,-1 1,0 0,1 0,-1 1,0 1,-1-1,1 1,0 1,-1 0,1 1,0 0,-1 0,1 1,-1 1,1-1,0 2,0-1,-18 8,20-5,-1 0,1 0,0 1,1 0,-1 1,1-1,0 1,1 1,-1-1,2 1,-1 0,1 1,0-1,1 1,0 0,-5 14,8-18,-1-1,1 1,0-1,0 1,1 0,-1-1,1 1,0 0,0 0,1-1,-1 1,1 0,0-1,0 1,1-1,0 1,-1-1,1 1,1-1,-1 0,1 0,-1 0,1-1,0 1,0 0,1-1,-1 0,1 0,0 0,-1 0,1-1,1 1,-1-1,0 0,6 2,-3-2,-1 1,1-1,0-1,-1 1,1-1,0 0,0-1,0 1,0-2,0 1,0-1,0 0,0 0,11-4,-14 3,0 0,0 0,0 0,0 0,0-1,0 0,-1 0,0 0,1 0,-1 0,-1-1,1 1,0-1,-1 0,1 0,-1 0,0 0,-1 0,1 0,-1-1,0 1,0-1,1-5,-1-1,0 0,-1 0,0 0,0 0,-2 0,1 0,-1 0,-1 0,0 0,0 1,-1-1,-1 1,1 0,-2 0,1 1,-1 0,-1 0,0 0,0 0,-1 1,0 1,-12-11,3 5,-1 1,0 0,0 2,-1 0,-1 1,1 1,-2 1,1 0,-1 2,-39-6,54 10,1 0,-1 0,1 1,-1 0,1 0,-1 0,0 1,1 0,-1 0,1 0,0 1,-1-1,1 1,0 1,0-1,0 1,0 0,1 0,-1 0,1 1,0-1,0 1,0 0,0 0,1 1,-1-1,1 1,0-1,1 1,-1 0,1 0,0 1,0-1,0 0,1 1,0-1,0 1,0-1,1 10,-2 12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27.6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752 75,'-35'-14,"-1"1,-1 1,0 2,0 2,-60-5,79 10,0 2,0 0,-1 1,1 1,0 0,0 2,-28 6,33-4,0 0,0 0,0 1,1 0,0 2,0-1,0 1,1 1,1 0,-15 15,10-7,0 1,1 0,1 1,1 0,0 1,2 1,0 0,-8 27,9-16,1 1,2 1,1 0,-1 66,6-79,1-1,0 1,2-1,0 0,2 0,0 0,1-1,16 36,-10-33,1-1,1 0,0-1,2 0,0-1,36 31,-30-31,1-1,1-1,0-1,1-1,1-1,0-2,1 0,1-2,-1-1,1-1,1-2,-1 0,53 2,-60-6,1-1,-1-1,0-1,1-1,-1-1,39-11,-51 11,0 0,-1-1,1 0,-1-1,0 0,0 0,0-1,-1 0,1 0,-2-1,1 0,-1 0,0 0,0-1,-1 0,0 0,7-16,-5 5,-1 1,0 0,-2-1,0 0,-1 0,0-31,-8-123,-1 71,6 81,-1 1,-1-1,-1 1,-1 0,-1 0,-10-27,10 34,-1 1,-1 0,0 0,-1 1,0 0,-1 0,0 0,-1 1,0 1,-17-14,7 9,0 1,-1 1,0 0,-1 2,0 1,-1 0,0 2,0 0,0 2,-1 0,0 2,0 0,-34 2,45 1,-1 1,0 1,0 0,0 1,1 0,0 1,-1 0,1 1,1 1,-1 0,1 1,0 0,1 1,-1 0,2 1,-1 0,1 1,1 0,-1 0,2 1,-1 1,2-1,0 1,-9 19,9-14,0 0,1 1,1 0,1 0,0 1,2-1,0 1,1 0,1-1,2 26,-1-34,1 1,0-1,1 0,0 1,0-1,1 0,1-1,-1 1,1-1,1 0,0 0,0 0,1-1,0 0,1 0,-1-1,1 0,1 0,11 6,-2-3,1-1,0-1,1-1,0 0,0-2,0 0,0-2,1 0,28 0,-7-2,0-3,-1-2,69-14,-96 15,0 0,-1-1,1-1,-1 0,0-1,0 0,0-1,-1-1,0 0,-1 0,0-1,0-1,-1 0,0 0,-1-1,0 0,0 0,-1-1,-1-1,0 1,-1-1,0 0,-1-1,-1 1,0-1,0 0,-2 0,0 0,0 0,-1 0,-1-1,0 1,-1 0,-1 0,-3-15,2 18,-1 0,0 0,0 0,-1 0,-1 1,0-1,0 1,-1 1,0-1,-1 1,0 1,0-1,-1 1,0 1,0 0,-1 0,-17-9,10 7,0 1,0 1,-1 0,0 1,0 1,0 1,0 1,-1 0,0 1,-29 2,39 1,1 0,-1 1,1 1,-1-1,1 1,0 1,0-1,0 1,0 1,1 0,-1 0,1 0,1 1,-1 0,1 0,0 0,0 1,1 0,0 0,0 1,1-1,-6 15,0-2,1 1,2 0,0 1,1 0,1 0,2 0,-3 43,6-54,0 0,0 0,1 0,1 0,0 0,0-1,1 1,1 0,0-1,0 0,1 0,0 0,1-1,8 12,-7-13,0-1,1 1,0-2,0 1,0-1,1-1,0 1,0-1,0-1,1 0,-1 0,1-1,0 0,0-1,16 2,2 0,1-1,0-1,0-2,0-1,-1-1,1-1,36-10,-54 10,0 0,0-1,-1 0,0-1,0 0,0-1,0 0,-1 0,0-1,0 0,-1-1,0 0,0 0,-1-1,0 0,-1 0,1 0,-2-1,0 0,0 0,5-16,-7 16,0-1,0 0,-1 0,-1 0,0 0,0 0,-1 0,0 0,-1 0,-1 0,1 0,-2 0,0 0,0 1,-1-1,0 1,-10-18,9 20,-1 0,1 0,-2 1,1 0,-1 1,0-1,0 1,-1 0,1 1,-1 0,-1 0,1 1,-1 0,1 0,-1 1,0 0,-1 1,1 0,0 0,-1 1,-11 0,16 1,-1 0,0 0,0 1,0 0,0 0,1 1,-1-1,0 1,1 0,-1 1,1-1,0 1,-9 7,6-4,1 1,0 0,0 0,1 1,0-1,0 1,-8 16,3-1,2 1,0 0,1 0,1 1,-5 41,10-49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29.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339 173,'-18'0,"1"1,0 0,0 1,0 0,1 2,-21 6,27-6,0 1,0 0,0 1,0 0,1 1,0-1,0 2,1-1,0 1,-10 13,8-7,0 1,1 0,0 0,2 1,-1 0,2 1,1-1,0 1,0 0,-2 30,1 16,4 102,3-119,-1-7,2 0,1-1,3 1,0-1,3 0,19 54,-24-80,2 1,0-1,0-1,1 1,0-1,1 0,0-1,1 0,0 0,1-1,0 0,0 0,1-1,0-1,1 0,-1 0,1-1,1-1,-1 0,1-1,-1 0,22 3,-2-2,0-1,0-2,1-1,-1-2,0-1,1-2,58-14,-71 13,0-1,-1-2,0 0,-1 0,0-2,0 0,-1-2,0 0,-1 0,-1-1,0-1,-1-1,19-24,-17 15,-2 0,0-1,-2 0,0-1,-2-1,-1 0,-1 0,-2 0,7-55,-11 55,0 0,-2 1,-1-1,-1 0,-1 1,-2-1,0 1,-2 0,-1 1,-19-43,8 31,-2 1,-2 1,-1 1,-1 1,-2 1,-1 1,-49-40,58 55,0 1,-1 2,-1 0,0 1,0 1,-1 1,-1 0,0 2,0 1,0 1,-1 1,0 1,0 1,-32 0,45 3,1 1,-1 1,0 0,1 0,-1 1,1 0,0 1,0 0,0 1,1 0,0 1,0-1,0 2,0-1,1 1,0 1,1-1,0 1,0 0,0 1,1 0,0 0,-6 15,-5 12,2 2,1 0,2 0,-13 77,20-89,1 0,1 0,2 0,0 0,2 0,1 0,0 0,8 30,-8-48,1 0,-1 0,1 0,0-1,1 1,0-1,0 0,1 0,0 0,0-1,0 0,1 0,0 0,0 0,0-1,1 0,0 0,0-1,0 0,0 0,1-1,0 0,-1 0,1-1,0 0,1 0,-1-1,0 0,14 0,-6-2,-1 0,1-1,-1-1,1-1,-1 0,0-1,0 0,-1-2,0 1,0-2,0 0,-1 0,0-1,-1-1,0 0,0-1,-1 0,-1-1,16-22,-17 21,0 0,-1 0,-1-1,0-1,-1 1,-1-1,0 0,6-30,-10 34,0 0,0-1,-1 1,-1-1,0 1,0 0,-1-1,0 1,-1 0,0 0,-1 1,-10-21,10 26,1 0,-1 0,0 0,-1 1,1 0,-1-1,1 2,-1-1,-1 0,1 1,0 0,-1 0,0 1,1 0,-1 0,0 0,0 0,0 1,0 0,0 0,-1 1,1 0,0 0,0 0,0 1,0 0,-1 0,1 1,0-1,1 1,-1 1,0-1,1 1,-10 5,6 1,1 0,0 0,0 0,1 1,0 0,1 1,0-1,1 1,0 0,0 1,1-1,1 1,0 0,1 0,0 0,1 0,0 0,1 0,0 0,3 18,-2-22,0 1,0-1,1 0,0 0,0 0,1 0,0-1,1 1,0-1,0 1,0-1,1 0,0-1,0 1,1-1,0 0,0-1,0 1,1-1,0 0,0-1,0 0,0 0,1 0,-1-1,1 0,0-1,0 0,0 0,12 1,-17-2,0-1,1 0,-1 0,0 0,0 0,1 0,-1-1,0 1,0-1,0 0,0 0,0 0,0 0,0-1,0 1,5-4,-7 3,1 0,0 1,-1-1,0 0,1 0,-1 0,0-1,0 1,0 0,0 0,0-1,-1 1,1 0,-1-1,1 1,-1-1,0-3,0-1,-1 1,0-1,0 1,-1-1,0 1,0-1,0 1,-1 0,0 0,0 0,-1 0,1 0,-1 1,-8-9,-8-3,2 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31.2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664 7,'-44'0,"-1"1,1 3,0 2,-72 18,97-18,1 0,-1 2,1 0,0 1,1 0,0 2,1 0,0 0,0 2,2 0,-1 1,-22 29,20-22,2 2,1-1,1 2,1 0,1 0,1 1,1 0,2 1,0 0,2 0,0 0,2 1,1 0,1 0,2-1,0 1,2 0,1-1,1 1,1-1,17 45,-12-42,1-1,1 0,1-1,19 25,-27-43,1 0,1-1,-1 0,1 0,1-1,-1 0,1-1,1 0,-1 0,1-1,0 0,0-1,0 0,19 5,8-2,0-2,0-1,1-1,0-3,-1-1,1-1,-1-2,1-2,-2-2,1-1,-1-2,0-1,-1-2,-1-1,0-2,-1-1,-1-2,-1-1,-1-1,0-2,-2-1,-1-1,29-36,-42 45,-1 0,0-1,-2-1,0 0,-1 0,-1-1,0 0,-2-1,-1 0,0 0,-1 0,3-43,-6 35,-2 1,-1 0,-1 0,-1 0,-13-48,14 68,-1-1,0 1,0-1,-1 1,0 0,-1 1,1-1,-2 1,1 0,-1 0,0 1,0-1,-1 1,0 1,0-1,0 1,-1 0,1 1,-1 0,0 0,-1 1,-10-4,5 5,0 0,-1 0,1 2,0-1,-1 2,1 0,0 1,-1 0,1 1,0 1,1 0,-1 1,1 0,0 1,0 1,-23 15,4 0,2 1,0 1,2 2,0 1,-28 37,44-50,1 0,0 1,1 0,1 1,0 0,1 1,1 0,1 0,0 0,1 1,1-1,1 1,0 0,2 1,0-1,1 0,0 0,2 1,0-1,1 0,6 20,-7-33,0-1,0 1,0-1,0 1,1-1,0 1,0-1,0 0,1-1,-1 1,1 0,0-1,0 0,8 5,-4-3,1-1,-1-1,1 1,0-2,0 1,0-1,17 2,-9-3,1 0,-1-2,1 0,-1-1,0 0,0-1,0-1,23-9,-27 7,0-1,0 0,-1 0,0-1,-1-1,0 0,0-1,-1 0,0 0,-1-1,0-1,-1 1,0-1,0-1,-2 0,0 0,0 0,-1 0,-1-1,0 0,3-19,-4 14,-1 1,0-1,-2 0,0 1,-1-1,-1 0,0 1,-2-1,0 1,-1 0,-1 0,-1 1,0 0,-1 0,-1 0,-13-18,6 14,-2 1,0 0,-1 1,-1 1,0 1,-1 1,-35-20,37 25,0 2,0 0,-1 1,0 1,0 0,-1 2,0 1,0 0,0 2,-23-1,31 4,-1 1,1 0,0 1,0 0,0 1,0 1,1 0,0 0,0 1,0 1,1 0,0 0,0 2,1-1,0 1,0 0,-14 19,13-14,0 0,0 2,2-1,0 1,1 1,0-1,1 1,1 1,1-1,0 1,1 0,-2 27,6-36,0-1,0 1,1-1,0 0,0 1,1-1,0 0,1 0,-1 0,2 0,-1-1,1 1,0-1,1 0,-1 0,1 0,1-1,-1 0,1 0,0 0,1 0,-1-1,1 0,0-1,0 0,1 0,-1 0,9 2,-1 0,0-2,0 0,0-1,0 0,1-1,-1-1,1 0,-1-1,1-1,-1-1,1 0,-1 0,0-2,21-7,-24 6,-1 0,1-1,-1 0,0-1,0 0,-1-1,0 0,0-1,-1 0,0-1,0 0,-1 0,11-18,-15 19,1 1,-1-1,-1 0,1 0,-1-1,-1 1,0-1,0 1,-1-1,0 0,-1 0,0 1,-1-1,0 0,0 1,-1-1,0 1,-7-18,6 19,-1 1,0-1,-1 1,0-1,0 1,0 1,-1-1,0 1,0 0,-1 0,0 1,0 0,0 0,-1 1,1 0,-1 0,0 0,0 1,0 1,-1-1,-9-1,-8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7T20:45:32.9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721 253,'-32'-1,"-1"3,1 0,-48 11,65-9,1 0,0 1,0 1,0 0,1 0,-1 2,2 0,-1 0,-21 20,16-9,1 0,1 0,1 2,1 0,1 1,1 0,0 1,2 0,1 0,1 1,0 1,2-1,1 1,1 0,1 1,2-1,1 40,1-40,1-1,1 1,1-1,2 0,0 0,1 0,1-1,2-1,0 1,1-1,1-1,1 0,1-1,1 0,1-1,0-1,2 0,23 18,-24-26,0 0,0-1,1 0,1-2,-1 0,1-1,0-1,1-1,-1-1,28 2,2-3,-1-1,1-3,53-9,-72 6,0-1,0-2,-1-1,0-1,0-1,31-19,-40 19,0-1,-1-1,0-1,-1-1,-1 0,0-2,-1 1,25-36,-36 44,0-1,-1 1,1-1,-2 0,1-1,-2 1,1-1,-1 1,0-1,-1 0,0 1,-1-1,0 0,0 0,-1 0,-1 1,1-1,-2 0,1 1,-1 0,-1-1,1 1,-2 1,-9-16,-2-3,-2 2,-1 0,-1 2,-2 0,0 1,-39-31,17 21,0 1,-2 3,-1 1,-1 3,-2 1,-56-17,64 27,-2 2,1 1,-1 3,-1 1,1 2,-1 2,-79 7,108-3,1 1,-1 0,0 1,1 1,0 0,0 1,1 1,0 0,0 1,0 1,1 0,0 0,1 1,-17 19,17-16,1 1,1 1,0 0,1 0,1 1,0 0,1 1,1 0,0 0,2 0,0 0,-4 34,7-31,0 0,2 0,0 0,1-1,1 1,1 0,0-1,2 0,14 35,-16-45,0 0,1 0,0 0,1-1,0 0,0 0,1 0,-1-1,2 0,-1 0,1-1,0 0,0 0,1-1,0 0,0 0,0-1,0-1,1 1,-1-1,16 2,2-3,1 0,-1-2,1-1,-1-1,1-1,-1-2,0-1,0-1,-1-1,0-1,29-15,-19 6,0-3,-1 0,-1-3,0 0,-3-3,51-52,-65 60,-1 0,-1-2,-1 0,-1 0,-1-2,-1 1,0-1,-2-1,-1 0,-1 0,-1-1,5-40,-9 48,-1 0,-1 0,-1-1,0 1,-1 0,-1 0,0 1,-1-1,-1 1,-1-1,0 1,-1 1,-1-1,0 1,-1 1,-1 0,0 0,-1 1,-17-17,9 13,-1 1,0 0,-2 2,0 0,0 1,-26-10,32 17,-1 0,1 1,-1 0,0 1,1 1,-2 1,1 1,0 0,-35 3,46-1,-1 0,1 1,-1 0,1 0,0 0,0 1,0 0,0 0,0 1,1-1,-1 1,1 1,0-1,-5 6,2-1,1 1,0 0,0 0,1 0,1 1,0 0,-5 15,1 5,1 0,2 0,1 1,2 0,0 35,3-45,1 1,0-1,2 0,1 1,0-1,2-1,13 37,-12-45,-1 0,2 0,0 0,0-1,1 0,1-1,0 0,0 0,1-1,0-1,1 0,21 13,-18-13,0-1,1-1,0 0,1 0,-1-2,1 0,28 4,-35-8,1-1,-1 1,1-2,-1 1,1-2,-1 1,1-2,-1 1,0-1,0-1,0 0,-1 0,18-11,-8 3,0-1,-2-1,0-1,0 0,-1-1,16-23,-27 33,-1-1,0 0,0 0,0 0,-1 0,0 0,-1-1,1 0,1-10,-4 13,0 1,0-1,0 0,0 1,-1-1,1 0,-1 1,0-1,-1 1,1 0,-1-1,0 1,0 0,0 0,-1 0,1 0,-5-4,0 0,0 0,0 0,-1 1,0 0,-1 1,1 0,-1 0,0 1,-1 0,-14-6,20 10,1 0,-1 0,0 0,0 0,0 1,0 0,0 0,0 0,1 0,-1 0,0 1,0-1,0 1,0 0,1 1,-1-1,0 1,1-1,-1 1,1 0,0 0,-1 1,1-1,0 1,0-1,1 1,-1 0,1 0,-1 0,1 0,-2 4,-21 46,16-28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4.712"/>
    </inkml:context>
    <inkml:brush xml:id="br0">
      <inkml:brushProperty name="width" value="0.05" units="cm"/>
      <inkml:brushProperty name="height" value="0.05" units="cm"/>
      <inkml:brushProperty name="color" value="#E71224"/>
    </inkml:brush>
  </inkml:definitions>
  <inkml:trace contextRef="#ctx0" brushRef="#br0">0 1 24575,'14'277'0,"0"-41"0,-13 98 0,10-659 0,-4 259 0,3 0 0,37-125 0,-46 184 0,1 0 0,1 0 0,-1 1 0,1-1 0,0 1 0,1 0 0,0 0 0,0 0 0,0 0 0,0 1 0,1 0 0,0 0 0,0 0 0,1 0 0,-1 1 0,1 0 0,0 0 0,0 0 0,0 1 0,1 0 0,-1 0 0,1 0 0,-1 1 0,1 0 0,0 1 0,0-1 0,0 1 0,0 1 0,0-1 0,9 1 0,-12 1 0,0 0 0,0 0 0,0 0 0,0 0 0,0 1 0,-1-1 0,1 1 0,0 0 0,-1 0 0,0 1 0,1-1 0,-1 1 0,0-1 0,0 1 0,0 0 0,-1 0 0,1 0 0,2 5 0,5 7 0,-2 0 0,14 32 0,-20-44 0,21 54 0,-2 0 0,-2 1 0,-3 1 0,-2 0 0,-3 1 0,6 112 0,-18-120 0,1-30 0,0 0 0,5 31 0,-1-39 98,-3-14-136,-1 1-1,0-1 1,0 0-1,0 0 1,1 0-1,-1 1 1,0-1-1,0 0 1,1 0-1,-1 0 1,0 0-1,0 0 1,1 0-1,-1 0 1,0 1-1,1-1 1,-1 0-1,0 0 1,0 0-1,1 0 1,-1 0-1,0 0 1,1 0-1,-1 0 1,0-1-1,0 1 1,1 0-1,-1 0 1,0 0-1,0 0 1,1 0-1,-1 0 0,0 0 1,0-1-1,1 1 1,-1 0-1,0-1 1,11-8-6788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1.174"/>
    </inkml:context>
    <inkml:brush xml:id="br0">
      <inkml:brushProperty name="width" value="0.05" units="cm"/>
      <inkml:brushProperty name="height" value="0.05" units="cm"/>
    </inkml:brush>
  </inkml:definitions>
  <inkml:trace contextRef="#ctx0" brushRef="#br0">0 29 24575,'255'-15'0,"34"2"0,-277 13 0,-1 2 0,1-1 0,-1 1 0,1 1 0,-1 0 0,0 1 0,0 0 0,-1 1 0,1 0 0,13 9 0,-21-12 0,0 0 0,0 0 0,-1 0 0,1 0 0,-1 0 0,1 1 0,-1-1 0,0 1 0,0-1 0,0 1 0,0 0 0,-1 0 0,1 0 0,-1 0 0,0 0 0,1 0 0,-2 1 0,1-1 0,0 0 0,-1 1 0,1-1 0,-1 0 0,0 1 0,0-1 0,0 0 0,0 1 0,-1-1 0,0 0 0,1 1 0,-1-1 0,0 0 0,-1 0 0,1 0 0,0 0 0,-1 0 0,0 0 0,0 0 0,0 0 0,-4 4 0,-1 1 0,0 0 0,0 0 0,-1 0 0,0-1 0,-1-1 0,0 1 0,0-1 0,0-1 0,-10 5 0,-14 5 0,-48 13 0,6-1 0,73-27 0,0 1 0,0-1 0,0 1 0,0 0 0,0 0 0,0 0 0,0 0 0,1 0 0,-1 0 0,0 0 0,1 1 0,-1-1 0,1 1 0,-1-1 0,1 1 0,0-1 0,0 1 0,0 0 0,0 0 0,-1 2 0,2-3 0,0 1 0,1 0 0,-1-1 0,1 1 0,0-1 0,-1 1 0,1-1 0,0 1 0,0-1 0,0 0 0,0 1 0,0-1 0,0 0 0,1 0 0,-1 1 0,0-1 0,1 0 0,-1-1 0,1 1 0,-1 0 0,1 0 0,-1 0 0,1-1 0,-1 1 0,3 0 0,31 14 0,-10-4 0,-1 0 0,0 2 0,38 26 0,-57-35 0,-1-1 0,1 1 0,-1-1 0,0 1 0,0 0 0,0 1 0,-1-1 0,0 1 0,0-1 0,0 1 0,0 0 0,-1 0 0,0 1 0,0-1 0,0 0 0,0 1 0,-1-1 0,0 1 0,0-1 0,-1 1 0,1 0 0,-1-1 0,-2 11 0,1-10 0,-1-1 0,0 1 0,0-1 0,-1 0 0,0 0 0,0 0 0,0-1 0,0 1 0,-1 0 0,1-1 0,-1 0 0,0 0 0,-1 0 0,1-1 0,-1 1 0,1-1 0,-1 0 0,0 0 0,0-1 0,-1 0 0,1 0 0,0 0 0,-10 2 0,-7 2 0,0-2 0,0 0 0,0-1 0,-39 0 0,55-3-170,1 0-1,-1 0 0,0-1 1,1 0-1,-1 0 0,1 0 1,-7-2-1,0-4-6655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5.106"/>
    </inkml:context>
    <inkml:brush xml:id="br0">
      <inkml:brushProperty name="width" value="0.05" units="cm"/>
      <inkml:brushProperty name="height" value="0.05" units="cm"/>
      <inkml:brushProperty name="color" value="#E71224"/>
    </inkml:brush>
  </inkml:definitions>
  <inkml:trace contextRef="#ctx0" brushRef="#br0">1 1 24575,'5'0'0,"10"0"0,8 0 0,5 0 0,1 0 0,2 0 0,-5 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5.522"/>
    </inkml:context>
    <inkml:brush xml:id="br0">
      <inkml:brushProperty name="width" value="0.05" units="cm"/>
      <inkml:brushProperty name="height" value="0.05" units="cm"/>
      <inkml:brushProperty name="color" value="#E71224"/>
    </inkml:brush>
  </inkml:definitions>
  <inkml:trace contextRef="#ctx0" brushRef="#br0">1 1 24575,'5'0'0,"6"0"0,6 0 0,9 0 0,10 0 0,3 0 0,-4 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6.425"/>
    </inkml:context>
    <inkml:brush xml:id="br0">
      <inkml:brushProperty name="width" value="0.05" units="cm"/>
      <inkml:brushProperty name="height" value="0.05" units="cm"/>
      <inkml:brushProperty name="color" value="#E71224"/>
    </inkml:brush>
  </inkml:definitions>
  <inkml:trace contextRef="#ctx0" brushRef="#br0">360 1 24575,'-2'7'0,"1"0"0,-1 0 0,0 0 0,-1 0 0,0 0 0,0 0 0,0-1 0,-1 1 0,0-1 0,0 0 0,0 0 0,-1-1 0,-7 8 0,-9 13 0,-47 66 0,-107 157 0,173-246 0,-5 9 0,0 1 0,0 0 0,-8 25 0,14-36 0,0 0 0,0 0 0,1 0 0,-1-1 0,1 1 0,-1 0 0,1 0 0,0 0 0,0 0 0,0 0 0,0 0 0,0 0 0,0 0 0,0-1 0,1 1 0,-1 0 0,1 0 0,-1 0 0,1 0 0,0 0 0,0-1 0,0 1 0,0 0 0,0-1 0,0 1 0,0-1 0,0 1 0,1-1 0,-1 0 0,0 1 0,1-1 0,-1 0 0,1 0 0,0 0 0,-1 0 0,1 0 0,0 0 0,3 1 0,19 2 0,1-1 0,0-1 0,-1-1 0,49-4 0,-23 1 0,372-4-1365,-352 6-5461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6.840"/>
    </inkml:context>
    <inkml:brush xml:id="br0">
      <inkml:brushProperty name="width" value="0.05" units="cm"/>
      <inkml:brushProperty name="height" value="0.05" units="cm"/>
      <inkml:brushProperty name="color" value="#E71224"/>
    </inkml:brush>
  </inkml:definitions>
  <inkml:trace contextRef="#ctx0" brushRef="#br0">54 0 24575,'0'5'0,"0"6"0,0 15 0,0 22 0,0 8 0,0 13 0,-5-1 0,-1 3 0,-4-2 0,-1-3 0,1-8 0,3-19 0,3-16-8191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7.442"/>
    </inkml:context>
    <inkml:brush xml:id="br0">
      <inkml:brushProperty name="width" value="0.05" units="cm"/>
      <inkml:brushProperty name="height" value="0.05" units="cm"/>
      <inkml:brushProperty name="color" value="#E71224"/>
    </inkml:brush>
  </inkml:definitions>
  <inkml:trace contextRef="#ctx0" brushRef="#br0">0 1 24575,'5'0'0,"6"0"0,6 0 0,19 0 0,21 0 0,17 0 0,22 0 0,5 0 0,14 0 0,-4 0 0,3 0 0,-8 0 0,-9 0 0,-6 0 0,-15 0 0,-19 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8.057"/>
    </inkml:context>
    <inkml:brush xml:id="br0">
      <inkml:brushProperty name="width" value="0.05" units="cm"/>
      <inkml:brushProperty name="height" value="0.05" units="cm"/>
      <inkml:brushProperty name="color" value="#E71224"/>
    </inkml:brush>
  </inkml:definitions>
  <inkml:trace contextRef="#ctx0" brushRef="#br0">1 1 24575,'20'1'0,"0"2"0,0 0 0,0 1 0,37 14 0,11 2 0,85 14 0,-36-9 0,171 59 0,-277-80 0,0 0 0,0 1 0,0 0 0,0 1 0,-1 0 0,0 1 0,15 12 0,-24-18 0,0 0 0,0 0 0,0 0 0,0 1 0,0-1 0,0 0 0,-1 0 0,1 1 0,0-1 0,-1 1 0,1-1 0,-1 0 0,1 1 0,-1-1 0,0 1 0,0 0 0,1-1 0,-1 1 0,0-1 0,0 1 0,-1-1 0,1 1 0,-1 2 0,0-1 0,-1 0 0,1 0 0,-1 0 0,0 0 0,0 0 0,0 0 0,0-1 0,0 1 0,-1-1 0,-3 4 0,-9 4 0,0 0 0,-1 0 0,-21 9 0,30-16 0,-380 156 0,177-78 0,169-63-1365,12-2-5461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8.817"/>
    </inkml:context>
    <inkml:brush xml:id="br0">
      <inkml:brushProperty name="width" value="0.05" units="cm"/>
      <inkml:brushProperty name="height" value="0.05" units="cm"/>
      <inkml:brushProperty name="color" value="#E71224"/>
    </inkml:brush>
  </inkml:definitions>
  <inkml:trace contextRef="#ctx0" brushRef="#br0">0 56 24575,'1'-2'0,"-1"0"0,1-1 0,-1 1 0,1 0 0,0 0 0,0 0 0,0 0 0,0 0 0,0 0 0,1 0 0,-1 0 0,1 0 0,-1 0 0,1 1 0,0-1 0,-1 1 0,1-1 0,0 1 0,0 0 0,0-1 0,0 1 0,0 0 0,0 0 0,1 1 0,-1-1 0,0 0 0,0 1 0,1-1 0,2 1 0,12-4 0,0 2 0,31-2 0,-37 4 0,6-1 0,0 1 0,-1 1 0,1 0 0,0 2 0,0 0 0,-1 0 0,1 2 0,-1 0 0,26 12 0,-36-14 0,0 0 0,-1 0 0,0 1 0,1-1 0,-1 1 0,-1 0 0,1 1 0,-1-1 0,1 1 0,-1 0 0,0 0 0,-1 0 0,0 0 0,1 1 0,-1 0 0,-1-1 0,1 1 0,-1 0 0,0 0 0,-1 0 0,0 1 0,1-1 0,-2 0 0,1 0 0,-1 1 0,0-1 0,0 0 0,-1 1 0,-1 6 0,-1 0 0,-1 1 0,0-1 0,-1 1 0,0-1 0,-1 0 0,-1-1 0,0 0 0,-1 0 0,0 0 0,-10 10 0,-16 16 0,-57 48 0,12-11 0,70-66 0,0-1 0,1 0 0,1 1 0,0-1 0,0 2 0,-7 12 0,13-20 0,0 0 0,0 0 0,0 0 0,1 0 0,-1 0 0,0 0 0,1 0 0,0 0 0,0 0 0,-1 0 0,1 0 0,0 1 0,1-1 0,-1 0 0,0 0 0,1 0 0,-1 0 0,1 0 0,-1 0 0,1 0 0,0 0 0,0 0 0,0-1 0,0 1 0,0 0 0,1 0 0,-1-1 0,0 1 0,1-1 0,-1 1 0,1-1 0,-1 0 0,1 1 0,0-1 0,2 1 0,6 4 0,0-2 0,0 1 0,0-1 0,1 0 0,-1-1 0,1 0 0,0-1 0,0-1 0,13 2 0,108-4 0,-81-1 0,97-1-1365,-115 2-5461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9.627"/>
    </inkml:context>
    <inkml:brush xml:id="br0">
      <inkml:brushProperty name="width" value="0.05" units="cm"/>
      <inkml:brushProperty name="height" value="0.05" units="cm"/>
      <inkml:brushProperty name="color" value="#E71224"/>
    </inkml:brush>
  </inkml:definitions>
  <inkml:trace contextRef="#ctx0" brushRef="#br0">1 1 24575,'0'9'0,"0"4"-8191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09.98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0.33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1.913"/>
    </inkml:context>
    <inkml:brush xml:id="br0">
      <inkml:brushProperty name="width" value="0.05" units="cm"/>
      <inkml:brushProperty name="height" value="0.05" units="cm"/>
    </inkml:brush>
  </inkml:definitions>
  <inkml:trace contextRef="#ctx0" brushRef="#br0">737 0 24575,'-3'1'0,"0"0"0,1 1 0,-1-1 0,1 1 0,0-1 0,-1 1 0,1 0 0,0 0 0,0 0 0,0 0 0,0 0 0,0 0 0,-2 5 0,-1-2 0,-118 165 0,35-47 0,-324 419 0,347-448 0,64-92-71,-7 15 258,8-17-215,-1 0 0,1 0 0,0 1 0,1-1 0,-1 0 1,0 0-1,0 1 0,0-1 0,0 0 0,0 0 0,0 1 0,0-1 0,0 0 0,0 0 0,0 1 0,1-1 0,-1 0 0,0 0 0,0 0 0,0 1 0,1-1 0,-1 0 0,0 0 0,0 0 1,0 0-1,1 0 0,-1 1 0,0-1 0,0 0 0,1 0 0,-1 0 0,0 0 0,0 0 0,1 0 0,-1 0 0,0 0 0,0 0 0,1 0 0,-1 0 0,0 0 0,0 0 0,1 0 0,-1 0 0,0 0 1,0 0-1,1 0 0,-1 0 0,0 0 0,0 0 0,1-1 0,-1 1 0,0 0 0,21-6-6798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1.127"/>
    </inkml:context>
    <inkml:brush xml:id="br0">
      <inkml:brushProperty name="width" value="0.05" units="cm"/>
      <inkml:brushProperty name="height" value="0.05" units="cm"/>
      <inkml:brushProperty name="color" value="#E71224"/>
    </inkml:brush>
  </inkml:definitions>
  <inkml:trace contextRef="#ctx0" brushRef="#br0">0 0 24575,'4'7'0,"0"-1"0,0 1 0,-1 0 0,0 0 0,0 0 0,-1 1 0,0-1 0,0 0 0,-1 1 0,0-1 0,0 1 0,-1 0 0,0 9 0,3 20 0,10 87 0,-2 202 0,-11-385 0,1-17 0,12-97 0,-10 151 0,1 0 0,1 0 0,1 1 0,1 0 0,0 0 0,2 0 0,0 1 0,2 0 0,16-23 0,-25 40 0,0-1 0,1 1 0,0 0 0,-1 0 0,1 0 0,0 1 0,0-1 0,1 1 0,-1-1 0,0 1 0,1 0 0,0 0 0,-1 1 0,1-1 0,7-1 0,-7 3 0,-1 0 0,1 0 0,-1 0 0,1 0 0,-1 1 0,1 0 0,0 0 0,-1 0 0,0 0 0,1 0 0,-1 1 0,0-1 0,0 1 0,0 0 0,0 0 0,0 0 0,5 5 0,7 7 0,-1 0 0,0 1 0,-1 0 0,0 1 0,-2 1 0,0 0 0,-1 0 0,9 21 0,6 21 0,20 75 0,-32-92 0,-11-34-118,-1-5 56,-1 0-1,1 0 1,-1 0 0,1 0-1,0-1 1,0 1 0,1 0-1,-1 0 1,1 0-1,-1-1 1,1 1 0,0-1-1,0 1 1,0-1 0,0 0-1,0 0 1,0 0 0,1 0-1,3 2 1,6-4-6764</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1.498"/>
    </inkml:context>
    <inkml:brush xml:id="br0">
      <inkml:brushProperty name="width" value="0.05" units="cm"/>
      <inkml:brushProperty name="height" value="0.05" units="cm"/>
      <inkml:brushProperty name="color" value="#E71224"/>
    </inkml:brush>
  </inkml:definitions>
  <inkml:trace contextRef="#ctx0" brushRef="#br0">0 1 24575,'5'0'0,"6"0"0,6 0 0,4 0 0,9 0 0,4 0 0,0 0 0,0 0 0,-2 0 0,-6 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1.869"/>
    </inkml:context>
    <inkml:brush xml:id="br0">
      <inkml:brushProperty name="width" value="0.05" units="cm"/>
      <inkml:brushProperty name="height" value="0.05" units="cm"/>
      <inkml:brushProperty name="color" value="#E71224"/>
    </inkml:brush>
  </inkml:definitions>
  <inkml:trace contextRef="#ctx0" brushRef="#br0">1 1 24575,'0'4'0,"5"2"0,5 0 0,7-1 0,5-2 0,8-1 0,3-1 0,6 0 0,1-1 0,-7 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2.702"/>
    </inkml:context>
    <inkml:brush xml:id="br0">
      <inkml:brushProperty name="width" value="0.05" units="cm"/>
      <inkml:brushProperty name="height" value="0.05" units="cm"/>
      <inkml:brushProperty name="color" value="#E71224"/>
    </inkml:brush>
  </inkml:definitions>
  <inkml:trace contextRef="#ctx0" brushRef="#br0">171 2 24575,'29'0'0,"-1"-1"0,1 1 0,-1 1 0,0 2 0,1 1 0,30 8 0,-53-10 0,0 0 0,0 0 0,0 0 0,0 1 0,-1 0 0,1 0 0,-1 1 0,0 0 0,0-1 0,0 2 0,0-1 0,-1 0 0,0 1 0,0 0 0,0 0 0,0 0 0,-1 1 0,0-1 0,0 1 0,0 0 0,-1 0 0,0 0 0,0 0 0,0 0 0,-1 0 0,0 0 0,0 1 0,-1 11 0,0-10 0,-1 0 0,0 1 0,0-1 0,-1 0 0,0 0 0,-1 0 0,0 0 0,0-1 0,0 1 0,-1-1 0,0 1 0,-1-1 0,0-1 0,0 1 0,-10 10 0,-11 8 0,0-1 0,-42 29 0,34-27 0,-1 1 0,-11 8 0,-66 65 0,101-89 0,0 1 0,1 0 0,0 1 0,1 0 0,1 1 0,0 0 0,0 0 0,2 1 0,0-1 0,-7 26 0,12-36 0,0 0 0,0-1 0,0 1 0,0 0 0,1 0 0,0 0 0,0 0 0,0 0 0,0 0 0,0 0 0,1 0 0,0 0 0,0-1 0,0 1 0,0 0 0,0 0 0,1-1 0,0 1 0,0-1 0,0 1 0,0-1 0,0 0 0,1 0 0,-1 0 0,1 0 0,0 0 0,0-1 0,0 1 0,0-1 0,0 1 0,1-1 0,-1-1 0,1 1 0,-1 0 0,1-1 0,0 1 0,-1-1 0,1 0 0,0-1 0,0 1 0,7 0 0,5 0 0,-1 0 0,1-1 0,-1-1 0,1 0 0,-1-1 0,1-1 0,-1 0 0,0-1 0,20-9 0,-22 7 0,0-1 0,-1 0 0,0-1 0,-1 0 0,1-1 0,-2 0 0,1-1 0,-1 0 0,-1 0 0,0-1 0,0-1 0,-1 1 0,-1-2 0,0 1 0,-1-1 0,0 0 0,5-16 0,-7 17 0,0-1 0,-1 1 0,-1 0 0,0-1 0,-1 1 0,0-1 0,-1 0 0,0 1 0,-1-1 0,0 0 0,-1 1 0,-1 0 0,0-1 0,-1 1 0,0 0 0,0 0 0,-2 1 0,1 0 0,-13-19 0,-1 8 9,0 1-1,-2 0 1,-1 1-1,0 2 1,-26-17-1,16 11-22,-53-50 0,76 65-125,0-1 0,1 0 0,0-1 1,1 1-1,0-1 0,1-1 0,0 1 1,1-1-1,-7-22 0,7 8-6687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3.169"/>
    </inkml:context>
    <inkml:brush xml:id="br0">
      <inkml:brushProperty name="width" value="0.05" units="cm"/>
      <inkml:brushProperty name="height" value="0.05" units="cm"/>
      <inkml:brushProperty name="color" value="#E71224"/>
    </inkml:brush>
  </inkml:definitions>
  <inkml:trace contextRef="#ctx0" brushRef="#br0">0 1 24575,'5'0'0,"11"0"0,7 0 0,19 0 0,11 0 0,34 4 0,13 7 0,25 6 0,26 5 0,0 3 0,17 7 0,-5-2 0,-8-2 0,-21-5 0,-14-7 0,-18-6 0,-26-9 0,-26-5-8191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3.729"/>
    </inkml:context>
    <inkml:brush xml:id="br0">
      <inkml:brushProperty name="width" value="0.05" units="cm"/>
      <inkml:brushProperty name="height" value="0.05" units="cm"/>
      <inkml:brushProperty name="color" value="#E71224"/>
    </inkml:brush>
  </inkml:definitions>
  <inkml:trace contextRef="#ctx0" brushRef="#br0">0 1 24575,'110'5'0,"0"4"0,-2 6 0,153 40 0,-238-50 0,55 16 0,-73-20 0,-1 1 0,0 0 0,0-1 0,0 2 0,0-1 0,0 0 0,0 1 0,0 0 0,-1-1 0,1 1 0,-1 1 0,0-1 0,4 6 0,-6-7 0,0 0 0,0 0 0,-1 0 0,1 0 0,-1 0 0,0 0 0,0 0 0,1 0 0,-1 0 0,0 0 0,-1 1 0,1-1 0,0 0 0,-1 0 0,1 0 0,-1 0 0,0 0 0,1-1 0,-1 1 0,0 0 0,0 0 0,0 0 0,0-1 0,-1 1 0,-1 2 0,-45 42 0,36-36 0,-32 27 0,-2-3 0,-2-1 0,-66 33 0,26-22 0,-102 35 0,235-101-1365,-10 10-5461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4.555"/>
    </inkml:context>
    <inkml:brush xml:id="br0">
      <inkml:brushProperty name="width" value="0.05" units="cm"/>
      <inkml:brushProperty name="height" value="0.05" units="cm"/>
      <inkml:brushProperty name="color" value="#E71224"/>
    </inkml:brush>
  </inkml:definitions>
  <inkml:trace contextRef="#ctx0" brushRef="#br0">210 61 24575,'7'-5'0,"1"1"0,-1 0 0,1 0 0,1 1 0,-1 0 0,0 0 0,1 1 0,-1 0 0,16-1 0,-2-2 0,28-4 0,0 2 0,1 3 0,-1 1 0,98 9 0,-142-5 0,1 0 0,-1 0 0,1 1 0,-1 0 0,1 0 0,-1 0 0,0 1 0,0 0 0,0 1 0,0-1 0,-1 1 0,0 0 0,1 0 0,4 6 0,-8-8 0,0 1 0,0 0 0,0-1 0,0 1 0,-1 0 0,1 0 0,-1 0 0,1 0 0,-1 0 0,0 0 0,-1 0 0,1 0 0,0 1 0,-1-1 0,0 0 0,0 1 0,0-1 0,0 0 0,0 0 0,-1 1 0,1-1 0,-1 0 0,0 0 0,0 0 0,0 0 0,0 0 0,-1 0 0,1 0 0,-1 0 0,0 0 0,-2 2 0,-7 10 0,-1 0 0,-1-1 0,0-1 0,-1 0 0,0 0 0,-27 16 0,-103 54 0,102-61 0,41-22 0,1 0 0,-1 0 0,1 0 0,-1 0 0,0 0 0,1 1 0,-1-1 0,0 0 0,1 0 0,-1 1 0,1-1 0,-1 0 0,1 1 0,-1-1 0,1 1 0,-1-1 0,1 1 0,-1-1 0,1 1 0,0-1 0,-1 1 0,1-1 0,0 1 0,-1-1 0,1 1 0,0-1 0,0 1 0,-1 0 0,1-1 0,0 1 0,0 0 0,0-1 0,0 1 0,0 0 0,0-1 0,0 1 0,0 0 0,0-1 0,0 1 0,0-1 0,1 1 0,-1 0 0,0-1 0,0 1 0,1-1 0,-1 1 0,0 0 0,1-1 0,-1 1 0,0-1 0,1 1 0,-1-1 0,1 1 0,-1-1 0,1 0 0,-1 1 0,1-1 0,-1 0 0,1 1 0,-1-1 0,1 0 0,0 1 0,-1-1 0,1 0 0,0 0 0,-1 0 0,2 0 0,60 20 0,-40-14 0,9 4 0,25 9 0,89 42 0,-130-54 0,-1 1 0,0 0 0,-1 1 0,0 0 0,-1 1 0,0 1 0,0 0 0,-1 0 0,-1 1 0,0 1 0,11 17 0,-19-28 0,0 1 0,-1-1 0,1 1 0,-1 0 0,0 0 0,0 0 0,1 0 0,-2 0 0,1 0 0,0 0 0,-1 0 0,1 0 0,-1 0 0,0 1 0,0-1 0,0 0 0,-1 0 0,1 0 0,-1 0 0,0 0 0,0 0 0,0 0 0,0 0 0,0 0 0,0 0 0,-1 0 0,0 0 0,1-1 0,-1 1 0,0-1 0,0 1 0,-1-1 0,1 0 0,0 0 0,-1 0 0,1 0 0,-6 3 0,-4 1 0,-1 0 0,0 0 0,0-2 0,0 1 0,-1-2 0,1 1 0,-18 0 0,-117 9-60,-278-12 0,252-6-1185,124 4-5581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5.483"/>
    </inkml:context>
    <inkml:brush xml:id="br0">
      <inkml:brushProperty name="width" value="0.05" units="cm"/>
      <inkml:brushProperty name="height" value="0.05" units="cm"/>
      <inkml:brushProperty name="color" value="#E71224"/>
    </inkml:brush>
  </inkml:definitions>
  <inkml:trace contextRef="#ctx0" brushRef="#br0">18 0 24575,'-5'5'0,"-2"6"0,1 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5.823"/>
    </inkml:context>
    <inkml:brush xml:id="br0">
      <inkml:brushProperty name="width" value="0.05" units="cm"/>
      <inkml:brushProperty name="height" value="0.05" units="cm"/>
      <inkml:brushProperty name="color" value="#E71224"/>
    </inkml:brush>
  </inkml:definitions>
  <inkml:trace contextRef="#ctx0" brushRef="#br0">1 1 24575,'0'5'0,"0"6"0,0 6 0,0 0-8191</inkml:trace>
  <inkml:trace contextRef="#ctx0" brushRef="#br0" timeOffset="1">28 277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6.753"/>
    </inkml:context>
    <inkml:brush xml:id="br0">
      <inkml:brushProperty name="width" value="0.05" units="cm"/>
      <inkml:brushProperty name="height" value="0.05" units="cm"/>
      <inkml:brushProperty name="color" value="#E71224"/>
    </inkml:brush>
  </inkml:definitions>
  <inkml:trace contextRef="#ctx0" brushRef="#br0">5 86 24575,'-2'103'0,"0"-35"0,2-1 0,4 0 0,18 106 0,-22-172 0,0 0 0,0 0 0,0 0 0,0 0 0,0 0 0,1 0 0,-1 0 0,0 0 0,1 0 0,-1 0 0,1-1 0,-1 1 0,1 0 0,-1 0 0,1 0 0,-1 0 0,1-1 0,0 1 0,0 0 0,-1-1 0,2 2 0,-1-2 0,0-1 0,-1 1 0,1 0 0,0 0 0,-1-1 0,1 1 0,0 0 0,-1-1 0,1 1 0,-1-1 0,1 1 0,-1-1 0,1 1 0,-1-1 0,1 1 0,-1-1 0,0 1 0,1-1 0,-1 0 0,0 1 0,1-1 0,-1 0 0,17-46 0,-2-21 0,3 0 0,30-72 0,-40 121 0,1-1 0,0 2 0,2-1 0,0 1 0,1 1 0,1 0 0,0 0 0,1 1 0,1 1 0,0 1 0,27-20 0,-38 31 0,1 0 0,0 0 0,-1 1 0,1-1 0,0 1 0,0 0 0,1 0 0,-1 1 0,0-1 0,1 1 0,-1 1 0,1-1 0,-1 1 0,1 0 0,-1 0 0,1 0 0,-1 1 0,9 1 0,-7 1 0,-1 0 0,1 0 0,0 1 0,-1 0 0,0 0 0,0 0 0,0 1 0,-1 0 0,1 0 0,-1 0 0,0 1 0,-1 0 0,5 6 0,10 20 0,-1 0 0,-2 1 0,-1 1 0,-2 1 0,-2-1 0,0 2 0,-3 0 0,7 56 0,-13-62-66,-2-25-34,0 1 0,0 0 0,0 0 0,1-1 0,0 1 0,0 0 0,1-1 0,-1 1 1,1-1-1,1 1 0,-1-1 0,4 6 0,5 0-6726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2.424"/>
    </inkml:context>
    <inkml:brush xml:id="br0">
      <inkml:brushProperty name="width" value="0.05" units="cm"/>
      <inkml:brushProperty name="height" value="0.05" units="cm"/>
    </inkml:brush>
  </inkml:definitions>
  <inkml:trace contextRef="#ctx0" brushRef="#br0">1 0 24575,'4'0'0,"7"5"0,6 11 0,5 7 0,8 14 0,-2 10 0,15 11 0,8 24 0,-4 8 0,-1 6 0,-3-3 0,-5-3 0,-4-8 0,-3-8 0,-2-8 0,-1-10 0,-6-14-8191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7.125"/>
    </inkml:context>
    <inkml:brush xml:id="br0">
      <inkml:brushProperty name="width" value="0.05" units="cm"/>
      <inkml:brushProperty name="height" value="0.05" units="cm"/>
      <inkml:brushProperty name="color" value="#E71224"/>
    </inkml:brush>
  </inkml:definitions>
  <inkml:trace contextRef="#ctx0" brushRef="#br0">1 0 24575,'4'0'0,"7"0"0,6 0 0,9 0 0,20 0 0,6 0 0,8 0 0,4 0 0,0 0 0,-6 0 0,-9 0 0,-12 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7.509"/>
    </inkml:context>
    <inkml:brush xml:id="br0">
      <inkml:brushProperty name="width" value="0.05" units="cm"/>
      <inkml:brushProperty name="height" value="0.05" units="cm"/>
      <inkml:brushProperty name="color" value="#E71224"/>
    </inkml:brush>
  </inkml:definitions>
  <inkml:trace contextRef="#ctx0" brushRef="#br0">0 1 24575,'0'5'0,"5"1"0,6 0 0,11-2 0,20 0 0,8-2 0,23 4 0,9 0 0,10 1 0,-8-3 0,-2-1 0,-11 4 0,-9 0 0,-14-1-8191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9.124"/>
    </inkml:context>
    <inkml:brush xml:id="br0">
      <inkml:brushProperty name="width" value="0.05" units="cm"/>
      <inkml:brushProperty name="height" value="0.05" units="cm"/>
      <inkml:brushProperty name="color" value="#E71224"/>
    </inkml:brush>
  </inkml:definitions>
  <inkml:trace contextRef="#ctx0" brushRef="#br0">1 1 24575,'0'4'0,"0"12"0,0 21 0,0 9 0,0 16 0,0 11 0,0 3 0,0 2 0,0-7 0,0-7 0,0-8 0,0-11 0,0-16 0,4-19 0,2-15 0,0-7-8191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19.992"/>
    </inkml:context>
    <inkml:brush xml:id="br0">
      <inkml:brushProperty name="width" value="0.05" units="cm"/>
      <inkml:brushProperty name="height" value="0.05" units="cm"/>
      <inkml:brushProperty name="color" value="#E71224"/>
    </inkml:brush>
  </inkml:definitions>
  <inkml:trace contextRef="#ctx0" brushRef="#br0">449 0 24575,'-16'1'0,"1"1"0,-1 0 0,0 1 0,1 1 0,0 0 0,0 1 0,0 1 0,0 0 0,1 1 0,0 0 0,0 1 0,1 1 0,0 0 0,1 1 0,0 0 0,0 1 0,-16 21 0,7-7 0,2 0 0,1 2 0,2 0 0,0 0 0,2 2 0,0 0 0,-15 54 0,20-53 0,2 0 0,1 0 0,-3 46 0,8-62 0,1-1 0,1 0 0,0 1 0,0-1 0,2 0 0,-1 0 0,2 0 0,0 0 0,0 0 0,9 16 0,-6-19 0,-1-1 0,1 0 0,0 0 0,1-1 0,0 1 0,0-2 0,1 1 0,0-1 0,0-1 0,1 0 0,0 0 0,0-1 0,0 0 0,1 0 0,-1-1 0,1-1 0,0 0 0,0 0 0,0-1 0,1-1 0,-1 0 0,0 0 0,1-1 0,-1-1 0,1 0 0,-1 0 0,0-1 0,0 0 0,0-1 0,15-6 0,-16 4 0,-1 0 0,0-1 0,0 0 0,-1 0 0,0-1 0,0 0 0,0 0 0,-1-1 0,0 0 0,-1 0 0,0 0 0,0-1 0,0 0 0,7-19 0,-7 16 0,-2 1 0,1-1 0,-2 0 0,1 0 0,-2 0 0,1 0 0,-2 0 0,0-1 0,0 1 0,-1 0 0,0-1 0,-4-17 0,2 23 5,0 0-1,-1 0 1,0 0 0,0 0-1,-1 1 1,1-1-1,-2 1 1,1 0 0,0 0-1,-1 1 1,0-1 0,-1 1-1,1 0 1,-1 1-1,0-1 1,0 1 0,0 0-1,-1 1 1,1-1-1,-1 1 1,0 1 0,0-1-1,0 1 1,0 0-1,-14-1 1,8 1-111,0 0 0,-1 1 0,0 1 0,1 0 0,-1 1 0,1 1-1,-1 0 1,1 0 0,0 1 0,0 1 0,0 0 0,0 1 0,-14 8 0,10-3-6720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0.537"/>
    </inkml:context>
    <inkml:brush xml:id="br0">
      <inkml:brushProperty name="width" value="0.05" units="cm"/>
      <inkml:brushProperty name="height" value="0.05" units="cm"/>
      <inkml:brushProperty name="color" value="#E71224"/>
    </inkml:brush>
  </inkml:definitions>
  <inkml:trace contextRef="#ctx0" brushRef="#br0">0 33 24575,'5'0'0,"11"0"0,16 0 0,13 0 0,22 0 0,32 0 0,9 0 0,10 0 0,-7 0 0,-7 0 0,-17 0 0,-19 0 0,-15 0 0,-13 0 0,-13-4 0,-7-3 0,-6-4 0,-5 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1.092"/>
    </inkml:context>
    <inkml:brush xml:id="br0">
      <inkml:brushProperty name="width" value="0.05" units="cm"/>
      <inkml:brushProperty name="height" value="0.05" units="cm"/>
      <inkml:brushProperty name="color" value="#E71224"/>
    </inkml:brush>
  </inkml:definitions>
  <inkml:trace contextRef="#ctx0" brushRef="#br0">0 0 24575,'10'2'0,"0"-1"0,0 2 0,0-1 0,0 1 0,17 9 0,-2-2 0,182 51 0,-130-42 0,105 43 0,-173-58 0,0 0 0,0 1 0,0 0 0,0 0 0,-1 1 0,9 7 0,-15-11 0,0 0 0,-1-1 0,1 1 0,0 0 0,-1 0 0,0 0 0,1 0 0,-1 0 0,0 1 0,0-1 0,0 0 0,0 1 0,-1-1 0,1 0 0,0 1 0,-1-1 0,0 1 0,0-1 0,0 1 0,0-1 0,0 0 0,0 1 0,0-1 0,-1 1 0,1-1 0,-1 1 0,0-1 0,0 0 0,-2 4 0,-5 6 0,0-1 0,-1 0 0,0 0 0,-1-1 0,0-1 0,-1 0 0,0 0 0,0-1 0,-23 12 0,6-1 0,-404 294 0,421-305-109,7-6-48,0 1 0,0 1 0,0-1 0,0 1 0,0-1 0,1 1 0,-6 8 0,7-3-6669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1.864"/>
    </inkml:context>
    <inkml:brush xml:id="br0">
      <inkml:brushProperty name="width" value="0.05" units="cm"/>
      <inkml:brushProperty name="height" value="0.05" units="cm"/>
      <inkml:brushProperty name="color" value="#E71224"/>
    </inkml:brush>
  </inkml:definitions>
  <inkml:trace contextRef="#ctx0" brushRef="#br0">406 0 24575,'-5'6'0,"1"0"0,0-1 0,0 1 0,0 1 0,-5 12 0,-10 16 0,-108 146 0,-73 115 0,195-289 0,1 1 0,0 0 0,0 0 0,1 0 0,0 1 0,-2 10 0,4-17 0,1 0 0,0 1 0,0-1 0,0 0 0,0 0 0,0 0 0,0 0 0,1 0 0,-1 0 0,1 0 0,-1 0 0,1 0 0,0 0 0,-1 0 0,1 0 0,0-1 0,0 1 0,1 0 0,-1-1 0,0 1 0,1 0 0,-1-1 0,1 0 0,-1 1 0,1-1 0,-1 0 0,1 0 0,0 1 0,0-1 0,0-1 0,2 2 0,7 2 0,0 0 0,0-1 0,0-1 0,1 0 0,-1 0 0,18 0 0,76-6 0,-55 2 0,268-4-1365,-289 6-5461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2.202"/>
    </inkml:context>
    <inkml:brush xml:id="br0">
      <inkml:brushProperty name="width" value="0.05" units="cm"/>
      <inkml:brushProperty name="height" value="0.05" units="cm"/>
      <inkml:brushProperty name="color" value="#E71224"/>
    </inkml:brush>
  </inkml:definitions>
  <inkml:trace contextRef="#ctx0" brushRef="#br0">29 1 24575,'0'14'0,"-4"19"0,-3 17 0,1 11 0,1 8 0,2 2 0,1 3 0,1-7 0,0-4 0,1-9 0,0-14-8191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2.833"/>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3.172"/>
    </inkml:context>
    <inkml:brush xml:id="br0">
      <inkml:brushProperty name="width" value="0.05" units="cm"/>
      <inkml:brushProperty name="height" value="0.05" units="cm"/>
      <inkml:brushProperty name="color" value="#E71224"/>
    </inkml:brush>
  </inkml:definitions>
  <inkml:trace contextRef="#ctx0" brushRef="#br0">0 1 24575,'0'4'0,"0"7"0,0 6 0,0 0-8191</inkml:trace>
  <inkml:trace contextRef="#ctx0" brushRef="#br0" timeOffset="1">0 166 24575,'0'5'0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3.060"/>
    </inkml:context>
    <inkml:brush xml:id="br0">
      <inkml:brushProperty name="width" value="0.05" units="cm"/>
      <inkml:brushProperty name="height" value="0.05" units="cm"/>
    </inkml:brush>
  </inkml:definitions>
  <inkml:trace contextRef="#ctx0" brushRef="#br0">0 0 24575,'5'0'0,"16"0"0,22 0 0,24 0 0,4 0 0,0 0 0,-3 0 0,-8 0 0,-10 0 0,-13 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4.053"/>
    </inkml:context>
    <inkml:brush xml:id="br0">
      <inkml:brushProperty name="width" value="0.05" units="cm"/>
      <inkml:brushProperty name="height" value="0.05" units="cm"/>
      <inkml:brushProperty name="color" value="#E71224"/>
    </inkml:brush>
  </inkml:definitions>
  <inkml:trace contextRef="#ctx0" brushRef="#br0">1 238 24575,'2'22'0,"1"0"0,1 0 0,0-1 0,13 33 0,-1 2 0,-2 14 0,-3 0 0,2 105 0,-13-246 0,3 0 0,19-123 0,-11 142 0,1 1 0,2 0 0,3 0 0,32-66 0,-43 104 0,-4 7 0,1 0 0,0 0 0,-1 0 0,2 1 0,-1-1 0,1 1 0,0 0 0,0 0 0,0 0 0,1 0 0,-1 1 0,1 0 0,9-6 0,-13 10 0,0 0 0,1-1 0,-1 1 0,0 0 0,1 0 0,-1 0 0,0 0 0,1 1 0,-1-1 0,0 0 0,1 0 0,-1 1 0,0-1 0,0 1 0,1-1 0,-1 1 0,0 0 0,0-1 0,0 1 0,0 0 0,0 0 0,0 0 0,0 0 0,0 0 0,0 0 0,0 0 0,0 0 0,-1 0 0,2 2 0,20 40 0,-20-38 0,16 46 27,-2 1-1,-2 1 1,11 93-1,8 30-1497,-24-142-5355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4.412"/>
    </inkml:context>
    <inkml:brush xml:id="br0">
      <inkml:brushProperty name="width" value="0.05" units="cm"/>
      <inkml:brushProperty name="height" value="0.05" units="cm"/>
      <inkml:brushProperty name="color" value="#E71224"/>
    </inkml:brush>
  </inkml:definitions>
  <inkml:trace contextRef="#ctx0" brushRef="#br0">0 1 24575,'10'0'0,"7"0"0,11 0 0,4 0 0,3 0 0,-1 0 0,-1 0 0,-7 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4.783"/>
    </inkml:context>
    <inkml:brush xml:id="br0">
      <inkml:brushProperty name="width" value="0.05" units="cm"/>
      <inkml:brushProperty name="height" value="0.05" units="cm"/>
      <inkml:brushProperty name="color" value="#E71224"/>
    </inkml:brush>
  </inkml:definitions>
  <inkml:trace contextRef="#ctx0" brushRef="#br0">0 1 24575,'0'4'0,"10"7"0,11 1 0,9-1 0,12 2 0,8-1 0,10-3 0,0-3 0,-1-2 0,-6-2 0,-13-1-8191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5.789"/>
    </inkml:context>
    <inkml:brush xml:id="br0">
      <inkml:brushProperty name="width" value="0.05" units="cm"/>
      <inkml:brushProperty name="height" value="0.05" units="cm"/>
      <inkml:brushProperty name="color" value="#E71224"/>
    </inkml:brush>
  </inkml:definitions>
  <inkml:trace contextRef="#ctx0" brushRef="#br0">1 81 24575,'6'-2'0,"1"0"0,-1 0 0,1 0 0,-1-1 0,11-6 0,-3 1 0,5-1 0,1 0 0,0 1 0,0 1 0,1 1 0,32-6 0,-47 12 0,-1-1 0,1 1 0,0 0 0,-1 0 0,1 0 0,0 1 0,-1 0 0,1 0 0,-1 0 0,1 1 0,-1 0 0,1 0 0,-1 0 0,0 1 0,0 0 0,0 0 0,-1 0 0,1 0 0,-1 1 0,1 0 0,-1 0 0,0 0 0,-1 0 0,1 1 0,5 8 0,-3-2 0,0 0 0,-1 1 0,0-1 0,-1 1 0,0 1 0,-1-1 0,3 19 0,-5-25 0,0-1 0,-1 1 0,1-1 0,-1 0 0,-1 1 0,1-1 0,-1 1 0,0-1 0,0 0 0,-1 0 0,1 1 0,-1-1 0,0 0 0,-1 0 0,1-1 0,-1 1 0,0 0 0,0-1 0,-7 8 0,8-11 0,0 1 0,0-1 0,1 1 0,-1-1 0,0 1 0,1 0 0,0 0 0,-1 0 0,1 0 0,0 0 0,0 0 0,0 0 0,0 0 0,-1 5 0,2-5 0,1 0 0,-1-1 0,1 1 0,0 0 0,-1-1 0,1 1 0,0-1 0,0 1 0,0-1 0,0 1 0,0-1 0,1 1 0,-1-1 0,0 0 0,1 0 0,-1 0 0,1 0 0,-1 0 0,1 0 0,-1 0 0,4 1 0,62 33 0,30 19 0,-88-48 0,0 0 0,0 1 0,-1 0 0,0 0 0,-1 1 0,1 0 0,10 18 0,-16-24 0,-1 0 0,1 0 0,-1 0 0,0 1 0,0-1 0,0 0 0,0 1 0,0-1 0,-1 1 0,1-1 0,-1 1 0,1-1 0,-1 1 0,0-1 0,0 1 0,0-1 0,0 1 0,-1-1 0,1 1 0,-1-1 0,1 1 0,-1-1 0,0 1 0,0-1 0,0 0 0,0 0 0,-1 1 0,1-1 0,-1 0 0,1 0 0,-1 0 0,1 0 0,-1 0 0,0-1 0,0 1 0,0-1 0,0 1 0,0-1 0,-4 2 0,-3 2 0,-1 0 0,0-1 0,0 0 0,0-1 0,0 0 0,-1-1 0,-20 3 0,-227-4 0,147-4 0,95 3-119,9 0-19,-1 0-1,1 0 1,-1 0-1,1-1 1,-1 0-1,1-1 1,0 1-1,-14-6 1,13 1-6688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6.503"/>
    </inkml:context>
    <inkml:brush xml:id="br0">
      <inkml:brushProperty name="width" value="0.05" units="cm"/>
      <inkml:brushProperty name="height" value="0.05" units="cm"/>
      <inkml:brushProperty name="color" value="#E71224"/>
    </inkml:brush>
  </inkml:definitions>
  <inkml:trace contextRef="#ctx0" brushRef="#br0">1 5 24575,'73'-2'0,"-40"0"0,0 1 0,0 2 0,0 1 0,-1 2 0,45 10 0,-72-12 0,1-1 0,-1 1 0,0 0 0,0 0 0,0 1 0,0 0 0,-1-1 0,1 2 0,-1-1 0,1 0 0,-1 1 0,0 0 0,-1 0 0,1 0 0,0 0 0,-1 1 0,0-1 0,0 1 0,-1 0 0,1 0 0,-1 0 0,0 0 0,0 0 0,-1 1 0,2 8 0,-3-7 0,0 1 0,0 0 0,-1 0 0,1 0 0,-2 0 0,1-1 0,-1 1 0,-1 0 0,1-1 0,-1 0 0,0 0 0,-1 1 0,0-2 0,0 1 0,0 0 0,-1-1 0,-8 9 0,-31 28 0,-59 46 0,50-44 0,51-44 0,-1 1 0,1 0 0,0 1 0,0-1 0,-1 0 0,2 0 0,-1 1 0,0-1 0,0 1 0,1 0 0,-1 0 0,-1 5 0,3-8 0,0 1 0,0-1 0,0 1 0,0 0 0,0-1 0,0 1 0,0 0 0,1-1 0,-1 1 0,0-1 0,0 1 0,0 0 0,1-1 0,-1 1 0,0-1 0,1 1 0,-1-1 0,0 1 0,1-1 0,-1 1 0,1-1 0,-1 0 0,1 1 0,24 8 0,22-5-30,0-2-1,59-5 1,-43 1-1244,-29 1-5552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6.891"/>
    </inkml:context>
    <inkml:brush xml:id="br0">
      <inkml:brushProperty name="width" value="0.05" units="cm"/>
      <inkml:brushProperty name="height" value="0.05" units="cm"/>
      <inkml:brushProperty name="color" value="#E71224"/>
    </inkml:brush>
  </inkml:definitions>
  <inkml:trace contextRef="#ctx0" brushRef="#br0">0 1 24575,'10'0'0,"21"0"0,20 0 0,20 0 0,7 0 0,10 0 0,-7 4 0,-1 3 0,-2-2 0,-4 0 0,-10-2 0,-6 0 0,-9-2 0,-8-1 0,-5 0 0,-10-5 0,-9-1-8191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7.464"/>
    </inkml:context>
    <inkml:brush xml:id="br0">
      <inkml:brushProperty name="width" value="0.05" units="cm"/>
      <inkml:brushProperty name="height" value="0.05" units="cm"/>
      <inkml:brushProperty name="color" value="#E71224"/>
    </inkml:brush>
  </inkml:definitions>
  <inkml:trace contextRef="#ctx0" brushRef="#br0">1 2 24575,'70'-1'0,"152"7"0,-201-3 0,1 0 0,-1 1 0,1 1 0,-1 1 0,-1 1 0,1 1 0,36 21 0,-53-28 0,-1 2 0,1-1 0,-1 0 0,0 1 0,0-1 0,0 1 0,0 0 0,0 0 0,0 1 0,-1-1 0,0 0 0,1 1 0,-1-1 0,-1 1 0,1 0 0,0 0 0,-1-1 0,0 1 0,0 0 0,1 8 0,-2-7 0,0 1 0,-1-1 0,0 0 0,0 0 0,0 0 0,-1 0 0,1 0 0,-1 0 0,0-1 0,-1 1 0,1 0 0,-1-1 0,0 0 0,0 0 0,0 0 0,-6 6 0,-19 16 27,-2-2 0,0 0-1,-1-2 1,-63 33 0,52-32-527,1 2 1,-55 44-1,69-43-6326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29.883"/>
    </inkml:context>
    <inkml:brush xml:id="br0">
      <inkml:brushProperty name="width" value="0.05" units="cm"/>
      <inkml:brushProperty name="height" value="0.05" units="cm"/>
      <inkml:brushProperty name="color" value="#E71224"/>
    </inkml:brush>
  </inkml:definitions>
  <inkml:trace contextRef="#ctx0" brushRef="#br0">1 29 24575,'4'-5'0,"12"-1"0,7 0 0,9 2 0,14 0 0,7 2 0,5 1 0,-7 1-8191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0.581"/>
    </inkml:context>
    <inkml:brush xml:id="br0">
      <inkml:brushProperty name="width" value="0.05" units="cm"/>
      <inkml:brushProperty name="height" value="0.05" units="cm"/>
      <inkml:brushProperty name="color" value="#E71224"/>
    </inkml:brush>
  </inkml:definitions>
  <inkml:trace contextRef="#ctx0" brushRef="#br0">278 0 24575,'2'18'0,"0"0"0,2-1 0,0 1 0,1-1 0,1 0 0,1 0 0,12 23 0,8 24 0,-14-25 0,-7-19 0,1-1 0,0 1 0,2-1 0,0-1 0,21 32 0,-28-48 0,0 0 0,0 0 0,0 0 0,0-1 0,1 1 0,-1 0 0,0-1 0,1 0 0,-1 0 0,1 0 0,0 0 0,-1 0 0,1 0 0,0-1 0,0 1 0,-1-1 0,1 0 0,0 0 0,0 0 0,0 0 0,-1 0 0,1 0 0,5-2 0,6-2 0,0 0 0,0-1 0,19-11 0,1 2 0,-23 9 0,1 2 0,1-1 0,-1 2 0,0-1 0,1 2 0,-1-1 0,1 2 0,-1 0 0,1 0 0,24 5 0,-30-3 0,0 0 0,0 0 0,0 1 0,0-1 0,-1 2 0,1-1 0,-1 1 0,0 0 0,0 0 0,0 1 0,0 0 0,-1 0 0,0 0 0,0 1 0,0-1 0,-1 1 0,0 0 0,0 1 0,5 10 0,-4-8 0,-1 1 0,0 0 0,-1-1 0,0 1 0,0 0 0,-1 1 0,-1-1 0,0 0 0,0 1 0,-1-1 0,0 1 0,-1-1 0,-2 16 0,0-18 0,0 1 0,0-1 0,-1 1 0,0-1 0,0 0 0,-1-1 0,0 1 0,0-1 0,0 0 0,-1 0 0,-1-1 0,1 1 0,-1-2 0,0 1 0,0-1 0,-9 5 0,-14 8 0,-2-2 0,0-1 0,0-2 0,-2-1 0,1-2 0,-45 8 0,-7-3 0,-120 4 0,202-19-23,-114 2 169,103-2-359,1-1 1,-1-1-1,1 0 1,0-1-1,0-1 1,-17-6-1,7-3-6613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1.356"/>
    </inkml:context>
    <inkml:brush xml:id="br0">
      <inkml:brushProperty name="width" value="0.05" units="cm"/>
      <inkml:brushProperty name="height" value="0.05" units="cm"/>
      <inkml:brushProperty name="color" value="#E71224"/>
    </inkml:brush>
  </inkml:definitions>
  <inkml:trace contextRef="#ctx0" brushRef="#br0">1 0 24575,'0'5'0,"0"10"0,0 9 0,0 8 0,0-1-8191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21.636"/>
    </inkml:context>
    <inkml:brush xml:id="br0">
      <inkml:brushProperty name="width" value="0.05" units="cm"/>
      <inkml:brushProperty name="height" value="0.05" units="cm"/>
    </inkml:brush>
  </inkml:definitions>
  <inkml:trace contextRef="#ctx0" brushRef="#br0">0 29 24575,'5'0'0,"1"-5"0,4-1 0,6 0 0,14 1 0,6 2 0,7 1 0,10 1 0,1 0 0,-5 1 0,-5 1 0,-10-1-8191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3.784"/>
    </inkml:context>
    <inkml:brush xml:id="br0">
      <inkml:brushProperty name="width" value="0.05" units="cm"/>
      <inkml:brushProperty name="height" value="0.05" units="cm"/>
    </inkml:brush>
  </inkml:definitions>
  <inkml:trace contextRef="#ctx0" brushRef="#br0">171 0 24575,'-1'43'0,"-1"-29"0,1-1 0,1 1 0,1-1 0,0 1 0,0-1 0,6 22 0,-6-33 0,0 1 0,1-1 0,-1 0 0,1 1 0,0-1 0,0 0 0,-1 0 0,1 0 0,1 0 0,-1-1 0,0 1 0,0 0 0,1-1 0,-1 0 0,0 1 0,1-1 0,0 0 0,-1 0 0,1 0 0,-1-1 0,6 2 0,7 0 0,1-1 0,27 0 0,-17 0 0,21 1 0,0 3 0,52 11 0,-74-10 0,0 1 0,-1 1 0,0 1 0,0 1 0,36 22 0,-56-30 0,-1 0 0,1 0 0,-1 0 0,0 0 0,0 1 0,0 0 0,0 0 0,-1-1 0,1 1 0,-1 1 0,1-1 0,-1 0 0,0 1 0,0-1 0,-1 1 0,1-1 0,-1 1 0,0 0 0,0 0 0,0 0 0,0 0 0,0 6 0,-2-5 0,1-1 0,-1 1 0,-1-1 0,1 1 0,-1-1 0,1 1 0,-1-1 0,-1 0 0,1 0 0,-1 0 0,1 0 0,-1 0 0,0-1 0,0 1 0,-1-1 0,1 0 0,-1 0 0,-6 5 0,-7 3 0,-1-1 0,1 0 0,-2-1 0,1-1 0,-40 12 0,-101 13 0,76-18 0,-8 4 0,-132 9 0,223-28 1,1-1-1,-1 1 1,0 0-1,0 0 1,0 0 0,0 0-1,0 0 1,0 0-1,0 0 1,0-1-1,0 1 1,0 0 0,0 0-1,0 0 1,0 0-1,0 0 1,0 0-1,-1 0 1,1 0-1,0-1 1,0 1 0,0 0-1,0 0 1,0 0-1,0 0 1,22-7-286,-8 3-810,26-10-5731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1.72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2.088"/>
    </inkml:context>
    <inkml:brush xml:id="br0">
      <inkml:brushProperty name="width" value="0.05" units="cm"/>
      <inkml:brushProperty name="height" value="0.05" units="cm"/>
      <inkml:brushProperty name="color" value="#E71224"/>
    </inkml:brush>
  </inkml:definitions>
  <inkml:trace contextRef="#ctx0" brushRef="#br0">0 1 24575,'0'4'0,"0"7"0,0 1-8191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2.875"/>
    </inkml:context>
    <inkml:brush xml:id="br0">
      <inkml:brushProperty name="width" value="0.05" units="cm"/>
      <inkml:brushProperty name="height" value="0.05" units="cm"/>
      <inkml:brushProperty name="color" value="#E71224"/>
    </inkml:brush>
  </inkml:definitions>
  <inkml:trace contextRef="#ctx0" brushRef="#br0">1 116 24575,'1'14'0,"1"0"0,0 0 0,1-1 0,8 25 0,3 13 0,-3 15 0,-3 0 0,-4 1 0,-3 77 0,-1-161 0,1-29 0,1 1 0,2-1 0,2 0 0,23-86 0,-23 117 0,-1 0 0,2 0 0,0 1 0,1-1 0,0 2 0,1-1 0,1 1 0,0 1 0,0 0 0,1 0 0,1 1 0,0 0 0,1 1 0,0 1 0,0 0 0,1 1 0,0 0 0,0 1 0,1 0 0,0 1 0,0 1 0,27-5 0,-17 4 0,-1 1 0,1 1 0,0 1 0,43 1 0,-61 2 0,0 1 0,0 0 0,0 0 0,-1 0 0,1 1 0,0 0 0,-1 0 0,1 1 0,-1-1 0,1 1 0,-1 1 0,0 0 0,-1-1 0,1 2 0,-1-1 0,1 1 0,-1-1 0,-1 1 0,1 1 0,-1-1 0,7 11 0,-4-2 0,-1 0 0,0 0 0,-1 1 0,-1 0 0,5 27 0,4 81 0,-10-86 0,5 209 0,-8-245-54,-1 1-1,1-1 0,0 0 1,1 0-1,-1 1 1,0-1-1,0 0 0,1 1 1,-1-1-1,0 0 1,1 0-1,-1 0 0,1 1 1,0-1-1,-1 0 0,1 0 1,0 0-1,0 0 1,-1 0-1,1 0 0,0 0 1,0 0-1,0-1 1,2 2-1,9 1-6771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3.235"/>
    </inkml:context>
    <inkml:brush xml:id="br0">
      <inkml:brushProperty name="width" value="0.05" units="cm"/>
      <inkml:brushProperty name="height" value="0.05" units="cm"/>
      <inkml:brushProperty name="color" value="#E71224"/>
    </inkml:brush>
  </inkml:definitions>
  <inkml:trace contextRef="#ctx0" brushRef="#br0">1 1 24575,'5'0'0,"5"0"0,7 0 0,14 0 0,16 0 0,5 0 0,3 4 0,-4 3 0,-5-2 0,-11 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3.641"/>
    </inkml:context>
    <inkml:brush xml:id="br0">
      <inkml:brushProperty name="width" value="0.05" units="cm"/>
      <inkml:brushProperty name="height" value="0.05" units="cm"/>
      <inkml:brushProperty name="color" value="#E71224"/>
    </inkml:brush>
  </inkml:definitions>
  <inkml:trace contextRef="#ctx0" brushRef="#br0">1 0 24575,'5'0'0,"5"0"0,12 0 0,6 0 0,13 5 0,3 1 0,9 5 0,0 0 0,-4-2 0,-6-2 0,-6 2 0,-9 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5.262"/>
    </inkml:context>
    <inkml:brush xml:id="br0">
      <inkml:brushProperty name="width" value="0.05" units="cm"/>
      <inkml:brushProperty name="height" value="0.05" units="cm"/>
      <inkml:brushProperty name="color" value="#E71224"/>
    </inkml:brush>
  </inkml:definitions>
  <inkml:trace contextRef="#ctx0" brushRef="#br0">533 0 24575,'-12'7'0,"1"1"0,0 0 0,1 1 0,-19 19 0,-4 3 0,18-17 0,-189 174 0,171-153 0,1 1 0,2 1 0,-45 73 0,70-102 0,0 1 0,0-1 0,1 1 0,1 0 0,-1 0 0,2 0 0,-1 1 0,1-1 0,0 1 0,1-1 0,0 1 0,1-1 0,0 1 0,0 0 0,1-1 0,1 1 0,-1-1 0,1 1 0,1-1 0,0 0 0,0 0 0,1 0 0,0 0 0,0 0 0,1-1 0,1 0 0,-1 0 0,1 0 0,7 6 0,1 1 0,0-1 0,1 0 0,0-2 0,1 1 0,1-2 0,19 11 0,-26-18 0,1 1 0,-1-1 0,1-1 0,0 0 0,0 0 0,1-1 0,-1 0 0,0-1 0,1-1 0,-1 0 0,1 0 0,13-3 0,-12 1 0,1-1 0,-1 0 0,0-1 0,0-1 0,-1 0 0,1-1 0,-1 0 0,0 0 0,-1-2 0,0 1 0,0-2 0,18-16 0,-25 20 0,1 1 0,-1-1 0,0 0 0,-1-1 0,1 1 0,-1 0 0,0-1 0,-1 0 0,1 0 0,-1 0 0,0 0 0,0 0 0,-1 0 0,0-1 0,0 1 0,-1 0 0,1-1 0,-1 1 0,-1 0 0,1-1 0,-1 1 0,0 0 0,-1-1 0,1 1 0,-1 0 0,0 0 0,-1 0 0,1 1 0,-6-8 0,6 8-42,-1 1-1,1 0 0,-1 0 1,0 0-1,0 1 0,-1-1 1,1 1-1,-1 0 0,1 0 1,-1 0-1,0 0 0,0 0 1,-1 1-1,1 0 0,0 0 1,-1 0-1,0 0 0,1 1 1,-1 0-1,0 0 0,1 0 1,-1 0-1,0 1 0,0 0 1,0 0-1,0 0 0,0 1 1,1-1-1,-1 1 0,0 1 1,-7 2-1,-7 2-6783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5.945"/>
    </inkml:context>
    <inkml:brush xml:id="br0">
      <inkml:brushProperty name="width" value="0.05" units="cm"/>
      <inkml:brushProperty name="height" value="0.05" units="cm"/>
      <inkml:brushProperty name="color" value="#E71224"/>
    </inkml:brush>
  </inkml:definitions>
  <inkml:trace contextRef="#ctx0" brushRef="#br0">214 1 24575,'-1'21'0,"0"-1"0,-2 1 0,-1 0 0,0-1 0,-1 0 0,-12 28 0,-59 112 0,55-122 0,2 0 0,2 1 0,-24 80 0,39-114 0,1-1 0,1 0 0,-1 0 0,1 0 0,-1 0 0,1 1 0,0-1 0,1 0 0,-1 0 0,1 0 0,0 0 0,0 0 0,0 1 0,1-2 0,2 7 0,-2-7 0,0-1 0,0 1 0,0-1 0,1 1 0,-1-1 0,1 0 0,-1 0 0,1 0 0,0-1 0,0 1 0,0 0 0,0-1 0,0 0 0,0 0 0,0 0 0,0 0 0,0 0 0,1-1 0,-1 0 0,4 1 0,32 0-23,58-4 0,-49 0-1296,-17 2-5507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6.351"/>
    </inkml:context>
    <inkml:brush xml:id="br0">
      <inkml:brushProperty name="width" value="0.05" units="cm"/>
      <inkml:brushProperty name="height" value="0.05" units="cm"/>
      <inkml:brushProperty name="color" value="#E71224"/>
    </inkml:brush>
  </inkml:definitions>
  <inkml:trace contextRef="#ctx0" brushRef="#br0">1 0 24575,'0'5'0,"0"6"0,0 6 0,0 4 0,0 4 0,0 12 0,0 8 0,0 2 0,0-3 0,0-3 0,0-5 0,4-4 0,7-7 0,2-8-8191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6.802"/>
    </inkml:context>
    <inkml:brush xml:id="br0">
      <inkml:brushProperty name="width" value="0.05" units="cm"/>
      <inkml:brushProperty name="height" value="0.05" units="cm"/>
      <inkml:brushProperty name="color" value="#E71224"/>
    </inkml:brush>
  </inkml:definitions>
  <inkml:trace contextRef="#ctx0" brushRef="#br0">0 0 24575,'5'0'0,"6"0"0,15 0 0,8 0 0,12 5 0,13 1 0,10 1 0,7 2 0,10 1 0,9 2 0,-7 0 0,-9 3 0,-13-2 0,-14-3 0,-10-3 0,-13-2-8191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7.410"/>
    </inkml:context>
    <inkml:brush xml:id="br0">
      <inkml:brushProperty name="width" value="0.05" units="cm"/>
      <inkml:brushProperty name="height" value="0.05" units="cm"/>
      <inkml:brushProperty name="color" value="#E71224"/>
    </inkml:brush>
  </inkml:definitions>
  <inkml:trace contextRef="#ctx0" brushRef="#br0">1 1 24575,'45'2'0,"0"2"0,0 2 0,0 2 0,-1 2 0,64 23 0,204 99 0,-305-128 0,0-1 0,0 1 0,0 0 0,-1 0 0,1 1 0,-1-1 0,0 2 0,6 6 0,-10-10 0,-1 0 0,0 0 0,1 0 0,-1 1 0,0-1 0,0 0 0,-1 0 0,1 1 0,0-1 0,-1 0 0,1 1 0,-1-1 0,0 1 0,0-1 0,0 1 0,0-1 0,0 0 0,0 1 0,-1-1 0,1 1 0,-1-1 0,0 0 0,0 1 0,1-1 0,-1 0 0,-1 0 0,1 0 0,0 0 0,-3 4 0,-14 14 0,0 0 0,-1-1 0,-1-1 0,-1-1 0,0-1 0,-29 17 0,16-10 0,-100 61 0,74-48 0,-66 51 0,114-77-1365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4.730"/>
    </inkml:context>
    <inkml:brush xml:id="br0">
      <inkml:brushProperty name="width" value="0.05" units="cm"/>
      <inkml:brushProperty name="height" value="0.05" units="cm"/>
    </inkml:brush>
  </inkml:definitions>
  <inkml:trace contextRef="#ctx0" brushRef="#br0">1 33 24575,'0'-1'0,"0"1"0,1-1 0,-1 0 0,0 0 0,1 0 0,-1 1 0,1-1 0,-1 0 0,1 0 0,-1 1 0,1-1 0,-1 0 0,1 1 0,0-1 0,-1 1 0,1-1 0,0 1 0,-1-1 0,1 1 0,0-1 0,0 1 0,0 0 0,-1-1 0,1 1 0,0 0 0,0 0 0,1 0 0,30-5 0,-26 4 0,66-6 0,0 4 0,0 2 0,136 17 0,-201-15 0,-1 0 0,1 0 0,-1 1 0,0 0 0,1 0 0,-1 0 0,0 1 0,0 0 0,0 0 0,-1 1 0,8 5 0,-10-5 0,1-1 0,-2 1 0,1 0 0,0 0 0,-1 0 0,0 0 0,0 0 0,0 1 0,0-1 0,-1 0 0,1 1 0,-1 0 0,0-1 0,-1 1 0,1 0 0,-1 7 0,-1 27 0,-2-1 0,-14 74 0,1-19 0,10-46-119,-6 37-504,-2 142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8.380"/>
    </inkml:context>
    <inkml:brush xml:id="br0">
      <inkml:brushProperty name="width" value="0.05" units="cm"/>
      <inkml:brushProperty name="height" value="0.05" units="cm"/>
      <inkml:brushProperty name="color" value="#E71224"/>
    </inkml:brush>
  </inkml:definitions>
  <inkml:trace contextRef="#ctx0" brushRef="#br0">420 0 24575,'-12'1'0,"1"1"0,0 0 0,0 0 0,0 1 0,0 1 0,0 0 0,1 0 0,-1 1 0,1 0 0,1 1 0,-1 0 0,-17 15 0,5-2 0,0 1 0,2 0 0,-34 45 0,34-37 0,1 0 0,1 2 0,2 0 0,1 0 0,-12 37 0,20-44 0,0 0 0,2 0 0,0 1 0,2 0 0,0-1 0,2 1 0,1 0 0,2 25 0,-1-44 0,0 0 0,0 0 0,1 0 0,0 0 0,-1-1 0,1 1 0,1-1 0,-1 1 0,1-1 0,0 0 0,0 0 0,0 0 0,0 0 0,1-1 0,-1 1 0,1-1 0,0 0 0,0 0 0,0-1 0,1 1 0,-1-1 0,1 1 0,-1-1 0,1-1 0,0 1 0,-1-1 0,10 2 0,11 1 0,1 0 0,0-1 0,51-3 0,-66 0 0,3 0 0,1-1 0,0 0 0,-1-1 0,0 0 0,1-1 0,-1-1 0,16-7 0,-25 9 0,0 0 0,0-1 0,0 0 0,0 0 0,-1-1 0,1 1 0,-1-1 0,0 0 0,0 0 0,-1 0 0,1-1 0,-1 1 0,0-1 0,0 0 0,0 0 0,-1 0 0,1 0 0,-1 0 0,-1 0 0,1-1 0,1-8 0,-1 2 0,0 0 0,-1-1 0,0 1 0,-1 0 0,0 0 0,-1 0 0,-3-17 0,2 22 0,-1 0 0,1 1 0,-1-1 0,0 1 0,0-1 0,-1 1 0,0 0 0,0 0 0,0 1 0,-1-1 0,0 1 0,0 0 0,-10-7 0,3 3 0,0 1 0,-1 0 0,0 1 0,0 1 0,-1 0 0,0 1 0,0 0 0,-20-4 0,24 7 0,0 0 0,0 1 0,-1 0 0,1 1 0,0 0 0,-1 0 0,1 1 0,0 0 0,0 1 0,0 1 0,0-1 0,-19 9 0,27-10-114,-1 0 1,1 1-1,0 0 0,-1-1 0,1 1 1,0 0-1,0 0 0,0 1 0,0-1 1,0 0-1,-2 4 0,-4 10-6712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8.784"/>
    </inkml:context>
    <inkml:brush xml:id="br0">
      <inkml:brushProperty name="width" value="0.05" units="cm"/>
      <inkml:brushProperty name="height" value="0.05" units="cm"/>
      <inkml:brushProperty name="color" value="#E71224"/>
    </inkml:brush>
  </inkml:definitions>
  <inkml:trace contextRef="#ctx0" brushRef="#br0">0 0 24575,'5'0'0,"6"0"0,5 0 0,1 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9.138"/>
    </inkml:context>
    <inkml:brush xml:id="br0">
      <inkml:brushProperty name="width" value="0.05" units="cm"/>
      <inkml:brushProperty name="height" value="0.05" units="cm"/>
      <inkml:brushProperty name="color" value="#E71224"/>
    </inkml:brush>
  </inkml:definitions>
  <inkml:trace contextRef="#ctx0" brushRef="#br0">0 0 24575,'0'5'0,"5"1"0,6 0 0,6-1 0,0-2-8191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39.49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40.249"/>
    </inkml:context>
    <inkml:brush xml:id="br0">
      <inkml:brushProperty name="width" value="0.05" units="cm"/>
      <inkml:brushProperty name="height" value="0.05" units="cm"/>
      <inkml:brushProperty name="color" value="#E71224"/>
    </inkml:brush>
  </inkml:definitions>
  <inkml:trace contextRef="#ctx0" brushRef="#br0">1 89 24575,'0'-2'0,"0"-1"0,1 1 0,0-1 0,-1 1 0,1-1 0,0 1 0,0-1 0,1 1 0,-1 0 0,0-1 0,1 1 0,-1 0 0,1 0 0,0 0 0,0 0 0,0 1 0,0-1 0,0 0 0,0 1 0,0-1 0,0 1 0,1 0 0,-1 0 0,0 0 0,1 0 0,2-1 0,10-3 0,0 1 0,0 0 0,17-2 0,-27 5 0,46-6 0,-1 2 0,1 2 0,0 2 0,59 7 0,-81-3 0,0 1 0,0 2 0,0 1 0,-1 1 0,0 2 0,0 0 0,-1 2 0,38 23 0,-56-30 0,-1 1 0,0 0 0,0 1 0,0-1 0,-1 1 0,0 1 0,0-1 0,-1 1 0,0 1 0,-1-1 0,1 1 0,-2 0 0,1 0 0,-1 0 0,-1 0 0,1 1 0,-2 0 0,1 0 0,-1 0 0,-1 0 0,0 0 0,0 0 0,-1 0 0,0 0 0,-1 0 0,0 0 0,-1 0 0,0 0 0,0 0 0,-1 0 0,-1-1 0,1 1 0,-1-1 0,-1 0 0,0 0 0,-7 10 0,-15 13 0,0 0 0,-3-1 0,0-2 0,-65 47 0,-14 14 0,64-50 0,25-24 0,1 1 0,0 0 0,1 2 0,2 0 0,0 0 0,-23 38 0,23-27 0,1 1 0,1 0 0,2 1 0,1 1 0,2 0 0,1 0 0,2 1 0,1-1 0,-1 50 0,6-28-1365,1-31-5461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6:41.513"/>
    </inkml:context>
    <inkml:brush xml:id="br0">
      <inkml:brushProperty name="width" value="0.05" units="cm"/>
      <inkml:brushProperty name="height" value="0.05" units="cm"/>
      <inkml:brushProperty name="color" value="#E71224"/>
    </inkml:brush>
  </inkml:definitions>
  <inkml:trace contextRef="#ctx0" brushRef="#br0">228 10 24575,'-11'0'0,"0"0"0,1 1 0,-1 0 0,0 1 0,1 0 0,-1 0 0,1 1 0,0 1 0,0 0 0,-11 5 0,16-5 0,0 0 0,-1-1 0,2 1 0,-1 1 0,0-1 0,1 1 0,0 0 0,0 0 0,0 0 0,1 0 0,0 1 0,0 0 0,0-1 0,1 1 0,-1 0 0,2 0 0,-1 0 0,-1 10 0,2-11 0,1-1 0,0 1 0,0 0 0,0 0 0,1-1 0,-1 1 0,1 0 0,0-1 0,0 1 0,1-1 0,0 1 0,-1-1 0,1 0 0,1 1 0,-1-1 0,1 0 0,3 4 0,-4-5 0,0-1 0,0 0 0,1 1 0,-1-1 0,0 0 0,1 0 0,0 0 0,-1-1 0,1 1 0,0-1 0,0 1 0,0-1 0,0 0 0,0 0 0,0 0 0,0-1 0,0 1 0,0-1 0,1 0 0,-1 1 0,0-1 0,0-1 0,0 1 0,1 0 0,-1-1 0,5-1 0,-6 0 0,1 1 0,0-1 0,0 0 0,-1 0 0,0-1 0,1 1 0,-1 0 0,0-1 0,0 1 0,0-1 0,0 0 0,-1 0 0,1 0 0,-1 0 0,1 0 0,-1 0 0,0 0 0,0 0 0,-1 0 0,1-1 0,-1 1 0,1 0 0,-1-7 0,1-9 0,-1 0 0,-4-32 0,3 46 0,0 0 0,-1 0 0,1 1 0,-1-1 0,0 0 0,-1 0 0,1 1 0,-1 0 0,0-1 0,0 1 0,0 0 0,0 0 0,-1 1 0,0-1 0,0 1 0,0 0 0,-8-5 0,10 6 0,-1 0 0,0 1 0,1-1 0,-1 1 0,0 0 0,0 0 0,0 0 0,0 0 0,0 0 0,0 1 0,0-1 0,-1 1 0,1 0 0,0 0 0,0 0 0,0 0 0,0 1 0,0-1 0,-1 1 0,1 0 0,0 0 0,0 0 0,1 0 0,-1 0 0,0 1 0,0-1 0,1 1 0,-1 0 0,0 0 0,-2 3 0,2-2 0,0 1 0,1 0 0,-1 0 0,1 0 0,0 0 0,0 1 0,1-1 0,-1 1 0,1-1 0,0 1 0,0-1 0,0 1 0,1 0 0,-1-1 0,1 1 0,0 0 0,1-1 0,-1 1 0,1 0 0,0-1 0,0 1 0,0-1 0,1 1 0,2 4 0,-3-6 0,0-1 0,0 1 0,0-1 0,0 0 0,1 1 0,-1-1 0,1 0 0,0 0 0,-1 0 0,1 0 0,0 0 0,0-1 0,0 1 0,0-1 0,0 1 0,1-1 0,-1 1 0,0-1 0,1 0 0,-1 0 0,1 0 0,-1-1 0,1 1 0,-1-1 0,1 1 0,-1-1 0,1 0 0,0 0 0,-1 0 0,1 0 0,0 0 0,-1-1 0,1 1 0,-1-1 0,1 0 0,-1 0 0,1 1 0,-1-2 0,0 1 0,1 0 0,-1 0 0,0-1 0,3-1 0,-4 2 3,1 0 0,-1 0-1,1 0 1,-1 1 0,1-1 0,-1-1-1,0 1 1,0 0 0,1 0-1,-1 0 1,0-1 0,0 1 0,0 0-1,0-1 1,-1 1 0,1-1 0,0 1-1,-1-1 1,1 0 0,-1 1-1,1-1 1,-1 0 0,0 1 0,1-1-1,-1 0 1,0 1 0,0-1-1,0 0 1,-1 1 0,1-1 0,0 0-1,0 1 1,-1-1 0,0 0-1,1 1 1,-1-1 0,0 1 0,1-1-1,-1 1 1,0-1 0,0 1 0,0 0-1,-3-3 1,2 1-86,-2 0 1,1 1-1,0-1 1,-1 1-1,1-1 1,-1 1-1,1 0 1,-1 0-1,0 1 1,0-1-1,0 1 1,0 0-1,0 0 1,0 0-1,-1 1 1,1-1-1,-4 1 1,-12 3-6744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01.419"/>
    </inkml:context>
    <inkml:brush xml:id="br0">
      <inkml:brushProperty name="width" value="0.05" units="cm"/>
      <inkml:brushProperty name="height" value="0.05" units="cm"/>
    </inkml:brush>
  </inkml:definitions>
  <inkml:trace contextRef="#ctx0" brushRef="#br0">0 1 24575,'1'10'0,"0"-1"0,1 1 0,0 0 0,1 0 0,0-1 0,0 0 0,1 1 0,0-1 0,1 0 0,-1-1 0,2 1 0,6 7 0,3 4 0,1-2 0,1 0 0,35 30 0,-43-42 0,1 0 0,0 0 0,0-1 0,0 0 0,0-1 0,1 0 0,-1 0 0,1-1 0,0-1 0,0 0 0,0 0 0,1-1 0,10-1 0,-4 0 0,-1-1 0,1 0 0,-1-2 0,0 0 0,0-1 0,0-1 0,27-10 0,229-102 0,-268 114-47,-1 0-1,1 0 0,0 0 1,-1 0-1,0-1 0,0 1 1,0-1-1,-1 0 0,1 0 1,-1-1-1,0 1 0,0-1 1,0 1-1,0-1 0,-1 0 1,0 0-1,0 0 0,1-8 1,0 5-413,4-9-6366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08.166"/>
    </inkml:context>
    <inkml:brush xml:id="br0">
      <inkml:brushProperty name="width" value="0.05" units="cm"/>
      <inkml:brushProperty name="height" value="0.05" units="cm"/>
    </inkml:brush>
  </inkml:definitions>
  <inkml:trace contextRef="#ctx0" brushRef="#br0">259 44 24575,'0'650'0,"-21"-1046"0,-11 219 0,31 176 0,1-1 0,0 0 0,-1 0 0,1 0 0,-1 0 0,1 1 0,-1-1 0,0 0 0,0 0 0,0 1 0,0-1 0,0 1 0,0-1 0,0 1 0,-1-1 0,1 1 0,0 0 0,-1 0 0,1 0 0,-1-1 0,1 1 0,-1 1 0,0-1 0,1 0 0,-1 0 0,0 1 0,0-1 0,0 1 0,1-1 0,-1 1 0,0 0 0,0-1 0,0 1 0,0 0 0,0 1 0,0-1 0,1 0 0,-1 0 0,0 1 0,0-1 0,0 1 0,0-1 0,1 1 0,-1 0 0,-2 2 0,-12 4 0,1 1 0,0 1 0,1 1 0,-15 12 0,13-10 0,-1 5 0,1-1 0,21-30 0,7 0 0,0 0 0,0 1 0,1 0 0,1 1 0,0 0 0,22-13 0,29-26 0,-63 49 0,-1 0 0,1 0 0,-1 1 0,1-1 0,0 1 0,0 0 0,0-1 0,0 1 0,-1 0 0,1 0 0,1 0 0,-1 0 0,0 1 0,0-1 0,0 0 0,0 1 0,1-1 0,-1 1 0,0 0 0,0 0 0,1 0 0,-1 0 0,0 0 0,0 1 0,1-1 0,-1 1 0,0-1 0,0 1 0,0 0 0,2 1 0,1 2 0,0 0 0,0 0 0,-1 1 0,0 0 0,0 0 0,0 0 0,0 1 0,-1-1 0,5 10 0,66 112 0,-73-126 0,0 0 0,-1 0 0,1 0 0,-1 0 0,1 0 0,-1 0 0,1 0 0,-1 1 0,1-1 0,-1 0 0,0 0 0,0 0 0,0 1 0,0-1 0,0 0 0,0 0 0,0 1 0,0-1 0,0 0 0,0 0 0,-1 0 0,1 1 0,0-1 0,-1 0 0,1 0 0,-2 2 0,1-2 0,-1 1 0,0-1 0,0 1 0,1-1 0,-1 0 0,0 0 0,0 0 0,0 0 0,0 0 0,-1 0 0,1-1 0,0 1 0,-4 0 0,-12 1 0,0-1 0,0-1 0,-20-1 0,21 0 0,-26 1-93,3 0-543,-64-8 0,71 1-6190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2.236"/>
    </inkml:context>
    <inkml:brush xml:id="br0">
      <inkml:brushProperty name="width" value="0.05" units="cm"/>
      <inkml:brushProperty name="height" value="0.05" units="cm"/>
    </inkml:brush>
  </inkml:definitions>
  <inkml:trace contextRef="#ctx0" brushRef="#br0">22 3 24575,'-1'1'0,"0"-1"0,0 1 0,-1-1 0,1 1 0,0 0 0,0-1 0,0 1 0,0 0 0,0 0 0,0 0 0,0-1 0,0 1 0,0 0 0,0 0 0,1 1 0,-1-1 0,0 0 0,1 0 0,-1 0 0,1 0 0,-1 1 0,1-1 0,-1 0 0,1 0 0,0 1 0,0-1 0,0 0 0,0 1 0,0 1 0,0 40 0,1-37 0,0 0 0,0 0 0,1-1 0,0 1 0,0-1 0,1 0 0,0 1 0,0-1 0,0 0 0,0-1 0,1 1 0,0 0 0,4 3 0,-5-6 0,-1 0 0,1 0 0,0 0 0,0 0 0,0 0 0,0-1 0,0 0 0,0 0 0,0 0 0,0 0 0,1 0 0,-1 0 0,0-1 0,1 0 0,-1 1 0,1-1 0,-1 0 0,0-1 0,1 1 0,-1-1 0,0 1 0,1-1 0,-1 0 0,4-2 0,-4 2 0,-1 0 0,1-1 0,-1 1 0,0 0 0,1-1 0,-1 0 0,0 1 0,0-1 0,0 0 0,0 0 0,0 0 0,0 0 0,-1-1 0,1 1 0,-1 0 0,0-1 0,1 1 0,-1-1 0,0 1 0,0-1 0,-1 0 0,1 1 0,-1-1 0,1 0 0,-1 0 0,0 1 0,0-1 0,0 0 0,0 0 0,0 1 0,-1-1 0,1 0 0,-1 1 0,-1-4 0,1 1 0,0 1 0,-1-1 0,0 1 0,0-1 0,0 1 0,-1 0 0,1 0 0,-1 0 0,0 0 0,0 0 0,-1 1 0,1-1 0,-1 1 0,1 0 0,-1 0 0,0 0 0,0 0 0,-8-3 0,2 3-227,0 1-1,-1 0 1,1 0-1,-1 1 1,-11 0-1,-2 1-6598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0.488"/>
    </inkml:context>
    <inkml:brush xml:id="br0">
      <inkml:brushProperty name="width" value="0.05" units="cm"/>
      <inkml:brushProperty name="height" value="0.05" units="cm"/>
    </inkml:brush>
  </inkml:definitions>
  <inkml:trace contextRef="#ctx0" brushRef="#br0">0 28 24575,'18'-6'0,"-1"0"0,1 2 0,0 0 0,0 1 0,1 1 0,-1 1 0,29 1 0,-12-1 0,-24 0 0,0 1 0,0 0 0,0 1 0,0 0 0,0 1 0,-1 0 0,1 1 0,12 4 0,-19-5 0,-1-1 0,0 1 0,0 0 0,0 0 0,0 1 0,0-1 0,-1 1 0,1-1 0,0 1 0,-1 0 0,0 0 0,0 0 0,0 0 0,0 0 0,0 0 0,-1 1 0,1-1 0,-1 1 0,0-1 0,0 1 0,0-1 0,-1 1 0,1-1 0,-1 1 0,0 0 0,0-1 0,0 1 0,-1 4 0,0-3 0,1 1 0,-1-1 0,0 0 0,0 0 0,-1 0 0,0 0 0,0 0 0,0 0 0,0 0 0,-1 0 0,0-1 0,-4 6 0,-2 1 0,-1-1 0,0-1 0,-14 11 0,-4 4 0,27-23 0,0 0 0,0 0 0,0 0 0,0 0 0,0 1 0,0-1 0,0 1 0,0-1 0,0 0 0,1 1 0,-1 0 0,1-1 0,-1 1 0,1-1 0,0 1 0,-1-1 0,1 1 0,0 0 0,0-1 0,0 1 0,0 0 0,1-1 0,-1 1 0,0-1 0,1 1 0,-1 0 0,1-1 0,-1 1 0,1-1 0,0 1 0,-1-1 0,1 0 0,2 3 0,4 6 0,1-1 0,0 0 0,17 16 0,2 1 0,-20-17 0,-1 0 0,0 1 0,0-1 0,-1 1 0,-1 0 0,1 1 0,-1-1 0,-1 1 0,0 0 0,2 15 0,-5-22 0,1-1 0,-1 1 0,0 0 0,0-1 0,0 1 0,-1-1 0,1 1 0,-1 0 0,0-1 0,0 1 0,0-1 0,0 1 0,-1-1 0,1 0 0,-1 0 0,0 0 0,0 0 0,0 0 0,-1 0 0,1 0 0,-1 0 0,1-1 0,-1 1 0,0-1 0,0 0 0,0 0 0,0 0 0,0 0 0,0-1 0,-1 1 0,1-1 0,-1 0 0,1 0 0,-7 1 0,-13 2-170,1 0-1,-1-2 0,0-1 1,0 0-1,0-2 0,0-1 1,-28-5-1,24 0-6655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5.148"/>
    </inkml:context>
    <inkml:brush xml:id="br0">
      <inkml:brushProperty name="width" value="0.05" units="cm"/>
      <inkml:brushProperty name="height" value="0.05" units="cm"/>
    </inkml:brush>
  </inkml:definitions>
  <inkml:trace contextRef="#ctx0" brushRef="#br0">0 1 24575,'5'0'0,"6"0"0,11 0 0,5 0 0,14 0 0,8 0 0,1 0 0,1 0 0,-3 0 0,-5 0 0,-6 0 0,-4 0 0,-2 0 0,-3 0 0,-1 0 0,-5 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3.078"/>
    </inkml:context>
    <inkml:brush xml:id="br0">
      <inkml:brushProperty name="width" value="0.05" units="cm"/>
      <inkml:brushProperty name="height" value="0.05" units="cm"/>
    </inkml:brush>
  </inkml:definitions>
  <inkml:trace contextRef="#ctx0" brushRef="#br0">0 0 24575,'5'0'0,"6"0"0,6 0 0,4 0 0,4 0 0,2 0 0,2 0 0,0 0 0,-5 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3.638"/>
    </inkml:context>
    <inkml:brush xml:id="br0">
      <inkml:brushProperty name="width" value="0.05" units="cm"/>
      <inkml:brushProperty name="height" value="0.05" units="cm"/>
    </inkml:brush>
  </inkml:definitions>
  <inkml:trace contextRef="#ctx0" brushRef="#br0">1 2 24575,'29'0'0,"-11"-1"0,1 1 0,-1 0 0,0 1 0,0 2 0,28 6 0,-43-8 0,1 0 0,-1 0 0,0 1 0,1-1 0,-1 1 0,0 0 0,0 0 0,0 0 0,0 0 0,-1 1 0,1-1 0,0 1 0,-1 0 0,0-1 0,0 1 0,0 0 0,0 1 0,0-1 0,0 0 0,-1 0 0,0 1 0,1-1 0,-1 1 0,0-1 0,-1 1 0,1-1 0,-1 1 0,0 0 0,0-1 0,0 1 0,0 0 0,0-1 0,-2 7 0,0-2 8,1 0-1,-2 0 1,1-1 0,-1 1-1,0-1 1,-1 1-1,1-1 1,-2 0-1,1-1 1,-9 11 0,-5 4-340,-36 31 0,35-34-453,0-1-6041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4.469"/>
    </inkml:context>
    <inkml:brush xml:id="br0">
      <inkml:brushProperty name="width" value="0.05" units="cm"/>
      <inkml:brushProperty name="height" value="0.05" units="cm"/>
    </inkml:brush>
  </inkml:definitions>
  <inkml:trace contextRef="#ctx0" brushRef="#br0">57 222 24575,'-1'17'0,"1"0"0,0-1 0,1 0 0,0 1 0,7 26 0,-7-39 0,0 0 0,0-1 0,1 1 0,-1 0 0,1-1 0,0 0 0,0 1 0,0-1 0,1 0 0,-1 0 0,1 0 0,0 0 0,-1-1 0,1 1 0,0-1 0,1 1 0,-1-1 0,0 0 0,1 0 0,-1-1 0,1 1 0,-1-1 0,1 0 0,0 0 0,5 1 0,0 0 0,0-1 0,1-1 0,-1 1 0,0-1 0,1-1 0,-1 0 0,1 0 0,-1-1 0,0 0 0,0-1 0,0 0 0,0 0 0,-1-1 0,1 0 0,-1 0 0,0-1 0,0 0 0,0-1 0,-1 1 0,0-1 0,0-1 0,0 0 0,-1 0 0,0 0 0,0-1 0,-1 1 0,0-1 0,-1 0 0,1-1 0,-1 1 0,-1-1 0,0 0 0,0 0 0,-1 0 0,0 0 0,1-14 0,-2 15 0,-1-1 0,-1 1 0,1 0 0,-1-1 0,-1 1 0,1 0 0,-2 0 0,1 0 0,-1 0 0,0 0 0,0 1 0,-1-1 0,0 1 0,-1 0 0,-8-11 0,6 10 0,-1 1 0,0 0 0,-1 0 0,0 0 0,0 1 0,0 0 0,-1 1 0,0 0 0,0 1 0,0 0 0,-17-4 0,21 6 0,-1 0 0,0 0 0,0 1 0,-1 0 0,1 0 0,0 1 0,0 0 0,0 0 0,-1 1 0,1 0 0,0 0 0,0 1 0,0-1 0,0 2 0,1-1 0,-1 1 0,-8 4 0,8-2 0,0 0 0,1 1 0,0-1 0,0 1 0,1 1 0,-1-1 0,1 1 0,0 0 0,1 0 0,0 0 0,0 0 0,1 1 0,-1 0 0,-3 14 0,1 6-1365,1-2-5461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7.968"/>
    </inkml:context>
    <inkml:brush xml:id="br0">
      <inkml:brushProperty name="width" value="0.05" units="cm"/>
      <inkml:brushProperty name="height" value="0.05" units="cm"/>
    </inkml:brush>
  </inkml:definitions>
  <inkml:trace contextRef="#ctx0" brushRef="#br0">39 1 24575,'0'4'0,"0"7"0,0 6 0,0 10 0,-5 0 0,-1 4 0,0 3 0,1-1 0,-3-6 0,0-7-8191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8.295"/>
    </inkml:context>
    <inkml:brush xml:id="br0">
      <inkml:brushProperty name="width" value="0.05" units="cm"/>
      <inkml:brushProperty name="height" value="0.05" units="cm"/>
    </inkml:brush>
  </inkml:definitions>
  <inkml:trace contextRef="#ctx0" brushRef="#br0">0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9.247"/>
    </inkml:context>
    <inkml:brush xml:id="br0">
      <inkml:brushProperty name="width" value="0.05" units="cm"/>
      <inkml:brushProperty name="height" value="0.05" units="cm"/>
    </inkml:brush>
  </inkml:definitions>
  <inkml:trace contextRef="#ctx0" brushRef="#br0">1 77 24575,'0'19'0,"1"1"0,0-1 0,2 1 0,0-1 0,11 34 0,-14-53 0,0 0 0,0 1 0,0-1 0,0 0 0,0 0 0,0 0 0,0 1 0,0-1 0,0 0 0,0 0 0,0 0 0,0 1 0,0-1 0,1 0 0,-1 0 0,0 0 0,0 0 0,0 1 0,0-1 0,0 0 0,0 0 0,1 0 0,-1 0 0,0 0 0,0 0 0,0 0 0,0 1 0,1-1 0,-1 0 0,0 0 0,0 0 0,0 0 0,1 0 0,-1 0 0,0 0 0,0 0 0,0 0 0,1 0 0,-1 0 0,0 0 0,0 0 0,0 0 0,1 0 0,-1 0 0,0 0 0,0 0 0,1-1 0,5-10 0,3-17 0,-6 9 0,19-73 0,-21 86 0,1 1 0,0 0 0,0-1 0,1 1 0,0 0 0,0 0 0,0 1 0,0-1 0,1 0 0,0 1 0,0 0 0,0 0 0,8-6 0,-10 9 0,0 0 0,-1 0 0,1 0 0,0 1 0,0-1 0,1 0 0,-1 1 0,0-1 0,0 1 0,0 0 0,0 0 0,0-1 0,0 2 0,1-1 0,-1 0 0,0 0 0,0 1 0,0-1 0,0 1 0,0-1 0,4 3 0,-2-1 0,1 1 0,-1 0 0,1 0 0,-1 1 0,0-1 0,-1 1 0,1 0 0,5 8 0,2 4 0,-1 0 0,0 2 0,12 31 0,-2 21 0,-18-57 0,1 0 0,1 0 0,0 0 0,0-1 0,2 1 0,-1-1 0,12 17 0,-16-28 3,0 1 1,0 0-1,0-1 0,1 0 0,-1 1 0,0-1 0,1 0 0,-1 0 1,1 1-1,-1-1 0,1 0 0,0-1 0,-1 1 0,1 0 1,0 0-1,0-1 0,-1 1 0,1-1 0,0 1 0,0-1 0,0 0 1,0 0-1,0 0 0,0 0 0,-1 0 0,1 0 0,0 0 0,0-1 1,0 1-1,0-1 0,-1 1 0,1-1 0,0 0 0,0 0 1,-1 0-1,1 0 0,1-1 0,5-4-251,-1 0 1,0-1-1,-1 0 1,1 0-1,9-15 1,-3 4-6579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19.925"/>
    </inkml:context>
    <inkml:brush xml:id="br0">
      <inkml:brushProperty name="width" value="0.05" units="cm"/>
      <inkml:brushProperty name="height" value="0.05" units="cm"/>
    </inkml:brush>
  </inkml:definitions>
  <inkml:trace contextRef="#ctx0" brushRef="#br0">27 29 24575,'-1'0'0,"0"0"0,0 1 0,0-1 0,0 0 0,0 1 0,0-1 0,0 1 0,0-1 0,0 1 0,1 0 0,-1-1 0,0 1 0,0 0 0,1 0 0,-1-1 0,0 1 0,1 0 0,-1 0 0,1 0 0,-1 0 0,1 0 0,-1 0 0,1 0 0,0 0 0,0 0 0,-1 0 0,1 1 0,-5 33 0,4-31 0,0 7 0,0-1 0,1 1 0,1 0 0,-1 0 0,2 0 0,4 19 0,-6-28 0,1 0 0,0 0 0,-1 1 0,1-1 0,0-1 0,0 1 0,0 0 0,1 0 0,-1 0 0,0 0 0,1-1 0,-1 1 0,1-1 0,-1 1 0,1-1 0,0 0 0,0 1 0,0-1 0,-1 0 0,1 0 0,0 0 0,0-1 0,0 1 0,1 0 0,-1-1 0,0 1 0,0-1 0,0 0 0,0 0 0,1 0 0,-1 0 0,0 0 0,0 0 0,0 0 0,0-1 0,0 1 0,1-1 0,-1 0 0,0 1 0,0-1 0,2-2 0,5-1 0,-1 0 0,0-1 0,0 0 0,0 0 0,0-1 0,-1 0 0,0-1 0,0 1 0,-1-1 0,0-1 0,10-14 0,-14 20 0,0-1 0,0 0 0,-1 0 0,1 0 0,-1 0 0,1 0 0,-1 0 0,0 0 0,0 0 0,0-1 0,-1 1 0,1 0 0,-1-1 0,0 1 0,0 0 0,0-1 0,0 1 0,0 0 0,-1-1 0,0 1 0,1 0 0,-1-1 0,0 1 0,-1 0 0,1 0 0,-1 0 0,1 0 0,-1 0 0,0 0 0,0 1 0,0-1 0,0 1 0,-1-1 0,1 1 0,-1 0 0,-3-3 0,3 3-52,1 0-1,-1 0 1,0 0-1,0 1 1,0-1-1,0 1 1,-1 0-1,1 0 1,0 0-1,-1 0 1,1 1-1,0-1 1,-1 1-1,1 0 1,-1 0-1,1 0 1,0 0-1,-1 1 1,1 0-1,0-1 1,-1 1-1,1 0 0,0 0 1,0 1-1,-6 2 1,-4 9-6774</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20.954"/>
    </inkml:context>
    <inkml:brush xml:id="br0">
      <inkml:brushProperty name="width" value="0.05" units="cm"/>
      <inkml:brushProperty name="height" value="0.05" units="cm"/>
    </inkml:brush>
  </inkml:definitions>
  <inkml:trace contextRef="#ctx0" brushRef="#br0">3 1 24575,'-2'147'0,"5"162"0,-2-298 0,0 0 0,1 0 0,1 0 0,-1 0 0,2 0 0,0-1 0,0 0 0,1 1 0,0-1 0,10 14 0,-12-21 0,-1 1 0,0-1 0,1 0 0,0 0 0,0 0 0,0 0 0,0-1 0,0 1 0,1-1 0,-1 0 0,1 0 0,-1 0 0,1 0 0,0-1 0,0 1 0,0-1 0,0 0 0,0 0 0,0 0 0,0-1 0,0 0 0,0 1 0,0-1 0,0-1 0,0 1 0,0-1 0,0 1 0,0-1 0,0 0 0,8-3 0,-1-1 0,1-1 0,0 1 0,-1-2 0,0 0 0,-1 0 0,1-1 0,-1 0 0,-1 0 0,0-1 0,0-1 0,0 1 0,-2-2 0,1 1 0,-1-1 0,-1 0 0,1 0 0,-2-1 0,0 0 0,0 0 0,-1 0 0,-1 0 0,0-1 0,-1 1 0,2-24 0,-4 34 0,1 0 0,-1-1 0,0 1 0,0 0 0,0 0 0,-1 0 0,1 0 0,0 0 0,-1 0 0,1 0 0,-1 0 0,0 0 0,0 0 0,1 0 0,-1 0 0,-1 0 0,1 1 0,0-1 0,0 0 0,-1 1 0,1-1 0,-1 1 0,1-1 0,-1 1 0,0 0 0,1-1 0,-1 1 0,0 0 0,0 0 0,0 0 0,0 1 0,0-1 0,0 0 0,0 1 0,0-1 0,0 1 0,0 0 0,0 0 0,-3 0 0,1 0 0,1 0 0,-1 1 0,1-1 0,-1 1 0,1 0 0,-1 0 0,1 0 0,0 0 0,-1 1 0,1 0 0,0-1 0,0 1 0,0 0 0,0 0 0,1 1 0,-1-1 0,1 1 0,-1-1 0,1 1 0,0 0 0,0 0 0,0 0 0,-2 4 0,-1 4 0,1 1 0,1 0 0,0 0 0,1 0 0,0 0 0,1 0 0,0 0 0,1 0 0,0 1 0,3 19 0,-2-27 0,-1 0 0,1 0 0,1 0 0,-1 0 0,1 0 0,-1 0 0,1-1 0,1 1 0,-1-1 0,1 1 0,0-1 0,0 0 0,0 0 0,0 0 0,1 0 0,-1-1 0,1 1 0,0-1 0,0 0 0,0 0 0,1-1 0,-1 1 0,1-1 0,-1 0 0,1 0 0,0 0 0,7 1 0,11 1-170,0-1-1,1-2 0,-1 0 1,1-1-1,-1-1 0,0-2 1,27-5-1,-32 2-6655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21.452"/>
    </inkml:context>
    <inkml:brush xml:id="br0">
      <inkml:brushProperty name="width" value="0.05" units="cm"/>
      <inkml:brushProperty name="height" value="0.05" units="cm"/>
    </inkml:brush>
  </inkml:definitions>
  <inkml:trace contextRef="#ctx0" brushRef="#br0">265 1 24575,'-5'0'0,"-6"4"0,-6 7 0,-4 6 0,-4 0 0,-7 7 0,-8 4 0,4 1 0,3-4 0,7-1 0,8-5-8191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21.949"/>
    </inkml:context>
    <inkml:brush xml:id="br0">
      <inkml:brushProperty name="width" value="0.05" units="cm"/>
      <inkml:brushProperty name="height" value="0.05" units="cm"/>
    </inkml:brush>
  </inkml:definitions>
  <inkml:trace contextRef="#ctx0" brushRef="#br0">0 0 24575,'5'0'0,"1"5"0,9 6 0,12 11 0,1 6 0,0 3 0,1 1 0,-1-5 0,-5-3 0,-1 0 0,-5-4-8191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7.729"/>
    </inkml:context>
    <inkml:brush xml:id="br0">
      <inkml:brushProperty name="width" value="0.05" units="cm"/>
      <inkml:brushProperty name="height" value="0.05" units="cm"/>
    </inkml:brush>
  </inkml:definitions>
  <inkml:trace contextRef="#ctx0" brushRef="#br0">1 0 24575,'14'182'0,"-1"-23"0,-11 232 58,-3-206-1481,1-162-5403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3.163"/>
    </inkml:context>
    <inkml:brush xml:id="br0">
      <inkml:brushProperty name="width" value="0.05" units="cm"/>
      <inkml:brushProperty name="height" value="0.05" units="cm"/>
    </inkml:brush>
  </inkml:definitions>
  <inkml:trace contextRef="#ctx0" brushRef="#br0">2879 1 24575,'0'22'0,"-2"0"0,-1 0 0,-1-1 0,-1 1 0,-13 38 0,-53 100 0,30-71 0,37-78 0,0-1 0,2 1 0,-1 0 0,-1 15 0,-9 35 0,12-59 0,-1 0 0,1 1 0,-1-1 0,1 0 0,-1 0 0,1 0 0,-1 0 0,0-1 0,0 1 0,0 0 0,0-1 0,0 1 0,-1-1 0,1 0 0,0 0 0,-1 0 0,1 0 0,-1 0 0,1 0 0,-1-1 0,-3 1 0,-59 2 0,48-3 0,-73-5 0,-121-21 0,-58-4 0,-399 27 0,330 6 0,-570-3 0,903 1 0,1-1 0,-1 0 0,0 0 0,1-1 0,-1 0 0,1 1 0,-1-2 0,1 1 0,-1 0 0,1-1 0,0 0 0,0 0 0,-5-2 0,7 1 0,0 1 0,-1-1 0,1 0 0,0 1 0,1-1 0,-1 0 0,0 0 0,1 0 0,0 0 0,0 0 0,0-1 0,0 1 0,0 0 0,0 0 0,1-1 0,0 1 0,0 0 0,0-7 0,0-1 14,1 0-1,0 1 0,0-1 0,1 0 1,0 0-1,1 1 0,1-1 1,6-14-1,1 3-508,2 0 0,23-32 0,-23 37-6331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9.689"/>
    </inkml:context>
    <inkml:brush xml:id="br0">
      <inkml:brushProperty name="width" value="0.05" units="cm"/>
      <inkml:brushProperty name="height" value="0.05" units="cm"/>
    </inkml:brush>
  </inkml:definitions>
  <inkml:trace contextRef="#ctx0" brushRef="#br0">2 202 24575,'-1'44'0,"0"-17"0,1 0 0,2 0 0,8 52 0,-8-71 0,1 1 0,0-1 0,0 1 0,1-1 0,0 0 0,0-1 0,0 1 0,1-1 0,1 0 0,-1 0 0,1 0 0,0-1 0,1 0 0,0 0 0,0 0 0,8 4 0,2 0 0,0-1 0,0-2 0,0 1 0,1-2 0,0 0 0,1-1 0,-1-1 0,34 3 0,-19-5 0,-1-1 0,0-2 0,1-1 0,43-9 0,-68 10 0,1-1 0,0 0 0,-1-1 0,1 0 0,-1 0 0,0-1 0,0 0 0,0 0 0,0-1 0,8-7 0,-11 8 0,-1 0 0,0-1 0,-1 1 0,1-1 0,-1 0 0,0 0 0,0 0 0,0 0 0,-1-1 0,0 1 0,0-1 0,0 0 0,-1 1 0,0-1 0,0 0 0,1-10 0,-1-7 0,-1-1 0,-1 0 0,-1 1 0,-1-1 0,-1 1 0,-1 0 0,-1 0 0,-18-44 0,18 55 0,0 0 0,0 0 0,-1 1 0,-1 0 0,0 0 0,0 0 0,-1 1 0,-1 1 0,0-1 0,0 1 0,0 1 0,-1 0 0,-1 1 0,1 0 0,-1 0 0,0 2 0,-18-7 0,9 7-105,-1 1 0,1 0 0,-1 2 0,0 1 0,0 1 0,0 0 0,0 2 0,0 0 0,0 2 0,1 0 0,-1 2 0,-25 10 0,24-7-6721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0.403"/>
    </inkml:context>
    <inkml:brush xml:id="br0">
      <inkml:brushProperty name="width" value="0.05" units="cm"/>
      <inkml:brushProperty name="height" value="0.05" units="cm"/>
    </inkml:brush>
  </inkml:definitions>
  <inkml:trace contextRef="#ctx0" brushRef="#br0">0 0 24575,'5'0'0,"6"0"0,5 0 0,6 0 0,3 0 0,7 0 0,7 0 0,7 0 0,0 0 0,-8 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1.162"/>
    </inkml:context>
    <inkml:brush xml:id="br0">
      <inkml:brushProperty name="width" value="0.05" units="cm"/>
      <inkml:brushProperty name="height" value="0.05" units="cm"/>
    </inkml:brush>
  </inkml:definitions>
  <inkml:trace contextRef="#ctx0" brushRef="#br0">27 0 24575,'-2'45'0,"0"38"0,2-77 0,1 0 0,-1 0 0,1-1 0,1 1 0,-1 0 0,1-1 0,0 1 0,0-1 0,0 0 0,6 9 0,-6-11 0,1 0 0,0-1 0,0 1 0,0-1 0,1 1 0,-1-1 0,0 0 0,1 0 0,0-1 0,-1 1 0,1-1 0,0 0 0,0 0 0,0 0 0,-1 0 0,9 0 0,70-2 0,-55-1 0,-6 1 0,1 0 0,0 2 0,-1 1 0,1 0 0,32 9 0,-49-10 0,0 0 0,0 1 0,0 0 0,-1 0 0,1 0 0,-1 1 0,0 0 0,1 0 0,-1 0 0,0 0 0,-1 0 0,1 1 0,-1 0 0,1-1 0,-1 1 0,0 1 0,-1-1 0,1 0 0,-1 1 0,0-1 0,0 1 0,0 0 0,0-1 0,-1 1 0,0 0 0,0 0 0,0 0 0,-1 0 0,0 0 0,0 7 0,0-8 0,-1 0 0,1 1 0,-1-1 0,0 0 0,0 1 0,-1-1 0,1 0 0,-1 0 0,0 0 0,0 0 0,0-1 0,-1 1 0,1 0 0,-1-1 0,0 0 0,0 1 0,0-1 0,0 0 0,-1-1 0,1 1 0,-6 3 0,-8 3 0,-1 0 0,1 0 0,-30 8 0,20-7 0,-30 12-455,-2-3 0,-89 18 0,119-33-6371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9.739"/>
    </inkml:context>
    <inkml:brush xml:id="br0">
      <inkml:brushProperty name="width" value="0.05" units="cm"/>
      <inkml:brushProperty name="height" value="0.05" units="cm"/>
    </inkml:brush>
  </inkml:definitions>
  <inkml:trace contextRef="#ctx0" brushRef="#br0">1 0 24575,'0'5'0,"0"6"0,0 11 0,0 15 0,0 11 0,0 7 0,0 3 0,0 2 0,0-1 0,4-5 0,7-12 0,2-18 0,2-17 0,4-15 0,3-7 0,-1 1-8191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7.314"/>
    </inkml:context>
    <inkml:brush xml:id="br0">
      <inkml:brushProperty name="width" value="0.05" units="cm"/>
      <inkml:brushProperty name="height" value="0.05" units="cm"/>
    </inkml:brush>
  </inkml:definitions>
  <inkml:trace contextRef="#ctx0" brushRef="#br0">236 0 24575,'-1'11'0,"-1"-1"0,-1 0 0,0 0 0,0-1 0,-8 16 0,7-14 0,-11 22 0,-2-1 0,-1-1 0,-1-1 0,-1-1 0,-28 31 0,44-55 0,-39 51 0,40-52 0,0 0 0,0 1 0,1-1 0,-1 1 0,1-1 0,0 1 0,0 0 0,1 0 0,0 0 0,-2 9 0,4-12 0,-1 0 0,1 0 0,-1 0 0,1 0 0,0 1 0,0-1 0,0 0 0,0 0 0,1-1 0,-1 1 0,0 0 0,1 0 0,0-1 0,-1 1 0,1-1 0,0 1 0,0-1 0,-1 1 0,1-1 0,0 0 0,0 0 0,0 0 0,1 0 0,-1-1 0,0 1 0,0 0 0,0-1 0,5 1 0,8 1 0,0 1 0,30-1 0,-40-2 0,319-2-1365,-294 2-5461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7.799"/>
    </inkml:context>
    <inkml:brush xml:id="br0">
      <inkml:brushProperty name="width" value="0.05" units="cm"/>
      <inkml:brushProperty name="height" value="0.05" units="cm"/>
    </inkml:brush>
  </inkml:definitions>
  <inkml:trace contextRef="#ctx0" brushRef="#br0">0 1 24575,'0'4'0,"0"12"0,0 12 0,0 6 0,0 1 0,0 1 0,0-2 0,0-2 0,0-2 0,5-5 0,1-8-8191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8.962"/>
    </inkml:context>
    <inkml:brush xml:id="br0">
      <inkml:brushProperty name="width" value="0.05" units="cm"/>
      <inkml:brushProperty name="height" value="0.05" units="cm"/>
    </inkml:brush>
  </inkml:definitions>
  <inkml:trace contextRef="#ctx0" brushRef="#br0">196 2 24575,'30'0'0,"-16"-1"0,0 1 0,0 0 0,-1 1 0,1 0 0,20 6 0,-31-6 0,1 0 0,-1 0 0,1 1 0,-1 0 0,0 0 0,0 0 0,0 0 0,0 0 0,0 0 0,0 1 0,0-1 0,-1 1 0,0 0 0,1 0 0,-1 0 0,0 0 0,0 0 0,0 1 0,-1-1 0,1 0 0,-1 1 0,0-1 0,0 1 0,0 0 0,0 4 0,0 0 0,0 0 0,-1 1 0,0-1 0,-1 0 0,0 0 0,0 0 0,-1 0 0,0 0 0,0-1 0,0 1 0,-1 0 0,-1-1 0,1 0 0,-1 0 0,0 0 0,-10 12 0,13-18 0,0 1 0,0-1 0,1 0 0,-1 0 0,0 1 0,1-1 0,-1 0 0,1 1 0,-1-1 0,1 0 0,0 1 0,-1-1 0,1 1 0,0-1 0,0 1 0,0-1 0,0 0 0,0 1 0,0-1 0,1 1 0,-1-1 0,0 1 0,1-1 0,-1 0 0,1 1 0,0-1 0,-1 0 0,1 1 0,0-1 0,0 0 0,0 0 0,-1 0 0,1 0 0,1 0 0,-1 0 0,0 0 0,0 0 0,2 1 0,8 6 0,0-2 0,0 1 0,23 8 0,-1 1 0,-28-13 0,0 0 0,0 1 0,0 0 0,0 0 0,-1 0 0,0 1 0,0 0 0,0-1 0,0 1 0,-1 1 0,0-1 0,0 0 0,4 11 0,-6-13 0,0 1 0,0-1 0,-1 0 0,1 1 0,-1-1 0,0 1 0,0-1 0,0 0 0,-1 1 0,1-1 0,-1 0 0,0 1 0,0-1 0,0 0 0,0 0 0,0 0 0,-1 1 0,0-1 0,1-1 0,-1 1 0,0 0 0,0 0 0,-1-1 0,1 1 0,0-1 0,-4 3 0,-12 8 12,1 0 0,-1-1 0,-1-1 0,0 0 0,-1-2 0,0 0 0,0-1 0,-1-1 0,-27 5 0,5-4-383,-1-2-1,1-1 1,-69-3 0,83-3-6455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2.064"/>
    </inkml:context>
    <inkml:brush xml:id="br0">
      <inkml:brushProperty name="width" value="0.05" units="cm"/>
      <inkml:brushProperty name="height" value="0.05" units="cm"/>
    </inkml:brush>
  </inkml:definitions>
  <inkml:trace contextRef="#ctx0" brushRef="#br0">1 1 24575,'0'4'0,"0"7"0,0 6 0,0 5 0,0 3 0,0-2-8191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4.589"/>
    </inkml:context>
    <inkml:brush xml:id="br0">
      <inkml:brushProperty name="width" value="0.05" units="cm"/>
      <inkml:brushProperty name="height" value="0.05" units="cm"/>
    </inkml:brush>
  </inkml:definitions>
  <inkml:trace contextRef="#ctx0" brushRef="#br0">56 119 24575,'-1'3'0,"0"1"0,0-1 0,-1 1 0,1-1 0,-1 1 0,0-1 0,0 0 0,0 0 0,-4 4 0,-7 14 0,8-6 0,0 0 0,2 1 0,-1 0 0,2 0 0,0 0 0,1 0 0,1 0 0,0 0 0,1 1 0,1-1 0,0 0 0,1-1 0,1 1 0,0 0 0,1-1 0,1 0 0,1 0 0,0-1 0,0 1 0,2-2 0,14 20 0,-16-26 0,0-1 0,0 0 0,0 0 0,1 0 0,0-1 0,0-1 0,0 1 0,1-1 0,-1-1 0,1 1 0,0-2 0,0 1 0,0-1 0,0 0 0,1-1 0,-1 0 0,0-1 0,1 0 0,-1 0 0,0-1 0,1 0 0,-1-1 0,15-4 0,-15 4 0,0-1 0,1 0 0,-1-1 0,-1 0 0,1 0 0,0-1 0,-1 0 0,0 0 0,0-1 0,-1 0 0,0-1 0,0 1 0,0-2 0,-1 1 0,0-1 0,0 1 0,-1-2 0,0 1 0,0 0 0,-1-1 0,0 0 0,4-15 0,-4 4 0,0 0 0,-2 0 0,0 0 0,-2-1 0,0 1 0,-1 0 0,-1-1 0,-8-33 0,7 40 0,-1 0 0,-1 0 0,-1 1 0,0 0 0,0 0 0,-1 0 0,-1 1 0,0 0 0,-1 0 0,0 1 0,-1 0 0,0 1 0,-13-10 0,15 15 0,0 0 0,0 1 0,-1 0 0,0 0 0,0 1 0,0 1 0,0-1 0,0 1 0,0 1 0,-19-1 0,11 1 0,0 1 0,-1 0 0,1 2 0,0 0 0,-20 5 0,31-5-170,0 0-1,0 0 0,0 1 1,1 0-1,-1 0 0,1 0 1,-9 7-1,-5 8-6655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58.575"/>
    </inkml:context>
    <inkml:brush xml:id="br0">
      <inkml:brushProperty name="width" value="0.05" units="cm"/>
      <inkml:brushProperty name="height" value="0.05" units="cm"/>
    </inkml:brush>
  </inkml:definitions>
  <inkml:trace contextRef="#ctx0" brushRef="#br0">0 0 24575,'1'3'0,"0"-1"0,0 0 0,0 1 0,0-1 0,1 0 0,-1 0 0,0 0 0,1 0 0,0 0 0,0 0 0,-1-1 0,1 1 0,3 2 0,4 4 0,62 81 0,-55-66 0,1-1 0,1 0 0,1-1 0,26 22 0,-39-40 0,-1 1 0,1-1 0,1 0 0,-1 0 0,0-1 0,0 1 0,1-1 0,0-1 0,-1 1 0,1-1 0,0-1 0,0 1 0,-1-1 0,1 0 0,0-1 0,0 1 0,-1-1 0,11-3 0,-1 0 0,-1-1 0,0-1 0,0 0 0,-1 0 0,0-2 0,24-16 0,17-13 0,-31 23 0,-2-2 0,0 0 0,-1-1 0,22-24 0,-23 20-1365,-4 4-5461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5.693"/>
    </inkml:context>
    <inkml:brush xml:id="br0">
      <inkml:brushProperty name="width" value="0.05" units="cm"/>
      <inkml:brushProperty name="height" value="0.05" units="cm"/>
    </inkml:brush>
  </inkml:definitions>
  <inkml:trace contextRef="#ctx0" brushRef="#br0">1 29 24575,'4'-3'0,"0"0"0,0 1 0,0-1 0,0 1 0,0 0 0,0 0 0,1 1 0,-1-1 0,1 1 0,0 0 0,9-1 0,57-2 0,-51 4 0,27-1 0,239 4 0,-283-4 0,0 1 0,0 1 0,0-1 0,0 0 0,0 1 0,0-1 0,0 1 0,0 0 0,0 0 0,0 0 0,-1 1 0,1-1 0,0 1 0,-1-1 0,1 1 0,-1 0 0,0 0 0,1 0 0,-1 0 0,3 5 0,-3-4 0,-1 1 0,1 0 0,-1 0 0,0 1 0,0-1 0,-1 0 0,1 0 0,-1 0 0,0 0 0,0 1 0,0-1 0,-1 0 0,0 0 0,-1 6 0,-8 25 0,-1 0 0,-30 66 0,3-12 0,36-83-38,-12 30-228,1 0 1,2 0 0,1 1-1,-6 52 1,15-73-6561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36.110"/>
    </inkml:context>
    <inkml:brush xml:id="br0">
      <inkml:brushProperty name="width" value="0.05" units="cm"/>
      <inkml:brushProperty name="height" value="0.05" units="cm"/>
    </inkml:brush>
  </inkml:definitions>
  <inkml:trace contextRef="#ctx0" brushRef="#br0">1 1 24575,'4'0'0,"7"0"0,6 0 0,4 0 0,4 0 0,3 0 0,0 0 0,1 0 0,0 0 0,-1 0 0,1 0 0,-1 0 0,0 0 0,-6 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2.431"/>
    </inkml:context>
    <inkml:brush xml:id="br0">
      <inkml:brushProperty name="width" value="0.05" units="cm"/>
      <inkml:brushProperty name="height" value="0.05" units="cm"/>
    </inkml:brush>
  </inkml:definitions>
  <inkml:trace contextRef="#ctx0" brushRef="#br0">0 1 24575,'0'4'0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2.784"/>
    </inkml:context>
    <inkml:brush xml:id="br0">
      <inkml:brushProperty name="width" value="0.05" units="cm"/>
      <inkml:brushProperty name="height" value="0.05" units="cm"/>
    </inkml:brush>
  </inkml:definitions>
  <inkml:trace contextRef="#ctx0" brushRef="#br0">1 0 24575,'0'5'0,"0"6"0,0 6 0,0 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3.168"/>
    </inkml:context>
    <inkml:brush xml:id="br0">
      <inkml:brushProperty name="width" value="0.05" units="cm"/>
      <inkml:brushProperty name="height" value="0.05" units="cm"/>
    </inkml:brush>
  </inkml:definitions>
  <inkml:trace contextRef="#ctx0" brushRef="#br0">1 0 24575,'0'5'0,"0"6"0,0 1-8191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3.525"/>
    </inkml:context>
    <inkml:brush xml:id="br0">
      <inkml:brushProperty name="width" value="0.05" units="cm"/>
      <inkml:brushProperty name="height" value="0.05" units="cm"/>
    </inkml:brush>
  </inkml:definitions>
  <inkml:trace contextRef="#ctx0" brushRef="#br0">1 0 24575,'0'5'0,"0"6"0,0 6 0,0 0-8191</inkml:trace>
  <inkml:trace contextRef="#ctx0" brushRef="#br0" timeOffset="1">1 331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4.887"/>
    </inkml:context>
    <inkml:brush xml:id="br0">
      <inkml:brushProperty name="width" value="0.05" units="cm"/>
      <inkml:brushProperty name="height" value="0.05" units="cm"/>
    </inkml:brush>
  </inkml:definitions>
  <inkml:trace contextRef="#ctx0" brushRef="#br0">0 29 24575,'7'2'0,"1"-1"0,-1 1 0,0 1 0,0-1 0,0 1 0,-1 0 0,1 1 0,-1 0 0,0 0 0,0 0 0,8 7 0,34 20 0,-14-17 0,0-2 0,1-1 0,1-2 0,-1-1 0,1-2 0,1-1 0,-1-2 0,61-3 0,-50 0 0,-9 1 0,0-1 0,0-2 0,-1-2 0,1-1 0,-1-1 0,49-17 0,133-64 0,-216 86-63,1 0-45,1 0-1,-1-1 1,0 0-1,0 0 1,0 0-1,0 0 1,0-1-1,0 1 1,0-1-1,-1 0 0,4-4 1,2-6-6718</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6.070"/>
    </inkml:context>
    <inkml:brush xml:id="br0">
      <inkml:brushProperty name="width" value="0.05" units="cm"/>
      <inkml:brushProperty name="height" value="0.05" units="cm"/>
    </inkml:brush>
  </inkml:definitions>
  <inkml:trace contextRef="#ctx0" brushRef="#br0">1 149 24575,'13'1'0,"1"0"0,-1 2 0,0-1 0,1 2 0,-1 0 0,15 6 0,-13-3 0,1-2 0,1 0 0,-1-1 0,18 2 0,163 3 0,24 2 0,-119-1 0,0-5 0,184-14 0,127-58 0,-290 43 0,140-41 0,-159 36 0,-90 26-273,-1-1 0,1 0 0,-1-1 0,20-11 0,-20 7-6553</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48.208"/>
    </inkml:context>
    <inkml:brush xml:id="br0">
      <inkml:brushProperty name="width" value="0.05" units="cm"/>
      <inkml:brushProperty name="height" value="0.05" units="cm"/>
    </inkml:brush>
  </inkml:definitions>
  <inkml:trace contextRef="#ctx0" brushRef="#br0">1 149 24575,'6'5'0,"0"1"0,1-1 0,0 0 0,0-1 0,0 1 0,1-1 0,0-1 0,13 5 0,69 15 0,-62-17 0,57 10 0,0-4 0,102 1 0,182-13 0,-188-3 0,156 4 0,244-4 0,-542 3 0,-1-2 0,0-1 0,0-2 0,-1-2 0,0-1 0,0-2 0,0-2 0,63-29 0,-73 28 0,0-2 0,-2 0 0,0-2 0,0-1 0,38-37 0,-42 34-1365,-3 4-5461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51.604"/>
    </inkml:context>
    <inkml:brush xml:id="br0">
      <inkml:brushProperty name="width" value="0.05" units="cm"/>
      <inkml:brushProperty name="height" value="0.05" units="cm"/>
    </inkml:brush>
  </inkml:definitions>
  <inkml:trace contextRef="#ctx0" brushRef="#br0">1 557 24575,'1'-18'0,"1"0"0,1 0 0,0 0 0,13-34 0,5-32 0,-17 63 0,-2 3 0,1-1 0,1 0 0,12-33 0,-14 47 0,0 0 0,1 0 0,0 0 0,0 1 0,0-1 0,0 1 0,1 0 0,-1 0 0,1 0 0,0 0 0,1 1 0,-1-1 0,0 1 0,1 0 0,0 0 0,0 1 0,10-4 0,25-5 0,1 2 0,0 2 0,0 2 0,1 1 0,42 2 0,60-5 0,64-8 0,32-3 0,-47-10 0,64-7 0,204 30 0,-246 8 0,483-3 0,-693-1 0,1 1 0,0 0 0,0 1 0,-1 0 0,1-1 0,0 2 0,-1-1 0,1 1 0,-1 0 0,0 0 0,6 3 0,-9-3 0,1 0 0,-1 0 0,1 1 0,-1-1 0,0 1 0,0 0 0,0-1 0,0 1 0,0 0 0,-1 0 0,0 0 0,1 0 0,-1 0 0,0 1 0,0-1 0,-1 0 0,1 0 0,-1 1 0,1-1 0,-1 5 0,-3 117 105,0-53-1575,3-48-5356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04.954"/>
    </inkml:context>
    <inkml:brush xml:id="br0">
      <inkml:brushProperty name="width" value="0.05" units="cm"/>
      <inkml:brushProperty name="height" value="0.05" units="cm"/>
      <inkml:brushProperty name="color" value="#E71224"/>
    </inkml:brush>
  </inkml:definitions>
  <inkml:trace contextRef="#ctx0" brushRef="#br0">1 194 24575,'2889'0'0,"-2410"-28"0,-55 0 0,-210 27 0,-26 1 0,196-26 0,26-31 0,-173 29-682,452 3-1,-664 25-6143</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54.777"/>
    </inkml:context>
    <inkml:brush xml:id="br0">
      <inkml:brushProperty name="width" value="0.05" units="cm"/>
      <inkml:brushProperty name="height" value="0.05" units="cm"/>
    </inkml:brush>
  </inkml:definitions>
  <inkml:trace contextRef="#ctx0" brushRef="#br0">225 0 24575,'-2'7'0,"-1"1"0,1-1 0,-1 0 0,0 0 0,-1-1 0,1 1 0,-1-1 0,-1 0 0,1 0 0,-1 0 0,-9 9 0,5-6 0,-29 34 0,14-17 0,-36 50 0,55-68 0,-1 0 0,2 1 0,-1-1 0,1 1 0,0 0 0,1 1 0,0-1 0,1 1 0,0-1 0,-2 20 0,5-25 0,-1-1 0,0 0 0,1 0 0,-1 0 0,1 0 0,0 0 0,0 0 0,0 0 0,0 0 0,1-1 0,-1 1 0,1 0 0,0-1 0,0 1 0,0-1 0,0 1 0,0-1 0,0 0 0,0 0 0,1 0 0,-1 0 0,1 0 0,0-1 0,-1 1 0,1-1 0,0 0 0,0 0 0,0 0 0,6 1 0,8 3 0,1-2 0,-1 0 0,36 0 0,-43-2 0,235-2-112,-170-1-1141,-42 2-5573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55.240"/>
    </inkml:context>
    <inkml:brush xml:id="br0">
      <inkml:brushProperty name="width" value="0.05" units="cm"/>
      <inkml:brushProperty name="height" value="0.05" units="cm"/>
    </inkml:brush>
  </inkml:definitions>
  <inkml:trace contextRef="#ctx0" brushRef="#br0">28 1 24575,'-4'0'0,"-2"4"0,0 12 0,1 7 0,2 9 0,1 9 0,1 2 0,0-2 0,1-3 0,0-7-8191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59:56.297"/>
    </inkml:context>
    <inkml:brush xml:id="br0">
      <inkml:brushProperty name="width" value="0.05" units="cm"/>
      <inkml:brushProperty name="height" value="0.05" units="cm"/>
    </inkml:brush>
  </inkml:definitions>
  <inkml:trace contextRef="#ctx0" brushRef="#br0">0 28 24575,'13'0'0,"0"-2"0,-1 0 0,24-6 0,26-5 0,-51 12 0,-1 0 0,1 0 0,-1 1 0,1 1 0,-1 0 0,1 0 0,10 3 0,-18-3 0,0 1 0,0-1 0,0 0 0,0 1 0,0 0 0,-1 0 0,1 0 0,0 0 0,-1 0 0,0 0 0,1 1 0,-1-1 0,0 1 0,0-1 0,-1 1 0,1 0 0,0 0 0,-1 0 0,0 0 0,0 0 0,0 0 0,0 0 0,0 0 0,0 0 0,-1 1 0,0-1 0,0 4 0,1 0 0,-2 0 0,1 1 0,-1-1 0,0 0 0,-1 0 0,1 0 0,-1 0 0,-1 0 0,1 0 0,-1 0 0,-1-1 0,-4 9 0,6-12 0,1-2 0,1 1 0,-1-1 0,0 1 0,1 0 0,-1-1 0,1 1 0,-1-1 0,1 1 0,0 0 0,0 0 0,0-1 0,0 1 0,0 0 0,0-1 0,0 1 0,1 0 0,-1-1 0,0 1 0,1 0 0,0-1 0,-1 1 0,1-1 0,0 1 0,0-1 0,0 1 0,0-1 0,0 1 0,0-1 0,0 0 0,2 2 0,4 2 0,0 1 0,0-1 0,1 0 0,14 6 0,-4 0 0,3 1 0,6 3 0,0 2 0,32 26 0,-54-38 0,1-1 0,-1 1 0,0 1 0,0-1 0,0 1 0,-1 0 0,0 0 0,0 0 0,0 1 0,-1-1 0,0 1 0,0 0 0,-1 0 0,0 0 0,2 12 0,-3-17 0,-1 0 0,0 1 0,0-1 0,-1 0 0,1 1 0,0-1 0,-1 0 0,1 1 0,-1-1 0,0 0 0,0 0 0,0 1 0,0-1 0,0 0 0,0 0 0,-1 0 0,1 0 0,0 0 0,-1-1 0,-2 4 0,-1-2 0,1 0 0,-1 0 0,0 0 0,0-1 0,0 1 0,0-1 0,0 0 0,-9 2 0,-8 0 0,-1-1 0,1 0 0,-30-2 0,50-1 0,-88-1-1365,66 0-5461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07.993"/>
    </inkml:context>
    <inkml:brush xml:id="br0">
      <inkml:brushProperty name="width" value="0.05" units="cm"/>
      <inkml:brushProperty name="height" value="0.05" units="cm"/>
    </inkml:brush>
  </inkml:definitions>
  <inkml:trace contextRef="#ctx0" brushRef="#br0">0 1 24575,'0'4'0,"0"7"0,0 11 0,0 11 0,0 4 0,0 10 0,0 3 0,0 10 0,0 5 0,0 5 0,0 1 0,0-3 0,0-8 0,0-10 0,0-13-8191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09.762"/>
    </inkml:context>
    <inkml:brush xml:id="br0">
      <inkml:brushProperty name="width" value="0.05" units="cm"/>
      <inkml:brushProperty name="height" value="0.05" units="cm"/>
    </inkml:brush>
  </inkml:definitions>
  <inkml:trace contextRef="#ctx0" brushRef="#br0">1 0 24575,'107'1'0,"146"21"0,-248-22 0,-1 1 0,1 0 0,0 0 0,-1 0 0,0 0 0,1 1 0,-1 0 0,0 0 0,0 0 0,0 0 0,0 1 0,0 0 0,0 0 0,-1 0 0,1 0 0,-1 0 0,0 1 0,5 6 0,-6-6 0,0 0 0,-1 0 0,1 1 0,-1-1 0,0 0 0,0 0 0,-1 1 0,1-1 0,-1 1 0,0-1 0,0 0 0,-1 1 0,1-1 0,-1 0 0,0 1 0,0-1 0,0 0 0,-1 0 0,1 0 0,-4 5 0,-67 165 120,63-148-417,1 2 0,1-1 0,2 1 0,-3 46 0,7-47-6529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0.258"/>
    </inkml:context>
    <inkml:brush xml:id="br0">
      <inkml:brushProperty name="width" value="0.05" units="cm"/>
      <inkml:brushProperty name="height" value="0.05" units="cm"/>
    </inkml:brush>
  </inkml:definitions>
  <inkml:trace contextRef="#ctx0" brushRef="#br0">0 1 24575,'5'0'0,"11"0"0,11 0 0,12 4 0,3 3 0,0-2 0,-4 0 0,-2-2 0,-4 0 0,-2-2 0,-6-1-8191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0.869"/>
    </inkml:context>
    <inkml:brush xml:id="br0">
      <inkml:brushProperty name="width" value="0.05" units="cm"/>
      <inkml:brushProperty name="height" value="0.05" units="cm"/>
    </inkml:brush>
  </inkml:definitions>
  <inkml:trace contextRef="#ctx0" brushRef="#br0">0 1 24575,'5'0'0,"6"0"0,6 0 0,5 0 0,7 0 0,5 0 0,0 0 0,0 0 0,-2 0 0,-6 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1.583"/>
    </inkml:context>
    <inkml:brush xml:id="br0">
      <inkml:brushProperty name="width" value="0.05" units="cm"/>
      <inkml:brushProperty name="height" value="0.05" units="cm"/>
    </inkml:brush>
  </inkml:definitions>
  <inkml:trace contextRef="#ctx0" brushRef="#br0">324 0 24575,'-1'70'0,"3"77"0,-2-145 0,0 1 0,0 0 0,1-1 0,-1 1 0,1 0 0,0-1 0,0 1 0,0-1 0,0 1 0,0-1 0,0 1 0,1-1 0,-1 0 0,1 0 0,0 1 0,-1-1 0,1 0 0,0-1 0,0 1 0,1 0 0,-1 0 0,0-1 0,0 0 0,1 1 0,-1-1 0,1 0 0,2 1 0,7 1 0,0-1 0,0 0 0,0-1 0,0 0 0,14-1 0,-16 0 0,0 0 0,1 1 0,-1 0 0,1 0 0,19 6 0,-26-5 0,0 0 0,1 1 0,-1-1 0,0 1 0,0 0 0,-1 0 0,1 0 0,-1 0 0,1 1 0,-1 0 0,0-1 0,-1 1 0,1 0 0,0 0 0,-1 1 0,0-1 0,0 0 0,0 1 0,-1 0 0,0-1 0,0 1 0,0 0 0,0-1 0,-1 1 0,1 0 0,-1 0 0,0 0 0,-1-1 0,1 1 0,-1 0 0,0 0 0,0-1 0,-1 1 0,1-1 0,-1 1 0,0-1 0,0 1 0,-1-1 0,1 0 0,-1 0 0,0 0 0,0-1 0,0 1 0,0-1 0,-1 1 0,-6 4 0,-25 12 0,-1-1 0,-1-1 0,0-2 0,-1-2 0,-1-1 0,-53 9 0,40-11-682,-94 7-1,102-16-6143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2.419"/>
    </inkml:context>
    <inkml:brush xml:id="br0">
      <inkml:brushProperty name="width" value="0.05" units="cm"/>
      <inkml:brushProperty name="height" value="0.05" units="cm"/>
    </inkml:brush>
  </inkml:definitions>
  <inkml:trace contextRef="#ctx0" brushRef="#br0">1 1 24575,'0'0'-8191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2.771"/>
    </inkml:context>
    <inkml:brush xml:id="br0">
      <inkml:brushProperty name="width" value="0.05" units="cm"/>
      <inkml:brushProperty name="height" value="0.05" units="cm"/>
    </inkml:brush>
  </inkml:definitions>
  <inkml:trace contextRef="#ctx0" brushRef="#br0">1 1 24575,'0'4'0,"0"7"0,0 2-8191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05.451"/>
    </inkml:context>
    <inkml:brush xml:id="br0">
      <inkml:brushProperty name="width" value="0.05" units="cm"/>
      <inkml:brushProperty name="height" value="0.05" units="cm"/>
      <inkml:brushProperty name="color" value="#E71224"/>
    </inkml:brush>
  </inkml:definitions>
  <inkml:trace contextRef="#ctx0" brushRef="#br0">1 0 24575,'0'5'0,"0"6"0,0 11 0,4 15 0,7 21 0,1 9 0,8 22 0,1 5 0,-4 10 0,-4-8 0,0-2 0,-2-12 0,-3-5 0,-3-12 0,-2-12 0,-1-15-8191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3.137"/>
    </inkml:context>
    <inkml:brush xml:id="br0">
      <inkml:brushProperty name="width" value="0.05" units="cm"/>
      <inkml:brushProperty name="height" value="0.05" units="cm"/>
    </inkml:brush>
  </inkml:definitions>
  <inkml:trace contextRef="#ctx0" brushRef="#br0">1 0 24575,'0'5'0,"0"6"0,0 5 0,0 6 0,0-2-8191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3.479"/>
    </inkml:context>
    <inkml:brush xml:id="br0">
      <inkml:brushProperty name="width" value="0.05" units="cm"/>
      <inkml:brushProperty name="height" value="0.05" units="cm"/>
    </inkml:brush>
  </inkml:definitions>
  <inkml:trace contextRef="#ctx0" brushRef="#br0">1 1 24575,'0'4'0,"0"7"0,0 2-8191</inkml:trace>
  <inkml:trace contextRef="#ctx0" brushRef="#br0" timeOffset="1">28 415 24575,'5'5'0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6.807"/>
    </inkml:context>
    <inkml:brush xml:id="br0">
      <inkml:brushProperty name="width" value="0.05" units="cm"/>
      <inkml:brushProperty name="height" value="0.05" units="cm"/>
    </inkml:brush>
  </inkml:definitions>
  <inkml:trace contextRef="#ctx0" brushRef="#br0">0 1 24575,'1'9'0,"0"-1"0,1 1 0,0-1 0,0 1 0,1-1 0,0 0 0,1 0 0,-1 0 0,2 0 0,-1-1 0,1 1 0,0-1 0,0 0 0,1-1 0,0 1 0,8 6 0,5 4 0,0-2 0,1 0 0,1-1 0,34 18 0,-33-22 0,0-2 0,1 0 0,0-1 0,0-1 0,0-1 0,1-1 0,26 0 0,11-1 0,97-10 0,-140 5 12,-1-1 0,1 0 0,-1-1 0,0-1 0,0-1 0,0 0 0,-1-1 0,1-1 0,20-14 0,-28 16-105,0-1 0,0 0 1,0 0-1,-1-1 0,0 0 0,-1 0 0,0-1 0,0 0 1,-1 0-1,0-1 0,0 0 0,-1 0 0,-1 0 1,1 0-1,4-22 0,-5 9-6733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7.968"/>
    </inkml:context>
    <inkml:brush xml:id="br0">
      <inkml:brushProperty name="width" value="0.05" units="cm"/>
      <inkml:brushProperty name="height" value="0.05" units="cm"/>
    </inkml:brush>
  </inkml:definitions>
  <inkml:trace contextRef="#ctx0" brushRef="#br0">26 104 24575,'-3'5'0,"0"-1"0,0 1 0,0-1 0,1 1 0,0 0 0,0 0 0,0 0 0,1 0 0,-1 0 0,1 0 0,0 0 0,1 0 0,-1 1 0,1-1 0,1 8 0,0 4 0,1 1 0,0-1 0,7 22 0,-5-21 0,2 0 0,0-1 0,1 0 0,1 0 0,15 24 0,-19-34 0,1-1 0,0 0 0,0 0 0,0 0 0,1 0 0,0-1 0,0 0 0,0 0 0,1 0 0,0-1 0,0 0 0,0-1 0,0 1 0,0-1 0,12 3 0,2-2 0,0 0 0,0-2 0,0 0 0,0-2 0,0 0 0,0-1 0,0-1 0,0-1 0,0-1 0,21-7 0,-33 8 0,-1 1 0,1-2 0,-1 1 0,0-1 0,0 0 0,0-1 0,0 1 0,-1-2 0,0 1 0,0-1 0,-1 0 0,1 0 0,-1-1 0,-1 0 0,1 0 0,-1 0 0,0-1 0,-1 0 0,0 0 0,0 0 0,-1 0 0,1-1 0,-2 1 0,0-1 0,3-16 0,-3 7 0,-1 0 0,-1 0 0,0 1 0,-2-1 0,0 0 0,-5-22 0,4 31 0,0 1 0,0-1 0,-1 1 0,0-1 0,0 1 0,-1 0 0,0 1 0,0-1 0,-1 1 0,0 0 0,0 0 0,-1 1 0,-14-11 0,15 12 0,0 1 0,0-1 0,-1 1 0,0 0 0,0 1 0,0 0 0,0 0 0,0 0 0,-15-2 0,17 5 0,0 0 0,0 0 0,0 1 0,0-1 0,0 1 0,0 1 0,0-1 0,0 1 0,0-1 0,0 1 0,1 1 0,-1-1 0,1 1 0,-1 0 0,-6 5 0,-43 33-1365,30-25-5461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18.703"/>
    </inkml:context>
    <inkml:brush xml:id="br0">
      <inkml:brushProperty name="width" value="0.05" units="cm"/>
      <inkml:brushProperty name="height" value="0.05" units="cm"/>
    </inkml:brush>
  </inkml:definitions>
  <inkml:trace contextRef="#ctx0" brushRef="#br0">0 1 24575,'0'4'0,"0"7"0,0 11 0,0 6 0,5 7 0,1 4 0,0 8 0,-1 6 0,-1 3 0,-2 1 0,-1 1 0,0-5 0,-1-2 0,4-10 0,2-11-8191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5.040"/>
    </inkml:context>
    <inkml:brush xml:id="br0">
      <inkml:brushProperty name="width" value="0.05" units="cm"/>
      <inkml:brushProperty name="height" value="0.05" units="cm"/>
    </inkml:brush>
  </inkml:definitions>
  <inkml:trace contextRef="#ctx0" brushRef="#br0">0 1 24575,'0'0'-8191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0.301"/>
    </inkml:context>
    <inkml:brush xml:id="br0">
      <inkml:brushProperty name="width" value="0.05" units="cm"/>
      <inkml:brushProperty name="height" value="0.05" units="cm"/>
    </inkml:brush>
  </inkml:definitions>
  <inkml:trace contextRef="#ctx0" brushRef="#br0">0 56 24575,'1'-1'0,"-1"0"0,1-1 0,0 1 0,-1 0 0,1-1 0,0 1 0,0 0 0,0 0 0,0 0 0,0 0 0,0 0 0,0 0 0,0 0 0,0 0 0,0 0 0,1 0 0,-1 1 0,0-1 0,1 0 0,-1 1 0,0-1 0,2 0 0,37-11 0,-37 11 0,22-5 0,1 1 0,0 1 0,0 1 0,0 2 0,31 1 0,-43 1 0,0 0 0,-1 1 0,1 1 0,0 0 0,-1 1 0,0 0 0,0 1 0,0 1 0,0 0 0,-1 0 0,16 12 0,-24-16 0,-1 0 0,0 1 0,0-1 0,0 1 0,0 0 0,0 0 0,-1 0 0,1 0 0,-1 0 0,0 0 0,0 1 0,0-1 0,0 1 0,-1 0 0,0-1 0,1 1 0,-1 0 0,0 0 0,-1 0 0,1 0 0,-1-1 0,0 1 0,0 0 0,0 5 0,-1-5 0,-1 1 0,0 0 0,0 0 0,0 0 0,-1-1 0,1 1 0,-1-1 0,0 0 0,0 0 0,-1 0 0,1 0 0,-1-1 0,0 1 0,0-1 0,0 0 0,0 0 0,-8 4 0,-46 18 0,46-21 0,0 1 0,0 1 0,-18 10 0,30-16 0,-1 1 0,0-1 0,1 1 0,-1-1 0,0 1 0,1-1 0,-1 1 0,1-1 0,-1 1 0,1-1 0,-1 1 0,1 0 0,-1-1 0,1 1 0,0 0 0,-1-1 0,1 1 0,0 0 0,0 0 0,-1-1 0,1 1 0,0 0 0,0 0 0,0-1 0,0 1 0,0 0 0,0 0 0,0 0 0,0-1 0,0 1 0,0 0 0,1 0 0,-1-1 0,0 1 0,0 0 0,1-1 0,-1 1 0,1 0 0,-1 0 0,0-1 0,1 1 0,-1-1 0,1 1 0,-1 0 0,1-1 0,0 1 0,-1-1 0,2 1 0,38 23 0,-34-21 0,2 1 0,29 14 0,43 29 0,-71-41 0,0 0 0,-1 1 0,1 0 0,-1 1 0,-1-1 0,0 1 0,0 1 0,0-1 0,-1 1 0,6 13 0,-10-19 0,-1 1 0,-1-1 0,1 1 0,0-1 0,-1 1 0,0-1 0,1 1 0,-1-1 0,-1 1 0,1-1 0,0 1 0,-1-1 0,0 1 0,0-1 0,0 0 0,0 1 0,0-1 0,-1 0 0,0 0 0,1 0 0,-1 0 0,0 0 0,-1 0 0,1-1 0,0 1 0,-1 0 0,1-1 0,-1 0 0,-4 3 0,-5 4 0,-1 0 0,0-1 0,0 0 0,0-1 0,-23 8 0,10-7 0,0 0 0,-1-2 0,0 0 0,0-2 0,0-2 0,-53 0 0,76-2-105,0 0 0,1-1 0,-1 1 0,0-1 0,0 0 0,1 0 0,-1 0 0,1 0 0,-1-1 0,1 0 0,-1 1 0,-3-4 0,-6-8-6721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1.114"/>
    </inkml:context>
    <inkml:brush xml:id="br0">
      <inkml:brushProperty name="width" value="0.05" units="cm"/>
      <inkml:brushProperty name="height" value="0.05" units="cm"/>
    </inkml:brush>
  </inkml:definitions>
  <inkml:trace contextRef="#ctx0" brushRef="#br0">184 1 24575,'-1'17'0,"0"-1"0,-1 1 0,-1 0 0,-1-1 0,-10 32 0,-41 76 0,13-34 0,-17 22 0,59-111 0,-1 0 0,1 1 0,-1-1 0,1 1 0,0-1 0,0 1 0,-1-1 0,1 1 0,0-1 0,0 1 0,0-1 0,1 1 0,-1-1 0,0 1 0,0-1 0,1 0 0,-1 1 0,1-1 0,0 1 0,-1-1 0,1 0 0,0 1 0,0-1 0,0 1 0,2 1 0,-1-1 0,1 0 0,0 0 0,0 0 0,-1 0 0,1-1 0,0 1 0,1-1 0,-1 0 0,5 2 0,9 1 0,0-1 0,0-1 0,23 1 0,-32-3 0,142 1-1365,-123-2-5461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1.543"/>
    </inkml:context>
    <inkml:brush xml:id="br0">
      <inkml:brushProperty name="width" value="0.05" units="cm"/>
      <inkml:brushProperty name="height" value="0.05" units="cm"/>
    </inkml:brush>
  </inkml:definitions>
  <inkml:trace contextRef="#ctx0" brushRef="#br0">0 0 24575,'0'5'0,"0"6"0,0 6 0,0 4 0,0 9 0,0 4 0,0 0 0,5 5 0,2-1 0,-1-1 0,-2-3 0,0-2 0,-2-7-8191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2.259"/>
    </inkml:context>
    <inkml:brush xml:id="br0">
      <inkml:brushProperty name="width" value="0.05" units="cm"/>
      <inkml:brushProperty name="height" value="0.05" units="cm"/>
    </inkml:brush>
  </inkml:definitions>
  <inkml:trace contextRef="#ctx0" brushRef="#br0">0 11 24575,'5'0'0,"6"0"0,6 0 0,4 0 0,4 0 0,3 0 0,-5-4 0,-5-3-8191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06.823"/>
    </inkml:context>
    <inkml:brush xml:id="br0">
      <inkml:brushProperty name="width" value="0.05" units="cm"/>
      <inkml:brushProperty name="height" value="0.05" units="cm"/>
      <inkml:brushProperty name="color" value="#E71224"/>
    </inkml:brush>
  </inkml:definitions>
  <inkml:trace contextRef="#ctx0" brushRef="#br0">0 123 24575,'6207'0'0,"-6086"-1"0,1-6 0,211-38 0,-83 12 0,-240 32 0,68-11 0,-49 7 0,56-3 0,-36 3-1365,-31-1-5461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3.027"/>
    </inkml:context>
    <inkml:brush xml:id="br0">
      <inkml:brushProperty name="width" value="0.05" units="cm"/>
      <inkml:brushProperty name="height" value="0.05" units="cm"/>
    </inkml:brush>
  </inkml:definitions>
  <inkml:trace contextRef="#ctx0" brushRef="#br0">344 0 24575,'-1'35'0,"0"-21"0,0 1 0,2-1 0,-1 1 0,4 17 0,-3-29 0,0 1 0,0-1 0,0 1 0,0-1 0,1 0 0,-1 0 0,1 0 0,0 0 0,0 0 0,0 0 0,0 0 0,1 0 0,-1-1 0,1 1 0,-1-1 0,1 0 0,0 0 0,0 0 0,0 0 0,0 0 0,0-1 0,4 2 0,10 2 0,1-1 0,-1 0 0,25 1 0,-26-4 0,0 1 0,0 1 0,0 1 0,23 8 0,-34-10 0,0 0 0,0 1 0,0 0 0,-1 0 0,1 0 0,-1 1 0,0-1 0,0 1 0,0 0 0,0 0 0,-1 0 0,0 1 0,0-1 0,0 1 0,0 0 0,-1 0 0,4 9 0,-4-9 0,0-1 0,-1 2 0,0-1 0,1 0 0,-2 0 0,1 0 0,-1 1 0,1-1 0,-1 0 0,-1 0 0,1 1 0,-1-1 0,0 0 0,0 0 0,-1 0 0,1 0 0,-1 0 0,0 0 0,-1 0 0,1 0 0,-1-1 0,0 1 0,0-1 0,0 0 0,0 0 0,-1 0 0,0 0 0,0-1 0,0 0 0,0 1 0,0-1 0,-1-1 0,-4 3 0,-10 5 0,1-1 0,-1-1 0,-1-1 0,0-1 0,1-1 0,-2-1 0,-26 3 0,-21 2 0,0-4 0,0-3 0,-108-10 0,167 7-115,6 1 31,1 0 1,0-1 0,-1 1-1,1 0 1,0-1 0,0 1-1,-1-1 1,1 0 0,0 0 0,0 1-1,0-1 1,0-1 0,0 1-1,-3-3 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3.979"/>
    </inkml:context>
    <inkml:brush xml:id="br0">
      <inkml:brushProperty name="width" value="0.05" units="cm"/>
      <inkml:brushProperty name="height" value="0.05" units="cm"/>
    </inkml:brush>
  </inkml:definitions>
  <inkml:trace contextRef="#ctx0" brushRef="#br0">0 1 24575,'31'3'0,"0"1"0,0 1 0,-1 2 0,34 11 0,-40-11 0,-17-4 0,-1-1 0,0 1 0,0 0 0,0 0 0,-1 0 0,1 1 0,-1 0 0,0 0 0,0 1 0,0-1 0,0 1 0,-1 0 0,0 0 0,0 1 0,0-1 0,-1 1 0,0 0 0,0 0 0,0 0 0,-1 0 0,0 1 0,2 8 0,2 14 0,-1 0 0,-1 0 0,-1 51 0,-2-70 0,-3 80 0,-16 112 0,15-182 0,-3 48-1365,5-42-5461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4.356"/>
    </inkml:context>
    <inkml:brush xml:id="br0">
      <inkml:brushProperty name="width" value="0.05" units="cm"/>
      <inkml:brushProperty name="height" value="0.05" units="cm"/>
    </inkml:brush>
  </inkml:definitions>
  <inkml:trace contextRef="#ctx0" brushRef="#br0">0 0 24575,'10'0'0,"12"0"0,7 0 0,3 0 0,1 0 0,0 0 0,-2 0 0,0 0 0,-2 0 0,0 0 0,-2 0 0,1 0 0,0 0 0,-6 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5.398"/>
    </inkml:context>
    <inkml:brush xml:id="br0">
      <inkml:brushProperty name="width" value="0.05" units="cm"/>
      <inkml:brushProperty name="height" value="0.05" units="cm"/>
    </inkml:brush>
  </inkml:definitions>
  <inkml:trace contextRef="#ctx0" brushRef="#br0">1 0 24575,'0'5'0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5.770"/>
    </inkml:context>
    <inkml:brush xml:id="br0">
      <inkml:brushProperty name="width" value="0.05" units="cm"/>
      <inkml:brushProperty name="height" value="0.05" units="cm"/>
    </inkml:brush>
  </inkml:definitions>
  <inkml:trace contextRef="#ctx0" brushRef="#br0">1 0 24575,'0'5'0,"0"6"0,0 6 0,0 5 0,0-2-8191</inkml:trace>
  <inkml:trace contextRef="#ctx0" brushRef="#br0" timeOffset="1">1 470 24575,'5'0'0,"1"5"0,0 6 0,-2 6 0,0 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6.173"/>
    </inkml:context>
    <inkml:brush xml:id="br0">
      <inkml:brushProperty name="width" value="0.05" units="cm"/>
      <inkml:brushProperty name="height" value="0.05" units="cm"/>
    </inkml:brush>
  </inkml:definitions>
  <inkml:trace contextRef="#ctx0" brushRef="#br0">0 0 24575,'0'5'0,"0"6"0,0 6 0,0 5 0,0 3 0,0 2 0,0-4-8191</inkml:trace>
  <inkml:trace contextRef="#ctx0" brushRef="#br0" timeOffset="1">0 277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8.166"/>
    </inkml:context>
    <inkml:brush xml:id="br0">
      <inkml:brushProperty name="width" value="0.05" units="cm"/>
      <inkml:brushProperty name="height" value="0.05" units="cm"/>
    </inkml:brush>
  </inkml:definitions>
  <inkml:trace contextRef="#ctx0" brushRef="#br0">1 107 24575,'36'12'0,"-12"-2"0,18 1 0,1-2 0,0-2 0,0-2 0,0-2 0,1-2 0,-1-1 0,1-3 0,-1-1 0,51-12 0,-76 11 30,0-1 0,-1-1 0,34-17 0,-45 21-129,0 0 0,-1-1 0,1 0 0,-1 0 0,0-1 0,0 1 0,0-1 0,-1 0 0,1 0 0,-1-1 0,0 1 0,-1-1 0,0 0 0,4-8 0,-2-7-6727</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8.985"/>
    </inkml:context>
    <inkml:brush xml:id="br0">
      <inkml:brushProperty name="width" value="0.05" units="cm"/>
      <inkml:brushProperty name="height" value="0.05" units="cm"/>
    </inkml:brush>
  </inkml:definitions>
  <inkml:trace contextRef="#ctx0" brushRef="#br0">1 91 24575,'28'25'0,"2"-1"0,0-2 0,43 23 0,-31-18 0,-20-15 0,1 0 0,0-2 0,1 0 0,0-2 0,1-1 0,0 0 0,0-2 0,36 3 0,28-2 0,94-6 0,-114-2 0,-33 2 0,14 0 0,1-2 0,86-14 0,-121 12 0,0 0 0,0-1 0,0-1 0,-1 0 0,0-1 0,0-1 0,-1 0 0,0-1 0,0 0 0,-1-1 0,0-1 0,15-17 0,-4 1-341,-1-1 0,-2-2-1,29-51 1,-41 64-6485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29.780"/>
    </inkml:context>
    <inkml:brush xml:id="br0">
      <inkml:brushProperty name="width" value="0.05" units="cm"/>
      <inkml:brushProperty name="height" value="0.05" units="cm"/>
    </inkml:brush>
  </inkml:definitions>
  <inkml:trace contextRef="#ctx0" brushRef="#br0">0 316 24575,'1'5'0,"0"-1"0,0 1 0,0-1 0,1 1 0,0-1 0,-1 0 0,2 0 0,-1 1 0,6 6 0,4 10 0,141 303 0,-150-317 0,10 23 0,1 0 0,1-1 0,2 0 0,1-1 0,26 30 0,-43-57 0,0 1 0,0-1 0,0 0 0,1 1 0,-1-1 0,1 0 0,-1 0 0,1 1 0,-1-1 0,1 0 0,0-1 0,0 1 0,-1 0 0,1 0 0,0-1 0,0 1 0,0-1 0,0 0 0,0 1 0,0-1 0,-1 0 0,1 0 0,0 0 0,0-1 0,0 1 0,0 0 0,0-1 0,0 1 0,0-1 0,-1 1 0,1-1 0,0 0 0,0 0 0,1-1 0,4-4 0,-1 0 0,0 0 0,0 0 0,0-1 0,-1 0 0,6-10 0,-1 2 0,331-444 0,-251 340 0,94-115-1365,-140 182-5461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0.758"/>
    </inkml:context>
    <inkml:brush xml:id="br0">
      <inkml:brushProperty name="width" value="0.05" units="cm"/>
      <inkml:brushProperty name="height" value="0.05" units="cm"/>
    </inkml:brush>
  </inkml:definitions>
  <inkml:trace contextRef="#ctx0" brushRef="#br0">74 338 24575,'-3'2'0,"0"0"0,0 1 0,0 0 0,1-1 0,-1 1 0,1 0 0,-1 0 0,1 0 0,0 1 0,0-1 0,-2 7 0,-1-1 0,0-1 0,0 1 0,1-1 0,-1 1 0,2 0 0,0 1 0,0-1 0,0 0 0,1 1 0,1 0 0,-1-1 0,2 1 0,-1 0 0,1 0 0,1-1 0,0 1 0,0 0 0,1-1 0,0 1 0,1-1 0,0 1 0,0-1 0,1 0 0,0 0 0,1-1 0,0 1 0,0-1 0,1 0 0,10 11 0,-4-5 0,1-1 0,0 0 0,1-1 0,1-1 0,0 0 0,0-1 0,1 0 0,0-1 0,1-1 0,0-1 0,0 0 0,0-1 0,1-1 0,26 4 0,-29-7 0,0 0 0,0-2 0,0 1 0,-1-2 0,1 0 0,0 0 0,15-5 0,-23 4 0,0 0 0,-1-1 0,1 0 0,0 0 0,-1 0 0,0-1 0,0 0 0,0-1 0,0 1 0,-1-1 0,1 0 0,-1 0 0,-1-1 0,1 0 0,-1 0 0,5-7 0,2-8 0,0-1 0,-1-1 0,-1 1 0,-2-1 0,0-1 0,-1 1 0,4-47 0,-6 14 0,-2-1 0,-7-72 0,3 118 0,1 0 0,-1 0 0,-1 1 0,0-1 0,-1 0 0,0 1 0,0 0 0,-1 0 0,0 0 0,-1 1 0,0 0 0,-1 0 0,0 0 0,0 1 0,-1 0 0,0 0 0,0 1 0,-1 0 0,0 0 0,0 1 0,-13-6 0,6 3 0,-1 1 0,-1 1 0,1 1 0,-1 1 0,0 0 0,-1 1 0,1 1 0,-1 1 0,1 0 0,-1 1 0,0 2 0,-18 1 0,26 0 12,0 1 0,0 0 0,0 1 0,1 0 0,-1 0 0,1 1 0,0 1 0,1-1 0,-13 10 0,3 0-383,0 1-1,1 1 1,-19 21 0,17-13-6455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07.707"/>
    </inkml:context>
    <inkml:brush xml:id="br0">
      <inkml:brushProperty name="width" value="0.05" units="cm"/>
      <inkml:brushProperty name="height" value="0.05" units="cm"/>
      <inkml:brushProperty name="color" value="#E71224"/>
    </inkml:brush>
  </inkml:definitions>
  <inkml:trace contextRef="#ctx0" brushRef="#br0">103 3 24575,'96'-3'0,"85"3"0,-159 2 0,1 0 0,-1 1 0,0 2 0,0 0 0,35 14 0,-52-17 0,1 0 0,-1 0 0,0 1 0,0 0 0,0 0 0,-1 0 0,1 1 0,-1 0 0,1 0 0,-1 0 0,0 0 0,-1 0 0,1 1 0,-1 0 0,0 0 0,0 0 0,0 0 0,-1 0 0,0 0 0,0 1 0,0-1 0,-1 1 0,1-1 0,-1 1 0,-1 0 0,1 0 0,-1-1 0,0 1 0,0 0 0,-1 0 0,1-1 0,-1 1 0,-1 0 0,1-1 0,-1 1 0,0-1 0,0 0 0,-1 1 0,1-1 0,-5 5 0,-9 14 0,0 0 0,-2-2 0,-1 0 0,0-1 0,-41 33 0,-125 79 0,70-53 0,78-54 0,23-18 0,1 0 0,1 1 0,-1 1 0,2 0 0,-1 1 0,2 0 0,-1 0 0,-16 25 0,27-35 0,-1 0 0,0 0 0,1 0 0,-1 0 0,1 1 0,-1-1 0,1 0 0,-1 0 0,1 1 0,0-1 0,0 0 0,-1 0 0,1 1 0,0-1 0,0 0 0,0 1 0,1-1 0,-1 0 0,0 0 0,0 1 0,1-1 0,-1 0 0,1 0 0,-1 1 0,1-1 0,-1 0 0,1 0 0,0 0 0,0 0 0,-1 0 0,1 0 0,0 0 0,0 0 0,0 0 0,0 0 0,0-1 0,0 1 0,0 0 0,1-1 0,-1 1 0,0-1 0,0 1 0,0-1 0,1 1 0,-1-1 0,0 0 0,3 1 0,8 1 0,-1-1 0,1 1 0,0-2 0,14 0 0,-16 0 0,83 0 0,168-6 0,-258 6-97,0 0-1,-1-1 1,1 1-1,0-1 1,0 0-1,-1 0 1,1 0-1,-1 0 1,1 0-1,-1 0 1,1-1-1,-1 1 0,3-3 1,6-8-6729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1.790"/>
    </inkml:context>
    <inkml:brush xml:id="br0">
      <inkml:brushProperty name="width" value="0.05" units="cm"/>
      <inkml:brushProperty name="height" value="0.05" units="cm"/>
    </inkml:brush>
  </inkml:definitions>
  <inkml:trace contextRef="#ctx0" brushRef="#br0">1 0 24575,'4'9'0,"3"9"0,-2 9 0,0 6 0,3 6 0,1 11 0,-2 6 0,-2-2 0,-1 0 0,-2-5 0,-1-6 0,-1-6 0,0-4 0,-1-8-8191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2.801"/>
    </inkml:context>
    <inkml:brush xml:id="br0">
      <inkml:brushProperty name="width" value="0.05" units="cm"/>
      <inkml:brushProperty name="height" value="0.05" units="cm"/>
    </inkml:brush>
  </inkml:definitions>
  <inkml:trace contextRef="#ctx0" brushRef="#br0">1 35 24575,'0'-2'0,"0"1"0,1 0 0,-1 0 0,1 0 0,-1 0 0,1 0 0,-1 0 0,1 0 0,-1 1 0,1-1 0,0 0 0,0 0 0,-1 0 0,1 1 0,0-1 0,0 0 0,0 1 0,0-1 0,0 0 0,0 1 0,0 0 0,0-1 0,0 1 0,0-1 0,0 1 0,0 0 0,0 0 0,2 0 0,36-5 0,-32 4 0,99-5 0,0 4 0,108 12 0,-201-9 0,1 1 0,0 0 0,-1 1 0,0 0 0,23 10 0,-33-12 0,-1 0 0,1 0 0,0 1 0,-1 0 0,1-1 0,-1 1 0,0 0 0,0 0 0,1 0 0,-1 0 0,0 1 0,-1-1 0,1 0 0,0 1 0,-1-1 0,1 1 0,-1 0 0,0 0 0,0-1 0,0 1 0,0 0 0,0 0 0,-1 0 0,0 0 0,1 0 0,-1 0 0,0 0 0,0 0 0,0 0 0,-1 0 0,1 0 0,-2 4 0,0-1 0,0 0 0,0 0 0,0 0 0,-1 0 0,0-1 0,0 1 0,0-1 0,-1 0 0,0 0 0,0 0 0,-7 6 0,-3 1 0,-1 0 0,-23 14 0,15-10 0,22-16 0,0 1 0,0-1 0,0 1 0,0-1 0,0 1 0,1-1 0,-1 1 0,0 0 0,0 0 0,1-1 0,-1 1 0,1 0 0,-1 0 0,1 0 0,-1 0 0,1-1 0,-1 1 0,1 0 0,0 0 0,-1 0 0,1 0 0,0 0 0,0 0 0,0 0 0,0 0 0,0 2 0,0-2 0,1 0 0,0 1 0,-1-1 0,1 1 0,0-1 0,0 0 0,0 1 0,0-1 0,0 0 0,0 0 0,1 0 0,-1 0 0,0 0 0,1 0 0,0 1 0,11 4 0,0 0 0,0 0 0,16 4 0,-15-5 0,4 2 0,4 1 0,-2 0 0,1 2 0,31 19 0,-48-27 0,-1 0 0,0 0 0,0 1 0,0-1 0,0 1 0,0-1 0,0 1 0,-1 0 0,1 0 0,-1 0 0,0 0 0,0 1 0,0-1 0,0 1 0,-1-1 0,1 1 0,-1-1 0,0 1 0,0 0 0,0 0 0,-1 0 0,1-1 0,-1 1 0,0 0 0,0 0 0,0 0 0,-1 0 0,-1 6 0,0-5 0,0 0 0,-1 0 0,0 0 0,0 0 0,-1 0 0,1-1 0,-1 1 0,0-1 0,0 0 0,0 0 0,-1-1 0,0 1 0,1-1 0,-1 0 0,-8 4 0,-11 4 0,0-1 0,-26 8 0,45-16 0,-37 9-273,0-2 0,0-2 0,0-2 0,-86 0 0,69-4-6553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3.707"/>
    </inkml:context>
    <inkml:brush xml:id="br0">
      <inkml:brushProperty name="width" value="0.05" units="cm"/>
      <inkml:brushProperty name="height" value="0.05" units="cm"/>
    </inkml:brush>
  </inkml:definitions>
  <inkml:trace contextRef="#ctx0" brushRef="#br0">260 0 24575,'-1'17'0,"-1"0"0,0-1 0,-1 1 0,-1-1 0,0 1 0,-1-1 0,-1-1 0,-1 1 0,-10 18 0,-13 16 0,-48 62 0,14-22 0,57-80 0,3-4 0,0 0 0,0 0 0,1 0 0,-1 1 0,1-1 0,-4 13 0,7-17 0,0 0 0,0-1 0,0 1 0,0 0 0,0-1 0,0 1 0,1 0 0,-1-1 0,0 1 0,1 0 0,0-1 0,-1 1 0,1-1 0,0 1 0,0-1 0,-1 1 0,1-1 0,0 1 0,1-1 0,-1 0 0,0 0 0,0 1 0,0-1 0,1 0 0,-1 0 0,1 0 0,-1 0 0,1-1 0,-1 1 0,1 0 0,-1-1 0,1 1 0,0-1 0,2 1 0,19 5 0,0-2 0,0 0 0,0-2 0,1 0 0,-1-2 0,35-3 0,-7 1 0,356-2-1365,-388 4-5461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4.095"/>
    </inkml:context>
    <inkml:brush xml:id="br0">
      <inkml:brushProperty name="width" value="0.05" units="cm"/>
      <inkml:brushProperty name="height" value="0.05" units="cm"/>
    </inkml:brush>
  </inkml:definitions>
  <inkml:trace contextRef="#ctx0" brushRef="#br0">0 0 24575,'0'9'0,"0"18"0,5 4 0,2 11 0,-1 2 0,-1 4 0,-2 3 0,4-7 0,0-7 0,4-5 0,0-7-8191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4.939"/>
    </inkml:context>
    <inkml:brush xml:id="br0">
      <inkml:brushProperty name="width" value="0.05" units="cm"/>
      <inkml:brushProperty name="height" value="0.05" units="cm"/>
    </inkml:brush>
  </inkml:definitions>
  <inkml:trace contextRef="#ctx0" brushRef="#br0">0 12 24575,'5'0'0,"10"0"0,18 0 0,16 0 0,20 0 0,6 0 0,10 0 0,-5 0 0,-2 0 0,-9 0 0,-13 0 0,-14-5 0,-16-1-8191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5.624"/>
    </inkml:context>
    <inkml:brush xml:id="br0">
      <inkml:brushProperty name="width" value="0.05" units="cm"/>
      <inkml:brushProperty name="height" value="0.05" units="cm"/>
    </inkml:brush>
  </inkml:definitions>
  <inkml:trace contextRef="#ctx0" brushRef="#br0">47 0 24575,'0'17'0,"0"0"0,1 1 0,1-1 0,0 0 0,8 27 0,-8-40 0,-1 0 0,1 0 0,0 0 0,-1-1 0,2 1 0,-1-1 0,0 1 0,1-1 0,0 0 0,-1 0 0,1 0 0,1 0 0,-1-1 0,0 1 0,1-1 0,-1 1 0,1-1 0,-1-1 0,1 1 0,0 0 0,0-1 0,0 0 0,0 0 0,0 0 0,0 0 0,0-1 0,1 1 0,7-2 0,17 0 0,0-2 0,34-8 0,47-6 0,-99 17 0,-1 0 0,0 0 0,0 1 0,0 0 0,0 0 0,0 2 0,0-1 0,14 6 0,-19-6 0,-1 1 0,0-1 0,0 1 0,-1 0 0,1 0 0,-1 0 0,1 1 0,-1-1 0,0 1 0,0 0 0,0-1 0,-1 1 0,1 0 0,-1 1 0,0-1 0,0 0 0,-1 1 0,1-1 0,-1 1 0,0 0 0,0-1 0,-1 1 0,1 0 0,-1-1 0,0 1 0,0 0 0,-1 0 0,1-1 0,-3 7 0,2-2 0,-1 0 0,0-1 0,0 1 0,-1 0 0,0-1 0,-1 0 0,0 0 0,0 0 0,-1 0 0,0 0 0,0-1 0,0 0 0,-1 0 0,-11 9 0,0-5 0,0 0 0,0-2 0,-1 0 0,0-1 0,-1-1 0,0-1 0,0-1 0,-28 5 0,-7-2 0,-100 1 0,144-9-117,7 1 51,-1 0 1,0-1-1,1 0 0,-1 0 1,0 0-1,0 0 0,1-1 1,-1 0-1,0 1 0,1-1 1,-1 0-1,1-1 0,-1 1 0,1-1 1,0 1-1,-1-1 0,1 0 1,-3-3-1,-1-8-6760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6.443"/>
    </inkml:context>
    <inkml:brush xml:id="br0">
      <inkml:brushProperty name="width" value="0.05" units="cm"/>
      <inkml:brushProperty name="height" value="0.05" units="cm"/>
    </inkml:brush>
  </inkml:definitions>
  <inkml:trace contextRef="#ctx0" brushRef="#br0">0 2 24575,'204'-1'0,"218"3"0,-416-2 0,1 0 0,-1 1 0,1 0 0,-1 0 0,0 0 0,0 1 0,1 0 0,-1 0 0,0 0 0,5 4 0,-8-4 0,-1 0 0,1 0 0,-1 1 0,0-1 0,0 0 0,0 1 0,0-1 0,0 1 0,0 0 0,-1 0 0,0 0 0,1 0 0,-1 0 0,0 0 0,0 0 0,-1 0 0,1 0 0,-1 0 0,1 0 0,-1 1 0,0 4 0,-9 217 0,4-147 0,-22 215-1365,26-260-5461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6.846"/>
    </inkml:context>
    <inkml:brush xml:id="br0">
      <inkml:brushProperty name="width" value="0.05" units="cm"/>
      <inkml:brushProperty name="height" value="0.05" units="cm"/>
    </inkml:brush>
  </inkml:definitions>
  <inkml:trace contextRef="#ctx0" brushRef="#br0">1 1 24575,'5'0'0,"15"0"0,9 0 0,9 0 0,3 0 0,4 0 0,3 0 0,-1 0 0,-5 0 0,-3 0 0,-5 0 0,-4 0 0,-6 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0:39.706"/>
    </inkml:context>
    <inkml:brush xml:id="br0">
      <inkml:brushProperty name="width" value="0.05" units="cm"/>
      <inkml:brushProperty name="height" value="0.05" units="cm"/>
    </inkml:brush>
  </inkml:definitions>
  <inkml:trace contextRef="#ctx0" brushRef="#br0">0 1580 24575,'1'7'0,"1"0"0,-1 0 0,1 0 0,0-1 0,0 1 0,1-1 0,0 1 0,0-1 0,6 8 0,2 5 0,35 60 0,4-3 0,95 113 0,-33-47 0,-100-125 0,-9-11 0,0-1 0,1 0 0,-1 0 0,1 0 0,0 0 0,1 0 0,-1-1 0,1 0 0,-1 0 0,1 0 0,1-1 0,-1 0 0,0 1 0,7 1 0,-11-5 0,0 0 0,0 0 0,0-1 0,0 1 0,1 0 0,-1-1 0,0 1 0,0-1 0,0 1 0,0-1 0,0 1 0,0-1 0,0 0 0,0 1 0,0-1 0,0 0 0,0 0 0,-1 0 0,1 0 0,0 0 0,-1 0 0,1 0 0,0 0 0,-1 0 0,1 0 0,-1 0 0,0 0 0,1 0 0,-1 0 0,1-2 0,10-46 0,-9 37 0,35-123 0,5 1 0,73-158 0,-95 242 0,66-148 0,8 3 0,9 5 0,8 4 0,8 6 0,182-213 0,-272 358-341,2 2 0,2 1-1,61-48 1,-55 55-6485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3.656"/>
    </inkml:context>
    <inkml:brush xml:id="br0">
      <inkml:brushProperty name="width" value="0.05" units="cm"/>
      <inkml:brushProperty name="height" value="0.05" units="cm"/>
      <inkml:brushProperty name="color" value="#E71224"/>
    </inkml:brush>
  </inkml:definitions>
  <inkml:trace contextRef="#ctx0" brushRef="#br0">0 1 24575,'0'5'0,"0"5"0,0 7 0,0 14 0,0 7 0,0 10 0,0 7 0,0 4 0,0-4 0,0-2 0,0-5 0,0-7 0,0-4 0,0-9-8191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08.774"/>
    </inkml:context>
    <inkml:brush xml:id="br0">
      <inkml:brushProperty name="width" value="0.05" units="cm"/>
      <inkml:brushProperty name="height" value="0.05" units="cm"/>
      <inkml:brushProperty name="color" value="#E71224"/>
    </inkml:brush>
  </inkml:definitions>
  <inkml:trace contextRef="#ctx0" brushRef="#br0">1 29 24575,'51'-10'0,"-6"-1"0,82 3 0,160 10 0,-270-1 0,1 0 0,-1 2 0,0 0 0,0 0 0,0 2 0,29 11 0,-42-14 0,0-1 0,-1 1 0,1 0 0,0 1 0,-1-1 0,1 1 0,-1-1 0,0 1 0,0 0 0,0 0 0,0 0 0,0 1 0,-1-1 0,1 1 0,-1-1 0,0 1 0,0 0 0,0 0 0,-1 0 0,1 0 0,-1 0 0,0 0 0,0 0 0,-1 0 0,1 1 0,-1-1 0,0 0 0,0 0 0,0 1 0,-1-1 0,1 0 0,-1 0 0,-3 8 0,-1 2 0,0-1 0,-2 1 0,0-1 0,0 0 0,-1-1 0,-1 0 0,0 0 0,0-1 0,-18 16 0,-112 89 0,112-96 0,-84 60 0,63-48 0,1 3 0,-77 73 0,118-101 0,0 0 0,0-1 0,1 2 0,0-1 0,1 1 0,-1 0 0,-4 12 0,8-18 0,1 0 0,-1 0 0,0 0 0,1 0 0,-1 1 0,1-1 0,0 0 0,0 0 0,0 1 0,0-1 0,0 0 0,0 0 0,1 0 0,-1 1 0,1-1 0,0 0 0,-1 0 0,1 0 0,0 0 0,0 0 0,0 0 0,0 0 0,1 0 0,-1-1 0,0 1 0,1 0 0,0-1 0,-1 1 0,1-1 0,0 1 0,-1-1 0,1 0 0,4 2 0,6 2 0,0 0 0,0 0 0,1-1 0,-1-1 0,1 0 0,0-1 0,14 1 0,95-1 0,-74-3 0,19 0-682,77-10-1,-102 5-6143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4.699"/>
    </inkml:context>
    <inkml:brush xml:id="br0">
      <inkml:brushProperty name="width" value="0.05" units="cm"/>
      <inkml:brushProperty name="height" value="0.05" units="cm"/>
      <inkml:brushProperty name="color" value="#E71224"/>
    </inkml:brush>
  </inkml:definitions>
  <inkml:trace contextRef="#ctx0" brushRef="#br0">670 117 24575,'-60'-1'0,"3"0"0,-98 11 0,137-7 0,1 0 0,-1 1 0,1 1 0,0 1 0,0 0 0,1 1 0,0 1 0,0 1 0,-25 18 0,22-13 0,2 1 0,0 1 0,0 1 0,2 1 0,0 0 0,1 1 0,1 0 0,1 1 0,0 0 0,-11 30 0,16-33 0,2 0 0,0 1 0,1 0 0,0-1 0,2 1 0,0 1 0,1-1 0,1 0 0,1 0 0,0 0 0,1 0 0,1 0 0,10 33 0,-8-35 0,2 0 0,-1-1 0,2 0 0,0 0 0,0-1 0,2 0 0,0 0 0,0-1 0,23 22 0,-16-21 0,0 0 0,1-1 0,1-1 0,0 0 0,1-2 0,33 13 0,13-2 0,1-2 0,1-4 0,118 11 0,-123-18 0,-41-5 0,162 16 0,-152-17 0,0-2 0,0-1 0,53-9 0,-74 8 0,0-1 0,-1 0 0,1-1 0,-1 0 0,1 0 0,-1-1 0,0-1 0,-1 0 0,1 0 0,-1-1 0,-1 0 0,1 0 0,9-11 0,-8 5 0,-1 1 0,0-1 0,-1-1 0,0 0 0,-1 0 0,-1 0 0,0-1 0,6-25 0,-4 5 0,-2 0 0,-2-1 0,-2 0 0,0 1 0,-3-1 0,-1 0 0,-11-60 0,10 76 0,-1 0 0,-1 0 0,-1 1 0,0 0 0,-2 0 0,0 1 0,-1 0 0,-1 0 0,0 1 0,-2 0 0,0 1 0,0 0 0,-2 1 0,0 0 0,0 1 0,-2 1 0,-26-18 0,-2 4 0,-2 2 0,0 3 0,-2 1 0,0 3 0,-2 1 0,-65-12 0,86 23 40,0 1 0,-55-3 0,71 8-205,0 0 0,0 1 0,0 1 0,0 0 0,0 0 0,0 1 0,1 1 0,-22 9 0,11 0-6661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5.751"/>
    </inkml:context>
    <inkml:brush xml:id="br0">
      <inkml:brushProperty name="width" value="0.05" units="cm"/>
      <inkml:brushProperty name="height" value="0.05" units="cm"/>
      <inkml:brushProperty name="color" value="#E71224"/>
    </inkml:brush>
  </inkml:definitions>
  <inkml:trace contextRef="#ctx0" brushRef="#br0">1 86 24575,'4'-1'0,"-1"0"0,1 0 0,0-1 0,0 0 0,-1 1 0,1-1 0,-1-1 0,1 1 0,-1 0 0,0-1 0,4-4 0,15-9 0,-8 9 0,1 0 0,0 1 0,0 1 0,0 1 0,1 0 0,-1 1 0,1 0 0,0 2 0,16-1 0,-18 2 0,0 0 0,0 1 0,1 0 0,-1 1 0,-1 1 0,1 0 0,0 1 0,-1 1 0,1 0 0,17 10 0,-27-13 0,-1 0 0,1 1 0,0-1 0,-1 1 0,1 0 0,-1 0 0,0 0 0,0 1 0,0-1 0,-1 1 0,1 0 0,-1-1 0,0 1 0,0 0 0,0 1 0,0-1 0,-1 0 0,0 0 0,0 1 0,0-1 0,0 1 0,0 7 0,-2-6 0,0 0 0,0 0 0,0 0 0,0-1 0,-1 1 0,0 0 0,0-1 0,-1 1 0,0-1 0,0 0 0,0 0 0,0 0 0,-1 0 0,0-1 0,0 1 0,-8 7 0,-69 50 0,59-47 0,1 0 0,1 2 0,0 1 0,1 0 0,-24 30 0,40-45 0,1 1 0,-1 0 0,1-1 0,0 1 0,0 0 0,0 0 0,1 0 0,-1 1 0,1-1 0,0 0 0,0 0 0,1 1 0,-1-1 0,1 0 0,0 1 0,0-1 0,0 1 0,1-1 0,1 6 0,0-5 0,0 0 0,0 0 0,1 0 0,0 0 0,0-1 0,0 1 0,0-1 0,1 0 0,0 0 0,0 0 0,0-1 0,0 1 0,7 4 0,6 1 0,0 0 0,0 0 0,0-2 0,1 0 0,1-1 0,-1-1 0,32 5 0,5-4 0,1-3 0,-1-2 0,67-7 0,-119 6-44,0 0 0,0 0 0,0-1 0,0 1 0,0-1 0,0 1 0,0-1 0,0 0 0,0 0 0,0 0 0,0 0 0,-1-1 0,1 1 0,0-1 0,-1 0 0,1 0 0,-1 0 0,0 0-1,0 0 1,0 0 0,0 0 0,0-1 0,0 1 0,-1-1 0,1 1 0,-1-1 0,1 0 0,-1 0 0,0 1 0,1-7 0,1-12-6782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6.647"/>
    </inkml:context>
    <inkml:brush xml:id="br0">
      <inkml:brushProperty name="width" value="0.05" units="cm"/>
      <inkml:brushProperty name="height" value="0.05" units="cm"/>
      <inkml:brushProperty name="color" value="#E71224"/>
    </inkml:brush>
  </inkml:definitions>
  <inkml:trace contextRef="#ctx0" brushRef="#br0">446 203 24575,'-20'0'0,"-1"1"0,1 0 0,0 2 0,0 0 0,0 2 0,-20 6 0,29-7 0,0 1 0,0 1 0,0-1 0,0 2 0,1-1 0,0 2 0,1-1 0,0 1 0,0 1 0,0 0 0,-10 13 0,1 5 0,1 1 0,1 1 0,2 1 0,0 0 0,2 0 0,2 1 0,1 1 0,-9 51 0,6 1 0,3 1 0,3 95 0,7-158 0,1 1 0,0-1 0,2 0 0,0 0 0,2-1 0,0 1 0,1-1 0,1 0 0,2-1 0,0 0 0,0 0 0,2-1 0,1-1 0,27 32 0,-5-10 0,3-1 0,1-2 0,1-2 0,2-1 0,2-3 0,1-1 0,1-2 0,1-3 0,1-1 0,81 27 0,-56-28 0,2-2 0,0-4 0,2-3 0,-1-4 0,1-2 0,138-6 0,-171-5 0,-1-2 0,0-2 0,83-24 0,-99 22 0,0-1 0,0-1 0,-2-2 0,1 0 0,-2-2 0,0-1 0,23-19 0,-35 24 0,-1-2 0,0 1 0,0-1 0,-2-1 0,1 0 0,-2 0 0,0-1 0,-1 0 0,0 0 0,-1-1 0,-1 0 0,-1 0 0,6-33 0,-6 11 0,0 0 0,-3 0 0,-1-1 0,-11-75 0,2 70 0,-1 0 0,-3 0 0,-1 1 0,-2 1 0,-2 1 0,-2 0 0,-2 2 0,-1 0 0,-50-62 0,23 40 0,-4 2 0,-1 3 0,-4 2 0,-110-80 0,108 94 0,-1 2 0,-1 2 0,-2 4 0,-2 2 0,-84-25 0,93 38 0,-1 3 0,-1 2 0,1 3 0,-1 3 0,-1 2 0,-100 6 0,146 0-170,0 0-1,0 0 0,0 2 1,0-1-1,1 2 0,-1 0 1,-16 9-1,0 4-6655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8.150"/>
    </inkml:context>
    <inkml:brush xml:id="br0">
      <inkml:brushProperty name="width" value="0.05" units="cm"/>
      <inkml:brushProperty name="height" value="0.05" units="cm"/>
      <inkml:brushProperty name="color" value="#E71224"/>
    </inkml:brush>
  </inkml:definitions>
  <inkml:trace contextRef="#ctx0" brushRef="#br0">0 27 24575,'1'-1'0,"-1"-1"0,1 1 0,-1 0 0,1 0 0,-1 0 0,1 0 0,0-1 0,0 1 0,0 0 0,-1 0 0,1 1 0,0-1 0,0 0 0,1 0 0,-1 0 0,0 1 0,0-1 0,0 0 0,0 1 0,0-1 0,1 1 0,-1 0 0,0-1 0,1 1 0,-1 0 0,0 0 0,2 0 0,43-6 0,-41 6 0,8 0 0,1 0 0,-1 1 0,0 1 0,0 0 0,0 1 0,0 0 0,0 1 0,-1 0 0,1 1 0,-1 0 0,17 11 0,-23-13 0,0 1 0,-1 0 0,1 0 0,-1 0 0,1 1 0,-1 0 0,-1 0 0,1 0 0,-1 1 0,0-1 0,0 1 0,0 0 0,-1 0 0,0 1 0,0-1 0,-1 1 0,1-1 0,-1 1 0,-1 0 0,0 0 0,0 0 0,0-1 0,0 13 0,-2-15 0,1 0 0,-1 0 0,0 0 0,0 0 0,0 0 0,-1-1 0,1 1 0,-1 0 0,0-1 0,0 1 0,0-1 0,-1 0 0,1 1 0,-1-1 0,1 0 0,-1-1 0,0 1 0,0 0 0,-1-1 0,1 0 0,0 1 0,-1-2 0,1 1 0,-5 2 0,-10 3 0,-1-1 0,0-1 0,-37 6 0,-20 6 0,76-17 0,0 1 0,-1-1 0,1 0 0,0 0 0,0 0 0,-1 0 0,1 0 0,0 0 0,0 0 0,-1 1 0,1-1 0,0 0 0,0 0 0,-1 0 0,1 1 0,0-1 0,0 0 0,0 0 0,-1 1 0,1-1 0,0 0 0,0 0 0,0 1 0,0-1 0,0 0 0,0 0 0,-1 1 0,1-1 0,0 0 0,0 1 0,0-1 0,0 0 0,0 1 0,0-1 0,0 0 0,0 0 0,0 1 0,1 0 0,9 10 0,20 7 0,-30-18 0,177 80 0,29 15 0,-203-94 0,1 1 0,-1 0 0,0 0 0,0 0 0,0 1 0,0-1 0,0 1 0,-1-1 0,1 1 0,-1 0 0,1 0 0,-1 0 0,0 0 0,0 1 0,-1-1 0,1 0 0,-1 1 0,1-1 0,-1 1 0,0 0 0,0-1 0,-1 1 0,1 0 0,-1 0 0,0-1 0,0 1 0,-1 5 0,0-5 0,0 1 0,0-1 0,-1 1 0,0-1 0,0 0 0,0 0 0,0 0 0,-1 0 0,1-1 0,-1 1 0,0-1 0,0 1 0,-1-1 0,1 0 0,-1 0 0,1 0 0,-1-1 0,0 1 0,0-1 0,0 0 0,0 0 0,-6 2 0,-17 3-132,-1-2 0,0 0 0,-1-1 0,1-2 0,0-1 0,-33-3 0,47 1-309,-23 0-6385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1:08:19.470"/>
    </inkml:context>
    <inkml:brush xml:id="br0">
      <inkml:brushProperty name="width" value="0.05" units="cm"/>
      <inkml:brushProperty name="height" value="0.05" units="cm"/>
      <inkml:brushProperty name="color" value="#E71224"/>
    </inkml:brush>
  </inkml:definitions>
  <inkml:trace contextRef="#ctx0" brushRef="#br0">1049 275 24575,'0'-3'0,"-1"1"0,1-1 0,-1 1 0,0-1 0,0 1 0,0-1 0,0 1 0,-1 0 0,1 0 0,-1-1 0,1 1 0,-1 0 0,0 1 0,0-1 0,0 0 0,0 0 0,0 1 0,-4-3 0,-44-23 0,10 13 0,-1 2 0,-1 2 0,0 2 0,-61-4 0,64 8 0,11 0 0,0 2 0,-1 1 0,1 1 0,-1 2 0,1 1 0,0 1 0,-38 10 0,48-8 0,0 1 0,1 0 0,0 1 0,0 1 0,1 0 0,0 1 0,0 1 0,2 0 0,-1 2 0,1-1 0,1 2 0,-13 16 0,3 1 0,2 0 0,1 2 0,2 0 0,1 1 0,1 1 0,2 0 0,2 1 0,1 1 0,2 0 0,2 0 0,-5 58 0,11-72 0,2-1 0,1 1 0,0 0 0,2-1 0,0 1 0,2-1 0,0 0 0,2-1 0,0 0 0,1 0 0,19 31 0,-10-23 0,1-2 0,1 0 0,1-1 0,2-1 0,0-1 0,2-1 0,36 26 0,-28-25 0,29 22 0,1-2 0,128 64 0,-172-100 0,36 18 0,0-3 0,2-2 0,105 24 0,-146-42 0,0-1 0,0 0 0,0-1 0,0-1 0,0 0 0,0-1 0,0-1 0,0 0 0,0-2 0,-1 1 0,1-2 0,-1 0 0,0-1 0,0-1 0,-1 0 0,0-1 0,0 0 0,-1-1 0,18-15 0,-17 11 0,0-1 0,0-1 0,-2 0 0,1-1 0,-2 0 0,-1-1 0,0 0 0,10-23 0,-11 15 0,0 0 0,-2-1 0,-1 1 0,-1-1 0,3-44 0,-3-16 0,-4 1 0,-10-95 0,4 138 0,-2 0 0,-2 0 0,-1 1 0,-3 0 0,-1 1 0,-22-44 0,-2 10 0,-3 2 0,-3 1 0,-96-115 0,128 174 0,0 0 0,-1 2 0,0-1 0,-1 2 0,0 0 0,0 0 0,-1 1 0,-1 1 0,-20-7 0,23 9 0,0 1 0,-1 0 0,0 1 0,0 1 0,0 0 0,0 1 0,0 0 0,0 1 0,0 1 0,0 0 0,-19 4 0,-11 16-1365,28-11-5461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22.407"/>
    </inkml:context>
    <inkml:brush xml:id="br0">
      <inkml:brushProperty name="width" value="0.05" units="cm"/>
      <inkml:brushProperty name="height" value="0.05" units="cm"/>
    </inkml:brush>
  </inkml:definitions>
  <inkml:trace contextRef="#ctx0" brushRef="#br0">2 0 24575,'0'55'0,"2"0"0,19 105 0,-21-156 0,1-1 0,0 0 0,0 0 0,0 0 0,1 0 0,-1-1 0,0 1 0,1 0 0,0 0 0,0-1 0,0 1 0,0-1 0,0 0 0,0 0 0,1 1 0,-1-1 0,1-1 0,-1 1 0,1 0 0,0-1 0,0 1 0,0-1 0,-1 0 0,1 0 0,1 0 0,-1 0 0,0 0 0,0-1 0,3 1 0,11-1 0,-1 0 0,0 0 0,0-2 0,27-5 0,-4 0 0,-17 5 0,-1 1 0,0 0 0,1 2 0,-1 0 0,1 2 0,37 8 0,-49-8 0,-1 0 0,0 0 0,0 1 0,0 0 0,0 0 0,0 1 0,-1 0 0,0 1 0,0 0 0,0 0 0,-1 1 0,0 0 0,0 0 0,-1 0 0,0 1 0,0 0 0,4 9 0,-7-10 0,0-1 0,0 1 0,0 0 0,-1 0 0,-1 0 0,1 0 0,-1 0 0,0 0 0,0 1 0,-1-1 0,0 0 0,-1 1 0,-1 7 0,2-11 0,-1 0 0,0 0 0,-1 0 0,1 0 0,-1 0 0,0 0 0,0 0 0,0 0 0,-1-1 0,1 1 0,-1-1 0,0 0 0,1 0 0,-2 0 0,1 0 0,0 0 0,0 0 0,-1-1 0,0 0 0,1 0 0,-1 0 0,-8 3 0,-19 2 0,-1-1 0,0-1 0,0-2 0,0-1 0,0-1 0,-41-6 0,-2 3 0,-78 0-1365,121 2-5461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1.801"/>
    </inkml:context>
    <inkml:brush xml:id="br0">
      <inkml:brushProperty name="width" value="0.05" units="cm"/>
      <inkml:brushProperty name="height" value="0.05" units="cm"/>
    </inkml:brush>
  </inkml:definitions>
  <inkml:trace contextRef="#ctx0" brushRef="#br0">177 4 24575,'52'-2'0,"-20"1"0,1 1 0,41 4 0,-67-3 0,0 0 0,0 1 0,0-1 0,0 1 0,0 1 0,0-1 0,0 1 0,-1 0 0,1 1 0,-1 0 0,0 0 0,0 0 0,-1 0 0,1 1 0,7 9 0,-9-8 0,0 0 0,0 0 0,-1 1 0,0 0 0,0 0 0,0 0 0,-1 0 0,0 0 0,-1 0 0,1 0 0,-1 1 0,-1-1 0,0 0 0,0 1 0,0-1 0,-1 0 0,0 1 0,-2 7 0,1-4 0,-2 1 0,0 0 0,0-1 0,-1 1 0,0-1 0,-1-1 0,0 1 0,-1-1 0,0 0 0,-10 11 0,-14 8 0,-1-1 0,-1-2 0,-44 25 0,-23 20 0,89-62 0,-11 7 0,1 1 0,1 1 0,-34 39 0,50-52 0,0 0 0,0 1 0,0 0 0,1 0 0,0 0 0,0 0 0,1 0 0,-1 0 0,1 1 0,1 0 0,-1-1 0,1 1 0,0 0 0,1-1 0,0 1 0,0 0 0,0 0 0,1 0 0,0-1 0,3 14 0,-2-16 0,1 1 0,-1-1 0,1 0 0,0 0 0,0 0 0,0 0 0,0 0 0,1-1 0,0 1 0,-1-1 0,1 0 0,1 0 0,-1-1 0,0 1 0,1-1 0,-1 0 0,1 0 0,-1 0 0,1-1 0,0 0 0,5 1 0,16 4 0,1-2 0,42 2 0,-59-5 0,23 1 0,-1 1 0,0-1 0,0-1 0,1-2 0,-1-1 0,58-12 0,-87 13 0,0 0 0,1 0 0,-1-1 0,0 1 0,0-1 0,0 0 0,0 1 0,0-1 0,0-1 0,-1 1 0,1 0 0,-1-1 0,0 1 0,1-1 0,-1 0 0,0 0 0,-1 0 0,1 0 0,2-4 0,-2 1 0,-1 0 0,1-1 0,-1 1 0,0 0 0,0-1 0,-1 1 0,0-1 0,0 1 0,-2-13 0,0 5 0,-1 1 0,-1 0 0,0 0 0,0 0 0,-1 0 0,-1 0 0,-1 1 0,1 0 0,-13-15 0,-14-7 0,-1 2 0,-2 2 0,-1 1 0,-1 1 0,-55-28 0,16 16 0,57 32 0,1-1 0,0-2 0,0 0 0,1-1 0,-19-16 0,34 25 6,0-1-1,0 0 1,0 0-1,0 0 0,1 0 1,0 0-1,0-1 1,0 1-1,0-1 1,1 0-1,0 1 1,-1-1-1,2 0 0,-1 0 1,1 0-1,-1 0 1,1 1-1,1-1 1,-1 0-1,1 0 1,2-8-1,-2 6-104,1 1 0,0-1 0,0 1 0,1-1 0,0 1 0,0 0 0,0 0 0,1 0 0,0 1 0,0-1 0,1 1 0,-1 0 0,1 0 0,9-6 0,7-2-6727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4.416"/>
    </inkml:context>
    <inkml:brush xml:id="br0">
      <inkml:brushProperty name="width" value="0.05" units="cm"/>
      <inkml:brushProperty name="height" value="0.05" units="cm"/>
    </inkml:brush>
  </inkml:definitions>
  <inkml:trace contextRef="#ctx0" brushRef="#br0">0 37 24575,'0'38'0,"25"572"0,-25-639 0,1-1 0,1 0 0,7-29 0,25-121 0,-29 153 0,2 2 0,1-1 0,1 1 0,1 0 0,1 1 0,1 0 0,28-38 0,-34 52 0,1 1 0,0 1 0,1-1 0,0 1 0,0 0 0,1 1 0,0 0 0,0 0 0,0 1 0,1 0 0,0 1 0,1 0 0,-1 0 0,1 1 0,0 1 0,0 0 0,0 0 0,0 1 0,0 1 0,18-1 0,-23 2 0,0 1 0,0 0 0,0 1 0,-1-1 0,1 1 0,-1 0 0,1 0 0,-1 1 0,0 0 0,0 0 0,0 0 0,0 0 0,0 1 0,-1 0 0,0 0 0,0 0 0,0 0 0,0 1 0,0-1 0,-1 1 0,3 6 0,8 14 0,-1 1 0,-2-1 0,11 35 0,-7-19 0,6 14 0,-8-18 0,1 0 0,2 0 0,31 49 0,-33-70-1365,-3-9-5461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4.854"/>
    </inkml:context>
    <inkml:brush xml:id="br0">
      <inkml:brushProperty name="width" value="0.05" units="cm"/>
      <inkml:brushProperty name="height" value="0.05" units="cm"/>
    </inkml:brush>
  </inkml:definitions>
  <inkml:trace contextRef="#ctx0" brushRef="#br0">0 1 24575,'5'0'0,"6"0"0,6 0 0,4 0 0,9 0 0,3 0 0,2 0 0,-2 0 0,-5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5.218"/>
    </inkml:context>
    <inkml:brush xml:id="br0">
      <inkml:brushProperty name="width" value="0.05" units="cm"/>
      <inkml:brushProperty name="height" value="0.05" units="cm"/>
    </inkml:brush>
  </inkml:definitions>
  <inkml:trace contextRef="#ctx0" brushRef="#br0">1 1 24575,'0'5'0,"4"1"0,12 0 0,7-1 0,4-1 0,3-2 0,1-6 0,-1-2 0,0 0 0,-1 1 0,-5 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6.108"/>
    </inkml:context>
    <inkml:brush xml:id="br0">
      <inkml:brushProperty name="width" value="0.05" units="cm"/>
      <inkml:brushProperty name="height" value="0.05" units="cm"/>
    </inkml:brush>
  </inkml:definitions>
  <inkml:trace contextRef="#ctx0" brushRef="#br0">1 1 24575,'5'0'0,"5"0"0,7 0 0,5 0 0,3 0 0,2 0 0,-3 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6.937"/>
    </inkml:context>
    <inkml:brush xml:id="br0">
      <inkml:brushProperty name="width" value="0.05" units="cm"/>
      <inkml:brushProperty name="height" value="0.05" units="cm"/>
    </inkml:brush>
  </inkml:definitions>
  <inkml:trace contextRef="#ctx0" brushRef="#br0">326 0 24575,'18'209'0,"-8"-129"0,-10-77 0,0 0 0,0 0 0,1 0 0,-1 0 0,1 0 0,-1 0 0,1 0 0,0-1 0,0 1 0,0 0 0,1 0 0,-1-1 0,1 1 0,-1-1 0,1 1 0,0-1 0,0 0 0,0 0 0,0 1 0,0-2 0,1 1 0,4 3 0,-2-3 0,0-1 0,0 0 0,0 0 0,1-1 0,-1 0 0,0 0 0,1 0 0,-1 0 0,0-1 0,0 0 0,0 0 0,6-2 0,9-1 0,1 1 0,-1 0 0,1 1 0,0 2 0,0 0 0,-1 1 0,1 1 0,22 4 0,-38-5 0,1 1 0,-1-1 0,1 1 0,-1 0 0,0 0 0,0 0 0,0 1 0,0 0 0,0 0 0,0 0 0,-1 0 0,0 1 0,1 0 0,-1 0 0,-1 0 0,1 0 0,-1 0 0,1 1 0,-1 0 0,0 0 0,-1 0 0,1 0 0,-1 0 0,0 0 0,-1 1 0,1-1 0,-1 1 0,0-1 0,0 1 0,-1-1 0,1 1 0,-1 0 0,0-1 0,-2 8 0,1-6 0,-1 1 0,0-1 0,0 0 0,-1 1 0,0-1 0,0 0 0,-1-1 0,0 1 0,0-1 0,0 1 0,-1-1 0,0-1 0,0 1 0,-1-1 0,1 0 0,-1 0 0,0 0 0,-1-1 0,1 0 0,-9 4 0,-16 8 0,-1-1 0,0-2 0,-36 9 0,66-21 0,-56 15 0,0-2 0,-1-3 0,-1-3 0,0-2 0,-118-4 0,173-2-114,4 0 57,-1 1 0,0-1 0,0 0 1,1 0-1,-1 0 0,0 0 0,1-1 0,-1 1 0,0 0 0,1-1 0,-1 1 1,0-1-1,1 1 0,-1-1 0,1 0 0,-1 0 0,1 0 0,0 0 1,-1 0-1,1 0 0,-2-2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16.088"/>
    </inkml:context>
    <inkml:brush xml:id="br0">
      <inkml:brushProperty name="width" value="0.05" units="cm"/>
      <inkml:brushProperty name="height" value="0.05" units="cm"/>
    </inkml:brush>
  </inkml:definitions>
  <inkml:trace contextRef="#ctx0" brushRef="#br0">0 0 24575,'0'805'0,"5"-739"-1365,1-43-5461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17.274"/>
    </inkml:context>
    <inkml:brush xml:id="br0">
      <inkml:brushProperty name="width" value="0.05" units="cm"/>
      <inkml:brushProperty name="height" value="0.05" units="cm"/>
    </inkml:brush>
  </inkml:definitions>
  <inkml:trace contextRef="#ctx0" brushRef="#br0">1 26 24575,'24'-2'0,"1"0"0,25-7 0,35-3 0,194 12 0,-243 2 0,0 2 0,-1 2 0,1 2 0,-1 1 0,57 22 0,-84-27 0,0-1 0,0 2 0,0-1 0,-1 1 0,0 0 0,0 1 0,0-1 0,8 11 0,-13-14 0,0 0 0,-1 0 0,1 1 0,-1-1 0,1 0 0,-1 1 0,0-1 0,0 1 0,0 0 0,0-1 0,-1 1 0,1 0 0,-1-1 0,0 1 0,1 0 0,-1 0 0,0-1 0,-1 1 0,1 0 0,0 0 0,-1-1 0,0 1 0,1 0 0,-1-1 0,0 1 0,0-1 0,-1 1 0,1-1 0,-1 1 0,-2 3 0,-2 1 0,-1 1 0,0-1 0,0 0 0,-1 0 0,0-1 0,0 0 0,-15 9 0,-70 29 0,53-26 0,39-18 0,0 0 0,0 1 0,0-1 0,1 1 0,-1-1 0,0 0 0,0 1 0,0-1 0,1 1 0,-1 0 0,0-1 0,0 1 0,1 0 0,-1-1 0,1 1 0,-1 0 0,1 0 0,-1-1 0,1 1 0,-1 0 0,1 0 0,-1 0 0,1 0 0,0 0 0,0 0 0,-1 1 0,2-1 0,-1 1 0,1-1 0,-1 1 0,1-1 0,-1 0 0,1 0 0,0 1 0,0-1 0,0 0 0,-1 0 0,1 0 0,0 0 0,1 0 0,-1 0 0,2 1 0,56 31 0,-51-30 0,29 14 0,-8-5 0,0 2 0,-1 1 0,0 1 0,35 27 0,-57-38 0,0-1 0,-1 1 0,0 0 0,0 1 0,-1-1 0,1 1 0,-1 0 0,0 0 0,-1 0 0,1 0 0,-1 1 0,0 0 0,-1-1 0,0 1 0,0 0 0,0 0 0,-1 0 0,0 1 0,0-1 0,-1 0 0,0 0 0,0 0 0,-1 1 0,0-1 0,-2 9 0,1-12 0,0 1 0,1-1 0,-1-1 0,0 1 0,-1 0 0,1 0 0,-1-1 0,0 1 0,0-1 0,0 0 0,0 0 0,0 0 0,-1 0 0,1-1 0,-1 1 0,0-1 0,-7 4 0,-7 2 0,0-1 0,-33 8 0,36-11 0,-55 12-227,-1-4-1,-1-2 1,0-4-1,0-3 1,-103-8-1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19.894"/>
    </inkml:context>
    <inkml:brush xml:id="br0">
      <inkml:brushProperty name="width" value="0.05" units="cm"/>
      <inkml:brushProperty name="height" value="0.05" units="cm"/>
    </inkml:brush>
  </inkml:definitions>
  <inkml:trace contextRef="#ctx0" brushRef="#br0">1 2 24575,'230'-1'0,"245"3"0,-471-2 0,13 0 0,1 2 0,-1-1 0,31 9 0,-45-9 0,1 0 0,-1 0 0,0 0 0,0 1 0,0-1 0,0 1 0,0 0 0,0 0 0,-1 0 0,1 0 0,3 4 0,-5-4 0,0-1 0,0 1 0,0 0 0,0-1 0,-1 1 0,1 0 0,0 0 0,-1-1 0,1 1 0,-1 0 0,0 0 0,0 0 0,0 0 0,0 0 0,0-1 0,0 1 0,0 0 0,0 0 0,-1 0 0,1 0 0,-1-1 0,-1 4 0,-7 15 0,-1 0 0,-1 0 0,-2 0 0,1-2 0,-19 21 0,12-16 0,2 1 0,-20 35 0,5 2-341,4 1 0,2 2-1,-30 109 1,54-160-6485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20.441"/>
    </inkml:context>
    <inkml:brush xml:id="br0">
      <inkml:brushProperty name="width" value="0.05" units="cm"/>
      <inkml:brushProperty name="height" value="0.05" units="cm"/>
    </inkml:brush>
  </inkml:definitions>
  <inkml:trace contextRef="#ctx0" brushRef="#br0">1 0 24575,'9'0'0,"13"0"0,17 0 0,6 0 0,9 0 0,10 5 0,-1 1 0,3 0 0,-1-2 0,-7 0 0,-8-2 0,-8-1 0,-6-1 0,-10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23.879"/>
    </inkml:context>
    <inkml:brush xml:id="br0">
      <inkml:brushProperty name="width" value="0.05" units="cm"/>
      <inkml:brushProperty name="height" value="0.05" units="cm"/>
    </inkml:brush>
  </inkml:definitions>
  <inkml:trace contextRef="#ctx0" brushRef="#br0">1 5 24575,'83'-2'0,"-45"0"0,0 1 0,1 2 0,-1 2 0,49 10 0,-83-12 0,0 0 0,-1 0 0,1 1 0,0 0 0,-1-1 0,1 1 0,-1 1 0,0-1 0,1 0 0,-1 1 0,0 0 0,-1-1 0,1 1 0,0 0 0,-1 1 0,1-1 0,-1 0 0,0 1 0,0-1 0,-1 1 0,1-1 0,-1 1 0,0 0 0,0 0 0,1 7 0,1 8 0,-2 0 0,0 0 0,-1 0 0,-4 25 0,1 0 0,-1 430-1112,4-458 859,0 11-6573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17.977"/>
    </inkml:context>
    <inkml:brush xml:id="br0">
      <inkml:brushProperty name="width" value="0.05" units="cm"/>
      <inkml:brushProperty name="height" value="0.05" units="cm"/>
    </inkml:brush>
  </inkml:definitions>
  <inkml:trace contextRef="#ctx0" brushRef="#br0">1 30 24575,'4'0'0,"2"-5"0,5-1 0,10 0 0,15 1 0,20 1 0,5 2 0,7 1 0,-3 0 0,0 1 0,0 1 0,-22-1 0,-22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18.661"/>
    </inkml:context>
    <inkml:brush xml:id="br0">
      <inkml:brushProperty name="width" value="0.05" units="cm"/>
      <inkml:brushProperty name="height" value="0.05" units="cm"/>
    </inkml:brush>
  </inkml:definitions>
  <inkml:trace contextRef="#ctx0" brushRef="#br0">32 0 24575,'-3'88'0,"1"-48"0,2 0 0,1 0 0,8 54 0,-8-92 0,-1 1 0,1 0 0,-1 0 0,1 0 0,0 0 0,0-1 0,0 1 0,1 0 0,-1-1 0,1 1 0,-1-1 0,1 1 0,0-1 0,0 0 0,0 0 0,0 0 0,0 0 0,0 0 0,1 0 0,-1 0 0,1-1 0,-1 0 0,1 1 0,0-1 0,-1 0 0,1 0 0,0 0 0,0-1 0,0 1 0,0 0 0,3-1 0,8 0 0,-1-1 0,1-1 0,-1 0 0,1-1 0,20-7 0,10-2 0,20 1 0,88-6 0,-122 16 0,0 1 0,1 1 0,-1 1 0,0 2 0,35 9 0,-56-10 0,0 0 0,0 1 0,0 0 0,-1 0 0,1 1 0,-1 0 0,0 0 0,0 1 0,-1 0 0,0 0 0,0 1 0,0 0 0,-1 0 0,0 1 0,0 0 0,-1 0 0,0 0 0,-1 0 0,1 1 0,2 10 0,-4-11 0,-1-1 0,0 1 0,-1 0 0,0-1 0,0 1 0,0 0 0,-1 0 0,-1 0 0,1-1 0,-1 1 0,0 0 0,-1 0 0,0-1 0,0 1 0,-1-1 0,0 0 0,0 1 0,0-1 0,-1-1 0,0 1 0,-1 0 0,0-1 0,1 0 0,-2 0 0,-6 5 0,-3 2 0,-1-2 0,0 0 0,0 0 0,-1-2 0,-1 0 0,0-1 0,0-1 0,0-1 0,-1 0 0,0-1 0,-26 2 0,-28 2 0,-121-2 0,151-6 0,-129-2-1365,110 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2.379"/>
    </inkml:context>
    <inkml:brush xml:id="br0">
      <inkml:brushProperty name="width" value="0.05" units="cm"/>
      <inkml:brushProperty name="height" value="0.05" units="cm"/>
    </inkml:brush>
  </inkml:definitions>
  <inkml:trace contextRef="#ctx0" brushRef="#br0">1724 0 24575,'-6'2'0,"1"0"0,-1 0 0,0 1 0,1-1 0,-1 1 0,1 0 0,0 1 0,0-1 0,0 1 0,1 0 0,-9 9 0,-8 5 0,-520 435 0,-274 192 0,750-599 0,-123 92 0,166-113-1365,32-30-5461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3.002"/>
    </inkml:context>
    <inkml:brush xml:id="br0">
      <inkml:brushProperty name="width" value="0.05" units="cm"/>
      <inkml:brushProperty name="height" value="0.05" units="cm"/>
    </inkml:brush>
  </inkml:definitions>
  <inkml:trace contextRef="#ctx0" brushRef="#br0">0 1 24575,'11'10'0,"1"0"0,0-1 0,24 14 0,6 4 0,347 254 0,336 224 0,-664-467 0,493 293 0,-400-249 0,277 105 0,-351-161-1365,-17-9-5461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5.204"/>
    </inkml:context>
    <inkml:brush xml:id="br0">
      <inkml:brushProperty name="width" value="0.05" units="cm"/>
      <inkml:brushProperty name="height" value="0.05" units="cm"/>
    </inkml:brush>
  </inkml:definitions>
  <inkml:trace contextRef="#ctx0" brushRef="#br0">0 41 24575,'0'-10'0,"5"-7"0,1 4 0,0 13 0,-2 16 0,0 20 0,3 8 0,0 15 0,0 8 0,2 6 0,1 4 0,-3-1 0,-1-4 0,-3-10 0,-1-10 0,-1-15-8191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6.547"/>
    </inkml:context>
    <inkml:brush xml:id="br0">
      <inkml:brushProperty name="width" value="0.05" units="cm"/>
      <inkml:brushProperty name="height" value="0.05" units="cm"/>
    </inkml:brush>
  </inkml:definitions>
  <inkml:trace contextRef="#ctx0" brushRef="#br0">1 34 24575,'0'-1'0,"0"0"0,1 0 0,-1 0 0,1 0 0,-1 0 0,1 0 0,0 0 0,-1 1 0,1-1 0,0 0 0,0 0 0,-1 1 0,1-1 0,0 0 0,0 1 0,0-1 0,0 1 0,0-1 0,0 1 0,-1 0 0,1-1 0,0 1 0,0 0 0,0 0 0,1 0 0,0-1 0,32-4 0,-29 5 0,53-7 0,0 4 0,1 2 0,97 10 0,-145-7 0,-1 1 0,0-1 0,0 2 0,0 0 0,0 0 0,0 0 0,-1 1 0,0 1 0,13 9 0,-20-13 0,1 0 0,0 0 0,-1 0 0,0 0 0,1 1 0,-1-1 0,0 1 0,0-1 0,0 1 0,-1 0 0,1 0 0,-1 0 0,1 0 0,-1 0 0,0 0 0,0 0 0,-1 0 0,1 1 0,0-1 0,-1 0 0,0 1 0,0-1 0,0 0 0,0 0 0,-1 1 0,1-1 0,-1 0 0,0 0 0,0 1 0,0-1 0,0 0 0,0 0 0,-1 0 0,-2 4 0,-1-1 0,1 0 0,-2-1 0,1 1 0,0-1 0,-1 0 0,0-1 0,0 1 0,-1-1 0,1-1 0,-13 6 0,-78 27 0,73-29 0,-4 1 0,21-6 0,0-1 0,0 1 0,1 0 0,-1 0 0,0 1 0,1 0 0,-1 0 0,1 0 0,0 1 0,0 0 0,0 0 0,-9 10 0,14-13 0,1 0 0,0 0 0,0 0 0,-1 0 0,1 0 0,0 0 0,0 0 0,0 0 0,0 0 0,0 0 0,0 0 0,0 0 0,0 0 0,1 0 0,-1 0 0,0 0 0,1 0 0,-1 0 0,0 0 0,1 0 0,-1-1 0,1 1 0,0 0 0,-1 0 0,1 0 0,0 0 0,-1-1 0,1 1 0,0 0 0,0-1 0,0 1 0,-1-1 0,1 1 0,1 0 0,38 22 0,-35-21 0,191 79 0,14 6 0,-179-71 0,0 0 0,-2 2 0,0 2 0,39 33 0,-63-49 0,0 1 0,0 0 0,0 1 0,0-1 0,-1 1 0,0 0 0,0 0 0,-1 0 0,0 1 0,0-1 0,0 1 0,-1 0 0,3 12 0,-5-16 0,1 1 0,-1 0 0,-1 0 0,1 0 0,0 0 0,-1 0 0,0-1 0,0 1 0,0 0 0,0 0 0,-1-1 0,1 1 0,-1-1 0,0 1 0,0-1 0,0 0 0,-1 0 0,1 0 0,-1 0 0,1 0 0,-1 0 0,0-1 0,0 1 0,0-1 0,-7 4 0,-5 1 0,1 0 0,-1-1 0,0-1 0,-1 0 0,1-1 0,-1-1 0,0 0 0,0-1 0,-17 0 0,-145-6 0,171 3 0,-1 1-170,-1-1-1,1 0 0,0-1 1,0 1-1,0-2 0,0 1 1,-9-5-1,-3-6-6655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7.110"/>
    </inkml:context>
    <inkml:brush xml:id="br0">
      <inkml:brushProperty name="width" value="0.05" units="cm"/>
      <inkml:brushProperty name="height" value="0.05" units="cm"/>
    </inkml:brush>
  </inkml:definitions>
  <inkml:trace contextRef="#ctx0" brushRef="#br0">0 0 24575,'5'0'0,"15"0"0,24 0 0,8 0 0,15 0 0,9 0 0,-2 0 0,-6 0 0,-9 0 0,-14 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7.797"/>
    </inkml:context>
    <inkml:brush xml:id="br0">
      <inkml:brushProperty name="width" value="0.05" units="cm"/>
      <inkml:brushProperty name="height" value="0.05" units="cm"/>
    </inkml:brush>
  </inkml:definitions>
  <inkml:trace contextRef="#ctx0" brushRef="#br0">29 0 24575,'-6'15'0,"1"0"0,0 0 0,2 1 0,0-1 0,0 1 0,1 0 0,1 0 0,1-1 0,0 1 0,1 0 0,1 0 0,6 28 0,-6-41 0,-1 1 0,1-1 0,0 0 0,0 0 0,0 0 0,0 0 0,0-1 0,1 1 0,-1 0 0,1-1 0,0 0 0,0 0 0,0 0 0,0 0 0,0 0 0,0 0 0,0-1 0,1 1 0,-1-1 0,1 0 0,-1 0 0,1-1 0,-1 1 0,5 0 0,13 1 0,1-1 0,0 0 0,22-4 0,1 1 0,-1 3 0,1 2 0,-1 1 0,85 21 0,-116-22 0,0 1 0,0 0 0,-1 1 0,0 0 0,0 1 0,0 0 0,-1 1 0,0 0 0,0 1 0,-1 1 0,0-1 0,0 1 0,-1 1 0,0 0 0,-1 0 0,0 1 0,12 21 0,-16-25 0,-1 0 0,-1 0 0,1 1 0,-1-1 0,0 0 0,-1 1 0,0-1 0,0 1 0,0 0 0,-1-1 0,0 1 0,-1-1 0,0 1 0,0 0 0,0-1 0,-1 1 0,0-1 0,-1 0 0,-5 13 0,3-13 0,0 1 0,0-1 0,-1 0 0,0 0 0,0 0 0,-1-1 0,0 0 0,0 0 0,0-1 0,-1 0 0,1 0 0,-1-1 0,-1 0 0,1 0 0,0-1 0,-12 3 0,-179 34 0,102-23 0,93-17 0,-65 9 0,60-12-1365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8.669"/>
    </inkml:context>
    <inkml:brush xml:id="br0">
      <inkml:brushProperty name="width" value="0.05" units="cm"/>
      <inkml:brushProperty name="height" value="0.05" units="cm"/>
    </inkml:brush>
  </inkml:definitions>
  <inkml:trace contextRef="#ctx0" brushRef="#br0">1 2 24575,'206'-1'0,"222"3"0,-422-2 0,0 0 0,0 1 0,0-1 0,-1 1 0,1 0 0,0 1 0,-1-1 0,1 1 0,-1 0 0,0 1 0,0-1 0,6 4 0,-9-4 0,0 0 0,0 0 0,-1 1 0,1-1 0,0 0 0,-1 1 0,1-1 0,-1 1 0,0 0 0,0-1 0,0 1 0,0 0 0,-1 0 0,1 0 0,-1-1 0,1 1 0,-1 0 0,0 0 0,0 0 0,0 0 0,-1 0 0,1 0 0,-1-1 0,-1 6 0,-8 26 0,-1 0 0,-2-1 0,-1-1 0,-23 39 0,-21 49 0,-14 95 120,65-187-368,1 1 1,1 0-1,2 1 1,1-1-1,3 47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39.026"/>
    </inkml:context>
    <inkml:brush xml:id="br0">
      <inkml:brushProperty name="width" value="0.05" units="cm"/>
      <inkml:brushProperty name="height" value="0.05" units="cm"/>
    </inkml:brush>
  </inkml:definitions>
  <inkml:trace contextRef="#ctx0" brushRef="#br0">0 0 24575,'5'0'0,"10"0"0,22 0 0,10 0 0,10 0 0,5 0 0,2 0 0,-1 0 0,-7 0 0,-7 0 0,-13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24.458"/>
    </inkml:context>
    <inkml:brush xml:id="br0">
      <inkml:brushProperty name="width" value="0.05" units="cm"/>
      <inkml:brushProperty name="height" value="0.05" units="cm"/>
    </inkml:brush>
  </inkml:definitions>
  <inkml:trace contextRef="#ctx0" brushRef="#br0">0 30 24575,'0'-5'0,"5"-2"0,6 1 0,6 1 0,9 2 0,10 1 0,3 1 0,5 0 0,4 1 0,-1 0 0,0 1 0,-2-1 0,-10 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0.174"/>
    </inkml:context>
    <inkml:brush xml:id="br0">
      <inkml:brushProperty name="width" value="0.05" units="cm"/>
      <inkml:brushProperty name="height" value="0.05" units="cm"/>
    </inkml:brush>
  </inkml:definitions>
  <inkml:trace contextRef="#ctx0" brushRef="#br0">88 0 24575,'46'0'0,"1"2"0,-1 2 0,-1 2 0,1 3 0,-1 1 0,-1 2 0,0 1 0,69 33 0,-107-43 0,0-1 0,-1 2 0,1-1 0,-1 1 0,1 0 0,-1 0 0,0 0 0,0 1 0,-1-1 0,0 1 0,1 0 0,-2 1 0,1-1 0,-1 1 0,6 10 0,-8-12 0,0 1 0,0-1 0,-1 1 0,1-1 0,-1 1 0,0-1 0,0 1 0,-1-1 0,1 1 0,-1-1 0,0 1 0,0-1 0,-1 1 0,1-1 0,-1 0 0,0 0 0,0 0 0,0 0 0,-1 0 0,1 0 0,-1-1 0,0 1 0,-5 4 0,-36 35 0,-2-3 0,-1-2 0,-70 42 0,32-21 0,33-24 0,26-18 0,1 0 0,0 1 0,1 2 0,2 0 0,-28 31 0,47-46 0,-1 0 0,1 0 0,1 0 0,-1 0 0,1 0 0,0 1 0,0-1 0,0 1 0,1 0 0,0-1 0,-1 9 0,2-12 0,0 0 0,0 0 0,0 1 0,0-1 0,1 0 0,-1 0 0,1 0 0,-1 0 0,1 1 0,0-1 0,0 0 0,0 0 0,0 0 0,0-1 0,0 1 0,1 0 0,-1 0 0,0-1 0,1 1 0,0 0 0,-1-1 0,1 0 0,0 1 0,0-1 0,0 0 0,-1 0 0,1 0 0,0 0 0,1 0 0,-1-1 0,0 1 0,2 0 0,34 5 0,1-2 0,-1-2 0,0-1 0,61-7 0,-90 6 0,6-2 0,0 1 0,-1-2 0,1 0 0,-1 0 0,1-2 0,-1 1 0,-1-2 0,1 0 0,17-11 0,-27 15 0,0-1 0,0 0 0,0 0 0,0 0 0,-1 0 0,0-1 0,1 1 0,-1-1 0,0 0 0,-1 0 0,1 0 0,-1 0 0,0-1 0,0 1 0,0 0 0,0-1 0,-1 0 0,0 1 0,0-1 0,0 0 0,-1 0 0,1 1 0,-1-1 0,0 0 0,-1 0 0,1 0 0,-1 1 0,0-1 0,0 0 0,0 1 0,-1-1 0,-3-8 0,-2-1 0,0 1 0,-1 0 0,0 0 0,-1 0 0,0 1 0,-1 1 0,-1-1 0,-15-12 0,-17-11 0,-47-29 0,-2-2 0,78 56-73,-19-16 174,-60-60 0,86 78-207,0 0-1,0 0 0,1-1 0,0 0 1,0-1-1,1 1 0,0-1 0,1 0 1,0 0-1,0 0 0,1-1 0,1 1 1,-2-12-1,3 1-6719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2.324"/>
    </inkml:context>
    <inkml:brush xml:id="br0">
      <inkml:brushProperty name="width" value="0.05" units="cm"/>
      <inkml:brushProperty name="height" value="0.05" units="cm"/>
    </inkml:brush>
  </inkml:definitions>
  <inkml:trace contextRef="#ctx0" brushRef="#br0">0 0 24575,'0'10'0,"5"7"0,1 11 0,4 9 0,2 9 0,2 10 0,-1 9 0,-3 4 0,-3-2 0,3-6 0,-1-9 0,-3-9 0,-1-7 0,-2-6 0,4-6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1.208"/>
    </inkml:context>
    <inkml:brush xml:id="br0">
      <inkml:brushProperty name="width" value="0.05" units="cm"/>
      <inkml:brushProperty name="height" value="0.05" units="cm"/>
    </inkml:brush>
  </inkml:definitions>
  <inkml:trace contextRef="#ctx0" brushRef="#br0">736 1 24575,'-5'0'0,"1"1"0,0 0 0,0 0 0,0 1 0,0-1 0,0 1 0,0 0 0,1 0 0,-1 0 0,0 0 0,1 1 0,0-1 0,-1 1 0,-2 4 0,-48 52 0,38-39 0,-154 188 0,-80 89 0,82-125 0,150-157 0,20-24 0,25-30 0,67-55-1365,-43 44-5461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1.664"/>
    </inkml:context>
    <inkml:brush xml:id="br0">
      <inkml:brushProperty name="width" value="0.05" units="cm"/>
      <inkml:brushProperty name="height" value="0.05" units="cm"/>
    </inkml:brush>
  </inkml:definitions>
  <inkml:trace contextRef="#ctx0" brushRef="#br0">1 1 24575,'12'2'0,"0"0"0,-1 1 0,1 0 0,-1 1 0,0 1 0,0 0 0,0 0 0,0 1 0,-1 0 0,0 1 0,12 10 0,3 0 0,452 331 0,-332-238 0,-25-21 0,251 200 0,-336-258-1365,-11-6-5461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3.444"/>
    </inkml:context>
    <inkml:brush xml:id="br0">
      <inkml:brushProperty name="width" value="0.05" units="cm"/>
      <inkml:brushProperty name="height" value="0.05" units="cm"/>
    </inkml:brush>
  </inkml:definitions>
  <inkml:trace contextRef="#ctx0" brushRef="#br0">1 56 24575,'23'-8'0,"0"0"0,1 1 0,1 1 0,-1 1 0,37-2 0,-40 4 0,0 1 0,5-2 0,1 1 0,-1 1 0,1 1 0,40 5 0,-62-4 0,0 1 0,0-1 0,0 1 0,-1 1 0,1-1 0,0 1 0,0 0 0,-1 0 0,1 0 0,-1 0 0,0 1 0,0 0 0,0 0 0,0 0 0,0 0 0,0 1 0,-1-1 0,0 1 0,0 0 0,0 0 0,0 0 0,0 0 0,-1 1 0,0-1 0,0 1 0,0 0 0,-1-1 0,1 1 0,-1 0 0,1 8 0,-1-6 0,-1 0 0,1 1 0,-1-1 0,-1 0 0,1 0 0,-1 0 0,0 0 0,-1 0 0,0 0 0,0 0 0,-5 10 0,-1-3 0,-1-1 0,0 0 0,-20 22 0,18-22 0,9-11 0,0-1 0,1 1 0,-1 0 0,1-1 0,-1 1 0,1 0 0,0 0 0,0 0 0,0 0 0,0 0 0,0 0 0,0 1 0,0-1 0,1 0 0,-1 0 0,1 1 0,-1-1 0,1 0 0,0 1 0,0-1 0,0 0 0,1 0 0,-1 1 0,0-1 0,1 0 0,-1 1 0,1-1 0,0 0 0,0 0 0,0 0 0,0 0 0,0 0 0,0 0 0,1 0 0,-1 0 0,1 0 0,-1-1 0,1 1 0,-1 0 0,4 1 0,8 6 0,0-1 0,1 0 0,-1-1 0,1-1 0,18 6 0,-4-1 0,-8-2 0,-1 0 0,-1 1 0,0 1 0,-1 1 0,27 23 0,-39-31 0,0 1 0,0-1 0,-1 1 0,1 0 0,-1 0 0,0 0 0,-1 0 0,0 1 0,1-1 0,-2 1 0,1 0 0,-1 0 0,1 0 0,-2 0 0,1 1 0,-1-1 0,0 0 0,0 1 0,-1-1 0,1 1 0,-2-1 0,-1 12 0,0-12 6,0-1 0,-1 1 0,1-1 0,-1 0 0,-1 0 0,1 0 0,-1-1 0,0 1 0,0-1 0,0 0 0,0 0 0,-1 0 0,0-1 0,1 0 0,-1 1 0,-1-2 0,1 1 0,0-1 0,-11 4 0,-3 0-303,-1 0 0,0-1 0,0-1 0,-28 2 0,21-4-6529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3.957"/>
    </inkml:context>
    <inkml:brush xml:id="br0">
      <inkml:brushProperty name="width" value="0.05" units="cm"/>
      <inkml:brushProperty name="height" value="0.05" units="cm"/>
    </inkml:brush>
  </inkml:definitions>
  <inkml:trace contextRef="#ctx0" brushRef="#br0">0 29 24575,'5'0'0,"15"-4"0,19-3 0,12 2 0,11 0 0,0 2 0,4 0 0,-6 2 0,-7 1 0,-13 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4.562"/>
    </inkml:context>
    <inkml:brush xml:id="br0">
      <inkml:brushProperty name="width" value="0.05" units="cm"/>
      <inkml:brushProperty name="height" value="0.05" units="cm"/>
    </inkml:brush>
  </inkml:definitions>
  <inkml:trace contextRef="#ctx0" brushRef="#br0">72 1 24575,'-1'29'0,"0"-16"0,0 0 0,1 0 0,1 0 0,3 21 0,-3-31 0,-1-1 0,1 1 0,0-1 0,0 0 0,0 1 0,0-1 0,0 0 0,0 1 0,1-1 0,-1 0 0,1 0 0,-1 0 0,1 0 0,0 0 0,0-1 0,0 1 0,0 0 0,0-1 0,0 0 0,0 1 0,1-1 0,-1 0 0,0 0 0,1 0 0,-1 0 0,1-1 0,-1 1 0,6 0 0,23 0 0,1-2 0,0-1 0,37-7 0,24-2 0,-65 8 0,0 2 0,0 1 0,0 1 0,48 8 0,-68-7 0,0 1 0,1 0 0,-1 0 0,0 0 0,0 1 0,0 0 0,-1 1 0,0-1 0,1 1 0,-2 1 0,1 0 0,-1 0 0,1 0 0,-2 0 0,1 1 0,-1 0 0,0 0 0,0 1 0,3 9 0,-4-12 0,-2 2 0,1-1 0,-1 0 0,0 1 0,0-1 0,0 1 0,-1-1 0,0 1 0,-1 0 0,0-1 0,0 1 0,0 0 0,0 0 0,-1-1 0,-3 10 0,2-8 0,-2 1 0,1-1 0,-1-1 0,0 1 0,-1 0 0,0-1 0,0 0 0,0 0 0,-1-1 0,-10 10 0,-3 0 0,-1-2 0,0 0 0,-1-1 0,0-2 0,-1 0 0,0-1 0,-40 12 0,6-9-227,-1-3-1,0-2 1,0-2-1,0-3 1,-75-6-1,87 1-6598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5.610"/>
    </inkml:context>
    <inkml:brush xml:id="br0">
      <inkml:brushProperty name="width" value="0.05" units="cm"/>
      <inkml:brushProperty name="height" value="0.05" units="cm"/>
    </inkml:brush>
  </inkml:definitions>
  <inkml:trace contextRef="#ctx0" brushRef="#br0">663 1 24575,'-4'0'0,"1"1"0,-1-1 0,0 1 0,1 0 0,-1 1 0,1-1 0,-1 1 0,1-1 0,0 1 0,-1 0 0,1 0 0,0 1 0,0-1 0,0 0 0,-3 5 0,-39 48 0,31-36 0,-44 58 0,4 2 0,-59 115 0,-60 190 0,139-297 0,-71 161 0,96-238 38,9-25-1441,4-12-5423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6.061"/>
    </inkml:context>
    <inkml:brush xml:id="br0">
      <inkml:brushProperty name="width" value="0.05" units="cm"/>
      <inkml:brushProperty name="height" value="0.05" units="cm"/>
    </inkml:brush>
  </inkml:definitions>
  <inkml:trace contextRef="#ctx0" brushRef="#br0">1 1 24575,'0'4'0,"9"12"0,3 7 0,19 14 0,8 10 0,12 21 0,21 26 0,7 3 0,0 12 0,-4-7 0,-1 7 0,-4-15 0,-4-5 0,-8-12 0,-10-16 0,-9-12 0,-10-15-8191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6.796"/>
    </inkml:context>
    <inkml:brush xml:id="br0">
      <inkml:brushProperty name="width" value="0.05" units="cm"/>
      <inkml:brushProperty name="height" value="0.05" units="cm"/>
    </inkml:brush>
  </inkml:definitions>
  <inkml:trace contextRef="#ctx0" brushRef="#br0">1 5 24575,'106'-2'0,"-30"0"0,75 7 0,-146-4 0,-1-1 0,0 1 0,0 0 0,-1 0 0,1 0 0,0 0 0,0 1 0,0 0 0,-1-1 0,1 1 0,-1 1 0,1-1 0,-1 0 0,0 1 0,0 0 0,0 0 0,3 4 0,-3-2 0,0 0 0,0 0 0,0 1 0,0-1 0,-1 1 0,0 0 0,-1 0 0,1 0 0,-1 0 0,1 9 0,-1 6 0,-2 0 0,0-1 0,-1 1 0,-1 0 0,-10 36 0,0-15 24,-20 42-1,21-57-258,1 0 0,2 0-1,0 1 1,2 0-1,-4 31 1,9-28-6591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0.865"/>
    </inkml:context>
    <inkml:brush xml:id="br0">
      <inkml:brushProperty name="width" value="0.05" units="cm"/>
      <inkml:brushProperty name="height" value="0.05" units="cm"/>
    </inkml:brush>
  </inkml:definitions>
  <inkml:trace contextRef="#ctx0" brushRef="#br0">1 37 24575,'5'8'0,"0"0"0,0 1 0,-1 0 0,0 0 0,-1 0 0,0 0 0,0 0 0,-1 1 0,0-1 0,1 13 0,-1-8 0,11 75 0,11 49 0,-14-263 0,-7 103 0,-2-1 0,2 0 0,1 0 0,0 1 0,2-1 0,8-22 0,-12 40 0,1 0 0,-1 0 0,1 0 0,0 0 0,0 1 0,1-1 0,-1 1 0,1 0 0,0 0 0,0 0 0,1 1 0,-1-1 0,1 1 0,-1 0 0,1 0 0,0 0 0,0 1 0,0 0 0,1 0 0,-1 0 0,0 1 0,1 0 0,-1 0 0,1 0 0,0 0 0,5 1 0,-2 0 0,-1 0 0,0 0 0,1 1 0,-1 0 0,1 1 0,-1-1 0,0 2 0,0-1 0,0 1 0,0 0 0,-1 1 0,1 0 0,-1 0 0,0 1 0,0-1 0,0 2 0,-1-1 0,1 1 0,-2 0 0,1 0 0,0 0 0,-1 1 0,7 12 0,-4-4 0,-1 1 0,0 1 0,-1-1 0,-1 1 0,0 0 0,-2 0 0,0 0 0,0 1 0,-2-1 0,0 25 0,-1-35-86,3 50 303,-3-54-300,1 0 0,-1 0 0,1-1 0,0 1-1,0 0 1,0-1 0,1 1 0,-1-1 0,0 1 0,1-1 0,0 0 0,-1 1 0,1-1-1,0 0 1,0 0 0,1 0 0,2 2 0,10 3-6743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7.138"/>
    </inkml:context>
    <inkml:brush xml:id="br0">
      <inkml:brushProperty name="width" value="0.05" units="cm"/>
      <inkml:brushProperty name="height" value="0.05" units="cm"/>
    </inkml:brush>
  </inkml:definitions>
  <inkml:trace contextRef="#ctx0" brushRef="#br0">0 45 24575,'5'0'0,"11"0"0,17 0 0,16 0 0,6 0 0,-3 0 0,-1 0 0,-4-5 0,-5-1 0,-5 0 0,-10-4 0,-3 1 0,-7 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8.228"/>
    </inkml:context>
    <inkml:brush xml:id="br0">
      <inkml:brushProperty name="width" value="0.05" units="cm"/>
      <inkml:brushProperty name="height" value="0.05" units="cm"/>
    </inkml:brush>
  </inkml:definitions>
  <inkml:trace contextRef="#ctx0" brushRef="#br0">87 29 24575,'0'-2'0,"0"1"0,1 0 0,-1 0 0,0 0 0,1 1 0,-1-1 0,1 0 0,0 0 0,-1 0 0,1 0 0,0 0 0,-1 1 0,1-1 0,0 0 0,0 0 0,0 1 0,0-1 0,0 1 0,-1-1 0,1 1 0,0-1 0,0 1 0,0 0 0,0-1 0,0 1 0,1 0 0,-1 0 0,1 0 0,36-6 0,-32 6 0,43-4 0,73 5 0,-105 0 0,0 1 0,-1 0 0,1 1 0,-1 1 0,0 1 0,0 0 0,0 1 0,17 10 0,-30-15 0,1 1 0,-1 0 0,0 0 0,0 0 0,0 1 0,0-1 0,-1 1 0,1-1 0,-1 1 0,1 0 0,-1 0 0,0 0 0,0 0 0,0 0 0,-1 1 0,1-1 0,-1 1 0,0-1 0,2 7 0,-3-6 0,0 1 0,0 0 0,0 0 0,-1-1 0,0 1 0,0 0 0,0-1 0,0 1 0,-1-1 0,0 0 0,0 1 0,0-1 0,-4 6 0,-6 6 0,0 0 0,-1 0 0,-1-2 0,-1 1 0,-29 21 0,-48 28 0,-31 24 0,110-78 0,1 1 0,0 0 0,1 1 0,0 1 0,1 0 0,-15 26 0,21-31 0,0 0 0,1 1 0,0-1 0,1 1 0,-1 0 0,2 0 0,-1 0 0,0 16 0,2-22 0,0 0 0,0 0 0,0 0 0,1 0 0,-1 0 0,0 0 0,1 0 0,0 0 0,0 0 0,0 0 0,0 0 0,0-1 0,1 1 0,-1 0 0,1-1 0,0 1 0,0-1 0,-1 0 0,2 1 0,-1-1 0,0 0 0,0 0 0,1 0 0,-1-1 0,1 1 0,-1-1 0,1 1 0,5 1 0,21 2 0,1-1 0,-1-1 0,1-2 0,0-1 0,-1-1 0,38-7 0,-52 7 0,0-2 0,-1 1 0,0-2 0,1 0 0,-1 0 0,0-2 0,-1 1 0,18-11 0,-27 13 0,0 0 0,0 0 0,0 0 0,-1 0 0,1 0 0,-1-1 0,0 0 0,0 0 0,0 0 0,0 0 0,-1 0 0,1 0 0,-1 0 0,0-1 0,-1 0 0,1 1 0,-1-1 0,0 0 0,0 1 0,0-1 0,-1 0 0,1 0 0,-1 0 0,0 0 0,-1 0 0,1 1 0,-1-1 0,-3-9 0,-1-2 0,-1 0 0,0 0 0,-2 0 0,0 1 0,0 1 0,-2-1 0,-15-18 0,8 13 0,0 0 0,-2 1 0,0 1 0,-24-16 0,14 16 0,0 2 0,-2 1 0,1 1 0,-50-15 0,-29-13 0,106 41-44,-1-1 0,1 1 0,-1-1 0,1 1 0,0-1 0,0 0 0,0-1 0,0 1 0,0 0 0,0-1 0,1 0 0,-1 1 0,1-1 0,0 0 0,0 0 0,0-1 0,0 1 0,0 0-1,1 0 1,-1-1 0,1 1 0,0-1 0,0 0 0,0 1 0,1-1 0,-1 0 0,1 1 0,0-1 0,0 0 0,1-7 0,5-6-6782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49.580"/>
    </inkml:context>
    <inkml:brush xml:id="br0">
      <inkml:brushProperty name="width" value="0.05" units="cm"/>
      <inkml:brushProperty name="height" value="0.05" units="cm"/>
    </inkml:brush>
  </inkml:definitions>
  <inkml:trace contextRef="#ctx0" brushRef="#br0">909 0 24575,'-2'1'0,"-1"-1"0,1 1 0,0 0 0,-1 0 0,1 0 0,0 0 0,0 1 0,-1-1 0,1 0 0,0 1 0,0 0 0,1-1 0,-1 1 0,0 0 0,-2 3 0,-26 37 0,25-35 0,-76 104 0,-4-5 0,-5-3 0,-5-4 0,-160 130 0,38-64 0,214-163-109,-8 7 352,11-9-283,0 0 1,0 0-1,0 0 1,0-1 0,0 1-1,0 0 1,0 0-1,0 0 1,0 0-1,0 0 1,0 0-1,0 0 1,0 0 0,0 0-1,0 0 1,0-1-1,0 1 1,0 0-1,0 0 1,0 0-1,0 0 1,0 0 0,0 0-1,0 0 1,0 0-1,0 0 1,0 0-1,0 0 1,0 0 0,0-1-1,0 1 1,0 0-1,0 0 1,-1 0-1,1 0 1,0 0-1,0 0 1,9-13-6787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2.068"/>
    </inkml:context>
    <inkml:brush xml:id="br0">
      <inkml:brushProperty name="width" value="0.05" units="cm"/>
      <inkml:brushProperty name="height" value="0.05" units="cm"/>
    </inkml:brush>
  </inkml:definitions>
  <inkml:trace contextRef="#ctx0" brushRef="#br0">1 1 24575,'4'1'0,"0"0"0,-1 1 0,1-1 0,0 1 0,0 0 0,-1 0 0,0 0 0,1 1 0,-1-1 0,4 5 0,7 3 0,143 89 0,171 81 0,-10-9 0,-234-120 0,130 104 0,-118-78-1365,-74-61-5461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2.718"/>
    </inkml:context>
    <inkml:brush xml:id="br0">
      <inkml:brushProperty name="width" value="0.05" units="cm"/>
      <inkml:brushProperty name="height" value="0.05" units="cm"/>
    </inkml:brush>
  </inkml:definitions>
  <inkml:trace contextRef="#ctx0" brushRef="#br0">1 1 24575,'0'4'0,"0"12"0,0 12 0,0 11 0,0 8 0,0 1 0,0 1 0,5 2 0,1-3 0,5-10 0,0-1 0,-2-3 0,3-7 0,-2-9-8191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3.718"/>
    </inkml:context>
    <inkml:brush xml:id="br0">
      <inkml:brushProperty name="width" value="0.05" units="cm"/>
      <inkml:brushProperty name="height" value="0.05" units="cm"/>
    </inkml:brush>
  </inkml:definitions>
  <inkml:trace contextRef="#ctx0" brushRef="#br0">1 89 24575,'0'-1'0,"1"-1"0,-1 0 0,1 1 0,0-1 0,0 1 0,-1 0 0,1-1 0,0 1 0,1 0 0,-1-1 0,0 1 0,0 0 0,0 0 0,1 0 0,-1 0 0,0 0 0,1 0 0,-1 1 0,1-1 0,1-1 0,39-15 0,-32 13 0,15-5 0,1 1 0,0 1 0,0 1 0,1 2 0,0 0 0,-1 2 0,1 1 0,0 1 0,0 1 0,36 7 0,-54-6 0,0 1 0,-1 0 0,0 0 0,1 1 0,-1 0 0,-1 1 0,1 0 0,-1 0 0,1 0 0,-2 1 0,1 0 0,-1 1 0,0-1 0,0 1 0,0 1 0,-1-1 0,0 1 0,-1-1 0,0 1 0,0 1 0,-1-1 0,1 0 0,-2 1 0,1 0 0,-2-1 0,1 1 0,-1 0 0,0 0 0,-1 0 0,0 0 0,0 0 0,-1 0 0,0 0 0,-1 0 0,0 0 0,0 0 0,-1-1 0,0 1 0,0-1 0,-1 0 0,0 0 0,-1 0 0,0-1 0,0 1 0,-8 7 0,-32 23 0,37-33 0,1 0 0,0 1 0,1 0 0,-1 0 0,-8 10 0,15-14 0,-1-1 0,0 0 0,1 0 0,-1 1 0,1-1 0,-1 0 0,1 1 0,0-1 0,0 1 0,0-1 0,-1 0 0,1 1 0,1-1 0,-1 1 0,0-1 0,0 0 0,0 1 0,1-1 0,-1 0 0,1 1 0,-1-1 0,1 0 0,-1 1 0,1-1 0,0 0 0,0 0 0,-1 0 0,1 0 0,0 0 0,0 0 0,0 0 0,0 0 0,1 0 0,-1 0 0,0 0 0,0 0 0,2 0 0,56 31 0,-46-27 0,67 31 0,-37-18 0,0 2 0,-1 2 0,48 34 0,-85-53 0,0 1 0,-1 0 0,0 0 0,1 0 0,-2 1 0,1-1 0,0 1 0,-1 0 0,0 0 0,0 0 0,4 11 0,-6-14 0,-1 0 0,0 1 0,1-1 0,-1 0 0,0 0 0,0 0 0,0 1 0,0-1 0,0 0 0,-1 0 0,1 1 0,-1-1 0,0 0 0,1 0 0,-1 0 0,0 0 0,0 0 0,0 0 0,0 0 0,-1 0 0,1-1 0,0 1 0,-1 0 0,0-1 0,1 1 0,-1-1 0,0 1 0,1-1 0,-1 0 0,0 0 0,0 0 0,0 0 0,-4 1 0,-16 7 0,1-1 0,-1-1 0,0-1 0,-1-1 0,0-1 0,-25 1 0,3-2 0,-1-2 0,-49-6 0,71 0 120,24 5-143,-1 0 1,1 0-1,0 0 1,0 0-1,-1 0 1,1 0-1,0 0 1,-1 0-1,1 0 1,0 0-1,0 0 1,-1 0-1,1-1 1,0 1-1,0 0 1,-1 0 0,1 0-1,0 0 1,0 0-1,-1-1 1,1 1-1,0 0 1,0 0-1,-1 0 1,1-1-1,0 1 1,0 0-1,0 0 1,0 0-1,0-1 1,-1 1-1,1 0 1,0-1-1,0 1 1,0 0-1,0 0 1,0-1-1,0 1 1,0 0-1,0 0 1,0-1-1,0 1 1,0 0-1,0-1 1,0 1-1,0 0 1,0 0-1,0-1 1,0 1-1,0 0 1,1-1-1,-1 1 1,0 0-1,0 0 1,0 0-1,0-1 1,0 1-1,1 0 1,-1 0-1,0-1 1,0 1-1,1 0 1,-1 0-1,0 0 1,1-1-1,10-4-6803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4.310"/>
    </inkml:context>
    <inkml:brush xml:id="br0">
      <inkml:brushProperty name="width" value="0.05" units="cm"/>
      <inkml:brushProperty name="height" value="0.05" units="cm"/>
    </inkml:brush>
  </inkml:definitions>
  <inkml:trace contextRef="#ctx0" brushRef="#br0">1 1 24575,'0'5'0,"0"6"0,0 10 0,0 12 0,4 23 0,7 7 0,1 11 0,4 8 0,-2-6 0,-2-1 0,-4-5 0,-3-9 0,-3-6 0,-1-12-8191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4.820"/>
    </inkml:context>
    <inkml:brush xml:id="br0">
      <inkml:brushProperty name="width" value="0.05" units="cm"/>
      <inkml:brushProperty name="height" value="0.05" units="cm"/>
    </inkml:brush>
  </inkml:definitions>
  <inkml:trace contextRef="#ctx0" brushRef="#br0">0 67 24575,'5'0'0,"6"-5"0,11-1 0,10-4 0,15-2 0,3 3 0,4 2 0,1 2 0,0 3 0,1 1 0,0 0 0,-4 2 0,-3-1 0,-4 1 0,-5-1 0,-10-4 0,-9-2-8191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5.446"/>
    </inkml:context>
    <inkml:brush xml:id="br0">
      <inkml:brushProperty name="width" value="0.05" units="cm"/>
      <inkml:brushProperty name="height" value="0.05" units="cm"/>
    </inkml:brush>
  </inkml:definitions>
  <inkml:trace contextRef="#ctx0" brushRef="#br0">1 1 24575,'1'13'0,"0"0"0,1 0 0,0-1 0,1 1 0,0 0 0,1-1 0,1 0 0,0 0 0,7 12 0,-9-18 0,0 0 0,0-1 0,1 1 0,0-1 0,0 0 0,1 0 0,-1 0 0,1 0 0,0-1 0,0 1 0,1-1 0,-1-1 0,1 1 0,0-1 0,0 0 0,0 0 0,0-1 0,0 0 0,8 2 0,29 0 0,53-3 0,-64-2 0,-1 1 0,1 2 0,57 10 0,-79-9 0,0 0 0,0 0 0,0 1 0,0 1 0,-1-1 0,0 1 0,0 1 0,0 0 0,-1 0 0,0 1 0,0 0 0,-1 0 0,0 1 0,0-1 0,11 18 0,-15-22 0,-1 1 0,0-1 0,0 1 0,0-1 0,-1 1 0,1 0 0,-1 0 0,0 0 0,0 0 0,0 0 0,-1 0 0,1 0 0,-1 0 0,0 0 0,0 0 0,0 0 0,-1 0 0,-1 7 0,0-6 0,0 0 0,-1 0 0,1-1 0,-1 1 0,0-1 0,0 0 0,0 0 0,-1 0 0,0 0 0,1 0 0,-1-1 0,-8 6 0,-4 0 0,0 0 0,-1-1 0,0 0 0,0-2 0,0 0 0,-1-1 0,-21 4 0,18-5 0,0 0 0,0-2 0,-1 0 0,1-2 0,0 0 0,-1-1 0,-28-6 0,34 0-1365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6.084"/>
    </inkml:context>
    <inkml:brush xml:id="br0">
      <inkml:brushProperty name="width" value="0.05" units="cm"/>
      <inkml:brushProperty name="height" value="0.05" units="cm"/>
    </inkml:brush>
  </inkml:definitions>
  <inkml:trace contextRef="#ctx0" brushRef="#br0">1 0 24575,'0'9'0,"0"8"0,4 16 0,3 6 0,3 15 0,1 9 0,-1 11 0,1 8 0,0-6 0,-2-6 0,-4-10 0,-1-11 0,-2-13-8191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1.269"/>
    </inkml:context>
    <inkml:brush xml:id="br0">
      <inkml:brushProperty name="width" value="0.05" units="cm"/>
      <inkml:brushProperty name="height" value="0.05" units="cm"/>
    </inkml:brush>
  </inkml:definitions>
  <inkml:trace contextRef="#ctx0" brushRef="#br0">0 0 24575,'5'0'0,"6"0"0,6 0 0,5 0 0,3 0 0,7 5 0,7 6 0,2 1 0,-6 3 0,-9 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6.753"/>
    </inkml:context>
    <inkml:brush xml:id="br0">
      <inkml:brushProperty name="width" value="0.05" units="cm"/>
      <inkml:brushProperty name="height" value="0.05" units="cm"/>
    </inkml:brush>
  </inkml:definitions>
  <inkml:trace contextRef="#ctx0" brushRef="#br0">0 4 24575,'110'-2'0,"-26"0"0,111 11 0,-186-7 0,1-1 0,-1 1 0,1 0 0,-1 1 0,0 0 0,0 1 0,0-1 0,-1 2 0,1-1 0,-1 1 0,9 7 0,-14-9 0,-1-1 0,1 1 0,-1 0 0,0 0 0,1 0 0,-1 0 0,-1 0 0,1 0 0,0 1 0,-1-1 0,0 1 0,1-1 0,-1 1 0,-1 0 0,1-1 0,-1 1 0,1 0 0,-1-1 0,0 1 0,0 0 0,0-1 0,-1 1 0,0 0 0,1-1 0,-1 1 0,0 0 0,-1-1 0,1 1 0,-1-1 0,1 0 0,-4 5 0,-18 32-6,-44 56 1,41-61 47,-35 64 0,53-84-202,2-1 0,0 1 1,1 0-1,0 1 0,1-1 0,1 1 1,1-1-1,-2 23 0,4-8-6666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7.138"/>
    </inkml:context>
    <inkml:brush xml:id="br0">
      <inkml:brushProperty name="width" value="0.05" units="cm"/>
      <inkml:brushProperty name="height" value="0.05" units="cm"/>
    </inkml:brush>
  </inkml:definitions>
  <inkml:trace contextRef="#ctx0" brushRef="#br0">1 88 24575,'116'2'0,"127"-4"0,-235 0-48,-1 1 0,0-1-1,0 0 1,0 0 0,0-1-1,0 0 1,0-1 0,0 1-1,-1-1 1,0 0 0,0-1-1,0 1 1,0-1 0,-1-1-1,6-6 1,-2 4-544,9-9-6234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7.761"/>
    </inkml:context>
    <inkml:brush xml:id="br0">
      <inkml:brushProperty name="width" value="0.05" units="cm"/>
      <inkml:brushProperty name="height" value="0.05" units="cm"/>
    </inkml:brush>
  </inkml:definitions>
  <inkml:trace contextRef="#ctx0" brushRef="#br0">0 0 24575,'0'10'0,"0"7"0,5 15 0,1 12 0,4 12 0,2 1 0,-3 5 0,-2 2 0,2-1 0,0-2 0,3-6 0,-1-9 0,-2-6 0,-2-11-8191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0:58.878"/>
    </inkml:context>
    <inkml:brush xml:id="br0">
      <inkml:brushProperty name="width" value="0.05" units="cm"/>
      <inkml:brushProperty name="height" value="0.05" units="cm"/>
    </inkml:brush>
  </inkml:definitions>
  <inkml:trace contextRef="#ctx0" brushRef="#br0">242 60 24575,'32'0'0,"-1"1"0,0 1 0,62 13 0,-85-13 0,-1 0 0,1 0 0,-1 1 0,1 0 0,-1 0 0,0 0 0,0 1 0,-1 0 0,1 1 0,-1 0 0,0 0 0,0 0 0,0 0 0,-1 1 0,0 0 0,0 0 0,0 1 0,-1-1 0,0 1 0,0 0 0,4 10 0,-8-13 0,1-1 0,0 1 0,-1 0 0,0 0 0,0-1 0,0 1 0,0 0 0,-1-1 0,1 1 0,-1 0 0,0-1 0,0 1 0,0-1 0,-1 1 0,1-1 0,-1 1 0,0-1 0,0 0 0,0 0 0,0 0 0,0 0 0,-1 0 0,0-1 0,-3 4 0,-9 8 0,-1-1 0,-1-1 0,-21 13 0,13-9 0,-44 30 0,12-10 0,2 3 0,-91 83 0,140-116 0,1 0 0,0 0 0,0 1 0,0 0 0,1 0 0,-1 0 0,2 1 0,-1-1 0,1 1 0,1 0 0,-4 12 0,6-17 0,-1-1 0,1 1 0,0 0 0,0 0 0,0 0 0,1 0 0,-1-1 0,1 1 0,-1 0 0,1 0 0,0-1 0,0 1 0,0 0 0,0-1 0,1 1 0,-1-1 0,1 0 0,-1 1 0,1-1 0,0 0 0,0 0 0,0 0 0,0 0 0,0 0 0,1-1 0,-1 1 0,0 0 0,1-1 0,-1 0 0,1 0 0,0 0 0,-1 0 0,1 0 0,0 0 0,0-1 0,2 1 0,16 4 0,1-2 0,-1 0 0,1-2 0,33-1 0,-45 0 0,0-1 0,0 0 0,0-1 0,-1 1 0,1-2 0,-1 0 0,0 0 0,1 0 0,-1-1 0,-1-1 0,1 1 0,10-8 0,-11 4 0,0 0 0,0-1 0,0 0 0,-1 0 0,0 0 0,-1-1 0,0 0 0,-1 0 0,0-1 0,-1 0 0,0 1 0,0-1 0,-1-1 0,2-15 0,-5 21 0,-1 0 0,0 0 0,0 0 0,-1 0 0,1 1 0,-1-1 0,0 1 0,-1-1 0,0 1 0,1-1 0,-2 1 0,1 0 0,-1 1 0,1-1 0,-9-7 0,-7-6 0,-1 0 0,-27-18 0,30 23 0,-7-4 0,-32-25 0,-58-56 0,100 85 0,0-1 0,1-1 0,1 0 0,1-1 0,0 0 0,1-1 0,0 0 0,2 0 0,-8-21 0,16 37 2,-1-1 1,0 0-1,1 0 0,0 0 0,-1 0 0,1 0 0,0 0 1,0 0-1,0 1 0,0-1 0,0 0 0,1 0 1,-1 0-1,1 0 0,-1 0 0,1 0 0,-1 1 0,1-1 1,0 0-1,0 0 0,0 1 0,0-1 0,0 1 0,0-1 1,1 1-1,-1-1 0,0 1 0,1 0 0,-1 0 1,1-1-1,-1 1 0,1 0 0,0 0 0,0 1 0,-1-1 1,1 0-1,0 1 0,0-1 0,0 1 0,0-1 0,3 1 1,9-3-162,1 1 1,0 1-1,0 0 1,19 2 0,-20-1-507,14 1-6161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2.875"/>
    </inkml:context>
    <inkml:brush xml:id="br0">
      <inkml:brushProperty name="width" value="0.05" units="cm"/>
      <inkml:brushProperty name="height" value="0.05" units="cm"/>
      <inkml:brushProperty name="color" value="#E71224"/>
    </inkml:brush>
  </inkml:definitions>
  <inkml:trace contextRef="#ctx0" brushRef="#br0">0 197 24575,'3871'0'0,"-3119"-42"0,-63 0 0,-351 44 0,236-9 0,-227-45 0,-74 6 0,-220 40 0,0 3 0,0 2 0,65 7 0,-63 1-1365,-6 0-5461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4.062"/>
    </inkml:context>
    <inkml:brush xml:id="br0">
      <inkml:brushProperty name="width" value="0.05" units="cm"/>
      <inkml:brushProperty name="height" value="0.05" units="cm"/>
      <inkml:brushProperty name="color" value="#E71224"/>
    </inkml:brush>
  </inkml:definitions>
  <inkml:trace contextRef="#ctx0" brushRef="#br0">1 113 24575,'28'-8'0,"1"1"0,0 2 0,0 0 0,36 1 0,-16 0 0,1000-22-179,-786 27-308,4348 1 1153,-3688-30-666,-124 1 0,897 25 87,-802 4-1539,-852-2-5374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5.436"/>
    </inkml:context>
    <inkml:brush xml:id="br0">
      <inkml:brushProperty name="width" value="0.05" units="cm"/>
      <inkml:brushProperty name="height" value="0.05" units="cm"/>
      <inkml:brushProperty name="color" value="#E71224"/>
    </inkml:brush>
  </inkml:definitions>
  <inkml:trace contextRef="#ctx0" brushRef="#br0">0 78 24575,'24'9'0,"0"-1"0,1-1 0,-1 0 0,2-2 0,25 2 0,-29-4 0,443 35 0,9-36 0,-272-3 0,6312-2 0,-6356 2 0,217-30 0,-208-3 0,-102 19 0,131-14 0,267 27 0,-65 3 0,11-29 0,-259 12-1365,-116 11-5461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6.711"/>
    </inkml:context>
    <inkml:brush xml:id="br0">
      <inkml:brushProperty name="width" value="0.05" units="cm"/>
      <inkml:brushProperty name="height" value="0.05" units="cm"/>
      <inkml:brushProperty name="color" value="#E71224"/>
    </inkml:brush>
  </inkml:definitions>
  <inkml:trace contextRef="#ctx0" brushRef="#br0">0 1 24575,'5'0'0,"1"4"0,5 17 0,0 8 0,3 14 0,-1 9 0,2 14 0,-1 10 0,-3-3 0,-4 0 0,2-8 0,-1-9 0,-1-11 0,-2-12-8191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8.190"/>
    </inkml:context>
    <inkml:brush xml:id="br0">
      <inkml:brushProperty name="width" value="0.05" units="cm"/>
      <inkml:brushProperty name="height" value="0.05" units="cm"/>
      <inkml:brushProperty name="color" value="#E71224"/>
    </inkml:brush>
  </inkml:definitions>
  <inkml:trace contextRef="#ctx0" brushRef="#br0">1 22 24575,'3'-3'0,"0"1"0,1-1 0,-1 1 0,1 0 0,0 1 0,0-1 0,0 0 0,0 1 0,0 0 0,0 0 0,0 0 0,0 1 0,8-1 0,55 3 0,-57-1 0,-1 0 0,1 1 0,-1 0 0,0 1 0,1 0 0,-1 0 0,-1 1 0,1 0 0,0 1 0,-1-1 0,0 2 0,12 9 0,-16-11 0,1 1 0,-1 0 0,0 0 0,0 0 0,0 1 0,-1 0 0,0-1 0,0 1 0,-1 0 0,1 0 0,-1 0 0,-1 1 0,1-1 0,-1 0 0,0 1 0,0-1 0,-1 1 0,0-1 0,-1 11 0,0-5 0,-1 0 0,0-1 0,-1 1 0,-1-1 0,0 0 0,0 0 0,-1 0 0,0 0 0,-1-1 0,0 0 0,-9 11 0,-7 6 0,-2-2 0,-38 33 0,0 0 0,57-53 0,0 1 0,0-1 0,0 1 0,1 0 0,0 0 0,1 0 0,-1 0 0,1 1 0,0 0 0,1-1 0,-4 13 0,6-17 0,0 1 0,-1 0 0,1-1 0,1 1 0,-1 0 0,0-1 0,1 1 0,-1-1 0,1 1 0,0 0 0,-1-1 0,1 1 0,0-1 0,1 0 0,-1 1 0,0-1 0,1 0 0,0 0 0,-1 0 0,1 0 0,0 0 0,0 0 0,0 0 0,0 0 0,0-1 0,0 1 0,1-1 0,-1 0 0,0 0 0,1 0 0,-1 0 0,1 0 0,0 0 0,2 0 0,23 5 0,1-1 0,0-1 0,0-2 0,0-1 0,0-1 0,32-5 0,15 2 0,-41 2-101,-7 0-320,-1 0-1,46 7 1,-45 0-6405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09.288"/>
    </inkml:context>
    <inkml:brush xml:id="br0">
      <inkml:brushProperty name="width" value="0.05" units="cm"/>
      <inkml:brushProperty name="height" value="0.05" units="cm"/>
      <inkml:brushProperty name="color" value="#E71224"/>
    </inkml:brush>
  </inkml:definitions>
  <inkml:trace contextRef="#ctx0" brushRef="#br0">1 83 24575,'0'-1'0,"0"0"0,1-1 0,-1 1 0,1-1 0,0 1 0,-1-1 0,1 1 0,0 0 0,0 0 0,0-1 0,0 1 0,0 0 0,0 0 0,0 0 0,0 0 0,0 0 0,1 0 0,-1 0 0,0 1 0,1-1 0,-1 0 0,0 1 0,1-1 0,2 0 0,44-11 0,-40 10 0,72-13 0,0 3 0,1 3 0,91 4 0,-167 4 0,1 2 0,0-1 0,0 1 0,0 0 0,-1 0 0,1 0 0,0 1 0,-1 0 0,1 0 0,-1 1 0,0-1 0,0 1 0,0 0 0,0 1 0,0-1 0,4 6 0,-6-6 0,0 1 0,0-1 0,-1 1 0,0 0 0,0 0 0,0 0 0,0 0 0,-1 0 0,1 0 0,-1 1 0,0-1 0,0 0 0,-1 1 0,1-1 0,-1 1 0,0-1 0,0 0 0,-1 1 0,1-1 0,-1 1 0,-2 6 0,0-2 0,0 0 0,-1-1 0,0 1 0,-1-1 0,1 0 0,-2-1 0,1 1 0,-1-1 0,0 0 0,0 0 0,-1-1 0,0 0 0,0 0 0,-10 6 0,-14 8 0,0-2 0,-41 17 0,58-29 0,12-6 0,0 1 0,0 0 0,0-1 0,1 1 0,-1 0 0,0 0 0,0 0 0,1 0 0,-1 0 0,1 0 0,-1 1 0,1-1 0,-1 1 0,1-1 0,0 1 0,-1-1 0,1 1 0,0 0 0,0-1 0,1 1 0,-1 0 0,0 0 0,-1 3 0,3-3 0,0 1 0,0-1 0,0 0 0,0 0 0,0 0 0,1 1 0,-1-1 0,0-1 0,1 1 0,0 0 0,-1 0 0,1 0 0,0-1 0,0 1 0,0-1 0,0 0 0,0 1 0,0-1 0,3 1 0,109 58 0,24 14 0,-120-63 0,-1 1 0,-1 1 0,0 0 0,0 1 0,19 24 0,-32-35 0,0 1 0,-1-1 0,1 0 0,-1 1 0,1 0 0,-1 0 0,-1-1 0,1 1 0,0 0 0,-1 1 0,0-1 0,0 0 0,0 0 0,-1 0 0,1 1 0,-1-1 0,0 0 0,-1 7 0,0-8 0,0 0 0,0 0 0,-1 0 0,0 0 0,1 0 0,-1 0 0,0 0 0,-1-1 0,1 1 0,0-1 0,-1 0 0,1 1 0,-1-1 0,0 0 0,0-1 0,1 1 0,-1 0 0,0-1 0,-1 0 0,1 1 0,0-1 0,0-1 0,-1 1 0,-3 0 0,-49 10 31,0-2-1,-69 1 0,-118-7-817,193-4 118,4 1-6157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39:32.124"/>
    </inkml:context>
    <inkml:brush xml:id="br0">
      <inkml:brushProperty name="width" value="0.05" units="cm"/>
      <inkml:brushProperty name="height" value="0.05" units="cm"/>
    </inkml:brush>
  </inkml:definitions>
  <inkml:trace contextRef="#ctx0" brushRef="#br0">0 0 24575,'5'0'0,"6"5"0,6 2 0,10-1 0,4-2 0,2 0 0,0-2 0,0-1 0,-2 0 0,-2-1 0,-5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12.278"/>
    </inkml:context>
    <inkml:brush xml:id="br0">
      <inkml:brushProperty name="width" value="0.05" units="cm"/>
      <inkml:brushProperty name="height" value="0.05" units="cm"/>
      <inkml:brushProperty name="color" value="#E71224"/>
    </inkml:brush>
  </inkml:definitions>
  <inkml:trace contextRef="#ctx0" brushRef="#br0">1 1 24575,'1'0'0,"0"1"0,0-1 0,0 1 0,0 0 0,0-1 0,0 1 0,0 0 0,0-1 0,0 1 0,0 0 0,0 0 0,0 0 0,-1 0 0,1 0 0,0 0 0,-1 0 0,1 0 0,0 0 0,-1 0 0,0 0 0,1 1 0,-1-1 0,0 0 0,1 2 0,8 39 0,-7-30 0,37 182-341,-8 1 0,-9 1-1,-3 226 1,-20-394-6485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12.922"/>
    </inkml:context>
    <inkml:brush xml:id="br0">
      <inkml:brushProperty name="width" value="0.05" units="cm"/>
      <inkml:brushProperty name="height" value="0.05" units="cm"/>
      <inkml:brushProperty name="color" value="#E71224"/>
    </inkml:brush>
  </inkml:definitions>
  <inkml:trace contextRef="#ctx0" brushRef="#br0">0 114 24575,'334'371'0,"-281"-312"0,-49-54 0,1 1 0,1 1 0,0-1 0,0 0 0,14 10 0,-18-15 0,-1 0 0,1-1 0,-1 1 0,1 0 0,0 0 0,-1-1 0,1 1 0,0-1 0,-1 1 0,1-1 0,0 0 0,0 0 0,0 0 0,-1 0 0,1 0 0,0 0 0,0 0 0,-1-1 0,1 1 0,0 0 0,0-1 0,-1 0 0,1 1 0,0-1 0,-1 0 0,1 0 0,-1 0 0,1 0 0,1-2 0,12-14 0,0-1 0,-2 0 0,0-1 0,-1-1 0,-1 0 0,15-37 0,-5 13 0,128-302-1365,-140 319-5461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14.516"/>
    </inkml:context>
    <inkml:brush xml:id="br0">
      <inkml:brushProperty name="width" value="0.05" units="cm"/>
      <inkml:brushProperty name="height" value="0.05" units="cm"/>
      <inkml:brushProperty name="color" value="#E71224"/>
    </inkml:brush>
  </inkml:definitions>
  <inkml:trace contextRef="#ctx0" brushRef="#br0">0 34 24575,'0'-1'0,"1"0"0,-1 0 0,0 0 0,1 0 0,-1 0 0,1 0 0,-1 0 0,1 0 0,-1 0 0,1 1 0,0-1 0,0 0 0,-1 0 0,1 0 0,0 1 0,0-1 0,0 0 0,0 1 0,-1-1 0,1 1 0,0-1 0,0 1 0,0 0 0,0-1 0,0 1 0,1 0 0,-1 0 0,1-1 0,37-4 0,-34 5 0,14-2 0,145-4 0,-144 6 0,0 1 0,0 1 0,0 1 0,0 1 0,38 12 0,-53-14 0,0 0 0,0 0 0,0 1 0,0 0 0,0 0 0,0 0 0,0 0 0,-1 1 0,0 0 0,0-1 0,0 2 0,0-1 0,-1 0 0,1 1 0,-1 0 0,0 0 0,0 0 0,-1 0 0,0 0 0,0 0 0,0 1 0,0-1 0,-1 1 0,0-1 0,0 1 0,0 6 0,-1-3 0,-1 0 0,0-1 0,-1 1 0,1-1 0,-1 1 0,-1-1 0,0 0 0,0 1 0,-1-1 0,0-1 0,0 1 0,-1-1 0,0 1 0,0-1 0,0-1 0,-10 9 0,-2 0 0,0-2 0,-1 0 0,-1-1 0,0-1 0,-1-1 0,0-1 0,0 0 0,-23 5 0,40-13 0,0-1 0,1 1 0,-1 0 0,1 0 0,0 0 0,-1 1 0,1-1 0,0 0 0,-1 1 0,1 0 0,0-1 0,-3 4 0,5-4 0,0-1 0,0 1 0,0-1 0,0 1 0,0-1 0,0 1 0,0-1 0,0 1 0,0-1 0,1 1 0,-1 0 0,0-1 0,0 0 0,0 1 0,1-1 0,-1 1 0,0-1 0,0 1 0,1-1 0,-1 1 0,0-1 0,1 0 0,-1 1 0,1-1 0,-1 0 0,0 1 0,1-1 0,-1 0 0,1 1 0,-1-1 0,1 0 0,-1 0 0,1 0 0,-1 0 0,1 1 0,0-1 0,14 5 0,0-1 0,0 0 0,17 1 0,-7 0 0,32 9 0,73 29 0,-107-34 0,0 1 0,-1 1 0,-1 1 0,0 1 0,37 30 0,-52-38 0,0 1 0,0-1 0,-1 1 0,1 1 0,-1-1 0,-1 1 0,1 0 0,-1 0 0,0 0 0,-1 0 0,1 1 0,-2-1 0,1 1 0,-1 0 0,0 0 0,-1 0 0,0 0 0,0 0 0,0 1 0,-1-1 0,-1 0 0,1 0 0,-1 0 0,-1 0 0,0 0 0,0 0 0,0 0 0,-1 0 0,0-1 0,0 1 0,-1-1 0,0 0 0,0 0 0,-1 0 0,0-1 0,0 1 0,-1-1 0,0 0 0,0-1 0,-7 6 0,-8 4 15,-2-1 0,1-1 0,-2-1 0,0-1 0,0-1 0,-1-1 0,-28 6 0,15-6-312,-2-2 0,1-1 0,-1-3 0,-41-1 0,55-2-6529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7.596"/>
    </inkml:context>
    <inkml:brush xml:id="br0">
      <inkml:brushProperty name="width" value="0.05" units="cm"/>
      <inkml:brushProperty name="height" value="0.05" units="cm"/>
    </inkml:brush>
  </inkml:definitions>
  <inkml:trace contextRef="#ctx0" brushRef="#br0">85 26 24575,'-4'-1'0,"1"1"0,-1 0 0,0 1 0,1-1 0,-1 1 0,0-1 0,1 1 0,-1 0 0,1 0 0,-1 0 0,1 1 0,0 0 0,-1-1 0,1 1 0,-6 4 0,7-2 0,-1-1 0,1 0 0,0 1 0,0 0 0,0-1 0,0 1 0,0 0 0,1 0 0,0 0 0,0 0 0,0 0 0,0 0 0,1 0 0,-1 5 0,1 0 0,0-1 0,1 1 0,0 0 0,0 0 0,1-1 0,0 1 0,1-1 0,0 0 0,0 1 0,0-1 0,1-1 0,1 1 0,-1 0 0,1-1 0,0 0 0,1 0 0,8 8 0,-9-10 0,-1-1 0,1 1 0,0-1 0,0 0 0,0-1 0,1 1 0,-1-1 0,1 0 0,-1 0 0,1-1 0,0 0 0,0 0 0,1 0 0,-1-1 0,0 1 0,0-2 0,1 1 0,-1-1 0,1 0 0,-1 0 0,0-1 0,1 1 0,-1-1 0,12-4 0,-9-1 0,0 0 0,-1 0 0,0-1 0,0 0 0,0 0 0,-1-1 0,0 0 0,-1 0 0,1-1 0,-2 0 0,1 0 0,-1 0 0,-1-1 0,1 0 0,3-13 0,-7 19 5,0 0-1,0-1 1,0 1-1,-1 0 0,1 0 1,-1-1-1,0 1 1,0 0-1,-1 0 1,1-1-1,-1 1 0,0 0 1,0 0-1,0 0 1,-1 0-1,1 0 1,-1 0-1,0 0 1,0 0-1,0 1 0,-1-1 1,1 1-1,-1 0 1,0-1-1,0 1 1,-4-2-1,-2-2-169,-1 1 0,0 0 0,0 1 0,-1 0 0,1 1 0,-1 0 0,0 0 0,-17-2 0,8 2-6661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8.234"/>
    </inkml:context>
    <inkml:brush xml:id="br0">
      <inkml:brushProperty name="width" value="0.05" units="cm"/>
      <inkml:brushProperty name="height" value="0.05" units="cm"/>
    </inkml:brush>
  </inkml:definitions>
  <inkml:trace contextRef="#ctx0" brushRef="#br0">81 0 24575,'-22'601'0,"20"-536"0,3-51 0,-1 0 0,0 0 0,-2 0 0,1-1 0,-2 1 0,1 0 0,-7 16 0,7-26-170,-1 0-1,1 0 0,-1-1 1,1 1-1,-1-1 0,0 1 1,-4 2-1,-9 8-6655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9.493"/>
    </inkml:context>
    <inkml:brush xml:id="br0">
      <inkml:brushProperty name="width" value="0.05" units="cm"/>
      <inkml:brushProperty name="height" value="0.05" units="cm"/>
    </inkml:brush>
  </inkml:definitions>
  <inkml:trace contextRef="#ctx0" brushRef="#br0">57 0 24575,'-1'15'0,"-1"1"0,-1-1 0,0-1 0,-6 18 0,-6 27 0,3 43 0,2 148 0,8-139 0,6-156 0,2-1 0,2 1 0,2 0 0,2 1 0,2 0 0,1 1 0,27-51 0,-35 79 0,1 0 0,1 1 0,0 0 0,1 0 0,1 1 0,21-22 0,-28 32 0,0-1 0,1 0 0,-1 1 0,1 0 0,-1 0 0,1 0 0,0 1 0,0 0 0,0 0 0,0 0 0,1 0 0,-1 1 0,1 0 0,-1 0 0,1 0 0,-1 1 0,1 0 0,-1 0 0,1 0 0,-1 1 0,1 0 0,-1 0 0,0 0 0,8 3 0,-7 0 0,1-1 0,-1 1 0,0 0 0,0 1 0,-1 0 0,1 0 0,-1 0 0,0 0 0,-1 1 0,1-1 0,-1 1 0,0 1 0,-1-1 0,1 0 0,-1 1 0,-1 0 0,5 12 0,-1 4 0,0 0 0,-1 1 0,-1 0 0,0 27 0,-3 0 0,-4-1 0,-12 78 0,10-89 0,3-29-100,2-8-15,-1 1 0,1 0 0,-1-1 0,1 1 0,0 0 0,0 0 0,0-1 0,0 1 0,1 0 0,0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9.960"/>
    </inkml:context>
    <inkml:brush xml:id="br0">
      <inkml:brushProperty name="width" value="0.05" units="cm"/>
      <inkml:brushProperty name="height" value="0.05" units="cm"/>
    </inkml:brush>
  </inkml:definitions>
  <inkml:trace contextRef="#ctx0" brushRef="#br0">0 1 24575,'5'0'0,"6"0"0,6 0 0,4 0 0,5 0 0,1 0 0,1 0 0,1 0 0,0 0 0,-1 0 0,-4 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0.441"/>
    </inkml:context>
    <inkml:brush xml:id="br0">
      <inkml:brushProperty name="width" value="0.05" units="cm"/>
      <inkml:brushProperty name="height" value="0.05" units="cm"/>
    </inkml:brush>
  </inkml:definitions>
  <inkml:trace contextRef="#ctx0" brushRef="#br0">0 1 24575,'5'0'0,"6"0"0,6 0 0,9 0 0,10 0 0,4 0 0,-1 0 0,-2 0 0,-3 0 0,-2 0 0,-2 0 0,-6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31.446"/>
    </inkml:context>
    <inkml:brush xml:id="br0">
      <inkml:brushProperty name="width" value="0.05" units="cm"/>
      <inkml:brushProperty name="height" value="0.05" units="cm"/>
    </inkml:brush>
  </inkml:definitions>
  <inkml:trace contextRef="#ctx0" brushRef="#br0">505 0 24575,'-138'118'0,"101"-90"0,2 1 0,0 2 0,2 2 0,-56 71 0,66-71 0,2 1 0,1 2 0,-31 74 0,46-97 0,1 0 0,0 1 0,1 0 0,1-1 0,0 1 0,1 0 0,0 0 0,1 0 0,0 0 0,2 0 0,-1 0 0,2 0 0,0 0 0,0-1 0,7 16 0,-7-21 0,1 0 0,0 0 0,0-1 0,1 0 0,0 0 0,0 0 0,0 0 0,1-1 0,0 0 0,0 0 0,1 0 0,0-1 0,0 0 0,0-1 0,0 1 0,14 5 0,-14-8 0,0 0 0,1 0 0,-1-1 0,1 0 0,-1 0 0,1 0 0,0-1 0,-1 0 0,1-1 0,-1 0 0,1 0 0,-1-1 0,1 1 0,-1-2 0,0 1 0,0-1 0,0 0 0,12-7 0,-13 6 0,0 1 0,0-1 0,-1 0 0,1 0 0,-1-1 0,0 1 0,-1-1 0,1 0 0,-1-1 0,0 1 0,0-1 0,0 0 0,-1 0 0,5-9 0,-5 2 0,0 0 0,-1 0 0,0 0 0,-1 0 0,0 0 0,-2-22 0,1 26 0,0 0 0,-1 0 0,0 1 0,-1-1 0,0 0 0,0 1 0,-1-1 0,-5-11 0,5 15 0,0 1 0,0-1 0,-1 1 0,1-1 0,-1 1 0,0 0 0,0 0 0,-1 1 0,1-1 0,-1 1 0,0 0 0,0 0 0,0 1 0,-7-4 0,3 3-114,0-1 1,-1 2-1,1-1 0,0 1 0,-1 0 1,1 1-1,-1 0 0,0 1 0,1 0 1,-1 0-1,-16 4 0,7 2-6712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7T20:41:20.257"/>
    </inkml:context>
    <inkml:brush xml:id="br0">
      <inkml:brushProperty name="width" value="0.05" units="cm"/>
      <inkml:brushProperty name="height" value="0.05" units="cm"/>
    </inkml:brush>
  </inkml:definitions>
  <inkml:trace contextRef="#ctx0" brushRef="#br0">1 303 24575,'1'-4'0,"1"1"0,0 0 0,0 0 0,0 0 0,0 1 0,0-1 0,1 0 0,-1 1 0,1-1 0,0 1 0,0 0 0,0 0 0,5-3 0,5-4 0,18-18 0,0 0 0,-2-2 0,-1-2 0,-2 0 0,37-58 0,-46 70 0,-17 19 0,0-1 0,0 1 0,1 0 0,-1 0 0,0 0 0,0 0 0,0 0 0,1 0 0,-1 0 0,0 0 0,0 0 0,1 0 0,-1 0 0,0 0 0,0 1 0,1-1 0,-1 0 0,0 0 0,0 0 0,1 0 0,-1 0 0,0 0 0,0 0 0,0 1 0,1-1 0,-1 0 0,0 0 0,0 0 0,0 1 0,0-1 0,0 0 0,1 0 0,-1 0 0,0 1 0,0-1 0,0 0 0,0 0 0,0 1 0,0-1 0,0 0 0,0 0 0,0 1 0,0-1 0,0 0 0,1 49 0,-1-37 0,-17 229 0,-2 71 0,18-280-94,0-14-224,1 0 0,1 0 1,5 34-1,0-31-6508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A5BEA-501F-4144-8697-3909550778F2}" type="datetimeFigureOut">
              <a:rPr lang="en-GB" smtClean="0"/>
              <a:t>07/02/2023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8B420-4490-47A5-AC4F-41E7B1DAFA25}" type="slidenum">
              <a:rPr lang="en-GB" smtClean="0"/>
              <a:t>‹#›</a:t>
            </a:fld>
            <a:endParaRPr lang="en-GB"/>
          </a:p>
        </p:txBody>
      </p:sp>
    </p:spTree>
    <p:extLst>
      <p:ext uri="{BB962C8B-B14F-4D97-AF65-F5344CB8AC3E}">
        <p14:creationId xmlns:p14="http://schemas.microsoft.com/office/powerpoint/2010/main" val="119130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algorithms we have already seen in class</a:t>
            </a:r>
          </a:p>
        </p:txBody>
      </p:sp>
      <p:sp>
        <p:nvSpPr>
          <p:cNvPr id="4" name="Slide Number Placeholder 3"/>
          <p:cNvSpPr>
            <a:spLocks noGrp="1"/>
          </p:cNvSpPr>
          <p:nvPr>
            <p:ph type="sldNum" sz="quarter" idx="10"/>
          </p:nvPr>
        </p:nvSpPr>
        <p:spPr/>
        <p:txBody>
          <a:bodyPr/>
          <a:lstStyle/>
          <a:p>
            <a:fld id="{AA6DEE71-7D2C-4E92-8955-1602A1EE067F}" type="slidenum">
              <a:rPr lang="en-GB" smtClean="0"/>
              <a:pPr/>
              <a:t>3</a:t>
            </a:fld>
            <a:endParaRPr lang="en-GB"/>
          </a:p>
        </p:txBody>
      </p:sp>
    </p:spTree>
    <p:extLst>
      <p:ext uri="{BB962C8B-B14F-4D97-AF65-F5344CB8AC3E}">
        <p14:creationId xmlns:p14="http://schemas.microsoft.com/office/powerpoint/2010/main" val="799468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25</a:t>
            </a:fld>
            <a:endParaRPr lang="en-GB"/>
          </a:p>
        </p:txBody>
      </p:sp>
    </p:spTree>
    <p:extLst>
      <p:ext uri="{BB962C8B-B14F-4D97-AF65-F5344CB8AC3E}">
        <p14:creationId xmlns:p14="http://schemas.microsoft.com/office/powerpoint/2010/main" val="3383007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27</a:t>
            </a:fld>
            <a:endParaRPr lang="en-GB"/>
          </a:p>
        </p:txBody>
      </p:sp>
    </p:spTree>
    <p:extLst>
      <p:ext uri="{BB962C8B-B14F-4D97-AF65-F5344CB8AC3E}">
        <p14:creationId xmlns:p14="http://schemas.microsoft.com/office/powerpoint/2010/main" val="104596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E2031ED8-F778-473D-B837-27637B635406}" type="slidenum">
              <a:rPr lang="en-US"/>
              <a:pPr/>
              <a:t>31</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GB" dirty="0"/>
              <a:t>As a practical example, let’s now turn our attention to a binary tree.</a:t>
            </a:r>
          </a:p>
          <a:p>
            <a:pPr eaLnBrk="1" hangingPunct="1"/>
            <a:endParaRPr lang="en-GB" dirty="0"/>
          </a:p>
          <a:p>
            <a:pPr eaLnBrk="1" hangingPunct="1"/>
            <a:r>
              <a:rPr lang="en-GB" dirty="0"/>
              <a:t>Here a binary search; basically, we are looking for a word in a dictionary, we keep halving our dictionary in two parts (left and right), check which half our word belongs to, and so on until we hit the letter corresponding to the initial of the word we are looking for.</a:t>
            </a:r>
          </a:p>
          <a:p>
            <a:pPr eaLnBrk="1" hangingPunct="1"/>
            <a:endParaRPr lang="en-GB" dirty="0"/>
          </a:p>
          <a:p>
            <a:pPr eaLnBrk="1" hangingPunct="1"/>
            <a:r>
              <a:rPr lang="en-GB" dirty="0"/>
              <a:t>There is only a single path being taken from the root to the leaf corresponding to the word we are looking for. Depending on the input dataset n (here 26 letters) it takes log</a:t>
            </a:r>
            <a:r>
              <a:rPr lang="en-GB" baseline="-25000" dirty="0"/>
              <a:t>2</a:t>
            </a:r>
            <a:r>
              <a:rPr lang="en-GB" dirty="0"/>
              <a:t>(closest power of 2 greater than n) levels in the tree before we hit the leaf. In other words the tree depth is log</a:t>
            </a:r>
            <a:r>
              <a:rPr lang="en-GB" baseline="-25000" dirty="0"/>
              <a:t>2</a:t>
            </a:r>
            <a:r>
              <a:rPr lang="en-GB" dirty="0"/>
              <a:t>(n)</a:t>
            </a:r>
          </a:p>
        </p:txBody>
      </p:sp>
    </p:spTree>
    <p:extLst>
      <p:ext uri="{BB962C8B-B14F-4D97-AF65-F5344CB8AC3E}">
        <p14:creationId xmlns:p14="http://schemas.microsoft.com/office/powerpoint/2010/main" val="272830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E2031ED8-F778-473D-B837-27637B635406}" type="slidenum">
              <a:rPr lang="en-US"/>
              <a:pPr/>
              <a:t>32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GB" dirty="0"/>
              <a:t>As a practical example, let’s now turn our attention to a binary tree.</a:t>
            </a:r>
          </a:p>
          <a:p>
            <a:pPr eaLnBrk="1" hangingPunct="1"/>
            <a:endParaRPr lang="en-GB" dirty="0"/>
          </a:p>
          <a:p>
            <a:pPr eaLnBrk="1" hangingPunct="1"/>
            <a:r>
              <a:rPr lang="en-GB" dirty="0"/>
              <a:t>Here a binary search; basically, we are looking for a word in a dictionary, we keep halving our dictionary in two parts (left and right), check which half our word belongs to, and so on until we hit the letter corresponding to the initial of the word we are looking for.</a:t>
            </a:r>
          </a:p>
          <a:p>
            <a:pPr eaLnBrk="1" hangingPunct="1"/>
            <a:endParaRPr lang="en-GB" dirty="0"/>
          </a:p>
          <a:p>
            <a:pPr eaLnBrk="1" hangingPunct="1"/>
            <a:r>
              <a:rPr lang="en-GB" dirty="0"/>
              <a:t>There is only a single path being taken from the root to the leaf corresponding to the word we are looking for. Depending on the input dataset n (here 26 letters) it takes log</a:t>
            </a:r>
            <a:r>
              <a:rPr lang="en-GB" baseline="-25000" dirty="0"/>
              <a:t>2</a:t>
            </a:r>
            <a:r>
              <a:rPr lang="en-GB" dirty="0"/>
              <a:t>(closest power of 2 greater than n) levels in the tree before we hit the leaf. In other words the tree depth is log</a:t>
            </a:r>
            <a:r>
              <a:rPr lang="en-GB" baseline="-25000" dirty="0"/>
              <a:t>2</a:t>
            </a:r>
            <a:r>
              <a:rPr lang="en-GB" dirty="0"/>
              <a:t>(n)</a:t>
            </a:r>
          </a:p>
        </p:txBody>
      </p:sp>
    </p:spTree>
    <p:extLst>
      <p:ext uri="{BB962C8B-B14F-4D97-AF65-F5344CB8AC3E}">
        <p14:creationId xmlns:p14="http://schemas.microsoft.com/office/powerpoint/2010/main" val="31541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E2031ED8-F778-473D-B837-27637B635406}" type="slidenum">
              <a:rPr lang="en-US"/>
              <a:pPr/>
              <a:t>34</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GB" dirty="0"/>
              <a:t>As a practical example, let’s now turn our attention to a binary tree.</a:t>
            </a:r>
          </a:p>
          <a:p>
            <a:pPr eaLnBrk="1" hangingPunct="1"/>
            <a:endParaRPr lang="en-GB" dirty="0"/>
          </a:p>
          <a:p>
            <a:pPr eaLnBrk="1" hangingPunct="1"/>
            <a:r>
              <a:rPr lang="en-GB" dirty="0"/>
              <a:t>Here a binary search; basically, we are looking for a word in a dictionary, we keep halving our dictionary in two parts (left and right), check which half our word belongs to, and so on until we hit the letter corresponding to the initial of the word we are looking for.</a:t>
            </a:r>
          </a:p>
          <a:p>
            <a:pPr eaLnBrk="1" hangingPunct="1"/>
            <a:endParaRPr lang="en-GB" dirty="0"/>
          </a:p>
          <a:p>
            <a:pPr eaLnBrk="1" hangingPunct="1"/>
            <a:r>
              <a:rPr lang="en-GB" dirty="0"/>
              <a:t>There is only a single path being taken from the root to the leaf corresponding to the word we are looking for. Depending on the input dataset n (here 26 letters) it takes log</a:t>
            </a:r>
            <a:r>
              <a:rPr lang="en-GB" baseline="-25000" dirty="0"/>
              <a:t>2</a:t>
            </a:r>
            <a:r>
              <a:rPr lang="en-GB" dirty="0"/>
              <a:t>(closest power of 2 greater than n) levels in the tree before we hit the leaf. In other words the tree depth is log</a:t>
            </a:r>
            <a:r>
              <a:rPr lang="en-GB" baseline="-25000" dirty="0"/>
              <a:t>2</a:t>
            </a:r>
            <a:r>
              <a:rPr lang="en-GB" dirty="0"/>
              <a:t>(n)</a:t>
            </a:r>
          </a:p>
        </p:txBody>
      </p:sp>
    </p:spTree>
    <p:extLst>
      <p:ext uri="{BB962C8B-B14F-4D97-AF65-F5344CB8AC3E}">
        <p14:creationId xmlns:p14="http://schemas.microsoft.com/office/powerpoint/2010/main" val="3204806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13BFCD41-A2EC-4DA0-85DB-DEDBF7E553B5}" type="slidenum">
              <a:rPr lang="en-US"/>
              <a:pPr/>
              <a:t>38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en-GB" sz="1000" dirty="0"/>
              <a:t>Logarithm is an anagram of Algorithm !</a:t>
            </a:r>
          </a:p>
          <a:p>
            <a:pPr eaLnBrk="1" hangingPunct="1"/>
            <a:endParaRPr lang="en-GB" sz="1000" dirty="0"/>
          </a:p>
          <a:p>
            <a:pPr eaLnBrk="1" hangingPunct="1"/>
            <a:r>
              <a:rPr lang="en-GB" sz="1000" dirty="0"/>
              <a:t>Logarithms come into various families, we talk of bases. and so we have log base 2, log base 10, log base e (called </a:t>
            </a:r>
            <a:r>
              <a:rPr lang="en-GB" sz="1000" dirty="0" err="1"/>
              <a:t>Neperian</a:t>
            </a:r>
            <a:r>
              <a:rPr lang="en-GB" sz="1000" dirty="0"/>
              <a:t> or natural logarithm), etc…</a:t>
            </a:r>
          </a:p>
          <a:p>
            <a:pPr eaLnBrk="1" hangingPunct="1"/>
            <a:endParaRPr lang="en-GB" sz="1000" dirty="0"/>
          </a:p>
          <a:p>
            <a:pPr eaLnBrk="1" hangingPunct="1"/>
            <a:r>
              <a:rPr lang="en-GB" sz="1000" dirty="0"/>
              <a:t>When we raise a number to a power, the root function gets you back to the original number; in this respect you could view the functions raising to a power and taking the corresponding root as opposite or inverse functions.</a:t>
            </a:r>
          </a:p>
          <a:p>
            <a:pPr eaLnBrk="1" hangingPunct="1"/>
            <a:r>
              <a:rPr lang="en-GB" sz="1000" dirty="0"/>
              <a:t>i.e. if  </a:t>
            </a:r>
            <a:r>
              <a:rPr lang="en-GB" sz="1000" dirty="0" err="1"/>
              <a:t>a</a:t>
            </a:r>
            <a:r>
              <a:rPr lang="en-GB" sz="1000" baseline="30000" dirty="0" err="1"/>
              <a:t>b</a:t>
            </a:r>
            <a:r>
              <a:rPr lang="en-GB" sz="1000" dirty="0"/>
              <a:t> = c	then		</a:t>
            </a:r>
            <a:r>
              <a:rPr lang="en-GB" sz="1000" baseline="30000" dirty="0"/>
              <a:t>b</a:t>
            </a:r>
            <a:r>
              <a:rPr lang="en-GB" sz="1000" dirty="0">
                <a:sym typeface="Symbol" pitchFamily="18" charset="2"/>
              </a:rPr>
              <a:t> c = a</a:t>
            </a:r>
          </a:p>
          <a:p>
            <a:pPr eaLnBrk="1" hangingPunct="1"/>
            <a:endParaRPr lang="en-GB" sz="1000" dirty="0"/>
          </a:p>
          <a:p>
            <a:pPr eaLnBrk="1" hangingPunct="1"/>
            <a:r>
              <a:rPr lang="en-GB" sz="1000" dirty="0"/>
              <a:t>Similarly, when we raise a number to a power, the log function of the corresponding base recovers the power, so in a different way, raising to a power and taking the corresponding logarithm are also opposite or inverse functions.</a:t>
            </a:r>
          </a:p>
          <a:p>
            <a:pPr eaLnBrk="1" hangingPunct="1"/>
            <a:r>
              <a:rPr lang="en-GB" sz="1000" dirty="0"/>
              <a:t>i.e. if  </a:t>
            </a:r>
            <a:r>
              <a:rPr lang="en-GB" sz="1000" dirty="0" err="1"/>
              <a:t>a</a:t>
            </a:r>
            <a:r>
              <a:rPr lang="en-GB" sz="1000" baseline="30000" dirty="0" err="1"/>
              <a:t>b</a:t>
            </a:r>
            <a:r>
              <a:rPr lang="en-GB" sz="1000" dirty="0"/>
              <a:t> = c	then		 </a:t>
            </a:r>
            <a:r>
              <a:rPr lang="en-GB" sz="1000" dirty="0" err="1"/>
              <a:t>log</a:t>
            </a:r>
            <a:r>
              <a:rPr lang="en-GB" sz="1000" baseline="-25000" dirty="0" err="1"/>
              <a:t>a</a:t>
            </a:r>
            <a:r>
              <a:rPr lang="en-GB" sz="1000" dirty="0"/>
              <a:t>(c) = b</a:t>
            </a:r>
          </a:p>
          <a:p>
            <a:pPr eaLnBrk="1" hangingPunct="1"/>
            <a:endParaRPr lang="en-GB" sz="1000" dirty="0"/>
          </a:p>
          <a:p>
            <a:pPr eaLnBrk="1" hangingPunct="1"/>
            <a:r>
              <a:rPr lang="en-GB" sz="1000" dirty="0"/>
              <a:t>Finally, note that 	</a:t>
            </a:r>
            <a:r>
              <a:rPr lang="en-GB" sz="1000" dirty="0" err="1"/>
              <a:t>log</a:t>
            </a:r>
            <a:r>
              <a:rPr lang="en-GB" sz="1000" baseline="-25000" dirty="0" err="1"/>
              <a:t>a</a:t>
            </a:r>
            <a:r>
              <a:rPr lang="en-GB" sz="1000" dirty="0"/>
              <a:t> c = </a:t>
            </a:r>
            <a:r>
              <a:rPr lang="en-GB" sz="1000" dirty="0" err="1"/>
              <a:t>log</a:t>
            </a:r>
            <a:r>
              <a:rPr lang="en-GB" sz="1000" baseline="-25000" dirty="0" err="1"/>
              <a:t>b</a:t>
            </a:r>
            <a:r>
              <a:rPr lang="en-GB" sz="1000" dirty="0"/>
              <a:t> c / </a:t>
            </a:r>
            <a:r>
              <a:rPr lang="en-GB" sz="1000" dirty="0" err="1"/>
              <a:t>log</a:t>
            </a:r>
            <a:r>
              <a:rPr lang="en-GB" sz="1000" baseline="-25000" dirty="0" err="1"/>
              <a:t>b</a:t>
            </a:r>
            <a:r>
              <a:rPr lang="en-GB" sz="1000" dirty="0"/>
              <a:t> a = </a:t>
            </a:r>
            <a:r>
              <a:rPr lang="en-GB" sz="1000" dirty="0" err="1"/>
              <a:t>coeff</a:t>
            </a:r>
            <a:r>
              <a:rPr lang="en-GB" sz="1000" dirty="0"/>
              <a:t> </a:t>
            </a:r>
            <a:r>
              <a:rPr lang="en-GB" sz="1000" dirty="0">
                <a:sym typeface="Symbol" pitchFamily="18" charset="2"/>
              </a:rPr>
              <a:t> </a:t>
            </a:r>
            <a:r>
              <a:rPr lang="en-GB" sz="1000" dirty="0" err="1"/>
              <a:t>log</a:t>
            </a:r>
            <a:r>
              <a:rPr lang="en-GB" sz="1000" baseline="-25000" dirty="0" err="1"/>
              <a:t>b</a:t>
            </a:r>
            <a:r>
              <a:rPr lang="en-GB" sz="1000" dirty="0"/>
              <a:t> c</a:t>
            </a:r>
          </a:p>
          <a:p>
            <a:pPr eaLnBrk="1" hangingPunct="1"/>
            <a:endParaRPr lang="en-GB" sz="1000" dirty="0"/>
          </a:p>
          <a:p>
            <a:pPr eaLnBrk="1" hangingPunct="1"/>
            <a:r>
              <a:rPr lang="en-GB" sz="1000" dirty="0"/>
              <a:t>And since in O-notation we ignore coefficients, we simply write log n without indicating the base !</a:t>
            </a:r>
            <a:endParaRPr lang="en-GB" sz="1000" dirty="0">
              <a:sym typeface="Symbol" pitchFamily="18" charset="2"/>
            </a:endParaRPr>
          </a:p>
          <a:p>
            <a:pPr eaLnBrk="1" hangingPunct="1"/>
            <a:endParaRPr lang="en-GB" sz="1000" dirty="0"/>
          </a:p>
          <a:p>
            <a:pPr eaLnBrk="1" hangingPunct="1"/>
            <a:endParaRPr lang="en-GB" sz="1000" dirty="0"/>
          </a:p>
        </p:txBody>
      </p:sp>
    </p:spTree>
    <p:extLst>
      <p:ext uri="{BB962C8B-B14F-4D97-AF65-F5344CB8AC3E}">
        <p14:creationId xmlns:p14="http://schemas.microsoft.com/office/powerpoint/2010/main" val="3419876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39</a:t>
            </a:fld>
            <a:endParaRPr lang="en-GB"/>
          </a:p>
        </p:txBody>
      </p:sp>
    </p:spTree>
    <p:extLst>
      <p:ext uri="{BB962C8B-B14F-4D97-AF65-F5344CB8AC3E}">
        <p14:creationId xmlns:p14="http://schemas.microsoft.com/office/powerpoint/2010/main" val="220398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40</a:t>
            </a:fld>
            <a:endParaRPr lang="en-GB"/>
          </a:p>
        </p:txBody>
      </p:sp>
    </p:spTree>
    <p:extLst>
      <p:ext uri="{BB962C8B-B14F-4D97-AF65-F5344CB8AC3E}">
        <p14:creationId xmlns:p14="http://schemas.microsoft.com/office/powerpoint/2010/main" val="1541937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41</a:t>
            </a:fld>
            <a:endParaRPr lang="en-GB"/>
          </a:p>
        </p:txBody>
      </p:sp>
    </p:spTree>
    <p:extLst>
      <p:ext uri="{BB962C8B-B14F-4D97-AF65-F5344CB8AC3E}">
        <p14:creationId xmlns:p14="http://schemas.microsoft.com/office/powerpoint/2010/main" val="3708204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42</a:t>
            </a:fld>
            <a:endParaRPr lang="en-GB"/>
          </a:p>
        </p:txBody>
      </p:sp>
    </p:spTree>
    <p:extLst>
      <p:ext uri="{BB962C8B-B14F-4D97-AF65-F5344CB8AC3E}">
        <p14:creationId xmlns:p14="http://schemas.microsoft.com/office/powerpoint/2010/main" val="201760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algorithms we have already seen in class.</a:t>
            </a:r>
          </a:p>
          <a:p>
            <a:r>
              <a:rPr lang="en-GB" dirty="0"/>
              <a:t>So in</a:t>
            </a:r>
            <a:r>
              <a:rPr lang="en-GB" baseline="0" dirty="0"/>
              <a:t> the worst case, if you have n element in the array, it’ll take n units of time</a:t>
            </a:r>
            <a:endParaRPr lang="en-GB" dirty="0"/>
          </a:p>
        </p:txBody>
      </p:sp>
      <p:sp>
        <p:nvSpPr>
          <p:cNvPr id="4" name="Slide Number Placeholder 3"/>
          <p:cNvSpPr>
            <a:spLocks noGrp="1"/>
          </p:cNvSpPr>
          <p:nvPr>
            <p:ph type="sldNum" sz="quarter" idx="10"/>
          </p:nvPr>
        </p:nvSpPr>
        <p:spPr/>
        <p:txBody>
          <a:bodyPr/>
          <a:lstStyle/>
          <a:p>
            <a:fld id="{AA6DEE71-7D2C-4E92-8955-1602A1EE067F}" type="slidenum">
              <a:rPr lang="en-GB" smtClean="0"/>
              <a:pPr/>
              <a:t>4</a:t>
            </a:fld>
            <a:endParaRPr lang="en-GB"/>
          </a:p>
        </p:txBody>
      </p:sp>
    </p:spTree>
    <p:extLst>
      <p:ext uri="{BB962C8B-B14F-4D97-AF65-F5344CB8AC3E}">
        <p14:creationId xmlns:p14="http://schemas.microsoft.com/office/powerpoint/2010/main" val="1449838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18B420-4490-47A5-AC4F-41E7B1DAFA25}" type="slidenum">
              <a:rPr lang="en-GB" smtClean="0"/>
              <a:t>44</a:t>
            </a:fld>
            <a:endParaRPr lang="en-GB"/>
          </a:p>
        </p:txBody>
      </p:sp>
    </p:spTree>
    <p:extLst>
      <p:ext uri="{BB962C8B-B14F-4D97-AF65-F5344CB8AC3E}">
        <p14:creationId xmlns:p14="http://schemas.microsoft.com/office/powerpoint/2010/main" val="347677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3D772FC1-2BD0-4955-BDED-93F10673FBA6}" type="slidenum">
              <a:rPr lang="en-US"/>
              <a:pPr/>
              <a:t>53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en-GB" dirty="0"/>
              <a:t>The brute force approach is to pass through the array until no swaps are performed, indicating that the array is sorted.</a:t>
            </a:r>
          </a:p>
          <a:p>
            <a:pPr eaLnBrk="1" hangingPunct="1"/>
            <a:r>
              <a:rPr lang="en-GB" dirty="0"/>
              <a:t>An improvement is obtained if we scan over 0: </a:t>
            </a:r>
            <a:r>
              <a:rPr lang="en-GB" dirty="0" err="1"/>
              <a:t>i</a:t>
            </a:r>
            <a:r>
              <a:rPr lang="en-GB" dirty="0"/>
              <a:t> – 1 if </a:t>
            </a:r>
            <a:r>
              <a:rPr lang="en-GB" dirty="0" err="1"/>
              <a:t>i</a:t>
            </a:r>
            <a:r>
              <a:rPr lang="en-GB" dirty="0"/>
              <a:t> is the outer loop variable (i.e. reducing the array by one each pass). This produces a twofold gain of speed.</a:t>
            </a:r>
          </a:p>
        </p:txBody>
      </p:sp>
    </p:spTree>
    <p:extLst>
      <p:ext uri="{BB962C8B-B14F-4D97-AF65-F5344CB8AC3E}">
        <p14:creationId xmlns:p14="http://schemas.microsoft.com/office/powerpoint/2010/main" val="3280647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69993" indent="-296151">
              <a:defRPr>
                <a:solidFill>
                  <a:schemeClr val="tx1"/>
                </a:solidFill>
                <a:latin typeface="Arial" charset="0"/>
              </a:defRPr>
            </a:lvl2pPr>
            <a:lvl3pPr marL="1184605" indent="-236921">
              <a:defRPr>
                <a:solidFill>
                  <a:schemeClr val="tx1"/>
                </a:solidFill>
                <a:latin typeface="Arial" charset="0"/>
              </a:defRPr>
            </a:lvl3pPr>
            <a:lvl4pPr marL="1658447" indent="-236921">
              <a:defRPr>
                <a:solidFill>
                  <a:schemeClr val="tx1"/>
                </a:solidFill>
                <a:latin typeface="Arial" charset="0"/>
              </a:defRPr>
            </a:lvl4pPr>
            <a:lvl5pPr marL="2132289" indent="-236921">
              <a:defRPr>
                <a:solidFill>
                  <a:schemeClr val="tx1"/>
                </a:solidFill>
                <a:latin typeface="Arial" charset="0"/>
              </a:defRPr>
            </a:lvl5pPr>
            <a:lvl6pPr marL="2606131" indent="-236921" eaLnBrk="0" fontAlgn="base" hangingPunct="0">
              <a:lnSpc>
                <a:spcPct val="90000"/>
              </a:lnSpc>
              <a:spcBef>
                <a:spcPct val="20000"/>
              </a:spcBef>
              <a:spcAft>
                <a:spcPct val="0"/>
              </a:spcAft>
              <a:defRPr>
                <a:solidFill>
                  <a:schemeClr val="tx1"/>
                </a:solidFill>
                <a:latin typeface="Arial" charset="0"/>
              </a:defRPr>
            </a:lvl6pPr>
            <a:lvl7pPr marL="3079974" indent="-236921" eaLnBrk="0" fontAlgn="base" hangingPunct="0">
              <a:lnSpc>
                <a:spcPct val="90000"/>
              </a:lnSpc>
              <a:spcBef>
                <a:spcPct val="20000"/>
              </a:spcBef>
              <a:spcAft>
                <a:spcPct val="0"/>
              </a:spcAft>
              <a:defRPr>
                <a:solidFill>
                  <a:schemeClr val="tx1"/>
                </a:solidFill>
                <a:latin typeface="Arial" charset="0"/>
              </a:defRPr>
            </a:lvl7pPr>
            <a:lvl8pPr marL="3553816" indent="-236921" eaLnBrk="0" fontAlgn="base" hangingPunct="0">
              <a:lnSpc>
                <a:spcPct val="90000"/>
              </a:lnSpc>
              <a:spcBef>
                <a:spcPct val="20000"/>
              </a:spcBef>
              <a:spcAft>
                <a:spcPct val="0"/>
              </a:spcAft>
              <a:defRPr>
                <a:solidFill>
                  <a:schemeClr val="tx1"/>
                </a:solidFill>
                <a:latin typeface="Arial" charset="0"/>
              </a:defRPr>
            </a:lvl8pPr>
            <a:lvl9pPr marL="4027658" indent="-236921" eaLnBrk="0" fontAlgn="base" hangingPunct="0">
              <a:lnSpc>
                <a:spcPct val="90000"/>
              </a:lnSpc>
              <a:spcBef>
                <a:spcPct val="20000"/>
              </a:spcBef>
              <a:spcAft>
                <a:spcPct val="0"/>
              </a:spcAft>
              <a:defRPr>
                <a:solidFill>
                  <a:schemeClr val="tx1"/>
                </a:solidFill>
                <a:latin typeface="Arial" charset="0"/>
              </a:defRPr>
            </a:lvl9pPr>
          </a:lstStyle>
          <a:p>
            <a:fld id="{03FF17B3-552A-4519-8B06-61D84036A7E2}" type="slidenum">
              <a:rPr lang="en-US"/>
              <a:pPr/>
              <a:t>56</a:t>
            </a:fld>
            <a:endParaRPr lang="en-US"/>
          </a:p>
        </p:txBody>
      </p:sp>
      <p:sp>
        <p:nvSpPr>
          <p:cNvPr id="99331" name="Rectangle 2"/>
          <p:cNvSpPr>
            <a:spLocks noGrp="1" noChangeArrowheads="1"/>
          </p:cNvSpPr>
          <p:nvPr>
            <p:ph type="body" idx="1"/>
          </p:nvPr>
        </p:nvSpPr>
        <p:spPr>
          <a:xfrm>
            <a:off x="946574" y="4860806"/>
            <a:ext cx="5206154" cy="4606122"/>
          </a:xfrm>
          <a:noFill/>
          <a:extLst>
            <a:ext uri="{91240B29-F687-4F45-9708-019B960494DF}">
              <a14:hiddenLine xmlns:a14="http://schemas.microsoft.com/office/drawing/2010/main" w="12700">
                <a:solidFill>
                  <a:schemeClr val="tx1"/>
                </a:solidFill>
                <a:miter lim="800000"/>
                <a:headEnd/>
                <a:tailEnd/>
              </a14:hiddenLine>
            </a:ext>
          </a:extLst>
        </p:spPr>
        <p:txBody>
          <a:bodyPr lIns="93782" tIns="46068" rIns="93782" bIns="46068"/>
          <a:lstStyle/>
          <a:p>
            <a:pPr eaLnBrk="1" hangingPunct="1"/>
            <a:r>
              <a:rPr lang="en-US"/>
              <a:t>A quick summary of these algorithms' timing properties.</a:t>
            </a:r>
          </a:p>
        </p:txBody>
      </p:sp>
      <p:sp>
        <p:nvSpPr>
          <p:cNvPr id="99332" name="Rectangle 3"/>
          <p:cNvSpPr>
            <a:spLocks noGrp="1" noRot="1" noChangeAspect="1" noChangeArrowheads="1" noTextEdit="1"/>
          </p:cNvSpPr>
          <p:nvPr>
            <p:ph type="sldImg"/>
          </p:nvPr>
        </p:nvSpPr>
        <p:spPr>
          <a:xfrm>
            <a:off x="153988" y="776288"/>
            <a:ext cx="6792912" cy="3822700"/>
          </a:xfrm>
          <a:ln w="12700" cap="flat">
            <a:solidFill>
              <a:schemeClr val="tx1"/>
            </a:solidFill>
          </a:ln>
        </p:spPr>
      </p:sp>
    </p:spTree>
    <p:extLst>
      <p:ext uri="{BB962C8B-B14F-4D97-AF65-F5344CB8AC3E}">
        <p14:creationId xmlns:p14="http://schemas.microsoft.com/office/powerpoint/2010/main" val="185037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algorithms we have already seen in class.</a:t>
            </a:r>
          </a:p>
          <a:p>
            <a:r>
              <a:rPr lang="en-GB" dirty="0"/>
              <a:t>So in</a:t>
            </a:r>
            <a:r>
              <a:rPr lang="en-GB" baseline="0" dirty="0"/>
              <a:t> the worst case, if you have n element in the array, it’ll take n units of time</a:t>
            </a:r>
            <a:endParaRPr lang="en-GB" dirty="0"/>
          </a:p>
        </p:txBody>
      </p:sp>
      <p:sp>
        <p:nvSpPr>
          <p:cNvPr id="4" name="Slide Number Placeholder 3"/>
          <p:cNvSpPr>
            <a:spLocks noGrp="1"/>
          </p:cNvSpPr>
          <p:nvPr>
            <p:ph type="sldNum" sz="quarter" idx="10"/>
          </p:nvPr>
        </p:nvSpPr>
        <p:spPr/>
        <p:txBody>
          <a:bodyPr/>
          <a:lstStyle/>
          <a:p>
            <a:fld id="{AA6DEE71-7D2C-4E92-8955-1602A1EE067F}" type="slidenum">
              <a:rPr lang="en-GB" smtClean="0"/>
              <a:pPr/>
              <a:t>5</a:t>
            </a:fld>
            <a:endParaRPr lang="en-GB"/>
          </a:p>
        </p:txBody>
      </p:sp>
    </p:spTree>
    <p:extLst>
      <p:ext uri="{BB962C8B-B14F-4D97-AF65-F5344CB8AC3E}">
        <p14:creationId xmlns:p14="http://schemas.microsoft.com/office/powerpoint/2010/main" val="333636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algorithms we have already seen in class</a:t>
            </a:r>
          </a:p>
        </p:txBody>
      </p:sp>
      <p:sp>
        <p:nvSpPr>
          <p:cNvPr id="4" name="Slide Number Placeholder 3"/>
          <p:cNvSpPr>
            <a:spLocks noGrp="1"/>
          </p:cNvSpPr>
          <p:nvPr>
            <p:ph type="sldNum" sz="quarter" idx="10"/>
          </p:nvPr>
        </p:nvSpPr>
        <p:spPr/>
        <p:txBody>
          <a:bodyPr/>
          <a:lstStyle/>
          <a:p>
            <a:fld id="{AA6DEE71-7D2C-4E92-8955-1602A1EE067F}" type="slidenum">
              <a:rPr lang="en-GB" smtClean="0"/>
              <a:pPr/>
              <a:t>7</a:t>
            </a:fld>
            <a:endParaRPr lang="en-GB"/>
          </a:p>
        </p:txBody>
      </p:sp>
    </p:spTree>
    <p:extLst>
      <p:ext uri="{BB962C8B-B14F-4D97-AF65-F5344CB8AC3E}">
        <p14:creationId xmlns:p14="http://schemas.microsoft.com/office/powerpoint/2010/main" val="103449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algorithms we have already seen in class.</a:t>
            </a:r>
          </a:p>
          <a:p>
            <a:r>
              <a:rPr lang="en-GB" dirty="0"/>
              <a:t>So in</a:t>
            </a:r>
            <a:r>
              <a:rPr lang="en-GB" baseline="0" dirty="0"/>
              <a:t> the worst case, if you have n element in the array, it’ll take n units of time</a:t>
            </a:r>
            <a:endParaRPr lang="en-GB" dirty="0"/>
          </a:p>
        </p:txBody>
      </p:sp>
      <p:sp>
        <p:nvSpPr>
          <p:cNvPr id="4" name="Slide Number Placeholder 3"/>
          <p:cNvSpPr>
            <a:spLocks noGrp="1"/>
          </p:cNvSpPr>
          <p:nvPr>
            <p:ph type="sldNum" sz="quarter" idx="10"/>
          </p:nvPr>
        </p:nvSpPr>
        <p:spPr/>
        <p:txBody>
          <a:bodyPr/>
          <a:lstStyle/>
          <a:p>
            <a:fld id="{AA6DEE71-7D2C-4E92-8955-1602A1EE067F}" type="slidenum">
              <a:rPr lang="en-GB" smtClean="0"/>
              <a:pPr/>
              <a:t>15</a:t>
            </a:fld>
            <a:endParaRPr lang="en-GB"/>
          </a:p>
        </p:txBody>
      </p:sp>
    </p:spTree>
    <p:extLst>
      <p:ext uri="{BB962C8B-B14F-4D97-AF65-F5344CB8AC3E}">
        <p14:creationId xmlns:p14="http://schemas.microsoft.com/office/powerpoint/2010/main" val="56586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Plot n</a:t>
            </a:r>
            <a:r>
              <a:rPr lang="en-GB" baseline="30000" dirty="0"/>
              <a:t>2</a:t>
            </a:r>
            <a:r>
              <a:rPr lang="en-GB" dirty="0"/>
              <a:t> against n on the board</a:t>
            </a:r>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19</a:t>
            </a:fld>
            <a:endParaRPr lang="en-GB"/>
          </a:p>
        </p:txBody>
      </p:sp>
    </p:spTree>
    <p:extLst>
      <p:ext uri="{BB962C8B-B14F-4D97-AF65-F5344CB8AC3E}">
        <p14:creationId xmlns:p14="http://schemas.microsoft.com/office/powerpoint/2010/main" val="362703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Plot n</a:t>
            </a:r>
            <a:r>
              <a:rPr lang="en-GB" baseline="30000" dirty="0"/>
              <a:t>2</a:t>
            </a:r>
            <a:r>
              <a:rPr lang="en-GB" dirty="0"/>
              <a:t> against n on the board</a:t>
            </a:r>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20</a:t>
            </a:fld>
            <a:endParaRPr lang="en-GB"/>
          </a:p>
        </p:txBody>
      </p:sp>
    </p:spTree>
    <p:extLst>
      <p:ext uri="{BB962C8B-B14F-4D97-AF65-F5344CB8AC3E}">
        <p14:creationId xmlns:p14="http://schemas.microsoft.com/office/powerpoint/2010/main" val="247768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22</a:t>
            </a:fld>
            <a:endParaRPr lang="en-GB"/>
          </a:p>
        </p:txBody>
      </p:sp>
    </p:spTree>
    <p:extLst>
      <p:ext uri="{BB962C8B-B14F-4D97-AF65-F5344CB8AC3E}">
        <p14:creationId xmlns:p14="http://schemas.microsoft.com/office/powerpoint/2010/main" val="41215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7684">
              <a:defRPr/>
            </a:pPr>
            <a:r>
              <a:rPr lang="en-GB" dirty="0"/>
              <a:t>Show how we are neither interested in constants nor in minor terms</a:t>
            </a:r>
            <a:r>
              <a:rPr lang="en-GB" baseline="0" dirty="0"/>
              <a:t> as these become insignificant as n grows large !</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830A373F-AC32-4CCF-8A01-9501333BECF9}" type="slidenum">
              <a:rPr lang="en-GB" smtClean="0"/>
              <a:pPr>
                <a:defRPr/>
              </a:pPr>
              <a:t>23</a:t>
            </a:fld>
            <a:endParaRPr lang="en-GB"/>
          </a:p>
        </p:txBody>
      </p:sp>
    </p:spTree>
    <p:extLst>
      <p:ext uri="{BB962C8B-B14F-4D97-AF65-F5344CB8AC3E}">
        <p14:creationId xmlns:p14="http://schemas.microsoft.com/office/powerpoint/2010/main" val="556062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3720" y="3113371"/>
            <a:ext cx="11408230" cy="1101726"/>
          </a:xfrm>
        </p:spPr>
        <p:txBody>
          <a:bodyPr anchor="b">
            <a:normAutofit/>
          </a:bodyPr>
          <a:lstStyle>
            <a:lvl1pPr algn="ctr">
              <a:defRPr sz="3600" baseline="0"/>
            </a:lvl1pPr>
          </a:lstStyle>
          <a:p>
            <a:r>
              <a:rPr lang="en-US" dirty="0"/>
              <a:t>Click to edit lecture title</a:t>
            </a:r>
            <a:endParaRPr lang="en-GB" dirty="0"/>
          </a:p>
        </p:txBody>
      </p:sp>
      <p:sp>
        <p:nvSpPr>
          <p:cNvPr id="3" name="Subtitle 2"/>
          <p:cNvSpPr>
            <a:spLocks noGrp="1"/>
          </p:cNvSpPr>
          <p:nvPr>
            <p:ph type="subTitle" idx="1" hasCustomPrompt="1"/>
          </p:nvPr>
        </p:nvSpPr>
        <p:spPr>
          <a:xfrm>
            <a:off x="383720" y="4268030"/>
            <a:ext cx="11408230" cy="1063691"/>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lecture description</a:t>
            </a:r>
            <a:endParaRPr lang="en-GB" dirty="0"/>
          </a:p>
        </p:txBody>
      </p:sp>
      <p:sp>
        <p:nvSpPr>
          <p:cNvPr id="17" name="Text Placeholder 16"/>
          <p:cNvSpPr>
            <a:spLocks noGrp="1"/>
          </p:cNvSpPr>
          <p:nvPr>
            <p:ph type="body" sz="quarter" idx="13" hasCustomPrompt="1"/>
          </p:nvPr>
        </p:nvSpPr>
        <p:spPr>
          <a:xfrm>
            <a:off x="383720" y="2045571"/>
            <a:ext cx="11408230" cy="985094"/>
          </a:xfrm>
        </p:spPr>
        <p:txBody>
          <a:bodyPr>
            <a:noAutofit/>
          </a:bodyPr>
          <a:lstStyle>
            <a:lvl1pPr marL="0" indent="0" algn="ctr">
              <a:buFontTx/>
              <a:buNone/>
              <a:defRPr sz="3600" b="1" baseline="0">
                <a:latin typeface="+mn-lt"/>
              </a:defRPr>
            </a:lvl1pPr>
            <a:lvl2pPr marL="457200" indent="0">
              <a:buNone/>
              <a:defRPr/>
            </a:lvl2pPr>
            <a:lvl3pPr marL="914400" indent="0">
              <a:buNone/>
              <a:defRPr/>
            </a:lvl3pPr>
            <a:lvl5pPr marL="1828800" indent="0">
              <a:buNone/>
              <a:defRPr/>
            </a:lvl5pPr>
          </a:lstStyle>
          <a:p>
            <a:pPr lvl="0"/>
            <a:r>
              <a:rPr lang="en-US" dirty="0"/>
              <a:t>Click to edit module title</a:t>
            </a:r>
          </a:p>
        </p:txBody>
      </p:sp>
    </p:spTree>
    <p:extLst>
      <p:ext uri="{BB962C8B-B14F-4D97-AF65-F5344CB8AC3E}">
        <p14:creationId xmlns:p14="http://schemas.microsoft.com/office/powerpoint/2010/main" val="341171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3720" y="365126"/>
            <a:ext cx="9496880" cy="795461"/>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a:xfrm>
            <a:off x="383721" y="1337734"/>
            <a:ext cx="11478986" cy="48392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76436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9733" y="1346199"/>
            <a:ext cx="2142973" cy="48307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3721" y="365125"/>
            <a:ext cx="9209012"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85049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entury Schoolbook"/>
                <a:cs typeface="Century Schoolbook"/>
              </a:defRPr>
            </a:lvl1pPr>
          </a:lstStyle>
          <a:p>
            <a:endParaRPr/>
          </a:p>
        </p:txBody>
      </p:sp>
      <p:sp>
        <p:nvSpPr>
          <p:cNvPr id="3" name="Holder 3"/>
          <p:cNvSpPr>
            <a:spLocks noGrp="1"/>
          </p:cNvSpPr>
          <p:nvPr>
            <p:ph sz="half" idx="2"/>
          </p:nvPr>
        </p:nvSpPr>
        <p:spPr>
          <a:xfrm>
            <a:off x="1340866" y="1841957"/>
            <a:ext cx="4297045" cy="3919220"/>
          </a:xfrm>
          <a:prstGeom prst="rect">
            <a:avLst/>
          </a:prstGeom>
        </p:spPr>
        <p:txBody>
          <a:bodyPr wrap="square" lIns="0" tIns="0" rIns="0" bIns="0">
            <a:spAutoFit/>
          </a:bodyPr>
          <a:lstStyle>
            <a:lvl1pPr>
              <a:defRPr sz="2000" b="0" i="0">
                <a:solidFill>
                  <a:schemeClr val="tx1"/>
                </a:solidFill>
                <a:latin typeface="Century Schoolbook"/>
                <a:cs typeface="Century Schoolbook"/>
              </a:defRPr>
            </a:lvl1pPr>
          </a:lstStyle>
          <a:p>
            <a:endParaRPr/>
          </a:p>
        </p:txBody>
      </p:sp>
      <p:sp>
        <p:nvSpPr>
          <p:cNvPr id="4" name="Holder 4"/>
          <p:cNvSpPr>
            <a:spLocks noGrp="1"/>
          </p:cNvSpPr>
          <p:nvPr>
            <p:ph sz="half" idx="3"/>
          </p:nvPr>
        </p:nvSpPr>
        <p:spPr>
          <a:xfrm>
            <a:off x="6206109" y="1825193"/>
            <a:ext cx="4023359" cy="4010660"/>
          </a:xfrm>
          <a:prstGeom prst="rect">
            <a:avLst/>
          </a:prstGeom>
        </p:spPr>
        <p:txBody>
          <a:bodyPr wrap="square" lIns="0" tIns="0" rIns="0" bIns="0">
            <a:spAutoFit/>
          </a:bodyPr>
          <a:lstStyle>
            <a:lvl1pPr>
              <a:defRPr sz="1800" b="0" i="0">
                <a:solidFill>
                  <a:srgbClr val="006FC0"/>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6448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75167" y="138114"/>
            <a:ext cx="9791700" cy="846137"/>
          </a:xfrm>
        </p:spPr>
        <p:txBody>
          <a:bodyPr/>
          <a:lstStyle/>
          <a:p>
            <a:r>
              <a:rPr lang="en-US"/>
              <a:t>Click to edit Master title style</a:t>
            </a:r>
            <a:endParaRPr lang="en-GB"/>
          </a:p>
        </p:txBody>
      </p:sp>
      <p:sp>
        <p:nvSpPr>
          <p:cNvPr id="3" name="Content Placeholder 2"/>
          <p:cNvSpPr>
            <a:spLocks noGrp="1"/>
          </p:cNvSpPr>
          <p:nvPr>
            <p:ph sz="quarter" idx="1"/>
          </p:nvPr>
        </p:nvSpPr>
        <p:spPr>
          <a:xfrm>
            <a:off x="237067" y="1652588"/>
            <a:ext cx="5755217" cy="2127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5484" y="1652588"/>
            <a:ext cx="5755216" cy="2127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237067" y="3932238"/>
            <a:ext cx="5755217" cy="2127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6195484" y="3932238"/>
            <a:ext cx="5755216" cy="2127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0C7E46-096F-4F0B-83CC-13D62B1DE590}" type="slidenum">
              <a:rPr lang="en-US"/>
              <a:pPr>
                <a:defRPr/>
              </a:pPr>
              <a:t>‹#›</a:t>
            </a:fld>
            <a:endParaRPr lang="en-US"/>
          </a:p>
        </p:txBody>
      </p:sp>
    </p:spTree>
    <p:extLst>
      <p:ext uri="{BB962C8B-B14F-4D97-AF65-F5344CB8AC3E}">
        <p14:creationId xmlns:p14="http://schemas.microsoft.com/office/powerpoint/2010/main" val="260368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GB"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GB"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A872BC1-1E43-4821-A3AD-2B5AA9076282}" type="slidenum">
              <a:rPr lang="en-GB" altLang="en-US"/>
              <a:pPr/>
              <a:t>‹#›</a:t>
            </a:fld>
            <a:endParaRPr lang="en-GB" altLang="en-US"/>
          </a:p>
        </p:txBody>
      </p:sp>
    </p:spTree>
    <p:extLst>
      <p:ext uri="{BB962C8B-B14F-4D97-AF65-F5344CB8AC3E}">
        <p14:creationId xmlns:p14="http://schemas.microsoft.com/office/powerpoint/2010/main" val="80267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211571"/>
            <a:ext cx="9144000" cy="1298391"/>
          </a:xfrm>
          <a:prstGeom prst="rect">
            <a:avLst/>
          </a:prstGeom>
        </p:spPr>
        <p:txBody>
          <a:bodyPr anchor="b"/>
          <a:lstStyle>
            <a:lvl1pPr algn="ctr">
              <a:defRPr sz="6000" b="1" i="0" baseline="0">
                <a:latin typeface="arial" charset="0"/>
              </a:defRPr>
            </a:lvl1pPr>
          </a:lstStyle>
          <a:p>
            <a:r>
              <a:rPr lang="en-US" dirty="0"/>
              <a:t>Title of slide</a:t>
            </a:r>
          </a:p>
        </p:txBody>
      </p:sp>
      <p:sp>
        <p:nvSpPr>
          <p:cNvPr id="3" name="Subtitle 2"/>
          <p:cNvSpPr>
            <a:spLocks noGrp="1"/>
          </p:cNvSpPr>
          <p:nvPr>
            <p:ph type="subTitle" idx="1" hasCustomPrompt="1"/>
          </p:nvPr>
        </p:nvSpPr>
        <p:spPr>
          <a:xfrm>
            <a:off x="1524000" y="3602038"/>
            <a:ext cx="9144000" cy="693515"/>
          </a:xfrm>
          <a:prstGeom prst="rect">
            <a:avLst/>
          </a:prstGeom>
        </p:spPr>
        <p:txBody>
          <a:bodyPr/>
          <a:lstStyle>
            <a:lvl1pPr marL="0" indent="0" algn="ctr">
              <a:buNone/>
              <a:defRPr sz="2400" baseline="0">
                <a:solidFill>
                  <a:srgbClr val="F67F21"/>
                </a:solidFill>
                <a:latin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 of person/subtitle</a:t>
            </a:r>
          </a:p>
        </p:txBody>
      </p:sp>
    </p:spTree>
    <p:extLst>
      <p:ext uri="{BB962C8B-B14F-4D97-AF65-F5344CB8AC3E}">
        <p14:creationId xmlns:p14="http://schemas.microsoft.com/office/powerpoint/2010/main" val="2565353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030818"/>
            <a:ext cx="12192000" cy="3732029"/>
          </a:xfrm>
          <a:prstGeom prst="rect">
            <a:avLst/>
          </a:prstGeom>
        </p:spPr>
        <p:txBody>
          <a:bodyPr/>
          <a:lstStyle/>
          <a:p>
            <a:endParaRPr lang="en-US"/>
          </a:p>
        </p:txBody>
      </p:sp>
    </p:spTree>
    <p:extLst>
      <p:ext uri="{BB962C8B-B14F-4D97-AF65-F5344CB8AC3E}">
        <p14:creationId xmlns:p14="http://schemas.microsoft.com/office/powerpoint/2010/main" val="146793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14"/>
              <a:t>Pete</a:t>
            </a:r>
            <a:r>
              <a:rPr lang="en-GB" spc="-63"/>
              <a:t> </a:t>
            </a:r>
            <a:r>
              <a:rPr lang="en-GB" spc="-9"/>
              <a:t>Dwyer</a:t>
            </a:r>
            <a:endParaRPr lang="en-GB" spc="-9" dirty="0"/>
          </a:p>
        </p:txBody>
      </p:sp>
      <p:sp>
        <p:nvSpPr>
          <p:cNvPr id="3" name="Holder 3"/>
          <p:cNvSpPr>
            <a:spLocks noGrp="1"/>
          </p:cNvSpPr>
          <p:nvPr>
            <p:ph type="dt" sz="half" idx="6"/>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9"/>
              <a:t>09</a:t>
            </a:r>
            <a:r>
              <a:rPr lang="en-GB" spc="-5"/>
              <a:t>/</a:t>
            </a:r>
            <a:r>
              <a:rPr lang="en-GB" spc="-14"/>
              <a:t>1</a:t>
            </a:r>
            <a:r>
              <a:rPr lang="en-GB" spc="-9"/>
              <a:t>0</a:t>
            </a:r>
            <a:r>
              <a:rPr lang="en-GB" spc="-5"/>
              <a:t>/</a:t>
            </a:r>
            <a:r>
              <a:rPr lang="en-GB" spc="-14"/>
              <a:t>2</a:t>
            </a:r>
            <a:r>
              <a:rPr lang="en-GB" spc="-9"/>
              <a:t>01</a:t>
            </a:r>
            <a:r>
              <a:rPr lang="en-GB"/>
              <a:t>7</a:t>
            </a:r>
            <a:endParaRPr lang="en-GB" dirty="0"/>
          </a:p>
        </p:txBody>
      </p:sp>
      <p:sp>
        <p:nvSpPr>
          <p:cNvPr id="4" name="Holder 4"/>
          <p:cNvSpPr>
            <a:spLocks noGrp="1"/>
          </p:cNvSpPr>
          <p:nvPr>
            <p:ph type="sldNum" sz="quarter" idx="7"/>
          </p:nvPr>
        </p:nvSpPr>
        <p:spPr/>
        <p:txBody>
          <a:bodyPr lIns="0" tIns="0" rIns="0" bIns="0"/>
          <a:lstStyle>
            <a:lvl1pPr>
              <a:defRPr sz="1263" b="0" i="0">
                <a:solidFill>
                  <a:srgbClr val="888888"/>
                </a:solidFill>
                <a:latin typeface="Calibri"/>
                <a:cs typeface="Calibri"/>
              </a:defRPr>
            </a:lvl1pPr>
          </a:lstStyle>
          <a:p>
            <a:pPr marL="22918">
              <a:lnSpc>
                <a:spcPts val="1290"/>
              </a:lnSpc>
            </a:pPr>
            <a:fld id="{81D60167-4931-47E6-BA6A-407CBD079E47}" type="slidenum">
              <a:rPr lang="en-GB" smtClean="0"/>
              <a:pPr marL="22918">
                <a:lnSpc>
                  <a:spcPts val="1290"/>
                </a:lnSpc>
              </a:pPr>
              <a:t>‹#›</a:t>
            </a:fld>
            <a:endParaRPr lang="en-GB" dirty="0"/>
          </a:p>
        </p:txBody>
      </p:sp>
    </p:spTree>
    <p:extLst>
      <p:ext uri="{BB962C8B-B14F-4D97-AF65-F5344CB8AC3E}">
        <p14:creationId xmlns:p14="http://schemas.microsoft.com/office/powerpoint/2010/main" val="4174994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95" b="0"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14"/>
              <a:t>Pete</a:t>
            </a:r>
            <a:r>
              <a:rPr lang="en-GB" spc="-63"/>
              <a:t> </a:t>
            </a:r>
            <a:r>
              <a:rPr lang="en-GB" spc="-9"/>
              <a:t>Dwyer</a:t>
            </a:r>
            <a:endParaRPr lang="en-GB" spc="-9" dirty="0"/>
          </a:p>
        </p:txBody>
      </p:sp>
      <p:sp>
        <p:nvSpPr>
          <p:cNvPr id="4" name="Holder 4"/>
          <p:cNvSpPr>
            <a:spLocks noGrp="1"/>
          </p:cNvSpPr>
          <p:nvPr>
            <p:ph type="dt" sz="half" idx="6"/>
          </p:nvPr>
        </p:nvSpPr>
        <p:spPr/>
        <p:txBody>
          <a:bodyPr lIns="0" tIns="0" rIns="0" bIns="0"/>
          <a:lstStyle>
            <a:lvl1pPr>
              <a:defRPr sz="1263" b="0" i="0">
                <a:solidFill>
                  <a:srgbClr val="888888"/>
                </a:solidFill>
                <a:latin typeface="Calibri"/>
                <a:cs typeface="Calibri"/>
              </a:defRPr>
            </a:lvl1pPr>
          </a:lstStyle>
          <a:p>
            <a:pPr marL="11459">
              <a:lnSpc>
                <a:spcPts val="1290"/>
              </a:lnSpc>
            </a:pPr>
            <a:r>
              <a:rPr lang="en-GB" spc="-9"/>
              <a:t>09</a:t>
            </a:r>
            <a:r>
              <a:rPr lang="en-GB" spc="-5"/>
              <a:t>/</a:t>
            </a:r>
            <a:r>
              <a:rPr lang="en-GB" spc="-14"/>
              <a:t>1</a:t>
            </a:r>
            <a:r>
              <a:rPr lang="en-GB" spc="-9"/>
              <a:t>0</a:t>
            </a:r>
            <a:r>
              <a:rPr lang="en-GB" spc="-5"/>
              <a:t>/</a:t>
            </a:r>
            <a:r>
              <a:rPr lang="en-GB" spc="-14"/>
              <a:t>2</a:t>
            </a:r>
            <a:r>
              <a:rPr lang="en-GB" spc="-9"/>
              <a:t>01</a:t>
            </a:r>
            <a:r>
              <a:rPr lang="en-GB"/>
              <a:t>7</a:t>
            </a:r>
            <a:endParaRPr lang="en-GB" dirty="0"/>
          </a:p>
        </p:txBody>
      </p:sp>
      <p:sp>
        <p:nvSpPr>
          <p:cNvPr id="5" name="Holder 5"/>
          <p:cNvSpPr>
            <a:spLocks noGrp="1"/>
          </p:cNvSpPr>
          <p:nvPr>
            <p:ph type="sldNum" sz="quarter" idx="7"/>
          </p:nvPr>
        </p:nvSpPr>
        <p:spPr/>
        <p:txBody>
          <a:bodyPr lIns="0" tIns="0" rIns="0" bIns="0"/>
          <a:lstStyle>
            <a:lvl1pPr>
              <a:defRPr sz="1263" b="0" i="0">
                <a:solidFill>
                  <a:srgbClr val="888888"/>
                </a:solidFill>
                <a:latin typeface="Calibri"/>
                <a:cs typeface="Calibri"/>
              </a:defRPr>
            </a:lvl1pPr>
          </a:lstStyle>
          <a:p>
            <a:pPr marL="22918">
              <a:lnSpc>
                <a:spcPts val="1290"/>
              </a:lnSpc>
            </a:pPr>
            <a:fld id="{81D60167-4931-47E6-BA6A-407CBD079E47}" type="slidenum">
              <a:rPr lang="en-GB" smtClean="0"/>
              <a:pPr marL="22918">
                <a:lnSpc>
                  <a:spcPts val="1290"/>
                </a:lnSpc>
              </a:pPr>
              <a:t>‹#›</a:t>
            </a:fld>
            <a:endParaRPr lang="en-GB" dirty="0"/>
          </a:p>
        </p:txBody>
      </p:sp>
    </p:spTree>
    <p:extLst>
      <p:ext uri="{BB962C8B-B14F-4D97-AF65-F5344CB8AC3E}">
        <p14:creationId xmlns:p14="http://schemas.microsoft.com/office/powerpoint/2010/main" val="7115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
        <p:nvSpPr>
          <p:cNvPr id="7" name="Title 6"/>
          <p:cNvSpPr>
            <a:spLocks noGrp="1"/>
          </p:cNvSpPr>
          <p:nvPr>
            <p:ph type="title"/>
          </p:nvPr>
        </p:nvSpPr>
        <p:spPr/>
        <p:txBody>
          <a:bodyPr/>
          <a:lstStyle/>
          <a:p>
            <a:r>
              <a:rPr lang="en-US"/>
              <a:t>Click to edit Master title style</a:t>
            </a:r>
            <a:endParaRPr lang="en-GB"/>
          </a:p>
        </p:txBody>
      </p:sp>
      <p:sp>
        <p:nvSpPr>
          <p:cNvPr id="8" name="Footer Placeholder 7"/>
          <p:cNvSpPr>
            <a:spLocks noGrp="1"/>
          </p:cNvSpPr>
          <p:nvPr>
            <p:ph type="ftr" sz="quarter" idx="13"/>
          </p:nvPr>
        </p:nvSpPr>
        <p:spPr/>
        <p:txBody>
          <a:bodyPr/>
          <a:lstStyle/>
          <a:p>
            <a:r>
              <a:rPr lang="en-GB" dirty="0"/>
              <a:t>School of Computing , Engineering and Digital Technologies</a:t>
            </a:r>
          </a:p>
        </p:txBody>
      </p:sp>
    </p:spTree>
    <p:extLst>
      <p:ext uri="{BB962C8B-B14F-4D97-AF65-F5344CB8AC3E}">
        <p14:creationId xmlns:p14="http://schemas.microsoft.com/office/powerpoint/2010/main" val="122778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GB" dirty="0"/>
              <a:t>School of Computing , Engineering and Digital Technologies</a:t>
            </a:r>
          </a:p>
        </p:txBody>
      </p:sp>
      <p:sp>
        <p:nvSpPr>
          <p:cNvPr id="6" name="Slide Number Placeholder 5"/>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96549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496881" cy="795461"/>
          </a:xfrm>
        </p:spPr>
        <p:txBody>
          <a:bodyPr/>
          <a:lstStyle/>
          <a:p>
            <a:r>
              <a:rPr lang="en-US"/>
              <a:t>Click to edit Master title style</a:t>
            </a:r>
            <a:endParaRPr lang="en-GB"/>
          </a:p>
        </p:txBody>
      </p:sp>
      <p:sp>
        <p:nvSpPr>
          <p:cNvPr id="3" name="Content Placeholder 2"/>
          <p:cNvSpPr>
            <a:spLocks noGrp="1"/>
          </p:cNvSpPr>
          <p:nvPr>
            <p:ph sz="half" idx="1"/>
          </p:nvPr>
        </p:nvSpPr>
        <p:spPr>
          <a:xfrm>
            <a:off x="383720" y="1380067"/>
            <a:ext cx="5636080" cy="4796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199" y="1380067"/>
            <a:ext cx="5690508" cy="4796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408472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5"/>
            <a:ext cx="9505347" cy="803275"/>
          </a:xfrm>
        </p:spPr>
        <p:txBody>
          <a:bodyPr/>
          <a:lstStyle/>
          <a:p>
            <a:r>
              <a:rPr lang="en-US"/>
              <a:t>Click to edit Master title style</a:t>
            </a:r>
            <a:endParaRPr lang="en-GB" dirty="0"/>
          </a:p>
        </p:txBody>
      </p:sp>
      <p:sp>
        <p:nvSpPr>
          <p:cNvPr id="3" name="Text Placeholder 2"/>
          <p:cNvSpPr>
            <a:spLocks noGrp="1"/>
          </p:cNvSpPr>
          <p:nvPr>
            <p:ph type="body" idx="1"/>
          </p:nvPr>
        </p:nvSpPr>
        <p:spPr>
          <a:xfrm>
            <a:off x="383719" y="1262063"/>
            <a:ext cx="5613856"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3720" y="1854202"/>
            <a:ext cx="5613856" cy="4335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198" y="1262063"/>
            <a:ext cx="5690507"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199" y="1854202"/>
            <a:ext cx="5690507" cy="4335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r>
              <a:rPr lang="en-GB" dirty="0"/>
              <a:t>School of Computing , Engineering and Digital Technologies</a:t>
            </a:r>
          </a:p>
        </p:txBody>
      </p:sp>
      <p:sp>
        <p:nvSpPr>
          <p:cNvPr id="9" name="Slide Number Placeholder 8"/>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374809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3719" y="365126"/>
            <a:ext cx="9513813" cy="795461"/>
          </a:xfrm>
        </p:spPr>
        <p:txBody>
          <a:bodyPr/>
          <a:lstStyle/>
          <a:p>
            <a:r>
              <a:rPr lang="en-US"/>
              <a:t>Click to edit Master title style</a:t>
            </a:r>
            <a:endParaRPr lang="en-GB"/>
          </a:p>
        </p:txBody>
      </p:sp>
      <p:sp>
        <p:nvSpPr>
          <p:cNvPr id="4" name="Footer Placeholder 3"/>
          <p:cNvSpPr>
            <a:spLocks noGrp="1"/>
          </p:cNvSpPr>
          <p:nvPr>
            <p:ph type="ftr" sz="quarter" idx="11"/>
          </p:nvPr>
        </p:nvSpPr>
        <p:spPr/>
        <p:txBody>
          <a:bodyPr/>
          <a:lstStyle/>
          <a:p>
            <a:r>
              <a:rPr lang="en-GB" dirty="0"/>
              <a:t>School of Computing , Engineering and Digital Technologies</a:t>
            </a:r>
          </a:p>
        </p:txBody>
      </p:sp>
      <p:sp>
        <p:nvSpPr>
          <p:cNvPr id="5" name="Slide Number Placeholder 4"/>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66331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School of Computing , Engineering and Digital Technologies</a:t>
            </a:r>
          </a:p>
        </p:txBody>
      </p:sp>
      <p:sp>
        <p:nvSpPr>
          <p:cNvPr id="4" name="Slide Number Placeholder 3"/>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45495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7" y="1337733"/>
            <a:ext cx="6679519" cy="45233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289847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20" y="457200"/>
            <a:ext cx="438830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7" y="1329267"/>
            <a:ext cx="6679519" cy="45317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383720" y="2057400"/>
            <a:ext cx="438830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GB" dirty="0"/>
              <a:t>School of Computing , Engineering and Digital Technologies</a:t>
            </a:r>
          </a:p>
        </p:txBody>
      </p:sp>
      <p:sp>
        <p:nvSpPr>
          <p:cNvPr id="7" name="Slide Number Placeholder 6"/>
          <p:cNvSpPr>
            <a:spLocks noGrp="1"/>
          </p:cNvSpPr>
          <p:nvPr>
            <p:ph type="sldNum" sz="quarter" idx="12"/>
          </p:nvPr>
        </p:nvSpPr>
        <p:spPr/>
        <p:txBody>
          <a:bodyPr/>
          <a:lstStyle/>
          <a:p>
            <a:fld id="{5BC3EEBC-8848-48BC-9E86-2856C4334E59}" type="slidenum">
              <a:rPr lang="en-GB" smtClean="0"/>
              <a:t>‹#›</a:t>
            </a:fld>
            <a:endParaRPr lang="en-GB" dirty="0"/>
          </a:p>
        </p:txBody>
      </p:sp>
    </p:spTree>
    <p:extLst>
      <p:ext uri="{BB962C8B-B14F-4D97-AF65-F5344CB8AC3E}">
        <p14:creationId xmlns:p14="http://schemas.microsoft.com/office/powerpoint/2010/main" val="357314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userDrawn="1"/>
        </p:nvSpPr>
        <p:spPr>
          <a:xfrm>
            <a:off x="936" y="6384470"/>
            <a:ext cx="12191064" cy="473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2" name="Title Placeholder 1"/>
          <p:cNvSpPr>
            <a:spLocks noGrp="1"/>
          </p:cNvSpPr>
          <p:nvPr>
            <p:ph type="title"/>
          </p:nvPr>
        </p:nvSpPr>
        <p:spPr>
          <a:xfrm>
            <a:off x="383720" y="292937"/>
            <a:ext cx="9369880" cy="795461"/>
          </a:xfrm>
          <a:prstGeom prst="rect">
            <a:avLst/>
          </a:prstGeom>
        </p:spPr>
        <p:txBody>
          <a:bodyPr vert="horz" lIns="91440" tIns="45720" rIns="91440" bIns="45720" rtlCol="0" anchor="b">
            <a:normAutofit/>
          </a:bodyPr>
          <a:lstStyle/>
          <a:p>
            <a:r>
              <a:rPr lang="en-US"/>
              <a:t>Click to edit Master title style</a:t>
            </a:r>
            <a:endParaRPr lang="en-GB" dirty="0"/>
          </a:p>
        </p:txBody>
      </p:sp>
      <p:sp>
        <p:nvSpPr>
          <p:cNvPr id="3" name="Text Placeholder 2"/>
          <p:cNvSpPr>
            <a:spLocks noGrp="1"/>
          </p:cNvSpPr>
          <p:nvPr>
            <p:ph type="body" idx="1"/>
          </p:nvPr>
        </p:nvSpPr>
        <p:spPr>
          <a:xfrm>
            <a:off x="383721" y="1323474"/>
            <a:ext cx="11478986" cy="485348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83720" y="6515100"/>
            <a:ext cx="10654393" cy="206375"/>
          </a:xfrm>
          <a:prstGeom prst="rect">
            <a:avLst/>
          </a:prstGeom>
        </p:spPr>
        <p:txBody>
          <a:bodyPr vert="horz" lIns="91440" tIns="45720" rIns="91440" bIns="45720" rtlCol="0" anchor="ctr"/>
          <a:lstStyle>
            <a:lvl1pPr algn="l">
              <a:defRPr sz="1100">
                <a:solidFill>
                  <a:schemeClr val="bg1"/>
                </a:solidFill>
              </a:defRPr>
            </a:lvl1pPr>
          </a:lstStyle>
          <a:p>
            <a:r>
              <a:rPr lang="en-GB"/>
              <a:t>School of Computing &amp; Digital Technologies</a:t>
            </a:r>
            <a:endParaRPr lang="en-GB" dirty="0"/>
          </a:p>
        </p:txBody>
      </p:sp>
      <p:sp>
        <p:nvSpPr>
          <p:cNvPr id="6" name="Slide Number Placeholder 5"/>
          <p:cNvSpPr>
            <a:spLocks noGrp="1"/>
          </p:cNvSpPr>
          <p:nvPr>
            <p:ph type="sldNum" sz="quarter" idx="4"/>
          </p:nvPr>
        </p:nvSpPr>
        <p:spPr>
          <a:xfrm>
            <a:off x="11179628" y="6515099"/>
            <a:ext cx="683079" cy="206375"/>
          </a:xfrm>
          <a:prstGeom prst="rect">
            <a:avLst/>
          </a:prstGeom>
        </p:spPr>
        <p:txBody>
          <a:bodyPr vert="horz" lIns="91440" tIns="45720" rIns="91440" bIns="45720" rtlCol="0" anchor="ctr"/>
          <a:lstStyle>
            <a:lvl1pPr algn="r">
              <a:defRPr sz="1100">
                <a:solidFill>
                  <a:schemeClr val="bg2"/>
                </a:solidFill>
              </a:defRPr>
            </a:lvl1pPr>
          </a:lstStyle>
          <a:p>
            <a:fld id="{5BC3EEBC-8848-48BC-9E86-2856C4334E59}" type="slidenum">
              <a:rPr lang="en-GB" smtClean="0"/>
              <a:pPr/>
              <a:t>‹#›</a:t>
            </a:fld>
            <a:endParaRPr lang="en-GB" dirty="0"/>
          </a:p>
        </p:txBody>
      </p:sp>
      <p:pic>
        <p:nvPicPr>
          <p:cNvPr id="7" name="Picture 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074743" y="292937"/>
            <a:ext cx="1787964" cy="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530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80" r:id="rId14"/>
  </p:sldLayoutIdLst>
  <p:hf hdr="0" dt="0"/>
  <p:txStyles>
    <p:title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7893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Occhipinti@tees.ac.uk"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17" Type="http://schemas.openxmlformats.org/officeDocument/2006/relationships/image" Target="../media/image64.png"/><Relationship Id="rId299" Type="http://schemas.openxmlformats.org/officeDocument/2006/relationships/customXml" Target="../ink/ink152.xml"/><Relationship Id="rId21" Type="http://schemas.openxmlformats.org/officeDocument/2006/relationships/customXml" Target="../ink/ink10.xml"/><Relationship Id="rId63" Type="http://schemas.openxmlformats.org/officeDocument/2006/relationships/image" Target="../media/image36.png"/><Relationship Id="rId159" Type="http://schemas.openxmlformats.org/officeDocument/2006/relationships/customXml" Target="../ink/ink80.xml"/><Relationship Id="rId324" Type="http://schemas.openxmlformats.org/officeDocument/2006/relationships/customXml" Target="../ink/ink165.xml"/><Relationship Id="rId366" Type="http://schemas.openxmlformats.org/officeDocument/2006/relationships/customXml" Target="../ink/ink186.xml"/><Relationship Id="rId170" Type="http://schemas.openxmlformats.org/officeDocument/2006/relationships/image" Target="../media/image90.png"/><Relationship Id="rId226" Type="http://schemas.openxmlformats.org/officeDocument/2006/relationships/image" Target="../media/image117.png"/><Relationship Id="rId433" Type="http://schemas.openxmlformats.org/officeDocument/2006/relationships/image" Target="../media/image219.png"/><Relationship Id="rId268" Type="http://schemas.openxmlformats.org/officeDocument/2006/relationships/customXml" Target="../ink/ink136.xml"/><Relationship Id="rId475" Type="http://schemas.openxmlformats.org/officeDocument/2006/relationships/image" Target="../media/image237.png"/><Relationship Id="rId32" Type="http://schemas.openxmlformats.org/officeDocument/2006/relationships/image" Target="../media/image21.png"/><Relationship Id="rId74" Type="http://schemas.openxmlformats.org/officeDocument/2006/relationships/customXml" Target="../ink/ink37.xml"/><Relationship Id="rId128" Type="http://schemas.openxmlformats.org/officeDocument/2006/relationships/image" Target="../media/image69.png"/><Relationship Id="rId335" Type="http://schemas.openxmlformats.org/officeDocument/2006/relationships/image" Target="../media/image170.png"/><Relationship Id="rId377" Type="http://schemas.openxmlformats.org/officeDocument/2006/relationships/image" Target="../media/image191.png"/><Relationship Id="rId500" Type="http://schemas.openxmlformats.org/officeDocument/2006/relationships/customXml" Target="../ink/ink257.xml"/><Relationship Id="rId5" Type="http://schemas.openxmlformats.org/officeDocument/2006/relationships/customXml" Target="../ink/ink2.xml"/><Relationship Id="rId181" Type="http://schemas.openxmlformats.org/officeDocument/2006/relationships/customXml" Target="../ink/ink91.xml"/><Relationship Id="rId237" Type="http://schemas.openxmlformats.org/officeDocument/2006/relationships/image" Target="../media/image122.png"/><Relationship Id="rId402" Type="http://schemas.openxmlformats.org/officeDocument/2006/relationships/customXml" Target="../ink/ink204.xml"/><Relationship Id="rId279" Type="http://schemas.openxmlformats.org/officeDocument/2006/relationships/customXml" Target="../ink/ink142.xml"/><Relationship Id="rId444" Type="http://schemas.openxmlformats.org/officeDocument/2006/relationships/customXml" Target="../ink/ink226.xml"/><Relationship Id="rId486" Type="http://schemas.openxmlformats.org/officeDocument/2006/relationships/customXml" Target="../ink/ink250.xml"/><Relationship Id="rId43" Type="http://schemas.openxmlformats.org/officeDocument/2006/relationships/image" Target="../media/image26.png"/><Relationship Id="rId139" Type="http://schemas.openxmlformats.org/officeDocument/2006/relationships/customXml" Target="../ink/ink70.xml"/><Relationship Id="rId290" Type="http://schemas.openxmlformats.org/officeDocument/2006/relationships/image" Target="../media/image148.png"/><Relationship Id="rId304" Type="http://schemas.openxmlformats.org/officeDocument/2006/relationships/image" Target="../media/image155.png"/><Relationship Id="rId346" Type="http://schemas.openxmlformats.org/officeDocument/2006/relationships/customXml" Target="../ink/ink176.xml"/><Relationship Id="rId388" Type="http://schemas.openxmlformats.org/officeDocument/2006/relationships/customXml" Target="../ink/ink197.xml"/><Relationship Id="rId85" Type="http://schemas.openxmlformats.org/officeDocument/2006/relationships/image" Target="../media/image48.png"/><Relationship Id="rId150" Type="http://schemas.openxmlformats.org/officeDocument/2006/relationships/image" Target="../media/image80.png"/><Relationship Id="rId192" Type="http://schemas.openxmlformats.org/officeDocument/2006/relationships/customXml" Target="../ink/ink97.xml"/><Relationship Id="rId206" Type="http://schemas.openxmlformats.org/officeDocument/2006/relationships/customXml" Target="../ink/ink104.xml"/><Relationship Id="rId413" Type="http://schemas.openxmlformats.org/officeDocument/2006/relationships/image" Target="../media/image209.png"/><Relationship Id="rId248" Type="http://schemas.openxmlformats.org/officeDocument/2006/relationships/customXml" Target="../ink/ink126.xml"/><Relationship Id="rId455" Type="http://schemas.openxmlformats.org/officeDocument/2006/relationships/image" Target="../media/image229.png"/><Relationship Id="rId497" Type="http://schemas.openxmlformats.org/officeDocument/2006/relationships/image" Target="../media/image247.png"/><Relationship Id="rId12" Type="http://schemas.openxmlformats.org/officeDocument/2006/relationships/image" Target="../media/image11.png"/><Relationship Id="rId108" Type="http://schemas.openxmlformats.org/officeDocument/2006/relationships/customXml" Target="../ink/ink54.xml"/><Relationship Id="rId315" Type="http://schemas.openxmlformats.org/officeDocument/2006/relationships/image" Target="../media/image160.png"/><Relationship Id="rId357" Type="http://schemas.openxmlformats.org/officeDocument/2006/relationships/image" Target="../media/image181.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1.xml"/><Relationship Id="rId217" Type="http://schemas.openxmlformats.org/officeDocument/2006/relationships/customXml" Target="../ink/ink110.xml"/><Relationship Id="rId399" Type="http://schemas.openxmlformats.org/officeDocument/2006/relationships/image" Target="../media/image202.png"/><Relationship Id="rId259" Type="http://schemas.openxmlformats.org/officeDocument/2006/relationships/image" Target="../media/image133.png"/><Relationship Id="rId424" Type="http://schemas.openxmlformats.org/officeDocument/2006/relationships/customXml" Target="../ink/ink215.xml"/><Relationship Id="rId466" Type="http://schemas.openxmlformats.org/officeDocument/2006/relationships/image" Target="../media/image234.png"/><Relationship Id="rId23" Type="http://schemas.openxmlformats.org/officeDocument/2006/relationships/customXml" Target="../ink/ink11.xml"/><Relationship Id="rId119" Type="http://schemas.openxmlformats.org/officeDocument/2006/relationships/customXml" Target="../ink/ink60.xml"/><Relationship Id="rId270" Type="http://schemas.openxmlformats.org/officeDocument/2006/relationships/customXml" Target="../ink/ink137.xml"/><Relationship Id="rId326" Type="http://schemas.openxmlformats.org/officeDocument/2006/relationships/customXml" Target="../ink/ink166.xml"/><Relationship Id="rId65" Type="http://schemas.openxmlformats.org/officeDocument/2006/relationships/image" Target="../media/image37.png"/><Relationship Id="rId130" Type="http://schemas.openxmlformats.org/officeDocument/2006/relationships/image" Target="../media/image70.png"/><Relationship Id="rId368" Type="http://schemas.openxmlformats.org/officeDocument/2006/relationships/customXml" Target="../ink/ink187.xml"/><Relationship Id="rId172" Type="http://schemas.openxmlformats.org/officeDocument/2006/relationships/image" Target="../media/image91.png"/><Relationship Id="rId228" Type="http://schemas.openxmlformats.org/officeDocument/2006/relationships/image" Target="../media/image118.png"/><Relationship Id="rId435" Type="http://schemas.openxmlformats.org/officeDocument/2006/relationships/image" Target="../media/image220.png"/><Relationship Id="rId477" Type="http://schemas.openxmlformats.org/officeDocument/2006/relationships/customXml" Target="../ink/ink245.xml"/><Relationship Id="rId281" Type="http://schemas.openxmlformats.org/officeDocument/2006/relationships/customXml" Target="../ink/ink143.xml"/><Relationship Id="rId337" Type="http://schemas.openxmlformats.org/officeDocument/2006/relationships/image" Target="../media/image171.png"/><Relationship Id="rId502" Type="http://schemas.openxmlformats.org/officeDocument/2006/relationships/customXml" Target="../ink/ink258.xml"/><Relationship Id="rId34" Type="http://schemas.openxmlformats.org/officeDocument/2006/relationships/image" Target="../media/image22.png"/><Relationship Id="rId76" Type="http://schemas.openxmlformats.org/officeDocument/2006/relationships/customXml" Target="../ink/ink38.xml"/><Relationship Id="rId141" Type="http://schemas.openxmlformats.org/officeDocument/2006/relationships/customXml" Target="../ink/ink71.xml"/><Relationship Id="rId379" Type="http://schemas.openxmlformats.org/officeDocument/2006/relationships/image" Target="../media/image192.png"/><Relationship Id="rId7" Type="http://schemas.openxmlformats.org/officeDocument/2006/relationships/customXml" Target="../ink/ink3.xml"/><Relationship Id="rId183" Type="http://schemas.openxmlformats.org/officeDocument/2006/relationships/customXml" Target="../ink/ink92.xml"/><Relationship Id="rId239" Type="http://schemas.openxmlformats.org/officeDocument/2006/relationships/image" Target="../media/image123.png"/><Relationship Id="rId390" Type="http://schemas.openxmlformats.org/officeDocument/2006/relationships/customXml" Target="../ink/ink198.xml"/><Relationship Id="rId404" Type="http://schemas.openxmlformats.org/officeDocument/2006/relationships/customXml" Target="../ink/ink205.xml"/><Relationship Id="rId446" Type="http://schemas.openxmlformats.org/officeDocument/2006/relationships/customXml" Target="../ink/ink227.xml"/><Relationship Id="rId250" Type="http://schemas.openxmlformats.org/officeDocument/2006/relationships/customXml" Target="../ink/ink127.xml"/><Relationship Id="rId292" Type="http://schemas.openxmlformats.org/officeDocument/2006/relationships/image" Target="../media/image149.png"/><Relationship Id="rId306" Type="http://schemas.openxmlformats.org/officeDocument/2006/relationships/image" Target="../media/image156.png"/><Relationship Id="rId488" Type="http://schemas.openxmlformats.org/officeDocument/2006/relationships/customXml" Target="../ink/ink251.xml"/><Relationship Id="rId45" Type="http://schemas.openxmlformats.org/officeDocument/2006/relationships/image" Target="../media/image27.png"/><Relationship Id="rId87" Type="http://schemas.openxmlformats.org/officeDocument/2006/relationships/image" Target="../media/image49.png"/><Relationship Id="rId110" Type="http://schemas.openxmlformats.org/officeDocument/2006/relationships/customXml" Target="../ink/ink55.xml"/><Relationship Id="rId348" Type="http://schemas.openxmlformats.org/officeDocument/2006/relationships/customXml" Target="../ink/ink177.xml"/><Relationship Id="rId152" Type="http://schemas.openxmlformats.org/officeDocument/2006/relationships/image" Target="../media/image81.png"/><Relationship Id="rId194" Type="http://schemas.openxmlformats.org/officeDocument/2006/relationships/customXml" Target="../ink/ink98.xml"/><Relationship Id="rId208" Type="http://schemas.openxmlformats.org/officeDocument/2006/relationships/image" Target="../media/image108.png"/><Relationship Id="rId415" Type="http://schemas.openxmlformats.org/officeDocument/2006/relationships/image" Target="../media/image210.png"/><Relationship Id="rId457" Type="http://schemas.openxmlformats.org/officeDocument/2006/relationships/image" Target="../media/image230.png"/><Relationship Id="rId261" Type="http://schemas.openxmlformats.org/officeDocument/2006/relationships/image" Target="../media/image134.png"/><Relationship Id="rId499" Type="http://schemas.openxmlformats.org/officeDocument/2006/relationships/image" Target="../media/image248.png"/><Relationship Id="rId14" Type="http://schemas.openxmlformats.org/officeDocument/2006/relationships/image" Target="../media/image12.png"/><Relationship Id="rId56" Type="http://schemas.openxmlformats.org/officeDocument/2006/relationships/customXml" Target="../ink/ink28.xml"/><Relationship Id="rId317" Type="http://schemas.openxmlformats.org/officeDocument/2006/relationships/image" Target="../media/image161.png"/><Relationship Id="rId359" Type="http://schemas.openxmlformats.org/officeDocument/2006/relationships/image" Target="../media/image182.png"/><Relationship Id="rId98" Type="http://schemas.openxmlformats.org/officeDocument/2006/relationships/customXml" Target="../ink/ink49.xml"/><Relationship Id="rId121" Type="http://schemas.openxmlformats.org/officeDocument/2006/relationships/customXml" Target="../ink/ink61.xml"/><Relationship Id="rId163" Type="http://schemas.openxmlformats.org/officeDocument/2006/relationships/customXml" Target="../ink/ink82.xml"/><Relationship Id="rId219" Type="http://schemas.openxmlformats.org/officeDocument/2006/relationships/customXml" Target="../ink/ink111.xml"/><Relationship Id="rId370" Type="http://schemas.openxmlformats.org/officeDocument/2006/relationships/customXml" Target="../ink/ink188.xml"/><Relationship Id="rId426" Type="http://schemas.openxmlformats.org/officeDocument/2006/relationships/customXml" Target="../ink/ink216.xml"/><Relationship Id="rId230" Type="http://schemas.openxmlformats.org/officeDocument/2006/relationships/image" Target="../media/image119.png"/><Relationship Id="rId468" Type="http://schemas.openxmlformats.org/officeDocument/2006/relationships/image" Target="../media/image235.png"/><Relationship Id="rId25" Type="http://schemas.openxmlformats.org/officeDocument/2006/relationships/customXml" Target="../ink/ink12.xml"/><Relationship Id="rId67" Type="http://schemas.openxmlformats.org/officeDocument/2006/relationships/image" Target="../media/image38.png"/><Relationship Id="rId272" Type="http://schemas.openxmlformats.org/officeDocument/2006/relationships/customXml" Target="../ink/ink138.xml"/><Relationship Id="rId328" Type="http://schemas.openxmlformats.org/officeDocument/2006/relationships/customXml" Target="../ink/ink167.xml"/><Relationship Id="rId132" Type="http://schemas.openxmlformats.org/officeDocument/2006/relationships/image" Target="../media/image71.png"/><Relationship Id="rId174" Type="http://schemas.openxmlformats.org/officeDocument/2006/relationships/image" Target="../media/image92.png"/><Relationship Id="rId381" Type="http://schemas.openxmlformats.org/officeDocument/2006/relationships/image" Target="../media/image193.png"/><Relationship Id="rId241" Type="http://schemas.openxmlformats.org/officeDocument/2006/relationships/image" Target="../media/image124.png"/><Relationship Id="rId437" Type="http://schemas.openxmlformats.org/officeDocument/2006/relationships/image" Target="../media/image221.png"/><Relationship Id="rId479" Type="http://schemas.openxmlformats.org/officeDocument/2006/relationships/image" Target="../media/image238.png"/><Relationship Id="rId36" Type="http://schemas.openxmlformats.org/officeDocument/2006/relationships/image" Target="../media/image23.png"/><Relationship Id="rId283" Type="http://schemas.openxmlformats.org/officeDocument/2006/relationships/customXml" Target="../ink/ink144.xml"/><Relationship Id="rId339" Type="http://schemas.openxmlformats.org/officeDocument/2006/relationships/image" Target="../media/image172.png"/><Relationship Id="rId490" Type="http://schemas.openxmlformats.org/officeDocument/2006/relationships/customXml" Target="../ink/ink252.xml"/><Relationship Id="rId78" Type="http://schemas.openxmlformats.org/officeDocument/2006/relationships/customXml" Target="../ink/ink39.xml"/><Relationship Id="rId101" Type="http://schemas.openxmlformats.org/officeDocument/2006/relationships/image" Target="../media/image56.png"/><Relationship Id="rId143" Type="http://schemas.openxmlformats.org/officeDocument/2006/relationships/customXml" Target="../ink/ink72.xml"/><Relationship Id="rId185" Type="http://schemas.openxmlformats.org/officeDocument/2006/relationships/customXml" Target="../ink/ink93.xml"/><Relationship Id="rId350" Type="http://schemas.openxmlformats.org/officeDocument/2006/relationships/customXml" Target="../ink/ink178.xml"/><Relationship Id="rId406" Type="http://schemas.openxmlformats.org/officeDocument/2006/relationships/customXml" Target="../ink/ink206.xml"/><Relationship Id="rId9" Type="http://schemas.openxmlformats.org/officeDocument/2006/relationships/customXml" Target="../ink/ink4.xml"/><Relationship Id="rId210" Type="http://schemas.openxmlformats.org/officeDocument/2006/relationships/image" Target="../media/image109.png"/><Relationship Id="rId392" Type="http://schemas.openxmlformats.org/officeDocument/2006/relationships/customXml" Target="../ink/ink199.xml"/><Relationship Id="rId448" Type="http://schemas.openxmlformats.org/officeDocument/2006/relationships/customXml" Target="../ink/ink228.xml"/><Relationship Id="rId252" Type="http://schemas.openxmlformats.org/officeDocument/2006/relationships/customXml" Target="../ink/ink128.xml"/><Relationship Id="rId294" Type="http://schemas.openxmlformats.org/officeDocument/2006/relationships/image" Target="../media/image150.png"/><Relationship Id="rId308" Type="http://schemas.openxmlformats.org/officeDocument/2006/relationships/image" Target="../media/image157.png"/><Relationship Id="rId47" Type="http://schemas.openxmlformats.org/officeDocument/2006/relationships/image" Target="../media/image28.png"/><Relationship Id="rId89" Type="http://schemas.openxmlformats.org/officeDocument/2006/relationships/image" Target="../media/image50.png"/><Relationship Id="rId112" Type="http://schemas.openxmlformats.org/officeDocument/2006/relationships/customXml" Target="../ink/ink56.xml"/><Relationship Id="rId154" Type="http://schemas.openxmlformats.org/officeDocument/2006/relationships/image" Target="../media/image82.png"/><Relationship Id="rId361" Type="http://schemas.openxmlformats.org/officeDocument/2006/relationships/image" Target="../media/image183.png"/><Relationship Id="rId196" Type="http://schemas.openxmlformats.org/officeDocument/2006/relationships/customXml" Target="../ink/ink99.xml"/><Relationship Id="rId417" Type="http://schemas.openxmlformats.org/officeDocument/2006/relationships/image" Target="../media/image211.png"/><Relationship Id="rId459" Type="http://schemas.openxmlformats.org/officeDocument/2006/relationships/image" Target="../media/image231.png"/><Relationship Id="rId16" Type="http://schemas.openxmlformats.org/officeDocument/2006/relationships/image" Target="../media/image13.png"/><Relationship Id="rId221" Type="http://schemas.openxmlformats.org/officeDocument/2006/relationships/customXml" Target="../ink/ink112.xml"/><Relationship Id="rId263" Type="http://schemas.openxmlformats.org/officeDocument/2006/relationships/image" Target="../media/image135.png"/><Relationship Id="rId319" Type="http://schemas.openxmlformats.org/officeDocument/2006/relationships/image" Target="../media/image162.png"/><Relationship Id="rId470" Type="http://schemas.openxmlformats.org/officeDocument/2006/relationships/image" Target="../media/image236.png"/><Relationship Id="rId58" Type="http://schemas.openxmlformats.org/officeDocument/2006/relationships/customXml" Target="../ink/ink29.xml"/><Relationship Id="rId123" Type="http://schemas.openxmlformats.org/officeDocument/2006/relationships/customXml" Target="../ink/ink62.xml"/><Relationship Id="rId330" Type="http://schemas.openxmlformats.org/officeDocument/2006/relationships/customXml" Target="../ink/ink168.xml"/><Relationship Id="rId165" Type="http://schemas.openxmlformats.org/officeDocument/2006/relationships/customXml" Target="../ink/ink83.xml"/><Relationship Id="rId372" Type="http://schemas.openxmlformats.org/officeDocument/2006/relationships/customXml" Target="../ink/ink189.xml"/><Relationship Id="rId428" Type="http://schemas.openxmlformats.org/officeDocument/2006/relationships/customXml" Target="../ink/ink217.xml"/><Relationship Id="rId232" Type="http://schemas.openxmlformats.org/officeDocument/2006/relationships/image" Target="../media/image120.png"/><Relationship Id="rId274" Type="http://schemas.openxmlformats.org/officeDocument/2006/relationships/customXml" Target="../ink/ink139.xml"/><Relationship Id="rId481" Type="http://schemas.openxmlformats.org/officeDocument/2006/relationships/image" Target="../media/image239.png"/><Relationship Id="rId27" Type="http://schemas.openxmlformats.org/officeDocument/2006/relationships/customXml" Target="../ink/ink13.xml"/><Relationship Id="rId69" Type="http://schemas.openxmlformats.org/officeDocument/2006/relationships/image" Target="../media/image39.png"/><Relationship Id="rId134" Type="http://schemas.openxmlformats.org/officeDocument/2006/relationships/image" Target="../media/image72.png"/><Relationship Id="rId80" Type="http://schemas.openxmlformats.org/officeDocument/2006/relationships/customXml" Target="../ink/ink40.xml"/><Relationship Id="rId176" Type="http://schemas.openxmlformats.org/officeDocument/2006/relationships/image" Target="../media/image93.png"/><Relationship Id="rId341" Type="http://schemas.openxmlformats.org/officeDocument/2006/relationships/image" Target="../media/image173.png"/><Relationship Id="rId383" Type="http://schemas.openxmlformats.org/officeDocument/2006/relationships/image" Target="../media/image194.png"/><Relationship Id="rId439" Type="http://schemas.openxmlformats.org/officeDocument/2006/relationships/image" Target="../media/image222.png"/><Relationship Id="rId201" Type="http://schemas.openxmlformats.org/officeDocument/2006/relationships/image" Target="../media/image105.png"/><Relationship Id="rId243" Type="http://schemas.openxmlformats.org/officeDocument/2006/relationships/image" Target="../media/image125.png"/><Relationship Id="rId285" Type="http://schemas.openxmlformats.org/officeDocument/2006/relationships/customXml" Target="../ink/ink145.xml"/><Relationship Id="rId450" Type="http://schemas.openxmlformats.org/officeDocument/2006/relationships/customXml" Target="../ink/ink229.xml"/><Relationship Id="rId38" Type="http://schemas.openxmlformats.org/officeDocument/2006/relationships/image" Target="../media/image24.png"/><Relationship Id="rId103" Type="http://schemas.openxmlformats.org/officeDocument/2006/relationships/image" Target="../media/image57.png"/><Relationship Id="rId310" Type="http://schemas.openxmlformats.org/officeDocument/2006/relationships/image" Target="../media/image158.png"/><Relationship Id="rId492" Type="http://schemas.openxmlformats.org/officeDocument/2006/relationships/customXml" Target="../ink/ink253.xml"/><Relationship Id="rId91" Type="http://schemas.openxmlformats.org/officeDocument/2006/relationships/image" Target="../media/image51.png"/><Relationship Id="rId145" Type="http://schemas.openxmlformats.org/officeDocument/2006/relationships/customXml" Target="../ink/ink73.xml"/><Relationship Id="rId187" Type="http://schemas.openxmlformats.org/officeDocument/2006/relationships/customXml" Target="../ink/ink94.xml"/><Relationship Id="rId352" Type="http://schemas.openxmlformats.org/officeDocument/2006/relationships/customXml" Target="../ink/ink179.xml"/><Relationship Id="rId394" Type="http://schemas.openxmlformats.org/officeDocument/2006/relationships/customXml" Target="../ink/ink200.xml"/><Relationship Id="rId408" Type="http://schemas.openxmlformats.org/officeDocument/2006/relationships/customXml" Target="../ink/ink207.xml"/><Relationship Id="rId212" Type="http://schemas.openxmlformats.org/officeDocument/2006/relationships/image" Target="../media/image110.png"/><Relationship Id="rId254" Type="http://schemas.openxmlformats.org/officeDocument/2006/relationships/customXml" Target="../ink/ink129.xml"/><Relationship Id="rId49" Type="http://schemas.openxmlformats.org/officeDocument/2006/relationships/image" Target="../media/image29.png"/><Relationship Id="rId114" Type="http://schemas.openxmlformats.org/officeDocument/2006/relationships/customXml" Target="../ink/ink57.xml"/><Relationship Id="rId296" Type="http://schemas.openxmlformats.org/officeDocument/2006/relationships/image" Target="../media/image151.png"/><Relationship Id="rId461" Type="http://schemas.openxmlformats.org/officeDocument/2006/relationships/image" Target="../media/image232.png"/><Relationship Id="rId60" Type="http://schemas.openxmlformats.org/officeDocument/2006/relationships/customXml" Target="../ink/ink30.xml"/><Relationship Id="rId156" Type="http://schemas.openxmlformats.org/officeDocument/2006/relationships/image" Target="../media/image83.png"/><Relationship Id="rId198" Type="http://schemas.openxmlformats.org/officeDocument/2006/relationships/customXml" Target="../ink/ink100.xml"/><Relationship Id="rId321" Type="http://schemas.openxmlformats.org/officeDocument/2006/relationships/image" Target="../media/image163.png"/><Relationship Id="rId363" Type="http://schemas.openxmlformats.org/officeDocument/2006/relationships/image" Target="../media/image184.png"/><Relationship Id="rId419" Type="http://schemas.openxmlformats.org/officeDocument/2006/relationships/image" Target="../media/image212.png"/><Relationship Id="rId223" Type="http://schemas.openxmlformats.org/officeDocument/2006/relationships/customXml" Target="../ink/ink113.xml"/><Relationship Id="rId430" Type="http://schemas.openxmlformats.org/officeDocument/2006/relationships/customXml" Target="../ink/ink218.xml"/><Relationship Id="rId18" Type="http://schemas.openxmlformats.org/officeDocument/2006/relationships/image" Target="../media/image14.png"/><Relationship Id="rId265" Type="http://schemas.openxmlformats.org/officeDocument/2006/relationships/image" Target="../media/image136.png"/><Relationship Id="rId472" Type="http://schemas.openxmlformats.org/officeDocument/2006/relationships/customXml" Target="../ink/ink241.xml"/><Relationship Id="rId125" Type="http://schemas.openxmlformats.org/officeDocument/2006/relationships/customXml" Target="../ink/ink63.xml"/><Relationship Id="rId167" Type="http://schemas.openxmlformats.org/officeDocument/2006/relationships/customXml" Target="../ink/ink84.xml"/><Relationship Id="rId332" Type="http://schemas.openxmlformats.org/officeDocument/2006/relationships/customXml" Target="../ink/ink169.xml"/><Relationship Id="rId374" Type="http://schemas.openxmlformats.org/officeDocument/2006/relationships/customXml" Target="../ink/ink190.xml"/><Relationship Id="rId71" Type="http://schemas.openxmlformats.org/officeDocument/2006/relationships/image" Target="../media/image41.png"/><Relationship Id="rId234" Type="http://schemas.openxmlformats.org/officeDocument/2006/relationships/image" Target="../media/image121.png"/><Relationship Id="rId2" Type="http://schemas.openxmlformats.org/officeDocument/2006/relationships/notesSlide" Target="../notesSlides/notesSlide13.xml"/><Relationship Id="rId29" Type="http://schemas.openxmlformats.org/officeDocument/2006/relationships/customXml" Target="../ink/ink14.xml"/><Relationship Id="rId276" Type="http://schemas.openxmlformats.org/officeDocument/2006/relationships/customXml" Target="../ink/ink140.xml"/><Relationship Id="rId441" Type="http://schemas.openxmlformats.org/officeDocument/2006/relationships/image" Target="../media/image223.png"/><Relationship Id="rId483" Type="http://schemas.openxmlformats.org/officeDocument/2006/relationships/image" Target="../media/image240.png"/><Relationship Id="rId40" Type="http://schemas.openxmlformats.org/officeDocument/2006/relationships/image" Target="../media/image25.png"/><Relationship Id="rId136" Type="http://schemas.openxmlformats.org/officeDocument/2006/relationships/image" Target="../media/image73.png"/><Relationship Id="rId178" Type="http://schemas.openxmlformats.org/officeDocument/2006/relationships/image" Target="../media/image94.png"/><Relationship Id="rId301" Type="http://schemas.openxmlformats.org/officeDocument/2006/relationships/customXml" Target="../ink/ink153.xml"/><Relationship Id="rId343" Type="http://schemas.openxmlformats.org/officeDocument/2006/relationships/image" Target="../media/image174.png"/><Relationship Id="rId82" Type="http://schemas.openxmlformats.org/officeDocument/2006/relationships/customXml" Target="../ink/ink41.xml"/><Relationship Id="rId203" Type="http://schemas.openxmlformats.org/officeDocument/2006/relationships/image" Target="../media/image106.png"/><Relationship Id="rId385" Type="http://schemas.openxmlformats.org/officeDocument/2006/relationships/image" Target="../media/image195.png"/><Relationship Id="rId245" Type="http://schemas.openxmlformats.org/officeDocument/2006/relationships/image" Target="../media/image126.png"/><Relationship Id="rId287" Type="http://schemas.openxmlformats.org/officeDocument/2006/relationships/customXml" Target="../ink/ink146.xml"/><Relationship Id="rId410" Type="http://schemas.openxmlformats.org/officeDocument/2006/relationships/customXml" Target="../ink/ink208.xml"/><Relationship Id="rId452" Type="http://schemas.openxmlformats.org/officeDocument/2006/relationships/customXml" Target="../ink/ink230.xml"/><Relationship Id="rId494" Type="http://schemas.openxmlformats.org/officeDocument/2006/relationships/customXml" Target="../ink/ink254.xml"/><Relationship Id="rId105" Type="http://schemas.openxmlformats.org/officeDocument/2006/relationships/image" Target="../media/image58.png"/><Relationship Id="rId147" Type="http://schemas.openxmlformats.org/officeDocument/2006/relationships/customXml" Target="../ink/ink74.xml"/><Relationship Id="rId312" Type="http://schemas.openxmlformats.org/officeDocument/2006/relationships/image" Target="../media/image159.png"/><Relationship Id="rId354" Type="http://schemas.openxmlformats.org/officeDocument/2006/relationships/customXml" Target="../ink/ink180.xml"/><Relationship Id="rId51" Type="http://schemas.openxmlformats.org/officeDocument/2006/relationships/image" Target="../media/image30.png"/><Relationship Id="rId93" Type="http://schemas.openxmlformats.org/officeDocument/2006/relationships/image" Target="../media/image52.png"/><Relationship Id="rId189" Type="http://schemas.openxmlformats.org/officeDocument/2006/relationships/customXml" Target="../ink/ink95.xml"/><Relationship Id="rId396" Type="http://schemas.openxmlformats.org/officeDocument/2006/relationships/customXml" Target="../ink/ink201.xml"/><Relationship Id="rId214" Type="http://schemas.openxmlformats.org/officeDocument/2006/relationships/image" Target="../media/image111.png"/><Relationship Id="rId256" Type="http://schemas.openxmlformats.org/officeDocument/2006/relationships/customXml" Target="../ink/ink130.xml"/><Relationship Id="rId298" Type="http://schemas.openxmlformats.org/officeDocument/2006/relationships/image" Target="../media/image152.png"/><Relationship Id="rId421" Type="http://schemas.openxmlformats.org/officeDocument/2006/relationships/image" Target="../media/image213.png"/><Relationship Id="rId463" Type="http://schemas.openxmlformats.org/officeDocument/2006/relationships/customXml" Target="../ink/ink236.xml"/><Relationship Id="rId116" Type="http://schemas.openxmlformats.org/officeDocument/2006/relationships/customXml" Target="../ink/ink58.xml"/><Relationship Id="rId158" Type="http://schemas.openxmlformats.org/officeDocument/2006/relationships/image" Target="../media/image84.png"/><Relationship Id="rId323" Type="http://schemas.openxmlformats.org/officeDocument/2006/relationships/image" Target="../media/image164.png"/><Relationship Id="rId20" Type="http://schemas.openxmlformats.org/officeDocument/2006/relationships/image" Target="../media/image15.png"/><Relationship Id="rId62" Type="http://schemas.openxmlformats.org/officeDocument/2006/relationships/customXml" Target="../ink/ink31.xml"/><Relationship Id="rId365" Type="http://schemas.openxmlformats.org/officeDocument/2006/relationships/image" Target="../media/image185.png"/><Relationship Id="rId225" Type="http://schemas.openxmlformats.org/officeDocument/2006/relationships/customXml" Target="../ink/ink114.xml"/><Relationship Id="rId267" Type="http://schemas.openxmlformats.org/officeDocument/2006/relationships/image" Target="../media/image137.png"/><Relationship Id="rId432" Type="http://schemas.openxmlformats.org/officeDocument/2006/relationships/customXml" Target="../ink/ink219.xml"/><Relationship Id="rId474" Type="http://schemas.openxmlformats.org/officeDocument/2006/relationships/customXml" Target="../ink/ink243.xml"/><Relationship Id="rId127" Type="http://schemas.openxmlformats.org/officeDocument/2006/relationships/customXml" Target="../ink/ink64.xml"/><Relationship Id="rId10" Type="http://schemas.openxmlformats.org/officeDocument/2006/relationships/image" Target="../media/image10.png"/><Relationship Id="rId31" Type="http://schemas.openxmlformats.org/officeDocument/2006/relationships/customXml" Target="../ink/ink15.xml"/><Relationship Id="rId52" Type="http://schemas.openxmlformats.org/officeDocument/2006/relationships/customXml" Target="../ink/ink26.xml"/><Relationship Id="rId73" Type="http://schemas.openxmlformats.org/officeDocument/2006/relationships/image" Target="../media/image42.png"/><Relationship Id="rId94" Type="http://schemas.openxmlformats.org/officeDocument/2006/relationships/customXml" Target="../ink/ink47.xml"/><Relationship Id="rId148" Type="http://schemas.openxmlformats.org/officeDocument/2006/relationships/image" Target="../media/image79.png"/><Relationship Id="rId169" Type="http://schemas.openxmlformats.org/officeDocument/2006/relationships/customXml" Target="../ink/ink85.xml"/><Relationship Id="rId334" Type="http://schemas.openxmlformats.org/officeDocument/2006/relationships/customXml" Target="../ink/ink170.xml"/><Relationship Id="rId355" Type="http://schemas.openxmlformats.org/officeDocument/2006/relationships/image" Target="../media/image180.png"/><Relationship Id="rId376" Type="http://schemas.openxmlformats.org/officeDocument/2006/relationships/customXml" Target="../ink/ink191.xml"/><Relationship Id="rId397" Type="http://schemas.openxmlformats.org/officeDocument/2006/relationships/image" Target="../media/image201.png"/><Relationship Id="rId4" Type="http://schemas.openxmlformats.org/officeDocument/2006/relationships/image" Target="../media/image7.png"/><Relationship Id="rId180" Type="http://schemas.openxmlformats.org/officeDocument/2006/relationships/image" Target="../media/image95.png"/><Relationship Id="rId215" Type="http://schemas.openxmlformats.org/officeDocument/2006/relationships/customXml" Target="../ink/ink109.xml"/><Relationship Id="rId236" Type="http://schemas.openxmlformats.org/officeDocument/2006/relationships/customXml" Target="../ink/ink120.xml"/><Relationship Id="rId257" Type="http://schemas.openxmlformats.org/officeDocument/2006/relationships/image" Target="../media/image132.png"/><Relationship Id="rId278" Type="http://schemas.openxmlformats.org/officeDocument/2006/relationships/image" Target="../media/image142.png"/><Relationship Id="rId401" Type="http://schemas.openxmlformats.org/officeDocument/2006/relationships/image" Target="../media/image203.png"/><Relationship Id="rId422" Type="http://schemas.openxmlformats.org/officeDocument/2006/relationships/customXml" Target="../ink/ink214.xml"/><Relationship Id="rId443" Type="http://schemas.openxmlformats.org/officeDocument/2006/relationships/customXml" Target="../ink/ink225.xml"/><Relationship Id="rId464" Type="http://schemas.openxmlformats.org/officeDocument/2006/relationships/image" Target="../media/image233.png"/><Relationship Id="rId303" Type="http://schemas.openxmlformats.org/officeDocument/2006/relationships/customXml" Target="../ink/ink154.xml"/><Relationship Id="rId485" Type="http://schemas.openxmlformats.org/officeDocument/2006/relationships/image" Target="../media/image241.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image" Target="../media/image74.png"/><Relationship Id="rId345" Type="http://schemas.openxmlformats.org/officeDocument/2006/relationships/image" Target="../media/image175.png"/><Relationship Id="rId387" Type="http://schemas.openxmlformats.org/officeDocument/2006/relationships/image" Target="../media/image196.png"/><Relationship Id="rId191" Type="http://schemas.openxmlformats.org/officeDocument/2006/relationships/customXml" Target="../ink/ink96.xml"/><Relationship Id="rId205" Type="http://schemas.openxmlformats.org/officeDocument/2006/relationships/image" Target="../media/image107.png"/><Relationship Id="rId247" Type="http://schemas.openxmlformats.org/officeDocument/2006/relationships/image" Target="../media/image127.png"/><Relationship Id="rId412" Type="http://schemas.openxmlformats.org/officeDocument/2006/relationships/customXml" Target="../ink/ink209.xml"/><Relationship Id="rId107" Type="http://schemas.openxmlformats.org/officeDocument/2006/relationships/image" Target="../media/image59.png"/><Relationship Id="rId289" Type="http://schemas.openxmlformats.org/officeDocument/2006/relationships/customXml" Target="../ink/ink147.xml"/><Relationship Id="rId454" Type="http://schemas.openxmlformats.org/officeDocument/2006/relationships/customXml" Target="../ink/ink231.xml"/><Relationship Id="rId496" Type="http://schemas.openxmlformats.org/officeDocument/2006/relationships/customXml" Target="../ink/ink255.xml"/><Relationship Id="rId11" Type="http://schemas.openxmlformats.org/officeDocument/2006/relationships/customXml" Target="../ink/ink5.xml"/><Relationship Id="rId53" Type="http://schemas.openxmlformats.org/officeDocument/2006/relationships/image" Target="../media/image31.png"/><Relationship Id="rId149" Type="http://schemas.openxmlformats.org/officeDocument/2006/relationships/customXml" Target="../ink/ink75.xml"/><Relationship Id="rId314" Type="http://schemas.openxmlformats.org/officeDocument/2006/relationships/customXml" Target="../ink/ink160.xml"/><Relationship Id="rId356" Type="http://schemas.openxmlformats.org/officeDocument/2006/relationships/customXml" Target="../ink/ink181.xml"/><Relationship Id="rId398" Type="http://schemas.openxmlformats.org/officeDocument/2006/relationships/customXml" Target="../ink/ink202.xml"/><Relationship Id="rId95" Type="http://schemas.openxmlformats.org/officeDocument/2006/relationships/image" Target="../media/image53.png"/><Relationship Id="rId160" Type="http://schemas.openxmlformats.org/officeDocument/2006/relationships/image" Target="../media/image85.png"/><Relationship Id="rId216" Type="http://schemas.openxmlformats.org/officeDocument/2006/relationships/image" Target="../media/image112.png"/><Relationship Id="rId423" Type="http://schemas.openxmlformats.org/officeDocument/2006/relationships/image" Target="../media/image214.png"/><Relationship Id="rId258" Type="http://schemas.openxmlformats.org/officeDocument/2006/relationships/customXml" Target="../ink/ink131.xml"/><Relationship Id="rId465" Type="http://schemas.openxmlformats.org/officeDocument/2006/relationships/customXml" Target="../ink/ink237.xml"/><Relationship Id="rId22" Type="http://schemas.openxmlformats.org/officeDocument/2006/relationships/image" Target="../media/image16.png"/><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367" Type="http://schemas.openxmlformats.org/officeDocument/2006/relationships/image" Target="../media/image186.png"/><Relationship Id="rId171" Type="http://schemas.openxmlformats.org/officeDocument/2006/relationships/customXml" Target="../ink/ink86.xml"/><Relationship Id="rId227" Type="http://schemas.openxmlformats.org/officeDocument/2006/relationships/customXml" Target="../ink/ink115.xml"/><Relationship Id="rId269" Type="http://schemas.openxmlformats.org/officeDocument/2006/relationships/image" Target="../media/image138.png"/><Relationship Id="rId434" Type="http://schemas.openxmlformats.org/officeDocument/2006/relationships/customXml" Target="../ink/ink220.xml"/><Relationship Id="rId476" Type="http://schemas.openxmlformats.org/officeDocument/2006/relationships/customXml" Target="../ink/ink244.xml"/><Relationship Id="rId33" Type="http://schemas.openxmlformats.org/officeDocument/2006/relationships/customXml" Target="../ink/ink16.xml"/><Relationship Id="rId129" Type="http://schemas.openxmlformats.org/officeDocument/2006/relationships/customXml" Target="../ink/ink65.xml"/><Relationship Id="rId280" Type="http://schemas.openxmlformats.org/officeDocument/2006/relationships/image" Target="../media/image143.png"/><Relationship Id="rId336" Type="http://schemas.openxmlformats.org/officeDocument/2006/relationships/customXml" Target="../ink/ink171.xml"/><Relationship Id="rId501" Type="http://schemas.openxmlformats.org/officeDocument/2006/relationships/image" Target="../media/image249.png"/><Relationship Id="rId75" Type="http://schemas.openxmlformats.org/officeDocument/2006/relationships/image" Target="../media/image43.png"/><Relationship Id="rId140" Type="http://schemas.openxmlformats.org/officeDocument/2006/relationships/image" Target="../media/image75.png"/><Relationship Id="rId182" Type="http://schemas.openxmlformats.org/officeDocument/2006/relationships/image" Target="../media/image96.png"/><Relationship Id="rId378" Type="http://schemas.openxmlformats.org/officeDocument/2006/relationships/customXml" Target="../ink/ink192.xml"/><Relationship Id="rId403" Type="http://schemas.openxmlformats.org/officeDocument/2006/relationships/image" Target="../media/image204.png"/><Relationship Id="rId6" Type="http://schemas.openxmlformats.org/officeDocument/2006/relationships/image" Target="../media/image8.png"/><Relationship Id="rId238" Type="http://schemas.openxmlformats.org/officeDocument/2006/relationships/customXml" Target="../ink/ink121.xml"/><Relationship Id="rId445" Type="http://schemas.openxmlformats.org/officeDocument/2006/relationships/image" Target="../media/image224.png"/><Relationship Id="rId487" Type="http://schemas.openxmlformats.org/officeDocument/2006/relationships/image" Target="../media/image242.png"/><Relationship Id="rId291" Type="http://schemas.openxmlformats.org/officeDocument/2006/relationships/customXml" Target="../ink/ink148.xml"/><Relationship Id="rId305" Type="http://schemas.openxmlformats.org/officeDocument/2006/relationships/customXml" Target="../ink/ink155.xml"/><Relationship Id="rId347" Type="http://schemas.openxmlformats.org/officeDocument/2006/relationships/image" Target="../media/image176.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customXml" Target="../ink/ink76.xml"/><Relationship Id="rId389" Type="http://schemas.openxmlformats.org/officeDocument/2006/relationships/image" Target="../media/image197.png"/><Relationship Id="rId193" Type="http://schemas.openxmlformats.org/officeDocument/2006/relationships/image" Target="../media/image101.png"/><Relationship Id="rId207" Type="http://schemas.openxmlformats.org/officeDocument/2006/relationships/customXml" Target="../ink/ink105.xml"/><Relationship Id="rId249" Type="http://schemas.openxmlformats.org/officeDocument/2006/relationships/image" Target="../media/image128.png"/><Relationship Id="rId414" Type="http://schemas.openxmlformats.org/officeDocument/2006/relationships/customXml" Target="../ink/ink210.xml"/><Relationship Id="rId456" Type="http://schemas.openxmlformats.org/officeDocument/2006/relationships/customXml" Target="../ink/ink232.xml"/><Relationship Id="rId498" Type="http://schemas.openxmlformats.org/officeDocument/2006/relationships/customXml" Target="../ink/ink256.xml"/><Relationship Id="rId13" Type="http://schemas.openxmlformats.org/officeDocument/2006/relationships/customXml" Target="../ink/ink6.xml"/><Relationship Id="rId109" Type="http://schemas.openxmlformats.org/officeDocument/2006/relationships/image" Target="../media/image60.png"/><Relationship Id="rId260" Type="http://schemas.openxmlformats.org/officeDocument/2006/relationships/customXml" Target="../ink/ink132.xml"/><Relationship Id="rId316" Type="http://schemas.openxmlformats.org/officeDocument/2006/relationships/customXml" Target="../ink/ink161.xml"/><Relationship Id="rId55" Type="http://schemas.openxmlformats.org/officeDocument/2006/relationships/image" Target="../media/image32.png"/><Relationship Id="rId97" Type="http://schemas.openxmlformats.org/officeDocument/2006/relationships/image" Target="../media/image54.png"/><Relationship Id="rId120" Type="http://schemas.openxmlformats.org/officeDocument/2006/relationships/image" Target="../media/image65.png"/><Relationship Id="rId358" Type="http://schemas.openxmlformats.org/officeDocument/2006/relationships/customXml" Target="../ink/ink182.xml"/><Relationship Id="rId162" Type="http://schemas.openxmlformats.org/officeDocument/2006/relationships/image" Target="../media/image86.png"/><Relationship Id="rId218" Type="http://schemas.openxmlformats.org/officeDocument/2006/relationships/image" Target="../media/image113.png"/><Relationship Id="rId425" Type="http://schemas.openxmlformats.org/officeDocument/2006/relationships/image" Target="../media/image215.png"/><Relationship Id="rId467" Type="http://schemas.openxmlformats.org/officeDocument/2006/relationships/customXml" Target="../ink/ink238.xml"/><Relationship Id="rId271" Type="http://schemas.openxmlformats.org/officeDocument/2006/relationships/image" Target="../media/image139.png"/><Relationship Id="rId24" Type="http://schemas.openxmlformats.org/officeDocument/2006/relationships/image" Target="../media/image17.png"/><Relationship Id="rId66" Type="http://schemas.openxmlformats.org/officeDocument/2006/relationships/customXml" Target="../ink/ink33.xml"/><Relationship Id="rId131" Type="http://schemas.openxmlformats.org/officeDocument/2006/relationships/customXml" Target="../ink/ink66.xml"/><Relationship Id="rId327" Type="http://schemas.openxmlformats.org/officeDocument/2006/relationships/image" Target="../media/image166.png"/><Relationship Id="rId369" Type="http://schemas.openxmlformats.org/officeDocument/2006/relationships/image" Target="../media/image187.png"/><Relationship Id="rId173" Type="http://schemas.openxmlformats.org/officeDocument/2006/relationships/customXml" Target="../ink/ink87.xml"/><Relationship Id="rId229" Type="http://schemas.openxmlformats.org/officeDocument/2006/relationships/customXml" Target="../ink/ink116.xml"/><Relationship Id="rId380" Type="http://schemas.openxmlformats.org/officeDocument/2006/relationships/customXml" Target="../ink/ink193.xml"/><Relationship Id="rId436" Type="http://schemas.openxmlformats.org/officeDocument/2006/relationships/customXml" Target="../ink/ink221.xml"/><Relationship Id="rId240" Type="http://schemas.openxmlformats.org/officeDocument/2006/relationships/customXml" Target="../ink/ink122.xml"/><Relationship Id="rId478" Type="http://schemas.openxmlformats.org/officeDocument/2006/relationships/customXml" Target="../ink/ink246.xml"/><Relationship Id="rId35" Type="http://schemas.openxmlformats.org/officeDocument/2006/relationships/customXml" Target="../ink/ink17.xml"/><Relationship Id="rId77" Type="http://schemas.openxmlformats.org/officeDocument/2006/relationships/image" Target="../media/image44.png"/><Relationship Id="rId100" Type="http://schemas.openxmlformats.org/officeDocument/2006/relationships/customXml" Target="../ink/ink50.xml"/><Relationship Id="rId282" Type="http://schemas.openxmlformats.org/officeDocument/2006/relationships/image" Target="../media/image144.png"/><Relationship Id="rId338" Type="http://schemas.openxmlformats.org/officeDocument/2006/relationships/customXml" Target="../ink/ink172.xml"/><Relationship Id="rId503" Type="http://schemas.openxmlformats.org/officeDocument/2006/relationships/image" Target="../media/image250.png"/><Relationship Id="rId8" Type="http://schemas.openxmlformats.org/officeDocument/2006/relationships/image" Target="../media/image9.png"/><Relationship Id="rId142" Type="http://schemas.openxmlformats.org/officeDocument/2006/relationships/image" Target="../media/image76.png"/><Relationship Id="rId184" Type="http://schemas.openxmlformats.org/officeDocument/2006/relationships/image" Target="../media/image97.png"/><Relationship Id="rId391" Type="http://schemas.openxmlformats.org/officeDocument/2006/relationships/image" Target="../media/image198.png"/><Relationship Id="rId405" Type="http://schemas.openxmlformats.org/officeDocument/2006/relationships/image" Target="../media/image205.png"/><Relationship Id="rId447" Type="http://schemas.openxmlformats.org/officeDocument/2006/relationships/image" Target="../media/image225.png"/><Relationship Id="rId251" Type="http://schemas.openxmlformats.org/officeDocument/2006/relationships/image" Target="../media/image129.png"/><Relationship Id="rId489" Type="http://schemas.openxmlformats.org/officeDocument/2006/relationships/image" Target="../media/image243.png"/><Relationship Id="rId46" Type="http://schemas.openxmlformats.org/officeDocument/2006/relationships/customXml" Target="../ink/ink23.xml"/><Relationship Id="rId293" Type="http://schemas.openxmlformats.org/officeDocument/2006/relationships/customXml" Target="../ink/ink149.xml"/><Relationship Id="rId307" Type="http://schemas.openxmlformats.org/officeDocument/2006/relationships/customXml" Target="../ink/ink156.xml"/><Relationship Id="rId349" Type="http://schemas.openxmlformats.org/officeDocument/2006/relationships/image" Target="../media/image177.png"/><Relationship Id="rId88" Type="http://schemas.openxmlformats.org/officeDocument/2006/relationships/customXml" Target="../ink/ink44.xml"/><Relationship Id="rId111" Type="http://schemas.openxmlformats.org/officeDocument/2006/relationships/image" Target="../media/image61.png"/><Relationship Id="rId153" Type="http://schemas.openxmlformats.org/officeDocument/2006/relationships/customXml" Target="../ink/ink77.xml"/><Relationship Id="rId195" Type="http://schemas.openxmlformats.org/officeDocument/2006/relationships/image" Target="../media/image102.png"/><Relationship Id="rId209" Type="http://schemas.openxmlformats.org/officeDocument/2006/relationships/customXml" Target="../ink/ink106.xml"/><Relationship Id="rId360" Type="http://schemas.openxmlformats.org/officeDocument/2006/relationships/customXml" Target="../ink/ink183.xml"/><Relationship Id="rId416" Type="http://schemas.openxmlformats.org/officeDocument/2006/relationships/customXml" Target="../ink/ink211.xml"/><Relationship Id="rId220" Type="http://schemas.openxmlformats.org/officeDocument/2006/relationships/image" Target="../media/image114.png"/><Relationship Id="rId458" Type="http://schemas.openxmlformats.org/officeDocument/2006/relationships/customXml" Target="../ink/ink233.xml"/><Relationship Id="rId15" Type="http://schemas.openxmlformats.org/officeDocument/2006/relationships/customXml" Target="../ink/ink7.xml"/><Relationship Id="rId57" Type="http://schemas.openxmlformats.org/officeDocument/2006/relationships/image" Target="../media/image33.png"/><Relationship Id="rId262" Type="http://schemas.openxmlformats.org/officeDocument/2006/relationships/customXml" Target="../ink/ink133.xml"/><Relationship Id="rId318" Type="http://schemas.openxmlformats.org/officeDocument/2006/relationships/customXml" Target="../ink/ink162.xml"/><Relationship Id="rId99" Type="http://schemas.openxmlformats.org/officeDocument/2006/relationships/image" Target="../media/image55.png"/><Relationship Id="rId122" Type="http://schemas.openxmlformats.org/officeDocument/2006/relationships/image" Target="../media/image66.png"/><Relationship Id="rId164" Type="http://schemas.openxmlformats.org/officeDocument/2006/relationships/image" Target="../media/image87.png"/><Relationship Id="rId371" Type="http://schemas.openxmlformats.org/officeDocument/2006/relationships/image" Target="../media/image188.png"/><Relationship Id="rId427" Type="http://schemas.openxmlformats.org/officeDocument/2006/relationships/image" Target="../media/image216.png"/><Relationship Id="rId469" Type="http://schemas.openxmlformats.org/officeDocument/2006/relationships/customXml" Target="../ink/ink239.xml"/><Relationship Id="rId26" Type="http://schemas.openxmlformats.org/officeDocument/2006/relationships/image" Target="../media/image18.png"/><Relationship Id="rId231" Type="http://schemas.openxmlformats.org/officeDocument/2006/relationships/customXml" Target="../ink/ink117.xml"/><Relationship Id="rId273" Type="http://schemas.openxmlformats.org/officeDocument/2006/relationships/image" Target="../media/image140.png"/><Relationship Id="rId329" Type="http://schemas.openxmlformats.org/officeDocument/2006/relationships/image" Target="../media/image167.png"/><Relationship Id="rId480" Type="http://schemas.openxmlformats.org/officeDocument/2006/relationships/customXml" Target="../ink/ink247.xml"/><Relationship Id="rId68" Type="http://schemas.openxmlformats.org/officeDocument/2006/relationships/customXml" Target="../ink/ink34.xml"/><Relationship Id="rId133" Type="http://schemas.openxmlformats.org/officeDocument/2006/relationships/customXml" Target="../ink/ink67.xml"/><Relationship Id="rId175" Type="http://schemas.openxmlformats.org/officeDocument/2006/relationships/customXml" Target="../ink/ink88.xml"/><Relationship Id="rId340" Type="http://schemas.openxmlformats.org/officeDocument/2006/relationships/customXml" Target="../ink/ink173.xml"/><Relationship Id="rId200" Type="http://schemas.openxmlformats.org/officeDocument/2006/relationships/customXml" Target="../ink/ink101.xml"/><Relationship Id="rId382" Type="http://schemas.openxmlformats.org/officeDocument/2006/relationships/customXml" Target="../ink/ink194.xml"/><Relationship Id="rId438" Type="http://schemas.openxmlformats.org/officeDocument/2006/relationships/customXml" Target="../ink/ink222.xml"/><Relationship Id="rId242" Type="http://schemas.openxmlformats.org/officeDocument/2006/relationships/customXml" Target="../ink/ink123.xml"/><Relationship Id="rId284" Type="http://schemas.openxmlformats.org/officeDocument/2006/relationships/image" Target="../media/image145.png"/><Relationship Id="rId491" Type="http://schemas.openxmlformats.org/officeDocument/2006/relationships/image" Target="../media/image244.png"/><Relationship Id="rId37" Type="http://schemas.openxmlformats.org/officeDocument/2006/relationships/customXml" Target="../ink/ink18.xml"/><Relationship Id="rId79" Type="http://schemas.openxmlformats.org/officeDocument/2006/relationships/image" Target="../media/image45.png"/><Relationship Id="rId102" Type="http://schemas.openxmlformats.org/officeDocument/2006/relationships/customXml" Target="../ink/ink51.xml"/><Relationship Id="rId144" Type="http://schemas.openxmlformats.org/officeDocument/2006/relationships/image" Target="../media/image77.png"/><Relationship Id="rId90" Type="http://schemas.openxmlformats.org/officeDocument/2006/relationships/customXml" Target="../ink/ink45.xml"/><Relationship Id="rId186" Type="http://schemas.openxmlformats.org/officeDocument/2006/relationships/image" Target="../media/image98.png"/><Relationship Id="rId351" Type="http://schemas.openxmlformats.org/officeDocument/2006/relationships/image" Target="../media/image178.png"/><Relationship Id="rId393" Type="http://schemas.openxmlformats.org/officeDocument/2006/relationships/image" Target="../media/image199.png"/><Relationship Id="rId407" Type="http://schemas.openxmlformats.org/officeDocument/2006/relationships/image" Target="../media/image206.png"/><Relationship Id="rId449" Type="http://schemas.openxmlformats.org/officeDocument/2006/relationships/image" Target="../media/image226.png"/><Relationship Id="rId211" Type="http://schemas.openxmlformats.org/officeDocument/2006/relationships/customXml" Target="../ink/ink107.xml"/><Relationship Id="rId253" Type="http://schemas.openxmlformats.org/officeDocument/2006/relationships/image" Target="../media/image130.png"/><Relationship Id="rId295" Type="http://schemas.openxmlformats.org/officeDocument/2006/relationships/customXml" Target="../ink/ink150.xml"/><Relationship Id="rId309" Type="http://schemas.openxmlformats.org/officeDocument/2006/relationships/customXml" Target="../ink/ink157.xml"/><Relationship Id="rId460" Type="http://schemas.openxmlformats.org/officeDocument/2006/relationships/customXml" Target="../ink/ink234.xml"/><Relationship Id="rId48" Type="http://schemas.openxmlformats.org/officeDocument/2006/relationships/customXml" Target="../ink/ink24.xml"/><Relationship Id="rId113" Type="http://schemas.openxmlformats.org/officeDocument/2006/relationships/image" Target="../media/image62.png"/><Relationship Id="rId320" Type="http://schemas.openxmlformats.org/officeDocument/2006/relationships/customXml" Target="../ink/ink163.xml"/><Relationship Id="rId155" Type="http://schemas.openxmlformats.org/officeDocument/2006/relationships/customXml" Target="../ink/ink78.xml"/><Relationship Id="rId197" Type="http://schemas.openxmlformats.org/officeDocument/2006/relationships/image" Target="../media/image103.png"/><Relationship Id="rId362" Type="http://schemas.openxmlformats.org/officeDocument/2006/relationships/customXml" Target="../ink/ink184.xml"/><Relationship Id="rId418" Type="http://schemas.openxmlformats.org/officeDocument/2006/relationships/customXml" Target="../ink/ink212.xml"/><Relationship Id="rId222" Type="http://schemas.openxmlformats.org/officeDocument/2006/relationships/image" Target="../media/image115.png"/><Relationship Id="rId264" Type="http://schemas.openxmlformats.org/officeDocument/2006/relationships/customXml" Target="../ink/ink134.xml"/><Relationship Id="rId471" Type="http://schemas.openxmlformats.org/officeDocument/2006/relationships/customXml" Target="../ink/ink240.xml"/><Relationship Id="rId17" Type="http://schemas.openxmlformats.org/officeDocument/2006/relationships/customXml" Target="../ink/ink8.xml"/><Relationship Id="rId59" Type="http://schemas.openxmlformats.org/officeDocument/2006/relationships/image" Target="../media/image34.png"/><Relationship Id="rId124" Type="http://schemas.openxmlformats.org/officeDocument/2006/relationships/image" Target="../media/image67.png"/><Relationship Id="rId70" Type="http://schemas.openxmlformats.org/officeDocument/2006/relationships/customXml" Target="../ink/ink35.xml"/><Relationship Id="rId166" Type="http://schemas.openxmlformats.org/officeDocument/2006/relationships/image" Target="../media/image88.png"/><Relationship Id="rId331" Type="http://schemas.openxmlformats.org/officeDocument/2006/relationships/image" Target="../media/image168.png"/><Relationship Id="rId373" Type="http://schemas.openxmlformats.org/officeDocument/2006/relationships/image" Target="../media/image189.png"/><Relationship Id="rId429" Type="http://schemas.openxmlformats.org/officeDocument/2006/relationships/image" Target="../media/image217.png"/><Relationship Id="rId1" Type="http://schemas.openxmlformats.org/officeDocument/2006/relationships/slideLayout" Target="../slideLayouts/slideLayout7.xml"/><Relationship Id="rId233" Type="http://schemas.openxmlformats.org/officeDocument/2006/relationships/customXml" Target="../ink/ink118.xml"/><Relationship Id="rId440" Type="http://schemas.openxmlformats.org/officeDocument/2006/relationships/customXml" Target="../ink/ink223.xml"/><Relationship Id="rId28" Type="http://schemas.openxmlformats.org/officeDocument/2006/relationships/image" Target="../media/image19.png"/><Relationship Id="rId275" Type="http://schemas.openxmlformats.org/officeDocument/2006/relationships/image" Target="../media/image141.png"/><Relationship Id="rId300" Type="http://schemas.openxmlformats.org/officeDocument/2006/relationships/image" Target="../media/image153.png"/><Relationship Id="rId482" Type="http://schemas.openxmlformats.org/officeDocument/2006/relationships/customXml" Target="../ink/ink248.xml"/><Relationship Id="rId81" Type="http://schemas.openxmlformats.org/officeDocument/2006/relationships/image" Target="../media/image46.png"/><Relationship Id="rId135" Type="http://schemas.openxmlformats.org/officeDocument/2006/relationships/customXml" Target="../ink/ink68.xml"/><Relationship Id="rId177" Type="http://schemas.openxmlformats.org/officeDocument/2006/relationships/customXml" Target="../ink/ink89.xml"/><Relationship Id="rId342" Type="http://schemas.openxmlformats.org/officeDocument/2006/relationships/customXml" Target="../ink/ink174.xml"/><Relationship Id="rId384" Type="http://schemas.openxmlformats.org/officeDocument/2006/relationships/customXml" Target="../ink/ink195.xml"/><Relationship Id="rId202" Type="http://schemas.openxmlformats.org/officeDocument/2006/relationships/customXml" Target="../ink/ink102.xml"/><Relationship Id="rId244" Type="http://schemas.openxmlformats.org/officeDocument/2006/relationships/customXml" Target="../ink/ink124.xml"/><Relationship Id="rId39" Type="http://schemas.openxmlformats.org/officeDocument/2006/relationships/customXml" Target="../ink/ink19.xml"/><Relationship Id="rId286" Type="http://schemas.openxmlformats.org/officeDocument/2006/relationships/image" Target="../media/image146.png"/><Relationship Id="rId451" Type="http://schemas.openxmlformats.org/officeDocument/2006/relationships/image" Target="../media/image227.png"/><Relationship Id="rId493" Type="http://schemas.openxmlformats.org/officeDocument/2006/relationships/image" Target="../media/image245.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image" Target="../media/image78.png"/><Relationship Id="rId188" Type="http://schemas.openxmlformats.org/officeDocument/2006/relationships/image" Target="../media/image99.png"/><Relationship Id="rId311" Type="http://schemas.openxmlformats.org/officeDocument/2006/relationships/customXml" Target="../ink/ink158.xml"/><Relationship Id="rId353" Type="http://schemas.openxmlformats.org/officeDocument/2006/relationships/image" Target="../media/image179.png"/><Relationship Id="rId395" Type="http://schemas.openxmlformats.org/officeDocument/2006/relationships/image" Target="../media/image200.png"/><Relationship Id="rId409" Type="http://schemas.openxmlformats.org/officeDocument/2006/relationships/image" Target="../media/image207.png"/><Relationship Id="rId92" Type="http://schemas.openxmlformats.org/officeDocument/2006/relationships/customXml" Target="../ink/ink46.xml"/><Relationship Id="rId213" Type="http://schemas.openxmlformats.org/officeDocument/2006/relationships/customXml" Target="../ink/ink108.xml"/><Relationship Id="rId420" Type="http://schemas.openxmlformats.org/officeDocument/2006/relationships/customXml" Target="../ink/ink213.xml"/><Relationship Id="rId255" Type="http://schemas.openxmlformats.org/officeDocument/2006/relationships/image" Target="../media/image131.png"/><Relationship Id="rId297" Type="http://schemas.openxmlformats.org/officeDocument/2006/relationships/customXml" Target="../ink/ink151.xml"/><Relationship Id="rId462" Type="http://schemas.openxmlformats.org/officeDocument/2006/relationships/customXml" Target="../ink/ink235.xml"/><Relationship Id="rId115" Type="http://schemas.openxmlformats.org/officeDocument/2006/relationships/image" Target="../media/image63.png"/><Relationship Id="rId157" Type="http://schemas.openxmlformats.org/officeDocument/2006/relationships/customXml" Target="../ink/ink79.xml"/><Relationship Id="rId322" Type="http://schemas.openxmlformats.org/officeDocument/2006/relationships/customXml" Target="../ink/ink164.xml"/><Relationship Id="rId364" Type="http://schemas.openxmlformats.org/officeDocument/2006/relationships/customXml" Target="../ink/ink185.xml"/><Relationship Id="rId61" Type="http://schemas.openxmlformats.org/officeDocument/2006/relationships/image" Target="../media/image35.png"/><Relationship Id="rId199" Type="http://schemas.openxmlformats.org/officeDocument/2006/relationships/image" Target="../media/image104.png"/><Relationship Id="rId19" Type="http://schemas.openxmlformats.org/officeDocument/2006/relationships/customXml" Target="../ink/ink9.xml"/><Relationship Id="rId224" Type="http://schemas.openxmlformats.org/officeDocument/2006/relationships/image" Target="../media/image116.png"/><Relationship Id="rId266" Type="http://schemas.openxmlformats.org/officeDocument/2006/relationships/customXml" Target="../ink/ink135.xml"/><Relationship Id="rId431" Type="http://schemas.openxmlformats.org/officeDocument/2006/relationships/image" Target="../media/image218.png"/><Relationship Id="rId473" Type="http://schemas.openxmlformats.org/officeDocument/2006/relationships/customXml" Target="../ink/ink242.xml"/><Relationship Id="rId30" Type="http://schemas.openxmlformats.org/officeDocument/2006/relationships/image" Target="../media/image20.png"/><Relationship Id="rId126" Type="http://schemas.openxmlformats.org/officeDocument/2006/relationships/image" Target="../media/image68.png"/><Relationship Id="rId168" Type="http://schemas.openxmlformats.org/officeDocument/2006/relationships/image" Target="../media/image89.png"/><Relationship Id="rId333" Type="http://schemas.openxmlformats.org/officeDocument/2006/relationships/image" Target="../media/image169.png"/><Relationship Id="rId72" Type="http://schemas.openxmlformats.org/officeDocument/2006/relationships/customXml" Target="../ink/ink36.xml"/><Relationship Id="rId375" Type="http://schemas.openxmlformats.org/officeDocument/2006/relationships/image" Target="../media/image190.png"/><Relationship Id="rId3" Type="http://schemas.openxmlformats.org/officeDocument/2006/relationships/customXml" Target="../ink/ink1.xml"/><Relationship Id="rId235" Type="http://schemas.openxmlformats.org/officeDocument/2006/relationships/customXml" Target="../ink/ink119.xml"/><Relationship Id="rId277" Type="http://schemas.openxmlformats.org/officeDocument/2006/relationships/customXml" Target="../ink/ink141.xml"/><Relationship Id="rId400" Type="http://schemas.openxmlformats.org/officeDocument/2006/relationships/customXml" Target="../ink/ink203.xml"/><Relationship Id="rId442" Type="http://schemas.openxmlformats.org/officeDocument/2006/relationships/customXml" Target="../ink/ink224.xml"/><Relationship Id="rId484" Type="http://schemas.openxmlformats.org/officeDocument/2006/relationships/customXml" Target="../ink/ink249.xml"/><Relationship Id="rId137" Type="http://schemas.openxmlformats.org/officeDocument/2006/relationships/customXml" Target="../ink/ink69.xml"/><Relationship Id="rId302" Type="http://schemas.openxmlformats.org/officeDocument/2006/relationships/image" Target="../media/image154.png"/><Relationship Id="rId344" Type="http://schemas.openxmlformats.org/officeDocument/2006/relationships/customXml" Target="../ink/ink175.xml"/><Relationship Id="rId41" Type="http://schemas.openxmlformats.org/officeDocument/2006/relationships/customXml" Target="../ink/ink20.xml"/><Relationship Id="rId83" Type="http://schemas.openxmlformats.org/officeDocument/2006/relationships/image" Target="../media/image47.png"/><Relationship Id="rId179" Type="http://schemas.openxmlformats.org/officeDocument/2006/relationships/customXml" Target="../ink/ink90.xml"/><Relationship Id="rId386" Type="http://schemas.openxmlformats.org/officeDocument/2006/relationships/customXml" Target="../ink/ink196.xml"/><Relationship Id="rId190" Type="http://schemas.openxmlformats.org/officeDocument/2006/relationships/image" Target="../media/image100.png"/><Relationship Id="rId204" Type="http://schemas.openxmlformats.org/officeDocument/2006/relationships/customXml" Target="../ink/ink103.xml"/><Relationship Id="rId246" Type="http://schemas.openxmlformats.org/officeDocument/2006/relationships/customXml" Target="../ink/ink125.xml"/><Relationship Id="rId288" Type="http://schemas.openxmlformats.org/officeDocument/2006/relationships/image" Target="../media/image147.png"/><Relationship Id="rId411" Type="http://schemas.openxmlformats.org/officeDocument/2006/relationships/image" Target="../media/image208.png"/><Relationship Id="rId453" Type="http://schemas.openxmlformats.org/officeDocument/2006/relationships/image" Target="../media/image228.png"/><Relationship Id="rId106" Type="http://schemas.openxmlformats.org/officeDocument/2006/relationships/customXml" Target="../ink/ink53.xml"/><Relationship Id="rId313" Type="http://schemas.openxmlformats.org/officeDocument/2006/relationships/customXml" Target="../ink/ink159.xml"/><Relationship Id="rId495" Type="http://schemas.openxmlformats.org/officeDocument/2006/relationships/image" Target="../media/image246.png"/></Relationships>
</file>

<file path=ppt/slides/_rels/slide33.xml.rels><?xml version="1.0" encoding="UTF-8" standalone="yes"?>
<Relationships xmlns="http://schemas.openxmlformats.org/package/2006/relationships"><Relationship Id="rId26" Type="http://schemas.openxmlformats.org/officeDocument/2006/relationships/image" Target="../media/image262.png"/><Relationship Id="rId21" Type="http://schemas.openxmlformats.org/officeDocument/2006/relationships/image" Target="../media/image260.png"/><Relationship Id="rId42" Type="http://schemas.openxmlformats.org/officeDocument/2006/relationships/image" Target="../media/image270.png"/><Relationship Id="rId47" Type="http://schemas.openxmlformats.org/officeDocument/2006/relationships/customXml" Target="../ink/ink282.xml"/><Relationship Id="rId63" Type="http://schemas.openxmlformats.org/officeDocument/2006/relationships/customXml" Target="../ink/ink290.xml"/><Relationship Id="rId68" Type="http://schemas.openxmlformats.org/officeDocument/2006/relationships/image" Target="../media/image283.png"/><Relationship Id="rId84" Type="http://schemas.openxmlformats.org/officeDocument/2006/relationships/customXml" Target="../ink/ink301.xml"/><Relationship Id="rId89" Type="http://schemas.openxmlformats.org/officeDocument/2006/relationships/image" Target="../media/image293.png"/><Relationship Id="rId112" Type="http://schemas.openxmlformats.org/officeDocument/2006/relationships/image" Target="../media/image304.png"/><Relationship Id="rId16" Type="http://schemas.openxmlformats.org/officeDocument/2006/relationships/customXml" Target="../ink/ink266.xml"/><Relationship Id="rId107" Type="http://schemas.openxmlformats.org/officeDocument/2006/relationships/image" Target="../media/image302.png"/><Relationship Id="rId11" Type="http://schemas.openxmlformats.org/officeDocument/2006/relationships/image" Target="../media/image255.png"/><Relationship Id="rId32" Type="http://schemas.openxmlformats.org/officeDocument/2006/relationships/image" Target="../media/image265.png"/><Relationship Id="rId37" Type="http://schemas.openxmlformats.org/officeDocument/2006/relationships/customXml" Target="../ink/ink277.xml"/><Relationship Id="rId53" Type="http://schemas.openxmlformats.org/officeDocument/2006/relationships/customXml" Target="../ink/ink285.xml"/><Relationship Id="rId58" Type="http://schemas.openxmlformats.org/officeDocument/2006/relationships/image" Target="../media/image278.png"/><Relationship Id="rId74" Type="http://schemas.openxmlformats.org/officeDocument/2006/relationships/image" Target="../media/image286.png"/><Relationship Id="rId79" Type="http://schemas.openxmlformats.org/officeDocument/2006/relationships/customXml" Target="../ink/ink298.xml"/><Relationship Id="rId102" Type="http://schemas.openxmlformats.org/officeDocument/2006/relationships/customXml" Target="../ink/ink310.xml"/><Relationship Id="rId5" Type="http://schemas.openxmlformats.org/officeDocument/2006/relationships/image" Target="../media/image252.png"/><Relationship Id="rId90" Type="http://schemas.openxmlformats.org/officeDocument/2006/relationships/customXml" Target="../ink/ink304.xml"/><Relationship Id="rId95" Type="http://schemas.openxmlformats.org/officeDocument/2006/relationships/image" Target="../media/image296.png"/><Relationship Id="rId22" Type="http://schemas.openxmlformats.org/officeDocument/2006/relationships/customXml" Target="../ink/ink269.xml"/><Relationship Id="rId27" Type="http://schemas.openxmlformats.org/officeDocument/2006/relationships/customXml" Target="../ink/ink272.xml"/><Relationship Id="rId43" Type="http://schemas.openxmlformats.org/officeDocument/2006/relationships/customXml" Target="../ink/ink280.xml"/><Relationship Id="rId48" Type="http://schemas.openxmlformats.org/officeDocument/2006/relationships/image" Target="../media/image273.png"/><Relationship Id="rId64" Type="http://schemas.openxmlformats.org/officeDocument/2006/relationships/image" Target="../media/image281.png"/><Relationship Id="rId69" Type="http://schemas.openxmlformats.org/officeDocument/2006/relationships/customXml" Target="../ink/ink293.xml"/><Relationship Id="rId80" Type="http://schemas.openxmlformats.org/officeDocument/2006/relationships/image" Target="../media/image289.png"/><Relationship Id="rId85" Type="http://schemas.openxmlformats.org/officeDocument/2006/relationships/image" Target="../media/image291.png"/><Relationship Id="rId12" Type="http://schemas.openxmlformats.org/officeDocument/2006/relationships/customXml" Target="../ink/ink264.xml"/><Relationship Id="rId17" Type="http://schemas.openxmlformats.org/officeDocument/2006/relationships/image" Target="../media/image258.png"/><Relationship Id="rId33" Type="http://schemas.openxmlformats.org/officeDocument/2006/relationships/customXml" Target="../ink/ink275.xml"/><Relationship Id="rId38" Type="http://schemas.openxmlformats.org/officeDocument/2006/relationships/image" Target="../media/image268.png"/><Relationship Id="rId59" Type="http://schemas.openxmlformats.org/officeDocument/2006/relationships/customXml" Target="../ink/ink288.xml"/><Relationship Id="rId103" Type="http://schemas.openxmlformats.org/officeDocument/2006/relationships/image" Target="../media/image300.png"/><Relationship Id="rId108" Type="http://schemas.openxmlformats.org/officeDocument/2006/relationships/customXml" Target="../ink/ink313.xml"/><Relationship Id="rId54" Type="http://schemas.openxmlformats.org/officeDocument/2006/relationships/image" Target="../media/image276.png"/><Relationship Id="rId70" Type="http://schemas.openxmlformats.org/officeDocument/2006/relationships/image" Target="../media/image284.png"/><Relationship Id="rId75" Type="http://schemas.openxmlformats.org/officeDocument/2006/relationships/customXml" Target="../ink/ink296.xml"/><Relationship Id="rId91" Type="http://schemas.openxmlformats.org/officeDocument/2006/relationships/image" Target="../media/image294.png"/><Relationship Id="rId96" Type="http://schemas.openxmlformats.org/officeDocument/2006/relationships/customXml" Target="../ink/ink307.xml"/><Relationship Id="rId1" Type="http://schemas.openxmlformats.org/officeDocument/2006/relationships/slideLayout" Target="../slideLayouts/slideLayout7.xml"/><Relationship Id="rId6" Type="http://schemas.openxmlformats.org/officeDocument/2006/relationships/customXml" Target="../ink/ink261.xml"/><Relationship Id="rId15" Type="http://schemas.openxmlformats.org/officeDocument/2006/relationships/image" Target="../media/image257.png"/><Relationship Id="rId23" Type="http://schemas.openxmlformats.org/officeDocument/2006/relationships/customXml" Target="../ink/ink270.xml"/><Relationship Id="rId28" Type="http://schemas.openxmlformats.org/officeDocument/2006/relationships/image" Target="../media/image263.png"/><Relationship Id="rId36" Type="http://schemas.openxmlformats.org/officeDocument/2006/relationships/image" Target="../media/image267.png"/><Relationship Id="rId49" Type="http://schemas.openxmlformats.org/officeDocument/2006/relationships/customXml" Target="../ink/ink283.xml"/><Relationship Id="rId57" Type="http://schemas.openxmlformats.org/officeDocument/2006/relationships/customXml" Target="../ink/ink287.xml"/><Relationship Id="rId106" Type="http://schemas.openxmlformats.org/officeDocument/2006/relationships/customXml" Target="../ink/ink312.xml"/><Relationship Id="rId10" Type="http://schemas.openxmlformats.org/officeDocument/2006/relationships/customXml" Target="../ink/ink263.xml"/><Relationship Id="rId31" Type="http://schemas.openxmlformats.org/officeDocument/2006/relationships/customXml" Target="../ink/ink274.xml"/><Relationship Id="rId44" Type="http://schemas.openxmlformats.org/officeDocument/2006/relationships/image" Target="../media/image271.png"/><Relationship Id="rId52" Type="http://schemas.openxmlformats.org/officeDocument/2006/relationships/image" Target="../media/image275.png"/><Relationship Id="rId60" Type="http://schemas.openxmlformats.org/officeDocument/2006/relationships/image" Target="../media/image279.png"/><Relationship Id="rId65" Type="http://schemas.openxmlformats.org/officeDocument/2006/relationships/customXml" Target="../ink/ink291.xml"/><Relationship Id="rId73" Type="http://schemas.openxmlformats.org/officeDocument/2006/relationships/customXml" Target="../ink/ink295.xml"/><Relationship Id="rId78" Type="http://schemas.openxmlformats.org/officeDocument/2006/relationships/image" Target="../media/image288.png"/><Relationship Id="rId81" Type="http://schemas.openxmlformats.org/officeDocument/2006/relationships/customXml" Target="../ink/ink299.xml"/><Relationship Id="rId86" Type="http://schemas.openxmlformats.org/officeDocument/2006/relationships/customXml" Target="../ink/ink302.xml"/><Relationship Id="rId94" Type="http://schemas.openxmlformats.org/officeDocument/2006/relationships/customXml" Target="../ink/ink306.xml"/><Relationship Id="rId99" Type="http://schemas.openxmlformats.org/officeDocument/2006/relationships/image" Target="../media/image298.png"/><Relationship Id="rId101" Type="http://schemas.openxmlformats.org/officeDocument/2006/relationships/image" Target="../media/image299.png"/><Relationship Id="rId4" Type="http://schemas.openxmlformats.org/officeDocument/2006/relationships/customXml" Target="../ink/ink260.xml"/><Relationship Id="rId9" Type="http://schemas.openxmlformats.org/officeDocument/2006/relationships/image" Target="../media/image254.png"/><Relationship Id="rId13" Type="http://schemas.openxmlformats.org/officeDocument/2006/relationships/image" Target="../media/image256.png"/><Relationship Id="rId18" Type="http://schemas.openxmlformats.org/officeDocument/2006/relationships/customXml" Target="../ink/ink267.xml"/><Relationship Id="rId39" Type="http://schemas.openxmlformats.org/officeDocument/2006/relationships/customXml" Target="../ink/ink278.xml"/><Relationship Id="rId109" Type="http://schemas.openxmlformats.org/officeDocument/2006/relationships/customXml" Target="../ink/ink314.xml"/><Relationship Id="rId34" Type="http://schemas.openxmlformats.org/officeDocument/2006/relationships/image" Target="../media/image266.png"/><Relationship Id="rId50" Type="http://schemas.openxmlformats.org/officeDocument/2006/relationships/image" Target="../media/image274.png"/><Relationship Id="rId55" Type="http://schemas.openxmlformats.org/officeDocument/2006/relationships/customXml" Target="../ink/ink286.xml"/><Relationship Id="rId76" Type="http://schemas.openxmlformats.org/officeDocument/2006/relationships/image" Target="../media/image287.png"/><Relationship Id="rId97" Type="http://schemas.openxmlformats.org/officeDocument/2006/relationships/image" Target="../media/image297.png"/><Relationship Id="rId104" Type="http://schemas.openxmlformats.org/officeDocument/2006/relationships/customXml" Target="../ink/ink311.xml"/><Relationship Id="rId7" Type="http://schemas.openxmlformats.org/officeDocument/2006/relationships/image" Target="../media/image253.png"/><Relationship Id="rId71" Type="http://schemas.openxmlformats.org/officeDocument/2006/relationships/customXml" Target="../ink/ink294.xml"/><Relationship Id="rId92" Type="http://schemas.openxmlformats.org/officeDocument/2006/relationships/customXml" Target="../ink/ink305.xml"/><Relationship Id="rId2" Type="http://schemas.openxmlformats.org/officeDocument/2006/relationships/customXml" Target="../ink/ink259.xml"/><Relationship Id="rId29" Type="http://schemas.openxmlformats.org/officeDocument/2006/relationships/customXml" Target="../ink/ink273.xml"/><Relationship Id="rId24" Type="http://schemas.openxmlformats.org/officeDocument/2006/relationships/image" Target="../media/image261.png"/><Relationship Id="rId40" Type="http://schemas.openxmlformats.org/officeDocument/2006/relationships/image" Target="../media/image269.png"/><Relationship Id="rId45" Type="http://schemas.openxmlformats.org/officeDocument/2006/relationships/customXml" Target="../ink/ink281.xml"/><Relationship Id="rId66" Type="http://schemas.openxmlformats.org/officeDocument/2006/relationships/image" Target="../media/image282.png"/><Relationship Id="rId87" Type="http://schemas.openxmlformats.org/officeDocument/2006/relationships/image" Target="../media/image292.png"/><Relationship Id="rId110" Type="http://schemas.openxmlformats.org/officeDocument/2006/relationships/image" Target="../media/image303.png"/><Relationship Id="rId61" Type="http://schemas.openxmlformats.org/officeDocument/2006/relationships/customXml" Target="../ink/ink289.xml"/><Relationship Id="rId82" Type="http://schemas.openxmlformats.org/officeDocument/2006/relationships/image" Target="../media/image290.png"/><Relationship Id="rId19" Type="http://schemas.openxmlformats.org/officeDocument/2006/relationships/image" Target="../media/image259.png"/><Relationship Id="rId14" Type="http://schemas.openxmlformats.org/officeDocument/2006/relationships/customXml" Target="../ink/ink265.xml"/><Relationship Id="rId30" Type="http://schemas.openxmlformats.org/officeDocument/2006/relationships/image" Target="../media/image264.png"/><Relationship Id="rId35" Type="http://schemas.openxmlformats.org/officeDocument/2006/relationships/customXml" Target="../ink/ink276.xml"/><Relationship Id="rId56" Type="http://schemas.openxmlformats.org/officeDocument/2006/relationships/image" Target="../media/image277.png"/><Relationship Id="rId77" Type="http://schemas.openxmlformats.org/officeDocument/2006/relationships/customXml" Target="../ink/ink297.xml"/><Relationship Id="rId100" Type="http://schemas.openxmlformats.org/officeDocument/2006/relationships/customXml" Target="../ink/ink309.xml"/><Relationship Id="rId105" Type="http://schemas.openxmlformats.org/officeDocument/2006/relationships/image" Target="../media/image301.png"/><Relationship Id="rId8" Type="http://schemas.openxmlformats.org/officeDocument/2006/relationships/customXml" Target="../ink/ink262.xml"/><Relationship Id="rId51" Type="http://schemas.openxmlformats.org/officeDocument/2006/relationships/customXml" Target="../ink/ink284.xml"/><Relationship Id="rId72" Type="http://schemas.openxmlformats.org/officeDocument/2006/relationships/image" Target="../media/image285.png"/><Relationship Id="rId93" Type="http://schemas.openxmlformats.org/officeDocument/2006/relationships/image" Target="../media/image295.png"/><Relationship Id="rId98" Type="http://schemas.openxmlformats.org/officeDocument/2006/relationships/customXml" Target="../ink/ink308.xml"/><Relationship Id="rId3" Type="http://schemas.openxmlformats.org/officeDocument/2006/relationships/image" Target="../media/image251.png"/><Relationship Id="rId25" Type="http://schemas.openxmlformats.org/officeDocument/2006/relationships/customXml" Target="../ink/ink271.xml"/><Relationship Id="rId46" Type="http://schemas.openxmlformats.org/officeDocument/2006/relationships/image" Target="../media/image272.png"/><Relationship Id="rId67" Type="http://schemas.openxmlformats.org/officeDocument/2006/relationships/customXml" Target="../ink/ink292.xml"/><Relationship Id="rId20" Type="http://schemas.openxmlformats.org/officeDocument/2006/relationships/customXml" Target="../ink/ink268.xml"/><Relationship Id="rId41" Type="http://schemas.openxmlformats.org/officeDocument/2006/relationships/customXml" Target="../ink/ink279.xml"/><Relationship Id="rId62" Type="http://schemas.openxmlformats.org/officeDocument/2006/relationships/image" Target="../media/image280.png"/><Relationship Id="rId83" Type="http://schemas.openxmlformats.org/officeDocument/2006/relationships/customXml" Target="../ink/ink300.xml"/><Relationship Id="rId88" Type="http://schemas.openxmlformats.org/officeDocument/2006/relationships/customXml" Target="../ink/ink303.xml"/><Relationship Id="rId111" Type="http://schemas.openxmlformats.org/officeDocument/2006/relationships/customXml" Target="../ink/ink3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bigocheatsheet.com/"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0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9.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17" Type="http://schemas.openxmlformats.org/officeDocument/2006/relationships/customXml" Target="../ink/ink376.xml"/><Relationship Id="rId21" Type="http://schemas.openxmlformats.org/officeDocument/2006/relationships/image" Target="../media/image318.png"/><Relationship Id="rId42" Type="http://schemas.openxmlformats.org/officeDocument/2006/relationships/customXml" Target="../ink/ink336.xml"/><Relationship Id="rId63" Type="http://schemas.openxmlformats.org/officeDocument/2006/relationships/customXml" Target="../ink/ink347.xml"/><Relationship Id="rId84" Type="http://schemas.openxmlformats.org/officeDocument/2006/relationships/image" Target="../media/image347.png"/><Relationship Id="rId138" Type="http://schemas.openxmlformats.org/officeDocument/2006/relationships/image" Target="../media/image372.png"/><Relationship Id="rId107" Type="http://schemas.openxmlformats.org/officeDocument/2006/relationships/image" Target="../media/image357.png"/><Relationship Id="rId11" Type="http://schemas.openxmlformats.org/officeDocument/2006/relationships/image" Target="../media/image314.png"/><Relationship Id="rId32" Type="http://schemas.openxmlformats.org/officeDocument/2006/relationships/customXml" Target="../ink/ink331.xml"/><Relationship Id="rId53" Type="http://schemas.openxmlformats.org/officeDocument/2006/relationships/image" Target="../media/image101.png"/><Relationship Id="rId74" Type="http://schemas.openxmlformats.org/officeDocument/2006/relationships/image" Target="../media/image343.png"/><Relationship Id="rId128" Type="http://schemas.openxmlformats.org/officeDocument/2006/relationships/image" Target="../media/image367.png"/><Relationship Id="rId149" Type="http://schemas.openxmlformats.org/officeDocument/2006/relationships/customXml" Target="../ink/ink392.xml"/><Relationship Id="rId5" Type="http://schemas.openxmlformats.org/officeDocument/2006/relationships/image" Target="../media/image311.png"/><Relationship Id="rId95" Type="http://schemas.openxmlformats.org/officeDocument/2006/relationships/customXml" Target="../ink/ink364.xml"/><Relationship Id="rId22" Type="http://schemas.openxmlformats.org/officeDocument/2006/relationships/customXml" Target="../ink/ink326.xml"/><Relationship Id="rId27" Type="http://schemas.openxmlformats.org/officeDocument/2006/relationships/image" Target="../media/image321.png"/><Relationship Id="rId43" Type="http://schemas.openxmlformats.org/officeDocument/2006/relationships/image" Target="../media/image329.png"/><Relationship Id="rId48" Type="http://schemas.openxmlformats.org/officeDocument/2006/relationships/customXml" Target="../ink/ink339.xml"/><Relationship Id="rId64" Type="http://schemas.openxmlformats.org/officeDocument/2006/relationships/image" Target="../media/image338.png"/><Relationship Id="rId69" Type="http://schemas.openxmlformats.org/officeDocument/2006/relationships/customXml" Target="../ink/ink350.xml"/><Relationship Id="rId113" Type="http://schemas.openxmlformats.org/officeDocument/2006/relationships/customXml" Target="../ink/ink374.xml"/><Relationship Id="rId118" Type="http://schemas.openxmlformats.org/officeDocument/2006/relationships/image" Target="../media/image362.png"/><Relationship Id="rId134" Type="http://schemas.openxmlformats.org/officeDocument/2006/relationships/image" Target="../media/image370.png"/><Relationship Id="rId139" Type="http://schemas.openxmlformats.org/officeDocument/2006/relationships/customXml" Target="../ink/ink387.xml"/><Relationship Id="rId80" Type="http://schemas.openxmlformats.org/officeDocument/2006/relationships/image" Target="../media/image346.png"/><Relationship Id="rId85" Type="http://schemas.openxmlformats.org/officeDocument/2006/relationships/customXml" Target="../ink/ink358.xml"/><Relationship Id="rId150" Type="http://schemas.openxmlformats.org/officeDocument/2006/relationships/image" Target="../media/image378.png"/><Relationship Id="rId12" Type="http://schemas.openxmlformats.org/officeDocument/2006/relationships/customXml" Target="../ink/ink321.xml"/><Relationship Id="rId17" Type="http://schemas.openxmlformats.org/officeDocument/2006/relationships/image" Target="../media/image317.png"/><Relationship Id="rId33" Type="http://schemas.openxmlformats.org/officeDocument/2006/relationships/image" Target="../media/image324.png"/><Relationship Id="rId38" Type="http://schemas.openxmlformats.org/officeDocument/2006/relationships/customXml" Target="../ink/ink334.xml"/><Relationship Id="rId59" Type="http://schemas.openxmlformats.org/officeDocument/2006/relationships/customXml" Target="../ink/ink345.xml"/><Relationship Id="rId103" Type="http://schemas.openxmlformats.org/officeDocument/2006/relationships/image" Target="../media/image355.png"/><Relationship Id="rId108" Type="http://schemas.openxmlformats.org/officeDocument/2006/relationships/customXml" Target="../ink/ink371.xml"/><Relationship Id="rId124" Type="http://schemas.openxmlformats.org/officeDocument/2006/relationships/image" Target="../media/image365.png"/><Relationship Id="rId129" Type="http://schemas.openxmlformats.org/officeDocument/2006/relationships/customXml" Target="../ink/ink382.xml"/><Relationship Id="rId54" Type="http://schemas.openxmlformats.org/officeDocument/2006/relationships/customXml" Target="../ink/ink342.xml"/><Relationship Id="rId70" Type="http://schemas.openxmlformats.org/officeDocument/2006/relationships/image" Target="../media/image341.png"/><Relationship Id="rId75" Type="http://schemas.openxmlformats.org/officeDocument/2006/relationships/customXml" Target="../ink/ink353.xml"/><Relationship Id="rId91" Type="http://schemas.openxmlformats.org/officeDocument/2006/relationships/customXml" Target="../ink/ink362.xml"/><Relationship Id="rId96" Type="http://schemas.openxmlformats.org/officeDocument/2006/relationships/image" Target="../media/image352.png"/><Relationship Id="rId140" Type="http://schemas.openxmlformats.org/officeDocument/2006/relationships/image" Target="../media/image373.png"/><Relationship Id="rId145" Type="http://schemas.openxmlformats.org/officeDocument/2006/relationships/customXml" Target="../ink/ink390.xml"/><Relationship Id="rId1" Type="http://schemas.openxmlformats.org/officeDocument/2006/relationships/slideLayout" Target="../slideLayouts/slideLayout2.xml"/><Relationship Id="rId6" Type="http://schemas.openxmlformats.org/officeDocument/2006/relationships/customXml" Target="../ink/ink318.xml"/><Relationship Id="rId23" Type="http://schemas.openxmlformats.org/officeDocument/2006/relationships/image" Target="../media/image319.png"/><Relationship Id="rId28" Type="http://schemas.openxmlformats.org/officeDocument/2006/relationships/customXml" Target="../ink/ink329.xml"/><Relationship Id="rId49" Type="http://schemas.openxmlformats.org/officeDocument/2006/relationships/image" Target="../media/image332.png"/><Relationship Id="rId114" Type="http://schemas.openxmlformats.org/officeDocument/2006/relationships/image" Target="../media/image360.png"/><Relationship Id="rId119" Type="http://schemas.openxmlformats.org/officeDocument/2006/relationships/customXml" Target="../ink/ink377.xml"/><Relationship Id="rId44" Type="http://schemas.openxmlformats.org/officeDocument/2006/relationships/customXml" Target="../ink/ink337.xml"/><Relationship Id="rId60" Type="http://schemas.openxmlformats.org/officeDocument/2006/relationships/image" Target="../media/image336.png"/><Relationship Id="rId65" Type="http://schemas.openxmlformats.org/officeDocument/2006/relationships/customXml" Target="../ink/ink348.xml"/><Relationship Id="rId81" Type="http://schemas.openxmlformats.org/officeDocument/2006/relationships/customXml" Target="../ink/ink356.xml"/><Relationship Id="rId86" Type="http://schemas.openxmlformats.org/officeDocument/2006/relationships/customXml" Target="../ink/ink359.xml"/><Relationship Id="rId130" Type="http://schemas.openxmlformats.org/officeDocument/2006/relationships/image" Target="../media/image368.png"/><Relationship Id="rId135" Type="http://schemas.openxmlformats.org/officeDocument/2006/relationships/customXml" Target="../ink/ink385.xml"/><Relationship Id="rId151" Type="http://schemas.openxmlformats.org/officeDocument/2006/relationships/customXml" Target="../ink/ink393.xml"/><Relationship Id="rId13" Type="http://schemas.openxmlformats.org/officeDocument/2006/relationships/image" Target="../media/image315.png"/><Relationship Id="rId18" Type="http://schemas.openxmlformats.org/officeDocument/2006/relationships/customXml" Target="../ink/ink324.xml"/><Relationship Id="rId39" Type="http://schemas.openxmlformats.org/officeDocument/2006/relationships/image" Target="../media/image327.png"/><Relationship Id="rId109" Type="http://schemas.openxmlformats.org/officeDocument/2006/relationships/image" Target="../media/image358.png"/><Relationship Id="rId34" Type="http://schemas.openxmlformats.org/officeDocument/2006/relationships/customXml" Target="../ink/ink332.xml"/><Relationship Id="rId50" Type="http://schemas.openxmlformats.org/officeDocument/2006/relationships/customXml" Target="../ink/ink340.xml"/><Relationship Id="rId55" Type="http://schemas.openxmlformats.org/officeDocument/2006/relationships/customXml" Target="../ink/ink343.xml"/><Relationship Id="rId76" Type="http://schemas.openxmlformats.org/officeDocument/2006/relationships/image" Target="../media/image344.png"/><Relationship Id="rId97" Type="http://schemas.openxmlformats.org/officeDocument/2006/relationships/customXml" Target="../ink/ink365.xml"/><Relationship Id="rId104" Type="http://schemas.openxmlformats.org/officeDocument/2006/relationships/customXml" Target="../ink/ink369.xml"/><Relationship Id="rId120" Type="http://schemas.openxmlformats.org/officeDocument/2006/relationships/image" Target="../media/image363.png"/><Relationship Id="rId125" Type="http://schemas.openxmlformats.org/officeDocument/2006/relationships/customXml" Target="../ink/ink380.xml"/><Relationship Id="rId141" Type="http://schemas.openxmlformats.org/officeDocument/2006/relationships/customXml" Target="../ink/ink388.xml"/><Relationship Id="rId146" Type="http://schemas.openxmlformats.org/officeDocument/2006/relationships/image" Target="../media/image376.png"/><Relationship Id="rId7" Type="http://schemas.openxmlformats.org/officeDocument/2006/relationships/image" Target="../media/image312.png"/><Relationship Id="rId71" Type="http://schemas.openxmlformats.org/officeDocument/2006/relationships/customXml" Target="../ink/ink351.xml"/><Relationship Id="rId92" Type="http://schemas.openxmlformats.org/officeDocument/2006/relationships/image" Target="../media/image350.png"/><Relationship Id="rId2" Type="http://schemas.openxmlformats.org/officeDocument/2006/relationships/customXml" Target="../ink/ink316.xml"/><Relationship Id="rId29" Type="http://schemas.openxmlformats.org/officeDocument/2006/relationships/image" Target="../media/image322.png"/><Relationship Id="rId24" Type="http://schemas.openxmlformats.org/officeDocument/2006/relationships/customXml" Target="../ink/ink327.xml"/><Relationship Id="rId40" Type="http://schemas.openxmlformats.org/officeDocument/2006/relationships/customXml" Target="../ink/ink335.xml"/><Relationship Id="rId45" Type="http://schemas.openxmlformats.org/officeDocument/2006/relationships/image" Target="../media/image330.png"/><Relationship Id="rId66" Type="http://schemas.openxmlformats.org/officeDocument/2006/relationships/image" Target="../media/image339.png"/><Relationship Id="rId87" Type="http://schemas.openxmlformats.org/officeDocument/2006/relationships/customXml" Target="../ink/ink360.xml"/><Relationship Id="rId110" Type="http://schemas.openxmlformats.org/officeDocument/2006/relationships/customXml" Target="../ink/ink372.xml"/><Relationship Id="rId115" Type="http://schemas.openxmlformats.org/officeDocument/2006/relationships/customXml" Target="../ink/ink375.xml"/><Relationship Id="rId131" Type="http://schemas.openxmlformats.org/officeDocument/2006/relationships/customXml" Target="../ink/ink383.xml"/><Relationship Id="rId136" Type="http://schemas.openxmlformats.org/officeDocument/2006/relationships/image" Target="../media/image371.png"/><Relationship Id="rId61" Type="http://schemas.openxmlformats.org/officeDocument/2006/relationships/customXml" Target="../ink/ink346.xml"/><Relationship Id="rId82" Type="http://schemas.openxmlformats.org/officeDocument/2006/relationships/image" Target="../media/image24.png"/><Relationship Id="rId152" Type="http://schemas.openxmlformats.org/officeDocument/2006/relationships/image" Target="../media/image379.png"/><Relationship Id="rId19" Type="http://schemas.openxmlformats.org/officeDocument/2006/relationships/image" Target="../media/image21.png"/><Relationship Id="rId14" Type="http://schemas.openxmlformats.org/officeDocument/2006/relationships/customXml" Target="../ink/ink322.xml"/><Relationship Id="rId30" Type="http://schemas.openxmlformats.org/officeDocument/2006/relationships/customXml" Target="../ink/ink330.xml"/><Relationship Id="rId35" Type="http://schemas.openxmlformats.org/officeDocument/2006/relationships/image" Target="../media/image325.png"/><Relationship Id="rId56" Type="http://schemas.openxmlformats.org/officeDocument/2006/relationships/image" Target="../media/image334.png"/><Relationship Id="rId77" Type="http://schemas.openxmlformats.org/officeDocument/2006/relationships/customXml" Target="../ink/ink354.xml"/><Relationship Id="rId100" Type="http://schemas.openxmlformats.org/officeDocument/2006/relationships/customXml" Target="../ink/ink367.xml"/><Relationship Id="rId105" Type="http://schemas.openxmlformats.org/officeDocument/2006/relationships/image" Target="../media/image356.png"/><Relationship Id="rId126" Type="http://schemas.openxmlformats.org/officeDocument/2006/relationships/image" Target="../media/image366.png"/><Relationship Id="rId147" Type="http://schemas.openxmlformats.org/officeDocument/2006/relationships/customXml" Target="../ink/ink391.xml"/><Relationship Id="rId8" Type="http://schemas.openxmlformats.org/officeDocument/2006/relationships/customXml" Target="../ink/ink319.xml"/><Relationship Id="rId51" Type="http://schemas.openxmlformats.org/officeDocument/2006/relationships/image" Target="../media/image333.png"/><Relationship Id="rId72" Type="http://schemas.openxmlformats.org/officeDocument/2006/relationships/image" Target="../media/image342.png"/><Relationship Id="rId93" Type="http://schemas.openxmlformats.org/officeDocument/2006/relationships/customXml" Target="../ink/ink363.xml"/><Relationship Id="rId98" Type="http://schemas.openxmlformats.org/officeDocument/2006/relationships/customXml" Target="../ink/ink366.xml"/><Relationship Id="rId121" Type="http://schemas.openxmlformats.org/officeDocument/2006/relationships/customXml" Target="../ink/ink378.xml"/><Relationship Id="rId142" Type="http://schemas.openxmlformats.org/officeDocument/2006/relationships/image" Target="../media/image374.png"/><Relationship Id="rId3" Type="http://schemas.openxmlformats.org/officeDocument/2006/relationships/image" Target="../media/image310.png"/><Relationship Id="rId25" Type="http://schemas.openxmlformats.org/officeDocument/2006/relationships/image" Target="../media/image320.png"/><Relationship Id="rId46" Type="http://schemas.openxmlformats.org/officeDocument/2006/relationships/customXml" Target="../ink/ink338.xml"/><Relationship Id="rId67" Type="http://schemas.openxmlformats.org/officeDocument/2006/relationships/customXml" Target="../ink/ink349.xml"/><Relationship Id="rId116" Type="http://schemas.openxmlformats.org/officeDocument/2006/relationships/image" Target="../media/image361.png"/><Relationship Id="rId137" Type="http://schemas.openxmlformats.org/officeDocument/2006/relationships/customXml" Target="../ink/ink386.xml"/><Relationship Id="rId20" Type="http://schemas.openxmlformats.org/officeDocument/2006/relationships/customXml" Target="../ink/ink325.xml"/><Relationship Id="rId41" Type="http://schemas.openxmlformats.org/officeDocument/2006/relationships/image" Target="../media/image328.png"/><Relationship Id="rId62" Type="http://schemas.openxmlformats.org/officeDocument/2006/relationships/image" Target="../media/image337.png"/><Relationship Id="rId83" Type="http://schemas.openxmlformats.org/officeDocument/2006/relationships/customXml" Target="../ink/ink357.xml"/><Relationship Id="rId88" Type="http://schemas.openxmlformats.org/officeDocument/2006/relationships/image" Target="../media/image348.png"/><Relationship Id="rId111" Type="http://schemas.openxmlformats.org/officeDocument/2006/relationships/image" Target="../media/image359.png"/><Relationship Id="rId132" Type="http://schemas.openxmlformats.org/officeDocument/2006/relationships/image" Target="../media/image369.png"/><Relationship Id="rId153" Type="http://schemas.openxmlformats.org/officeDocument/2006/relationships/customXml" Target="../ink/ink394.xml"/><Relationship Id="rId15" Type="http://schemas.openxmlformats.org/officeDocument/2006/relationships/image" Target="../media/image316.png"/><Relationship Id="rId36" Type="http://schemas.openxmlformats.org/officeDocument/2006/relationships/customXml" Target="../ink/ink333.xml"/><Relationship Id="rId57" Type="http://schemas.openxmlformats.org/officeDocument/2006/relationships/customXml" Target="../ink/ink344.xml"/><Relationship Id="rId106" Type="http://schemas.openxmlformats.org/officeDocument/2006/relationships/customXml" Target="../ink/ink370.xml"/><Relationship Id="rId127" Type="http://schemas.openxmlformats.org/officeDocument/2006/relationships/customXml" Target="../ink/ink381.xml"/><Relationship Id="rId10" Type="http://schemas.openxmlformats.org/officeDocument/2006/relationships/customXml" Target="../ink/ink320.xml"/><Relationship Id="rId31" Type="http://schemas.openxmlformats.org/officeDocument/2006/relationships/image" Target="../media/image323.png"/><Relationship Id="rId52" Type="http://schemas.openxmlformats.org/officeDocument/2006/relationships/customXml" Target="../ink/ink341.xml"/><Relationship Id="rId73" Type="http://schemas.openxmlformats.org/officeDocument/2006/relationships/customXml" Target="../ink/ink352.xml"/><Relationship Id="rId78" Type="http://schemas.openxmlformats.org/officeDocument/2006/relationships/image" Target="../media/image345.png"/><Relationship Id="rId94" Type="http://schemas.openxmlformats.org/officeDocument/2006/relationships/image" Target="../media/image351.png"/><Relationship Id="rId99" Type="http://schemas.openxmlformats.org/officeDocument/2006/relationships/image" Target="../media/image353.png"/><Relationship Id="rId101" Type="http://schemas.openxmlformats.org/officeDocument/2006/relationships/image" Target="../media/image354.png"/><Relationship Id="rId122" Type="http://schemas.openxmlformats.org/officeDocument/2006/relationships/image" Target="../media/image364.png"/><Relationship Id="rId143" Type="http://schemas.openxmlformats.org/officeDocument/2006/relationships/customXml" Target="../ink/ink389.xml"/><Relationship Id="rId148" Type="http://schemas.openxmlformats.org/officeDocument/2006/relationships/image" Target="../media/image377.png"/><Relationship Id="rId4" Type="http://schemas.openxmlformats.org/officeDocument/2006/relationships/customXml" Target="../ink/ink317.xml"/><Relationship Id="rId9" Type="http://schemas.openxmlformats.org/officeDocument/2006/relationships/image" Target="../media/image313.png"/><Relationship Id="rId26" Type="http://schemas.openxmlformats.org/officeDocument/2006/relationships/customXml" Target="../ink/ink328.xml"/><Relationship Id="rId47" Type="http://schemas.openxmlformats.org/officeDocument/2006/relationships/image" Target="../media/image331.png"/><Relationship Id="rId68" Type="http://schemas.openxmlformats.org/officeDocument/2006/relationships/image" Target="../media/image340.png"/><Relationship Id="rId89" Type="http://schemas.openxmlformats.org/officeDocument/2006/relationships/customXml" Target="../ink/ink361.xml"/><Relationship Id="rId112" Type="http://schemas.openxmlformats.org/officeDocument/2006/relationships/customXml" Target="../ink/ink373.xml"/><Relationship Id="rId133" Type="http://schemas.openxmlformats.org/officeDocument/2006/relationships/customXml" Target="../ink/ink384.xml"/><Relationship Id="rId154" Type="http://schemas.openxmlformats.org/officeDocument/2006/relationships/image" Target="../media/image380.png"/><Relationship Id="rId16" Type="http://schemas.openxmlformats.org/officeDocument/2006/relationships/customXml" Target="../ink/ink323.xml"/><Relationship Id="rId37" Type="http://schemas.openxmlformats.org/officeDocument/2006/relationships/image" Target="../media/image326.png"/><Relationship Id="rId58" Type="http://schemas.openxmlformats.org/officeDocument/2006/relationships/image" Target="../media/image335.png"/><Relationship Id="rId79" Type="http://schemas.openxmlformats.org/officeDocument/2006/relationships/customXml" Target="../ink/ink355.xml"/><Relationship Id="rId102" Type="http://schemas.openxmlformats.org/officeDocument/2006/relationships/customXml" Target="../ink/ink368.xml"/><Relationship Id="rId123" Type="http://schemas.openxmlformats.org/officeDocument/2006/relationships/customXml" Target="../ink/ink379.xml"/><Relationship Id="rId144" Type="http://schemas.openxmlformats.org/officeDocument/2006/relationships/image" Target="../media/image375.png"/><Relationship Id="rId90" Type="http://schemas.openxmlformats.org/officeDocument/2006/relationships/image" Target="../media/image3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5">
            <a:extLst>
              <a:ext uri="{FF2B5EF4-FFF2-40B4-BE49-F238E27FC236}">
                <a16:creationId xmlns:a16="http://schemas.microsoft.com/office/drawing/2014/main" id="{BA3ECBAB-A1BE-4585-AA10-A5A7D89A7B47}"/>
              </a:ext>
            </a:extLst>
          </p:cNvPr>
          <p:cNvSpPr txBox="1">
            <a:spLocks/>
          </p:cNvSpPr>
          <p:nvPr/>
        </p:nvSpPr>
        <p:spPr>
          <a:xfrm>
            <a:off x="383720" y="2791252"/>
            <a:ext cx="11408230" cy="122847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spc="-1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36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Week </a:t>
            </a:r>
            <a:r>
              <a:rPr lang="en-GB" dirty="0">
                <a:solidFill>
                  <a:sysClr val="windowText" lastClr="000000"/>
                </a:solidFill>
                <a:latin typeface="Calibri Light" panose="020F0302020204030204"/>
              </a:rPr>
              <a:t>3</a:t>
            </a:r>
            <a:r>
              <a:rPr kumimoji="0" lang="en-GB" sz="36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rPr>
              <a:t>: Big-O</a:t>
            </a:r>
            <a:r>
              <a:rPr kumimoji="0" lang="en-GB" sz="3600" b="0" i="0" u="none" strike="noStrike" kern="1200" cap="none" spc="-150" normalizeH="0" noProof="0" dirty="0">
                <a:ln>
                  <a:noFill/>
                </a:ln>
                <a:solidFill>
                  <a:sysClr val="windowText" lastClr="000000"/>
                </a:solidFill>
                <a:effectLst/>
                <a:uLnTx/>
                <a:uFillTx/>
                <a:latin typeface="Calibri Light" panose="020F0302020204030204"/>
                <a:ea typeface="+mj-ea"/>
                <a:cs typeface="+mj-cs"/>
              </a:rPr>
              <a:t> Notation</a:t>
            </a:r>
            <a:endParaRPr kumimoji="0" lang="en-GB" sz="36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7" name="Subtitle 6">
            <a:extLst>
              <a:ext uri="{FF2B5EF4-FFF2-40B4-BE49-F238E27FC236}">
                <a16:creationId xmlns:a16="http://schemas.microsoft.com/office/drawing/2014/main" id="{54CEB7E1-D194-46C9-A1DF-A6A853556ADF}"/>
              </a:ext>
            </a:extLst>
          </p:cNvPr>
          <p:cNvSpPr txBox="1">
            <a:spLocks/>
          </p:cNvSpPr>
          <p:nvPr/>
        </p:nvSpPr>
        <p:spPr>
          <a:xfrm>
            <a:off x="383720" y="4268030"/>
            <a:ext cx="11408230" cy="1063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8" name="Text Placeholder 7">
            <a:extLst>
              <a:ext uri="{FF2B5EF4-FFF2-40B4-BE49-F238E27FC236}">
                <a16:creationId xmlns:a16="http://schemas.microsoft.com/office/drawing/2014/main" id="{67ABA581-7897-49E5-98D9-3414F9D8A384}"/>
              </a:ext>
            </a:extLst>
          </p:cNvPr>
          <p:cNvSpPr txBox="1">
            <a:spLocks/>
          </p:cNvSpPr>
          <p:nvPr/>
        </p:nvSpPr>
        <p:spPr>
          <a:xfrm>
            <a:off x="383720" y="2045571"/>
            <a:ext cx="11408230" cy="9850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Tx/>
              <a:buNone/>
              <a:defRPr sz="36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Algorithms and Data </a:t>
            </a:r>
            <a:r>
              <a:rPr kumimoji="0" lang="en-GB" sz="3600" b="1"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Stru</a:t>
            </a: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a:t>
            </a:r>
            <a:r>
              <a:rPr kumimoji="0" lang="en-GB" sz="3600" b="1" i="0" u="none" strike="noStrike" kern="1200" cap="none" spc="0" normalizeH="0" baseline="0" noProof="0" dirty="0" err="1">
                <a:ln>
                  <a:noFill/>
                </a:ln>
                <a:solidFill>
                  <a:sysClr val="windowText" lastClr="000000"/>
                </a:solidFill>
                <a:effectLst/>
                <a:uLnTx/>
                <a:uFillTx/>
                <a:latin typeface="Calibri" panose="020F0502020204030204"/>
                <a:ea typeface="+mn-ea"/>
                <a:cs typeface="+mn-cs"/>
              </a:rPr>
              <a:t>tures</a:t>
            </a:r>
            <a:r>
              <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 (CIS1002-N)</a:t>
            </a: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GB"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Title 5">
            <a:extLst>
              <a:ext uri="{FF2B5EF4-FFF2-40B4-BE49-F238E27FC236}">
                <a16:creationId xmlns:a16="http://schemas.microsoft.com/office/drawing/2014/main" id="{BA3ECBAB-A1BE-4585-AA10-A5A7D89A7B47}"/>
              </a:ext>
            </a:extLst>
          </p:cNvPr>
          <p:cNvSpPr txBox="1">
            <a:spLocks/>
          </p:cNvSpPr>
          <p:nvPr/>
        </p:nvSpPr>
        <p:spPr>
          <a:xfrm>
            <a:off x="383720" y="4268030"/>
            <a:ext cx="11408230" cy="12813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3600" kern="1200" spc="-1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a:ln>
                  <a:noFill/>
                </a:ln>
                <a:solidFill>
                  <a:sysClr val="windowText" lastClr="000000"/>
                </a:solidFill>
                <a:effectLst/>
                <a:uLnTx/>
                <a:uFillTx/>
                <a:latin typeface="Calibri Light" panose="020F0302020204030204" pitchFamily="34" charset="0"/>
                <a:ea typeface="+mj-ea"/>
                <a:cs typeface="Calibri Light" panose="020F0302020204030204" pitchFamily="34" charset="0"/>
              </a:rPr>
              <a:t>Module Leader: Dr Annalisa Occhipinti</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a:ln>
                  <a:noFill/>
                </a:ln>
                <a:solidFill>
                  <a:sysClr val="windowText" lastClr="000000"/>
                </a:solidFill>
                <a:effectLst/>
                <a:uLnTx/>
                <a:uFillTx/>
                <a:latin typeface="Calibri Light" panose="020F0302020204030204" pitchFamily="34" charset="0"/>
                <a:ea typeface="+mj-ea"/>
                <a:cs typeface="Calibri Light" panose="020F0302020204030204" pitchFamily="34" charset="0"/>
              </a:rPr>
              <a:t>Email: </a:t>
            </a:r>
            <a:r>
              <a:rPr kumimoji="0" lang="en-GB" sz="2400" b="0" i="0" u="none" strike="noStrike" kern="1200" cap="none" spc="-150" normalizeH="0" baseline="0" noProof="0" dirty="0">
                <a:ln>
                  <a:noFill/>
                </a:ln>
                <a:solidFill>
                  <a:sysClr val="windowText" lastClr="000000"/>
                </a:solidFill>
                <a:effectLst/>
                <a:uLnTx/>
                <a:uFillTx/>
                <a:latin typeface="Calibri Light" panose="020F0302020204030204" pitchFamily="34" charset="0"/>
                <a:ea typeface="+mj-ea"/>
                <a:cs typeface="Calibri Light" panose="020F0302020204030204" pitchFamily="34" charset="0"/>
                <a:hlinkClick r:id="rId2"/>
              </a:rPr>
              <a:t>A.Occhipinti@tees.ac.uk</a:t>
            </a:r>
            <a:endParaRPr kumimoji="0" lang="en-GB" sz="2400" b="0" i="0" u="none" strike="noStrike" kern="1200" cap="none" spc="-150" normalizeH="0" baseline="0" noProof="0" dirty="0">
              <a:ln>
                <a:noFill/>
              </a:ln>
              <a:solidFill>
                <a:sysClr val="windowText" lastClr="000000"/>
              </a:solidFill>
              <a:effectLst/>
              <a:uLnTx/>
              <a:uFillTx/>
              <a:latin typeface="Calibri Light" panose="020F0302020204030204" pitchFamily="34" charset="0"/>
              <a:ea typeface="+mj-ea"/>
              <a:cs typeface="Calibri Light" panose="020F03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GB" sz="1100" b="0" i="0" u="none" strike="noStrike" kern="1200" cap="none" spc="-150" normalizeH="0" baseline="0" noProof="0" dirty="0">
              <a:ln>
                <a:noFill/>
              </a:ln>
              <a:solidFill>
                <a:sysClr val="windowText" lastClr="000000"/>
              </a:solidFill>
              <a:effectLst/>
              <a:uLnTx/>
              <a:uFillTx/>
              <a:latin typeface="Calibri Light" panose="020F0302020204030204" pitchFamily="34" charset="0"/>
              <a:ea typeface="+mj-ea"/>
              <a:cs typeface="Calibri Light" panose="020F03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GB" sz="2400" b="0" i="0" u="none" strike="noStrike" kern="1200" cap="none" spc="-15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09955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10</a:t>
            </a:fld>
            <a:endParaRPr lang="en-GB" dirty="0"/>
          </a:p>
        </p:txBody>
      </p:sp>
      <p:sp>
        <p:nvSpPr>
          <p:cNvPr id="4" name="Title 3"/>
          <p:cNvSpPr>
            <a:spLocks noGrp="1"/>
          </p:cNvSpPr>
          <p:nvPr>
            <p:ph type="title"/>
          </p:nvPr>
        </p:nvSpPr>
        <p:spPr/>
        <p:txBody>
          <a:bodyPr/>
          <a:lstStyle/>
          <a:p>
            <a:r>
              <a:rPr lang="en-GB" dirty="0"/>
              <a:t>Time Complexity: Insertion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329293" y="1235310"/>
            <a:ext cx="7959357" cy="4941653"/>
          </a:xfrm>
          <a:prstGeom prst="rect">
            <a:avLst/>
          </a:prstGeom>
        </p:spPr>
      </p:pic>
    </p:spTree>
    <p:extLst>
      <p:ext uri="{BB962C8B-B14F-4D97-AF65-F5344CB8AC3E}">
        <p14:creationId xmlns:p14="http://schemas.microsoft.com/office/powerpoint/2010/main" val="369419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11</a:t>
            </a:fld>
            <a:endParaRPr lang="en-GB" dirty="0"/>
          </a:p>
        </p:txBody>
      </p:sp>
      <p:sp>
        <p:nvSpPr>
          <p:cNvPr id="4" name="Title 3"/>
          <p:cNvSpPr>
            <a:spLocks noGrp="1"/>
          </p:cNvSpPr>
          <p:nvPr>
            <p:ph type="title"/>
          </p:nvPr>
        </p:nvSpPr>
        <p:spPr/>
        <p:txBody>
          <a:bodyPr/>
          <a:lstStyle/>
          <a:p>
            <a:r>
              <a:rPr lang="en-GB" dirty="0"/>
              <a:t>Time Complexity: Removing</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pic>
        <p:nvPicPr>
          <p:cNvPr id="6" name="Picture 5"/>
          <p:cNvPicPr>
            <a:picLocks noChangeAspect="1"/>
          </p:cNvPicPr>
          <p:nvPr/>
        </p:nvPicPr>
        <p:blipFill>
          <a:blip r:embed="rId2"/>
          <a:stretch>
            <a:fillRect/>
          </a:stretch>
        </p:blipFill>
        <p:spPr>
          <a:xfrm>
            <a:off x="167543" y="1323474"/>
            <a:ext cx="7506666" cy="4816340"/>
          </a:xfrm>
          <a:prstGeom prst="rect">
            <a:avLst/>
          </a:prstGeom>
        </p:spPr>
      </p:pic>
    </p:spTree>
    <p:extLst>
      <p:ext uri="{BB962C8B-B14F-4D97-AF65-F5344CB8AC3E}">
        <p14:creationId xmlns:p14="http://schemas.microsoft.com/office/powerpoint/2010/main" val="194528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GB" dirty="0"/>
                  <a:t>Example 1: Constant time - O(1)</a:t>
                </a:r>
              </a:p>
              <a:p>
                <a:r>
                  <a:rPr lang="en-GB" dirty="0"/>
                  <a:t>Example 2: Linear time – O(n)</a:t>
                </a:r>
              </a:p>
              <a:p>
                <a:r>
                  <a:rPr lang="en-GB" dirty="0"/>
                  <a:t>Example 3: Quadratic time – O(</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oMath>
                </a14:m>
                <a:r>
                  <a:rPr lang="en-GB" dirty="0"/>
                  <a:t>)</a:t>
                </a:r>
              </a:p>
              <a:p>
                <a:r>
                  <a:rPr lang="en-GB" dirty="0"/>
                  <a:t>Example 4: Logarithmic time – O(</a:t>
                </a:r>
                <a14:m>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r>
                          <a:rPr lang="en-GB" b="0" i="1" smtClean="0">
                            <a:latin typeface="Cambria Math" panose="02040503050406030204" pitchFamily="18" charset="0"/>
                          </a:rPr>
                          <m:t>𝑛</m:t>
                        </m:r>
                      </m:e>
                    </m:func>
                  </m:oMath>
                </a14:m>
                <a:r>
                  <a:rPr lang="en-GB" dirty="0"/>
                  <a:t>)</a:t>
                </a:r>
              </a:p>
              <a:p>
                <a:endParaRPr lang="en-GB" dirty="0"/>
              </a:p>
              <a:p>
                <a:endParaRPr lang="en-GB" dirty="0"/>
              </a:p>
              <a:p>
                <a:pPr marL="0" indent="0">
                  <a:buNone/>
                </a:pPr>
                <a:r>
                  <a:rPr lang="en-GB" dirty="0"/>
                  <a:t>where </a:t>
                </a:r>
                <a:r>
                  <a:rPr lang="en-GB" i="1" dirty="0"/>
                  <a:t>n </a:t>
                </a:r>
                <a:r>
                  <a:rPr lang="en-GB" dirty="0"/>
                  <a:t>is the number of elements. </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115" t="-2010"/>
                </a:stretch>
              </a:blipFill>
            </p:spPr>
            <p:txBody>
              <a:bodyPr/>
              <a:lstStyle/>
              <a:p>
                <a:r>
                  <a:rPr lang="en-GB">
                    <a:noFill/>
                  </a:rPr>
                  <a:t> </a:t>
                </a:r>
              </a:p>
            </p:txBody>
          </p:sp>
        </mc:Fallback>
      </mc:AlternateContent>
      <p:sp>
        <p:nvSpPr>
          <p:cNvPr id="3" name="Slide Number Placeholder 2"/>
          <p:cNvSpPr>
            <a:spLocks noGrp="1"/>
          </p:cNvSpPr>
          <p:nvPr>
            <p:ph type="sldNum" sz="quarter" idx="12"/>
          </p:nvPr>
        </p:nvSpPr>
        <p:spPr/>
        <p:txBody>
          <a:bodyPr/>
          <a:lstStyle/>
          <a:p>
            <a:fld id="{5BC3EEBC-8848-48BC-9E86-2856C4334E59}" type="slidenum">
              <a:rPr lang="en-GB" smtClean="0"/>
              <a:t>12</a:t>
            </a:fld>
            <a:endParaRPr lang="en-GB" dirty="0"/>
          </a:p>
        </p:txBody>
      </p:sp>
      <p:sp>
        <p:nvSpPr>
          <p:cNvPr id="4" name="Title 3"/>
          <p:cNvSpPr>
            <a:spLocks noGrp="1"/>
          </p:cNvSpPr>
          <p:nvPr>
            <p:ph type="title"/>
          </p:nvPr>
        </p:nvSpPr>
        <p:spPr/>
        <p:txBody>
          <a:bodyPr/>
          <a:lstStyle/>
          <a:p>
            <a:r>
              <a:rPr lang="en-GB" dirty="0"/>
              <a:t>Let’s see how O-notation works…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70981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8" y="274638"/>
            <a:ext cx="7560840" cy="706090"/>
          </a:xfrm>
        </p:spPr>
        <p:txBody>
          <a:bodyPr>
            <a:normAutofit fontScale="90000"/>
          </a:bodyPr>
          <a:lstStyle/>
          <a:p>
            <a:r>
              <a:rPr lang="en-GB" dirty="0"/>
              <a:t>Example 1 </a:t>
            </a:r>
            <a:r>
              <a:rPr lang="en-GB" dirty="0">
                <a:solidFill>
                  <a:srgbClr val="FF0000"/>
                </a:solidFill>
              </a:rPr>
              <a:t>–</a:t>
            </a:r>
            <a:r>
              <a:rPr lang="en-GB" dirty="0"/>
              <a:t> </a:t>
            </a:r>
            <a:r>
              <a:rPr lang="en-GB" dirty="0">
                <a:solidFill>
                  <a:srgbClr val="FF0000"/>
                </a:solidFill>
              </a:rPr>
              <a:t>Constant run-time – O(1)</a:t>
            </a:r>
          </a:p>
        </p:txBody>
      </p:sp>
      <p:sp>
        <p:nvSpPr>
          <p:cNvPr id="3" name="Content Placeholder 2"/>
          <p:cNvSpPr>
            <a:spLocks noGrp="1"/>
          </p:cNvSpPr>
          <p:nvPr>
            <p:ph idx="1"/>
          </p:nvPr>
        </p:nvSpPr>
        <p:spPr>
          <a:xfrm>
            <a:off x="276225" y="1254770"/>
            <a:ext cx="8229600" cy="5328592"/>
          </a:xfrm>
        </p:spPr>
        <p:txBody>
          <a:bodyPr>
            <a:normAutofit/>
          </a:bodyPr>
          <a:lstStyle/>
          <a:p>
            <a:r>
              <a:rPr lang="en-GB" dirty="0"/>
              <a:t>Suppose an algorithm is designed to test whether the first element of an array is equal to the second.</a:t>
            </a:r>
          </a:p>
          <a:p>
            <a:r>
              <a:rPr lang="en-GB" dirty="0"/>
              <a:t>If the array has 10 elements, this algorithm requires </a:t>
            </a:r>
            <a:r>
              <a:rPr lang="en-GB" dirty="0">
                <a:solidFill>
                  <a:srgbClr val="FF0000"/>
                </a:solidFill>
              </a:rPr>
              <a:t>one</a:t>
            </a:r>
            <a:r>
              <a:rPr lang="en-GB" dirty="0"/>
              <a:t> comparison.</a:t>
            </a:r>
          </a:p>
          <a:p>
            <a:r>
              <a:rPr lang="en-GB" dirty="0"/>
              <a:t>If the array has 1000 elements, it still requires </a:t>
            </a:r>
            <a:r>
              <a:rPr lang="en-GB" dirty="0">
                <a:solidFill>
                  <a:srgbClr val="FF0000"/>
                </a:solidFill>
              </a:rPr>
              <a:t>one</a:t>
            </a:r>
            <a:r>
              <a:rPr lang="en-GB" dirty="0"/>
              <a:t> comparison.</a:t>
            </a:r>
          </a:p>
          <a:p>
            <a:r>
              <a:rPr lang="en-GB" dirty="0"/>
              <a:t>In fact, the algorithm is completely independent of the number of elements in the array.</a:t>
            </a:r>
          </a:p>
          <a:p>
            <a:pPr lvl="8"/>
            <a:endParaRPr lang="en-GB" sz="2100" dirty="0"/>
          </a:p>
          <a:p>
            <a:r>
              <a:rPr lang="en-GB" dirty="0"/>
              <a:t>This algorithm is said to have a </a:t>
            </a:r>
            <a:r>
              <a:rPr lang="en-GB" dirty="0">
                <a:solidFill>
                  <a:srgbClr val="FF0000"/>
                </a:solidFill>
              </a:rPr>
              <a:t>constant run time</a:t>
            </a:r>
            <a:r>
              <a:rPr lang="en-GB" dirty="0"/>
              <a:t>, which is represented in big O-notation as </a:t>
            </a:r>
            <a:r>
              <a:rPr lang="en-GB" dirty="0">
                <a:solidFill>
                  <a:srgbClr val="FF0000"/>
                </a:solidFill>
              </a:rPr>
              <a:t>O(1)</a:t>
            </a:r>
            <a:r>
              <a:rPr lang="en-GB" dirty="0"/>
              <a:t>.</a:t>
            </a:r>
          </a:p>
        </p:txBody>
      </p:sp>
    </p:spTree>
    <p:extLst>
      <p:ext uri="{BB962C8B-B14F-4D97-AF65-F5344CB8AC3E}">
        <p14:creationId xmlns:p14="http://schemas.microsoft.com/office/powerpoint/2010/main" val="221441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0838"/>
            <a:ext cx="7427168" cy="706090"/>
          </a:xfrm>
        </p:spPr>
        <p:txBody>
          <a:bodyPr>
            <a:normAutofit fontScale="90000"/>
          </a:bodyPr>
          <a:lstStyle/>
          <a:p>
            <a:r>
              <a:rPr lang="en-GB" dirty="0"/>
              <a:t>Example 1 </a:t>
            </a:r>
            <a:r>
              <a:rPr lang="en-GB" dirty="0">
                <a:solidFill>
                  <a:srgbClr val="FF0000"/>
                </a:solidFill>
              </a:rPr>
              <a:t>–</a:t>
            </a:r>
            <a:r>
              <a:rPr lang="en-GB" dirty="0"/>
              <a:t> </a:t>
            </a:r>
            <a:r>
              <a:rPr lang="en-GB" dirty="0">
                <a:solidFill>
                  <a:srgbClr val="FF0000"/>
                </a:solidFill>
              </a:rPr>
              <a:t>Constant run-time – O(1)</a:t>
            </a:r>
            <a:endParaRPr lang="en-GB" dirty="0"/>
          </a:p>
        </p:txBody>
      </p:sp>
      <p:sp>
        <p:nvSpPr>
          <p:cNvPr id="3" name="Content Placeholder 2"/>
          <p:cNvSpPr>
            <a:spLocks noGrp="1"/>
          </p:cNvSpPr>
          <p:nvPr>
            <p:ph idx="1"/>
          </p:nvPr>
        </p:nvSpPr>
        <p:spPr>
          <a:xfrm>
            <a:off x="190500" y="1416968"/>
            <a:ext cx="8229600" cy="5256584"/>
          </a:xfrm>
        </p:spPr>
        <p:txBody>
          <a:bodyPr>
            <a:normAutofit/>
          </a:bodyPr>
          <a:lstStyle/>
          <a:p>
            <a:r>
              <a:rPr lang="en-GB" dirty="0"/>
              <a:t>An algorithm that is O(1) </a:t>
            </a:r>
            <a:r>
              <a:rPr lang="en-GB" b="1" dirty="0"/>
              <a:t>does not necessarily require only one comparison</a:t>
            </a:r>
            <a:r>
              <a:rPr lang="en-GB" dirty="0"/>
              <a:t>. O(1) just means that the number of comparisons is constant – </a:t>
            </a:r>
            <a:r>
              <a:rPr lang="en-GB" u="sng" dirty="0"/>
              <a:t>it does not grow as the size of the array increases.</a:t>
            </a:r>
          </a:p>
          <a:p>
            <a:pPr lvl="8"/>
            <a:endParaRPr lang="en-GB" sz="2100" dirty="0"/>
          </a:p>
          <a:p>
            <a:r>
              <a:rPr lang="en-GB" dirty="0"/>
              <a:t>i.e. it takes the same time to perform the algorithm whatever the size of the array.</a:t>
            </a:r>
          </a:p>
          <a:p>
            <a:endParaRPr lang="en-GB" dirty="0"/>
          </a:p>
          <a:p>
            <a:r>
              <a:rPr lang="en-GB" dirty="0"/>
              <a:t>An algorithm that tests whether the first element of an array is equal to any of the next three elements is still O(1) even though it requires three comparisons.</a:t>
            </a:r>
          </a:p>
        </p:txBody>
      </p:sp>
    </p:spTree>
    <p:extLst>
      <p:ext uri="{BB962C8B-B14F-4D97-AF65-F5344CB8AC3E}">
        <p14:creationId xmlns:p14="http://schemas.microsoft.com/office/powerpoint/2010/main" val="32746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71067"/>
            <a:ext cx="8640960" cy="5040560"/>
          </a:xfrm>
        </p:spPr>
        <p:txBody>
          <a:bodyPr/>
          <a:lstStyle/>
          <a:p>
            <a:r>
              <a:rPr lang="en-GB" dirty="0"/>
              <a:t>The </a:t>
            </a:r>
            <a:r>
              <a:rPr lang="en-GB" b="1" dirty="0"/>
              <a:t>Linear search </a:t>
            </a:r>
            <a:r>
              <a:rPr lang="en-GB" dirty="0"/>
              <a:t>algorithm searches each element in an array sequentially. If the search key does not match an element in the array, the algorithm tests each element </a:t>
            </a:r>
            <a:r>
              <a:rPr lang="en-GB" dirty="0">
                <a:solidFill>
                  <a:srgbClr val="FF0000"/>
                </a:solidFill>
              </a:rPr>
              <a:t>until all are tested</a:t>
            </a:r>
            <a:r>
              <a:rPr lang="en-GB" dirty="0"/>
              <a:t>.</a:t>
            </a:r>
          </a:p>
          <a:p>
            <a:endParaRPr lang="en-GB" dirty="0"/>
          </a:p>
          <a:p>
            <a:r>
              <a:rPr lang="en-GB" dirty="0"/>
              <a:t>If the search key is in the array, the algorithm tests each element </a:t>
            </a:r>
            <a:r>
              <a:rPr lang="en-GB" dirty="0">
                <a:solidFill>
                  <a:srgbClr val="FF0000"/>
                </a:solidFill>
              </a:rPr>
              <a:t>until it finds one that matches </a:t>
            </a:r>
            <a:r>
              <a:rPr lang="en-GB" dirty="0"/>
              <a:t>the search key and returns the index of that element.</a:t>
            </a:r>
          </a:p>
          <a:p>
            <a:endParaRPr lang="en-GB" dirty="0"/>
          </a:p>
          <a:p>
            <a:r>
              <a:rPr lang="en-GB" dirty="0">
                <a:solidFill>
                  <a:srgbClr val="FF0000"/>
                </a:solidFill>
              </a:rPr>
              <a:t>Big-O notations is interested in the </a:t>
            </a:r>
            <a:r>
              <a:rPr lang="en-GB" b="1" dirty="0">
                <a:solidFill>
                  <a:srgbClr val="FF0000"/>
                </a:solidFill>
              </a:rPr>
              <a:t>worst case scenario</a:t>
            </a:r>
            <a:r>
              <a:rPr lang="en-GB" dirty="0">
                <a:solidFill>
                  <a:srgbClr val="FF0000"/>
                </a:solidFill>
              </a:rPr>
              <a:t>!</a:t>
            </a:r>
          </a:p>
        </p:txBody>
      </p:sp>
      <p:sp>
        <p:nvSpPr>
          <p:cNvPr id="5" name="Title 1"/>
          <p:cNvSpPr txBox="1">
            <a:spLocks/>
          </p:cNvSpPr>
          <p:nvPr/>
        </p:nvSpPr>
        <p:spPr>
          <a:xfrm>
            <a:off x="76200" y="260648"/>
            <a:ext cx="7427168" cy="7060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GB" dirty="0"/>
              <a:t>Example 2</a:t>
            </a:r>
            <a:r>
              <a:rPr lang="en-GB" dirty="0">
                <a:solidFill>
                  <a:srgbClr val="FF0000"/>
                </a:solidFill>
              </a:rPr>
              <a:t> –</a:t>
            </a:r>
            <a:r>
              <a:rPr lang="en-GB" dirty="0"/>
              <a:t> </a:t>
            </a:r>
            <a:r>
              <a:rPr lang="en-GB" dirty="0">
                <a:solidFill>
                  <a:srgbClr val="FF0000"/>
                </a:solidFill>
              </a:rPr>
              <a:t>Linear run time – O(n)</a:t>
            </a:r>
            <a:endParaRPr lang="en-GB" dirty="0"/>
          </a:p>
        </p:txBody>
      </p:sp>
    </p:spTree>
    <p:extLst>
      <p:ext uri="{BB962C8B-B14F-4D97-AF65-F5344CB8AC3E}">
        <p14:creationId xmlns:p14="http://schemas.microsoft.com/office/powerpoint/2010/main" val="331999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63"/>
            <a:ext cx="7427168" cy="706090"/>
          </a:xfrm>
        </p:spPr>
        <p:txBody>
          <a:bodyPr>
            <a:normAutofit/>
          </a:bodyPr>
          <a:lstStyle/>
          <a:p>
            <a:r>
              <a:rPr lang="en-GB" dirty="0"/>
              <a:t>Example 2 </a:t>
            </a:r>
            <a:r>
              <a:rPr lang="en-GB" dirty="0">
                <a:solidFill>
                  <a:srgbClr val="FF0000"/>
                </a:solidFill>
              </a:rPr>
              <a:t>–</a:t>
            </a:r>
            <a:r>
              <a:rPr lang="en-GB" dirty="0"/>
              <a:t> </a:t>
            </a:r>
            <a:r>
              <a:rPr lang="en-GB" dirty="0">
                <a:solidFill>
                  <a:srgbClr val="FF0000"/>
                </a:solidFill>
              </a:rPr>
              <a:t>Linear run time – O(n)</a:t>
            </a:r>
            <a:endParaRPr lang="en-GB" dirty="0"/>
          </a:p>
        </p:txBody>
      </p:sp>
      <p:sp>
        <p:nvSpPr>
          <p:cNvPr id="3" name="Content Placeholder 2"/>
          <p:cNvSpPr>
            <a:spLocks noGrp="1"/>
          </p:cNvSpPr>
          <p:nvPr>
            <p:ph idx="1"/>
          </p:nvPr>
        </p:nvSpPr>
        <p:spPr>
          <a:xfrm>
            <a:off x="0" y="1254770"/>
            <a:ext cx="8229600" cy="5328592"/>
          </a:xfrm>
        </p:spPr>
        <p:txBody>
          <a:bodyPr>
            <a:normAutofit/>
          </a:bodyPr>
          <a:lstStyle/>
          <a:p>
            <a:r>
              <a:rPr lang="en-GB" dirty="0"/>
              <a:t>The algorithm tests whether the first array element is equal to </a:t>
            </a:r>
            <a:r>
              <a:rPr lang="en-GB" dirty="0">
                <a:solidFill>
                  <a:srgbClr val="FF0000"/>
                </a:solidFill>
              </a:rPr>
              <a:t>any</a:t>
            </a:r>
            <a:r>
              <a:rPr lang="en-GB" dirty="0"/>
              <a:t> of the other array elements will require at most n-1 comparisons, where n is the numbers of array elements.</a:t>
            </a:r>
          </a:p>
          <a:p>
            <a:endParaRPr lang="en-GB" dirty="0"/>
          </a:p>
          <a:p>
            <a:r>
              <a:rPr lang="en-GB" dirty="0"/>
              <a:t>If the array has </a:t>
            </a:r>
            <a:r>
              <a:rPr lang="en-GB" dirty="0">
                <a:solidFill>
                  <a:srgbClr val="FF0000"/>
                </a:solidFill>
              </a:rPr>
              <a:t>10</a:t>
            </a:r>
            <a:r>
              <a:rPr lang="en-GB" dirty="0"/>
              <a:t> elements, this algorithm requires up to </a:t>
            </a:r>
            <a:r>
              <a:rPr lang="en-GB" dirty="0">
                <a:solidFill>
                  <a:srgbClr val="FF0000"/>
                </a:solidFill>
              </a:rPr>
              <a:t>nine</a:t>
            </a:r>
            <a:r>
              <a:rPr lang="en-GB" dirty="0"/>
              <a:t> comparisons.</a:t>
            </a:r>
          </a:p>
          <a:p>
            <a:endParaRPr lang="en-GB" dirty="0"/>
          </a:p>
          <a:p>
            <a:r>
              <a:rPr lang="en-GB" dirty="0"/>
              <a:t>If the array has </a:t>
            </a:r>
            <a:r>
              <a:rPr lang="en-GB" dirty="0">
                <a:solidFill>
                  <a:srgbClr val="FF0000"/>
                </a:solidFill>
              </a:rPr>
              <a:t>1000</a:t>
            </a:r>
            <a:r>
              <a:rPr lang="en-GB" dirty="0"/>
              <a:t> elements, it requires up to </a:t>
            </a:r>
            <a:r>
              <a:rPr lang="en-GB" dirty="0">
                <a:solidFill>
                  <a:srgbClr val="FF0000"/>
                </a:solidFill>
              </a:rPr>
              <a:t>999</a:t>
            </a:r>
            <a:r>
              <a:rPr lang="en-GB" dirty="0"/>
              <a:t> comparisons.</a:t>
            </a:r>
          </a:p>
          <a:p>
            <a:pPr>
              <a:buNone/>
            </a:pPr>
            <a:endParaRPr lang="en-GB" dirty="0"/>
          </a:p>
        </p:txBody>
      </p:sp>
    </p:spTree>
    <p:extLst>
      <p:ext uri="{BB962C8B-B14F-4D97-AF65-F5344CB8AC3E}">
        <p14:creationId xmlns:p14="http://schemas.microsoft.com/office/powerpoint/2010/main" val="148088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427168" cy="706090"/>
          </a:xfrm>
        </p:spPr>
        <p:txBody>
          <a:bodyPr>
            <a:normAutofit/>
          </a:bodyPr>
          <a:lstStyle/>
          <a:p>
            <a:r>
              <a:rPr lang="en-GB" dirty="0"/>
              <a:t>Example 2</a:t>
            </a:r>
            <a:r>
              <a:rPr lang="en-GB" dirty="0">
                <a:solidFill>
                  <a:srgbClr val="FF0000"/>
                </a:solidFill>
              </a:rPr>
              <a:t> –</a:t>
            </a:r>
            <a:r>
              <a:rPr lang="en-GB" dirty="0"/>
              <a:t> </a:t>
            </a:r>
            <a:r>
              <a:rPr lang="en-GB" dirty="0">
                <a:solidFill>
                  <a:srgbClr val="FF0000"/>
                </a:solidFill>
              </a:rPr>
              <a:t>Linear run time – O(n)</a:t>
            </a:r>
            <a:endParaRPr lang="en-GB" dirty="0"/>
          </a:p>
        </p:txBody>
      </p:sp>
      <p:sp>
        <p:nvSpPr>
          <p:cNvPr id="3" name="Content Placeholder 2"/>
          <p:cNvSpPr>
            <a:spLocks noGrp="1"/>
          </p:cNvSpPr>
          <p:nvPr>
            <p:ph idx="1"/>
          </p:nvPr>
        </p:nvSpPr>
        <p:spPr>
          <a:xfrm>
            <a:off x="0" y="1182762"/>
            <a:ext cx="8229600" cy="5400600"/>
          </a:xfrm>
        </p:spPr>
        <p:txBody>
          <a:bodyPr>
            <a:normAutofit/>
          </a:bodyPr>
          <a:lstStyle/>
          <a:p>
            <a:r>
              <a:rPr lang="en-GB" dirty="0"/>
              <a:t>As n grows larger, the </a:t>
            </a:r>
            <a:r>
              <a:rPr lang="en-GB" dirty="0">
                <a:solidFill>
                  <a:srgbClr val="FF0000"/>
                </a:solidFill>
              </a:rPr>
              <a:t>n</a:t>
            </a:r>
            <a:r>
              <a:rPr lang="en-GB" dirty="0"/>
              <a:t> part of the expression  </a:t>
            </a:r>
            <a:r>
              <a:rPr lang="en-GB" dirty="0">
                <a:solidFill>
                  <a:srgbClr val="FF0000"/>
                </a:solidFill>
              </a:rPr>
              <a:t>n - 1 </a:t>
            </a:r>
            <a:r>
              <a:rPr lang="en-GB" dirty="0"/>
              <a:t>“dominates”, and subtracting one becomes inconsequential. Big O is designed to highlight these dominant terms and ignore terms that become unimportant as n grows.</a:t>
            </a:r>
          </a:p>
          <a:p>
            <a:pPr lvl="8"/>
            <a:endParaRPr lang="en-GB" sz="2100" dirty="0"/>
          </a:p>
          <a:p>
            <a:r>
              <a:rPr lang="en-GB" dirty="0"/>
              <a:t>For this reason, an algorithm that requires a total of n-1 comparisons (such as the one just described) is said to be </a:t>
            </a:r>
            <a:r>
              <a:rPr lang="en-GB" dirty="0">
                <a:solidFill>
                  <a:srgbClr val="FF0000"/>
                </a:solidFill>
              </a:rPr>
              <a:t>O(n)</a:t>
            </a:r>
            <a:r>
              <a:rPr lang="en-GB" dirty="0"/>
              <a:t>, and pronounced “order n” or 	   “Oh of n”.</a:t>
            </a:r>
          </a:p>
          <a:p>
            <a:pPr lvl="8"/>
            <a:endParaRPr lang="en-GB" sz="2100" dirty="0"/>
          </a:p>
          <a:p>
            <a:r>
              <a:rPr lang="en-GB" dirty="0"/>
              <a:t>An O(n) algorithm is referred to as having a </a:t>
            </a:r>
            <a:r>
              <a:rPr lang="en-GB" dirty="0">
                <a:solidFill>
                  <a:srgbClr val="FF0000"/>
                </a:solidFill>
              </a:rPr>
              <a:t>linear run time</a:t>
            </a:r>
            <a:r>
              <a:rPr lang="en-GB" dirty="0"/>
              <a:t>. </a:t>
            </a:r>
          </a:p>
          <a:p>
            <a:endParaRPr lang="en-GB" dirty="0"/>
          </a:p>
        </p:txBody>
      </p:sp>
    </p:spTree>
    <p:extLst>
      <p:ext uri="{BB962C8B-B14F-4D97-AF65-F5344CB8AC3E}">
        <p14:creationId xmlns:p14="http://schemas.microsoft.com/office/powerpoint/2010/main" val="26808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990"/>
            <a:ext cx="7560840"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p>
        </p:txBody>
      </p:sp>
      <p:sp>
        <p:nvSpPr>
          <p:cNvPr id="3" name="Content Placeholder 2"/>
          <p:cNvSpPr>
            <a:spLocks noGrp="1"/>
          </p:cNvSpPr>
          <p:nvPr>
            <p:ph idx="1"/>
          </p:nvPr>
        </p:nvSpPr>
        <p:spPr>
          <a:xfrm>
            <a:off x="0" y="1148394"/>
            <a:ext cx="8229600" cy="5544616"/>
          </a:xfrm>
        </p:spPr>
        <p:txBody>
          <a:bodyPr>
            <a:normAutofit/>
          </a:bodyPr>
          <a:lstStyle/>
          <a:p>
            <a:r>
              <a:rPr lang="en-GB" dirty="0"/>
              <a:t>Now suppose you have an algorithm that tests whether </a:t>
            </a:r>
            <a:r>
              <a:rPr lang="en-GB" dirty="0">
                <a:solidFill>
                  <a:srgbClr val="FF0000"/>
                </a:solidFill>
              </a:rPr>
              <a:t>any</a:t>
            </a:r>
            <a:r>
              <a:rPr lang="en-GB" dirty="0"/>
              <a:t> element of an array is duplicated elsewhere in the array.</a:t>
            </a:r>
          </a:p>
          <a:p>
            <a:pPr lvl="8"/>
            <a:endParaRPr lang="en-GB" sz="2100" dirty="0"/>
          </a:p>
          <a:p>
            <a:r>
              <a:rPr lang="en-GB" dirty="0"/>
              <a:t>The first element must be compared with every other element in the array.</a:t>
            </a:r>
          </a:p>
          <a:p>
            <a:pPr lvl="8"/>
            <a:endParaRPr lang="en-GB" sz="2100" dirty="0"/>
          </a:p>
          <a:p>
            <a:r>
              <a:rPr lang="en-GB" dirty="0"/>
              <a:t>The second element must be compared with every other element except the first (it was already compared to the first).</a:t>
            </a:r>
          </a:p>
          <a:p>
            <a:pPr lvl="8"/>
            <a:endParaRPr lang="en-GB" sz="2100" dirty="0"/>
          </a:p>
          <a:p>
            <a:r>
              <a:rPr lang="en-GB" dirty="0"/>
              <a:t>The third element must be compared with every other element except the first two.</a:t>
            </a:r>
          </a:p>
        </p:txBody>
      </p:sp>
    </p:spTree>
    <p:extLst>
      <p:ext uri="{BB962C8B-B14F-4D97-AF65-F5344CB8AC3E}">
        <p14:creationId xmlns:p14="http://schemas.microsoft.com/office/powerpoint/2010/main" val="4202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973"/>
            <a:ext cx="8212614" cy="706090"/>
          </a:xfrm>
        </p:spPr>
        <p:txBody>
          <a:bodyPr>
            <a:normAutofit fontScale="90000"/>
          </a:bodyPr>
          <a:lstStyle/>
          <a:p>
            <a:r>
              <a:rPr lang="en-GB" dirty="0"/>
              <a:t>Example 3</a:t>
            </a:r>
            <a:r>
              <a:rPr lang="en-GB" dirty="0">
                <a:solidFill>
                  <a:srgbClr val="FF0000"/>
                </a:solidFill>
              </a:rPr>
              <a:t> –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263427"/>
            <a:ext cx="8363272" cy="5400600"/>
          </a:xfrm>
        </p:spPr>
        <p:txBody>
          <a:bodyPr>
            <a:normAutofit/>
          </a:bodyPr>
          <a:lstStyle/>
          <a:p>
            <a:r>
              <a:rPr lang="en-GB" dirty="0"/>
              <a:t>In the end, this algorithm will end up making :</a:t>
            </a:r>
          </a:p>
          <a:p>
            <a:pPr lvl="8"/>
            <a:endParaRPr lang="en-GB" sz="2100" dirty="0"/>
          </a:p>
          <a:p>
            <a:r>
              <a:rPr lang="en-GB" dirty="0">
                <a:solidFill>
                  <a:srgbClr val="FF0000"/>
                </a:solidFill>
              </a:rPr>
              <a:t>(n-1) + (n-2) + … + 2 + 1</a:t>
            </a:r>
            <a:r>
              <a:rPr lang="en-GB" dirty="0"/>
              <a:t> or (n – 1)*n/2 comparisons.</a:t>
            </a:r>
          </a:p>
          <a:p>
            <a:endParaRPr lang="en-GB" dirty="0"/>
          </a:p>
          <a:p>
            <a:r>
              <a:rPr lang="en-GB" dirty="0"/>
              <a:t>As n increases, the n</a:t>
            </a:r>
            <a:r>
              <a:rPr lang="en-GB" baseline="30000" dirty="0"/>
              <a:t>2</a:t>
            </a:r>
            <a:r>
              <a:rPr lang="en-GB" dirty="0"/>
              <a:t> term </a:t>
            </a:r>
            <a:r>
              <a:rPr lang="en-GB" dirty="0">
                <a:solidFill>
                  <a:srgbClr val="FF0000"/>
                </a:solidFill>
              </a:rPr>
              <a:t>dominates</a:t>
            </a:r>
            <a:r>
              <a:rPr lang="en-GB" dirty="0"/>
              <a:t> and the n term becomes inconsequential.</a:t>
            </a:r>
          </a:p>
          <a:p>
            <a:r>
              <a:rPr lang="en-GB" dirty="0"/>
              <a:t>Big O-notation  highlights the n</a:t>
            </a:r>
            <a:r>
              <a:rPr lang="en-GB" baseline="30000" dirty="0"/>
              <a:t>2</a:t>
            </a:r>
            <a:r>
              <a:rPr lang="en-GB" dirty="0"/>
              <a:t> term, leaving n</a:t>
            </a:r>
            <a:r>
              <a:rPr lang="en-GB" baseline="30000" dirty="0"/>
              <a:t>2</a:t>
            </a:r>
            <a:r>
              <a:rPr lang="en-GB" dirty="0"/>
              <a:t>/2.</a:t>
            </a:r>
          </a:p>
          <a:p>
            <a:pPr lvl="8"/>
            <a:endParaRPr lang="en-GB" sz="2100" dirty="0"/>
          </a:p>
          <a:p>
            <a:r>
              <a:rPr lang="en-GB" dirty="0"/>
              <a:t>But constant factors are omitted in big O notation as we are only interested in the general order of growth.</a:t>
            </a:r>
          </a:p>
          <a:p>
            <a:endParaRPr lang="en-GB" dirty="0"/>
          </a:p>
          <a:p>
            <a:endParaRPr lang="en-GB" dirty="0"/>
          </a:p>
        </p:txBody>
      </p:sp>
    </p:spTree>
    <p:extLst>
      <p:ext uri="{BB962C8B-B14F-4D97-AF65-F5344CB8AC3E}">
        <p14:creationId xmlns:p14="http://schemas.microsoft.com/office/powerpoint/2010/main" val="123056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ea typeface="SimSun" pitchFamily="2" charset="-122"/>
              </a:rPr>
              <a:t>This Lecture’s Topic</a:t>
            </a:r>
          </a:p>
        </p:txBody>
      </p:sp>
      <p:sp>
        <p:nvSpPr>
          <p:cNvPr id="4099" name="Rectangle 3"/>
          <p:cNvSpPr>
            <a:spLocks noGrp="1" noChangeArrowheads="1"/>
          </p:cNvSpPr>
          <p:nvPr>
            <p:ph type="body" idx="1"/>
          </p:nvPr>
        </p:nvSpPr>
        <p:spPr/>
        <p:txBody>
          <a:bodyPr/>
          <a:lstStyle/>
          <a:p>
            <a:r>
              <a:rPr lang="en-GB" altLang="zh-CN" sz="3200" dirty="0">
                <a:ea typeface="SimSun" pitchFamily="2" charset="-122"/>
              </a:rPr>
              <a:t>Introduction to the concept of O-notation (Big-O Notation) – Part 2</a:t>
            </a:r>
          </a:p>
          <a:p>
            <a:r>
              <a:rPr lang="en-GB" altLang="zh-CN" sz="3200" dirty="0">
                <a:ea typeface="SimSun" pitchFamily="2" charset="-122"/>
              </a:rPr>
              <a:t>How to measure the efficiency of an algorithm</a:t>
            </a:r>
          </a:p>
          <a:p>
            <a:pPr marL="0" indent="0">
              <a:buNone/>
            </a:pPr>
            <a:endParaRPr lang="en-US" altLang="zh-CN" sz="3300" dirty="0">
              <a:ea typeface="SimSun" pitchFamily="2" charset="-122"/>
            </a:endParaRPr>
          </a:p>
        </p:txBody>
      </p:sp>
    </p:spTree>
    <p:extLst>
      <p:ext uri="{BB962C8B-B14F-4D97-AF65-F5344CB8AC3E}">
        <p14:creationId xmlns:p14="http://schemas.microsoft.com/office/powerpoint/2010/main" val="37765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973"/>
            <a:ext cx="8212614" cy="706090"/>
          </a:xfrm>
        </p:spPr>
        <p:txBody>
          <a:bodyPr>
            <a:normAutofit fontScale="90000"/>
          </a:bodyPr>
          <a:lstStyle/>
          <a:p>
            <a:r>
              <a:rPr lang="en-GB" dirty="0"/>
              <a:t>Example 3</a:t>
            </a:r>
            <a:r>
              <a:rPr lang="en-GB" dirty="0">
                <a:solidFill>
                  <a:srgbClr val="FF0000"/>
                </a:solidFill>
              </a:rPr>
              <a:t> –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263427"/>
            <a:ext cx="8363272" cy="5400600"/>
          </a:xfrm>
        </p:spPr>
        <p:txBody>
          <a:bodyPr>
            <a:normAutofit/>
          </a:bodyPr>
          <a:lstStyle/>
          <a:p>
            <a:r>
              <a:rPr lang="en-GB" dirty="0"/>
              <a:t>In the end, this algorithm will end up making :</a:t>
            </a:r>
          </a:p>
          <a:p>
            <a:pPr lvl="8"/>
            <a:endParaRPr lang="en-GB" sz="2100" dirty="0"/>
          </a:p>
          <a:p>
            <a:r>
              <a:rPr lang="en-GB" dirty="0">
                <a:solidFill>
                  <a:srgbClr val="FF0000"/>
                </a:solidFill>
              </a:rPr>
              <a:t>(n-1) + (n-2) + … + 2 + 1</a:t>
            </a:r>
            <a:r>
              <a:rPr lang="en-GB" dirty="0"/>
              <a:t> or (n – 1)*n/2 comparisons.</a:t>
            </a:r>
          </a:p>
          <a:p>
            <a:pPr marL="0" indent="0">
              <a:buNone/>
            </a:pPr>
            <a:r>
              <a:rPr lang="en-GB" dirty="0"/>
              <a:t>	= number of elements * average term </a:t>
            </a:r>
          </a:p>
          <a:p>
            <a:pPr marL="0" indent="0">
              <a:buNone/>
            </a:pPr>
            <a:r>
              <a:rPr lang="en-GB" dirty="0"/>
              <a:t>but average term = (first + last)/2 </a:t>
            </a:r>
          </a:p>
          <a:p>
            <a:r>
              <a:rPr lang="en-GB" dirty="0"/>
              <a:t>As n increases, the n</a:t>
            </a:r>
            <a:r>
              <a:rPr lang="en-GB" baseline="30000" dirty="0"/>
              <a:t>2</a:t>
            </a:r>
            <a:r>
              <a:rPr lang="en-GB" dirty="0"/>
              <a:t> term </a:t>
            </a:r>
            <a:r>
              <a:rPr lang="en-GB" dirty="0">
                <a:solidFill>
                  <a:srgbClr val="FF0000"/>
                </a:solidFill>
              </a:rPr>
              <a:t>dominates</a:t>
            </a:r>
            <a:r>
              <a:rPr lang="en-GB" dirty="0"/>
              <a:t> and the n term becomes inconsequential.</a:t>
            </a:r>
          </a:p>
          <a:p>
            <a:r>
              <a:rPr lang="en-GB" dirty="0"/>
              <a:t>Big O-notation  highlights the n</a:t>
            </a:r>
            <a:r>
              <a:rPr lang="en-GB" baseline="30000" dirty="0"/>
              <a:t>2</a:t>
            </a:r>
            <a:r>
              <a:rPr lang="en-GB" dirty="0"/>
              <a:t> term, leaving n</a:t>
            </a:r>
            <a:r>
              <a:rPr lang="en-GB" baseline="30000" dirty="0"/>
              <a:t>2</a:t>
            </a:r>
            <a:r>
              <a:rPr lang="en-GB" dirty="0"/>
              <a:t>/2.</a:t>
            </a:r>
          </a:p>
          <a:p>
            <a:pPr lvl="8"/>
            <a:endParaRPr lang="en-GB" sz="2100" dirty="0"/>
          </a:p>
          <a:p>
            <a:r>
              <a:rPr lang="en-GB" dirty="0"/>
              <a:t>But constant factors are omitted in big O notation as we are only interested in the general order of growth.</a:t>
            </a:r>
          </a:p>
          <a:p>
            <a:endParaRPr lang="en-GB" dirty="0"/>
          </a:p>
          <a:p>
            <a:endParaRPr lang="en-GB" dirty="0"/>
          </a:p>
        </p:txBody>
      </p:sp>
    </p:spTree>
    <p:extLst>
      <p:ext uri="{BB962C8B-B14F-4D97-AF65-F5344CB8AC3E}">
        <p14:creationId xmlns:p14="http://schemas.microsoft.com/office/powerpoint/2010/main" val="364350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738"/>
            <a:ext cx="7560840"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383060"/>
            <a:ext cx="8229600" cy="5328592"/>
          </a:xfrm>
        </p:spPr>
        <p:txBody>
          <a:bodyPr>
            <a:normAutofit/>
          </a:bodyPr>
          <a:lstStyle/>
          <a:p>
            <a:r>
              <a:rPr lang="en-GB" dirty="0"/>
              <a:t>Big O is concerned with </a:t>
            </a:r>
            <a:r>
              <a:rPr lang="en-GB" b="1" dirty="0"/>
              <a:t>how an algorithm’s run-time grows</a:t>
            </a:r>
            <a:r>
              <a:rPr lang="en-GB" dirty="0"/>
              <a:t> in relation to the number of items processed.</a:t>
            </a:r>
          </a:p>
          <a:p>
            <a:pPr lvl="7"/>
            <a:endParaRPr lang="en-GB" sz="2100" dirty="0"/>
          </a:p>
          <a:p>
            <a:r>
              <a:rPr lang="en-GB" dirty="0"/>
              <a:t>Suppose an algorithm requires </a:t>
            </a:r>
            <a:r>
              <a:rPr lang="en-GB" dirty="0">
                <a:solidFill>
                  <a:srgbClr val="FF0000"/>
                </a:solidFill>
              </a:rPr>
              <a:t>n</a:t>
            </a:r>
            <a:r>
              <a:rPr lang="en-GB" baseline="30000" dirty="0">
                <a:solidFill>
                  <a:srgbClr val="FF0000"/>
                </a:solidFill>
              </a:rPr>
              <a:t>2</a:t>
            </a:r>
            <a:r>
              <a:rPr lang="en-GB" dirty="0">
                <a:solidFill>
                  <a:srgbClr val="FF0000"/>
                </a:solidFill>
              </a:rPr>
              <a:t> </a:t>
            </a:r>
            <a:r>
              <a:rPr lang="en-GB" dirty="0"/>
              <a:t>comparisons.</a:t>
            </a:r>
          </a:p>
          <a:p>
            <a:pPr lvl="8"/>
            <a:endParaRPr lang="en-GB" sz="2100" dirty="0"/>
          </a:p>
          <a:p>
            <a:r>
              <a:rPr lang="en-GB" dirty="0"/>
              <a:t>With </a:t>
            </a:r>
            <a:r>
              <a:rPr lang="en-GB" dirty="0">
                <a:solidFill>
                  <a:srgbClr val="FF0000"/>
                </a:solidFill>
              </a:rPr>
              <a:t>four</a:t>
            </a:r>
            <a:r>
              <a:rPr lang="en-GB" dirty="0"/>
              <a:t> elements, the algorithm requires </a:t>
            </a:r>
            <a:r>
              <a:rPr lang="en-GB" dirty="0">
                <a:solidFill>
                  <a:srgbClr val="FF0000"/>
                </a:solidFill>
              </a:rPr>
              <a:t>16</a:t>
            </a:r>
            <a:r>
              <a:rPr lang="en-GB" dirty="0"/>
              <a:t> comparisons;</a:t>
            </a:r>
          </a:p>
          <a:p>
            <a:r>
              <a:rPr lang="en-GB" dirty="0"/>
              <a:t>with </a:t>
            </a:r>
            <a:r>
              <a:rPr lang="en-GB" dirty="0">
                <a:solidFill>
                  <a:srgbClr val="FF0000"/>
                </a:solidFill>
              </a:rPr>
              <a:t>eight</a:t>
            </a:r>
            <a:r>
              <a:rPr lang="en-GB" dirty="0"/>
              <a:t> elements, </a:t>
            </a:r>
            <a:r>
              <a:rPr lang="en-GB" dirty="0">
                <a:solidFill>
                  <a:srgbClr val="FF0000"/>
                </a:solidFill>
              </a:rPr>
              <a:t>64</a:t>
            </a:r>
            <a:r>
              <a:rPr lang="en-GB" dirty="0"/>
              <a:t> comparisons.</a:t>
            </a:r>
          </a:p>
          <a:p>
            <a:pPr lvl="8"/>
            <a:endParaRPr lang="en-GB" sz="2100" dirty="0"/>
          </a:p>
          <a:p>
            <a:r>
              <a:rPr lang="en-GB" dirty="0"/>
              <a:t>So with this algorithm, </a:t>
            </a:r>
            <a:r>
              <a:rPr lang="en-GB" dirty="0">
                <a:solidFill>
                  <a:srgbClr val="FF0000"/>
                </a:solidFill>
              </a:rPr>
              <a:t>doubling</a:t>
            </a:r>
            <a:r>
              <a:rPr lang="en-GB" dirty="0"/>
              <a:t> the number of elements </a:t>
            </a:r>
            <a:r>
              <a:rPr lang="en-GB" dirty="0">
                <a:solidFill>
                  <a:srgbClr val="FF0000"/>
                </a:solidFill>
              </a:rPr>
              <a:t>quadruples</a:t>
            </a:r>
            <a:r>
              <a:rPr lang="en-GB" dirty="0"/>
              <a:t> the number of comparisons.</a:t>
            </a:r>
          </a:p>
          <a:p>
            <a:endParaRPr lang="en-GB" dirty="0"/>
          </a:p>
        </p:txBody>
      </p:sp>
    </p:spTree>
    <p:extLst>
      <p:ext uri="{BB962C8B-B14F-4D97-AF65-F5344CB8AC3E}">
        <p14:creationId xmlns:p14="http://schemas.microsoft.com/office/powerpoint/2010/main" val="285633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488832"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254770"/>
            <a:ext cx="8496944" cy="5328592"/>
          </a:xfrm>
        </p:spPr>
        <p:txBody>
          <a:bodyPr>
            <a:normAutofit/>
          </a:bodyPr>
          <a:lstStyle/>
          <a:p>
            <a:r>
              <a:rPr lang="en-GB" dirty="0"/>
              <a:t>Consider now a similar algorithm requiring </a:t>
            </a:r>
            <a:r>
              <a:rPr lang="en-GB" dirty="0">
                <a:solidFill>
                  <a:srgbClr val="FF0000"/>
                </a:solidFill>
              </a:rPr>
              <a:t>n</a:t>
            </a:r>
            <a:r>
              <a:rPr lang="en-GB" baseline="30000" dirty="0">
                <a:solidFill>
                  <a:srgbClr val="FF0000"/>
                </a:solidFill>
              </a:rPr>
              <a:t>2</a:t>
            </a:r>
            <a:r>
              <a:rPr lang="en-GB" dirty="0">
                <a:solidFill>
                  <a:srgbClr val="FF0000"/>
                </a:solidFill>
              </a:rPr>
              <a:t>/2 </a:t>
            </a:r>
            <a:r>
              <a:rPr lang="en-GB" dirty="0"/>
              <a:t>comparisons.</a:t>
            </a:r>
          </a:p>
          <a:p>
            <a:pPr lvl="8"/>
            <a:endParaRPr lang="en-GB" sz="2100" dirty="0">
              <a:solidFill>
                <a:srgbClr val="FF0000"/>
              </a:solidFill>
            </a:endParaRPr>
          </a:p>
          <a:p>
            <a:r>
              <a:rPr lang="en-GB" dirty="0"/>
              <a:t>With </a:t>
            </a:r>
            <a:r>
              <a:rPr lang="en-GB" dirty="0">
                <a:solidFill>
                  <a:srgbClr val="FF0000"/>
                </a:solidFill>
              </a:rPr>
              <a:t>four</a:t>
            </a:r>
            <a:r>
              <a:rPr lang="en-GB" dirty="0"/>
              <a:t> elements, the algorithm requires </a:t>
            </a:r>
            <a:r>
              <a:rPr lang="en-GB" dirty="0">
                <a:solidFill>
                  <a:srgbClr val="FF0000"/>
                </a:solidFill>
              </a:rPr>
              <a:t>eight</a:t>
            </a:r>
            <a:r>
              <a:rPr lang="en-GB" dirty="0"/>
              <a:t> comparisons;</a:t>
            </a:r>
          </a:p>
          <a:p>
            <a:r>
              <a:rPr lang="en-GB" dirty="0"/>
              <a:t>with </a:t>
            </a:r>
            <a:r>
              <a:rPr lang="en-GB" dirty="0">
                <a:solidFill>
                  <a:srgbClr val="FF0000"/>
                </a:solidFill>
              </a:rPr>
              <a:t>eight</a:t>
            </a:r>
            <a:r>
              <a:rPr lang="en-GB" dirty="0"/>
              <a:t> elements, </a:t>
            </a:r>
            <a:r>
              <a:rPr lang="en-GB" dirty="0">
                <a:solidFill>
                  <a:srgbClr val="FF0000"/>
                </a:solidFill>
              </a:rPr>
              <a:t>32</a:t>
            </a:r>
            <a:r>
              <a:rPr lang="en-GB" dirty="0"/>
              <a:t> comparisons.</a:t>
            </a:r>
          </a:p>
          <a:p>
            <a:endParaRPr lang="en-GB" dirty="0"/>
          </a:p>
          <a:p>
            <a:r>
              <a:rPr lang="en-GB" dirty="0"/>
              <a:t>Again, </a:t>
            </a:r>
            <a:r>
              <a:rPr lang="en-GB" dirty="0">
                <a:solidFill>
                  <a:srgbClr val="FF0000"/>
                </a:solidFill>
              </a:rPr>
              <a:t>doubling</a:t>
            </a:r>
            <a:r>
              <a:rPr lang="en-GB" dirty="0"/>
              <a:t> the number of elements </a:t>
            </a:r>
            <a:r>
              <a:rPr lang="en-GB" dirty="0">
                <a:solidFill>
                  <a:srgbClr val="FF0000"/>
                </a:solidFill>
              </a:rPr>
              <a:t>quadruples</a:t>
            </a:r>
            <a:r>
              <a:rPr lang="en-GB" dirty="0"/>
              <a:t> the number of comparisons.</a:t>
            </a:r>
          </a:p>
          <a:p>
            <a:pPr lvl="8"/>
            <a:endParaRPr lang="en-GB" sz="2100" dirty="0"/>
          </a:p>
          <a:p>
            <a:endParaRPr lang="en-GB" dirty="0"/>
          </a:p>
          <a:p>
            <a:endParaRPr lang="en-GB" dirty="0"/>
          </a:p>
        </p:txBody>
      </p:sp>
    </p:spTree>
    <p:extLst>
      <p:ext uri="{BB962C8B-B14F-4D97-AF65-F5344CB8AC3E}">
        <p14:creationId xmlns:p14="http://schemas.microsoft.com/office/powerpoint/2010/main" val="159308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738"/>
            <a:ext cx="7488832"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301527"/>
            <a:ext cx="8496944" cy="5400600"/>
          </a:xfrm>
        </p:spPr>
        <p:txBody>
          <a:bodyPr>
            <a:normAutofit/>
          </a:bodyPr>
          <a:lstStyle/>
          <a:p>
            <a:r>
              <a:rPr lang="en-GB" dirty="0"/>
              <a:t>Both of these algorithms grow as the square of n, </a:t>
            </a:r>
          </a:p>
          <a:p>
            <a:pPr lvl="8"/>
            <a:endParaRPr lang="en-GB" sz="2100" dirty="0"/>
          </a:p>
          <a:p>
            <a:r>
              <a:rPr lang="en-GB" dirty="0"/>
              <a:t>so Big O ignores the constant and both algorithms are considered to be </a:t>
            </a:r>
            <a:r>
              <a:rPr lang="en-GB" dirty="0">
                <a:solidFill>
                  <a:srgbClr val="FF0000"/>
                </a:solidFill>
              </a:rPr>
              <a:t>O(n</a:t>
            </a:r>
            <a:r>
              <a:rPr lang="en-GB" baseline="30000" dirty="0">
                <a:solidFill>
                  <a:srgbClr val="FF0000"/>
                </a:solidFill>
              </a:rPr>
              <a:t>2</a:t>
            </a:r>
            <a:r>
              <a:rPr lang="en-GB" dirty="0">
                <a:solidFill>
                  <a:srgbClr val="FF0000"/>
                </a:solidFill>
              </a:rPr>
              <a:t>)</a:t>
            </a:r>
            <a:r>
              <a:rPr lang="en-GB" dirty="0"/>
              <a:t>, which is referred to as </a:t>
            </a:r>
            <a:r>
              <a:rPr lang="en-GB" dirty="0">
                <a:solidFill>
                  <a:srgbClr val="FF0000"/>
                </a:solidFill>
              </a:rPr>
              <a:t>quadratic run-time </a:t>
            </a:r>
            <a:r>
              <a:rPr lang="en-GB" dirty="0"/>
              <a:t>and pronounced “order n-squared”.</a:t>
            </a:r>
          </a:p>
          <a:p>
            <a:endParaRPr lang="en-GB" dirty="0"/>
          </a:p>
          <a:p>
            <a:r>
              <a:rPr lang="en-GB" dirty="0"/>
              <a:t>When n is small, O(n</a:t>
            </a:r>
            <a:r>
              <a:rPr lang="en-GB" baseline="30000" dirty="0"/>
              <a:t>2</a:t>
            </a:r>
            <a:r>
              <a:rPr lang="en-GB" dirty="0"/>
              <a:t>) will not noticeably affect performance, but as n grows a clear performance degradation is observable.</a:t>
            </a:r>
          </a:p>
          <a:p>
            <a:endParaRPr lang="en-GB" dirty="0"/>
          </a:p>
          <a:p>
            <a:endParaRPr lang="en-GB" dirty="0"/>
          </a:p>
          <a:p>
            <a:endParaRPr lang="en-GB" dirty="0"/>
          </a:p>
        </p:txBody>
      </p:sp>
    </p:spTree>
    <p:extLst>
      <p:ext uri="{BB962C8B-B14F-4D97-AF65-F5344CB8AC3E}">
        <p14:creationId xmlns:p14="http://schemas.microsoft.com/office/powerpoint/2010/main" val="334182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113"/>
            <a:ext cx="7843337"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1297335"/>
            <a:ext cx="8496944" cy="5400600"/>
          </a:xfrm>
        </p:spPr>
        <p:txBody>
          <a:bodyPr>
            <a:normAutofit/>
          </a:bodyPr>
          <a:lstStyle/>
          <a:p>
            <a:r>
              <a:rPr lang="en-GB" dirty="0"/>
              <a:t>An O(n</a:t>
            </a:r>
            <a:r>
              <a:rPr lang="en-GB" baseline="30000" dirty="0"/>
              <a:t>2</a:t>
            </a:r>
            <a:r>
              <a:rPr lang="en-GB" dirty="0"/>
              <a:t>) algorithm running on a million-element array would require a trillion operations which could take several hours.</a:t>
            </a:r>
          </a:p>
          <a:p>
            <a:pPr lvl="7"/>
            <a:endParaRPr lang="en-GB" sz="2100" dirty="0"/>
          </a:p>
          <a:p>
            <a:r>
              <a:rPr lang="en-GB" dirty="0"/>
              <a:t>A billion-element array would require a quintillion operations, a number so large that the algorithm would take decades!</a:t>
            </a:r>
          </a:p>
          <a:p>
            <a:pPr lvl="7"/>
            <a:endParaRPr lang="en-GB" sz="2100" dirty="0"/>
          </a:p>
          <a:p>
            <a:r>
              <a:rPr lang="en-GB" dirty="0"/>
              <a:t>Unfortunately, O(n</a:t>
            </a:r>
            <a:r>
              <a:rPr lang="en-GB" baseline="30000" dirty="0"/>
              <a:t>2</a:t>
            </a:r>
            <a:r>
              <a:rPr lang="en-GB" dirty="0"/>
              <a:t>) algorithms are </a:t>
            </a:r>
            <a:r>
              <a:rPr lang="en-GB" b="1" dirty="0"/>
              <a:t>easy to write</a:t>
            </a:r>
            <a:r>
              <a:rPr lang="en-GB" dirty="0"/>
              <a:t>.</a:t>
            </a:r>
          </a:p>
          <a:p>
            <a:pPr lvl="8"/>
            <a:endParaRPr lang="en-GB" sz="2100" dirty="0"/>
          </a:p>
          <a:p>
            <a:r>
              <a:rPr lang="en-GB" dirty="0"/>
              <a:t>There are more efficient algorithms, but these require a bit more cleverness and work to create.</a:t>
            </a:r>
          </a:p>
          <a:p>
            <a:endParaRPr lang="en-GB" dirty="0"/>
          </a:p>
        </p:txBody>
      </p:sp>
    </p:spTree>
    <p:extLst>
      <p:ext uri="{BB962C8B-B14F-4D97-AF65-F5344CB8AC3E}">
        <p14:creationId xmlns:p14="http://schemas.microsoft.com/office/powerpoint/2010/main" val="86658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63"/>
            <a:ext cx="8001599" cy="706090"/>
          </a:xfrm>
        </p:spPr>
        <p:txBody>
          <a:bodyPr>
            <a:normAutofit fontScale="90000"/>
          </a:bodyPr>
          <a:lstStyle/>
          <a:p>
            <a:r>
              <a:rPr lang="en-GB" dirty="0"/>
              <a:t>Example 3 </a:t>
            </a:r>
            <a:r>
              <a:rPr lang="en-GB" dirty="0">
                <a:solidFill>
                  <a:srgbClr val="FF0000"/>
                </a:solidFill>
              </a:rPr>
              <a:t>– Quadratic run time – O(n</a:t>
            </a:r>
            <a:r>
              <a:rPr lang="en-GB" baseline="30000" dirty="0">
                <a:solidFill>
                  <a:srgbClr val="FF0000"/>
                </a:solidFill>
              </a:rPr>
              <a:t>2</a:t>
            </a:r>
            <a:r>
              <a:rPr lang="en-GB" dirty="0">
                <a:solidFill>
                  <a:srgbClr val="FF0000"/>
                </a:solidFill>
              </a:rPr>
              <a:t>)</a:t>
            </a:r>
            <a:endParaRPr lang="en-GB" dirty="0"/>
          </a:p>
        </p:txBody>
      </p:sp>
      <p:sp>
        <p:nvSpPr>
          <p:cNvPr id="3" name="Content Placeholder 2"/>
          <p:cNvSpPr>
            <a:spLocks noGrp="1"/>
          </p:cNvSpPr>
          <p:nvPr>
            <p:ph idx="1"/>
          </p:nvPr>
        </p:nvSpPr>
        <p:spPr>
          <a:xfrm>
            <a:off x="0" y="980728"/>
            <a:ext cx="8229600" cy="5616624"/>
          </a:xfrm>
        </p:spPr>
        <p:txBody>
          <a:bodyPr>
            <a:normAutofit fontScale="92500" lnSpcReduction="10000"/>
          </a:bodyPr>
          <a:lstStyle/>
          <a:p>
            <a:r>
              <a:rPr lang="en-GB" dirty="0"/>
              <a:t>However their superior performance can be well worth the extra effort, especially as n gets large and as algorithms are combined into larger programs.</a:t>
            </a:r>
          </a:p>
          <a:p>
            <a:endParaRPr lang="en-GB" dirty="0"/>
          </a:p>
          <a:p>
            <a:r>
              <a:rPr lang="en-GB" dirty="0"/>
              <a:t>The linear search algorithm is </a:t>
            </a:r>
            <a:r>
              <a:rPr lang="en-GB" dirty="0">
                <a:solidFill>
                  <a:srgbClr val="FF0000"/>
                </a:solidFill>
              </a:rPr>
              <a:t>O(n)</a:t>
            </a:r>
            <a:r>
              <a:rPr lang="en-GB" dirty="0"/>
              <a:t> time.</a:t>
            </a:r>
          </a:p>
          <a:p>
            <a:r>
              <a:rPr lang="en-GB" dirty="0"/>
              <a:t>The worst case in this algorithm is that every element must be checked to determine whether the search item exists in the array.</a:t>
            </a:r>
          </a:p>
          <a:p>
            <a:r>
              <a:rPr lang="en-GB" dirty="0"/>
              <a:t>If the size of the array is doubled, the number of comparisons that the algorithm must perform is also doubled.</a:t>
            </a:r>
          </a:p>
          <a:p>
            <a:r>
              <a:rPr lang="en-GB" dirty="0"/>
              <a:t>Note that it can provide </a:t>
            </a:r>
            <a:r>
              <a:rPr lang="en-GB" b="1" dirty="0"/>
              <a:t>outstanding performance</a:t>
            </a:r>
            <a:r>
              <a:rPr lang="en-GB" dirty="0"/>
              <a:t> if the element matching the search key happen to be at or near the front of the array.</a:t>
            </a:r>
          </a:p>
        </p:txBody>
      </p:sp>
    </p:spTree>
    <p:extLst>
      <p:ext uri="{BB962C8B-B14F-4D97-AF65-F5344CB8AC3E}">
        <p14:creationId xmlns:p14="http://schemas.microsoft.com/office/powerpoint/2010/main" val="21514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65"/>
            <a:ext cx="7427168"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0" y="1187227"/>
            <a:ext cx="8496944" cy="5472608"/>
          </a:xfrm>
        </p:spPr>
        <p:txBody>
          <a:bodyPr>
            <a:normAutofit/>
          </a:bodyPr>
          <a:lstStyle/>
          <a:p>
            <a:r>
              <a:rPr lang="en-GB" dirty="0"/>
              <a:t>The </a:t>
            </a:r>
            <a:r>
              <a:rPr lang="en-GB" dirty="0">
                <a:solidFill>
                  <a:srgbClr val="FF0000"/>
                </a:solidFill>
              </a:rPr>
              <a:t>binary search algorithm </a:t>
            </a:r>
            <a:r>
              <a:rPr lang="en-GB" dirty="0"/>
              <a:t>is more efficient than linear search, </a:t>
            </a:r>
            <a:r>
              <a:rPr lang="en-GB" dirty="0">
                <a:solidFill>
                  <a:srgbClr val="FF0000"/>
                </a:solidFill>
              </a:rPr>
              <a:t>but it requires that the array be sorted</a:t>
            </a:r>
            <a:r>
              <a:rPr lang="en-GB" dirty="0"/>
              <a:t>.</a:t>
            </a:r>
          </a:p>
          <a:p>
            <a:pPr lvl="8"/>
            <a:endParaRPr lang="en-GB" sz="2100" dirty="0"/>
          </a:p>
          <a:p>
            <a:r>
              <a:rPr lang="en-GB" dirty="0"/>
              <a:t>The first iteration of this algorithm tests the middle element in the array. If this matches the search key, the algorithm ends.</a:t>
            </a:r>
          </a:p>
          <a:p>
            <a:pPr lvl="8"/>
            <a:endParaRPr lang="en-GB" sz="2100" dirty="0"/>
          </a:p>
          <a:p>
            <a:r>
              <a:rPr lang="en-GB" dirty="0"/>
              <a:t>Assuming the array is sorted in ascending order, then if the search key is less than the middle element, it cannot match any element in the second half of the array and the algorithm continues with only the first half of the array (i.e. the first element up to, but not including, the middle element).</a:t>
            </a:r>
          </a:p>
        </p:txBody>
      </p:sp>
    </p:spTree>
    <p:extLst>
      <p:ext uri="{BB962C8B-B14F-4D97-AF65-F5344CB8AC3E}">
        <p14:creationId xmlns:p14="http://schemas.microsoft.com/office/powerpoint/2010/main" val="386125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847527" y="1196752"/>
            <a:ext cx="8685657" cy="5400600"/>
          </a:xfrm>
        </p:spPr>
        <p:txBody>
          <a:bodyPr>
            <a:normAutofit/>
          </a:bodyPr>
          <a:lstStyle/>
          <a:p>
            <a:pPr>
              <a:lnSpc>
                <a:spcPct val="80000"/>
              </a:lnSpc>
            </a:pPr>
            <a:r>
              <a:rPr lang="en-GB" dirty="0"/>
              <a:t>The algorithm then checks 65 (the search key) with 65 (the middle element), which matches the search key</a:t>
            </a:r>
          </a:p>
          <a:p>
            <a:pPr marL="0" indent="0">
              <a:lnSpc>
                <a:spcPct val="80000"/>
              </a:lnSpc>
              <a:buNone/>
            </a:pPr>
            <a:r>
              <a:rPr lang="en-GB" dirty="0"/>
              <a:t> and returns the index of the array element containing 65.</a:t>
            </a:r>
          </a:p>
          <a:p>
            <a:pPr>
              <a:lnSpc>
                <a:spcPct val="80000"/>
              </a:lnSpc>
            </a:pPr>
            <a:r>
              <a:rPr lang="en-GB" dirty="0">
                <a:solidFill>
                  <a:srgbClr val="FF0000"/>
                </a:solidFill>
              </a:rPr>
              <a:t>How many comparisons?</a:t>
            </a:r>
          </a:p>
          <a:p>
            <a:pPr>
              <a:lnSpc>
                <a:spcPct val="80000"/>
              </a:lnSpc>
            </a:pPr>
            <a:r>
              <a:rPr lang="en-GB" dirty="0"/>
              <a:t>This algorithm requires just </a:t>
            </a:r>
            <a:r>
              <a:rPr lang="en-GB" dirty="0">
                <a:solidFill>
                  <a:srgbClr val="FF0000"/>
                </a:solidFill>
              </a:rPr>
              <a:t>three</a:t>
            </a:r>
            <a:r>
              <a:rPr lang="en-GB" dirty="0"/>
              <a:t> comparisons to determine whether the search key matched an element of the array!</a:t>
            </a:r>
          </a:p>
          <a:p>
            <a:pPr>
              <a:lnSpc>
                <a:spcPct val="80000"/>
              </a:lnSpc>
            </a:pPr>
            <a:endParaRPr lang="en-GB" dirty="0"/>
          </a:p>
          <a:p>
            <a:pPr>
              <a:lnSpc>
                <a:spcPct val="80000"/>
              </a:lnSpc>
            </a:pPr>
            <a:r>
              <a:rPr lang="en-GB" dirty="0"/>
              <a:t>Using a linear search algorithm would have required </a:t>
            </a:r>
            <a:r>
              <a:rPr lang="en-GB" dirty="0">
                <a:solidFill>
                  <a:srgbClr val="FF0000"/>
                </a:solidFill>
              </a:rPr>
              <a:t>10</a:t>
            </a:r>
            <a:r>
              <a:rPr lang="en-GB" dirty="0"/>
              <a:t> comparisons</a:t>
            </a:r>
          </a:p>
        </p:txBody>
      </p:sp>
    </p:spTree>
    <p:extLst>
      <p:ext uri="{BB962C8B-B14F-4D97-AF65-F5344CB8AC3E}">
        <p14:creationId xmlns:p14="http://schemas.microsoft.com/office/powerpoint/2010/main" val="3766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63"/>
            <a:ext cx="7427168"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0" y="1110754"/>
            <a:ext cx="8640960" cy="5472608"/>
          </a:xfrm>
        </p:spPr>
        <p:txBody>
          <a:bodyPr>
            <a:normAutofit/>
          </a:bodyPr>
          <a:lstStyle/>
          <a:p>
            <a:r>
              <a:rPr lang="en-GB" dirty="0"/>
              <a:t>If the search key is greater than the middle element, it cannot match any element in the first half of the array and the algorithm continues with only the second half (i.e. the element after the middle element through to the last element).</a:t>
            </a:r>
          </a:p>
          <a:p>
            <a:r>
              <a:rPr lang="en-GB" dirty="0"/>
              <a:t>Each iteration tests the middle value of the remaining portion of the array. If the search key does not match the element, the algorithm eliminates half of the remaining elements.</a:t>
            </a:r>
          </a:p>
          <a:p>
            <a:r>
              <a:rPr lang="en-GB" dirty="0"/>
              <a:t>The algorithm ends by either finding an element that matches the search key or reducing the sub-array to zero size.</a:t>
            </a:r>
          </a:p>
          <a:p>
            <a:endParaRPr lang="en-GB" dirty="0"/>
          </a:p>
        </p:txBody>
      </p:sp>
    </p:spTree>
    <p:extLst>
      <p:ext uri="{BB962C8B-B14F-4D97-AF65-F5344CB8AC3E}">
        <p14:creationId xmlns:p14="http://schemas.microsoft.com/office/powerpoint/2010/main" val="146802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703512" y="1196752"/>
            <a:ext cx="8640960" cy="5472608"/>
          </a:xfrm>
        </p:spPr>
        <p:txBody>
          <a:bodyPr>
            <a:normAutofit/>
          </a:bodyPr>
          <a:lstStyle/>
          <a:p>
            <a:r>
              <a:rPr lang="en-GB" dirty="0"/>
              <a:t>Consider the following sorted 15-element array :</a:t>
            </a:r>
          </a:p>
          <a:p>
            <a:pPr marL="0" indent="0">
              <a:buNone/>
            </a:pPr>
            <a:r>
              <a:rPr lang="en-GB" dirty="0"/>
              <a:t>	</a:t>
            </a:r>
            <a:r>
              <a:rPr lang="en-GB" dirty="0">
                <a:solidFill>
                  <a:srgbClr val="FF0000"/>
                </a:solidFill>
              </a:rPr>
              <a:t>2  3  5  10  27  30  34  51  56  65  77  81  82  93  99</a:t>
            </a:r>
          </a:p>
          <a:p>
            <a:r>
              <a:rPr lang="en-GB" dirty="0"/>
              <a:t>and a search key of </a:t>
            </a:r>
            <a:r>
              <a:rPr lang="en-GB" dirty="0">
                <a:solidFill>
                  <a:srgbClr val="FF0000"/>
                </a:solidFill>
              </a:rPr>
              <a:t>65</a:t>
            </a:r>
            <a:r>
              <a:rPr lang="en-GB" dirty="0"/>
              <a:t>.</a:t>
            </a:r>
          </a:p>
          <a:p>
            <a:pPr marL="3657600" lvl="8" indent="0">
              <a:buNone/>
            </a:pPr>
            <a:endParaRPr lang="en-GB" sz="2100" dirty="0"/>
          </a:p>
        </p:txBody>
      </p:sp>
    </p:spTree>
    <p:extLst>
      <p:ext uri="{BB962C8B-B14F-4D97-AF65-F5344CB8AC3E}">
        <p14:creationId xmlns:p14="http://schemas.microsoft.com/office/powerpoint/2010/main" val="141893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O-notation</a:t>
            </a:r>
          </a:p>
        </p:txBody>
      </p:sp>
      <p:sp>
        <p:nvSpPr>
          <p:cNvPr id="3" name="Content Placeholder 2"/>
          <p:cNvSpPr>
            <a:spLocks noGrp="1"/>
          </p:cNvSpPr>
          <p:nvPr>
            <p:ph idx="1"/>
          </p:nvPr>
        </p:nvSpPr>
        <p:spPr>
          <a:xfrm>
            <a:off x="556319" y="1262391"/>
            <a:ext cx="11286919" cy="5328592"/>
          </a:xfrm>
        </p:spPr>
        <p:txBody>
          <a:bodyPr>
            <a:normAutofit/>
          </a:bodyPr>
          <a:lstStyle/>
          <a:p>
            <a:r>
              <a:rPr lang="en-GB" dirty="0"/>
              <a:t>O-notation (pronounced “big Oh notation”) is a way of </a:t>
            </a:r>
            <a:r>
              <a:rPr lang="en-GB" b="1" dirty="0"/>
              <a:t>quantifying the efficiency of an algorithm</a:t>
            </a:r>
            <a:r>
              <a:rPr lang="en-GB" dirty="0"/>
              <a:t>… in terms of the </a:t>
            </a:r>
            <a:r>
              <a:rPr lang="en-GB" u="sng" dirty="0"/>
              <a:t>amount of units of time </a:t>
            </a:r>
            <a:r>
              <a:rPr lang="en-GB" dirty="0"/>
              <a:t>it takes to run the algorithm on data sets of different sizes.</a:t>
            </a:r>
          </a:p>
          <a:p>
            <a:endParaRPr lang="en-GB" dirty="0"/>
          </a:p>
          <a:p>
            <a:r>
              <a:rPr lang="en-GB" dirty="0"/>
              <a:t>i.e. as the dataset increases, how does the amount of time to perform the same algorithm change/increase?</a:t>
            </a:r>
          </a:p>
          <a:p>
            <a:r>
              <a:rPr lang="en-GB" dirty="0"/>
              <a:t>in the same proportion? Twice as fast? Exponentially faster?…</a:t>
            </a:r>
          </a:p>
          <a:p>
            <a:endParaRPr lang="en-GB" dirty="0"/>
          </a:p>
          <a:p>
            <a:r>
              <a:rPr lang="en-GB" dirty="0">
                <a:solidFill>
                  <a:srgbClr val="FF0000"/>
                </a:solidFill>
              </a:rPr>
              <a:t>Big-O notations is interested in the </a:t>
            </a:r>
            <a:r>
              <a:rPr lang="en-GB" b="1" dirty="0">
                <a:solidFill>
                  <a:srgbClr val="FF0000"/>
                </a:solidFill>
              </a:rPr>
              <a:t>worst case scenario</a:t>
            </a:r>
            <a:r>
              <a:rPr lang="en-GB" dirty="0">
                <a:solidFill>
                  <a:srgbClr val="FF0000"/>
                </a:solidFill>
              </a:rPr>
              <a:t>! </a:t>
            </a:r>
          </a:p>
          <a:p>
            <a:pPr marL="0" indent="0">
              <a:buNone/>
            </a:pPr>
            <a:r>
              <a:rPr lang="en-GB" dirty="0">
                <a:solidFill>
                  <a:srgbClr val="FF0000"/>
                </a:solidFill>
              </a:rPr>
              <a:t>Example: How many units-of-time does a searching algorithm take if the number is at the </a:t>
            </a:r>
            <a:r>
              <a:rPr lang="en-GB" b="1" dirty="0">
                <a:solidFill>
                  <a:srgbClr val="FF0000"/>
                </a:solidFill>
              </a:rPr>
              <a:t>end</a:t>
            </a:r>
            <a:r>
              <a:rPr lang="en-GB" dirty="0">
                <a:solidFill>
                  <a:srgbClr val="FF0000"/>
                </a:solidFill>
              </a:rPr>
              <a:t> of the array?</a:t>
            </a:r>
          </a:p>
          <a:p>
            <a:endParaRPr lang="en-GB" dirty="0"/>
          </a:p>
        </p:txBody>
      </p:sp>
    </p:spTree>
    <p:extLst>
      <p:ext uri="{BB962C8B-B14F-4D97-AF65-F5344CB8AC3E}">
        <p14:creationId xmlns:p14="http://schemas.microsoft.com/office/powerpoint/2010/main" val="290948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703512" y="1196752"/>
            <a:ext cx="8640960" cy="5472608"/>
          </a:xfrm>
        </p:spPr>
        <p:txBody>
          <a:bodyPr>
            <a:normAutofit lnSpcReduction="10000"/>
          </a:bodyPr>
          <a:lstStyle/>
          <a:p>
            <a:r>
              <a:rPr lang="en-GB" dirty="0"/>
              <a:t>Consider the following sorted 15-element array :</a:t>
            </a:r>
          </a:p>
          <a:p>
            <a:pPr marL="0" indent="0">
              <a:buNone/>
            </a:pPr>
            <a:r>
              <a:rPr lang="en-GB" dirty="0"/>
              <a:t>	</a:t>
            </a:r>
            <a:r>
              <a:rPr lang="en-GB" dirty="0">
                <a:solidFill>
                  <a:srgbClr val="FF0000"/>
                </a:solidFill>
              </a:rPr>
              <a:t>2  3  5  10  27  30  34  51  56  65  77  81  82  93  99</a:t>
            </a:r>
          </a:p>
          <a:p>
            <a:r>
              <a:rPr lang="en-GB" dirty="0"/>
              <a:t>and a search key of </a:t>
            </a:r>
            <a:r>
              <a:rPr lang="en-GB" dirty="0">
                <a:solidFill>
                  <a:srgbClr val="FF0000"/>
                </a:solidFill>
              </a:rPr>
              <a:t>65</a:t>
            </a:r>
            <a:r>
              <a:rPr lang="en-GB" dirty="0"/>
              <a:t>.</a:t>
            </a:r>
          </a:p>
          <a:p>
            <a:pPr marL="3657600" lvl="8" indent="0">
              <a:buNone/>
            </a:pPr>
            <a:endParaRPr lang="en-GB" sz="2100" dirty="0"/>
          </a:p>
          <a:p>
            <a:r>
              <a:rPr lang="en-GB" dirty="0"/>
              <a:t>65 is compared to 51 (the middle element), 		but 65 &gt; 51</a:t>
            </a:r>
          </a:p>
          <a:p>
            <a:r>
              <a:rPr lang="en-GB" dirty="0"/>
              <a:t>therefore 51 is discarded together with the first half of the array, leaving:</a:t>
            </a:r>
          </a:p>
          <a:p>
            <a:pPr marL="514350" indent="-514350">
              <a:buNone/>
            </a:pPr>
            <a:r>
              <a:rPr lang="en-GB" dirty="0"/>
              <a:t>	</a:t>
            </a:r>
            <a:r>
              <a:rPr lang="en-GB" dirty="0">
                <a:solidFill>
                  <a:srgbClr val="FF0000"/>
                </a:solidFill>
              </a:rPr>
              <a:t>56  65  77  81  82  93  99</a:t>
            </a:r>
          </a:p>
          <a:p>
            <a:r>
              <a:rPr lang="en-GB" dirty="0"/>
              <a:t>Next, 65 is compared to 81, but 65 &lt; 81</a:t>
            </a:r>
          </a:p>
          <a:p>
            <a:r>
              <a:rPr lang="en-GB" dirty="0"/>
              <a:t>therefore 81 is discarded together with the second half, leaving : 	</a:t>
            </a:r>
            <a:r>
              <a:rPr lang="en-GB" dirty="0">
                <a:solidFill>
                  <a:srgbClr val="FF0000"/>
                </a:solidFill>
              </a:rPr>
              <a:t>56  65  77 </a:t>
            </a:r>
          </a:p>
        </p:txBody>
      </p:sp>
    </p:spTree>
    <p:extLst>
      <p:ext uri="{BB962C8B-B14F-4D97-AF65-F5344CB8AC3E}">
        <p14:creationId xmlns:p14="http://schemas.microsoft.com/office/powerpoint/2010/main" val="2715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10690" y="6038117"/>
            <a:ext cx="8406423" cy="387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8818" name="Rectangle 2"/>
          <p:cNvSpPr>
            <a:spLocks noChangeArrowheads="1"/>
          </p:cNvSpPr>
          <p:nvPr/>
        </p:nvSpPr>
        <p:spPr bwMode="auto">
          <a:xfrm>
            <a:off x="1524000" y="5949951"/>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a  b  c  d  e  f      h  i     k  l      n  o   p  q  r  s     u  v      x  y   </a:t>
            </a:r>
          </a:p>
        </p:txBody>
      </p:sp>
      <p:sp>
        <p:nvSpPr>
          <p:cNvPr id="1058819" name="Rectangle 3"/>
          <p:cNvSpPr>
            <a:spLocks noChangeArrowheads="1"/>
          </p:cNvSpPr>
          <p:nvPr/>
        </p:nvSpPr>
        <p:spPr bwMode="auto">
          <a:xfrm>
            <a:off x="1524001" y="5013326"/>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a-b  c-d   e-f  g  h-i  j  k-l  m   n-o   p-q  r-s   t  u-v  w  x-y  z</a:t>
            </a:r>
          </a:p>
        </p:txBody>
      </p:sp>
      <p:sp>
        <p:nvSpPr>
          <p:cNvPr id="1058820" name="Rectangle 4"/>
          <p:cNvSpPr>
            <a:spLocks noChangeArrowheads="1"/>
          </p:cNvSpPr>
          <p:nvPr/>
        </p:nvSpPr>
        <p:spPr bwMode="auto">
          <a:xfrm>
            <a:off x="1524001" y="3141663"/>
            <a:ext cx="853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a-g  		 h-m  		        n-t  	          u-z</a:t>
            </a:r>
          </a:p>
        </p:txBody>
      </p:sp>
      <p:sp>
        <p:nvSpPr>
          <p:cNvPr id="1058821" name="Rectangle 5"/>
          <p:cNvSpPr>
            <a:spLocks noChangeArrowheads="1"/>
          </p:cNvSpPr>
          <p:nvPr/>
        </p:nvSpPr>
        <p:spPr bwMode="auto">
          <a:xfrm>
            <a:off x="1524000" y="220503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a-m  				         n-z</a:t>
            </a:r>
          </a:p>
        </p:txBody>
      </p:sp>
      <p:sp>
        <p:nvSpPr>
          <p:cNvPr id="1058822" name="Rectangle 6"/>
          <p:cNvSpPr>
            <a:spLocks noChangeArrowheads="1"/>
          </p:cNvSpPr>
          <p:nvPr/>
        </p:nvSpPr>
        <p:spPr bwMode="auto">
          <a:xfrm>
            <a:off x="1524000" y="134143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a-z</a:t>
            </a:r>
          </a:p>
        </p:txBody>
      </p:sp>
      <p:sp>
        <p:nvSpPr>
          <p:cNvPr id="1058823" name="Rectangle 7"/>
          <p:cNvSpPr>
            <a:spLocks noChangeArrowheads="1"/>
          </p:cNvSpPr>
          <p:nvPr/>
        </p:nvSpPr>
        <p:spPr bwMode="auto">
          <a:xfrm>
            <a:off x="1524000" y="4076701"/>
            <a:ext cx="860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a-d         e-g     h-j    k-m          n-q       r-t       u-w      x-z</a:t>
            </a:r>
          </a:p>
        </p:txBody>
      </p:sp>
      <p:sp>
        <p:nvSpPr>
          <p:cNvPr id="16392" name="Rectangle 8"/>
          <p:cNvSpPr>
            <a:spLocks noChangeArrowheads="1"/>
          </p:cNvSpPr>
          <p:nvPr/>
        </p:nvSpPr>
        <p:spPr bwMode="auto">
          <a:xfrm>
            <a:off x="1524001" y="188914"/>
            <a:ext cx="363537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00000"/>
              </a:lnSpc>
              <a:spcBef>
                <a:spcPct val="0"/>
              </a:spcBef>
            </a:pPr>
            <a:r>
              <a:rPr lang="en-US" sz="3600" b="1"/>
              <a:t>Binary Search : </a:t>
            </a:r>
            <a:endParaRPr lang="en-US" sz="2400" b="1"/>
          </a:p>
        </p:txBody>
      </p:sp>
      <p:sp>
        <p:nvSpPr>
          <p:cNvPr id="1058825" name="Line 9"/>
          <p:cNvSpPr>
            <a:spLocks noChangeShapeType="1"/>
          </p:cNvSpPr>
          <p:nvPr/>
        </p:nvSpPr>
        <p:spPr bwMode="auto">
          <a:xfrm flipH="1">
            <a:off x="3935413" y="1773238"/>
            <a:ext cx="187325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6" name="Line 10"/>
          <p:cNvSpPr>
            <a:spLocks noChangeShapeType="1"/>
          </p:cNvSpPr>
          <p:nvPr/>
        </p:nvSpPr>
        <p:spPr bwMode="auto">
          <a:xfrm>
            <a:off x="5951539" y="1773238"/>
            <a:ext cx="216058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7" name="Line 11"/>
          <p:cNvSpPr>
            <a:spLocks noChangeShapeType="1"/>
          </p:cNvSpPr>
          <p:nvPr/>
        </p:nvSpPr>
        <p:spPr bwMode="auto">
          <a:xfrm flipH="1">
            <a:off x="2927351" y="2708276"/>
            <a:ext cx="7921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8" name="Line 12"/>
          <p:cNvSpPr>
            <a:spLocks noChangeShapeType="1"/>
          </p:cNvSpPr>
          <p:nvPr/>
        </p:nvSpPr>
        <p:spPr bwMode="auto">
          <a:xfrm>
            <a:off x="3935413" y="2708276"/>
            <a:ext cx="792162"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9" name="Line 13"/>
          <p:cNvSpPr>
            <a:spLocks noChangeShapeType="1"/>
          </p:cNvSpPr>
          <p:nvPr/>
        </p:nvSpPr>
        <p:spPr bwMode="auto">
          <a:xfrm flipH="1">
            <a:off x="7104063" y="2708276"/>
            <a:ext cx="8636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0" name="Line 14"/>
          <p:cNvSpPr>
            <a:spLocks noChangeShapeType="1"/>
          </p:cNvSpPr>
          <p:nvPr/>
        </p:nvSpPr>
        <p:spPr bwMode="auto">
          <a:xfrm>
            <a:off x="8256588" y="2708276"/>
            <a:ext cx="8636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1" name="Line 15"/>
          <p:cNvSpPr>
            <a:spLocks noChangeShapeType="1"/>
          </p:cNvSpPr>
          <p:nvPr/>
        </p:nvSpPr>
        <p:spPr bwMode="auto">
          <a:xfrm flipH="1">
            <a:off x="2208214" y="3644901"/>
            <a:ext cx="5032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2" name="Line 16"/>
          <p:cNvSpPr>
            <a:spLocks noChangeShapeType="1"/>
          </p:cNvSpPr>
          <p:nvPr/>
        </p:nvSpPr>
        <p:spPr bwMode="auto">
          <a:xfrm>
            <a:off x="3071813" y="3644901"/>
            <a:ext cx="360362"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3" name="Line 17"/>
          <p:cNvSpPr>
            <a:spLocks noChangeShapeType="1"/>
          </p:cNvSpPr>
          <p:nvPr/>
        </p:nvSpPr>
        <p:spPr bwMode="auto">
          <a:xfrm flipH="1">
            <a:off x="4295775" y="3573463"/>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4" name="Line 18"/>
          <p:cNvSpPr>
            <a:spLocks noChangeShapeType="1"/>
          </p:cNvSpPr>
          <p:nvPr/>
        </p:nvSpPr>
        <p:spPr bwMode="auto">
          <a:xfrm>
            <a:off x="4872038" y="3644901"/>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5" name="Line 19"/>
          <p:cNvSpPr>
            <a:spLocks noChangeShapeType="1"/>
          </p:cNvSpPr>
          <p:nvPr/>
        </p:nvSpPr>
        <p:spPr bwMode="auto">
          <a:xfrm flipH="1">
            <a:off x="6527801" y="3573463"/>
            <a:ext cx="3603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6" name="Line 20"/>
          <p:cNvSpPr>
            <a:spLocks noChangeShapeType="1"/>
          </p:cNvSpPr>
          <p:nvPr/>
        </p:nvSpPr>
        <p:spPr bwMode="auto">
          <a:xfrm>
            <a:off x="7175501" y="3644901"/>
            <a:ext cx="3603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7" name="Line 21"/>
          <p:cNvSpPr>
            <a:spLocks noChangeShapeType="1"/>
          </p:cNvSpPr>
          <p:nvPr/>
        </p:nvSpPr>
        <p:spPr bwMode="auto">
          <a:xfrm flipH="1">
            <a:off x="8616951" y="3644901"/>
            <a:ext cx="3587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8" name="Line 22"/>
          <p:cNvSpPr>
            <a:spLocks noChangeShapeType="1"/>
          </p:cNvSpPr>
          <p:nvPr/>
        </p:nvSpPr>
        <p:spPr bwMode="auto">
          <a:xfrm>
            <a:off x="9264650" y="3644901"/>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9" name="Line 23"/>
          <p:cNvSpPr>
            <a:spLocks noChangeShapeType="1"/>
          </p:cNvSpPr>
          <p:nvPr/>
        </p:nvSpPr>
        <p:spPr bwMode="auto">
          <a:xfrm flipH="1">
            <a:off x="1847850" y="4508500"/>
            <a:ext cx="21590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0" name="Line 24"/>
          <p:cNvSpPr>
            <a:spLocks noChangeShapeType="1"/>
          </p:cNvSpPr>
          <p:nvPr/>
        </p:nvSpPr>
        <p:spPr bwMode="auto">
          <a:xfrm>
            <a:off x="2279650" y="4508500"/>
            <a:ext cx="287338"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1" name="Line 25"/>
          <p:cNvSpPr>
            <a:spLocks noChangeShapeType="1"/>
          </p:cNvSpPr>
          <p:nvPr/>
        </p:nvSpPr>
        <p:spPr bwMode="auto">
          <a:xfrm flipH="1">
            <a:off x="3287714" y="4546600"/>
            <a:ext cx="90487" cy="611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2" name="Line 26"/>
          <p:cNvSpPr>
            <a:spLocks noChangeShapeType="1"/>
          </p:cNvSpPr>
          <p:nvPr/>
        </p:nvSpPr>
        <p:spPr bwMode="auto">
          <a:xfrm>
            <a:off x="3575051" y="4581526"/>
            <a:ext cx="1444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3" name="Line 27"/>
          <p:cNvSpPr>
            <a:spLocks noChangeShapeType="1"/>
          </p:cNvSpPr>
          <p:nvPr/>
        </p:nvSpPr>
        <p:spPr bwMode="auto">
          <a:xfrm flipH="1">
            <a:off x="4151314" y="4521200"/>
            <a:ext cx="103187" cy="636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4" name="Line 28"/>
          <p:cNvSpPr>
            <a:spLocks noChangeShapeType="1"/>
          </p:cNvSpPr>
          <p:nvPr/>
        </p:nvSpPr>
        <p:spPr bwMode="auto">
          <a:xfrm>
            <a:off x="4440239" y="4508501"/>
            <a:ext cx="1428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5" name="Line 29"/>
          <p:cNvSpPr>
            <a:spLocks noChangeShapeType="1"/>
          </p:cNvSpPr>
          <p:nvPr/>
        </p:nvSpPr>
        <p:spPr bwMode="auto">
          <a:xfrm flipH="1">
            <a:off x="5016501" y="4543426"/>
            <a:ext cx="53975" cy="614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6" name="Line 30"/>
          <p:cNvSpPr>
            <a:spLocks noChangeShapeType="1"/>
          </p:cNvSpPr>
          <p:nvPr/>
        </p:nvSpPr>
        <p:spPr bwMode="auto">
          <a:xfrm>
            <a:off x="5303838" y="4508500"/>
            <a:ext cx="144462"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7" name="Line 31"/>
          <p:cNvSpPr>
            <a:spLocks noChangeShapeType="1"/>
          </p:cNvSpPr>
          <p:nvPr/>
        </p:nvSpPr>
        <p:spPr bwMode="auto">
          <a:xfrm flipH="1">
            <a:off x="6167438" y="4559301"/>
            <a:ext cx="266700" cy="66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8" name="Line 32"/>
          <p:cNvSpPr>
            <a:spLocks noChangeShapeType="1"/>
          </p:cNvSpPr>
          <p:nvPr/>
        </p:nvSpPr>
        <p:spPr bwMode="auto">
          <a:xfrm>
            <a:off x="6616701" y="4572000"/>
            <a:ext cx="271463" cy="585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9" name="Line 33"/>
          <p:cNvSpPr>
            <a:spLocks noChangeShapeType="1"/>
          </p:cNvSpPr>
          <p:nvPr/>
        </p:nvSpPr>
        <p:spPr bwMode="auto">
          <a:xfrm flipH="1">
            <a:off x="7504114" y="4508500"/>
            <a:ext cx="39687" cy="630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0" name="Line 34"/>
          <p:cNvSpPr>
            <a:spLocks noChangeShapeType="1"/>
          </p:cNvSpPr>
          <p:nvPr/>
        </p:nvSpPr>
        <p:spPr bwMode="auto">
          <a:xfrm>
            <a:off x="7670801" y="4521201"/>
            <a:ext cx="290513"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1" name="Line 35"/>
          <p:cNvSpPr>
            <a:spLocks noChangeShapeType="1"/>
          </p:cNvSpPr>
          <p:nvPr/>
        </p:nvSpPr>
        <p:spPr bwMode="auto">
          <a:xfrm flipH="1">
            <a:off x="8505826" y="4584701"/>
            <a:ext cx="66675" cy="5826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2" name="Line 36"/>
          <p:cNvSpPr>
            <a:spLocks noChangeShapeType="1"/>
          </p:cNvSpPr>
          <p:nvPr/>
        </p:nvSpPr>
        <p:spPr bwMode="auto">
          <a:xfrm>
            <a:off x="8743951" y="4533901"/>
            <a:ext cx="284163" cy="588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3" name="Line 37"/>
          <p:cNvSpPr>
            <a:spLocks noChangeShapeType="1"/>
          </p:cNvSpPr>
          <p:nvPr/>
        </p:nvSpPr>
        <p:spPr bwMode="auto">
          <a:xfrm flipH="1">
            <a:off x="9551988" y="4546600"/>
            <a:ext cx="100012" cy="611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4" name="Line 38"/>
          <p:cNvSpPr>
            <a:spLocks noChangeShapeType="1"/>
          </p:cNvSpPr>
          <p:nvPr/>
        </p:nvSpPr>
        <p:spPr bwMode="auto">
          <a:xfrm>
            <a:off x="9779001" y="4559301"/>
            <a:ext cx="276225" cy="53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5" name="Line 39"/>
          <p:cNvSpPr>
            <a:spLocks noChangeShapeType="1"/>
          </p:cNvSpPr>
          <p:nvPr/>
        </p:nvSpPr>
        <p:spPr bwMode="auto">
          <a:xfrm flipH="1">
            <a:off x="1698625" y="5445126"/>
            <a:ext cx="152400" cy="665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6" name="Line 40"/>
          <p:cNvSpPr>
            <a:spLocks noChangeShapeType="1"/>
          </p:cNvSpPr>
          <p:nvPr/>
        </p:nvSpPr>
        <p:spPr bwMode="auto">
          <a:xfrm>
            <a:off x="1943101" y="5473701"/>
            <a:ext cx="7461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7" name="Line 41"/>
          <p:cNvSpPr>
            <a:spLocks noChangeShapeType="1"/>
          </p:cNvSpPr>
          <p:nvPr/>
        </p:nvSpPr>
        <p:spPr bwMode="auto">
          <a:xfrm flipH="1">
            <a:off x="2395538" y="5511801"/>
            <a:ext cx="93662" cy="569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8" name="Line 42"/>
          <p:cNvSpPr>
            <a:spLocks noChangeShapeType="1"/>
          </p:cNvSpPr>
          <p:nvPr/>
        </p:nvSpPr>
        <p:spPr bwMode="auto">
          <a:xfrm>
            <a:off x="2603501" y="5511801"/>
            <a:ext cx="125413" cy="569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9" name="Line 43"/>
          <p:cNvSpPr>
            <a:spLocks noChangeShapeType="1"/>
          </p:cNvSpPr>
          <p:nvPr/>
        </p:nvSpPr>
        <p:spPr bwMode="auto">
          <a:xfrm flipH="1">
            <a:off x="3090864" y="5516563"/>
            <a:ext cx="52387" cy="550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0" name="Line 44"/>
          <p:cNvSpPr>
            <a:spLocks noChangeShapeType="1"/>
          </p:cNvSpPr>
          <p:nvPr/>
        </p:nvSpPr>
        <p:spPr bwMode="auto">
          <a:xfrm>
            <a:off x="3287714" y="5516564"/>
            <a:ext cx="115887" cy="515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1" name="Line 45"/>
          <p:cNvSpPr>
            <a:spLocks noChangeShapeType="1"/>
          </p:cNvSpPr>
          <p:nvPr/>
        </p:nvSpPr>
        <p:spPr bwMode="auto">
          <a:xfrm flipH="1">
            <a:off x="4051301" y="5445126"/>
            <a:ext cx="100013" cy="587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2" name="Line 46"/>
          <p:cNvSpPr>
            <a:spLocks noChangeShapeType="1"/>
          </p:cNvSpPr>
          <p:nvPr/>
        </p:nvSpPr>
        <p:spPr bwMode="auto">
          <a:xfrm>
            <a:off x="4254500" y="5473700"/>
            <a:ext cx="1143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3" name="Line 47"/>
          <p:cNvSpPr>
            <a:spLocks noChangeShapeType="1"/>
          </p:cNvSpPr>
          <p:nvPr/>
        </p:nvSpPr>
        <p:spPr bwMode="auto">
          <a:xfrm flipH="1">
            <a:off x="4953000" y="5516564"/>
            <a:ext cx="6350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4" name="Line 48"/>
          <p:cNvSpPr>
            <a:spLocks noChangeShapeType="1"/>
          </p:cNvSpPr>
          <p:nvPr/>
        </p:nvSpPr>
        <p:spPr bwMode="auto">
          <a:xfrm>
            <a:off x="5087938" y="5516564"/>
            <a:ext cx="169862" cy="465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5" name="Line 49"/>
          <p:cNvSpPr>
            <a:spLocks noChangeShapeType="1"/>
          </p:cNvSpPr>
          <p:nvPr/>
        </p:nvSpPr>
        <p:spPr bwMode="auto">
          <a:xfrm flipH="1">
            <a:off x="5956300" y="5445126"/>
            <a:ext cx="13970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6" name="Line 50"/>
          <p:cNvSpPr>
            <a:spLocks noChangeShapeType="1"/>
          </p:cNvSpPr>
          <p:nvPr/>
        </p:nvSpPr>
        <p:spPr bwMode="auto">
          <a:xfrm>
            <a:off x="6240464" y="5445126"/>
            <a:ext cx="46037"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7" name="Line 51"/>
          <p:cNvSpPr>
            <a:spLocks noChangeShapeType="1"/>
          </p:cNvSpPr>
          <p:nvPr/>
        </p:nvSpPr>
        <p:spPr bwMode="auto">
          <a:xfrm flipH="1">
            <a:off x="6743701" y="5516564"/>
            <a:ext cx="73025" cy="579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8" name="Line 52"/>
          <p:cNvSpPr>
            <a:spLocks noChangeShapeType="1"/>
          </p:cNvSpPr>
          <p:nvPr/>
        </p:nvSpPr>
        <p:spPr bwMode="auto">
          <a:xfrm>
            <a:off x="6946900" y="5511800"/>
            <a:ext cx="177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9" name="Line 53"/>
          <p:cNvSpPr>
            <a:spLocks noChangeShapeType="1"/>
          </p:cNvSpPr>
          <p:nvPr/>
        </p:nvSpPr>
        <p:spPr bwMode="auto">
          <a:xfrm flipH="1">
            <a:off x="7416801" y="5516564"/>
            <a:ext cx="47625" cy="541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0" name="Line 54"/>
          <p:cNvSpPr>
            <a:spLocks noChangeShapeType="1"/>
          </p:cNvSpPr>
          <p:nvPr/>
        </p:nvSpPr>
        <p:spPr bwMode="auto">
          <a:xfrm>
            <a:off x="7594600" y="5499100"/>
            <a:ext cx="139700" cy="59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1" name="Line 55"/>
          <p:cNvSpPr>
            <a:spLocks noChangeShapeType="1"/>
          </p:cNvSpPr>
          <p:nvPr/>
        </p:nvSpPr>
        <p:spPr bwMode="auto">
          <a:xfrm flipH="1">
            <a:off x="8331200" y="5461000"/>
            <a:ext cx="101600" cy="66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2" name="Line 56"/>
          <p:cNvSpPr>
            <a:spLocks noChangeShapeType="1"/>
          </p:cNvSpPr>
          <p:nvPr/>
        </p:nvSpPr>
        <p:spPr bwMode="auto">
          <a:xfrm>
            <a:off x="8572500" y="5461000"/>
            <a:ext cx="114300" cy="63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3" name="Line 57"/>
          <p:cNvSpPr>
            <a:spLocks noChangeShapeType="1"/>
          </p:cNvSpPr>
          <p:nvPr/>
        </p:nvSpPr>
        <p:spPr bwMode="auto">
          <a:xfrm flipH="1">
            <a:off x="9410700" y="5473700"/>
            <a:ext cx="1143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4" name="Line 58"/>
          <p:cNvSpPr>
            <a:spLocks noChangeShapeType="1"/>
          </p:cNvSpPr>
          <p:nvPr/>
        </p:nvSpPr>
        <p:spPr bwMode="auto">
          <a:xfrm>
            <a:off x="9652000" y="5461000"/>
            <a:ext cx="1016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5" name="Text Box 59"/>
          <p:cNvSpPr txBox="1">
            <a:spLocks noChangeArrowheads="1"/>
          </p:cNvSpPr>
          <p:nvPr/>
        </p:nvSpPr>
        <p:spPr bwMode="auto">
          <a:xfrm>
            <a:off x="1524000" y="2781300"/>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2</a:t>
            </a:r>
          </a:p>
        </p:txBody>
      </p:sp>
      <p:sp>
        <p:nvSpPr>
          <p:cNvPr id="1058876" name="Text Box 60"/>
          <p:cNvSpPr txBox="1">
            <a:spLocks noChangeArrowheads="1"/>
          </p:cNvSpPr>
          <p:nvPr/>
        </p:nvSpPr>
        <p:spPr bwMode="auto">
          <a:xfrm>
            <a:off x="1524000" y="3716338"/>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3</a:t>
            </a:r>
          </a:p>
        </p:txBody>
      </p:sp>
      <p:sp>
        <p:nvSpPr>
          <p:cNvPr id="1058877" name="Text Box 61"/>
          <p:cNvSpPr txBox="1">
            <a:spLocks noChangeArrowheads="1"/>
          </p:cNvSpPr>
          <p:nvPr/>
        </p:nvSpPr>
        <p:spPr bwMode="auto">
          <a:xfrm>
            <a:off x="1524000" y="4652963"/>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				   4</a:t>
            </a:r>
          </a:p>
        </p:txBody>
      </p:sp>
      <p:sp>
        <p:nvSpPr>
          <p:cNvPr id="16446" name="Text Box 62"/>
          <p:cNvSpPr txBox="1">
            <a:spLocks noChangeArrowheads="1"/>
          </p:cNvSpPr>
          <p:nvPr/>
        </p:nvSpPr>
        <p:spPr bwMode="auto">
          <a:xfrm>
            <a:off x="1511300" y="5589588"/>
            <a:ext cx="9144000"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spcBef>
                <a:spcPct val="50000"/>
              </a:spcBef>
            </a:pPr>
            <a:endParaRPr lang="en-GB"/>
          </a:p>
        </p:txBody>
      </p:sp>
      <p:sp>
        <p:nvSpPr>
          <p:cNvPr id="1058879" name="Text Box 63"/>
          <p:cNvSpPr txBox="1">
            <a:spLocks noChangeArrowheads="1"/>
          </p:cNvSpPr>
          <p:nvPr/>
        </p:nvSpPr>
        <p:spPr bwMode="auto">
          <a:xfrm>
            <a:off x="1524000" y="1916113"/>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1</a:t>
            </a:r>
          </a:p>
        </p:txBody>
      </p:sp>
      <p:sp>
        <p:nvSpPr>
          <p:cNvPr id="1058880" name="Text Box 64"/>
          <p:cNvSpPr txBox="1">
            <a:spLocks noChangeArrowheads="1"/>
          </p:cNvSpPr>
          <p:nvPr/>
        </p:nvSpPr>
        <p:spPr bwMode="auto">
          <a:xfrm>
            <a:off x="1524000" y="5589588"/>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			5</a:t>
            </a:r>
          </a:p>
        </p:txBody>
      </p:sp>
      <p:sp>
        <p:nvSpPr>
          <p:cNvPr id="1058881" name="Rectangle 65"/>
          <p:cNvSpPr>
            <a:spLocks noChangeArrowheads="1"/>
          </p:cNvSpPr>
          <p:nvPr/>
        </p:nvSpPr>
        <p:spPr bwMode="auto">
          <a:xfrm>
            <a:off x="5180014" y="188912"/>
            <a:ext cx="4300363"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00000"/>
              </a:lnSpc>
              <a:spcBef>
                <a:spcPct val="0"/>
              </a:spcBef>
            </a:pPr>
            <a:r>
              <a:rPr lang="en-US" sz="2400" b="1" dirty="0"/>
              <a:t>binary tree depth = ?</a:t>
            </a:r>
          </a:p>
        </p:txBody>
      </p:sp>
      <p:sp>
        <p:nvSpPr>
          <p:cNvPr id="3" name="TextBox 2"/>
          <p:cNvSpPr txBox="1"/>
          <p:nvPr/>
        </p:nvSpPr>
        <p:spPr>
          <a:xfrm>
            <a:off x="106727" y="5789882"/>
            <a:ext cx="1178170" cy="646331"/>
          </a:xfrm>
          <a:prstGeom prst="rect">
            <a:avLst/>
          </a:prstGeom>
          <a:noFill/>
        </p:spPr>
        <p:txBody>
          <a:bodyPr wrap="square" rtlCol="0">
            <a:spAutoFit/>
          </a:bodyPr>
          <a:lstStyle/>
          <a:p>
            <a:r>
              <a:rPr lang="en-GB" dirty="0"/>
              <a:t>N = 32 elements</a:t>
            </a:r>
          </a:p>
        </p:txBody>
      </p:sp>
    </p:spTree>
    <p:extLst>
      <p:ext uri="{BB962C8B-B14F-4D97-AF65-F5344CB8AC3E}">
        <p14:creationId xmlns:p14="http://schemas.microsoft.com/office/powerpoint/2010/main" val="421041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8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88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88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88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88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88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88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88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88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88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88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588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588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588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588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88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5882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588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588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8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88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88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88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88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88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8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88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588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88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588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588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885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885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5881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588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88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588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885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88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588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88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88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58863"/>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10588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588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588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588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588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588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588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5887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5887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5887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588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588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5881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grpId="0" nodeType="clickEffect">
                                  <p:stCondLst>
                                    <p:cond delay="0"/>
                                  </p:stCondLst>
                                  <p:childTnLst>
                                    <p:set>
                                      <p:cBhvr>
                                        <p:cTn id="142" dur="1" fill="hold">
                                          <p:stCondLst>
                                            <p:cond delay="0"/>
                                          </p:stCondLst>
                                        </p:cTn>
                                        <p:tgtEl>
                                          <p:spTgt spid="1058879"/>
                                        </p:tgtEl>
                                        <p:attrNameLst>
                                          <p:attrName>style.visibility</p:attrName>
                                        </p:attrNameLst>
                                      </p:cBhvr>
                                      <p:to>
                                        <p:strVal val="visible"/>
                                      </p:to>
                                    </p:set>
                                    <p:anim calcmode="lin" valueType="num">
                                      <p:cBhvr additive="base">
                                        <p:cTn id="143" dur="500" fill="hold"/>
                                        <p:tgtEl>
                                          <p:spTgt spid="1058879"/>
                                        </p:tgtEl>
                                        <p:attrNameLst>
                                          <p:attrName>ppt_x</p:attrName>
                                        </p:attrNameLst>
                                      </p:cBhvr>
                                      <p:tavLst>
                                        <p:tav tm="0">
                                          <p:val>
                                            <p:strVal val="0-#ppt_w/2"/>
                                          </p:val>
                                        </p:tav>
                                        <p:tav tm="100000">
                                          <p:val>
                                            <p:strVal val="#ppt_x"/>
                                          </p:val>
                                        </p:tav>
                                      </p:tavLst>
                                    </p:anim>
                                    <p:anim calcmode="lin" valueType="num">
                                      <p:cBhvr additive="base">
                                        <p:cTn id="144" dur="500" fill="hold"/>
                                        <p:tgtEl>
                                          <p:spTgt spid="1058879"/>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1058875"/>
                                        </p:tgtEl>
                                        <p:attrNameLst>
                                          <p:attrName>style.visibility</p:attrName>
                                        </p:attrNameLst>
                                      </p:cBhvr>
                                      <p:to>
                                        <p:strVal val="visible"/>
                                      </p:to>
                                    </p:set>
                                    <p:anim calcmode="lin" valueType="num">
                                      <p:cBhvr additive="base">
                                        <p:cTn id="149" dur="500" fill="hold"/>
                                        <p:tgtEl>
                                          <p:spTgt spid="1058875"/>
                                        </p:tgtEl>
                                        <p:attrNameLst>
                                          <p:attrName>ppt_x</p:attrName>
                                        </p:attrNameLst>
                                      </p:cBhvr>
                                      <p:tavLst>
                                        <p:tav tm="0">
                                          <p:val>
                                            <p:strVal val="0-#ppt_w/2"/>
                                          </p:val>
                                        </p:tav>
                                        <p:tav tm="100000">
                                          <p:val>
                                            <p:strVal val="#ppt_x"/>
                                          </p:val>
                                        </p:tav>
                                      </p:tavLst>
                                    </p:anim>
                                    <p:anim calcmode="lin" valueType="num">
                                      <p:cBhvr additive="base">
                                        <p:cTn id="150" dur="500" fill="hold"/>
                                        <p:tgtEl>
                                          <p:spTgt spid="1058875"/>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058876"/>
                                        </p:tgtEl>
                                        <p:attrNameLst>
                                          <p:attrName>style.visibility</p:attrName>
                                        </p:attrNameLst>
                                      </p:cBhvr>
                                      <p:to>
                                        <p:strVal val="visible"/>
                                      </p:to>
                                    </p:set>
                                    <p:anim calcmode="lin" valueType="num">
                                      <p:cBhvr additive="base">
                                        <p:cTn id="155" dur="500" fill="hold"/>
                                        <p:tgtEl>
                                          <p:spTgt spid="1058876"/>
                                        </p:tgtEl>
                                        <p:attrNameLst>
                                          <p:attrName>ppt_x</p:attrName>
                                        </p:attrNameLst>
                                      </p:cBhvr>
                                      <p:tavLst>
                                        <p:tav tm="0">
                                          <p:val>
                                            <p:strVal val="0-#ppt_w/2"/>
                                          </p:val>
                                        </p:tav>
                                        <p:tav tm="100000">
                                          <p:val>
                                            <p:strVal val="#ppt_x"/>
                                          </p:val>
                                        </p:tav>
                                      </p:tavLst>
                                    </p:anim>
                                    <p:anim calcmode="lin" valueType="num">
                                      <p:cBhvr additive="base">
                                        <p:cTn id="156" dur="500" fill="hold"/>
                                        <p:tgtEl>
                                          <p:spTgt spid="1058876"/>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058877"/>
                                        </p:tgtEl>
                                        <p:attrNameLst>
                                          <p:attrName>style.visibility</p:attrName>
                                        </p:attrNameLst>
                                      </p:cBhvr>
                                      <p:to>
                                        <p:strVal val="visible"/>
                                      </p:to>
                                    </p:set>
                                    <p:anim calcmode="lin" valueType="num">
                                      <p:cBhvr additive="base">
                                        <p:cTn id="161" dur="500" fill="hold"/>
                                        <p:tgtEl>
                                          <p:spTgt spid="1058877"/>
                                        </p:tgtEl>
                                        <p:attrNameLst>
                                          <p:attrName>ppt_x</p:attrName>
                                        </p:attrNameLst>
                                      </p:cBhvr>
                                      <p:tavLst>
                                        <p:tav tm="0">
                                          <p:val>
                                            <p:strVal val="0-#ppt_w/2"/>
                                          </p:val>
                                        </p:tav>
                                        <p:tav tm="100000">
                                          <p:val>
                                            <p:strVal val="#ppt_x"/>
                                          </p:val>
                                        </p:tav>
                                      </p:tavLst>
                                    </p:anim>
                                    <p:anim calcmode="lin" valueType="num">
                                      <p:cBhvr additive="base">
                                        <p:cTn id="162" dur="500" fill="hold"/>
                                        <p:tgtEl>
                                          <p:spTgt spid="1058877"/>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1058880"/>
                                        </p:tgtEl>
                                        <p:attrNameLst>
                                          <p:attrName>style.visibility</p:attrName>
                                        </p:attrNameLst>
                                      </p:cBhvr>
                                      <p:to>
                                        <p:strVal val="visible"/>
                                      </p:to>
                                    </p:set>
                                    <p:anim calcmode="lin" valueType="num">
                                      <p:cBhvr additive="base">
                                        <p:cTn id="167" dur="500" fill="hold"/>
                                        <p:tgtEl>
                                          <p:spTgt spid="1058880"/>
                                        </p:tgtEl>
                                        <p:attrNameLst>
                                          <p:attrName>ppt_x</p:attrName>
                                        </p:attrNameLst>
                                      </p:cBhvr>
                                      <p:tavLst>
                                        <p:tav tm="0">
                                          <p:val>
                                            <p:strVal val="0-#ppt_w/2"/>
                                          </p:val>
                                        </p:tav>
                                        <p:tav tm="100000">
                                          <p:val>
                                            <p:strVal val="#ppt_x"/>
                                          </p:val>
                                        </p:tav>
                                      </p:tavLst>
                                    </p:anim>
                                    <p:anim calcmode="lin" valueType="num">
                                      <p:cBhvr additive="base">
                                        <p:cTn id="168" dur="500" fill="hold"/>
                                        <p:tgtEl>
                                          <p:spTgt spid="1058880"/>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588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58818" grpId="0"/>
      <p:bldP spid="1058819" grpId="0"/>
      <p:bldP spid="1058820" grpId="0"/>
      <p:bldP spid="1058821" grpId="0"/>
      <p:bldP spid="1058822" grpId="0"/>
      <p:bldP spid="1058823" grpId="0"/>
      <p:bldP spid="1058825" grpId="0" animBg="1"/>
      <p:bldP spid="1058826" grpId="0" animBg="1"/>
      <p:bldP spid="1058827" grpId="0" animBg="1"/>
      <p:bldP spid="1058828" grpId="0" animBg="1"/>
      <p:bldP spid="1058829" grpId="0" animBg="1"/>
      <p:bldP spid="1058830" grpId="0" animBg="1"/>
      <p:bldP spid="1058831" grpId="0" animBg="1"/>
      <p:bldP spid="1058832" grpId="0" animBg="1"/>
      <p:bldP spid="1058833" grpId="0" animBg="1"/>
      <p:bldP spid="1058834" grpId="0" animBg="1"/>
      <p:bldP spid="1058835" grpId="0" animBg="1"/>
      <p:bldP spid="1058836" grpId="0" animBg="1"/>
      <p:bldP spid="1058837" grpId="0" animBg="1"/>
      <p:bldP spid="1058838" grpId="0" animBg="1"/>
      <p:bldP spid="1058839" grpId="0" animBg="1"/>
      <p:bldP spid="1058840" grpId="0" animBg="1"/>
      <p:bldP spid="1058841" grpId="0" animBg="1"/>
      <p:bldP spid="1058842" grpId="0" animBg="1"/>
      <p:bldP spid="1058843" grpId="0" animBg="1"/>
      <p:bldP spid="1058844" grpId="0" animBg="1"/>
      <p:bldP spid="1058845" grpId="0" animBg="1"/>
      <p:bldP spid="1058846" grpId="0" animBg="1"/>
      <p:bldP spid="1058847" grpId="0" animBg="1"/>
      <p:bldP spid="1058848" grpId="0" animBg="1"/>
      <p:bldP spid="1058849" grpId="0" animBg="1"/>
      <p:bldP spid="1058850" grpId="0" animBg="1"/>
      <p:bldP spid="1058851" grpId="0" animBg="1"/>
      <p:bldP spid="1058852" grpId="0" animBg="1"/>
      <p:bldP spid="1058853" grpId="0" animBg="1"/>
      <p:bldP spid="1058854" grpId="0" animBg="1"/>
      <p:bldP spid="1058855" grpId="0" animBg="1"/>
      <p:bldP spid="1058856" grpId="0" animBg="1"/>
      <p:bldP spid="1058857" grpId="0" animBg="1"/>
      <p:bldP spid="1058858" grpId="0" animBg="1"/>
      <p:bldP spid="1058859" grpId="0" animBg="1"/>
      <p:bldP spid="1058860" grpId="0" animBg="1"/>
      <p:bldP spid="1058861" grpId="0" animBg="1"/>
      <p:bldP spid="1058862" grpId="0" animBg="1"/>
      <p:bldP spid="1058862" grpId="1" animBg="1"/>
      <p:bldP spid="1058863" grpId="0" animBg="1"/>
      <p:bldP spid="1058864" grpId="0" animBg="1"/>
      <p:bldP spid="1058865" grpId="0" animBg="1"/>
      <p:bldP spid="1058866" grpId="0" animBg="1"/>
      <p:bldP spid="1058867" grpId="0" animBg="1"/>
      <p:bldP spid="1058868" grpId="0" animBg="1"/>
      <p:bldP spid="1058869" grpId="0" animBg="1"/>
      <p:bldP spid="1058870" grpId="0" animBg="1"/>
      <p:bldP spid="1058871" grpId="0" animBg="1"/>
      <p:bldP spid="1058872" grpId="0" animBg="1"/>
      <p:bldP spid="1058873" grpId="0" animBg="1"/>
      <p:bldP spid="1058874" grpId="0" animBg="1"/>
      <p:bldP spid="1058875" grpId="0" animBg="1"/>
      <p:bldP spid="1058876" grpId="0" animBg="1"/>
      <p:bldP spid="1058877" grpId="0" animBg="1"/>
      <p:bldP spid="1058879" grpId="0" animBg="1"/>
      <p:bldP spid="1058880" grpId="0" animBg="1"/>
      <p:bldP spid="1058881"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2" name="Rectangle 8"/>
          <p:cNvSpPr>
            <a:spLocks noChangeArrowheads="1"/>
          </p:cNvSpPr>
          <p:nvPr/>
        </p:nvSpPr>
        <p:spPr bwMode="auto">
          <a:xfrm>
            <a:off x="1524001" y="188914"/>
            <a:ext cx="363537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00000"/>
              </a:lnSpc>
              <a:spcBef>
                <a:spcPct val="0"/>
              </a:spcBef>
            </a:pPr>
            <a:r>
              <a:rPr lang="en-US" sz="3600" b="1"/>
              <a:t>Binary Search : </a:t>
            </a:r>
            <a:endParaRPr lang="en-US" sz="2400" b="1"/>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0671264-9D3C-EC79-FF39-9618FB5FF075}"/>
                  </a:ext>
                </a:extLst>
              </p14:cNvPr>
              <p14:cNvContentPartPr/>
              <p14:nvPr/>
            </p14:nvContentPartPr>
            <p14:xfrm>
              <a:off x="546355" y="1036111"/>
              <a:ext cx="172440" cy="252720"/>
            </p14:xfrm>
          </p:contentPart>
        </mc:Choice>
        <mc:Fallback>
          <p:pic>
            <p:nvPicPr>
              <p:cNvPr id="4" name="Ink 3">
                <a:extLst>
                  <a:ext uri="{FF2B5EF4-FFF2-40B4-BE49-F238E27FC236}">
                    <a16:creationId xmlns:a16="http://schemas.microsoft.com/office/drawing/2014/main" id="{60671264-9D3C-EC79-FF39-9618FB5FF075}"/>
                  </a:ext>
                </a:extLst>
              </p:cNvPr>
              <p:cNvPicPr/>
              <p:nvPr/>
            </p:nvPicPr>
            <p:blipFill>
              <a:blip r:embed="rId4"/>
              <a:stretch>
                <a:fillRect/>
              </a:stretch>
            </p:blipFill>
            <p:spPr>
              <a:xfrm>
                <a:off x="537355" y="1027111"/>
                <a:ext cx="1900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5A00664-3CFF-1A19-C809-A91F474DA737}"/>
                  </a:ext>
                </a:extLst>
              </p14:cNvPr>
              <p14:cNvContentPartPr/>
              <p14:nvPr/>
            </p14:nvContentPartPr>
            <p14:xfrm>
              <a:off x="1162315" y="1002271"/>
              <a:ext cx="162360" cy="271800"/>
            </p14:xfrm>
          </p:contentPart>
        </mc:Choice>
        <mc:Fallback>
          <p:pic>
            <p:nvPicPr>
              <p:cNvPr id="5" name="Ink 4">
                <a:extLst>
                  <a:ext uri="{FF2B5EF4-FFF2-40B4-BE49-F238E27FC236}">
                    <a16:creationId xmlns:a16="http://schemas.microsoft.com/office/drawing/2014/main" id="{65A00664-3CFF-1A19-C809-A91F474DA737}"/>
                  </a:ext>
                </a:extLst>
              </p:cNvPr>
              <p:cNvPicPr/>
              <p:nvPr/>
            </p:nvPicPr>
            <p:blipFill>
              <a:blip r:embed="rId6"/>
              <a:stretch>
                <a:fillRect/>
              </a:stretch>
            </p:blipFill>
            <p:spPr>
              <a:xfrm>
                <a:off x="1153675" y="993271"/>
                <a:ext cx="180000" cy="289440"/>
              </a:xfrm>
              <a:prstGeom prst="rect">
                <a:avLst/>
              </a:prstGeom>
            </p:spPr>
          </p:pic>
        </mc:Fallback>
      </mc:AlternateContent>
      <p:grpSp>
        <p:nvGrpSpPr>
          <p:cNvPr id="8" name="Group 7">
            <a:extLst>
              <a:ext uri="{FF2B5EF4-FFF2-40B4-BE49-F238E27FC236}">
                <a16:creationId xmlns:a16="http://schemas.microsoft.com/office/drawing/2014/main" id="{0B973380-5FC1-9814-BDFD-615CF73824D6}"/>
              </a:ext>
            </a:extLst>
          </p:cNvPr>
          <p:cNvGrpSpPr/>
          <p:nvPr/>
        </p:nvGrpSpPr>
        <p:grpSpPr>
          <a:xfrm>
            <a:off x="1848475" y="1013071"/>
            <a:ext cx="222840" cy="262800"/>
            <a:chOff x="1848475" y="1013071"/>
            <a:chExt cx="222840" cy="262800"/>
          </a:xfrm>
        </p:grpSpPr>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449BABCD-79A5-8A05-5454-B79A7297A8D1}"/>
                    </a:ext>
                  </a:extLst>
                </p14:cNvPr>
                <p14:cNvContentPartPr/>
                <p14:nvPr/>
              </p14:nvContentPartPr>
              <p14:xfrm>
                <a:off x="1848475" y="1013071"/>
                <a:ext cx="137160" cy="10440"/>
              </p14:xfrm>
            </p:contentPart>
          </mc:Choice>
          <mc:Fallback>
            <p:pic>
              <p:nvPicPr>
                <p:cNvPr id="6" name="Ink 5">
                  <a:extLst>
                    <a:ext uri="{FF2B5EF4-FFF2-40B4-BE49-F238E27FC236}">
                      <a16:creationId xmlns:a16="http://schemas.microsoft.com/office/drawing/2014/main" id="{449BABCD-79A5-8A05-5454-B79A7297A8D1}"/>
                    </a:ext>
                  </a:extLst>
                </p:cNvPr>
                <p:cNvPicPr/>
                <p:nvPr/>
              </p:nvPicPr>
              <p:blipFill>
                <a:blip r:embed="rId8"/>
                <a:stretch>
                  <a:fillRect/>
                </a:stretch>
              </p:blipFill>
              <p:spPr>
                <a:xfrm>
                  <a:off x="1839475" y="1004071"/>
                  <a:ext cx="1548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EF5396BF-CFD1-FB8E-F272-A824A8778FB5}"/>
                    </a:ext>
                  </a:extLst>
                </p14:cNvPr>
                <p14:cNvContentPartPr/>
                <p14:nvPr/>
              </p14:nvContentPartPr>
              <p14:xfrm>
                <a:off x="1857475" y="1043311"/>
                <a:ext cx="213840" cy="232560"/>
              </p14:xfrm>
            </p:contentPart>
          </mc:Choice>
          <mc:Fallback>
            <p:pic>
              <p:nvPicPr>
                <p:cNvPr id="7" name="Ink 6">
                  <a:extLst>
                    <a:ext uri="{FF2B5EF4-FFF2-40B4-BE49-F238E27FC236}">
                      <a16:creationId xmlns:a16="http://schemas.microsoft.com/office/drawing/2014/main" id="{EF5396BF-CFD1-FB8E-F272-A824A8778FB5}"/>
                    </a:ext>
                  </a:extLst>
                </p:cNvPr>
                <p:cNvPicPr/>
                <p:nvPr/>
              </p:nvPicPr>
              <p:blipFill>
                <a:blip r:embed="rId10"/>
                <a:stretch>
                  <a:fillRect/>
                </a:stretch>
              </p:blipFill>
              <p:spPr>
                <a:xfrm>
                  <a:off x="1848475" y="1034311"/>
                  <a:ext cx="231480" cy="250200"/>
                </a:xfrm>
                <a:prstGeom prst="rect">
                  <a:avLst/>
                </a:prstGeom>
              </p:spPr>
            </p:pic>
          </mc:Fallback>
        </mc:AlternateContent>
      </p:grpSp>
      <p:grpSp>
        <p:nvGrpSpPr>
          <p:cNvPr id="11" name="Group 10">
            <a:extLst>
              <a:ext uri="{FF2B5EF4-FFF2-40B4-BE49-F238E27FC236}">
                <a16:creationId xmlns:a16="http://schemas.microsoft.com/office/drawing/2014/main" id="{70080AD3-6535-8880-BEC6-2B7BBE15E81B}"/>
              </a:ext>
            </a:extLst>
          </p:cNvPr>
          <p:cNvGrpSpPr/>
          <p:nvPr/>
        </p:nvGrpSpPr>
        <p:grpSpPr>
          <a:xfrm>
            <a:off x="2474515" y="972031"/>
            <a:ext cx="203760" cy="279360"/>
            <a:chOff x="2474515" y="972031"/>
            <a:chExt cx="203760" cy="279360"/>
          </a:xfrm>
        </p:grpSpPr>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3B7AAA3A-35E0-4E34-0C4D-9FFE111F448B}"/>
                    </a:ext>
                  </a:extLst>
                </p14:cNvPr>
                <p14:cNvContentPartPr/>
                <p14:nvPr/>
              </p14:nvContentPartPr>
              <p14:xfrm>
                <a:off x="2474515" y="972031"/>
                <a:ext cx="143280" cy="279360"/>
              </p14:xfrm>
            </p:contentPart>
          </mc:Choice>
          <mc:Fallback>
            <p:pic>
              <p:nvPicPr>
                <p:cNvPr id="9" name="Ink 8">
                  <a:extLst>
                    <a:ext uri="{FF2B5EF4-FFF2-40B4-BE49-F238E27FC236}">
                      <a16:creationId xmlns:a16="http://schemas.microsoft.com/office/drawing/2014/main" id="{3B7AAA3A-35E0-4E34-0C4D-9FFE111F448B}"/>
                    </a:ext>
                  </a:extLst>
                </p:cNvPr>
                <p:cNvPicPr/>
                <p:nvPr/>
              </p:nvPicPr>
              <p:blipFill>
                <a:blip r:embed="rId12"/>
                <a:stretch>
                  <a:fillRect/>
                </a:stretch>
              </p:blipFill>
              <p:spPr>
                <a:xfrm>
                  <a:off x="2465875" y="963031"/>
                  <a:ext cx="1609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FDEED3A8-5B17-911E-4A61-F67F2263DB77}"/>
                    </a:ext>
                  </a:extLst>
                </p14:cNvPr>
                <p14:cNvContentPartPr/>
                <p14:nvPr/>
              </p14:nvContentPartPr>
              <p14:xfrm>
                <a:off x="2534275" y="1132231"/>
                <a:ext cx="144000" cy="10800"/>
              </p14:xfrm>
            </p:contentPart>
          </mc:Choice>
          <mc:Fallback>
            <p:pic>
              <p:nvPicPr>
                <p:cNvPr id="10" name="Ink 9">
                  <a:extLst>
                    <a:ext uri="{FF2B5EF4-FFF2-40B4-BE49-F238E27FC236}">
                      <a16:creationId xmlns:a16="http://schemas.microsoft.com/office/drawing/2014/main" id="{FDEED3A8-5B17-911E-4A61-F67F2263DB77}"/>
                    </a:ext>
                  </a:extLst>
                </p:cNvPr>
                <p:cNvPicPr/>
                <p:nvPr/>
              </p:nvPicPr>
              <p:blipFill>
                <a:blip r:embed="rId14"/>
                <a:stretch>
                  <a:fillRect/>
                </a:stretch>
              </p:blipFill>
              <p:spPr>
                <a:xfrm>
                  <a:off x="2525275" y="1123231"/>
                  <a:ext cx="161640" cy="28440"/>
                </a:xfrm>
                <a:prstGeom prst="rect">
                  <a:avLst/>
                </a:prstGeom>
              </p:spPr>
            </p:pic>
          </mc:Fallback>
        </mc:AlternateContent>
      </p:grpSp>
      <p:grpSp>
        <p:nvGrpSpPr>
          <p:cNvPr id="18" name="Group 17">
            <a:extLst>
              <a:ext uri="{FF2B5EF4-FFF2-40B4-BE49-F238E27FC236}">
                <a16:creationId xmlns:a16="http://schemas.microsoft.com/office/drawing/2014/main" id="{679AC24B-D6F4-5D90-46D0-82F2CDF33040}"/>
              </a:ext>
            </a:extLst>
          </p:cNvPr>
          <p:cNvGrpSpPr/>
          <p:nvPr/>
        </p:nvGrpSpPr>
        <p:grpSpPr>
          <a:xfrm>
            <a:off x="3408715" y="953671"/>
            <a:ext cx="828000" cy="281880"/>
            <a:chOff x="3408715" y="953671"/>
            <a:chExt cx="828000" cy="281880"/>
          </a:xfrm>
        </p:grpSpPr>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AFFAED15-8DC5-3107-6F46-37C81220ADB4}"/>
                    </a:ext>
                  </a:extLst>
                </p14:cNvPr>
                <p14:cNvContentPartPr/>
                <p14:nvPr/>
              </p14:nvContentPartPr>
              <p14:xfrm>
                <a:off x="3408715" y="1029991"/>
                <a:ext cx="188280" cy="153000"/>
              </p14:xfrm>
            </p:contentPart>
          </mc:Choice>
          <mc:Fallback>
            <p:pic>
              <p:nvPicPr>
                <p:cNvPr id="12" name="Ink 11">
                  <a:extLst>
                    <a:ext uri="{FF2B5EF4-FFF2-40B4-BE49-F238E27FC236}">
                      <a16:creationId xmlns:a16="http://schemas.microsoft.com/office/drawing/2014/main" id="{AFFAED15-8DC5-3107-6F46-37C81220ADB4}"/>
                    </a:ext>
                  </a:extLst>
                </p:cNvPr>
                <p:cNvPicPr/>
                <p:nvPr/>
              </p:nvPicPr>
              <p:blipFill>
                <a:blip r:embed="rId16"/>
                <a:stretch>
                  <a:fillRect/>
                </a:stretch>
              </p:blipFill>
              <p:spPr>
                <a:xfrm>
                  <a:off x="3400075" y="1021351"/>
                  <a:ext cx="205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C4349B53-0F89-E184-D62D-0F1930F9FBD4}"/>
                    </a:ext>
                  </a:extLst>
                </p14:cNvPr>
                <p14:cNvContentPartPr/>
                <p14:nvPr/>
              </p14:nvContentPartPr>
              <p14:xfrm>
                <a:off x="3766555" y="1053391"/>
                <a:ext cx="91440" cy="21240"/>
              </p14:xfrm>
            </p:contentPart>
          </mc:Choice>
          <mc:Fallback>
            <p:pic>
              <p:nvPicPr>
                <p:cNvPr id="13" name="Ink 12">
                  <a:extLst>
                    <a:ext uri="{FF2B5EF4-FFF2-40B4-BE49-F238E27FC236}">
                      <a16:creationId xmlns:a16="http://schemas.microsoft.com/office/drawing/2014/main" id="{C4349B53-0F89-E184-D62D-0F1930F9FBD4}"/>
                    </a:ext>
                  </a:extLst>
                </p:cNvPr>
                <p:cNvPicPr/>
                <p:nvPr/>
              </p:nvPicPr>
              <p:blipFill>
                <a:blip r:embed="rId18"/>
                <a:stretch>
                  <a:fillRect/>
                </a:stretch>
              </p:blipFill>
              <p:spPr>
                <a:xfrm>
                  <a:off x="3757555" y="1044391"/>
                  <a:ext cx="1090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D0BF3764-0C9C-C872-C633-B6C05110AEBE}"/>
                    </a:ext>
                  </a:extLst>
                </p14:cNvPr>
                <p14:cNvContentPartPr/>
                <p14:nvPr/>
              </p14:nvContentPartPr>
              <p14:xfrm>
                <a:off x="3786355" y="1132591"/>
                <a:ext cx="99000" cy="10800"/>
              </p14:xfrm>
            </p:contentPart>
          </mc:Choice>
          <mc:Fallback>
            <p:pic>
              <p:nvPicPr>
                <p:cNvPr id="15" name="Ink 14">
                  <a:extLst>
                    <a:ext uri="{FF2B5EF4-FFF2-40B4-BE49-F238E27FC236}">
                      <a16:creationId xmlns:a16="http://schemas.microsoft.com/office/drawing/2014/main" id="{D0BF3764-0C9C-C872-C633-B6C05110AEBE}"/>
                    </a:ext>
                  </a:extLst>
                </p:cNvPr>
                <p:cNvPicPr/>
                <p:nvPr/>
              </p:nvPicPr>
              <p:blipFill>
                <a:blip r:embed="rId20"/>
                <a:stretch>
                  <a:fillRect/>
                </a:stretch>
              </p:blipFill>
              <p:spPr>
                <a:xfrm>
                  <a:off x="3777355" y="1123591"/>
                  <a:ext cx="1166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AE182144-3F22-77E5-DA04-67BE873FF0AA}"/>
                    </a:ext>
                  </a:extLst>
                </p14:cNvPr>
                <p14:cNvContentPartPr/>
                <p14:nvPr/>
              </p14:nvContentPartPr>
              <p14:xfrm>
                <a:off x="3995875" y="953671"/>
                <a:ext cx="240840" cy="180000"/>
              </p14:xfrm>
            </p:contentPart>
          </mc:Choice>
          <mc:Fallback>
            <p:pic>
              <p:nvPicPr>
                <p:cNvPr id="16" name="Ink 15">
                  <a:extLst>
                    <a:ext uri="{FF2B5EF4-FFF2-40B4-BE49-F238E27FC236}">
                      <a16:creationId xmlns:a16="http://schemas.microsoft.com/office/drawing/2014/main" id="{AE182144-3F22-77E5-DA04-67BE873FF0AA}"/>
                    </a:ext>
                  </a:extLst>
                </p:cNvPr>
                <p:cNvPicPr/>
                <p:nvPr/>
              </p:nvPicPr>
              <p:blipFill>
                <a:blip r:embed="rId22"/>
                <a:stretch>
                  <a:fillRect/>
                </a:stretch>
              </p:blipFill>
              <p:spPr>
                <a:xfrm>
                  <a:off x="3987235" y="945031"/>
                  <a:ext cx="2584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46E32F5A-6C5A-B4A0-23BC-7F3D720B603E}"/>
                    </a:ext>
                  </a:extLst>
                </p14:cNvPr>
                <p14:cNvContentPartPr/>
                <p14:nvPr/>
              </p14:nvContentPartPr>
              <p14:xfrm>
                <a:off x="4133395" y="1033231"/>
                <a:ext cx="41040" cy="202320"/>
              </p14:xfrm>
            </p:contentPart>
          </mc:Choice>
          <mc:Fallback>
            <p:pic>
              <p:nvPicPr>
                <p:cNvPr id="17" name="Ink 16">
                  <a:extLst>
                    <a:ext uri="{FF2B5EF4-FFF2-40B4-BE49-F238E27FC236}">
                      <a16:creationId xmlns:a16="http://schemas.microsoft.com/office/drawing/2014/main" id="{46E32F5A-6C5A-B4A0-23BC-7F3D720B603E}"/>
                    </a:ext>
                  </a:extLst>
                </p:cNvPr>
                <p:cNvPicPr/>
                <p:nvPr/>
              </p:nvPicPr>
              <p:blipFill>
                <a:blip r:embed="rId24"/>
                <a:stretch>
                  <a:fillRect/>
                </a:stretch>
              </p:blipFill>
              <p:spPr>
                <a:xfrm>
                  <a:off x="4124395" y="1024591"/>
                  <a:ext cx="58680" cy="21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D8A10D1D-50E4-1B43-889F-32AF72CF1581}"/>
                  </a:ext>
                </a:extLst>
              </p14:cNvPr>
              <p14:cNvContentPartPr/>
              <p14:nvPr/>
            </p14:nvContentPartPr>
            <p14:xfrm>
              <a:off x="1600075" y="914071"/>
              <a:ext cx="14040" cy="687240"/>
            </p14:xfrm>
          </p:contentPart>
        </mc:Choice>
        <mc:Fallback>
          <p:pic>
            <p:nvPicPr>
              <p:cNvPr id="19" name="Ink 18">
                <a:extLst>
                  <a:ext uri="{FF2B5EF4-FFF2-40B4-BE49-F238E27FC236}">
                    <a16:creationId xmlns:a16="http://schemas.microsoft.com/office/drawing/2014/main" id="{D8A10D1D-50E4-1B43-889F-32AF72CF1581}"/>
                  </a:ext>
                </a:extLst>
              </p:cNvPr>
              <p:cNvPicPr/>
              <p:nvPr/>
            </p:nvPicPr>
            <p:blipFill>
              <a:blip r:embed="rId26"/>
              <a:stretch>
                <a:fillRect/>
              </a:stretch>
            </p:blipFill>
            <p:spPr>
              <a:xfrm>
                <a:off x="1591075" y="905071"/>
                <a:ext cx="31680" cy="704880"/>
              </a:xfrm>
              <a:prstGeom prst="rect">
                <a:avLst/>
              </a:prstGeom>
            </p:spPr>
          </p:pic>
        </mc:Fallback>
      </mc:AlternateContent>
      <p:grpSp>
        <p:nvGrpSpPr>
          <p:cNvPr id="34" name="Group 33">
            <a:extLst>
              <a:ext uri="{FF2B5EF4-FFF2-40B4-BE49-F238E27FC236}">
                <a16:creationId xmlns:a16="http://schemas.microsoft.com/office/drawing/2014/main" id="{81585F19-4F6B-52BE-7305-9A2AEFCCFAB1}"/>
              </a:ext>
            </a:extLst>
          </p:cNvPr>
          <p:cNvGrpSpPr/>
          <p:nvPr/>
        </p:nvGrpSpPr>
        <p:grpSpPr>
          <a:xfrm>
            <a:off x="535555" y="1470631"/>
            <a:ext cx="965160" cy="607680"/>
            <a:chOff x="535555" y="1470631"/>
            <a:chExt cx="965160" cy="607680"/>
          </a:xfrm>
        </p:grpSpPr>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0C45DB08-44B6-4A39-CA78-C2281E86BFDF}"/>
                    </a:ext>
                  </a:extLst>
                </p14:cNvPr>
                <p14:cNvContentPartPr/>
                <p14:nvPr/>
              </p14:nvContentPartPr>
              <p14:xfrm>
                <a:off x="1027675" y="1470631"/>
                <a:ext cx="473040" cy="315000"/>
              </p14:xfrm>
            </p:contentPart>
          </mc:Choice>
          <mc:Fallback>
            <p:pic>
              <p:nvPicPr>
                <p:cNvPr id="20" name="Ink 19">
                  <a:extLst>
                    <a:ext uri="{FF2B5EF4-FFF2-40B4-BE49-F238E27FC236}">
                      <a16:creationId xmlns:a16="http://schemas.microsoft.com/office/drawing/2014/main" id="{0C45DB08-44B6-4A39-CA78-C2281E86BFDF}"/>
                    </a:ext>
                  </a:extLst>
                </p:cNvPr>
                <p:cNvPicPr/>
                <p:nvPr/>
              </p:nvPicPr>
              <p:blipFill>
                <a:blip r:embed="rId28"/>
                <a:stretch>
                  <a:fillRect/>
                </a:stretch>
              </p:blipFill>
              <p:spPr>
                <a:xfrm>
                  <a:off x="1019035" y="1461631"/>
                  <a:ext cx="4906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4145E5EF-B612-DB2A-1806-7943DB99BEDB}"/>
                    </a:ext>
                  </a:extLst>
                </p14:cNvPr>
                <p14:cNvContentPartPr/>
                <p14:nvPr/>
              </p14:nvContentPartPr>
              <p14:xfrm>
                <a:off x="535555" y="1887871"/>
                <a:ext cx="20880" cy="180000"/>
              </p14:xfrm>
            </p:contentPart>
          </mc:Choice>
          <mc:Fallback>
            <p:pic>
              <p:nvPicPr>
                <p:cNvPr id="22" name="Ink 21">
                  <a:extLst>
                    <a:ext uri="{FF2B5EF4-FFF2-40B4-BE49-F238E27FC236}">
                      <a16:creationId xmlns:a16="http://schemas.microsoft.com/office/drawing/2014/main" id="{4145E5EF-B612-DB2A-1806-7943DB99BEDB}"/>
                    </a:ext>
                  </a:extLst>
                </p:cNvPr>
                <p:cNvPicPr/>
                <p:nvPr/>
              </p:nvPicPr>
              <p:blipFill>
                <a:blip r:embed="rId30"/>
                <a:stretch>
                  <a:fillRect/>
                </a:stretch>
              </p:blipFill>
              <p:spPr>
                <a:xfrm>
                  <a:off x="526915" y="1879231"/>
                  <a:ext cx="385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761E1C15-0D6B-87E4-2E8D-5E5EB147D119}"/>
                    </a:ext>
                  </a:extLst>
                </p14:cNvPr>
                <p14:cNvContentPartPr/>
                <p14:nvPr/>
              </p14:nvContentPartPr>
              <p14:xfrm>
                <a:off x="725275" y="1997311"/>
                <a:ext cx="2160" cy="360"/>
              </p14:xfrm>
            </p:contentPart>
          </mc:Choice>
          <mc:Fallback>
            <p:pic>
              <p:nvPicPr>
                <p:cNvPr id="23" name="Ink 22">
                  <a:extLst>
                    <a:ext uri="{FF2B5EF4-FFF2-40B4-BE49-F238E27FC236}">
                      <a16:creationId xmlns:a16="http://schemas.microsoft.com/office/drawing/2014/main" id="{761E1C15-0D6B-87E4-2E8D-5E5EB147D119}"/>
                    </a:ext>
                  </a:extLst>
                </p:cNvPr>
                <p:cNvPicPr/>
                <p:nvPr/>
              </p:nvPicPr>
              <p:blipFill>
                <a:blip r:embed="rId32"/>
                <a:stretch>
                  <a:fillRect/>
                </a:stretch>
              </p:blipFill>
              <p:spPr>
                <a:xfrm>
                  <a:off x="716275" y="1988311"/>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Ink 23">
                  <a:extLst>
                    <a:ext uri="{FF2B5EF4-FFF2-40B4-BE49-F238E27FC236}">
                      <a16:creationId xmlns:a16="http://schemas.microsoft.com/office/drawing/2014/main" id="{D2332158-E987-3467-5BC5-8A6A6517CB70}"/>
                    </a:ext>
                  </a:extLst>
                </p14:cNvPr>
                <p14:cNvContentPartPr/>
                <p14:nvPr/>
              </p14:nvContentPartPr>
              <p14:xfrm>
                <a:off x="903835" y="1867351"/>
                <a:ext cx="287280" cy="210960"/>
              </p14:xfrm>
            </p:contentPart>
          </mc:Choice>
          <mc:Fallback>
            <p:pic>
              <p:nvPicPr>
                <p:cNvPr id="24" name="Ink 23">
                  <a:extLst>
                    <a:ext uri="{FF2B5EF4-FFF2-40B4-BE49-F238E27FC236}">
                      <a16:creationId xmlns:a16="http://schemas.microsoft.com/office/drawing/2014/main" id="{D2332158-E987-3467-5BC5-8A6A6517CB70}"/>
                    </a:ext>
                  </a:extLst>
                </p:cNvPr>
                <p:cNvPicPr/>
                <p:nvPr/>
              </p:nvPicPr>
              <p:blipFill>
                <a:blip r:embed="rId34"/>
                <a:stretch>
                  <a:fillRect/>
                </a:stretch>
              </p:blipFill>
              <p:spPr>
                <a:xfrm>
                  <a:off x="895195" y="1858711"/>
                  <a:ext cx="304920" cy="228600"/>
                </a:xfrm>
                <a:prstGeom prst="rect">
                  <a:avLst/>
                </a:prstGeom>
              </p:spPr>
            </p:pic>
          </mc:Fallback>
        </mc:AlternateContent>
      </p:grpSp>
      <p:grpSp>
        <p:nvGrpSpPr>
          <p:cNvPr id="33" name="Group 32">
            <a:extLst>
              <a:ext uri="{FF2B5EF4-FFF2-40B4-BE49-F238E27FC236}">
                <a16:creationId xmlns:a16="http://schemas.microsoft.com/office/drawing/2014/main" id="{3D41FAB9-C2EE-5916-B458-7D1A0EF078F6}"/>
              </a:ext>
            </a:extLst>
          </p:cNvPr>
          <p:cNvGrpSpPr/>
          <p:nvPr/>
        </p:nvGrpSpPr>
        <p:grpSpPr>
          <a:xfrm>
            <a:off x="1778635" y="1420951"/>
            <a:ext cx="1140480" cy="659880"/>
            <a:chOff x="1778635" y="1420951"/>
            <a:chExt cx="1140480" cy="659880"/>
          </a:xfrm>
        </p:grpSpPr>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5F4170A9-B48D-BE8B-4C1F-4CE437D02320}"/>
                    </a:ext>
                  </a:extLst>
                </p14:cNvPr>
                <p14:cNvContentPartPr/>
                <p14:nvPr/>
              </p14:nvContentPartPr>
              <p14:xfrm>
                <a:off x="1778635" y="1420951"/>
                <a:ext cx="470160" cy="380520"/>
              </p14:xfrm>
            </p:contentPart>
          </mc:Choice>
          <mc:Fallback>
            <p:pic>
              <p:nvPicPr>
                <p:cNvPr id="21" name="Ink 20">
                  <a:extLst>
                    <a:ext uri="{FF2B5EF4-FFF2-40B4-BE49-F238E27FC236}">
                      <a16:creationId xmlns:a16="http://schemas.microsoft.com/office/drawing/2014/main" id="{5F4170A9-B48D-BE8B-4C1F-4CE437D02320}"/>
                    </a:ext>
                  </a:extLst>
                </p:cNvPr>
                <p:cNvPicPr/>
                <p:nvPr/>
              </p:nvPicPr>
              <p:blipFill>
                <a:blip r:embed="rId36"/>
                <a:stretch>
                  <a:fillRect/>
                </a:stretch>
              </p:blipFill>
              <p:spPr>
                <a:xfrm>
                  <a:off x="1769995" y="1412311"/>
                  <a:ext cx="4878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B2781B1A-BC7D-390A-8532-72650D3584A3}"/>
                    </a:ext>
                  </a:extLst>
                </p14:cNvPr>
                <p14:cNvContentPartPr/>
                <p14:nvPr/>
              </p14:nvContentPartPr>
              <p14:xfrm>
                <a:off x="2146555" y="1848271"/>
                <a:ext cx="88200" cy="360"/>
              </p14:xfrm>
            </p:contentPart>
          </mc:Choice>
          <mc:Fallback>
            <p:pic>
              <p:nvPicPr>
                <p:cNvPr id="25" name="Ink 24">
                  <a:extLst>
                    <a:ext uri="{FF2B5EF4-FFF2-40B4-BE49-F238E27FC236}">
                      <a16:creationId xmlns:a16="http://schemas.microsoft.com/office/drawing/2014/main" id="{B2781B1A-BC7D-390A-8532-72650D3584A3}"/>
                    </a:ext>
                  </a:extLst>
                </p:cNvPr>
                <p:cNvPicPr/>
                <p:nvPr/>
              </p:nvPicPr>
              <p:blipFill>
                <a:blip r:embed="rId38"/>
                <a:stretch>
                  <a:fillRect/>
                </a:stretch>
              </p:blipFill>
              <p:spPr>
                <a:xfrm>
                  <a:off x="2137915" y="1839271"/>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16790DBE-86BB-D8F4-929F-B6D991ABB61B}"/>
                    </a:ext>
                  </a:extLst>
                </p14:cNvPr>
                <p14:cNvContentPartPr/>
                <p14:nvPr/>
              </p14:nvContentPartPr>
              <p14:xfrm>
                <a:off x="2065195" y="1848271"/>
                <a:ext cx="312120" cy="232560"/>
              </p14:xfrm>
            </p:contentPart>
          </mc:Choice>
          <mc:Fallback>
            <p:pic>
              <p:nvPicPr>
                <p:cNvPr id="26" name="Ink 25">
                  <a:extLst>
                    <a:ext uri="{FF2B5EF4-FFF2-40B4-BE49-F238E27FC236}">
                      <a16:creationId xmlns:a16="http://schemas.microsoft.com/office/drawing/2014/main" id="{16790DBE-86BB-D8F4-929F-B6D991ABB61B}"/>
                    </a:ext>
                  </a:extLst>
                </p:cNvPr>
                <p:cNvPicPr/>
                <p:nvPr/>
              </p:nvPicPr>
              <p:blipFill>
                <a:blip r:embed="rId40"/>
                <a:stretch>
                  <a:fillRect/>
                </a:stretch>
              </p:blipFill>
              <p:spPr>
                <a:xfrm>
                  <a:off x="2056195" y="1839271"/>
                  <a:ext cx="329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575B6ABE-A965-CF06-696E-00D178E186A7}"/>
                    </a:ext>
                  </a:extLst>
                </p14:cNvPr>
                <p14:cNvContentPartPr/>
                <p14:nvPr/>
              </p14:nvContentPartPr>
              <p14:xfrm>
                <a:off x="2504035" y="1947631"/>
                <a:ext cx="360" cy="360"/>
              </p14:xfrm>
            </p:contentPart>
          </mc:Choice>
          <mc:Fallback>
            <p:pic>
              <p:nvPicPr>
                <p:cNvPr id="27" name="Ink 26">
                  <a:extLst>
                    <a:ext uri="{FF2B5EF4-FFF2-40B4-BE49-F238E27FC236}">
                      <a16:creationId xmlns:a16="http://schemas.microsoft.com/office/drawing/2014/main" id="{575B6ABE-A965-CF06-696E-00D178E186A7}"/>
                    </a:ext>
                  </a:extLst>
                </p:cNvPr>
                <p:cNvPicPr/>
                <p:nvPr/>
              </p:nvPicPr>
              <p:blipFill>
                <a:blip r:embed="rId32"/>
                <a:stretch>
                  <a:fillRect/>
                </a:stretch>
              </p:blipFill>
              <p:spPr>
                <a:xfrm>
                  <a:off x="2495395" y="19389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24376958-44CD-D432-653E-01B8B699EC41}"/>
                    </a:ext>
                  </a:extLst>
                </p14:cNvPr>
                <p14:cNvContentPartPr/>
                <p14:nvPr/>
              </p14:nvContentPartPr>
              <p14:xfrm>
                <a:off x="2603755" y="1808671"/>
                <a:ext cx="162720" cy="269640"/>
              </p14:xfrm>
            </p:contentPart>
          </mc:Choice>
          <mc:Fallback>
            <p:pic>
              <p:nvPicPr>
                <p:cNvPr id="28" name="Ink 27">
                  <a:extLst>
                    <a:ext uri="{FF2B5EF4-FFF2-40B4-BE49-F238E27FC236}">
                      <a16:creationId xmlns:a16="http://schemas.microsoft.com/office/drawing/2014/main" id="{24376958-44CD-D432-653E-01B8B699EC41}"/>
                    </a:ext>
                  </a:extLst>
                </p:cNvPr>
                <p:cNvPicPr/>
                <p:nvPr/>
              </p:nvPicPr>
              <p:blipFill>
                <a:blip r:embed="rId43"/>
                <a:stretch>
                  <a:fillRect/>
                </a:stretch>
              </p:blipFill>
              <p:spPr>
                <a:xfrm>
                  <a:off x="2594755" y="1800031"/>
                  <a:ext cx="1803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EB80287D-BA84-EE0A-9075-6195B2AD953A}"/>
                    </a:ext>
                  </a:extLst>
                </p14:cNvPr>
                <p14:cNvContentPartPr/>
                <p14:nvPr/>
              </p14:nvContentPartPr>
              <p14:xfrm>
                <a:off x="2683315" y="1967791"/>
                <a:ext cx="235800" cy="29880"/>
              </p14:xfrm>
            </p:contentPart>
          </mc:Choice>
          <mc:Fallback>
            <p:pic>
              <p:nvPicPr>
                <p:cNvPr id="29" name="Ink 28">
                  <a:extLst>
                    <a:ext uri="{FF2B5EF4-FFF2-40B4-BE49-F238E27FC236}">
                      <a16:creationId xmlns:a16="http://schemas.microsoft.com/office/drawing/2014/main" id="{EB80287D-BA84-EE0A-9075-6195B2AD953A}"/>
                    </a:ext>
                  </a:extLst>
                </p:cNvPr>
                <p:cNvPicPr/>
                <p:nvPr/>
              </p:nvPicPr>
              <p:blipFill>
                <a:blip r:embed="rId45"/>
                <a:stretch>
                  <a:fillRect/>
                </a:stretch>
              </p:blipFill>
              <p:spPr>
                <a:xfrm>
                  <a:off x="2674675" y="1958791"/>
                  <a:ext cx="253440" cy="47520"/>
                </a:xfrm>
                <a:prstGeom prst="rect">
                  <a:avLst/>
                </a:prstGeom>
              </p:spPr>
            </p:pic>
          </mc:Fallback>
        </mc:AlternateContent>
      </p:grpSp>
      <p:grpSp>
        <p:nvGrpSpPr>
          <p:cNvPr id="32" name="Group 31">
            <a:extLst>
              <a:ext uri="{FF2B5EF4-FFF2-40B4-BE49-F238E27FC236}">
                <a16:creationId xmlns:a16="http://schemas.microsoft.com/office/drawing/2014/main" id="{E9032B1B-FC2B-CAD3-339C-A289C1C1B558}"/>
              </a:ext>
            </a:extLst>
          </p:cNvPr>
          <p:cNvGrpSpPr/>
          <p:nvPr/>
        </p:nvGrpSpPr>
        <p:grpSpPr>
          <a:xfrm>
            <a:off x="395875" y="2255791"/>
            <a:ext cx="728280" cy="288000"/>
            <a:chOff x="395875" y="2255791"/>
            <a:chExt cx="728280" cy="288000"/>
          </a:xfrm>
        </p:grpSpPr>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48EE5C13-BE85-38CB-FF0E-ACE8144CCA96}"/>
                    </a:ext>
                  </a:extLst>
                </p14:cNvPr>
                <p14:cNvContentPartPr/>
                <p14:nvPr/>
              </p14:nvContentPartPr>
              <p14:xfrm>
                <a:off x="395875" y="2285671"/>
                <a:ext cx="279720" cy="203040"/>
              </p14:xfrm>
            </p:contentPart>
          </mc:Choice>
          <mc:Fallback>
            <p:pic>
              <p:nvPicPr>
                <p:cNvPr id="30" name="Ink 29">
                  <a:extLst>
                    <a:ext uri="{FF2B5EF4-FFF2-40B4-BE49-F238E27FC236}">
                      <a16:creationId xmlns:a16="http://schemas.microsoft.com/office/drawing/2014/main" id="{48EE5C13-BE85-38CB-FF0E-ACE8144CCA96}"/>
                    </a:ext>
                  </a:extLst>
                </p:cNvPr>
                <p:cNvPicPr/>
                <p:nvPr/>
              </p:nvPicPr>
              <p:blipFill>
                <a:blip r:embed="rId47"/>
                <a:stretch>
                  <a:fillRect/>
                </a:stretch>
              </p:blipFill>
              <p:spPr>
                <a:xfrm>
                  <a:off x="387235" y="2277031"/>
                  <a:ext cx="2973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26E9DD9A-68E0-FDB6-97F8-3B2FA9DC12AE}"/>
                    </a:ext>
                  </a:extLst>
                </p14:cNvPr>
                <p14:cNvContentPartPr/>
                <p14:nvPr/>
              </p14:nvContentPartPr>
              <p14:xfrm>
                <a:off x="715195" y="2255791"/>
                <a:ext cx="408960" cy="288000"/>
              </p14:xfrm>
            </p:contentPart>
          </mc:Choice>
          <mc:Fallback>
            <p:pic>
              <p:nvPicPr>
                <p:cNvPr id="31" name="Ink 30">
                  <a:extLst>
                    <a:ext uri="{FF2B5EF4-FFF2-40B4-BE49-F238E27FC236}">
                      <a16:creationId xmlns:a16="http://schemas.microsoft.com/office/drawing/2014/main" id="{26E9DD9A-68E0-FDB6-97F8-3B2FA9DC12AE}"/>
                    </a:ext>
                  </a:extLst>
                </p:cNvPr>
                <p:cNvPicPr/>
                <p:nvPr/>
              </p:nvPicPr>
              <p:blipFill>
                <a:blip r:embed="rId49"/>
                <a:stretch>
                  <a:fillRect/>
                </a:stretch>
              </p:blipFill>
              <p:spPr>
                <a:xfrm>
                  <a:off x="706555" y="2246791"/>
                  <a:ext cx="426600" cy="30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B80EEFF1-5B05-E770-18B6-ACDA22196190}"/>
                  </a:ext>
                </a:extLst>
              </p14:cNvPr>
              <p14:cNvContentPartPr/>
              <p14:nvPr/>
            </p14:nvContentPartPr>
            <p14:xfrm>
              <a:off x="327115" y="2683111"/>
              <a:ext cx="10440" cy="173880"/>
            </p14:xfrm>
          </p:contentPart>
        </mc:Choice>
        <mc:Fallback>
          <p:pic>
            <p:nvPicPr>
              <p:cNvPr id="35" name="Ink 34">
                <a:extLst>
                  <a:ext uri="{FF2B5EF4-FFF2-40B4-BE49-F238E27FC236}">
                    <a16:creationId xmlns:a16="http://schemas.microsoft.com/office/drawing/2014/main" id="{B80EEFF1-5B05-E770-18B6-ACDA22196190}"/>
                  </a:ext>
                </a:extLst>
              </p:cNvPr>
              <p:cNvPicPr/>
              <p:nvPr/>
            </p:nvPicPr>
            <p:blipFill>
              <a:blip r:embed="rId51"/>
              <a:stretch>
                <a:fillRect/>
              </a:stretch>
            </p:blipFill>
            <p:spPr>
              <a:xfrm>
                <a:off x="318475" y="2674471"/>
                <a:ext cx="280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DCCBF504-DC3D-C4E5-52E5-F7B963712A37}"/>
                  </a:ext>
                </a:extLst>
              </p14:cNvPr>
              <p14:cNvContentPartPr/>
              <p14:nvPr/>
            </p14:nvContentPartPr>
            <p14:xfrm>
              <a:off x="1123075" y="2673031"/>
              <a:ext cx="259200" cy="250920"/>
            </p14:xfrm>
          </p:contentPart>
        </mc:Choice>
        <mc:Fallback>
          <p:pic>
            <p:nvPicPr>
              <p:cNvPr id="36" name="Ink 35">
                <a:extLst>
                  <a:ext uri="{FF2B5EF4-FFF2-40B4-BE49-F238E27FC236}">
                    <a16:creationId xmlns:a16="http://schemas.microsoft.com/office/drawing/2014/main" id="{DCCBF504-DC3D-C4E5-52E5-F7B963712A37}"/>
                  </a:ext>
                </a:extLst>
              </p:cNvPr>
              <p:cNvPicPr/>
              <p:nvPr/>
            </p:nvPicPr>
            <p:blipFill>
              <a:blip r:embed="rId53"/>
              <a:stretch>
                <a:fillRect/>
              </a:stretch>
            </p:blipFill>
            <p:spPr>
              <a:xfrm>
                <a:off x="1114075" y="2664391"/>
                <a:ext cx="2768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D21ED980-A8AA-C5CD-E04D-C947D44ADF24}"/>
                  </a:ext>
                </a:extLst>
              </p14:cNvPr>
              <p14:cNvContentPartPr/>
              <p14:nvPr/>
            </p14:nvContentPartPr>
            <p14:xfrm>
              <a:off x="2020555" y="2186311"/>
              <a:ext cx="265320" cy="356040"/>
            </p14:xfrm>
          </p:contentPart>
        </mc:Choice>
        <mc:Fallback>
          <p:pic>
            <p:nvPicPr>
              <p:cNvPr id="37" name="Ink 36">
                <a:extLst>
                  <a:ext uri="{FF2B5EF4-FFF2-40B4-BE49-F238E27FC236}">
                    <a16:creationId xmlns:a16="http://schemas.microsoft.com/office/drawing/2014/main" id="{D21ED980-A8AA-C5CD-E04D-C947D44ADF24}"/>
                  </a:ext>
                </a:extLst>
              </p:cNvPr>
              <p:cNvPicPr/>
              <p:nvPr/>
            </p:nvPicPr>
            <p:blipFill>
              <a:blip r:embed="rId55"/>
              <a:stretch>
                <a:fillRect/>
              </a:stretch>
            </p:blipFill>
            <p:spPr>
              <a:xfrm>
                <a:off x="2011555" y="2177311"/>
                <a:ext cx="28296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8FA89EA6-533D-9DAF-91A2-774EE193790D}"/>
                  </a:ext>
                </a:extLst>
              </p14:cNvPr>
              <p14:cNvContentPartPr/>
              <p14:nvPr/>
            </p14:nvContentPartPr>
            <p14:xfrm>
              <a:off x="2543995" y="2235991"/>
              <a:ext cx="189360" cy="344880"/>
            </p14:xfrm>
          </p:contentPart>
        </mc:Choice>
        <mc:Fallback>
          <p:pic>
            <p:nvPicPr>
              <p:cNvPr id="38" name="Ink 37">
                <a:extLst>
                  <a:ext uri="{FF2B5EF4-FFF2-40B4-BE49-F238E27FC236}">
                    <a16:creationId xmlns:a16="http://schemas.microsoft.com/office/drawing/2014/main" id="{8FA89EA6-533D-9DAF-91A2-774EE193790D}"/>
                  </a:ext>
                </a:extLst>
              </p:cNvPr>
              <p:cNvPicPr/>
              <p:nvPr/>
            </p:nvPicPr>
            <p:blipFill>
              <a:blip r:embed="rId57"/>
              <a:stretch>
                <a:fillRect/>
              </a:stretch>
            </p:blipFill>
            <p:spPr>
              <a:xfrm>
                <a:off x="2535355" y="2226991"/>
                <a:ext cx="207000" cy="362520"/>
              </a:xfrm>
              <a:prstGeom prst="rect">
                <a:avLst/>
              </a:prstGeom>
            </p:spPr>
          </p:pic>
        </mc:Fallback>
      </mc:AlternateContent>
      <p:grpSp>
        <p:nvGrpSpPr>
          <p:cNvPr id="44" name="Group 43">
            <a:extLst>
              <a:ext uri="{FF2B5EF4-FFF2-40B4-BE49-F238E27FC236}">
                <a16:creationId xmlns:a16="http://schemas.microsoft.com/office/drawing/2014/main" id="{A1A33CFD-BEFA-D0A6-48DE-C292E6DE1310}"/>
              </a:ext>
            </a:extLst>
          </p:cNvPr>
          <p:cNvGrpSpPr/>
          <p:nvPr/>
        </p:nvGrpSpPr>
        <p:grpSpPr>
          <a:xfrm>
            <a:off x="1866475" y="2712991"/>
            <a:ext cx="271440" cy="222120"/>
            <a:chOff x="1866475" y="2712991"/>
            <a:chExt cx="271440" cy="222120"/>
          </a:xfrm>
        </p:grpSpPr>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9914B5AC-8F6F-6BEC-7FD7-1A9E194CAE30}"/>
                    </a:ext>
                  </a:extLst>
                </p14:cNvPr>
                <p14:cNvContentPartPr/>
                <p14:nvPr/>
              </p14:nvContentPartPr>
              <p14:xfrm>
                <a:off x="1937755" y="2712991"/>
                <a:ext cx="177480" cy="360"/>
              </p14:xfrm>
            </p:contentPart>
          </mc:Choice>
          <mc:Fallback>
            <p:pic>
              <p:nvPicPr>
                <p:cNvPr id="39" name="Ink 38">
                  <a:extLst>
                    <a:ext uri="{FF2B5EF4-FFF2-40B4-BE49-F238E27FC236}">
                      <a16:creationId xmlns:a16="http://schemas.microsoft.com/office/drawing/2014/main" id="{9914B5AC-8F6F-6BEC-7FD7-1A9E194CAE30}"/>
                    </a:ext>
                  </a:extLst>
                </p:cNvPr>
                <p:cNvPicPr/>
                <p:nvPr/>
              </p:nvPicPr>
              <p:blipFill>
                <a:blip r:embed="rId59"/>
                <a:stretch>
                  <a:fillRect/>
                </a:stretch>
              </p:blipFill>
              <p:spPr>
                <a:xfrm>
                  <a:off x="1928755" y="2703991"/>
                  <a:ext cx="195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0116C52D-C934-CDE7-EF54-608182E63FCB}"/>
                    </a:ext>
                  </a:extLst>
                </p14:cNvPr>
                <p14:cNvContentPartPr/>
                <p14:nvPr/>
              </p14:nvContentPartPr>
              <p14:xfrm>
                <a:off x="1866475" y="2712991"/>
                <a:ext cx="271440" cy="222120"/>
              </p14:xfrm>
            </p:contentPart>
          </mc:Choice>
          <mc:Fallback>
            <p:pic>
              <p:nvPicPr>
                <p:cNvPr id="40" name="Ink 39">
                  <a:extLst>
                    <a:ext uri="{FF2B5EF4-FFF2-40B4-BE49-F238E27FC236}">
                      <a16:creationId xmlns:a16="http://schemas.microsoft.com/office/drawing/2014/main" id="{0116C52D-C934-CDE7-EF54-608182E63FCB}"/>
                    </a:ext>
                  </a:extLst>
                </p:cNvPr>
                <p:cNvPicPr/>
                <p:nvPr/>
              </p:nvPicPr>
              <p:blipFill>
                <a:blip r:embed="rId61"/>
                <a:stretch>
                  <a:fillRect/>
                </a:stretch>
              </p:blipFill>
              <p:spPr>
                <a:xfrm>
                  <a:off x="1857835" y="2703991"/>
                  <a:ext cx="289080" cy="239760"/>
                </a:xfrm>
                <a:prstGeom prst="rect">
                  <a:avLst/>
                </a:prstGeom>
              </p:spPr>
            </p:pic>
          </mc:Fallback>
        </mc:AlternateContent>
      </p:grpSp>
      <p:grpSp>
        <p:nvGrpSpPr>
          <p:cNvPr id="43" name="Group 42">
            <a:extLst>
              <a:ext uri="{FF2B5EF4-FFF2-40B4-BE49-F238E27FC236}">
                <a16:creationId xmlns:a16="http://schemas.microsoft.com/office/drawing/2014/main" id="{A5B629D0-D73E-1214-3A79-A15D01B5F2D4}"/>
              </a:ext>
            </a:extLst>
          </p:cNvPr>
          <p:cNvGrpSpPr/>
          <p:nvPr/>
        </p:nvGrpSpPr>
        <p:grpSpPr>
          <a:xfrm>
            <a:off x="2693035" y="2701111"/>
            <a:ext cx="279000" cy="276840"/>
            <a:chOff x="2693035" y="2701111"/>
            <a:chExt cx="279000" cy="276840"/>
          </a:xfrm>
        </p:grpSpPr>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6F367239-BAB8-BF98-16FB-C86BB9829046}"/>
                    </a:ext>
                  </a:extLst>
                </p14:cNvPr>
                <p14:cNvContentPartPr/>
                <p14:nvPr/>
              </p14:nvContentPartPr>
              <p14:xfrm>
                <a:off x="2693035" y="2701111"/>
                <a:ext cx="213480" cy="276840"/>
              </p14:xfrm>
            </p:contentPart>
          </mc:Choice>
          <mc:Fallback>
            <p:pic>
              <p:nvPicPr>
                <p:cNvPr id="41" name="Ink 40">
                  <a:extLst>
                    <a:ext uri="{FF2B5EF4-FFF2-40B4-BE49-F238E27FC236}">
                      <a16:creationId xmlns:a16="http://schemas.microsoft.com/office/drawing/2014/main" id="{6F367239-BAB8-BF98-16FB-C86BB9829046}"/>
                    </a:ext>
                  </a:extLst>
                </p:cNvPr>
                <p:cNvPicPr/>
                <p:nvPr/>
              </p:nvPicPr>
              <p:blipFill>
                <a:blip r:embed="rId63"/>
                <a:stretch>
                  <a:fillRect/>
                </a:stretch>
              </p:blipFill>
              <p:spPr>
                <a:xfrm>
                  <a:off x="2684395" y="2692471"/>
                  <a:ext cx="2311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0DCB20CE-5641-8BAB-9C58-962D9D083359}"/>
                    </a:ext>
                  </a:extLst>
                </p14:cNvPr>
                <p14:cNvContentPartPr/>
                <p14:nvPr/>
              </p14:nvContentPartPr>
              <p14:xfrm>
                <a:off x="2782675" y="2872111"/>
                <a:ext cx="189360" cy="360"/>
              </p14:xfrm>
            </p:contentPart>
          </mc:Choice>
          <mc:Fallback>
            <p:pic>
              <p:nvPicPr>
                <p:cNvPr id="42" name="Ink 41">
                  <a:extLst>
                    <a:ext uri="{FF2B5EF4-FFF2-40B4-BE49-F238E27FC236}">
                      <a16:creationId xmlns:a16="http://schemas.microsoft.com/office/drawing/2014/main" id="{0DCB20CE-5641-8BAB-9C58-962D9D083359}"/>
                    </a:ext>
                  </a:extLst>
                </p:cNvPr>
                <p:cNvPicPr/>
                <p:nvPr/>
              </p:nvPicPr>
              <p:blipFill>
                <a:blip r:embed="rId65"/>
                <a:stretch>
                  <a:fillRect/>
                </a:stretch>
              </p:blipFill>
              <p:spPr>
                <a:xfrm>
                  <a:off x="2773675" y="2863471"/>
                  <a:ext cx="207000" cy="18000"/>
                </a:xfrm>
                <a:prstGeom prst="rect">
                  <a:avLst/>
                </a:prstGeom>
              </p:spPr>
            </p:pic>
          </mc:Fallback>
        </mc:AlternateContent>
      </p:grpSp>
      <p:grpSp>
        <p:nvGrpSpPr>
          <p:cNvPr id="47" name="Group 46">
            <a:extLst>
              <a:ext uri="{FF2B5EF4-FFF2-40B4-BE49-F238E27FC236}">
                <a16:creationId xmlns:a16="http://schemas.microsoft.com/office/drawing/2014/main" id="{74C042A8-C59C-60F1-C4FB-6954A56DC402}"/>
              </a:ext>
            </a:extLst>
          </p:cNvPr>
          <p:cNvGrpSpPr/>
          <p:nvPr/>
        </p:nvGrpSpPr>
        <p:grpSpPr>
          <a:xfrm>
            <a:off x="3766555" y="1401151"/>
            <a:ext cx="252720" cy="431640"/>
            <a:chOff x="3766555" y="1401151"/>
            <a:chExt cx="252720" cy="431640"/>
          </a:xfrm>
        </p:grpSpPr>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8E326000-4221-6C38-F53D-8E9F452411CC}"/>
                    </a:ext>
                  </a:extLst>
                </p14:cNvPr>
                <p14:cNvContentPartPr/>
                <p14:nvPr/>
              </p14:nvContentPartPr>
              <p14:xfrm>
                <a:off x="3865915" y="1401151"/>
                <a:ext cx="10800" cy="338760"/>
              </p14:xfrm>
            </p:contentPart>
          </mc:Choice>
          <mc:Fallback>
            <p:pic>
              <p:nvPicPr>
                <p:cNvPr id="45" name="Ink 44">
                  <a:extLst>
                    <a:ext uri="{FF2B5EF4-FFF2-40B4-BE49-F238E27FC236}">
                      <a16:creationId xmlns:a16="http://schemas.microsoft.com/office/drawing/2014/main" id="{8E326000-4221-6C38-F53D-8E9F452411CC}"/>
                    </a:ext>
                  </a:extLst>
                </p:cNvPr>
                <p:cNvPicPr/>
                <p:nvPr/>
              </p:nvPicPr>
              <p:blipFill>
                <a:blip r:embed="rId67"/>
                <a:stretch>
                  <a:fillRect/>
                </a:stretch>
              </p:blipFill>
              <p:spPr>
                <a:xfrm>
                  <a:off x="3857275" y="1392151"/>
                  <a:ext cx="284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A54943FB-D672-4713-6691-3597351CECBD}"/>
                    </a:ext>
                  </a:extLst>
                </p14:cNvPr>
                <p14:cNvContentPartPr/>
                <p14:nvPr/>
              </p14:nvContentPartPr>
              <p14:xfrm>
                <a:off x="3766555" y="1729111"/>
                <a:ext cx="252720" cy="103680"/>
              </p14:xfrm>
            </p:contentPart>
          </mc:Choice>
          <mc:Fallback>
            <p:pic>
              <p:nvPicPr>
                <p:cNvPr id="46" name="Ink 45">
                  <a:extLst>
                    <a:ext uri="{FF2B5EF4-FFF2-40B4-BE49-F238E27FC236}">
                      <a16:creationId xmlns:a16="http://schemas.microsoft.com/office/drawing/2014/main" id="{A54943FB-D672-4713-6691-3597351CECBD}"/>
                    </a:ext>
                  </a:extLst>
                </p:cNvPr>
                <p:cNvPicPr/>
                <p:nvPr/>
              </p:nvPicPr>
              <p:blipFill>
                <a:blip r:embed="rId69"/>
                <a:stretch>
                  <a:fillRect/>
                </a:stretch>
              </p:blipFill>
              <p:spPr>
                <a:xfrm>
                  <a:off x="3757555" y="1720111"/>
                  <a:ext cx="270360" cy="12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C074DC19-80B9-288F-4EBA-3B1EEC5E334A}"/>
                  </a:ext>
                </a:extLst>
              </p14:cNvPr>
              <p14:cNvContentPartPr/>
              <p14:nvPr/>
            </p14:nvContentPartPr>
            <p14:xfrm>
              <a:off x="585955" y="1589791"/>
              <a:ext cx="2138400" cy="69840"/>
            </p14:xfrm>
          </p:contentPart>
        </mc:Choice>
        <mc:Fallback>
          <p:pic>
            <p:nvPicPr>
              <p:cNvPr id="48" name="Ink 47">
                <a:extLst>
                  <a:ext uri="{FF2B5EF4-FFF2-40B4-BE49-F238E27FC236}">
                    <a16:creationId xmlns:a16="http://schemas.microsoft.com/office/drawing/2014/main" id="{C074DC19-80B9-288F-4EBA-3B1EEC5E334A}"/>
                  </a:ext>
                </a:extLst>
              </p:cNvPr>
              <p:cNvPicPr/>
              <p:nvPr/>
            </p:nvPicPr>
            <p:blipFill>
              <a:blip r:embed="rId71"/>
              <a:stretch>
                <a:fillRect/>
              </a:stretch>
            </p:blipFill>
            <p:spPr>
              <a:xfrm>
                <a:off x="577315" y="1581151"/>
                <a:ext cx="21560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A5BBE7E0-6006-174B-E054-D9DC619679AF}"/>
                  </a:ext>
                </a:extLst>
              </p14:cNvPr>
              <p14:cNvContentPartPr/>
              <p14:nvPr/>
            </p14:nvContentPartPr>
            <p14:xfrm>
              <a:off x="3011275" y="1401151"/>
              <a:ext cx="50760" cy="357480"/>
            </p14:xfrm>
          </p:contentPart>
        </mc:Choice>
        <mc:Fallback>
          <p:pic>
            <p:nvPicPr>
              <p:cNvPr id="49" name="Ink 48">
                <a:extLst>
                  <a:ext uri="{FF2B5EF4-FFF2-40B4-BE49-F238E27FC236}">
                    <a16:creationId xmlns:a16="http://schemas.microsoft.com/office/drawing/2014/main" id="{A5BBE7E0-6006-174B-E054-D9DC619679AF}"/>
                  </a:ext>
                </a:extLst>
              </p:cNvPr>
              <p:cNvPicPr/>
              <p:nvPr/>
            </p:nvPicPr>
            <p:blipFill>
              <a:blip r:embed="rId73"/>
              <a:stretch>
                <a:fillRect/>
              </a:stretch>
            </p:blipFill>
            <p:spPr>
              <a:xfrm>
                <a:off x="3002635" y="1392151"/>
                <a:ext cx="68400" cy="375120"/>
              </a:xfrm>
              <a:prstGeom prst="rect">
                <a:avLst/>
              </a:prstGeom>
            </p:spPr>
          </p:pic>
        </mc:Fallback>
      </mc:AlternateContent>
      <p:grpSp>
        <p:nvGrpSpPr>
          <p:cNvPr id="53" name="Group 52">
            <a:extLst>
              <a:ext uri="{FF2B5EF4-FFF2-40B4-BE49-F238E27FC236}">
                <a16:creationId xmlns:a16="http://schemas.microsoft.com/office/drawing/2014/main" id="{DE30185B-A007-536D-7D91-B61299104FC1}"/>
              </a:ext>
            </a:extLst>
          </p:cNvPr>
          <p:cNvGrpSpPr/>
          <p:nvPr/>
        </p:nvGrpSpPr>
        <p:grpSpPr>
          <a:xfrm>
            <a:off x="287875" y="2205391"/>
            <a:ext cx="2985840" cy="291240"/>
            <a:chOff x="287875" y="2205391"/>
            <a:chExt cx="2985840" cy="291240"/>
          </a:xfrm>
        </p:grpSpPr>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728CFED6-AE25-3CFE-0EE3-008E5C22438B}"/>
                    </a:ext>
                  </a:extLst>
                </p14:cNvPr>
                <p14:cNvContentPartPr/>
                <p14:nvPr/>
              </p14:nvContentPartPr>
              <p14:xfrm>
                <a:off x="287875" y="2370991"/>
                <a:ext cx="2629080" cy="44280"/>
              </p14:xfrm>
            </p:contentPart>
          </mc:Choice>
          <mc:Fallback>
            <p:pic>
              <p:nvPicPr>
                <p:cNvPr id="50" name="Ink 49">
                  <a:extLst>
                    <a:ext uri="{FF2B5EF4-FFF2-40B4-BE49-F238E27FC236}">
                      <a16:creationId xmlns:a16="http://schemas.microsoft.com/office/drawing/2014/main" id="{728CFED6-AE25-3CFE-0EE3-008E5C22438B}"/>
                    </a:ext>
                  </a:extLst>
                </p:cNvPr>
                <p:cNvPicPr/>
                <p:nvPr/>
              </p:nvPicPr>
              <p:blipFill>
                <a:blip r:embed="rId75"/>
                <a:stretch>
                  <a:fillRect/>
                </a:stretch>
              </p:blipFill>
              <p:spPr>
                <a:xfrm>
                  <a:off x="278875" y="2361991"/>
                  <a:ext cx="26467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3B522D9C-9E99-4107-0BB4-D2B8FAEDDDA8}"/>
                    </a:ext>
                  </a:extLst>
                </p14:cNvPr>
                <p14:cNvContentPartPr/>
                <p14:nvPr/>
              </p14:nvContentPartPr>
              <p14:xfrm>
                <a:off x="3044035" y="2205391"/>
                <a:ext cx="229680" cy="291240"/>
              </p14:xfrm>
            </p:contentPart>
          </mc:Choice>
          <mc:Fallback>
            <p:pic>
              <p:nvPicPr>
                <p:cNvPr id="51" name="Ink 50">
                  <a:extLst>
                    <a:ext uri="{FF2B5EF4-FFF2-40B4-BE49-F238E27FC236}">
                      <a16:creationId xmlns:a16="http://schemas.microsoft.com/office/drawing/2014/main" id="{3B522D9C-9E99-4107-0BB4-D2B8FAEDDDA8}"/>
                    </a:ext>
                  </a:extLst>
                </p:cNvPr>
                <p:cNvPicPr/>
                <p:nvPr/>
              </p:nvPicPr>
              <p:blipFill>
                <a:blip r:embed="rId77"/>
                <a:stretch>
                  <a:fillRect/>
                </a:stretch>
              </p:blipFill>
              <p:spPr>
                <a:xfrm>
                  <a:off x="3035035" y="2196391"/>
                  <a:ext cx="247320" cy="30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9EEF8208-25C9-1478-85D3-E8BD095B8999}"/>
                  </a:ext>
                </a:extLst>
              </p14:cNvPr>
              <p14:cNvContentPartPr/>
              <p14:nvPr/>
            </p14:nvContentPartPr>
            <p14:xfrm>
              <a:off x="3806155" y="2116111"/>
              <a:ext cx="260640" cy="309960"/>
            </p14:xfrm>
          </p:contentPart>
        </mc:Choice>
        <mc:Fallback>
          <p:pic>
            <p:nvPicPr>
              <p:cNvPr id="52" name="Ink 51">
                <a:extLst>
                  <a:ext uri="{FF2B5EF4-FFF2-40B4-BE49-F238E27FC236}">
                    <a16:creationId xmlns:a16="http://schemas.microsoft.com/office/drawing/2014/main" id="{9EEF8208-25C9-1478-85D3-E8BD095B8999}"/>
                  </a:ext>
                </a:extLst>
              </p:cNvPr>
              <p:cNvPicPr/>
              <p:nvPr/>
            </p:nvPicPr>
            <p:blipFill>
              <a:blip r:embed="rId79"/>
              <a:stretch>
                <a:fillRect/>
              </a:stretch>
            </p:blipFill>
            <p:spPr>
              <a:xfrm>
                <a:off x="3797515" y="2107111"/>
                <a:ext cx="2782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684F221C-EBC8-5AB5-632D-6A3A702D0307}"/>
                  </a:ext>
                </a:extLst>
              </p14:cNvPr>
              <p14:cNvContentPartPr/>
              <p14:nvPr/>
            </p14:nvContentPartPr>
            <p14:xfrm>
              <a:off x="8633035" y="962671"/>
              <a:ext cx="206640" cy="321840"/>
            </p14:xfrm>
          </p:contentPart>
        </mc:Choice>
        <mc:Fallback>
          <p:pic>
            <p:nvPicPr>
              <p:cNvPr id="60" name="Ink 59">
                <a:extLst>
                  <a:ext uri="{FF2B5EF4-FFF2-40B4-BE49-F238E27FC236}">
                    <a16:creationId xmlns:a16="http://schemas.microsoft.com/office/drawing/2014/main" id="{684F221C-EBC8-5AB5-632D-6A3A702D0307}"/>
                  </a:ext>
                </a:extLst>
              </p:cNvPr>
              <p:cNvPicPr/>
              <p:nvPr/>
            </p:nvPicPr>
            <p:blipFill>
              <a:blip r:embed="rId81"/>
              <a:stretch>
                <a:fillRect/>
              </a:stretch>
            </p:blipFill>
            <p:spPr>
              <a:xfrm>
                <a:off x="8624035" y="954031"/>
                <a:ext cx="224280" cy="339480"/>
              </a:xfrm>
              <a:prstGeom prst="rect">
                <a:avLst/>
              </a:prstGeom>
            </p:spPr>
          </p:pic>
        </mc:Fallback>
      </mc:AlternateContent>
      <p:grpSp>
        <p:nvGrpSpPr>
          <p:cNvPr id="16385" name="Group 16384">
            <a:extLst>
              <a:ext uri="{FF2B5EF4-FFF2-40B4-BE49-F238E27FC236}">
                <a16:creationId xmlns:a16="http://schemas.microsoft.com/office/drawing/2014/main" id="{C005EE3A-52FF-EBCA-398F-AE21F09BBF45}"/>
              </a:ext>
            </a:extLst>
          </p:cNvPr>
          <p:cNvGrpSpPr/>
          <p:nvPr/>
        </p:nvGrpSpPr>
        <p:grpSpPr>
          <a:xfrm>
            <a:off x="9521515" y="970591"/>
            <a:ext cx="799560" cy="343440"/>
            <a:chOff x="9521515" y="970591"/>
            <a:chExt cx="799560" cy="343440"/>
          </a:xfrm>
        </p:grpSpPr>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9C1DF027-5B1E-423E-869C-60BAFBB0FAE7}"/>
                    </a:ext>
                  </a:extLst>
                </p14:cNvPr>
                <p14:cNvContentPartPr/>
                <p14:nvPr/>
              </p14:nvContentPartPr>
              <p14:xfrm>
                <a:off x="9521515" y="970591"/>
                <a:ext cx="255600" cy="246960"/>
              </p14:xfrm>
            </p:contentPart>
          </mc:Choice>
          <mc:Fallback>
            <p:pic>
              <p:nvPicPr>
                <p:cNvPr id="63" name="Ink 62">
                  <a:extLst>
                    <a:ext uri="{FF2B5EF4-FFF2-40B4-BE49-F238E27FC236}">
                      <a16:creationId xmlns:a16="http://schemas.microsoft.com/office/drawing/2014/main" id="{9C1DF027-5B1E-423E-869C-60BAFBB0FAE7}"/>
                    </a:ext>
                  </a:extLst>
                </p:cNvPr>
                <p:cNvPicPr/>
                <p:nvPr/>
              </p:nvPicPr>
              <p:blipFill>
                <a:blip r:embed="rId83"/>
                <a:stretch>
                  <a:fillRect/>
                </a:stretch>
              </p:blipFill>
              <p:spPr>
                <a:xfrm>
                  <a:off x="9512515" y="961951"/>
                  <a:ext cx="2732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58816" name="Ink 1058815">
                  <a:extLst>
                    <a:ext uri="{FF2B5EF4-FFF2-40B4-BE49-F238E27FC236}">
                      <a16:creationId xmlns:a16="http://schemas.microsoft.com/office/drawing/2014/main" id="{7571CAA7-3D87-4E3F-B891-3E968218DAD2}"/>
                    </a:ext>
                  </a:extLst>
                </p14:cNvPr>
                <p14:cNvContentPartPr/>
                <p14:nvPr/>
              </p14:nvContentPartPr>
              <p14:xfrm>
                <a:off x="9929035" y="1033231"/>
                <a:ext cx="76680" cy="360"/>
              </p14:xfrm>
            </p:contentPart>
          </mc:Choice>
          <mc:Fallback>
            <p:pic>
              <p:nvPicPr>
                <p:cNvPr id="1058816" name="Ink 1058815">
                  <a:extLst>
                    <a:ext uri="{FF2B5EF4-FFF2-40B4-BE49-F238E27FC236}">
                      <a16:creationId xmlns:a16="http://schemas.microsoft.com/office/drawing/2014/main" id="{7571CAA7-3D87-4E3F-B891-3E968218DAD2}"/>
                    </a:ext>
                  </a:extLst>
                </p:cNvPr>
                <p:cNvPicPr/>
                <p:nvPr/>
              </p:nvPicPr>
              <p:blipFill>
                <a:blip r:embed="rId85"/>
                <a:stretch>
                  <a:fillRect/>
                </a:stretch>
              </p:blipFill>
              <p:spPr>
                <a:xfrm>
                  <a:off x="9920035" y="1024591"/>
                  <a:ext cx="94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58817" name="Ink 1058816">
                  <a:extLst>
                    <a:ext uri="{FF2B5EF4-FFF2-40B4-BE49-F238E27FC236}">
                      <a16:creationId xmlns:a16="http://schemas.microsoft.com/office/drawing/2014/main" id="{8DD082DE-57FD-6E96-C4DA-9F61F11B5D01}"/>
                    </a:ext>
                  </a:extLst>
                </p14:cNvPr>
                <p14:cNvContentPartPr/>
                <p14:nvPr/>
              </p14:nvContentPartPr>
              <p14:xfrm>
                <a:off x="9948835" y="1102711"/>
                <a:ext cx="88560" cy="10440"/>
              </p14:xfrm>
            </p:contentPart>
          </mc:Choice>
          <mc:Fallback>
            <p:pic>
              <p:nvPicPr>
                <p:cNvPr id="1058817" name="Ink 1058816">
                  <a:extLst>
                    <a:ext uri="{FF2B5EF4-FFF2-40B4-BE49-F238E27FC236}">
                      <a16:creationId xmlns:a16="http://schemas.microsoft.com/office/drawing/2014/main" id="{8DD082DE-57FD-6E96-C4DA-9F61F11B5D01}"/>
                    </a:ext>
                  </a:extLst>
                </p:cNvPr>
                <p:cNvPicPr/>
                <p:nvPr/>
              </p:nvPicPr>
              <p:blipFill>
                <a:blip r:embed="rId87"/>
                <a:stretch>
                  <a:fillRect/>
                </a:stretch>
              </p:blipFill>
              <p:spPr>
                <a:xfrm>
                  <a:off x="9940195" y="1094071"/>
                  <a:ext cx="106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58878" name="Ink 1058877">
                  <a:extLst>
                    <a:ext uri="{FF2B5EF4-FFF2-40B4-BE49-F238E27FC236}">
                      <a16:creationId xmlns:a16="http://schemas.microsoft.com/office/drawing/2014/main" id="{CCCD0675-2708-A1FE-924D-20CD33B2E327}"/>
                    </a:ext>
                  </a:extLst>
                </p14:cNvPr>
                <p14:cNvContentPartPr/>
                <p14:nvPr/>
              </p14:nvContentPartPr>
              <p14:xfrm>
                <a:off x="10167355" y="1033231"/>
                <a:ext cx="47160" cy="360"/>
              </p14:xfrm>
            </p:contentPart>
          </mc:Choice>
          <mc:Fallback>
            <p:pic>
              <p:nvPicPr>
                <p:cNvPr id="1058878" name="Ink 1058877">
                  <a:extLst>
                    <a:ext uri="{FF2B5EF4-FFF2-40B4-BE49-F238E27FC236}">
                      <a16:creationId xmlns:a16="http://schemas.microsoft.com/office/drawing/2014/main" id="{CCCD0675-2708-A1FE-924D-20CD33B2E327}"/>
                    </a:ext>
                  </a:extLst>
                </p:cNvPr>
                <p:cNvPicPr/>
                <p:nvPr/>
              </p:nvPicPr>
              <p:blipFill>
                <a:blip r:embed="rId89"/>
                <a:stretch>
                  <a:fillRect/>
                </a:stretch>
              </p:blipFill>
              <p:spPr>
                <a:xfrm>
                  <a:off x="10158715" y="1024591"/>
                  <a:ext cx="64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6384" name="Ink 16383">
                  <a:extLst>
                    <a:ext uri="{FF2B5EF4-FFF2-40B4-BE49-F238E27FC236}">
                      <a16:creationId xmlns:a16="http://schemas.microsoft.com/office/drawing/2014/main" id="{0EEE73E0-733D-7907-94D2-C1555751B153}"/>
                    </a:ext>
                  </a:extLst>
                </p14:cNvPr>
                <p14:cNvContentPartPr/>
                <p14:nvPr/>
              </p14:nvContentPartPr>
              <p14:xfrm>
                <a:off x="10040275" y="1043311"/>
                <a:ext cx="280800" cy="270720"/>
              </p14:xfrm>
            </p:contentPart>
          </mc:Choice>
          <mc:Fallback>
            <p:pic>
              <p:nvPicPr>
                <p:cNvPr id="16384" name="Ink 16383">
                  <a:extLst>
                    <a:ext uri="{FF2B5EF4-FFF2-40B4-BE49-F238E27FC236}">
                      <a16:creationId xmlns:a16="http://schemas.microsoft.com/office/drawing/2014/main" id="{0EEE73E0-733D-7907-94D2-C1555751B153}"/>
                    </a:ext>
                  </a:extLst>
                </p:cNvPr>
                <p:cNvPicPr/>
                <p:nvPr/>
              </p:nvPicPr>
              <p:blipFill>
                <a:blip r:embed="rId91"/>
                <a:stretch>
                  <a:fillRect/>
                </a:stretch>
              </p:blipFill>
              <p:spPr>
                <a:xfrm>
                  <a:off x="10031275" y="1034311"/>
                  <a:ext cx="298440" cy="288360"/>
                </a:xfrm>
                <a:prstGeom prst="rect">
                  <a:avLst/>
                </a:prstGeom>
              </p:spPr>
            </p:pic>
          </mc:Fallback>
        </mc:AlternateContent>
      </p:grpSp>
      <p:grpSp>
        <p:nvGrpSpPr>
          <p:cNvPr id="16413" name="Group 16412">
            <a:extLst>
              <a:ext uri="{FF2B5EF4-FFF2-40B4-BE49-F238E27FC236}">
                <a16:creationId xmlns:a16="http://schemas.microsoft.com/office/drawing/2014/main" id="{07FC9641-3696-4481-E8CF-B3F7C7062AC8}"/>
              </a:ext>
            </a:extLst>
          </p:cNvPr>
          <p:cNvGrpSpPr/>
          <p:nvPr/>
        </p:nvGrpSpPr>
        <p:grpSpPr>
          <a:xfrm>
            <a:off x="5814235" y="914071"/>
            <a:ext cx="2466360" cy="1404360"/>
            <a:chOff x="5814235" y="914071"/>
            <a:chExt cx="2466360" cy="1404360"/>
          </a:xfrm>
        </p:grpSpPr>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55C00AE3-4C40-D4F2-D68B-E05E6FBE1650}"/>
                    </a:ext>
                  </a:extLst>
                </p14:cNvPr>
                <p14:cNvContentPartPr/>
                <p14:nvPr/>
              </p14:nvContentPartPr>
              <p14:xfrm>
                <a:off x="5963275" y="914071"/>
                <a:ext cx="4320" cy="322200"/>
              </p14:xfrm>
            </p:contentPart>
          </mc:Choice>
          <mc:Fallback>
            <p:pic>
              <p:nvPicPr>
                <p:cNvPr id="54" name="Ink 53">
                  <a:extLst>
                    <a:ext uri="{FF2B5EF4-FFF2-40B4-BE49-F238E27FC236}">
                      <a16:creationId xmlns:a16="http://schemas.microsoft.com/office/drawing/2014/main" id="{55C00AE3-4C40-D4F2-D68B-E05E6FBE1650}"/>
                    </a:ext>
                  </a:extLst>
                </p:cNvPr>
                <p:cNvPicPr/>
                <p:nvPr/>
              </p:nvPicPr>
              <p:blipFill>
                <a:blip r:embed="rId93"/>
                <a:stretch>
                  <a:fillRect/>
                </a:stretch>
              </p:blipFill>
              <p:spPr>
                <a:xfrm>
                  <a:off x="5954275" y="905071"/>
                  <a:ext cx="2196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22FC14D5-0A75-768F-C4CA-37E75B47CDAE}"/>
                    </a:ext>
                  </a:extLst>
                </p14:cNvPr>
                <p14:cNvContentPartPr/>
                <p14:nvPr/>
              </p14:nvContentPartPr>
              <p14:xfrm>
                <a:off x="6449995" y="944671"/>
                <a:ext cx="342360" cy="300240"/>
              </p14:xfrm>
            </p:contentPart>
          </mc:Choice>
          <mc:Fallback>
            <p:pic>
              <p:nvPicPr>
                <p:cNvPr id="55" name="Ink 54">
                  <a:extLst>
                    <a:ext uri="{FF2B5EF4-FFF2-40B4-BE49-F238E27FC236}">
                      <a16:creationId xmlns:a16="http://schemas.microsoft.com/office/drawing/2014/main" id="{22FC14D5-0A75-768F-C4CA-37E75B47CDAE}"/>
                    </a:ext>
                  </a:extLst>
                </p:cNvPr>
                <p:cNvPicPr/>
                <p:nvPr/>
              </p:nvPicPr>
              <p:blipFill>
                <a:blip r:embed="rId95"/>
                <a:stretch>
                  <a:fillRect/>
                </a:stretch>
              </p:blipFill>
              <p:spPr>
                <a:xfrm>
                  <a:off x="6441355" y="936031"/>
                  <a:ext cx="3600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8551234D-0C60-3AAA-093B-8099029F9A34}"/>
                    </a:ext>
                  </a:extLst>
                </p14:cNvPr>
                <p14:cNvContentPartPr/>
                <p14:nvPr/>
              </p14:nvContentPartPr>
              <p14:xfrm>
                <a:off x="7911235" y="992911"/>
                <a:ext cx="308880" cy="251640"/>
              </p14:xfrm>
            </p:contentPart>
          </mc:Choice>
          <mc:Fallback>
            <p:pic>
              <p:nvPicPr>
                <p:cNvPr id="58" name="Ink 57">
                  <a:extLst>
                    <a:ext uri="{FF2B5EF4-FFF2-40B4-BE49-F238E27FC236}">
                      <a16:creationId xmlns:a16="http://schemas.microsoft.com/office/drawing/2014/main" id="{8551234D-0C60-3AAA-093B-8099029F9A34}"/>
                    </a:ext>
                  </a:extLst>
                </p:cNvPr>
                <p:cNvPicPr/>
                <p:nvPr/>
              </p:nvPicPr>
              <p:blipFill>
                <a:blip r:embed="rId97"/>
                <a:stretch>
                  <a:fillRect/>
                </a:stretch>
              </p:blipFill>
              <p:spPr>
                <a:xfrm>
                  <a:off x="7902595" y="984271"/>
                  <a:ext cx="3265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53F5BC54-25AB-FB4E-1A53-097441D72EAF}"/>
                    </a:ext>
                  </a:extLst>
                </p14:cNvPr>
                <p14:cNvContentPartPr/>
                <p14:nvPr/>
              </p14:nvContentPartPr>
              <p14:xfrm>
                <a:off x="8050195" y="1113151"/>
                <a:ext cx="230400" cy="10440"/>
              </p14:xfrm>
            </p:contentPart>
          </mc:Choice>
          <mc:Fallback>
            <p:pic>
              <p:nvPicPr>
                <p:cNvPr id="59" name="Ink 58">
                  <a:extLst>
                    <a:ext uri="{FF2B5EF4-FFF2-40B4-BE49-F238E27FC236}">
                      <a16:creationId xmlns:a16="http://schemas.microsoft.com/office/drawing/2014/main" id="{53F5BC54-25AB-FB4E-1A53-097441D72EAF}"/>
                    </a:ext>
                  </a:extLst>
                </p:cNvPr>
                <p:cNvPicPr/>
                <p:nvPr/>
              </p:nvPicPr>
              <p:blipFill>
                <a:blip r:embed="rId99"/>
                <a:stretch>
                  <a:fillRect/>
                </a:stretch>
              </p:blipFill>
              <p:spPr>
                <a:xfrm>
                  <a:off x="8041555" y="1104151"/>
                  <a:ext cx="2480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60C832AA-CFD3-8E06-2422-101ED1FD9659}"/>
                    </a:ext>
                  </a:extLst>
                </p14:cNvPr>
                <p14:cNvContentPartPr/>
                <p14:nvPr/>
              </p14:nvContentPartPr>
              <p14:xfrm>
                <a:off x="7245235" y="953311"/>
                <a:ext cx="188640" cy="10800"/>
              </p14:xfrm>
            </p:contentPart>
          </mc:Choice>
          <mc:Fallback>
            <p:pic>
              <p:nvPicPr>
                <p:cNvPr id="56" name="Ink 55">
                  <a:extLst>
                    <a:ext uri="{FF2B5EF4-FFF2-40B4-BE49-F238E27FC236}">
                      <a16:creationId xmlns:a16="http://schemas.microsoft.com/office/drawing/2014/main" id="{60C832AA-CFD3-8E06-2422-101ED1FD9659}"/>
                    </a:ext>
                  </a:extLst>
                </p:cNvPr>
                <p:cNvPicPr/>
                <p:nvPr/>
              </p:nvPicPr>
              <p:blipFill>
                <a:blip r:embed="rId101"/>
                <a:stretch>
                  <a:fillRect/>
                </a:stretch>
              </p:blipFill>
              <p:spPr>
                <a:xfrm>
                  <a:off x="7236595" y="944311"/>
                  <a:ext cx="206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7" name="Ink 56">
                  <a:extLst>
                    <a:ext uri="{FF2B5EF4-FFF2-40B4-BE49-F238E27FC236}">
                      <a16:creationId xmlns:a16="http://schemas.microsoft.com/office/drawing/2014/main" id="{6A14D565-9FBF-493F-64AB-565A4A48D68A}"/>
                    </a:ext>
                  </a:extLst>
                </p14:cNvPr>
                <p14:cNvContentPartPr/>
                <p14:nvPr/>
              </p14:nvContentPartPr>
              <p14:xfrm>
                <a:off x="7234075" y="983911"/>
                <a:ext cx="302760" cy="280440"/>
              </p14:xfrm>
            </p:contentPart>
          </mc:Choice>
          <mc:Fallback>
            <p:pic>
              <p:nvPicPr>
                <p:cNvPr id="57" name="Ink 56">
                  <a:extLst>
                    <a:ext uri="{FF2B5EF4-FFF2-40B4-BE49-F238E27FC236}">
                      <a16:creationId xmlns:a16="http://schemas.microsoft.com/office/drawing/2014/main" id="{6A14D565-9FBF-493F-64AB-565A4A48D68A}"/>
                    </a:ext>
                  </a:extLst>
                </p:cNvPr>
                <p:cNvPicPr/>
                <p:nvPr/>
              </p:nvPicPr>
              <p:blipFill>
                <a:blip r:embed="rId103"/>
                <a:stretch>
                  <a:fillRect/>
                </a:stretch>
              </p:blipFill>
              <p:spPr>
                <a:xfrm>
                  <a:off x="7225075" y="974911"/>
                  <a:ext cx="3204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388" name="Ink 16387">
                  <a:extLst>
                    <a:ext uri="{FF2B5EF4-FFF2-40B4-BE49-F238E27FC236}">
                      <a16:creationId xmlns:a16="http://schemas.microsoft.com/office/drawing/2014/main" id="{37596C63-0DC1-559A-C709-347FB8A5CF8D}"/>
                    </a:ext>
                  </a:extLst>
                </p14:cNvPr>
                <p14:cNvContentPartPr/>
                <p14:nvPr/>
              </p14:nvContentPartPr>
              <p14:xfrm>
                <a:off x="6604795" y="1401151"/>
                <a:ext cx="621000" cy="493200"/>
              </p14:xfrm>
            </p:contentPart>
          </mc:Choice>
          <mc:Fallback>
            <p:pic>
              <p:nvPicPr>
                <p:cNvPr id="16388" name="Ink 16387">
                  <a:extLst>
                    <a:ext uri="{FF2B5EF4-FFF2-40B4-BE49-F238E27FC236}">
                      <a16:creationId xmlns:a16="http://schemas.microsoft.com/office/drawing/2014/main" id="{37596C63-0DC1-559A-C709-347FB8A5CF8D}"/>
                    </a:ext>
                  </a:extLst>
                </p:cNvPr>
                <p:cNvPicPr/>
                <p:nvPr/>
              </p:nvPicPr>
              <p:blipFill>
                <a:blip r:embed="rId105"/>
                <a:stretch>
                  <a:fillRect/>
                </a:stretch>
              </p:blipFill>
              <p:spPr>
                <a:xfrm>
                  <a:off x="6596155" y="1392151"/>
                  <a:ext cx="63864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389" name="Ink 16388">
                  <a:extLst>
                    <a:ext uri="{FF2B5EF4-FFF2-40B4-BE49-F238E27FC236}">
                      <a16:creationId xmlns:a16="http://schemas.microsoft.com/office/drawing/2014/main" id="{2C05223A-CC7C-B564-4C1E-EBCC599A48EF}"/>
                    </a:ext>
                  </a:extLst>
                </p14:cNvPr>
                <p14:cNvContentPartPr/>
                <p14:nvPr/>
              </p14:nvContentPartPr>
              <p14:xfrm>
                <a:off x="7275115" y="1370911"/>
                <a:ext cx="925560" cy="556920"/>
              </p14:xfrm>
            </p:contentPart>
          </mc:Choice>
          <mc:Fallback>
            <p:pic>
              <p:nvPicPr>
                <p:cNvPr id="16389" name="Ink 16388">
                  <a:extLst>
                    <a:ext uri="{FF2B5EF4-FFF2-40B4-BE49-F238E27FC236}">
                      <a16:creationId xmlns:a16="http://schemas.microsoft.com/office/drawing/2014/main" id="{2C05223A-CC7C-B564-4C1E-EBCC599A48EF}"/>
                    </a:ext>
                  </a:extLst>
                </p:cNvPr>
                <p:cNvPicPr/>
                <p:nvPr/>
              </p:nvPicPr>
              <p:blipFill>
                <a:blip r:embed="rId107"/>
                <a:stretch>
                  <a:fillRect/>
                </a:stretch>
              </p:blipFill>
              <p:spPr>
                <a:xfrm>
                  <a:off x="7266115" y="1362271"/>
                  <a:ext cx="94320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391" name="Ink 16390">
                  <a:extLst>
                    <a:ext uri="{FF2B5EF4-FFF2-40B4-BE49-F238E27FC236}">
                      <a16:creationId xmlns:a16="http://schemas.microsoft.com/office/drawing/2014/main" id="{BC185785-F9E1-EE1C-95D8-BBC987D4B204}"/>
                    </a:ext>
                  </a:extLst>
                </p14:cNvPr>
                <p14:cNvContentPartPr/>
                <p14:nvPr/>
              </p14:nvContentPartPr>
              <p14:xfrm>
                <a:off x="5814235" y="2002711"/>
                <a:ext cx="30600" cy="242280"/>
              </p14:xfrm>
            </p:contentPart>
          </mc:Choice>
          <mc:Fallback>
            <p:pic>
              <p:nvPicPr>
                <p:cNvPr id="16391" name="Ink 16390">
                  <a:extLst>
                    <a:ext uri="{FF2B5EF4-FFF2-40B4-BE49-F238E27FC236}">
                      <a16:creationId xmlns:a16="http://schemas.microsoft.com/office/drawing/2014/main" id="{BC185785-F9E1-EE1C-95D8-BBC987D4B204}"/>
                    </a:ext>
                  </a:extLst>
                </p:cNvPr>
                <p:cNvPicPr/>
                <p:nvPr/>
              </p:nvPicPr>
              <p:blipFill>
                <a:blip r:embed="rId109"/>
                <a:stretch>
                  <a:fillRect/>
                </a:stretch>
              </p:blipFill>
              <p:spPr>
                <a:xfrm>
                  <a:off x="5805235" y="1994071"/>
                  <a:ext cx="48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393" name="Ink 16392">
                  <a:extLst>
                    <a:ext uri="{FF2B5EF4-FFF2-40B4-BE49-F238E27FC236}">
                      <a16:creationId xmlns:a16="http://schemas.microsoft.com/office/drawing/2014/main" id="{E55AB97B-080C-BF60-694B-E579EF399B9B}"/>
                    </a:ext>
                  </a:extLst>
                </p14:cNvPr>
                <p14:cNvContentPartPr/>
                <p14:nvPr/>
              </p14:nvContentPartPr>
              <p14:xfrm>
                <a:off x="6191515" y="1995511"/>
                <a:ext cx="329760" cy="322920"/>
              </p14:xfrm>
            </p:contentPart>
          </mc:Choice>
          <mc:Fallback>
            <p:pic>
              <p:nvPicPr>
                <p:cNvPr id="16393" name="Ink 16392">
                  <a:extLst>
                    <a:ext uri="{FF2B5EF4-FFF2-40B4-BE49-F238E27FC236}">
                      <a16:creationId xmlns:a16="http://schemas.microsoft.com/office/drawing/2014/main" id="{E55AB97B-080C-BF60-694B-E579EF399B9B}"/>
                    </a:ext>
                  </a:extLst>
                </p:cNvPr>
                <p:cNvPicPr/>
                <p:nvPr/>
              </p:nvPicPr>
              <p:blipFill>
                <a:blip r:embed="rId111"/>
                <a:stretch>
                  <a:fillRect/>
                </a:stretch>
              </p:blipFill>
              <p:spPr>
                <a:xfrm>
                  <a:off x="6182875" y="1986871"/>
                  <a:ext cx="3474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394" name="Ink 16393">
                  <a:extLst>
                    <a:ext uri="{FF2B5EF4-FFF2-40B4-BE49-F238E27FC236}">
                      <a16:creationId xmlns:a16="http://schemas.microsoft.com/office/drawing/2014/main" id="{B6EEA0D9-A570-B45D-BBAF-F196FE1DA0EF}"/>
                    </a:ext>
                  </a:extLst>
                </p14:cNvPr>
                <p14:cNvContentPartPr/>
                <p14:nvPr/>
              </p14:nvContentPartPr>
              <p14:xfrm>
                <a:off x="6817915" y="1977511"/>
                <a:ext cx="183600" cy="360"/>
              </p14:xfrm>
            </p:contentPart>
          </mc:Choice>
          <mc:Fallback>
            <p:pic>
              <p:nvPicPr>
                <p:cNvPr id="16394" name="Ink 16393">
                  <a:extLst>
                    <a:ext uri="{FF2B5EF4-FFF2-40B4-BE49-F238E27FC236}">
                      <a16:creationId xmlns:a16="http://schemas.microsoft.com/office/drawing/2014/main" id="{B6EEA0D9-A570-B45D-BBAF-F196FE1DA0EF}"/>
                    </a:ext>
                  </a:extLst>
                </p:cNvPr>
                <p:cNvPicPr/>
                <p:nvPr/>
              </p:nvPicPr>
              <p:blipFill>
                <a:blip r:embed="rId113"/>
                <a:stretch>
                  <a:fillRect/>
                </a:stretch>
              </p:blipFill>
              <p:spPr>
                <a:xfrm>
                  <a:off x="6808915" y="1968511"/>
                  <a:ext cx="20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6395" name="Ink 16394">
                  <a:extLst>
                    <a:ext uri="{FF2B5EF4-FFF2-40B4-BE49-F238E27FC236}">
                      <a16:creationId xmlns:a16="http://schemas.microsoft.com/office/drawing/2014/main" id="{EA69F51C-09E3-14A3-804C-8CE8F444B2F7}"/>
                    </a:ext>
                  </a:extLst>
                </p14:cNvPr>
                <p14:cNvContentPartPr/>
                <p14:nvPr/>
              </p14:nvContentPartPr>
              <p14:xfrm>
                <a:off x="6787675" y="1997311"/>
                <a:ext cx="261000" cy="285480"/>
              </p14:xfrm>
            </p:contentPart>
          </mc:Choice>
          <mc:Fallback>
            <p:pic>
              <p:nvPicPr>
                <p:cNvPr id="16395" name="Ink 16394">
                  <a:extLst>
                    <a:ext uri="{FF2B5EF4-FFF2-40B4-BE49-F238E27FC236}">
                      <a16:creationId xmlns:a16="http://schemas.microsoft.com/office/drawing/2014/main" id="{EA69F51C-09E3-14A3-804C-8CE8F444B2F7}"/>
                    </a:ext>
                  </a:extLst>
                </p:cNvPr>
                <p:cNvPicPr/>
                <p:nvPr/>
              </p:nvPicPr>
              <p:blipFill>
                <a:blip r:embed="rId115"/>
                <a:stretch>
                  <a:fillRect/>
                </a:stretch>
              </p:blipFill>
              <p:spPr>
                <a:xfrm>
                  <a:off x="6779035" y="1988311"/>
                  <a:ext cx="2786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6396" name="Ink 16395">
                  <a:extLst>
                    <a:ext uri="{FF2B5EF4-FFF2-40B4-BE49-F238E27FC236}">
                      <a16:creationId xmlns:a16="http://schemas.microsoft.com/office/drawing/2014/main" id="{AB6CD248-85DB-9906-97F3-63DFEC8FE526}"/>
                    </a:ext>
                  </a:extLst>
                </p14:cNvPr>
                <p14:cNvContentPartPr/>
                <p14:nvPr/>
              </p14:nvContentPartPr>
              <p14:xfrm>
                <a:off x="7980715" y="1996591"/>
                <a:ext cx="264240" cy="307800"/>
              </p14:xfrm>
            </p:contentPart>
          </mc:Choice>
          <mc:Fallback>
            <p:pic>
              <p:nvPicPr>
                <p:cNvPr id="16396" name="Ink 16395">
                  <a:extLst>
                    <a:ext uri="{FF2B5EF4-FFF2-40B4-BE49-F238E27FC236}">
                      <a16:creationId xmlns:a16="http://schemas.microsoft.com/office/drawing/2014/main" id="{AB6CD248-85DB-9906-97F3-63DFEC8FE526}"/>
                    </a:ext>
                  </a:extLst>
                </p:cNvPr>
                <p:cNvPicPr/>
                <p:nvPr/>
              </p:nvPicPr>
              <p:blipFill>
                <a:blip r:embed="rId117"/>
                <a:stretch>
                  <a:fillRect/>
                </a:stretch>
              </p:blipFill>
              <p:spPr>
                <a:xfrm>
                  <a:off x="7972075" y="1987951"/>
                  <a:ext cx="2818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6397" name="Ink 16396">
                  <a:extLst>
                    <a:ext uri="{FF2B5EF4-FFF2-40B4-BE49-F238E27FC236}">
                      <a16:creationId xmlns:a16="http://schemas.microsoft.com/office/drawing/2014/main" id="{6B654AC6-7212-FA45-C6BD-E99D3B2E3C2F}"/>
                    </a:ext>
                  </a:extLst>
                </p14:cNvPr>
                <p14:cNvContentPartPr/>
                <p14:nvPr/>
              </p14:nvContentPartPr>
              <p14:xfrm>
                <a:off x="8070355" y="2186311"/>
                <a:ext cx="177120" cy="360"/>
              </p14:xfrm>
            </p:contentPart>
          </mc:Choice>
          <mc:Fallback>
            <p:pic>
              <p:nvPicPr>
                <p:cNvPr id="16397" name="Ink 16396">
                  <a:extLst>
                    <a:ext uri="{FF2B5EF4-FFF2-40B4-BE49-F238E27FC236}">
                      <a16:creationId xmlns:a16="http://schemas.microsoft.com/office/drawing/2014/main" id="{6B654AC6-7212-FA45-C6BD-E99D3B2E3C2F}"/>
                    </a:ext>
                  </a:extLst>
                </p:cNvPr>
                <p:cNvPicPr/>
                <p:nvPr/>
              </p:nvPicPr>
              <p:blipFill>
                <a:blip r:embed="rId59"/>
                <a:stretch>
                  <a:fillRect/>
                </a:stretch>
              </p:blipFill>
              <p:spPr>
                <a:xfrm>
                  <a:off x="8061355" y="2177311"/>
                  <a:ext cx="19476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9">
            <p14:nvContentPartPr>
              <p14:cNvPr id="16398" name="Ink 16397">
                <a:extLst>
                  <a:ext uri="{FF2B5EF4-FFF2-40B4-BE49-F238E27FC236}">
                    <a16:creationId xmlns:a16="http://schemas.microsoft.com/office/drawing/2014/main" id="{6512547F-B00C-B011-537A-33C9C8A2C2C3}"/>
                  </a:ext>
                </a:extLst>
              </p14:cNvPr>
              <p14:cNvContentPartPr/>
              <p14:nvPr/>
            </p14:nvContentPartPr>
            <p14:xfrm>
              <a:off x="8575435" y="1987591"/>
              <a:ext cx="233640" cy="311760"/>
            </p14:xfrm>
          </p:contentPart>
        </mc:Choice>
        <mc:Fallback>
          <p:pic>
            <p:nvPicPr>
              <p:cNvPr id="16398" name="Ink 16397">
                <a:extLst>
                  <a:ext uri="{FF2B5EF4-FFF2-40B4-BE49-F238E27FC236}">
                    <a16:creationId xmlns:a16="http://schemas.microsoft.com/office/drawing/2014/main" id="{6512547F-B00C-B011-537A-33C9C8A2C2C3}"/>
                  </a:ext>
                </a:extLst>
              </p:cNvPr>
              <p:cNvPicPr/>
              <p:nvPr/>
            </p:nvPicPr>
            <p:blipFill>
              <a:blip r:embed="rId120"/>
              <a:stretch>
                <a:fillRect/>
              </a:stretch>
            </p:blipFill>
            <p:spPr>
              <a:xfrm>
                <a:off x="8566795" y="1978591"/>
                <a:ext cx="25128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6401" name="Ink 16400">
                <a:extLst>
                  <a:ext uri="{FF2B5EF4-FFF2-40B4-BE49-F238E27FC236}">
                    <a16:creationId xmlns:a16="http://schemas.microsoft.com/office/drawing/2014/main" id="{74F101D7-B196-0BAC-6879-0BD438197910}"/>
                  </a:ext>
                </a:extLst>
              </p14:cNvPr>
              <p14:cNvContentPartPr/>
              <p14:nvPr/>
            </p14:nvContentPartPr>
            <p14:xfrm>
              <a:off x="5684995" y="2911711"/>
              <a:ext cx="44640" cy="236520"/>
            </p14:xfrm>
          </p:contentPart>
        </mc:Choice>
        <mc:Fallback>
          <p:pic>
            <p:nvPicPr>
              <p:cNvPr id="16401" name="Ink 16400">
                <a:extLst>
                  <a:ext uri="{FF2B5EF4-FFF2-40B4-BE49-F238E27FC236}">
                    <a16:creationId xmlns:a16="http://schemas.microsoft.com/office/drawing/2014/main" id="{74F101D7-B196-0BAC-6879-0BD438197910}"/>
                  </a:ext>
                </a:extLst>
              </p:cNvPr>
              <p:cNvPicPr/>
              <p:nvPr/>
            </p:nvPicPr>
            <p:blipFill>
              <a:blip r:embed="rId122"/>
              <a:stretch>
                <a:fillRect/>
              </a:stretch>
            </p:blipFill>
            <p:spPr>
              <a:xfrm>
                <a:off x="5675995" y="2902711"/>
                <a:ext cx="62280" cy="254160"/>
              </a:xfrm>
              <a:prstGeom prst="rect">
                <a:avLst/>
              </a:prstGeom>
            </p:spPr>
          </p:pic>
        </mc:Fallback>
      </mc:AlternateContent>
      <p:grpSp>
        <p:nvGrpSpPr>
          <p:cNvPr id="16411" name="Group 16410">
            <a:extLst>
              <a:ext uri="{FF2B5EF4-FFF2-40B4-BE49-F238E27FC236}">
                <a16:creationId xmlns:a16="http://schemas.microsoft.com/office/drawing/2014/main" id="{92B6DC3F-A439-268D-95F5-775F2B113F05}"/>
              </a:ext>
            </a:extLst>
          </p:cNvPr>
          <p:cNvGrpSpPr/>
          <p:nvPr/>
        </p:nvGrpSpPr>
        <p:grpSpPr>
          <a:xfrm>
            <a:off x="6046435" y="2484391"/>
            <a:ext cx="1059120" cy="758880"/>
            <a:chOff x="6046435" y="2484391"/>
            <a:chExt cx="1059120" cy="758880"/>
          </a:xfrm>
        </p:grpSpPr>
        <mc:AlternateContent xmlns:mc="http://schemas.openxmlformats.org/markup-compatibility/2006">
          <mc:Choice xmlns:p14="http://schemas.microsoft.com/office/powerpoint/2010/main" Requires="p14">
            <p:contentPart p14:bwMode="auto" r:id="rId123">
              <p14:nvContentPartPr>
                <p14:cNvPr id="16399" name="Ink 16398">
                  <a:extLst>
                    <a:ext uri="{FF2B5EF4-FFF2-40B4-BE49-F238E27FC236}">
                      <a16:creationId xmlns:a16="http://schemas.microsoft.com/office/drawing/2014/main" id="{8BC66595-2BEC-C7D2-DC7A-006AA6E8ADAC}"/>
                    </a:ext>
                  </a:extLst>
                </p14:cNvPr>
                <p14:cNvContentPartPr/>
                <p14:nvPr/>
              </p14:nvContentPartPr>
              <p14:xfrm>
                <a:off x="6046435" y="2484391"/>
                <a:ext cx="264960" cy="289080"/>
              </p14:xfrm>
            </p:contentPart>
          </mc:Choice>
          <mc:Fallback>
            <p:pic>
              <p:nvPicPr>
                <p:cNvPr id="16399" name="Ink 16398">
                  <a:extLst>
                    <a:ext uri="{FF2B5EF4-FFF2-40B4-BE49-F238E27FC236}">
                      <a16:creationId xmlns:a16="http://schemas.microsoft.com/office/drawing/2014/main" id="{8BC66595-2BEC-C7D2-DC7A-006AA6E8ADAC}"/>
                    </a:ext>
                  </a:extLst>
                </p:cNvPr>
                <p:cNvPicPr/>
                <p:nvPr/>
              </p:nvPicPr>
              <p:blipFill>
                <a:blip r:embed="rId124"/>
                <a:stretch>
                  <a:fillRect/>
                </a:stretch>
              </p:blipFill>
              <p:spPr>
                <a:xfrm>
                  <a:off x="6037435" y="2475751"/>
                  <a:ext cx="2826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6400" name="Ink 16399">
                  <a:extLst>
                    <a:ext uri="{FF2B5EF4-FFF2-40B4-BE49-F238E27FC236}">
                      <a16:creationId xmlns:a16="http://schemas.microsoft.com/office/drawing/2014/main" id="{7FE25600-6D0A-C749-BC6B-1B6E62CC6DFC}"/>
                    </a:ext>
                  </a:extLst>
                </p14:cNvPr>
                <p14:cNvContentPartPr/>
                <p14:nvPr/>
              </p14:nvContentPartPr>
              <p14:xfrm>
                <a:off x="6330835" y="2494111"/>
                <a:ext cx="483480" cy="351000"/>
              </p14:xfrm>
            </p:contentPart>
          </mc:Choice>
          <mc:Fallback>
            <p:pic>
              <p:nvPicPr>
                <p:cNvPr id="16400" name="Ink 16399">
                  <a:extLst>
                    <a:ext uri="{FF2B5EF4-FFF2-40B4-BE49-F238E27FC236}">
                      <a16:creationId xmlns:a16="http://schemas.microsoft.com/office/drawing/2014/main" id="{7FE25600-6D0A-C749-BC6B-1B6E62CC6DFC}"/>
                    </a:ext>
                  </a:extLst>
                </p:cNvPr>
                <p:cNvPicPr/>
                <p:nvPr/>
              </p:nvPicPr>
              <p:blipFill>
                <a:blip r:embed="rId126"/>
                <a:stretch>
                  <a:fillRect/>
                </a:stretch>
              </p:blipFill>
              <p:spPr>
                <a:xfrm>
                  <a:off x="6322195" y="2485471"/>
                  <a:ext cx="5011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6402" name="Ink 16401">
                  <a:extLst>
                    <a:ext uri="{FF2B5EF4-FFF2-40B4-BE49-F238E27FC236}">
                      <a16:creationId xmlns:a16="http://schemas.microsoft.com/office/drawing/2014/main" id="{89986654-3989-4AE8-32E3-E41C2562E998}"/>
                    </a:ext>
                  </a:extLst>
                </p14:cNvPr>
                <p14:cNvContentPartPr/>
                <p14:nvPr/>
              </p14:nvContentPartPr>
              <p14:xfrm>
                <a:off x="6052555" y="2901631"/>
                <a:ext cx="269640" cy="280080"/>
              </p14:xfrm>
            </p:contentPart>
          </mc:Choice>
          <mc:Fallback>
            <p:pic>
              <p:nvPicPr>
                <p:cNvPr id="16402" name="Ink 16401">
                  <a:extLst>
                    <a:ext uri="{FF2B5EF4-FFF2-40B4-BE49-F238E27FC236}">
                      <a16:creationId xmlns:a16="http://schemas.microsoft.com/office/drawing/2014/main" id="{89986654-3989-4AE8-32E3-E41C2562E998}"/>
                    </a:ext>
                  </a:extLst>
                </p:cNvPr>
                <p:cNvPicPr/>
                <p:nvPr/>
              </p:nvPicPr>
              <p:blipFill>
                <a:blip r:embed="rId128"/>
                <a:stretch>
                  <a:fillRect/>
                </a:stretch>
              </p:blipFill>
              <p:spPr>
                <a:xfrm>
                  <a:off x="6043915" y="2892631"/>
                  <a:ext cx="2872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6403" name="Ink 16402">
                  <a:extLst>
                    <a:ext uri="{FF2B5EF4-FFF2-40B4-BE49-F238E27FC236}">
                      <a16:creationId xmlns:a16="http://schemas.microsoft.com/office/drawing/2014/main" id="{501407A4-696C-9E35-7B2A-5B9177959482}"/>
                    </a:ext>
                  </a:extLst>
                </p14:cNvPr>
                <p14:cNvContentPartPr/>
                <p14:nvPr/>
              </p14:nvContentPartPr>
              <p14:xfrm>
                <a:off x="6897475" y="2961031"/>
                <a:ext cx="165240" cy="10440"/>
              </p14:xfrm>
            </p:contentPart>
          </mc:Choice>
          <mc:Fallback>
            <p:pic>
              <p:nvPicPr>
                <p:cNvPr id="16403" name="Ink 16402">
                  <a:extLst>
                    <a:ext uri="{FF2B5EF4-FFF2-40B4-BE49-F238E27FC236}">
                      <a16:creationId xmlns:a16="http://schemas.microsoft.com/office/drawing/2014/main" id="{501407A4-696C-9E35-7B2A-5B9177959482}"/>
                    </a:ext>
                  </a:extLst>
                </p:cNvPr>
                <p:cNvPicPr/>
                <p:nvPr/>
              </p:nvPicPr>
              <p:blipFill>
                <a:blip r:embed="rId130"/>
                <a:stretch>
                  <a:fillRect/>
                </a:stretch>
              </p:blipFill>
              <p:spPr>
                <a:xfrm>
                  <a:off x="6888475" y="2952391"/>
                  <a:ext cx="1828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6404" name="Ink 16403">
                  <a:extLst>
                    <a:ext uri="{FF2B5EF4-FFF2-40B4-BE49-F238E27FC236}">
                      <a16:creationId xmlns:a16="http://schemas.microsoft.com/office/drawing/2014/main" id="{BDB856AC-CDBC-3AB6-B8D4-52516CA2F4A8}"/>
                    </a:ext>
                  </a:extLst>
                </p14:cNvPr>
                <p14:cNvContentPartPr/>
                <p14:nvPr/>
              </p14:nvContentPartPr>
              <p14:xfrm>
                <a:off x="6841675" y="3021151"/>
                <a:ext cx="263880" cy="222120"/>
              </p14:xfrm>
            </p:contentPart>
          </mc:Choice>
          <mc:Fallback>
            <p:pic>
              <p:nvPicPr>
                <p:cNvPr id="16404" name="Ink 16403">
                  <a:extLst>
                    <a:ext uri="{FF2B5EF4-FFF2-40B4-BE49-F238E27FC236}">
                      <a16:creationId xmlns:a16="http://schemas.microsoft.com/office/drawing/2014/main" id="{BDB856AC-CDBC-3AB6-B8D4-52516CA2F4A8}"/>
                    </a:ext>
                  </a:extLst>
                </p:cNvPr>
                <p:cNvPicPr/>
                <p:nvPr/>
              </p:nvPicPr>
              <p:blipFill>
                <a:blip r:embed="rId132"/>
                <a:stretch>
                  <a:fillRect/>
                </a:stretch>
              </p:blipFill>
              <p:spPr>
                <a:xfrm>
                  <a:off x="6832675" y="3012511"/>
                  <a:ext cx="281520" cy="239760"/>
                </a:xfrm>
                <a:prstGeom prst="rect">
                  <a:avLst/>
                </a:prstGeom>
              </p:spPr>
            </p:pic>
          </mc:Fallback>
        </mc:AlternateContent>
      </p:grpSp>
      <p:grpSp>
        <p:nvGrpSpPr>
          <p:cNvPr id="16410" name="Group 16409">
            <a:extLst>
              <a:ext uri="{FF2B5EF4-FFF2-40B4-BE49-F238E27FC236}">
                <a16:creationId xmlns:a16="http://schemas.microsoft.com/office/drawing/2014/main" id="{A3511E38-44AA-8B78-709A-80EC027E30DA}"/>
              </a:ext>
            </a:extLst>
          </p:cNvPr>
          <p:cNvGrpSpPr/>
          <p:nvPr/>
        </p:nvGrpSpPr>
        <p:grpSpPr>
          <a:xfrm>
            <a:off x="7901155" y="2474311"/>
            <a:ext cx="908280" cy="839160"/>
            <a:chOff x="7901155" y="2474311"/>
            <a:chExt cx="908280" cy="839160"/>
          </a:xfrm>
        </p:grpSpPr>
        <mc:AlternateContent xmlns:mc="http://schemas.openxmlformats.org/markup-compatibility/2006">
          <mc:Choice xmlns:p14="http://schemas.microsoft.com/office/powerpoint/2010/main" Requires="p14">
            <p:contentPart p14:bwMode="auto" r:id="rId133">
              <p14:nvContentPartPr>
                <p14:cNvPr id="16405" name="Ink 16404">
                  <a:extLst>
                    <a:ext uri="{FF2B5EF4-FFF2-40B4-BE49-F238E27FC236}">
                      <a16:creationId xmlns:a16="http://schemas.microsoft.com/office/drawing/2014/main" id="{7A5234BA-18DA-2767-68BF-285A2D16A26B}"/>
                    </a:ext>
                  </a:extLst>
                </p14:cNvPr>
                <p14:cNvContentPartPr/>
                <p14:nvPr/>
              </p14:nvContentPartPr>
              <p14:xfrm>
                <a:off x="8090155" y="2474311"/>
                <a:ext cx="238680" cy="425880"/>
              </p14:xfrm>
            </p:contentPart>
          </mc:Choice>
          <mc:Fallback>
            <p:pic>
              <p:nvPicPr>
                <p:cNvPr id="16405" name="Ink 16404">
                  <a:extLst>
                    <a:ext uri="{FF2B5EF4-FFF2-40B4-BE49-F238E27FC236}">
                      <a16:creationId xmlns:a16="http://schemas.microsoft.com/office/drawing/2014/main" id="{7A5234BA-18DA-2767-68BF-285A2D16A26B}"/>
                    </a:ext>
                  </a:extLst>
                </p:cNvPr>
                <p:cNvPicPr/>
                <p:nvPr/>
              </p:nvPicPr>
              <p:blipFill>
                <a:blip r:embed="rId134"/>
                <a:stretch>
                  <a:fillRect/>
                </a:stretch>
              </p:blipFill>
              <p:spPr>
                <a:xfrm>
                  <a:off x="8081515" y="2465671"/>
                  <a:ext cx="25632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6406" name="Ink 16405">
                  <a:extLst>
                    <a:ext uri="{FF2B5EF4-FFF2-40B4-BE49-F238E27FC236}">
                      <a16:creationId xmlns:a16="http://schemas.microsoft.com/office/drawing/2014/main" id="{183FBD72-1887-0104-DA9B-CDF2B404EEA5}"/>
                    </a:ext>
                  </a:extLst>
                </p14:cNvPr>
                <p14:cNvContentPartPr/>
                <p14:nvPr/>
              </p14:nvContentPartPr>
              <p14:xfrm>
                <a:off x="8358355" y="2534071"/>
                <a:ext cx="299880" cy="399960"/>
              </p14:xfrm>
            </p:contentPart>
          </mc:Choice>
          <mc:Fallback>
            <p:pic>
              <p:nvPicPr>
                <p:cNvPr id="16406" name="Ink 16405">
                  <a:extLst>
                    <a:ext uri="{FF2B5EF4-FFF2-40B4-BE49-F238E27FC236}">
                      <a16:creationId xmlns:a16="http://schemas.microsoft.com/office/drawing/2014/main" id="{183FBD72-1887-0104-DA9B-CDF2B404EEA5}"/>
                    </a:ext>
                  </a:extLst>
                </p:cNvPr>
                <p:cNvPicPr/>
                <p:nvPr/>
              </p:nvPicPr>
              <p:blipFill>
                <a:blip r:embed="rId136"/>
                <a:stretch>
                  <a:fillRect/>
                </a:stretch>
              </p:blipFill>
              <p:spPr>
                <a:xfrm>
                  <a:off x="8349715" y="2525431"/>
                  <a:ext cx="31752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6407" name="Ink 16406">
                  <a:extLst>
                    <a:ext uri="{FF2B5EF4-FFF2-40B4-BE49-F238E27FC236}">
                      <a16:creationId xmlns:a16="http://schemas.microsoft.com/office/drawing/2014/main" id="{D49D7110-7A4D-7852-0070-78B9D8BAD641}"/>
                    </a:ext>
                  </a:extLst>
                </p14:cNvPr>
                <p14:cNvContentPartPr/>
                <p14:nvPr/>
              </p14:nvContentPartPr>
              <p14:xfrm>
                <a:off x="7901155" y="3069391"/>
                <a:ext cx="154080" cy="225720"/>
              </p14:xfrm>
            </p:contentPart>
          </mc:Choice>
          <mc:Fallback>
            <p:pic>
              <p:nvPicPr>
                <p:cNvPr id="16407" name="Ink 16406">
                  <a:extLst>
                    <a:ext uri="{FF2B5EF4-FFF2-40B4-BE49-F238E27FC236}">
                      <a16:creationId xmlns:a16="http://schemas.microsoft.com/office/drawing/2014/main" id="{D49D7110-7A4D-7852-0070-78B9D8BAD641}"/>
                    </a:ext>
                  </a:extLst>
                </p:cNvPr>
                <p:cNvPicPr/>
                <p:nvPr/>
              </p:nvPicPr>
              <p:blipFill>
                <a:blip r:embed="rId138"/>
                <a:stretch>
                  <a:fillRect/>
                </a:stretch>
              </p:blipFill>
              <p:spPr>
                <a:xfrm>
                  <a:off x="7892515" y="3060751"/>
                  <a:ext cx="171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6408" name="Ink 16407">
                  <a:extLst>
                    <a:ext uri="{FF2B5EF4-FFF2-40B4-BE49-F238E27FC236}">
                      <a16:creationId xmlns:a16="http://schemas.microsoft.com/office/drawing/2014/main" id="{A5F6BE39-55D1-F020-E3DE-7FA8FE4B4A4D}"/>
                    </a:ext>
                  </a:extLst>
                </p14:cNvPr>
                <p14:cNvContentPartPr/>
                <p14:nvPr/>
              </p14:nvContentPartPr>
              <p14:xfrm>
                <a:off x="7950835" y="3204031"/>
                <a:ext cx="164160" cy="16200"/>
              </p14:xfrm>
            </p:contentPart>
          </mc:Choice>
          <mc:Fallback>
            <p:pic>
              <p:nvPicPr>
                <p:cNvPr id="16408" name="Ink 16407">
                  <a:extLst>
                    <a:ext uri="{FF2B5EF4-FFF2-40B4-BE49-F238E27FC236}">
                      <a16:creationId xmlns:a16="http://schemas.microsoft.com/office/drawing/2014/main" id="{A5F6BE39-55D1-F020-E3DE-7FA8FE4B4A4D}"/>
                    </a:ext>
                  </a:extLst>
                </p:cNvPr>
                <p:cNvPicPr/>
                <p:nvPr/>
              </p:nvPicPr>
              <p:blipFill>
                <a:blip r:embed="rId140"/>
                <a:stretch>
                  <a:fillRect/>
                </a:stretch>
              </p:blipFill>
              <p:spPr>
                <a:xfrm>
                  <a:off x="7941835" y="3195391"/>
                  <a:ext cx="1818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6409" name="Ink 16408">
                  <a:extLst>
                    <a:ext uri="{FF2B5EF4-FFF2-40B4-BE49-F238E27FC236}">
                      <a16:creationId xmlns:a16="http://schemas.microsoft.com/office/drawing/2014/main" id="{A8A67C3B-2278-B409-8D89-F0C938550A7A}"/>
                    </a:ext>
                  </a:extLst>
                </p14:cNvPr>
                <p14:cNvContentPartPr/>
                <p14:nvPr/>
              </p14:nvContentPartPr>
              <p14:xfrm>
                <a:off x="8605675" y="3050671"/>
                <a:ext cx="203760" cy="262800"/>
              </p14:xfrm>
            </p:contentPart>
          </mc:Choice>
          <mc:Fallback>
            <p:pic>
              <p:nvPicPr>
                <p:cNvPr id="16409" name="Ink 16408">
                  <a:extLst>
                    <a:ext uri="{FF2B5EF4-FFF2-40B4-BE49-F238E27FC236}">
                      <a16:creationId xmlns:a16="http://schemas.microsoft.com/office/drawing/2014/main" id="{A8A67C3B-2278-B409-8D89-F0C938550A7A}"/>
                    </a:ext>
                  </a:extLst>
                </p:cNvPr>
                <p:cNvPicPr/>
                <p:nvPr/>
              </p:nvPicPr>
              <p:blipFill>
                <a:blip r:embed="rId142"/>
                <a:stretch>
                  <a:fillRect/>
                </a:stretch>
              </p:blipFill>
              <p:spPr>
                <a:xfrm>
                  <a:off x="8597035" y="3041671"/>
                  <a:ext cx="221400" cy="280440"/>
                </a:xfrm>
                <a:prstGeom prst="rect">
                  <a:avLst/>
                </a:prstGeom>
              </p:spPr>
            </p:pic>
          </mc:Fallback>
        </mc:AlternateContent>
      </p:grpSp>
      <p:grpSp>
        <p:nvGrpSpPr>
          <p:cNvPr id="16429" name="Group 16428">
            <a:extLst>
              <a:ext uri="{FF2B5EF4-FFF2-40B4-BE49-F238E27FC236}">
                <a16:creationId xmlns:a16="http://schemas.microsoft.com/office/drawing/2014/main" id="{BD65DC77-8A06-D4DD-52CB-3DF30EEE0D5F}"/>
              </a:ext>
            </a:extLst>
          </p:cNvPr>
          <p:cNvGrpSpPr/>
          <p:nvPr/>
        </p:nvGrpSpPr>
        <p:grpSpPr>
          <a:xfrm>
            <a:off x="5406355" y="3349111"/>
            <a:ext cx="1211040" cy="748080"/>
            <a:chOff x="5406355" y="3349111"/>
            <a:chExt cx="1211040" cy="748080"/>
          </a:xfrm>
        </p:grpSpPr>
        <mc:AlternateContent xmlns:mc="http://schemas.openxmlformats.org/markup-compatibility/2006">
          <mc:Choice xmlns:p14="http://schemas.microsoft.com/office/powerpoint/2010/main" Requires="p14">
            <p:contentPart p14:bwMode="auto" r:id="rId143">
              <p14:nvContentPartPr>
                <p14:cNvPr id="16414" name="Ink 16413">
                  <a:extLst>
                    <a:ext uri="{FF2B5EF4-FFF2-40B4-BE49-F238E27FC236}">
                      <a16:creationId xmlns:a16="http://schemas.microsoft.com/office/drawing/2014/main" id="{A6CA2B08-E8E0-1DA2-02A4-9C67D53126FE}"/>
                    </a:ext>
                  </a:extLst>
                </p14:cNvPr>
                <p14:cNvContentPartPr/>
                <p14:nvPr/>
              </p14:nvContentPartPr>
              <p14:xfrm>
                <a:off x="5506795" y="3359191"/>
                <a:ext cx="327600" cy="323280"/>
              </p14:xfrm>
            </p:contentPart>
          </mc:Choice>
          <mc:Fallback>
            <p:pic>
              <p:nvPicPr>
                <p:cNvPr id="16414" name="Ink 16413">
                  <a:extLst>
                    <a:ext uri="{FF2B5EF4-FFF2-40B4-BE49-F238E27FC236}">
                      <a16:creationId xmlns:a16="http://schemas.microsoft.com/office/drawing/2014/main" id="{A6CA2B08-E8E0-1DA2-02A4-9C67D53126FE}"/>
                    </a:ext>
                  </a:extLst>
                </p:cNvPr>
                <p:cNvPicPr/>
                <p:nvPr/>
              </p:nvPicPr>
              <p:blipFill>
                <a:blip r:embed="rId144"/>
                <a:stretch>
                  <a:fillRect/>
                </a:stretch>
              </p:blipFill>
              <p:spPr>
                <a:xfrm>
                  <a:off x="5497795" y="3350191"/>
                  <a:ext cx="3452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6415" name="Ink 16414">
                  <a:extLst>
                    <a:ext uri="{FF2B5EF4-FFF2-40B4-BE49-F238E27FC236}">
                      <a16:creationId xmlns:a16="http://schemas.microsoft.com/office/drawing/2014/main" id="{C96A2A5D-FB50-1626-5186-0E99680A4321}"/>
                    </a:ext>
                  </a:extLst>
                </p14:cNvPr>
                <p14:cNvContentPartPr/>
                <p14:nvPr/>
              </p14:nvContentPartPr>
              <p14:xfrm>
                <a:off x="5863555" y="3349111"/>
                <a:ext cx="459720" cy="282960"/>
              </p14:xfrm>
            </p:contentPart>
          </mc:Choice>
          <mc:Fallback>
            <p:pic>
              <p:nvPicPr>
                <p:cNvPr id="16415" name="Ink 16414">
                  <a:extLst>
                    <a:ext uri="{FF2B5EF4-FFF2-40B4-BE49-F238E27FC236}">
                      <a16:creationId xmlns:a16="http://schemas.microsoft.com/office/drawing/2014/main" id="{C96A2A5D-FB50-1626-5186-0E99680A4321}"/>
                    </a:ext>
                  </a:extLst>
                </p:cNvPr>
                <p:cNvPicPr/>
                <p:nvPr/>
              </p:nvPicPr>
              <p:blipFill>
                <a:blip r:embed="rId146"/>
                <a:stretch>
                  <a:fillRect/>
                </a:stretch>
              </p:blipFill>
              <p:spPr>
                <a:xfrm>
                  <a:off x="5854915" y="3340471"/>
                  <a:ext cx="4773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6416" name="Ink 16415">
                  <a:extLst>
                    <a:ext uri="{FF2B5EF4-FFF2-40B4-BE49-F238E27FC236}">
                      <a16:creationId xmlns:a16="http://schemas.microsoft.com/office/drawing/2014/main" id="{3E03DC53-9F42-7C23-BBF2-E3A9387AA6A7}"/>
                    </a:ext>
                  </a:extLst>
                </p14:cNvPr>
                <p14:cNvContentPartPr/>
                <p14:nvPr/>
              </p14:nvContentPartPr>
              <p14:xfrm>
                <a:off x="5406355" y="3865711"/>
                <a:ext cx="23400" cy="174960"/>
              </p14:xfrm>
            </p:contentPart>
          </mc:Choice>
          <mc:Fallback>
            <p:pic>
              <p:nvPicPr>
                <p:cNvPr id="16416" name="Ink 16415">
                  <a:extLst>
                    <a:ext uri="{FF2B5EF4-FFF2-40B4-BE49-F238E27FC236}">
                      <a16:creationId xmlns:a16="http://schemas.microsoft.com/office/drawing/2014/main" id="{3E03DC53-9F42-7C23-BBF2-E3A9387AA6A7}"/>
                    </a:ext>
                  </a:extLst>
                </p:cNvPr>
                <p:cNvPicPr/>
                <p:nvPr/>
              </p:nvPicPr>
              <p:blipFill>
                <a:blip r:embed="rId148"/>
                <a:stretch>
                  <a:fillRect/>
                </a:stretch>
              </p:blipFill>
              <p:spPr>
                <a:xfrm>
                  <a:off x="5397715" y="3857071"/>
                  <a:ext cx="410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417" name="Ink 16416">
                  <a:extLst>
                    <a:ext uri="{FF2B5EF4-FFF2-40B4-BE49-F238E27FC236}">
                      <a16:creationId xmlns:a16="http://schemas.microsoft.com/office/drawing/2014/main" id="{2DBA38ED-2450-645B-30F7-374AEE8530B4}"/>
                    </a:ext>
                  </a:extLst>
                </p14:cNvPr>
                <p14:cNvContentPartPr/>
                <p14:nvPr/>
              </p14:nvContentPartPr>
              <p14:xfrm>
                <a:off x="6311035" y="3794431"/>
                <a:ext cx="306360" cy="302760"/>
              </p14:xfrm>
            </p:contentPart>
          </mc:Choice>
          <mc:Fallback>
            <p:pic>
              <p:nvPicPr>
                <p:cNvPr id="16417" name="Ink 16416">
                  <a:extLst>
                    <a:ext uri="{FF2B5EF4-FFF2-40B4-BE49-F238E27FC236}">
                      <a16:creationId xmlns:a16="http://schemas.microsoft.com/office/drawing/2014/main" id="{2DBA38ED-2450-645B-30F7-374AEE8530B4}"/>
                    </a:ext>
                  </a:extLst>
                </p:cNvPr>
                <p:cNvPicPr/>
                <p:nvPr/>
              </p:nvPicPr>
              <p:blipFill>
                <a:blip r:embed="rId150"/>
                <a:stretch>
                  <a:fillRect/>
                </a:stretch>
              </p:blipFill>
              <p:spPr>
                <a:xfrm>
                  <a:off x="6302395" y="3785791"/>
                  <a:ext cx="324000" cy="320400"/>
                </a:xfrm>
                <a:prstGeom prst="rect">
                  <a:avLst/>
                </a:prstGeom>
              </p:spPr>
            </p:pic>
          </mc:Fallback>
        </mc:AlternateContent>
      </p:grpSp>
      <p:grpSp>
        <p:nvGrpSpPr>
          <p:cNvPr id="16428" name="Group 16427">
            <a:extLst>
              <a:ext uri="{FF2B5EF4-FFF2-40B4-BE49-F238E27FC236}">
                <a16:creationId xmlns:a16="http://schemas.microsoft.com/office/drawing/2014/main" id="{698BAEB0-713C-265A-E07B-54361E0BDC14}"/>
              </a:ext>
            </a:extLst>
          </p:cNvPr>
          <p:cNvGrpSpPr/>
          <p:nvPr/>
        </p:nvGrpSpPr>
        <p:grpSpPr>
          <a:xfrm>
            <a:off x="7046515" y="3408511"/>
            <a:ext cx="275040" cy="599040"/>
            <a:chOff x="7046515" y="3408511"/>
            <a:chExt cx="275040" cy="599040"/>
          </a:xfrm>
        </p:grpSpPr>
        <mc:AlternateContent xmlns:mc="http://schemas.openxmlformats.org/markup-compatibility/2006">
          <mc:Choice xmlns:p14="http://schemas.microsoft.com/office/powerpoint/2010/main" Requires="p14">
            <p:contentPart p14:bwMode="auto" r:id="rId151">
              <p14:nvContentPartPr>
                <p14:cNvPr id="16418" name="Ink 16417">
                  <a:extLst>
                    <a:ext uri="{FF2B5EF4-FFF2-40B4-BE49-F238E27FC236}">
                      <a16:creationId xmlns:a16="http://schemas.microsoft.com/office/drawing/2014/main" id="{806442D1-7569-7405-EB88-0D1CD3A65296}"/>
                    </a:ext>
                  </a:extLst>
                </p14:cNvPr>
                <p14:cNvContentPartPr/>
                <p14:nvPr/>
              </p14:nvContentPartPr>
              <p14:xfrm>
                <a:off x="7046515" y="3408511"/>
                <a:ext cx="30960" cy="261720"/>
              </p14:xfrm>
            </p:contentPart>
          </mc:Choice>
          <mc:Fallback>
            <p:pic>
              <p:nvPicPr>
                <p:cNvPr id="16418" name="Ink 16417">
                  <a:extLst>
                    <a:ext uri="{FF2B5EF4-FFF2-40B4-BE49-F238E27FC236}">
                      <a16:creationId xmlns:a16="http://schemas.microsoft.com/office/drawing/2014/main" id="{806442D1-7569-7405-EB88-0D1CD3A65296}"/>
                    </a:ext>
                  </a:extLst>
                </p:cNvPr>
                <p:cNvPicPr/>
                <p:nvPr/>
              </p:nvPicPr>
              <p:blipFill>
                <a:blip r:embed="rId152"/>
                <a:stretch>
                  <a:fillRect/>
                </a:stretch>
              </p:blipFill>
              <p:spPr>
                <a:xfrm>
                  <a:off x="7037875" y="3399871"/>
                  <a:ext cx="486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6419" name="Ink 16418">
                  <a:extLst>
                    <a:ext uri="{FF2B5EF4-FFF2-40B4-BE49-F238E27FC236}">
                      <a16:creationId xmlns:a16="http://schemas.microsoft.com/office/drawing/2014/main" id="{7E4799CA-3656-B8D8-4C18-08C4AC6D3BEA}"/>
                    </a:ext>
                  </a:extLst>
                </p14:cNvPr>
                <p14:cNvContentPartPr/>
                <p14:nvPr/>
              </p14:nvContentPartPr>
              <p14:xfrm>
                <a:off x="7076395" y="3792271"/>
                <a:ext cx="245160" cy="24120"/>
              </p14:xfrm>
            </p:contentPart>
          </mc:Choice>
          <mc:Fallback>
            <p:pic>
              <p:nvPicPr>
                <p:cNvPr id="16419" name="Ink 16418">
                  <a:extLst>
                    <a:ext uri="{FF2B5EF4-FFF2-40B4-BE49-F238E27FC236}">
                      <a16:creationId xmlns:a16="http://schemas.microsoft.com/office/drawing/2014/main" id="{7E4799CA-3656-B8D8-4C18-08C4AC6D3BEA}"/>
                    </a:ext>
                  </a:extLst>
                </p:cNvPr>
                <p:cNvPicPr/>
                <p:nvPr/>
              </p:nvPicPr>
              <p:blipFill>
                <a:blip r:embed="rId154"/>
                <a:stretch>
                  <a:fillRect/>
                </a:stretch>
              </p:blipFill>
              <p:spPr>
                <a:xfrm>
                  <a:off x="7067395" y="3783631"/>
                  <a:ext cx="2628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6420" name="Ink 16419">
                  <a:extLst>
                    <a:ext uri="{FF2B5EF4-FFF2-40B4-BE49-F238E27FC236}">
                      <a16:creationId xmlns:a16="http://schemas.microsoft.com/office/drawing/2014/main" id="{A15CBCE3-4E6A-2978-83D6-A33A787AF0F1}"/>
                    </a:ext>
                  </a:extLst>
                </p14:cNvPr>
                <p14:cNvContentPartPr/>
                <p14:nvPr/>
              </p14:nvContentPartPr>
              <p14:xfrm>
                <a:off x="7066315" y="3806311"/>
                <a:ext cx="228960" cy="201240"/>
              </p14:xfrm>
            </p:contentPart>
          </mc:Choice>
          <mc:Fallback>
            <p:pic>
              <p:nvPicPr>
                <p:cNvPr id="16420" name="Ink 16419">
                  <a:extLst>
                    <a:ext uri="{FF2B5EF4-FFF2-40B4-BE49-F238E27FC236}">
                      <a16:creationId xmlns:a16="http://schemas.microsoft.com/office/drawing/2014/main" id="{A15CBCE3-4E6A-2978-83D6-A33A787AF0F1}"/>
                    </a:ext>
                  </a:extLst>
                </p:cNvPr>
                <p:cNvPicPr/>
                <p:nvPr/>
              </p:nvPicPr>
              <p:blipFill>
                <a:blip r:embed="rId156"/>
                <a:stretch>
                  <a:fillRect/>
                </a:stretch>
              </p:blipFill>
              <p:spPr>
                <a:xfrm>
                  <a:off x="7057675" y="3797671"/>
                  <a:ext cx="246600" cy="21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7">
            <p14:nvContentPartPr>
              <p14:cNvPr id="16421" name="Ink 16420">
                <a:extLst>
                  <a:ext uri="{FF2B5EF4-FFF2-40B4-BE49-F238E27FC236}">
                    <a16:creationId xmlns:a16="http://schemas.microsoft.com/office/drawing/2014/main" id="{B8D3E423-F319-F617-B7E4-D63B3F7AD900}"/>
                  </a:ext>
                </a:extLst>
              </p14:cNvPr>
              <p14:cNvContentPartPr/>
              <p14:nvPr/>
            </p14:nvContentPartPr>
            <p14:xfrm>
              <a:off x="7980715" y="3369271"/>
              <a:ext cx="30600" cy="238320"/>
            </p14:xfrm>
          </p:contentPart>
        </mc:Choice>
        <mc:Fallback>
          <p:pic>
            <p:nvPicPr>
              <p:cNvPr id="16421" name="Ink 16420">
                <a:extLst>
                  <a:ext uri="{FF2B5EF4-FFF2-40B4-BE49-F238E27FC236}">
                    <a16:creationId xmlns:a16="http://schemas.microsoft.com/office/drawing/2014/main" id="{B8D3E423-F319-F617-B7E4-D63B3F7AD900}"/>
                  </a:ext>
                </a:extLst>
              </p:cNvPr>
              <p:cNvPicPr/>
              <p:nvPr/>
            </p:nvPicPr>
            <p:blipFill>
              <a:blip r:embed="rId158"/>
              <a:stretch>
                <a:fillRect/>
              </a:stretch>
            </p:blipFill>
            <p:spPr>
              <a:xfrm>
                <a:off x="7972075" y="3360271"/>
                <a:ext cx="48240" cy="255960"/>
              </a:xfrm>
              <a:prstGeom prst="rect">
                <a:avLst/>
              </a:prstGeom>
            </p:spPr>
          </p:pic>
        </mc:Fallback>
      </mc:AlternateContent>
      <p:grpSp>
        <p:nvGrpSpPr>
          <p:cNvPr id="16427" name="Group 16426">
            <a:extLst>
              <a:ext uri="{FF2B5EF4-FFF2-40B4-BE49-F238E27FC236}">
                <a16:creationId xmlns:a16="http://schemas.microsoft.com/office/drawing/2014/main" id="{C2917FE5-AA9F-4D47-8FA0-0C7FE896AF1B}"/>
              </a:ext>
            </a:extLst>
          </p:cNvPr>
          <p:cNvGrpSpPr/>
          <p:nvPr/>
        </p:nvGrpSpPr>
        <p:grpSpPr>
          <a:xfrm>
            <a:off x="7931395" y="3805231"/>
            <a:ext cx="228240" cy="226080"/>
            <a:chOff x="7931395" y="3805231"/>
            <a:chExt cx="228240" cy="226080"/>
          </a:xfrm>
        </p:grpSpPr>
        <mc:AlternateContent xmlns:mc="http://schemas.openxmlformats.org/markup-compatibility/2006">
          <mc:Choice xmlns:p14="http://schemas.microsoft.com/office/powerpoint/2010/main" Requires="p14">
            <p:contentPart p14:bwMode="auto" r:id="rId159">
              <p14:nvContentPartPr>
                <p14:cNvPr id="16422" name="Ink 16421">
                  <a:extLst>
                    <a:ext uri="{FF2B5EF4-FFF2-40B4-BE49-F238E27FC236}">
                      <a16:creationId xmlns:a16="http://schemas.microsoft.com/office/drawing/2014/main" id="{AF79AF54-5C47-8356-32B1-094C6D5F4A28}"/>
                    </a:ext>
                  </a:extLst>
                </p14:cNvPr>
                <p14:cNvContentPartPr/>
                <p14:nvPr/>
              </p14:nvContentPartPr>
              <p14:xfrm>
                <a:off x="7931395" y="3805231"/>
                <a:ext cx="192600" cy="226080"/>
              </p14:xfrm>
            </p:contentPart>
          </mc:Choice>
          <mc:Fallback>
            <p:pic>
              <p:nvPicPr>
                <p:cNvPr id="16422" name="Ink 16421">
                  <a:extLst>
                    <a:ext uri="{FF2B5EF4-FFF2-40B4-BE49-F238E27FC236}">
                      <a16:creationId xmlns:a16="http://schemas.microsoft.com/office/drawing/2014/main" id="{AF79AF54-5C47-8356-32B1-094C6D5F4A28}"/>
                    </a:ext>
                  </a:extLst>
                </p:cNvPr>
                <p:cNvPicPr/>
                <p:nvPr/>
              </p:nvPicPr>
              <p:blipFill>
                <a:blip r:embed="rId160"/>
                <a:stretch>
                  <a:fillRect/>
                </a:stretch>
              </p:blipFill>
              <p:spPr>
                <a:xfrm>
                  <a:off x="7922395" y="3796231"/>
                  <a:ext cx="2102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6423" name="Ink 16422">
                  <a:extLst>
                    <a:ext uri="{FF2B5EF4-FFF2-40B4-BE49-F238E27FC236}">
                      <a16:creationId xmlns:a16="http://schemas.microsoft.com/office/drawing/2014/main" id="{935DCFE3-36D2-07E0-2E3C-A48BB4DFC309}"/>
                    </a:ext>
                  </a:extLst>
                </p14:cNvPr>
                <p14:cNvContentPartPr/>
                <p14:nvPr/>
              </p14:nvContentPartPr>
              <p14:xfrm>
                <a:off x="7980715" y="3943831"/>
                <a:ext cx="178920" cy="32400"/>
              </p14:xfrm>
            </p:contentPart>
          </mc:Choice>
          <mc:Fallback>
            <p:pic>
              <p:nvPicPr>
                <p:cNvPr id="16423" name="Ink 16422">
                  <a:extLst>
                    <a:ext uri="{FF2B5EF4-FFF2-40B4-BE49-F238E27FC236}">
                      <a16:creationId xmlns:a16="http://schemas.microsoft.com/office/drawing/2014/main" id="{935DCFE3-36D2-07E0-2E3C-A48BB4DFC309}"/>
                    </a:ext>
                  </a:extLst>
                </p:cNvPr>
                <p:cNvPicPr/>
                <p:nvPr/>
              </p:nvPicPr>
              <p:blipFill>
                <a:blip r:embed="rId162"/>
                <a:stretch>
                  <a:fillRect/>
                </a:stretch>
              </p:blipFill>
              <p:spPr>
                <a:xfrm>
                  <a:off x="7972075" y="3935191"/>
                  <a:ext cx="196560" cy="50040"/>
                </a:xfrm>
                <a:prstGeom prst="rect">
                  <a:avLst/>
                </a:prstGeom>
              </p:spPr>
            </p:pic>
          </mc:Fallback>
        </mc:AlternateContent>
      </p:grpSp>
      <p:grpSp>
        <p:nvGrpSpPr>
          <p:cNvPr id="16426" name="Group 16425">
            <a:extLst>
              <a:ext uri="{FF2B5EF4-FFF2-40B4-BE49-F238E27FC236}">
                <a16:creationId xmlns:a16="http://schemas.microsoft.com/office/drawing/2014/main" id="{4630435F-6752-AACE-A208-3C3EC44DC00C}"/>
              </a:ext>
            </a:extLst>
          </p:cNvPr>
          <p:cNvGrpSpPr/>
          <p:nvPr/>
        </p:nvGrpSpPr>
        <p:grpSpPr>
          <a:xfrm>
            <a:off x="8569675" y="3438751"/>
            <a:ext cx="204480" cy="630000"/>
            <a:chOff x="8569675" y="3438751"/>
            <a:chExt cx="204480" cy="630000"/>
          </a:xfrm>
        </p:grpSpPr>
        <mc:AlternateContent xmlns:mc="http://schemas.openxmlformats.org/markup-compatibility/2006">
          <mc:Choice xmlns:p14="http://schemas.microsoft.com/office/powerpoint/2010/main" Requires="p14">
            <p:contentPart p14:bwMode="auto" r:id="rId163">
              <p14:nvContentPartPr>
                <p14:cNvPr id="16424" name="Ink 16423">
                  <a:extLst>
                    <a:ext uri="{FF2B5EF4-FFF2-40B4-BE49-F238E27FC236}">
                      <a16:creationId xmlns:a16="http://schemas.microsoft.com/office/drawing/2014/main" id="{90B369E6-DD4A-04FA-982E-8FCBEAC34468}"/>
                    </a:ext>
                  </a:extLst>
                </p14:cNvPr>
                <p14:cNvContentPartPr/>
                <p14:nvPr/>
              </p14:nvContentPartPr>
              <p14:xfrm>
                <a:off x="8656795" y="3438751"/>
                <a:ext cx="38520" cy="229320"/>
              </p14:xfrm>
            </p:contentPart>
          </mc:Choice>
          <mc:Fallback>
            <p:pic>
              <p:nvPicPr>
                <p:cNvPr id="16424" name="Ink 16423">
                  <a:extLst>
                    <a:ext uri="{FF2B5EF4-FFF2-40B4-BE49-F238E27FC236}">
                      <a16:creationId xmlns:a16="http://schemas.microsoft.com/office/drawing/2014/main" id="{90B369E6-DD4A-04FA-982E-8FCBEAC34468}"/>
                    </a:ext>
                  </a:extLst>
                </p:cNvPr>
                <p:cNvPicPr/>
                <p:nvPr/>
              </p:nvPicPr>
              <p:blipFill>
                <a:blip r:embed="rId164"/>
                <a:stretch>
                  <a:fillRect/>
                </a:stretch>
              </p:blipFill>
              <p:spPr>
                <a:xfrm>
                  <a:off x="8647795" y="3429751"/>
                  <a:ext cx="561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6425" name="Ink 16424">
                  <a:extLst>
                    <a:ext uri="{FF2B5EF4-FFF2-40B4-BE49-F238E27FC236}">
                      <a16:creationId xmlns:a16="http://schemas.microsoft.com/office/drawing/2014/main" id="{4F2513A3-2B88-30BD-DDB1-00D5F2FA1FC9}"/>
                    </a:ext>
                  </a:extLst>
                </p14:cNvPr>
                <p14:cNvContentPartPr/>
                <p14:nvPr/>
              </p14:nvContentPartPr>
              <p14:xfrm>
                <a:off x="8569675" y="3785071"/>
                <a:ext cx="204480" cy="283680"/>
              </p14:xfrm>
            </p:contentPart>
          </mc:Choice>
          <mc:Fallback>
            <p:pic>
              <p:nvPicPr>
                <p:cNvPr id="16425" name="Ink 16424">
                  <a:extLst>
                    <a:ext uri="{FF2B5EF4-FFF2-40B4-BE49-F238E27FC236}">
                      <a16:creationId xmlns:a16="http://schemas.microsoft.com/office/drawing/2014/main" id="{4F2513A3-2B88-30BD-DDB1-00D5F2FA1FC9}"/>
                    </a:ext>
                  </a:extLst>
                </p:cNvPr>
                <p:cNvPicPr/>
                <p:nvPr/>
              </p:nvPicPr>
              <p:blipFill>
                <a:blip r:embed="rId166"/>
                <a:stretch>
                  <a:fillRect/>
                </a:stretch>
              </p:blipFill>
              <p:spPr>
                <a:xfrm>
                  <a:off x="8560675" y="3776071"/>
                  <a:ext cx="222120" cy="30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7">
            <p14:nvContentPartPr>
              <p14:cNvPr id="16430" name="Ink 16429">
                <a:extLst>
                  <a:ext uri="{FF2B5EF4-FFF2-40B4-BE49-F238E27FC236}">
                    <a16:creationId xmlns:a16="http://schemas.microsoft.com/office/drawing/2014/main" id="{A1225C4F-2DA7-684E-74F9-2CE680FD774A}"/>
                  </a:ext>
                </a:extLst>
              </p14:cNvPr>
              <p14:cNvContentPartPr/>
              <p14:nvPr/>
            </p14:nvContentPartPr>
            <p14:xfrm>
              <a:off x="5684995" y="1558831"/>
              <a:ext cx="2601360" cy="71280"/>
            </p14:xfrm>
          </p:contentPart>
        </mc:Choice>
        <mc:Fallback>
          <p:pic>
            <p:nvPicPr>
              <p:cNvPr id="16430" name="Ink 16429">
                <a:extLst>
                  <a:ext uri="{FF2B5EF4-FFF2-40B4-BE49-F238E27FC236}">
                    <a16:creationId xmlns:a16="http://schemas.microsoft.com/office/drawing/2014/main" id="{A1225C4F-2DA7-684E-74F9-2CE680FD774A}"/>
                  </a:ext>
                </a:extLst>
              </p:cNvPr>
              <p:cNvPicPr/>
              <p:nvPr/>
            </p:nvPicPr>
            <p:blipFill>
              <a:blip r:embed="rId168"/>
              <a:stretch>
                <a:fillRect/>
              </a:stretch>
            </p:blipFill>
            <p:spPr>
              <a:xfrm>
                <a:off x="5675995" y="1549831"/>
                <a:ext cx="26190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6431" name="Ink 16430">
                <a:extLst>
                  <a:ext uri="{FF2B5EF4-FFF2-40B4-BE49-F238E27FC236}">
                    <a16:creationId xmlns:a16="http://schemas.microsoft.com/office/drawing/2014/main" id="{F5CD0CC5-F10A-4C85-0794-282E9DB100EC}"/>
                  </a:ext>
                </a:extLst>
              </p14:cNvPr>
              <p14:cNvContentPartPr/>
              <p14:nvPr/>
            </p14:nvContentPartPr>
            <p14:xfrm>
              <a:off x="5187835" y="2702551"/>
              <a:ext cx="3782880" cy="41040"/>
            </p14:xfrm>
          </p:contentPart>
        </mc:Choice>
        <mc:Fallback>
          <p:pic>
            <p:nvPicPr>
              <p:cNvPr id="16431" name="Ink 16430">
                <a:extLst>
                  <a:ext uri="{FF2B5EF4-FFF2-40B4-BE49-F238E27FC236}">
                    <a16:creationId xmlns:a16="http://schemas.microsoft.com/office/drawing/2014/main" id="{F5CD0CC5-F10A-4C85-0794-282E9DB100EC}"/>
                  </a:ext>
                </a:extLst>
              </p:cNvPr>
              <p:cNvPicPr/>
              <p:nvPr/>
            </p:nvPicPr>
            <p:blipFill>
              <a:blip r:embed="rId170"/>
              <a:stretch>
                <a:fillRect/>
              </a:stretch>
            </p:blipFill>
            <p:spPr>
              <a:xfrm>
                <a:off x="5179195" y="2693551"/>
                <a:ext cx="38005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6432" name="Ink 16431">
                <a:extLst>
                  <a:ext uri="{FF2B5EF4-FFF2-40B4-BE49-F238E27FC236}">
                    <a16:creationId xmlns:a16="http://schemas.microsoft.com/office/drawing/2014/main" id="{C286276A-B504-EF99-FA32-CD24394BC4E8}"/>
                  </a:ext>
                </a:extLst>
              </p14:cNvPr>
              <p14:cNvContentPartPr/>
              <p14:nvPr/>
            </p14:nvContentPartPr>
            <p14:xfrm>
              <a:off x="5297275" y="3500311"/>
              <a:ext cx="3696120" cy="59400"/>
            </p14:xfrm>
          </p:contentPart>
        </mc:Choice>
        <mc:Fallback>
          <p:pic>
            <p:nvPicPr>
              <p:cNvPr id="16432" name="Ink 16431">
                <a:extLst>
                  <a:ext uri="{FF2B5EF4-FFF2-40B4-BE49-F238E27FC236}">
                    <a16:creationId xmlns:a16="http://schemas.microsoft.com/office/drawing/2014/main" id="{C286276A-B504-EF99-FA32-CD24394BC4E8}"/>
                  </a:ext>
                </a:extLst>
              </p:cNvPr>
              <p:cNvPicPr/>
              <p:nvPr/>
            </p:nvPicPr>
            <p:blipFill>
              <a:blip r:embed="rId172"/>
              <a:stretch>
                <a:fillRect/>
              </a:stretch>
            </p:blipFill>
            <p:spPr>
              <a:xfrm>
                <a:off x="5288275" y="3491311"/>
                <a:ext cx="37137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6433" name="Ink 16432">
                <a:extLst>
                  <a:ext uri="{FF2B5EF4-FFF2-40B4-BE49-F238E27FC236}">
                    <a16:creationId xmlns:a16="http://schemas.microsoft.com/office/drawing/2014/main" id="{C26A6FAB-267A-5E94-A926-2C30EBE5F826}"/>
                  </a:ext>
                </a:extLst>
              </p14:cNvPr>
              <p14:cNvContentPartPr/>
              <p14:nvPr/>
            </p14:nvContentPartPr>
            <p14:xfrm>
              <a:off x="9054235" y="1550191"/>
              <a:ext cx="49320" cy="229320"/>
            </p14:xfrm>
          </p:contentPart>
        </mc:Choice>
        <mc:Fallback>
          <p:pic>
            <p:nvPicPr>
              <p:cNvPr id="16433" name="Ink 16432">
                <a:extLst>
                  <a:ext uri="{FF2B5EF4-FFF2-40B4-BE49-F238E27FC236}">
                    <a16:creationId xmlns:a16="http://schemas.microsoft.com/office/drawing/2014/main" id="{C26A6FAB-267A-5E94-A926-2C30EBE5F826}"/>
                  </a:ext>
                </a:extLst>
              </p:cNvPr>
              <p:cNvPicPr/>
              <p:nvPr/>
            </p:nvPicPr>
            <p:blipFill>
              <a:blip r:embed="rId174"/>
              <a:stretch>
                <a:fillRect/>
              </a:stretch>
            </p:blipFill>
            <p:spPr>
              <a:xfrm>
                <a:off x="9045235" y="1541551"/>
                <a:ext cx="669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6434" name="Ink 16433">
                <a:extLst>
                  <a:ext uri="{FF2B5EF4-FFF2-40B4-BE49-F238E27FC236}">
                    <a16:creationId xmlns:a16="http://schemas.microsoft.com/office/drawing/2014/main" id="{972CC3C5-7356-E91E-5688-C636938DC9C0}"/>
                  </a:ext>
                </a:extLst>
              </p14:cNvPr>
              <p14:cNvContentPartPr/>
              <p14:nvPr/>
            </p14:nvContentPartPr>
            <p14:xfrm>
              <a:off x="9153595" y="2536591"/>
              <a:ext cx="208800" cy="240480"/>
            </p14:xfrm>
          </p:contentPart>
        </mc:Choice>
        <mc:Fallback>
          <p:pic>
            <p:nvPicPr>
              <p:cNvPr id="16434" name="Ink 16433">
                <a:extLst>
                  <a:ext uri="{FF2B5EF4-FFF2-40B4-BE49-F238E27FC236}">
                    <a16:creationId xmlns:a16="http://schemas.microsoft.com/office/drawing/2014/main" id="{972CC3C5-7356-E91E-5688-C636938DC9C0}"/>
                  </a:ext>
                </a:extLst>
              </p:cNvPr>
              <p:cNvPicPr/>
              <p:nvPr/>
            </p:nvPicPr>
            <p:blipFill>
              <a:blip r:embed="rId176"/>
              <a:stretch>
                <a:fillRect/>
              </a:stretch>
            </p:blipFill>
            <p:spPr>
              <a:xfrm>
                <a:off x="9144955" y="2527591"/>
                <a:ext cx="2264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6435" name="Ink 16434">
                <a:extLst>
                  <a:ext uri="{FF2B5EF4-FFF2-40B4-BE49-F238E27FC236}">
                    <a16:creationId xmlns:a16="http://schemas.microsoft.com/office/drawing/2014/main" id="{C9C69C62-82C1-AED0-B9C4-BE8B35472ECB}"/>
                  </a:ext>
                </a:extLst>
              </p14:cNvPr>
              <p14:cNvContentPartPr/>
              <p14:nvPr/>
            </p14:nvContentPartPr>
            <p14:xfrm>
              <a:off x="9223075" y="3358831"/>
              <a:ext cx="278640" cy="289440"/>
            </p14:xfrm>
          </p:contentPart>
        </mc:Choice>
        <mc:Fallback>
          <p:pic>
            <p:nvPicPr>
              <p:cNvPr id="16435" name="Ink 16434">
                <a:extLst>
                  <a:ext uri="{FF2B5EF4-FFF2-40B4-BE49-F238E27FC236}">
                    <a16:creationId xmlns:a16="http://schemas.microsoft.com/office/drawing/2014/main" id="{C9C69C62-82C1-AED0-B9C4-BE8B35472ECB}"/>
                  </a:ext>
                </a:extLst>
              </p:cNvPr>
              <p:cNvPicPr/>
              <p:nvPr/>
            </p:nvPicPr>
            <p:blipFill>
              <a:blip r:embed="rId178"/>
              <a:stretch>
                <a:fillRect/>
              </a:stretch>
            </p:blipFill>
            <p:spPr>
              <a:xfrm>
                <a:off x="9214435" y="3349831"/>
                <a:ext cx="296280" cy="307080"/>
              </a:xfrm>
              <a:prstGeom prst="rect">
                <a:avLst/>
              </a:prstGeom>
            </p:spPr>
          </p:pic>
        </mc:Fallback>
      </mc:AlternateContent>
      <p:grpSp>
        <p:nvGrpSpPr>
          <p:cNvPr id="16439" name="Group 16438">
            <a:extLst>
              <a:ext uri="{FF2B5EF4-FFF2-40B4-BE49-F238E27FC236}">
                <a16:creationId xmlns:a16="http://schemas.microsoft.com/office/drawing/2014/main" id="{A2EA65E4-4140-1130-181F-A4D4650386F5}"/>
              </a:ext>
            </a:extLst>
          </p:cNvPr>
          <p:cNvGrpSpPr/>
          <p:nvPr/>
        </p:nvGrpSpPr>
        <p:grpSpPr>
          <a:xfrm>
            <a:off x="9909235" y="1500151"/>
            <a:ext cx="277560" cy="542160"/>
            <a:chOff x="9909235" y="1500151"/>
            <a:chExt cx="277560" cy="542160"/>
          </a:xfrm>
        </p:grpSpPr>
        <mc:AlternateContent xmlns:mc="http://schemas.openxmlformats.org/markup-compatibility/2006">
          <mc:Choice xmlns:p14="http://schemas.microsoft.com/office/powerpoint/2010/main" Requires="p14">
            <p:contentPart p14:bwMode="auto" r:id="rId179">
              <p14:nvContentPartPr>
                <p14:cNvPr id="16436" name="Ink 16435">
                  <a:extLst>
                    <a:ext uri="{FF2B5EF4-FFF2-40B4-BE49-F238E27FC236}">
                      <a16:creationId xmlns:a16="http://schemas.microsoft.com/office/drawing/2014/main" id="{0CA410B8-4E50-9B89-E5A4-9CE2877EDA69}"/>
                    </a:ext>
                  </a:extLst>
                </p14:cNvPr>
                <p14:cNvContentPartPr/>
                <p14:nvPr/>
              </p14:nvContentPartPr>
              <p14:xfrm>
                <a:off x="9968275" y="1500151"/>
                <a:ext cx="51120" cy="401040"/>
              </p14:xfrm>
            </p:contentPart>
          </mc:Choice>
          <mc:Fallback>
            <p:pic>
              <p:nvPicPr>
                <p:cNvPr id="16436" name="Ink 16435">
                  <a:extLst>
                    <a:ext uri="{FF2B5EF4-FFF2-40B4-BE49-F238E27FC236}">
                      <a16:creationId xmlns:a16="http://schemas.microsoft.com/office/drawing/2014/main" id="{0CA410B8-4E50-9B89-E5A4-9CE2877EDA69}"/>
                    </a:ext>
                  </a:extLst>
                </p:cNvPr>
                <p:cNvPicPr/>
                <p:nvPr/>
              </p:nvPicPr>
              <p:blipFill>
                <a:blip r:embed="rId180"/>
                <a:stretch>
                  <a:fillRect/>
                </a:stretch>
              </p:blipFill>
              <p:spPr>
                <a:xfrm>
                  <a:off x="9959635" y="1491511"/>
                  <a:ext cx="6876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6437" name="Ink 16436">
                  <a:extLst>
                    <a:ext uri="{FF2B5EF4-FFF2-40B4-BE49-F238E27FC236}">
                      <a16:creationId xmlns:a16="http://schemas.microsoft.com/office/drawing/2014/main" id="{54F6F672-FA61-059A-330C-97D25CEC61EC}"/>
                    </a:ext>
                  </a:extLst>
                </p14:cNvPr>
                <p14:cNvContentPartPr/>
                <p14:nvPr/>
              </p14:nvContentPartPr>
              <p14:xfrm>
                <a:off x="9909235" y="1827031"/>
                <a:ext cx="277560" cy="215280"/>
              </p14:xfrm>
            </p:contentPart>
          </mc:Choice>
          <mc:Fallback>
            <p:pic>
              <p:nvPicPr>
                <p:cNvPr id="16437" name="Ink 16436">
                  <a:extLst>
                    <a:ext uri="{FF2B5EF4-FFF2-40B4-BE49-F238E27FC236}">
                      <a16:creationId xmlns:a16="http://schemas.microsoft.com/office/drawing/2014/main" id="{54F6F672-FA61-059A-330C-97D25CEC61EC}"/>
                    </a:ext>
                  </a:extLst>
                </p:cNvPr>
                <p:cNvPicPr/>
                <p:nvPr/>
              </p:nvPicPr>
              <p:blipFill>
                <a:blip r:embed="rId182"/>
                <a:stretch>
                  <a:fillRect/>
                </a:stretch>
              </p:blipFill>
              <p:spPr>
                <a:xfrm>
                  <a:off x="9900235" y="1818031"/>
                  <a:ext cx="295200" cy="23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3">
            <p14:nvContentPartPr>
              <p14:cNvPr id="16438" name="Ink 16437">
                <a:extLst>
                  <a:ext uri="{FF2B5EF4-FFF2-40B4-BE49-F238E27FC236}">
                    <a16:creationId xmlns:a16="http://schemas.microsoft.com/office/drawing/2014/main" id="{0507F232-2F55-F11A-D482-4B778874B657}"/>
                  </a:ext>
                </a:extLst>
              </p14:cNvPr>
              <p14:cNvContentPartPr/>
              <p14:nvPr/>
            </p14:nvContentPartPr>
            <p14:xfrm>
              <a:off x="9918955" y="2233831"/>
              <a:ext cx="268920" cy="371880"/>
            </p14:xfrm>
          </p:contentPart>
        </mc:Choice>
        <mc:Fallback>
          <p:pic>
            <p:nvPicPr>
              <p:cNvPr id="16438" name="Ink 16437">
                <a:extLst>
                  <a:ext uri="{FF2B5EF4-FFF2-40B4-BE49-F238E27FC236}">
                    <a16:creationId xmlns:a16="http://schemas.microsoft.com/office/drawing/2014/main" id="{0507F232-2F55-F11A-D482-4B778874B657}"/>
                  </a:ext>
                </a:extLst>
              </p:cNvPr>
              <p:cNvPicPr/>
              <p:nvPr/>
            </p:nvPicPr>
            <p:blipFill>
              <a:blip r:embed="rId184"/>
              <a:stretch>
                <a:fillRect/>
              </a:stretch>
            </p:blipFill>
            <p:spPr>
              <a:xfrm>
                <a:off x="9909955" y="2225191"/>
                <a:ext cx="286560" cy="389520"/>
              </a:xfrm>
              <a:prstGeom prst="rect">
                <a:avLst/>
              </a:prstGeom>
            </p:spPr>
          </p:pic>
        </mc:Fallback>
      </mc:AlternateContent>
      <p:grpSp>
        <p:nvGrpSpPr>
          <p:cNvPr id="1058889" name="Group 1058888">
            <a:extLst>
              <a:ext uri="{FF2B5EF4-FFF2-40B4-BE49-F238E27FC236}">
                <a16:creationId xmlns:a16="http://schemas.microsoft.com/office/drawing/2014/main" id="{38B85856-171E-8F35-70B1-FEBAAF6B382B}"/>
              </a:ext>
            </a:extLst>
          </p:cNvPr>
          <p:cNvGrpSpPr/>
          <p:nvPr/>
        </p:nvGrpSpPr>
        <p:grpSpPr>
          <a:xfrm>
            <a:off x="3527515" y="3528751"/>
            <a:ext cx="120600" cy="331560"/>
            <a:chOff x="3527515" y="3528751"/>
            <a:chExt cx="120600" cy="331560"/>
          </a:xfrm>
        </p:grpSpPr>
        <mc:AlternateContent xmlns:mc="http://schemas.openxmlformats.org/markup-compatibility/2006">
          <mc:Choice xmlns:p14="http://schemas.microsoft.com/office/powerpoint/2010/main" Requires="p14">
            <p:contentPart p14:bwMode="auto" r:id="rId185">
              <p14:nvContentPartPr>
                <p14:cNvPr id="1058883" name="Ink 1058882">
                  <a:extLst>
                    <a:ext uri="{FF2B5EF4-FFF2-40B4-BE49-F238E27FC236}">
                      <a16:creationId xmlns:a16="http://schemas.microsoft.com/office/drawing/2014/main" id="{B79D002E-3FF0-A577-ACF0-6F5948D3388C}"/>
                    </a:ext>
                  </a:extLst>
                </p14:cNvPr>
                <p14:cNvContentPartPr/>
                <p14:nvPr/>
              </p14:nvContentPartPr>
              <p14:xfrm>
                <a:off x="3527515" y="3528751"/>
                <a:ext cx="120600" cy="111600"/>
              </p14:xfrm>
            </p:contentPart>
          </mc:Choice>
          <mc:Fallback>
            <p:pic>
              <p:nvPicPr>
                <p:cNvPr id="1058883" name="Ink 1058882">
                  <a:extLst>
                    <a:ext uri="{FF2B5EF4-FFF2-40B4-BE49-F238E27FC236}">
                      <a16:creationId xmlns:a16="http://schemas.microsoft.com/office/drawing/2014/main" id="{B79D002E-3FF0-A577-ACF0-6F5948D3388C}"/>
                    </a:ext>
                  </a:extLst>
                </p:cNvPr>
                <p:cNvPicPr/>
                <p:nvPr/>
              </p:nvPicPr>
              <p:blipFill>
                <a:blip r:embed="rId186"/>
                <a:stretch>
                  <a:fillRect/>
                </a:stretch>
              </p:blipFill>
              <p:spPr>
                <a:xfrm>
                  <a:off x="3518515" y="3520111"/>
                  <a:ext cx="1382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58884" name="Ink 1058883">
                  <a:extLst>
                    <a:ext uri="{FF2B5EF4-FFF2-40B4-BE49-F238E27FC236}">
                      <a16:creationId xmlns:a16="http://schemas.microsoft.com/office/drawing/2014/main" id="{6A4AB89E-70E8-CD8E-FBE2-F0F7DD5C1F8E}"/>
                    </a:ext>
                  </a:extLst>
                </p14:cNvPr>
                <p14:cNvContentPartPr/>
                <p14:nvPr/>
              </p14:nvContentPartPr>
              <p14:xfrm>
                <a:off x="3608515" y="3557911"/>
                <a:ext cx="29520" cy="302400"/>
              </p14:xfrm>
            </p:contentPart>
          </mc:Choice>
          <mc:Fallback>
            <p:pic>
              <p:nvPicPr>
                <p:cNvPr id="1058884" name="Ink 1058883">
                  <a:extLst>
                    <a:ext uri="{FF2B5EF4-FFF2-40B4-BE49-F238E27FC236}">
                      <a16:creationId xmlns:a16="http://schemas.microsoft.com/office/drawing/2014/main" id="{6A4AB89E-70E8-CD8E-FBE2-F0F7DD5C1F8E}"/>
                    </a:ext>
                  </a:extLst>
                </p:cNvPr>
                <p:cNvPicPr/>
                <p:nvPr/>
              </p:nvPicPr>
              <p:blipFill>
                <a:blip r:embed="rId188"/>
                <a:stretch>
                  <a:fillRect/>
                </a:stretch>
              </p:blipFill>
              <p:spPr>
                <a:xfrm>
                  <a:off x="3599515" y="3548911"/>
                  <a:ext cx="47160" cy="320040"/>
                </a:xfrm>
                <a:prstGeom prst="rect">
                  <a:avLst/>
                </a:prstGeom>
              </p:spPr>
            </p:pic>
          </mc:Fallback>
        </mc:AlternateContent>
      </p:grpSp>
      <p:grpSp>
        <p:nvGrpSpPr>
          <p:cNvPr id="1058892" name="Group 1058891">
            <a:extLst>
              <a:ext uri="{FF2B5EF4-FFF2-40B4-BE49-F238E27FC236}">
                <a16:creationId xmlns:a16="http://schemas.microsoft.com/office/drawing/2014/main" id="{249581B3-2434-8FF3-DF7C-5ACFC39065A9}"/>
              </a:ext>
            </a:extLst>
          </p:cNvPr>
          <p:cNvGrpSpPr/>
          <p:nvPr/>
        </p:nvGrpSpPr>
        <p:grpSpPr>
          <a:xfrm>
            <a:off x="4124035" y="3508231"/>
            <a:ext cx="646560" cy="328680"/>
            <a:chOff x="4124035" y="3508231"/>
            <a:chExt cx="646560" cy="328680"/>
          </a:xfrm>
        </p:grpSpPr>
        <mc:AlternateContent xmlns:mc="http://schemas.openxmlformats.org/markup-compatibility/2006">
          <mc:Choice xmlns:p14="http://schemas.microsoft.com/office/powerpoint/2010/main" Requires="p14">
            <p:contentPart p14:bwMode="auto" r:id="rId189">
              <p14:nvContentPartPr>
                <p14:cNvPr id="1058885" name="Ink 1058884">
                  <a:extLst>
                    <a:ext uri="{FF2B5EF4-FFF2-40B4-BE49-F238E27FC236}">
                      <a16:creationId xmlns:a16="http://schemas.microsoft.com/office/drawing/2014/main" id="{DF19F48E-EBE9-D6F3-41E6-4BDE05E486F5}"/>
                    </a:ext>
                  </a:extLst>
                </p14:cNvPr>
                <p14:cNvContentPartPr/>
                <p14:nvPr/>
              </p14:nvContentPartPr>
              <p14:xfrm>
                <a:off x="4124035" y="3577711"/>
                <a:ext cx="160560" cy="225000"/>
              </p14:xfrm>
            </p:contentPart>
          </mc:Choice>
          <mc:Fallback>
            <p:pic>
              <p:nvPicPr>
                <p:cNvPr id="1058885" name="Ink 1058884">
                  <a:extLst>
                    <a:ext uri="{FF2B5EF4-FFF2-40B4-BE49-F238E27FC236}">
                      <a16:creationId xmlns:a16="http://schemas.microsoft.com/office/drawing/2014/main" id="{DF19F48E-EBE9-D6F3-41E6-4BDE05E486F5}"/>
                    </a:ext>
                  </a:extLst>
                </p:cNvPr>
                <p:cNvPicPr/>
                <p:nvPr/>
              </p:nvPicPr>
              <p:blipFill>
                <a:blip r:embed="rId190"/>
                <a:stretch>
                  <a:fillRect/>
                </a:stretch>
              </p:blipFill>
              <p:spPr>
                <a:xfrm>
                  <a:off x="4115035" y="3568711"/>
                  <a:ext cx="1782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58886" name="Ink 1058885">
                  <a:extLst>
                    <a:ext uri="{FF2B5EF4-FFF2-40B4-BE49-F238E27FC236}">
                      <a16:creationId xmlns:a16="http://schemas.microsoft.com/office/drawing/2014/main" id="{B0D4871A-26C5-6098-19C9-4E2A8880233D}"/>
                    </a:ext>
                  </a:extLst>
                </p14:cNvPr>
                <p14:cNvContentPartPr/>
                <p14:nvPr/>
              </p14:nvContentPartPr>
              <p14:xfrm>
                <a:off x="4382875" y="3666991"/>
                <a:ext cx="88560" cy="360"/>
              </p14:xfrm>
            </p:contentPart>
          </mc:Choice>
          <mc:Fallback>
            <p:pic>
              <p:nvPicPr>
                <p:cNvPr id="1058886" name="Ink 1058885">
                  <a:extLst>
                    <a:ext uri="{FF2B5EF4-FFF2-40B4-BE49-F238E27FC236}">
                      <a16:creationId xmlns:a16="http://schemas.microsoft.com/office/drawing/2014/main" id="{B0D4871A-26C5-6098-19C9-4E2A8880233D}"/>
                    </a:ext>
                  </a:extLst>
                </p:cNvPr>
                <p:cNvPicPr/>
                <p:nvPr/>
              </p:nvPicPr>
              <p:blipFill>
                <a:blip r:embed="rId38"/>
                <a:stretch>
                  <a:fillRect/>
                </a:stretch>
              </p:blipFill>
              <p:spPr>
                <a:xfrm>
                  <a:off x="4373875" y="3658351"/>
                  <a:ext cx="106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58887" name="Ink 1058886">
                  <a:extLst>
                    <a:ext uri="{FF2B5EF4-FFF2-40B4-BE49-F238E27FC236}">
                      <a16:creationId xmlns:a16="http://schemas.microsoft.com/office/drawing/2014/main" id="{031A38DF-1B63-DF85-872D-162D55B01E36}"/>
                    </a:ext>
                  </a:extLst>
                </p14:cNvPr>
                <p14:cNvContentPartPr/>
                <p14:nvPr/>
              </p14:nvContentPartPr>
              <p14:xfrm>
                <a:off x="4382875" y="3736831"/>
                <a:ext cx="119160" cy="360"/>
              </p14:xfrm>
            </p:contentPart>
          </mc:Choice>
          <mc:Fallback>
            <p:pic>
              <p:nvPicPr>
                <p:cNvPr id="1058887" name="Ink 1058886">
                  <a:extLst>
                    <a:ext uri="{FF2B5EF4-FFF2-40B4-BE49-F238E27FC236}">
                      <a16:creationId xmlns:a16="http://schemas.microsoft.com/office/drawing/2014/main" id="{031A38DF-1B63-DF85-872D-162D55B01E36}"/>
                    </a:ext>
                  </a:extLst>
                </p:cNvPr>
                <p:cNvPicPr/>
                <p:nvPr/>
              </p:nvPicPr>
              <p:blipFill>
                <a:blip r:embed="rId193"/>
                <a:stretch>
                  <a:fillRect/>
                </a:stretch>
              </p:blipFill>
              <p:spPr>
                <a:xfrm>
                  <a:off x="4373875" y="3728191"/>
                  <a:ext cx="136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58891" name="Ink 1058890">
                  <a:extLst>
                    <a:ext uri="{FF2B5EF4-FFF2-40B4-BE49-F238E27FC236}">
                      <a16:creationId xmlns:a16="http://schemas.microsoft.com/office/drawing/2014/main" id="{544159C7-ADAD-70DF-4D07-2E7FDFF6CBF1}"/>
                    </a:ext>
                  </a:extLst>
                </p14:cNvPr>
                <p14:cNvContentPartPr/>
                <p14:nvPr/>
              </p14:nvContentPartPr>
              <p14:xfrm>
                <a:off x="4588795" y="3508231"/>
                <a:ext cx="181800" cy="328680"/>
              </p14:xfrm>
            </p:contentPart>
          </mc:Choice>
          <mc:Fallback>
            <p:pic>
              <p:nvPicPr>
                <p:cNvPr id="1058891" name="Ink 1058890">
                  <a:extLst>
                    <a:ext uri="{FF2B5EF4-FFF2-40B4-BE49-F238E27FC236}">
                      <a16:creationId xmlns:a16="http://schemas.microsoft.com/office/drawing/2014/main" id="{544159C7-ADAD-70DF-4D07-2E7FDFF6CBF1}"/>
                    </a:ext>
                  </a:extLst>
                </p:cNvPr>
                <p:cNvPicPr/>
                <p:nvPr/>
              </p:nvPicPr>
              <p:blipFill>
                <a:blip r:embed="rId195"/>
                <a:stretch>
                  <a:fillRect/>
                </a:stretch>
              </p:blipFill>
              <p:spPr>
                <a:xfrm>
                  <a:off x="4580155" y="3499231"/>
                  <a:ext cx="199440" cy="34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6440" name="Ink 16439">
                <a:extLst>
                  <a:ext uri="{FF2B5EF4-FFF2-40B4-BE49-F238E27FC236}">
                    <a16:creationId xmlns:a16="http://schemas.microsoft.com/office/drawing/2014/main" id="{63DCB95C-DE8E-E575-2EEC-9545D8C0A326}"/>
                  </a:ext>
                </a:extLst>
              </p14:cNvPr>
              <p14:cNvContentPartPr/>
              <p14:nvPr/>
            </p14:nvContentPartPr>
            <p14:xfrm>
              <a:off x="446635" y="3558271"/>
              <a:ext cx="102600" cy="280440"/>
            </p14:xfrm>
          </p:contentPart>
        </mc:Choice>
        <mc:Fallback>
          <p:pic>
            <p:nvPicPr>
              <p:cNvPr id="16440" name="Ink 16439">
                <a:extLst>
                  <a:ext uri="{FF2B5EF4-FFF2-40B4-BE49-F238E27FC236}">
                    <a16:creationId xmlns:a16="http://schemas.microsoft.com/office/drawing/2014/main" id="{63DCB95C-DE8E-E575-2EEC-9545D8C0A326}"/>
                  </a:ext>
                </a:extLst>
              </p:cNvPr>
              <p:cNvPicPr/>
              <p:nvPr/>
            </p:nvPicPr>
            <p:blipFill>
              <a:blip r:embed="rId197"/>
              <a:stretch>
                <a:fillRect/>
              </a:stretch>
            </p:blipFill>
            <p:spPr>
              <a:xfrm>
                <a:off x="437995" y="3549271"/>
                <a:ext cx="1202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441" name="Ink 16440">
                <a:extLst>
                  <a:ext uri="{FF2B5EF4-FFF2-40B4-BE49-F238E27FC236}">
                    <a16:creationId xmlns:a16="http://schemas.microsoft.com/office/drawing/2014/main" id="{38F96C37-4C2D-D746-9C71-E991D4667918}"/>
                  </a:ext>
                </a:extLst>
              </p14:cNvPr>
              <p14:cNvContentPartPr/>
              <p14:nvPr/>
            </p14:nvContentPartPr>
            <p14:xfrm>
              <a:off x="963595" y="3556471"/>
              <a:ext cx="219240" cy="271800"/>
            </p14:xfrm>
          </p:contentPart>
        </mc:Choice>
        <mc:Fallback>
          <p:pic>
            <p:nvPicPr>
              <p:cNvPr id="16441" name="Ink 16440">
                <a:extLst>
                  <a:ext uri="{FF2B5EF4-FFF2-40B4-BE49-F238E27FC236}">
                    <a16:creationId xmlns:a16="http://schemas.microsoft.com/office/drawing/2014/main" id="{38F96C37-4C2D-D746-9C71-E991D4667918}"/>
                  </a:ext>
                </a:extLst>
              </p:cNvPr>
              <p:cNvPicPr/>
              <p:nvPr/>
            </p:nvPicPr>
            <p:blipFill>
              <a:blip r:embed="rId199"/>
              <a:stretch>
                <a:fillRect/>
              </a:stretch>
            </p:blipFill>
            <p:spPr>
              <a:xfrm>
                <a:off x="954955" y="3547831"/>
                <a:ext cx="2368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442" name="Ink 16441">
                <a:extLst>
                  <a:ext uri="{FF2B5EF4-FFF2-40B4-BE49-F238E27FC236}">
                    <a16:creationId xmlns:a16="http://schemas.microsoft.com/office/drawing/2014/main" id="{510CF71A-1E2B-07F7-EA20-B30C9D6CC5DC}"/>
                  </a:ext>
                </a:extLst>
              </p14:cNvPr>
              <p14:cNvContentPartPr/>
              <p14:nvPr/>
            </p14:nvContentPartPr>
            <p14:xfrm>
              <a:off x="1669555" y="3517951"/>
              <a:ext cx="149040" cy="360"/>
            </p14:xfrm>
          </p:contentPart>
        </mc:Choice>
        <mc:Fallback>
          <p:pic>
            <p:nvPicPr>
              <p:cNvPr id="16442" name="Ink 16441">
                <a:extLst>
                  <a:ext uri="{FF2B5EF4-FFF2-40B4-BE49-F238E27FC236}">
                    <a16:creationId xmlns:a16="http://schemas.microsoft.com/office/drawing/2014/main" id="{510CF71A-1E2B-07F7-EA20-B30C9D6CC5DC}"/>
                  </a:ext>
                </a:extLst>
              </p:cNvPr>
              <p:cNvPicPr/>
              <p:nvPr/>
            </p:nvPicPr>
            <p:blipFill>
              <a:blip r:embed="rId201"/>
              <a:stretch>
                <a:fillRect/>
              </a:stretch>
            </p:blipFill>
            <p:spPr>
              <a:xfrm>
                <a:off x="1660555" y="3508951"/>
                <a:ext cx="166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6443" name="Ink 16442">
                <a:extLst>
                  <a:ext uri="{FF2B5EF4-FFF2-40B4-BE49-F238E27FC236}">
                    <a16:creationId xmlns:a16="http://schemas.microsoft.com/office/drawing/2014/main" id="{2A722AB9-FD2D-C2E1-18BF-FFFCE358A9F5}"/>
                  </a:ext>
                </a:extLst>
              </p14:cNvPr>
              <p14:cNvContentPartPr/>
              <p14:nvPr/>
            </p14:nvContentPartPr>
            <p14:xfrm>
              <a:off x="1636795" y="3528031"/>
              <a:ext cx="182520" cy="219960"/>
            </p14:xfrm>
          </p:contentPart>
        </mc:Choice>
        <mc:Fallback>
          <p:pic>
            <p:nvPicPr>
              <p:cNvPr id="16443" name="Ink 16442">
                <a:extLst>
                  <a:ext uri="{FF2B5EF4-FFF2-40B4-BE49-F238E27FC236}">
                    <a16:creationId xmlns:a16="http://schemas.microsoft.com/office/drawing/2014/main" id="{2A722AB9-FD2D-C2E1-18BF-FFFCE358A9F5}"/>
                  </a:ext>
                </a:extLst>
              </p:cNvPr>
              <p:cNvPicPr/>
              <p:nvPr/>
            </p:nvPicPr>
            <p:blipFill>
              <a:blip r:embed="rId203"/>
              <a:stretch>
                <a:fillRect/>
              </a:stretch>
            </p:blipFill>
            <p:spPr>
              <a:xfrm>
                <a:off x="1627795" y="3519391"/>
                <a:ext cx="200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445" name="Ink 16444">
                <a:extLst>
                  <a:ext uri="{FF2B5EF4-FFF2-40B4-BE49-F238E27FC236}">
                    <a16:creationId xmlns:a16="http://schemas.microsoft.com/office/drawing/2014/main" id="{122C9AD3-4995-50F3-866D-C7DD8B7D74D4}"/>
                  </a:ext>
                </a:extLst>
              </p14:cNvPr>
              <p14:cNvContentPartPr/>
              <p14:nvPr/>
            </p14:nvContentPartPr>
            <p14:xfrm>
              <a:off x="2305315" y="3508231"/>
              <a:ext cx="223200" cy="298440"/>
            </p14:xfrm>
          </p:contentPart>
        </mc:Choice>
        <mc:Fallback>
          <p:pic>
            <p:nvPicPr>
              <p:cNvPr id="16445" name="Ink 16444">
                <a:extLst>
                  <a:ext uri="{FF2B5EF4-FFF2-40B4-BE49-F238E27FC236}">
                    <a16:creationId xmlns:a16="http://schemas.microsoft.com/office/drawing/2014/main" id="{122C9AD3-4995-50F3-866D-C7DD8B7D74D4}"/>
                  </a:ext>
                </a:extLst>
              </p:cNvPr>
              <p:cNvPicPr/>
              <p:nvPr/>
            </p:nvPicPr>
            <p:blipFill>
              <a:blip r:embed="rId205"/>
              <a:stretch>
                <a:fillRect/>
              </a:stretch>
            </p:blipFill>
            <p:spPr>
              <a:xfrm>
                <a:off x="2296675" y="3499231"/>
                <a:ext cx="2408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447" name="Ink 16446">
                <a:extLst>
                  <a:ext uri="{FF2B5EF4-FFF2-40B4-BE49-F238E27FC236}">
                    <a16:creationId xmlns:a16="http://schemas.microsoft.com/office/drawing/2014/main" id="{5CA17F23-7103-19B2-FCF9-A34356BC2D75}"/>
                  </a:ext>
                </a:extLst>
              </p14:cNvPr>
              <p14:cNvContentPartPr/>
              <p14:nvPr/>
            </p14:nvContentPartPr>
            <p14:xfrm>
              <a:off x="2375155" y="3686791"/>
              <a:ext cx="147960" cy="360"/>
            </p14:xfrm>
          </p:contentPart>
        </mc:Choice>
        <mc:Fallback>
          <p:pic>
            <p:nvPicPr>
              <p:cNvPr id="16447" name="Ink 16446">
                <a:extLst>
                  <a:ext uri="{FF2B5EF4-FFF2-40B4-BE49-F238E27FC236}">
                    <a16:creationId xmlns:a16="http://schemas.microsoft.com/office/drawing/2014/main" id="{5CA17F23-7103-19B2-FCF9-A34356BC2D75}"/>
                  </a:ext>
                </a:extLst>
              </p:cNvPr>
              <p:cNvPicPr/>
              <p:nvPr/>
            </p:nvPicPr>
            <p:blipFill>
              <a:blip r:embed="rId201"/>
              <a:stretch>
                <a:fillRect/>
              </a:stretch>
            </p:blipFill>
            <p:spPr>
              <a:xfrm>
                <a:off x="2366155" y="3678151"/>
                <a:ext cx="16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58882" name="Ink 1058881">
                <a:extLst>
                  <a:ext uri="{FF2B5EF4-FFF2-40B4-BE49-F238E27FC236}">
                    <a16:creationId xmlns:a16="http://schemas.microsoft.com/office/drawing/2014/main" id="{E949B4F0-F5A6-3E68-CF27-49E9C182E569}"/>
                  </a:ext>
                </a:extLst>
              </p14:cNvPr>
              <p14:cNvContentPartPr/>
              <p14:nvPr/>
            </p14:nvContentPartPr>
            <p14:xfrm>
              <a:off x="2959795" y="3517231"/>
              <a:ext cx="161640" cy="310320"/>
            </p14:xfrm>
          </p:contentPart>
        </mc:Choice>
        <mc:Fallback>
          <p:pic>
            <p:nvPicPr>
              <p:cNvPr id="1058882" name="Ink 1058881">
                <a:extLst>
                  <a:ext uri="{FF2B5EF4-FFF2-40B4-BE49-F238E27FC236}">
                    <a16:creationId xmlns:a16="http://schemas.microsoft.com/office/drawing/2014/main" id="{E949B4F0-F5A6-3E68-CF27-49E9C182E569}"/>
                  </a:ext>
                </a:extLst>
              </p:cNvPr>
              <p:cNvPicPr/>
              <p:nvPr/>
            </p:nvPicPr>
            <p:blipFill>
              <a:blip r:embed="rId208"/>
              <a:stretch>
                <a:fillRect/>
              </a:stretch>
            </p:blipFill>
            <p:spPr>
              <a:xfrm>
                <a:off x="2951155" y="3508591"/>
                <a:ext cx="1792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58893" name="Ink 1058892">
                <a:extLst>
                  <a:ext uri="{FF2B5EF4-FFF2-40B4-BE49-F238E27FC236}">
                    <a16:creationId xmlns:a16="http://schemas.microsoft.com/office/drawing/2014/main" id="{3F355BF9-276A-7354-5402-5A9CCE462A93}"/>
                  </a:ext>
                </a:extLst>
              </p14:cNvPr>
              <p14:cNvContentPartPr/>
              <p14:nvPr/>
            </p14:nvContentPartPr>
            <p14:xfrm>
              <a:off x="1554355" y="3846271"/>
              <a:ext cx="383760" cy="401760"/>
            </p14:xfrm>
          </p:contentPart>
        </mc:Choice>
        <mc:Fallback>
          <p:pic>
            <p:nvPicPr>
              <p:cNvPr id="1058893" name="Ink 1058892">
                <a:extLst>
                  <a:ext uri="{FF2B5EF4-FFF2-40B4-BE49-F238E27FC236}">
                    <a16:creationId xmlns:a16="http://schemas.microsoft.com/office/drawing/2014/main" id="{3F355BF9-276A-7354-5402-5A9CCE462A93}"/>
                  </a:ext>
                </a:extLst>
              </p:cNvPr>
              <p:cNvPicPr/>
              <p:nvPr/>
            </p:nvPicPr>
            <p:blipFill>
              <a:blip r:embed="rId210"/>
              <a:stretch>
                <a:fillRect/>
              </a:stretch>
            </p:blipFill>
            <p:spPr>
              <a:xfrm>
                <a:off x="1545715" y="3837271"/>
                <a:ext cx="40140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58894" name="Ink 1058893">
                <a:extLst>
                  <a:ext uri="{FF2B5EF4-FFF2-40B4-BE49-F238E27FC236}">
                    <a16:creationId xmlns:a16="http://schemas.microsoft.com/office/drawing/2014/main" id="{5276AE61-B9E7-C4E7-BACE-D88E50A6ED31}"/>
                  </a:ext>
                </a:extLst>
              </p14:cNvPr>
              <p14:cNvContentPartPr/>
              <p14:nvPr/>
            </p14:nvContentPartPr>
            <p14:xfrm>
              <a:off x="2007235" y="3846271"/>
              <a:ext cx="581040" cy="413640"/>
            </p14:xfrm>
          </p:contentPart>
        </mc:Choice>
        <mc:Fallback>
          <p:pic>
            <p:nvPicPr>
              <p:cNvPr id="1058894" name="Ink 1058893">
                <a:extLst>
                  <a:ext uri="{FF2B5EF4-FFF2-40B4-BE49-F238E27FC236}">
                    <a16:creationId xmlns:a16="http://schemas.microsoft.com/office/drawing/2014/main" id="{5276AE61-B9E7-C4E7-BACE-D88E50A6ED31}"/>
                  </a:ext>
                </a:extLst>
              </p:cNvPr>
              <p:cNvPicPr/>
              <p:nvPr/>
            </p:nvPicPr>
            <p:blipFill>
              <a:blip r:embed="rId212"/>
              <a:stretch>
                <a:fillRect/>
              </a:stretch>
            </p:blipFill>
            <p:spPr>
              <a:xfrm>
                <a:off x="1998235" y="3837271"/>
                <a:ext cx="59868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58895" name="Ink 1058894">
                <a:extLst>
                  <a:ext uri="{FF2B5EF4-FFF2-40B4-BE49-F238E27FC236}">
                    <a16:creationId xmlns:a16="http://schemas.microsoft.com/office/drawing/2014/main" id="{E73B93CA-4413-41F4-BD85-06165C0D822F}"/>
                  </a:ext>
                </a:extLst>
              </p14:cNvPr>
              <p14:cNvContentPartPr/>
              <p14:nvPr/>
            </p14:nvContentPartPr>
            <p14:xfrm>
              <a:off x="556075" y="4253431"/>
              <a:ext cx="4320" cy="201960"/>
            </p14:xfrm>
          </p:contentPart>
        </mc:Choice>
        <mc:Fallback>
          <p:pic>
            <p:nvPicPr>
              <p:cNvPr id="1058895" name="Ink 1058894">
                <a:extLst>
                  <a:ext uri="{FF2B5EF4-FFF2-40B4-BE49-F238E27FC236}">
                    <a16:creationId xmlns:a16="http://schemas.microsoft.com/office/drawing/2014/main" id="{E73B93CA-4413-41F4-BD85-06165C0D822F}"/>
                  </a:ext>
                </a:extLst>
              </p:cNvPr>
              <p:cNvPicPr/>
              <p:nvPr/>
            </p:nvPicPr>
            <p:blipFill>
              <a:blip r:embed="rId214"/>
              <a:stretch>
                <a:fillRect/>
              </a:stretch>
            </p:blipFill>
            <p:spPr>
              <a:xfrm>
                <a:off x="547075" y="4244791"/>
                <a:ext cx="219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58896" name="Ink 1058895">
                <a:extLst>
                  <a:ext uri="{FF2B5EF4-FFF2-40B4-BE49-F238E27FC236}">
                    <a16:creationId xmlns:a16="http://schemas.microsoft.com/office/drawing/2014/main" id="{3D8CDEDF-6601-9D4E-1086-B6CDBBE024F1}"/>
                  </a:ext>
                </a:extLst>
              </p14:cNvPr>
              <p14:cNvContentPartPr/>
              <p14:nvPr/>
            </p14:nvContentPartPr>
            <p14:xfrm>
              <a:off x="755155" y="4242991"/>
              <a:ext cx="358920" cy="259200"/>
            </p14:xfrm>
          </p:contentPart>
        </mc:Choice>
        <mc:Fallback>
          <p:pic>
            <p:nvPicPr>
              <p:cNvPr id="1058896" name="Ink 1058895">
                <a:extLst>
                  <a:ext uri="{FF2B5EF4-FFF2-40B4-BE49-F238E27FC236}">
                    <a16:creationId xmlns:a16="http://schemas.microsoft.com/office/drawing/2014/main" id="{3D8CDEDF-6601-9D4E-1086-B6CDBBE024F1}"/>
                  </a:ext>
                </a:extLst>
              </p:cNvPr>
              <p:cNvPicPr/>
              <p:nvPr/>
            </p:nvPicPr>
            <p:blipFill>
              <a:blip r:embed="rId216"/>
              <a:stretch>
                <a:fillRect/>
              </a:stretch>
            </p:blipFill>
            <p:spPr>
              <a:xfrm>
                <a:off x="746515" y="4234351"/>
                <a:ext cx="3765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58897" name="Ink 1058896">
                <a:extLst>
                  <a:ext uri="{FF2B5EF4-FFF2-40B4-BE49-F238E27FC236}">
                    <a16:creationId xmlns:a16="http://schemas.microsoft.com/office/drawing/2014/main" id="{74CB43CF-9A71-BC76-4BA1-D6933C5648C9}"/>
                  </a:ext>
                </a:extLst>
              </p14:cNvPr>
              <p14:cNvContentPartPr/>
              <p14:nvPr/>
            </p14:nvContentPartPr>
            <p14:xfrm>
              <a:off x="1351315" y="4323271"/>
              <a:ext cx="108360" cy="360"/>
            </p14:xfrm>
          </p:contentPart>
        </mc:Choice>
        <mc:Fallback>
          <p:pic>
            <p:nvPicPr>
              <p:cNvPr id="1058897" name="Ink 1058896">
                <a:extLst>
                  <a:ext uri="{FF2B5EF4-FFF2-40B4-BE49-F238E27FC236}">
                    <a16:creationId xmlns:a16="http://schemas.microsoft.com/office/drawing/2014/main" id="{74CB43CF-9A71-BC76-4BA1-D6933C5648C9}"/>
                  </a:ext>
                </a:extLst>
              </p:cNvPr>
              <p:cNvPicPr/>
              <p:nvPr/>
            </p:nvPicPr>
            <p:blipFill>
              <a:blip r:embed="rId218"/>
              <a:stretch>
                <a:fillRect/>
              </a:stretch>
            </p:blipFill>
            <p:spPr>
              <a:xfrm>
                <a:off x="1342675" y="4314631"/>
                <a:ext cx="12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58898" name="Ink 1058897">
                <a:extLst>
                  <a:ext uri="{FF2B5EF4-FFF2-40B4-BE49-F238E27FC236}">
                    <a16:creationId xmlns:a16="http://schemas.microsoft.com/office/drawing/2014/main" id="{99F9368B-4FF9-B13B-7A38-1EDE70D1C2EE}"/>
                  </a:ext>
                </a:extLst>
              </p14:cNvPr>
              <p14:cNvContentPartPr/>
              <p14:nvPr/>
            </p14:nvContentPartPr>
            <p14:xfrm>
              <a:off x="1350595" y="4323271"/>
              <a:ext cx="231840" cy="212040"/>
            </p14:xfrm>
          </p:contentPart>
        </mc:Choice>
        <mc:Fallback>
          <p:pic>
            <p:nvPicPr>
              <p:cNvPr id="1058898" name="Ink 1058897">
                <a:extLst>
                  <a:ext uri="{FF2B5EF4-FFF2-40B4-BE49-F238E27FC236}">
                    <a16:creationId xmlns:a16="http://schemas.microsoft.com/office/drawing/2014/main" id="{99F9368B-4FF9-B13B-7A38-1EDE70D1C2EE}"/>
                  </a:ext>
                </a:extLst>
              </p:cNvPr>
              <p:cNvPicPr/>
              <p:nvPr/>
            </p:nvPicPr>
            <p:blipFill>
              <a:blip r:embed="rId220"/>
              <a:stretch>
                <a:fillRect/>
              </a:stretch>
            </p:blipFill>
            <p:spPr>
              <a:xfrm>
                <a:off x="1341595" y="4314631"/>
                <a:ext cx="249480" cy="229680"/>
              </a:xfrm>
              <a:prstGeom prst="rect">
                <a:avLst/>
              </a:prstGeom>
            </p:spPr>
          </p:pic>
        </mc:Fallback>
      </mc:AlternateContent>
      <p:grpSp>
        <p:nvGrpSpPr>
          <p:cNvPr id="1058925" name="Group 1058924">
            <a:extLst>
              <a:ext uri="{FF2B5EF4-FFF2-40B4-BE49-F238E27FC236}">
                <a16:creationId xmlns:a16="http://schemas.microsoft.com/office/drawing/2014/main" id="{C024B691-FCF2-28FE-4D1E-D03003FFA845}"/>
              </a:ext>
            </a:extLst>
          </p:cNvPr>
          <p:cNvGrpSpPr/>
          <p:nvPr/>
        </p:nvGrpSpPr>
        <p:grpSpPr>
          <a:xfrm>
            <a:off x="337555" y="4681111"/>
            <a:ext cx="1285920" cy="629280"/>
            <a:chOff x="337555" y="4681111"/>
            <a:chExt cx="1285920" cy="629280"/>
          </a:xfrm>
        </p:grpSpPr>
        <mc:AlternateContent xmlns:mc="http://schemas.openxmlformats.org/markup-compatibility/2006">
          <mc:Choice xmlns:p14="http://schemas.microsoft.com/office/powerpoint/2010/main" Requires="p14">
            <p:contentPart p14:bwMode="auto" r:id="rId221">
              <p14:nvContentPartPr>
                <p14:cNvPr id="1058906" name="Ink 1058905">
                  <a:extLst>
                    <a:ext uri="{FF2B5EF4-FFF2-40B4-BE49-F238E27FC236}">
                      <a16:creationId xmlns:a16="http://schemas.microsoft.com/office/drawing/2014/main" id="{FD8725B8-AB51-AE75-670A-B5277571DAFC}"/>
                    </a:ext>
                  </a:extLst>
                </p14:cNvPr>
                <p14:cNvContentPartPr/>
                <p14:nvPr/>
              </p14:nvContentPartPr>
              <p14:xfrm>
                <a:off x="585235" y="4681111"/>
                <a:ext cx="338760" cy="273240"/>
              </p14:xfrm>
            </p:contentPart>
          </mc:Choice>
          <mc:Fallback>
            <p:pic>
              <p:nvPicPr>
                <p:cNvPr id="1058906" name="Ink 1058905">
                  <a:extLst>
                    <a:ext uri="{FF2B5EF4-FFF2-40B4-BE49-F238E27FC236}">
                      <a16:creationId xmlns:a16="http://schemas.microsoft.com/office/drawing/2014/main" id="{FD8725B8-AB51-AE75-670A-B5277571DAFC}"/>
                    </a:ext>
                  </a:extLst>
                </p:cNvPr>
                <p:cNvPicPr/>
                <p:nvPr/>
              </p:nvPicPr>
              <p:blipFill>
                <a:blip r:embed="rId222"/>
                <a:stretch>
                  <a:fillRect/>
                </a:stretch>
              </p:blipFill>
              <p:spPr>
                <a:xfrm>
                  <a:off x="576595" y="4672111"/>
                  <a:ext cx="3564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58907" name="Ink 1058906">
                  <a:extLst>
                    <a:ext uri="{FF2B5EF4-FFF2-40B4-BE49-F238E27FC236}">
                      <a16:creationId xmlns:a16="http://schemas.microsoft.com/office/drawing/2014/main" id="{0AFD47A8-1781-7787-9CBC-DAC1EED07CA1}"/>
                    </a:ext>
                  </a:extLst>
                </p14:cNvPr>
                <p14:cNvContentPartPr/>
                <p14:nvPr/>
              </p14:nvContentPartPr>
              <p14:xfrm>
                <a:off x="903835" y="4681111"/>
                <a:ext cx="463680" cy="289440"/>
              </p14:xfrm>
            </p:contentPart>
          </mc:Choice>
          <mc:Fallback>
            <p:pic>
              <p:nvPicPr>
                <p:cNvPr id="1058907" name="Ink 1058906">
                  <a:extLst>
                    <a:ext uri="{FF2B5EF4-FFF2-40B4-BE49-F238E27FC236}">
                      <a16:creationId xmlns:a16="http://schemas.microsoft.com/office/drawing/2014/main" id="{0AFD47A8-1781-7787-9CBC-DAC1EED07CA1}"/>
                    </a:ext>
                  </a:extLst>
                </p:cNvPr>
                <p:cNvPicPr/>
                <p:nvPr/>
              </p:nvPicPr>
              <p:blipFill>
                <a:blip r:embed="rId224"/>
                <a:stretch>
                  <a:fillRect/>
                </a:stretch>
              </p:blipFill>
              <p:spPr>
                <a:xfrm>
                  <a:off x="895195" y="4672111"/>
                  <a:ext cx="4813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058908" name="Ink 1058907">
                  <a:extLst>
                    <a:ext uri="{FF2B5EF4-FFF2-40B4-BE49-F238E27FC236}">
                      <a16:creationId xmlns:a16="http://schemas.microsoft.com/office/drawing/2014/main" id="{AE0DFC67-A0B0-3224-FD09-0AB22A53FBC0}"/>
                    </a:ext>
                  </a:extLst>
                </p14:cNvPr>
                <p14:cNvContentPartPr/>
                <p14:nvPr/>
              </p14:nvContentPartPr>
              <p14:xfrm>
                <a:off x="337555" y="5048671"/>
                <a:ext cx="360" cy="165960"/>
              </p14:xfrm>
            </p:contentPart>
          </mc:Choice>
          <mc:Fallback>
            <p:pic>
              <p:nvPicPr>
                <p:cNvPr id="1058908" name="Ink 1058907">
                  <a:extLst>
                    <a:ext uri="{FF2B5EF4-FFF2-40B4-BE49-F238E27FC236}">
                      <a16:creationId xmlns:a16="http://schemas.microsoft.com/office/drawing/2014/main" id="{AE0DFC67-A0B0-3224-FD09-0AB22A53FBC0}"/>
                    </a:ext>
                  </a:extLst>
                </p:cNvPr>
                <p:cNvPicPr/>
                <p:nvPr/>
              </p:nvPicPr>
              <p:blipFill>
                <a:blip r:embed="rId226"/>
                <a:stretch>
                  <a:fillRect/>
                </a:stretch>
              </p:blipFill>
              <p:spPr>
                <a:xfrm>
                  <a:off x="328555" y="5040031"/>
                  <a:ext cx="18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58909" name="Ink 1058908">
                  <a:extLst>
                    <a:ext uri="{FF2B5EF4-FFF2-40B4-BE49-F238E27FC236}">
                      <a16:creationId xmlns:a16="http://schemas.microsoft.com/office/drawing/2014/main" id="{F7DBEB44-F469-F377-DF34-0DDEF9506D3E}"/>
                    </a:ext>
                  </a:extLst>
                </p14:cNvPr>
                <p14:cNvContentPartPr/>
                <p14:nvPr/>
              </p14:nvContentPartPr>
              <p14:xfrm>
                <a:off x="496675" y="5077831"/>
                <a:ext cx="294480" cy="221400"/>
              </p14:xfrm>
            </p:contentPart>
          </mc:Choice>
          <mc:Fallback>
            <p:pic>
              <p:nvPicPr>
                <p:cNvPr id="1058909" name="Ink 1058908">
                  <a:extLst>
                    <a:ext uri="{FF2B5EF4-FFF2-40B4-BE49-F238E27FC236}">
                      <a16:creationId xmlns:a16="http://schemas.microsoft.com/office/drawing/2014/main" id="{F7DBEB44-F469-F377-DF34-0DDEF9506D3E}"/>
                    </a:ext>
                  </a:extLst>
                </p:cNvPr>
                <p:cNvPicPr/>
                <p:nvPr/>
              </p:nvPicPr>
              <p:blipFill>
                <a:blip r:embed="rId228"/>
                <a:stretch>
                  <a:fillRect/>
                </a:stretch>
              </p:blipFill>
              <p:spPr>
                <a:xfrm>
                  <a:off x="488035" y="5069191"/>
                  <a:ext cx="312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58911" name="Ink 1058910">
                  <a:extLst>
                    <a:ext uri="{FF2B5EF4-FFF2-40B4-BE49-F238E27FC236}">
                      <a16:creationId xmlns:a16="http://schemas.microsoft.com/office/drawing/2014/main" id="{25459A52-3DB2-6C56-C491-E976C64161B1}"/>
                    </a:ext>
                  </a:extLst>
                </p14:cNvPr>
                <p14:cNvContentPartPr/>
                <p14:nvPr/>
              </p14:nvContentPartPr>
              <p14:xfrm>
                <a:off x="1371115" y="5068111"/>
                <a:ext cx="186840" cy="10440"/>
              </p14:xfrm>
            </p:contentPart>
          </mc:Choice>
          <mc:Fallback>
            <p:pic>
              <p:nvPicPr>
                <p:cNvPr id="1058911" name="Ink 1058910">
                  <a:extLst>
                    <a:ext uri="{FF2B5EF4-FFF2-40B4-BE49-F238E27FC236}">
                      <a16:creationId xmlns:a16="http://schemas.microsoft.com/office/drawing/2014/main" id="{25459A52-3DB2-6C56-C491-E976C64161B1}"/>
                    </a:ext>
                  </a:extLst>
                </p:cNvPr>
                <p:cNvPicPr/>
                <p:nvPr/>
              </p:nvPicPr>
              <p:blipFill>
                <a:blip r:embed="rId230"/>
                <a:stretch>
                  <a:fillRect/>
                </a:stretch>
              </p:blipFill>
              <p:spPr>
                <a:xfrm>
                  <a:off x="1362475" y="5059471"/>
                  <a:ext cx="204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58912" name="Ink 1058911">
                  <a:extLst>
                    <a:ext uri="{FF2B5EF4-FFF2-40B4-BE49-F238E27FC236}">
                      <a16:creationId xmlns:a16="http://schemas.microsoft.com/office/drawing/2014/main" id="{E2851E5E-D66B-5054-DA6D-0B978DCE139B}"/>
                    </a:ext>
                  </a:extLst>
                </p14:cNvPr>
                <p14:cNvContentPartPr/>
                <p14:nvPr/>
              </p14:nvContentPartPr>
              <p14:xfrm>
                <a:off x="1379755" y="5078551"/>
                <a:ext cx="243720" cy="231840"/>
              </p14:xfrm>
            </p:contentPart>
          </mc:Choice>
          <mc:Fallback>
            <p:pic>
              <p:nvPicPr>
                <p:cNvPr id="1058912" name="Ink 1058911">
                  <a:extLst>
                    <a:ext uri="{FF2B5EF4-FFF2-40B4-BE49-F238E27FC236}">
                      <a16:creationId xmlns:a16="http://schemas.microsoft.com/office/drawing/2014/main" id="{E2851E5E-D66B-5054-DA6D-0B978DCE139B}"/>
                    </a:ext>
                  </a:extLst>
                </p:cNvPr>
                <p:cNvPicPr/>
                <p:nvPr/>
              </p:nvPicPr>
              <p:blipFill>
                <a:blip r:embed="rId232"/>
                <a:stretch>
                  <a:fillRect/>
                </a:stretch>
              </p:blipFill>
              <p:spPr>
                <a:xfrm>
                  <a:off x="1371115" y="5069551"/>
                  <a:ext cx="261360" cy="249480"/>
                </a:xfrm>
                <a:prstGeom prst="rect">
                  <a:avLst/>
                </a:prstGeom>
              </p:spPr>
            </p:pic>
          </mc:Fallback>
        </mc:AlternateContent>
      </p:grpSp>
      <p:grpSp>
        <p:nvGrpSpPr>
          <p:cNvPr id="1058924" name="Group 1058923">
            <a:extLst>
              <a:ext uri="{FF2B5EF4-FFF2-40B4-BE49-F238E27FC236}">
                <a16:creationId xmlns:a16="http://schemas.microsoft.com/office/drawing/2014/main" id="{64D5FC0F-8DC1-1B75-4D52-7C2C8B154829}"/>
              </a:ext>
            </a:extLst>
          </p:cNvPr>
          <p:cNvGrpSpPr/>
          <p:nvPr/>
        </p:nvGrpSpPr>
        <p:grpSpPr>
          <a:xfrm>
            <a:off x="2354995" y="4342351"/>
            <a:ext cx="1023840" cy="936000"/>
            <a:chOff x="2354995" y="4342351"/>
            <a:chExt cx="1023840" cy="936000"/>
          </a:xfrm>
        </p:grpSpPr>
        <mc:AlternateContent xmlns:mc="http://schemas.openxmlformats.org/markup-compatibility/2006">
          <mc:Choice xmlns:p14="http://schemas.microsoft.com/office/powerpoint/2010/main" Requires="p14">
            <p:contentPart p14:bwMode="auto" r:id="rId233">
              <p14:nvContentPartPr>
                <p14:cNvPr id="1058899" name="Ink 1058898">
                  <a:extLst>
                    <a:ext uri="{FF2B5EF4-FFF2-40B4-BE49-F238E27FC236}">
                      <a16:creationId xmlns:a16="http://schemas.microsoft.com/office/drawing/2014/main" id="{73950BC2-5C68-B9F1-64D8-1649C47C0B99}"/>
                    </a:ext>
                  </a:extLst>
                </p14:cNvPr>
                <p14:cNvContentPartPr/>
                <p14:nvPr/>
              </p14:nvContentPartPr>
              <p14:xfrm>
                <a:off x="2484235" y="4342351"/>
                <a:ext cx="137880" cy="253080"/>
              </p14:xfrm>
            </p:contentPart>
          </mc:Choice>
          <mc:Fallback>
            <p:pic>
              <p:nvPicPr>
                <p:cNvPr id="1058899" name="Ink 1058898">
                  <a:extLst>
                    <a:ext uri="{FF2B5EF4-FFF2-40B4-BE49-F238E27FC236}">
                      <a16:creationId xmlns:a16="http://schemas.microsoft.com/office/drawing/2014/main" id="{73950BC2-5C68-B9F1-64D8-1649C47C0B99}"/>
                    </a:ext>
                  </a:extLst>
                </p:cNvPr>
                <p:cNvPicPr/>
                <p:nvPr/>
              </p:nvPicPr>
              <p:blipFill>
                <a:blip r:embed="rId234"/>
                <a:stretch>
                  <a:fillRect/>
                </a:stretch>
              </p:blipFill>
              <p:spPr>
                <a:xfrm>
                  <a:off x="2475595" y="4333711"/>
                  <a:ext cx="1555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058900" name="Ink 1058899">
                  <a:extLst>
                    <a:ext uri="{FF2B5EF4-FFF2-40B4-BE49-F238E27FC236}">
                      <a16:creationId xmlns:a16="http://schemas.microsoft.com/office/drawing/2014/main" id="{B240B94E-FD11-9417-8780-3A34B9D52229}"/>
                    </a:ext>
                  </a:extLst>
                </p14:cNvPr>
                <p14:cNvContentPartPr/>
                <p14:nvPr/>
              </p14:nvContentPartPr>
              <p14:xfrm>
                <a:off x="2494315" y="4482391"/>
                <a:ext cx="146520" cy="360"/>
              </p14:xfrm>
            </p:contentPart>
          </mc:Choice>
          <mc:Fallback>
            <p:pic>
              <p:nvPicPr>
                <p:cNvPr id="1058900" name="Ink 1058899">
                  <a:extLst>
                    <a:ext uri="{FF2B5EF4-FFF2-40B4-BE49-F238E27FC236}">
                      <a16:creationId xmlns:a16="http://schemas.microsoft.com/office/drawing/2014/main" id="{B240B94E-FD11-9417-8780-3A34B9D52229}"/>
                    </a:ext>
                  </a:extLst>
                </p:cNvPr>
                <p:cNvPicPr/>
                <p:nvPr/>
              </p:nvPicPr>
              <p:blipFill>
                <a:blip r:embed="rId201"/>
                <a:stretch>
                  <a:fillRect/>
                </a:stretch>
              </p:blipFill>
              <p:spPr>
                <a:xfrm>
                  <a:off x="2485675" y="4473391"/>
                  <a:ext cx="164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058901" name="Ink 1058900">
                  <a:extLst>
                    <a:ext uri="{FF2B5EF4-FFF2-40B4-BE49-F238E27FC236}">
                      <a16:creationId xmlns:a16="http://schemas.microsoft.com/office/drawing/2014/main" id="{754FE281-0E75-7C0C-818D-E1EDFD3C7A7B}"/>
                    </a:ext>
                  </a:extLst>
                </p14:cNvPr>
                <p14:cNvContentPartPr/>
                <p14:nvPr/>
              </p14:nvContentPartPr>
              <p14:xfrm>
                <a:off x="2834515" y="4362871"/>
                <a:ext cx="145080" cy="239040"/>
              </p14:xfrm>
            </p:contentPart>
          </mc:Choice>
          <mc:Fallback>
            <p:pic>
              <p:nvPicPr>
                <p:cNvPr id="1058901" name="Ink 1058900">
                  <a:extLst>
                    <a:ext uri="{FF2B5EF4-FFF2-40B4-BE49-F238E27FC236}">
                      <a16:creationId xmlns:a16="http://schemas.microsoft.com/office/drawing/2014/main" id="{754FE281-0E75-7C0C-818D-E1EDFD3C7A7B}"/>
                    </a:ext>
                  </a:extLst>
                </p:cNvPr>
                <p:cNvPicPr/>
                <p:nvPr/>
              </p:nvPicPr>
              <p:blipFill>
                <a:blip r:embed="rId237"/>
                <a:stretch>
                  <a:fillRect/>
                </a:stretch>
              </p:blipFill>
              <p:spPr>
                <a:xfrm>
                  <a:off x="2825875" y="4353871"/>
                  <a:ext cx="1627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058902" name="Ink 1058901">
                  <a:extLst>
                    <a:ext uri="{FF2B5EF4-FFF2-40B4-BE49-F238E27FC236}">
                      <a16:creationId xmlns:a16="http://schemas.microsoft.com/office/drawing/2014/main" id="{244D59D1-2935-82C5-E990-9D7A3029AFD4}"/>
                    </a:ext>
                  </a:extLst>
                </p14:cNvPr>
                <p14:cNvContentPartPr/>
                <p14:nvPr/>
              </p14:nvContentPartPr>
              <p14:xfrm>
                <a:off x="3090475" y="4352071"/>
                <a:ext cx="92520" cy="92520"/>
              </p14:xfrm>
            </p:contentPart>
          </mc:Choice>
          <mc:Fallback>
            <p:pic>
              <p:nvPicPr>
                <p:cNvPr id="1058902" name="Ink 1058901">
                  <a:extLst>
                    <a:ext uri="{FF2B5EF4-FFF2-40B4-BE49-F238E27FC236}">
                      <a16:creationId xmlns:a16="http://schemas.microsoft.com/office/drawing/2014/main" id="{244D59D1-2935-82C5-E990-9D7A3029AFD4}"/>
                    </a:ext>
                  </a:extLst>
                </p:cNvPr>
                <p:cNvPicPr/>
                <p:nvPr/>
              </p:nvPicPr>
              <p:blipFill>
                <a:blip r:embed="rId239"/>
                <a:stretch>
                  <a:fillRect/>
                </a:stretch>
              </p:blipFill>
              <p:spPr>
                <a:xfrm>
                  <a:off x="3081475" y="4343431"/>
                  <a:ext cx="1101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058903" name="Ink 1058902">
                  <a:extLst>
                    <a:ext uri="{FF2B5EF4-FFF2-40B4-BE49-F238E27FC236}">
                      <a16:creationId xmlns:a16="http://schemas.microsoft.com/office/drawing/2014/main" id="{8D0A70DD-2A4E-BFEC-CC98-B79E3DDE24AD}"/>
                    </a:ext>
                  </a:extLst>
                </p14:cNvPr>
                <p14:cNvContentPartPr/>
                <p14:nvPr/>
              </p14:nvContentPartPr>
              <p14:xfrm>
                <a:off x="3170395" y="4412911"/>
                <a:ext cx="10440" cy="195480"/>
              </p14:xfrm>
            </p:contentPart>
          </mc:Choice>
          <mc:Fallback>
            <p:pic>
              <p:nvPicPr>
                <p:cNvPr id="1058903" name="Ink 1058902">
                  <a:extLst>
                    <a:ext uri="{FF2B5EF4-FFF2-40B4-BE49-F238E27FC236}">
                      <a16:creationId xmlns:a16="http://schemas.microsoft.com/office/drawing/2014/main" id="{8D0A70DD-2A4E-BFEC-CC98-B79E3DDE24AD}"/>
                    </a:ext>
                  </a:extLst>
                </p:cNvPr>
                <p:cNvPicPr/>
                <p:nvPr/>
              </p:nvPicPr>
              <p:blipFill>
                <a:blip r:embed="rId241"/>
                <a:stretch>
                  <a:fillRect/>
                </a:stretch>
              </p:blipFill>
              <p:spPr>
                <a:xfrm>
                  <a:off x="3161395" y="4403911"/>
                  <a:ext cx="28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058913" name="Ink 1058912">
                  <a:extLst>
                    <a:ext uri="{FF2B5EF4-FFF2-40B4-BE49-F238E27FC236}">
                      <a16:creationId xmlns:a16="http://schemas.microsoft.com/office/drawing/2014/main" id="{8A87C462-B9FC-922D-3FA8-54D1A48C5C98}"/>
                    </a:ext>
                  </a:extLst>
                </p14:cNvPr>
                <p14:cNvContentPartPr/>
                <p14:nvPr/>
              </p14:nvContentPartPr>
              <p14:xfrm>
                <a:off x="2605915" y="4621351"/>
                <a:ext cx="206640" cy="268920"/>
              </p14:xfrm>
            </p:contentPart>
          </mc:Choice>
          <mc:Fallback>
            <p:pic>
              <p:nvPicPr>
                <p:cNvPr id="1058913" name="Ink 1058912">
                  <a:extLst>
                    <a:ext uri="{FF2B5EF4-FFF2-40B4-BE49-F238E27FC236}">
                      <a16:creationId xmlns:a16="http://schemas.microsoft.com/office/drawing/2014/main" id="{8A87C462-B9FC-922D-3FA8-54D1A48C5C98}"/>
                    </a:ext>
                  </a:extLst>
                </p:cNvPr>
                <p:cNvPicPr/>
                <p:nvPr/>
              </p:nvPicPr>
              <p:blipFill>
                <a:blip r:embed="rId243"/>
                <a:stretch>
                  <a:fillRect/>
                </a:stretch>
              </p:blipFill>
              <p:spPr>
                <a:xfrm>
                  <a:off x="2597275" y="4612351"/>
                  <a:ext cx="224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58914" name="Ink 1058913">
                  <a:extLst>
                    <a:ext uri="{FF2B5EF4-FFF2-40B4-BE49-F238E27FC236}">
                      <a16:creationId xmlns:a16="http://schemas.microsoft.com/office/drawing/2014/main" id="{F6F7F8AA-9A54-6171-7C5B-2EC99B2FAF01}"/>
                    </a:ext>
                  </a:extLst>
                </p14:cNvPr>
                <p14:cNvContentPartPr/>
                <p14:nvPr/>
              </p14:nvContentPartPr>
              <p14:xfrm>
                <a:off x="2822275" y="4651231"/>
                <a:ext cx="309240" cy="248760"/>
              </p14:xfrm>
            </p:contentPart>
          </mc:Choice>
          <mc:Fallback>
            <p:pic>
              <p:nvPicPr>
                <p:cNvPr id="1058914" name="Ink 1058913">
                  <a:extLst>
                    <a:ext uri="{FF2B5EF4-FFF2-40B4-BE49-F238E27FC236}">
                      <a16:creationId xmlns:a16="http://schemas.microsoft.com/office/drawing/2014/main" id="{F6F7F8AA-9A54-6171-7C5B-2EC99B2FAF01}"/>
                    </a:ext>
                  </a:extLst>
                </p:cNvPr>
                <p:cNvPicPr/>
                <p:nvPr/>
              </p:nvPicPr>
              <p:blipFill>
                <a:blip r:embed="rId245"/>
                <a:stretch>
                  <a:fillRect/>
                </a:stretch>
              </p:blipFill>
              <p:spPr>
                <a:xfrm>
                  <a:off x="2813635" y="4642591"/>
                  <a:ext cx="326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58915" name="Ink 1058914">
                  <a:extLst>
                    <a:ext uri="{FF2B5EF4-FFF2-40B4-BE49-F238E27FC236}">
                      <a16:creationId xmlns:a16="http://schemas.microsoft.com/office/drawing/2014/main" id="{EFFECC6B-3824-F388-BB7D-1C84ECCED3CA}"/>
                    </a:ext>
                  </a:extLst>
                </p14:cNvPr>
                <p14:cNvContentPartPr/>
                <p14:nvPr/>
              </p14:nvContentPartPr>
              <p14:xfrm>
                <a:off x="2354995" y="4978111"/>
                <a:ext cx="172440" cy="266400"/>
              </p14:xfrm>
            </p:contentPart>
          </mc:Choice>
          <mc:Fallback>
            <p:pic>
              <p:nvPicPr>
                <p:cNvPr id="1058915" name="Ink 1058914">
                  <a:extLst>
                    <a:ext uri="{FF2B5EF4-FFF2-40B4-BE49-F238E27FC236}">
                      <a16:creationId xmlns:a16="http://schemas.microsoft.com/office/drawing/2014/main" id="{EFFECC6B-3824-F388-BB7D-1C84ECCED3CA}"/>
                    </a:ext>
                  </a:extLst>
                </p:cNvPr>
                <p:cNvPicPr/>
                <p:nvPr/>
              </p:nvPicPr>
              <p:blipFill>
                <a:blip r:embed="rId247"/>
                <a:stretch>
                  <a:fillRect/>
                </a:stretch>
              </p:blipFill>
              <p:spPr>
                <a:xfrm>
                  <a:off x="2346355" y="4969471"/>
                  <a:ext cx="1900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58916" name="Ink 1058915">
                  <a:extLst>
                    <a:ext uri="{FF2B5EF4-FFF2-40B4-BE49-F238E27FC236}">
                      <a16:creationId xmlns:a16="http://schemas.microsoft.com/office/drawing/2014/main" id="{7093CD1E-BD9B-2292-6373-83D29D2F3CEE}"/>
                    </a:ext>
                  </a:extLst>
                </p14:cNvPr>
                <p14:cNvContentPartPr/>
                <p14:nvPr/>
              </p14:nvContentPartPr>
              <p14:xfrm>
                <a:off x="2405035" y="5128231"/>
                <a:ext cx="178200" cy="360"/>
              </p14:xfrm>
            </p:contentPart>
          </mc:Choice>
          <mc:Fallback>
            <p:pic>
              <p:nvPicPr>
                <p:cNvPr id="1058916" name="Ink 1058915">
                  <a:extLst>
                    <a:ext uri="{FF2B5EF4-FFF2-40B4-BE49-F238E27FC236}">
                      <a16:creationId xmlns:a16="http://schemas.microsoft.com/office/drawing/2014/main" id="{7093CD1E-BD9B-2292-6373-83D29D2F3CEE}"/>
                    </a:ext>
                  </a:extLst>
                </p:cNvPr>
                <p:cNvPicPr/>
                <p:nvPr/>
              </p:nvPicPr>
              <p:blipFill>
                <a:blip r:embed="rId249"/>
                <a:stretch>
                  <a:fillRect/>
                </a:stretch>
              </p:blipFill>
              <p:spPr>
                <a:xfrm>
                  <a:off x="2396035" y="5119591"/>
                  <a:ext cx="19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58917" name="Ink 1058916">
                  <a:extLst>
                    <a:ext uri="{FF2B5EF4-FFF2-40B4-BE49-F238E27FC236}">
                      <a16:creationId xmlns:a16="http://schemas.microsoft.com/office/drawing/2014/main" id="{79511BF4-0358-2C39-7CF9-744A33D52A57}"/>
                    </a:ext>
                  </a:extLst>
                </p14:cNvPr>
                <p14:cNvContentPartPr/>
                <p14:nvPr/>
              </p14:nvContentPartPr>
              <p14:xfrm>
                <a:off x="2655235" y="5005111"/>
                <a:ext cx="139680" cy="273240"/>
              </p14:xfrm>
            </p:contentPart>
          </mc:Choice>
          <mc:Fallback>
            <p:pic>
              <p:nvPicPr>
                <p:cNvPr id="1058917" name="Ink 1058916">
                  <a:extLst>
                    <a:ext uri="{FF2B5EF4-FFF2-40B4-BE49-F238E27FC236}">
                      <a16:creationId xmlns:a16="http://schemas.microsoft.com/office/drawing/2014/main" id="{79511BF4-0358-2C39-7CF9-744A33D52A57}"/>
                    </a:ext>
                  </a:extLst>
                </p:cNvPr>
                <p:cNvPicPr/>
                <p:nvPr/>
              </p:nvPicPr>
              <p:blipFill>
                <a:blip r:embed="rId251"/>
                <a:stretch>
                  <a:fillRect/>
                </a:stretch>
              </p:blipFill>
              <p:spPr>
                <a:xfrm>
                  <a:off x="2646235" y="4996471"/>
                  <a:ext cx="15732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58918" name="Ink 1058917">
                  <a:extLst>
                    <a:ext uri="{FF2B5EF4-FFF2-40B4-BE49-F238E27FC236}">
                      <a16:creationId xmlns:a16="http://schemas.microsoft.com/office/drawing/2014/main" id="{C4217D83-768F-951D-A1EE-0CF5E02AF008}"/>
                    </a:ext>
                  </a:extLst>
                </p14:cNvPr>
                <p14:cNvContentPartPr/>
                <p14:nvPr/>
              </p14:nvContentPartPr>
              <p14:xfrm>
                <a:off x="3181555" y="4968031"/>
                <a:ext cx="152280" cy="113400"/>
              </p14:xfrm>
            </p:contentPart>
          </mc:Choice>
          <mc:Fallback>
            <p:pic>
              <p:nvPicPr>
                <p:cNvPr id="1058918" name="Ink 1058917">
                  <a:extLst>
                    <a:ext uri="{FF2B5EF4-FFF2-40B4-BE49-F238E27FC236}">
                      <a16:creationId xmlns:a16="http://schemas.microsoft.com/office/drawing/2014/main" id="{C4217D83-768F-951D-A1EE-0CF5E02AF008}"/>
                    </a:ext>
                  </a:extLst>
                </p:cNvPr>
                <p:cNvPicPr/>
                <p:nvPr/>
              </p:nvPicPr>
              <p:blipFill>
                <a:blip r:embed="rId253"/>
                <a:stretch>
                  <a:fillRect/>
                </a:stretch>
              </p:blipFill>
              <p:spPr>
                <a:xfrm>
                  <a:off x="3172555" y="4959391"/>
                  <a:ext cx="1699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58919" name="Ink 1058918">
                  <a:extLst>
                    <a:ext uri="{FF2B5EF4-FFF2-40B4-BE49-F238E27FC236}">
                      <a16:creationId xmlns:a16="http://schemas.microsoft.com/office/drawing/2014/main" id="{9A8C3FFD-BD76-F95D-B743-1D376BB5ADE7}"/>
                    </a:ext>
                  </a:extLst>
                </p14:cNvPr>
                <p14:cNvContentPartPr/>
                <p14:nvPr/>
              </p14:nvContentPartPr>
              <p14:xfrm>
                <a:off x="3348955" y="5028871"/>
                <a:ext cx="29880" cy="211680"/>
              </p14:xfrm>
            </p:contentPart>
          </mc:Choice>
          <mc:Fallback>
            <p:pic>
              <p:nvPicPr>
                <p:cNvPr id="1058919" name="Ink 1058918">
                  <a:extLst>
                    <a:ext uri="{FF2B5EF4-FFF2-40B4-BE49-F238E27FC236}">
                      <a16:creationId xmlns:a16="http://schemas.microsoft.com/office/drawing/2014/main" id="{9A8C3FFD-BD76-F95D-B743-1D376BB5ADE7}"/>
                    </a:ext>
                  </a:extLst>
                </p:cNvPr>
                <p:cNvPicPr/>
                <p:nvPr/>
              </p:nvPicPr>
              <p:blipFill>
                <a:blip r:embed="rId255"/>
                <a:stretch>
                  <a:fillRect/>
                </a:stretch>
              </p:blipFill>
              <p:spPr>
                <a:xfrm>
                  <a:off x="3340315" y="5019871"/>
                  <a:ext cx="47520" cy="229320"/>
                </a:xfrm>
                <a:prstGeom prst="rect">
                  <a:avLst/>
                </a:prstGeom>
              </p:spPr>
            </p:pic>
          </mc:Fallback>
        </mc:AlternateContent>
      </p:grpSp>
      <p:grpSp>
        <p:nvGrpSpPr>
          <p:cNvPr id="1058937" name="Group 1058936">
            <a:extLst>
              <a:ext uri="{FF2B5EF4-FFF2-40B4-BE49-F238E27FC236}">
                <a16:creationId xmlns:a16="http://schemas.microsoft.com/office/drawing/2014/main" id="{C1A7B882-4EA2-6C8F-EB84-DEF82C250FF4}"/>
              </a:ext>
            </a:extLst>
          </p:cNvPr>
          <p:cNvGrpSpPr/>
          <p:nvPr/>
        </p:nvGrpSpPr>
        <p:grpSpPr>
          <a:xfrm>
            <a:off x="228115" y="5476351"/>
            <a:ext cx="664560" cy="627120"/>
            <a:chOff x="228115" y="5476351"/>
            <a:chExt cx="664560" cy="627120"/>
          </a:xfrm>
        </p:grpSpPr>
        <mc:AlternateContent xmlns:mc="http://schemas.openxmlformats.org/markup-compatibility/2006">
          <mc:Choice xmlns:p14="http://schemas.microsoft.com/office/powerpoint/2010/main" Requires="p14">
            <p:contentPart p14:bwMode="auto" r:id="rId256">
              <p14:nvContentPartPr>
                <p14:cNvPr id="1058920" name="Ink 1058919">
                  <a:extLst>
                    <a:ext uri="{FF2B5EF4-FFF2-40B4-BE49-F238E27FC236}">
                      <a16:creationId xmlns:a16="http://schemas.microsoft.com/office/drawing/2014/main" id="{A01EB67E-6926-1E4D-91BB-6B46B5DC5720}"/>
                    </a:ext>
                  </a:extLst>
                </p14:cNvPr>
                <p14:cNvContentPartPr/>
                <p14:nvPr/>
              </p14:nvContentPartPr>
              <p14:xfrm>
                <a:off x="256915" y="5476351"/>
                <a:ext cx="117360" cy="167760"/>
              </p14:xfrm>
            </p:contentPart>
          </mc:Choice>
          <mc:Fallback>
            <p:pic>
              <p:nvPicPr>
                <p:cNvPr id="1058920" name="Ink 1058919">
                  <a:extLst>
                    <a:ext uri="{FF2B5EF4-FFF2-40B4-BE49-F238E27FC236}">
                      <a16:creationId xmlns:a16="http://schemas.microsoft.com/office/drawing/2014/main" id="{A01EB67E-6926-1E4D-91BB-6B46B5DC5720}"/>
                    </a:ext>
                  </a:extLst>
                </p:cNvPr>
                <p:cNvPicPr/>
                <p:nvPr/>
              </p:nvPicPr>
              <p:blipFill>
                <a:blip r:embed="rId257"/>
                <a:stretch>
                  <a:fillRect/>
                </a:stretch>
              </p:blipFill>
              <p:spPr>
                <a:xfrm>
                  <a:off x="248275" y="5467351"/>
                  <a:ext cx="1350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58921" name="Ink 1058920">
                  <a:extLst>
                    <a:ext uri="{FF2B5EF4-FFF2-40B4-BE49-F238E27FC236}">
                      <a16:creationId xmlns:a16="http://schemas.microsoft.com/office/drawing/2014/main" id="{ED676766-759B-2324-C3E2-075555433067}"/>
                    </a:ext>
                  </a:extLst>
                </p14:cNvPr>
                <p14:cNvContentPartPr/>
                <p14:nvPr/>
              </p14:nvContentPartPr>
              <p14:xfrm>
                <a:off x="436915" y="5476351"/>
                <a:ext cx="401400" cy="289080"/>
              </p14:xfrm>
            </p:contentPart>
          </mc:Choice>
          <mc:Fallback>
            <p:pic>
              <p:nvPicPr>
                <p:cNvPr id="1058921" name="Ink 1058920">
                  <a:extLst>
                    <a:ext uri="{FF2B5EF4-FFF2-40B4-BE49-F238E27FC236}">
                      <a16:creationId xmlns:a16="http://schemas.microsoft.com/office/drawing/2014/main" id="{ED676766-759B-2324-C3E2-075555433067}"/>
                    </a:ext>
                  </a:extLst>
                </p:cNvPr>
                <p:cNvPicPr/>
                <p:nvPr/>
              </p:nvPicPr>
              <p:blipFill>
                <a:blip r:embed="rId259"/>
                <a:stretch>
                  <a:fillRect/>
                </a:stretch>
              </p:blipFill>
              <p:spPr>
                <a:xfrm>
                  <a:off x="428275" y="5467351"/>
                  <a:ext cx="4190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58926" name="Ink 1058925">
                  <a:extLst>
                    <a:ext uri="{FF2B5EF4-FFF2-40B4-BE49-F238E27FC236}">
                      <a16:creationId xmlns:a16="http://schemas.microsoft.com/office/drawing/2014/main" id="{31E4FF59-BE1A-EB95-F9AE-A146F88A8A78}"/>
                    </a:ext>
                  </a:extLst>
                </p14:cNvPr>
                <p14:cNvContentPartPr/>
                <p14:nvPr/>
              </p14:nvContentPartPr>
              <p14:xfrm>
                <a:off x="228115" y="5824111"/>
                <a:ext cx="360" cy="149760"/>
              </p14:xfrm>
            </p:contentPart>
          </mc:Choice>
          <mc:Fallback>
            <p:pic>
              <p:nvPicPr>
                <p:cNvPr id="1058926" name="Ink 1058925">
                  <a:extLst>
                    <a:ext uri="{FF2B5EF4-FFF2-40B4-BE49-F238E27FC236}">
                      <a16:creationId xmlns:a16="http://schemas.microsoft.com/office/drawing/2014/main" id="{31E4FF59-BE1A-EB95-F9AE-A146F88A8A78}"/>
                    </a:ext>
                  </a:extLst>
                </p:cNvPr>
                <p:cNvPicPr/>
                <p:nvPr/>
              </p:nvPicPr>
              <p:blipFill>
                <a:blip r:embed="rId261"/>
                <a:stretch>
                  <a:fillRect/>
                </a:stretch>
              </p:blipFill>
              <p:spPr>
                <a:xfrm>
                  <a:off x="219475" y="5815111"/>
                  <a:ext cx="18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58927" name="Ink 1058926">
                  <a:extLst>
                    <a:ext uri="{FF2B5EF4-FFF2-40B4-BE49-F238E27FC236}">
                      <a16:creationId xmlns:a16="http://schemas.microsoft.com/office/drawing/2014/main" id="{3ADC76FB-8605-C2E6-A542-B12119F6CEB5}"/>
                    </a:ext>
                  </a:extLst>
                </p14:cNvPr>
                <p14:cNvContentPartPr/>
                <p14:nvPr/>
              </p14:nvContentPartPr>
              <p14:xfrm>
                <a:off x="635635" y="5911591"/>
                <a:ext cx="257040" cy="191880"/>
              </p14:xfrm>
            </p:contentPart>
          </mc:Choice>
          <mc:Fallback>
            <p:pic>
              <p:nvPicPr>
                <p:cNvPr id="1058927" name="Ink 1058926">
                  <a:extLst>
                    <a:ext uri="{FF2B5EF4-FFF2-40B4-BE49-F238E27FC236}">
                      <a16:creationId xmlns:a16="http://schemas.microsoft.com/office/drawing/2014/main" id="{3ADC76FB-8605-C2E6-A542-B12119F6CEB5}"/>
                    </a:ext>
                  </a:extLst>
                </p:cNvPr>
                <p:cNvPicPr/>
                <p:nvPr/>
              </p:nvPicPr>
              <p:blipFill>
                <a:blip r:embed="rId263"/>
                <a:stretch>
                  <a:fillRect/>
                </a:stretch>
              </p:blipFill>
              <p:spPr>
                <a:xfrm>
                  <a:off x="626995" y="5902951"/>
                  <a:ext cx="274680" cy="20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4">
            <p14:nvContentPartPr>
              <p14:cNvPr id="1058928" name="Ink 1058927">
                <a:extLst>
                  <a:ext uri="{FF2B5EF4-FFF2-40B4-BE49-F238E27FC236}">
                    <a16:creationId xmlns:a16="http://schemas.microsoft.com/office/drawing/2014/main" id="{30E292E2-6492-C6BA-7AD2-2D104EC10DF2}"/>
                  </a:ext>
                </a:extLst>
              </p14:cNvPr>
              <p14:cNvContentPartPr/>
              <p14:nvPr/>
            </p14:nvContentPartPr>
            <p14:xfrm>
              <a:off x="1480915" y="5446111"/>
              <a:ext cx="30240" cy="290880"/>
            </p14:xfrm>
          </p:contentPart>
        </mc:Choice>
        <mc:Fallback>
          <p:pic>
            <p:nvPicPr>
              <p:cNvPr id="1058928" name="Ink 1058927">
                <a:extLst>
                  <a:ext uri="{FF2B5EF4-FFF2-40B4-BE49-F238E27FC236}">
                    <a16:creationId xmlns:a16="http://schemas.microsoft.com/office/drawing/2014/main" id="{30E292E2-6492-C6BA-7AD2-2D104EC10DF2}"/>
                  </a:ext>
                </a:extLst>
              </p:cNvPr>
              <p:cNvPicPr/>
              <p:nvPr/>
            </p:nvPicPr>
            <p:blipFill>
              <a:blip r:embed="rId265"/>
              <a:stretch>
                <a:fillRect/>
              </a:stretch>
            </p:blipFill>
            <p:spPr>
              <a:xfrm>
                <a:off x="1471915" y="5437471"/>
                <a:ext cx="47880" cy="308520"/>
              </a:xfrm>
              <a:prstGeom prst="rect">
                <a:avLst/>
              </a:prstGeom>
            </p:spPr>
          </p:pic>
        </mc:Fallback>
      </mc:AlternateContent>
      <p:grpSp>
        <p:nvGrpSpPr>
          <p:cNvPr id="1058936" name="Group 1058935">
            <a:extLst>
              <a:ext uri="{FF2B5EF4-FFF2-40B4-BE49-F238E27FC236}">
                <a16:creationId xmlns:a16="http://schemas.microsoft.com/office/drawing/2014/main" id="{BB4D2409-82F8-94D9-C2EB-1B97D62B14CB}"/>
              </a:ext>
            </a:extLst>
          </p:cNvPr>
          <p:cNvGrpSpPr/>
          <p:nvPr/>
        </p:nvGrpSpPr>
        <p:grpSpPr>
          <a:xfrm>
            <a:off x="1335835" y="5863711"/>
            <a:ext cx="235800" cy="250920"/>
            <a:chOff x="1335835" y="5863711"/>
            <a:chExt cx="235800" cy="250920"/>
          </a:xfrm>
        </p:grpSpPr>
        <mc:AlternateContent xmlns:mc="http://schemas.openxmlformats.org/markup-compatibility/2006">
          <mc:Choice xmlns:p14="http://schemas.microsoft.com/office/powerpoint/2010/main" Requires="p14">
            <p:contentPart p14:bwMode="auto" r:id="rId266">
              <p14:nvContentPartPr>
                <p14:cNvPr id="1058929" name="Ink 1058928">
                  <a:extLst>
                    <a:ext uri="{FF2B5EF4-FFF2-40B4-BE49-F238E27FC236}">
                      <a16:creationId xmlns:a16="http://schemas.microsoft.com/office/drawing/2014/main" id="{F31D84E6-E1A8-DED7-AB9B-9F628F4632CF}"/>
                    </a:ext>
                  </a:extLst>
                </p14:cNvPr>
                <p14:cNvContentPartPr/>
                <p14:nvPr/>
              </p14:nvContentPartPr>
              <p14:xfrm>
                <a:off x="1400995" y="5863711"/>
                <a:ext cx="170640" cy="360"/>
              </p14:xfrm>
            </p:contentPart>
          </mc:Choice>
          <mc:Fallback>
            <p:pic>
              <p:nvPicPr>
                <p:cNvPr id="1058929" name="Ink 1058928">
                  <a:extLst>
                    <a:ext uri="{FF2B5EF4-FFF2-40B4-BE49-F238E27FC236}">
                      <a16:creationId xmlns:a16="http://schemas.microsoft.com/office/drawing/2014/main" id="{F31D84E6-E1A8-DED7-AB9B-9F628F4632CF}"/>
                    </a:ext>
                  </a:extLst>
                </p:cNvPr>
                <p:cNvPicPr/>
                <p:nvPr/>
              </p:nvPicPr>
              <p:blipFill>
                <a:blip r:embed="rId267"/>
                <a:stretch>
                  <a:fillRect/>
                </a:stretch>
              </p:blipFill>
              <p:spPr>
                <a:xfrm>
                  <a:off x="1391995" y="5855071"/>
                  <a:ext cx="18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58930" name="Ink 1058929">
                  <a:extLst>
                    <a:ext uri="{FF2B5EF4-FFF2-40B4-BE49-F238E27FC236}">
                      <a16:creationId xmlns:a16="http://schemas.microsoft.com/office/drawing/2014/main" id="{B78EBB62-68EF-55A6-44D7-FCFCAD688781}"/>
                    </a:ext>
                  </a:extLst>
                </p14:cNvPr>
                <p14:cNvContentPartPr/>
                <p14:nvPr/>
              </p14:nvContentPartPr>
              <p14:xfrm>
                <a:off x="1335835" y="5863711"/>
                <a:ext cx="206280" cy="250920"/>
              </p14:xfrm>
            </p:contentPart>
          </mc:Choice>
          <mc:Fallback>
            <p:pic>
              <p:nvPicPr>
                <p:cNvPr id="1058930" name="Ink 1058929">
                  <a:extLst>
                    <a:ext uri="{FF2B5EF4-FFF2-40B4-BE49-F238E27FC236}">
                      <a16:creationId xmlns:a16="http://schemas.microsoft.com/office/drawing/2014/main" id="{B78EBB62-68EF-55A6-44D7-FCFCAD688781}"/>
                    </a:ext>
                  </a:extLst>
                </p:cNvPr>
                <p:cNvPicPr/>
                <p:nvPr/>
              </p:nvPicPr>
              <p:blipFill>
                <a:blip r:embed="rId269"/>
                <a:stretch>
                  <a:fillRect/>
                </a:stretch>
              </p:blipFill>
              <p:spPr>
                <a:xfrm>
                  <a:off x="1327195" y="5855071"/>
                  <a:ext cx="223920" cy="268560"/>
                </a:xfrm>
                <a:prstGeom prst="rect">
                  <a:avLst/>
                </a:prstGeom>
              </p:spPr>
            </p:pic>
          </mc:Fallback>
        </mc:AlternateContent>
      </p:grpSp>
      <p:grpSp>
        <p:nvGrpSpPr>
          <p:cNvPr id="1058943" name="Group 1058942">
            <a:extLst>
              <a:ext uri="{FF2B5EF4-FFF2-40B4-BE49-F238E27FC236}">
                <a16:creationId xmlns:a16="http://schemas.microsoft.com/office/drawing/2014/main" id="{39184FFB-D68E-81F6-DAFF-70FB5925C2DE}"/>
              </a:ext>
            </a:extLst>
          </p:cNvPr>
          <p:cNvGrpSpPr/>
          <p:nvPr/>
        </p:nvGrpSpPr>
        <p:grpSpPr>
          <a:xfrm>
            <a:off x="2077075" y="5406871"/>
            <a:ext cx="766800" cy="707040"/>
            <a:chOff x="2077075" y="5406871"/>
            <a:chExt cx="766800" cy="707040"/>
          </a:xfrm>
        </p:grpSpPr>
        <mc:AlternateContent xmlns:mc="http://schemas.openxmlformats.org/markup-compatibility/2006">
          <mc:Choice xmlns:p14="http://schemas.microsoft.com/office/powerpoint/2010/main" Requires="p14">
            <p:contentPart p14:bwMode="auto" r:id="rId270">
              <p14:nvContentPartPr>
                <p14:cNvPr id="1058931" name="Ink 1058930">
                  <a:extLst>
                    <a:ext uri="{FF2B5EF4-FFF2-40B4-BE49-F238E27FC236}">
                      <a16:creationId xmlns:a16="http://schemas.microsoft.com/office/drawing/2014/main" id="{1F8380D7-A87D-AB58-1732-26B24D14F2C9}"/>
                    </a:ext>
                  </a:extLst>
                </p14:cNvPr>
                <p14:cNvContentPartPr/>
                <p14:nvPr/>
              </p14:nvContentPartPr>
              <p14:xfrm>
                <a:off x="2230795" y="5416591"/>
                <a:ext cx="303840" cy="304560"/>
              </p14:xfrm>
            </p:contentPart>
          </mc:Choice>
          <mc:Fallback>
            <p:pic>
              <p:nvPicPr>
                <p:cNvPr id="1058931" name="Ink 1058930">
                  <a:extLst>
                    <a:ext uri="{FF2B5EF4-FFF2-40B4-BE49-F238E27FC236}">
                      <a16:creationId xmlns:a16="http://schemas.microsoft.com/office/drawing/2014/main" id="{1F8380D7-A87D-AB58-1732-26B24D14F2C9}"/>
                    </a:ext>
                  </a:extLst>
                </p:cNvPr>
                <p:cNvPicPr/>
                <p:nvPr/>
              </p:nvPicPr>
              <p:blipFill>
                <a:blip r:embed="rId271"/>
                <a:stretch>
                  <a:fillRect/>
                </a:stretch>
              </p:blipFill>
              <p:spPr>
                <a:xfrm>
                  <a:off x="2222155" y="5407591"/>
                  <a:ext cx="3214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058932" name="Ink 1058931">
                  <a:extLst>
                    <a:ext uri="{FF2B5EF4-FFF2-40B4-BE49-F238E27FC236}">
                      <a16:creationId xmlns:a16="http://schemas.microsoft.com/office/drawing/2014/main" id="{61CAAD93-F8DC-7496-D866-65B5A466007B}"/>
                    </a:ext>
                  </a:extLst>
                </p14:cNvPr>
                <p14:cNvContentPartPr/>
                <p14:nvPr/>
              </p14:nvContentPartPr>
              <p14:xfrm>
                <a:off x="2514475" y="5406871"/>
                <a:ext cx="291600" cy="351360"/>
              </p14:xfrm>
            </p:contentPart>
          </mc:Choice>
          <mc:Fallback>
            <p:pic>
              <p:nvPicPr>
                <p:cNvPr id="1058932" name="Ink 1058931">
                  <a:extLst>
                    <a:ext uri="{FF2B5EF4-FFF2-40B4-BE49-F238E27FC236}">
                      <a16:creationId xmlns:a16="http://schemas.microsoft.com/office/drawing/2014/main" id="{61CAAD93-F8DC-7496-D866-65B5A466007B}"/>
                    </a:ext>
                  </a:extLst>
                </p:cNvPr>
                <p:cNvPicPr/>
                <p:nvPr/>
              </p:nvPicPr>
              <p:blipFill>
                <a:blip r:embed="rId273"/>
                <a:stretch>
                  <a:fillRect/>
                </a:stretch>
              </p:blipFill>
              <p:spPr>
                <a:xfrm>
                  <a:off x="2505475" y="5397871"/>
                  <a:ext cx="3092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058933" name="Ink 1058932">
                  <a:extLst>
                    <a:ext uri="{FF2B5EF4-FFF2-40B4-BE49-F238E27FC236}">
                      <a16:creationId xmlns:a16="http://schemas.microsoft.com/office/drawing/2014/main" id="{681CAA39-F8F6-C2E8-C89E-7CC1C1D33327}"/>
                    </a:ext>
                  </a:extLst>
                </p14:cNvPr>
                <p14:cNvContentPartPr/>
                <p14:nvPr/>
              </p14:nvContentPartPr>
              <p14:xfrm>
                <a:off x="2077075" y="5853271"/>
                <a:ext cx="183240" cy="209520"/>
              </p14:xfrm>
            </p:contentPart>
          </mc:Choice>
          <mc:Fallback>
            <p:pic>
              <p:nvPicPr>
                <p:cNvPr id="1058933" name="Ink 1058932">
                  <a:extLst>
                    <a:ext uri="{FF2B5EF4-FFF2-40B4-BE49-F238E27FC236}">
                      <a16:creationId xmlns:a16="http://schemas.microsoft.com/office/drawing/2014/main" id="{681CAA39-F8F6-C2E8-C89E-7CC1C1D33327}"/>
                    </a:ext>
                  </a:extLst>
                </p:cNvPr>
                <p:cNvPicPr/>
                <p:nvPr/>
              </p:nvPicPr>
              <p:blipFill>
                <a:blip r:embed="rId275"/>
                <a:stretch>
                  <a:fillRect/>
                </a:stretch>
              </p:blipFill>
              <p:spPr>
                <a:xfrm>
                  <a:off x="2068435" y="5844271"/>
                  <a:ext cx="2008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058934" name="Ink 1058933">
                  <a:extLst>
                    <a:ext uri="{FF2B5EF4-FFF2-40B4-BE49-F238E27FC236}">
                      <a16:creationId xmlns:a16="http://schemas.microsoft.com/office/drawing/2014/main" id="{0FD2CFB6-21F9-0370-3918-E4D064DE1304}"/>
                    </a:ext>
                  </a:extLst>
                </p14:cNvPr>
                <p14:cNvContentPartPr/>
                <p14:nvPr/>
              </p14:nvContentPartPr>
              <p14:xfrm>
                <a:off x="2116675" y="5982871"/>
                <a:ext cx="179640" cy="360"/>
              </p14:xfrm>
            </p:contentPart>
          </mc:Choice>
          <mc:Fallback>
            <p:pic>
              <p:nvPicPr>
                <p:cNvPr id="1058934" name="Ink 1058933">
                  <a:extLst>
                    <a:ext uri="{FF2B5EF4-FFF2-40B4-BE49-F238E27FC236}">
                      <a16:creationId xmlns:a16="http://schemas.microsoft.com/office/drawing/2014/main" id="{0FD2CFB6-21F9-0370-3918-E4D064DE1304}"/>
                    </a:ext>
                  </a:extLst>
                </p:cNvPr>
                <p:cNvPicPr/>
                <p:nvPr/>
              </p:nvPicPr>
              <p:blipFill>
                <a:blip r:embed="rId249"/>
                <a:stretch>
                  <a:fillRect/>
                </a:stretch>
              </p:blipFill>
              <p:spPr>
                <a:xfrm>
                  <a:off x="2107675" y="5974231"/>
                  <a:ext cx="197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058938" name="Ink 1058937">
                  <a:extLst>
                    <a:ext uri="{FF2B5EF4-FFF2-40B4-BE49-F238E27FC236}">
                      <a16:creationId xmlns:a16="http://schemas.microsoft.com/office/drawing/2014/main" id="{20B66834-EA15-C440-0712-B563CFDFA63E}"/>
                    </a:ext>
                  </a:extLst>
                </p14:cNvPr>
                <p14:cNvContentPartPr/>
                <p14:nvPr/>
              </p14:nvContentPartPr>
              <p14:xfrm>
                <a:off x="2653795" y="5863711"/>
                <a:ext cx="190080" cy="250200"/>
              </p14:xfrm>
            </p:contentPart>
          </mc:Choice>
          <mc:Fallback>
            <p:pic>
              <p:nvPicPr>
                <p:cNvPr id="1058938" name="Ink 1058937">
                  <a:extLst>
                    <a:ext uri="{FF2B5EF4-FFF2-40B4-BE49-F238E27FC236}">
                      <a16:creationId xmlns:a16="http://schemas.microsoft.com/office/drawing/2014/main" id="{20B66834-EA15-C440-0712-B563CFDFA63E}"/>
                    </a:ext>
                  </a:extLst>
                </p:cNvPr>
                <p:cNvPicPr/>
                <p:nvPr/>
              </p:nvPicPr>
              <p:blipFill>
                <a:blip r:embed="rId278"/>
                <a:stretch>
                  <a:fillRect/>
                </a:stretch>
              </p:blipFill>
              <p:spPr>
                <a:xfrm>
                  <a:off x="2645155" y="5855071"/>
                  <a:ext cx="207720" cy="267840"/>
                </a:xfrm>
                <a:prstGeom prst="rect">
                  <a:avLst/>
                </a:prstGeom>
              </p:spPr>
            </p:pic>
          </mc:Fallback>
        </mc:AlternateContent>
      </p:grpSp>
      <p:grpSp>
        <p:nvGrpSpPr>
          <p:cNvPr id="1058942" name="Group 1058941">
            <a:extLst>
              <a:ext uri="{FF2B5EF4-FFF2-40B4-BE49-F238E27FC236}">
                <a16:creationId xmlns:a16="http://schemas.microsoft.com/office/drawing/2014/main" id="{D995D069-1657-EF81-47EF-48E3E9E7DB8C}"/>
              </a:ext>
            </a:extLst>
          </p:cNvPr>
          <p:cNvGrpSpPr/>
          <p:nvPr/>
        </p:nvGrpSpPr>
        <p:grpSpPr>
          <a:xfrm>
            <a:off x="3217915" y="5316871"/>
            <a:ext cx="133200" cy="717480"/>
            <a:chOff x="3217915" y="5316871"/>
            <a:chExt cx="133200" cy="717480"/>
          </a:xfrm>
        </p:grpSpPr>
        <mc:AlternateContent xmlns:mc="http://schemas.openxmlformats.org/markup-compatibility/2006">
          <mc:Choice xmlns:p14="http://schemas.microsoft.com/office/powerpoint/2010/main" Requires="p14">
            <p:contentPart p14:bwMode="auto" r:id="rId279">
              <p14:nvContentPartPr>
                <p14:cNvPr id="1058939" name="Ink 1058938">
                  <a:extLst>
                    <a:ext uri="{FF2B5EF4-FFF2-40B4-BE49-F238E27FC236}">
                      <a16:creationId xmlns:a16="http://schemas.microsoft.com/office/drawing/2014/main" id="{DF7D3029-702F-4E97-5113-4598CB120EC5}"/>
                    </a:ext>
                  </a:extLst>
                </p14:cNvPr>
                <p14:cNvContentPartPr/>
                <p14:nvPr/>
              </p14:nvContentPartPr>
              <p14:xfrm>
                <a:off x="3299635" y="5316871"/>
                <a:ext cx="41040" cy="429840"/>
              </p14:xfrm>
            </p:contentPart>
          </mc:Choice>
          <mc:Fallback>
            <p:pic>
              <p:nvPicPr>
                <p:cNvPr id="1058939" name="Ink 1058938">
                  <a:extLst>
                    <a:ext uri="{FF2B5EF4-FFF2-40B4-BE49-F238E27FC236}">
                      <a16:creationId xmlns:a16="http://schemas.microsoft.com/office/drawing/2014/main" id="{DF7D3029-702F-4E97-5113-4598CB120EC5}"/>
                    </a:ext>
                  </a:extLst>
                </p:cNvPr>
                <p:cNvPicPr/>
                <p:nvPr/>
              </p:nvPicPr>
              <p:blipFill>
                <a:blip r:embed="rId280"/>
                <a:stretch>
                  <a:fillRect/>
                </a:stretch>
              </p:blipFill>
              <p:spPr>
                <a:xfrm>
                  <a:off x="3290635" y="5308231"/>
                  <a:ext cx="5868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058940" name="Ink 1058939">
                  <a:extLst>
                    <a:ext uri="{FF2B5EF4-FFF2-40B4-BE49-F238E27FC236}">
                      <a16:creationId xmlns:a16="http://schemas.microsoft.com/office/drawing/2014/main" id="{B2FC6166-8FC6-774A-5138-2BBA3AE1948D}"/>
                    </a:ext>
                  </a:extLst>
                </p14:cNvPr>
                <p14:cNvContentPartPr/>
                <p14:nvPr/>
              </p14:nvContentPartPr>
              <p14:xfrm>
                <a:off x="3217915" y="5793871"/>
                <a:ext cx="133200" cy="143640"/>
              </p14:xfrm>
            </p:contentPart>
          </mc:Choice>
          <mc:Fallback>
            <p:pic>
              <p:nvPicPr>
                <p:cNvPr id="1058940" name="Ink 1058939">
                  <a:extLst>
                    <a:ext uri="{FF2B5EF4-FFF2-40B4-BE49-F238E27FC236}">
                      <a16:creationId xmlns:a16="http://schemas.microsoft.com/office/drawing/2014/main" id="{B2FC6166-8FC6-774A-5138-2BBA3AE1948D}"/>
                    </a:ext>
                  </a:extLst>
                </p:cNvPr>
                <p:cNvPicPr/>
                <p:nvPr/>
              </p:nvPicPr>
              <p:blipFill>
                <a:blip r:embed="rId282"/>
                <a:stretch>
                  <a:fillRect/>
                </a:stretch>
              </p:blipFill>
              <p:spPr>
                <a:xfrm>
                  <a:off x="3208915" y="5784871"/>
                  <a:ext cx="150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058941" name="Ink 1058940">
                  <a:extLst>
                    <a:ext uri="{FF2B5EF4-FFF2-40B4-BE49-F238E27FC236}">
                      <a16:creationId xmlns:a16="http://schemas.microsoft.com/office/drawing/2014/main" id="{B356E5A0-6116-CFB1-7FCD-BDFAD3641E97}"/>
                    </a:ext>
                  </a:extLst>
                </p14:cNvPr>
                <p14:cNvContentPartPr/>
                <p14:nvPr/>
              </p14:nvContentPartPr>
              <p14:xfrm>
                <a:off x="3319435" y="5843911"/>
                <a:ext cx="26640" cy="190440"/>
              </p14:xfrm>
            </p:contentPart>
          </mc:Choice>
          <mc:Fallback>
            <p:pic>
              <p:nvPicPr>
                <p:cNvPr id="1058941" name="Ink 1058940">
                  <a:extLst>
                    <a:ext uri="{FF2B5EF4-FFF2-40B4-BE49-F238E27FC236}">
                      <a16:creationId xmlns:a16="http://schemas.microsoft.com/office/drawing/2014/main" id="{B356E5A0-6116-CFB1-7FCD-BDFAD3641E97}"/>
                    </a:ext>
                  </a:extLst>
                </p:cNvPr>
                <p:cNvPicPr/>
                <p:nvPr/>
              </p:nvPicPr>
              <p:blipFill>
                <a:blip r:embed="rId284"/>
                <a:stretch>
                  <a:fillRect/>
                </a:stretch>
              </p:blipFill>
              <p:spPr>
                <a:xfrm>
                  <a:off x="3310435" y="5835271"/>
                  <a:ext cx="44280" cy="20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5">
            <p14:nvContentPartPr>
              <p14:cNvPr id="1058944" name="Ink 1058943">
                <a:extLst>
                  <a:ext uri="{FF2B5EF4-FFF2-40B4-BE49-F238E27FC236}">
                    <a16:creationId xmlns:a16="http://schemas.microsoft.com/office/drawing/2014/main" id="{356D1899-58D9-14F7-AF62-7D8CBC9BE64B}"/>
                  </a:ext>
                </a:extLst>
              </p14:cNvPr>
              <p14:cNvContentPartPr/>
              <p14:nvPr/>
            </p14:nvContentPartPr>
            <p14:xfrm>
              <a:off x="1202275" y="4054351"/>
              <a:ext cx="1734840" cy="40680"/>
            </p14:xfrm>
          </p:contentPart>
        </mc:Choice>
        <mc:Fallback>
          <p:pic>
            <p:nvPicPr>
              <p:cNvPr id="1058944" name="Ink 1058943">
                <a:extLst>
                  <a:ext uri="{FF2B5EF4-FFF2-40B4-BE49-F238E27FC236}">
                    <a16:creationId xmlns:a16="http://schemas.microsoft.com/office/drawing/2014/main" id="{356D1899-58D9-14F7-AF62-7D8CBC9BE64B}"/>
                  </a:ext>
                </a:extLst>
              </p:cNvPr>
              <p:cNvPicPr/>
              <p:nvPr/>
            </p:nvPicPr>
            <p:blipFill>
              <a:blip r:embed="rId286"/>
              <a:stretch>
                <a:fillRect/>
              </a:stretch>
            </p:blipFill>
            <p:spPr>
              <a:xfrm>
                <a:off x="1193275" y="4045351"/>
                <a:ext cx="17524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058945" name="Ink 1058944">
                <a:extLst>
                  <a:ext uri="{FF2B5EF4-FFF2-40B4-BE49-F238E27FC236}">
                    <a16:creationId xmlns:a16="http://schemas.microsoft.com/office/drawing/2014/main" id="{A6760E16-3107-960B-FB86-B7C036931B52}"/>
                  </a:ext>
                </a:extLst>
              </p14:cNvPr>
              <p14:cNvContentPartPr/>
              <p14:nvPr/>
            </p14:nvContentPartPr>
            <p14:xfrm>
              <a:off x="397315" y="4819351"/>
              <a:ext cx="3021480" cy="20880"/>
            </p14:xfrm>
          </p:contentPart>
        </mc:Choice>
        <mc:Fallback>
          <p:pic>
            <p:nvPicPr>
              <p:cNvPr id="1058945" name="Ink 1058944">
                <a:extLst>
                  <a:ext uri="{FF2B5EF4-FFF2-40B4-BE49-F238E27FC236}">
                    <a16:creationId xmlns:a16="http://schemas.microsoft.com/office/drawing/2014/main" id="{A6760E16-3107-960B-FB86-B7C036931B52}"/>
                  </a:ext>
                </a:extLst>
              </p:cNvPr>
              <p:cNvPicPr/>
              <p:nvPr/>
            </p:nvPicPr>
            <p:blipFill>
              <a:blip r:embed="rId288"/>
              <a:stretch>
                <a:fillRect/>
              </a:stretch>
            </p:blipFill>
            <p:spPr>
              <a:xfrm>
                <a:off x="388315" y="4810351"/>
                <a:ext cx="30391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058946" name="Ink 1058945">
                <a:extLst>
                  <a:ext uri="{FF2B5EF4-FFF2-40B4-BE49-F238E27FC236}">
                    <a16:creationId xmlns:a16="http://schemas.microsoft.com/office/drawing/2014/main" id="{14BE6DC9-748E-E291-7A10-54E38E168972}"/>
                  </a:ext>
                </a:extLst>
              </p14:cNvPr>
              <p14:cNvContentPartPr/>
              <p14:nvPr/>
            </p14:nvContentPartPr>
            <p14:xfrm>
              <a:off x="208315" y="5455471"/>
              <a:ext cx="3501720" cy="121320"/>
            </p14:xfrm>
          </p:contentPart>
        </mc:Choice>
        <mc:Fallback>
          <p:pic>
            <p:nvPicPr>
              <p:cNvPr id="1058946" name="Ink 1058945">
                <a:extLst>
                  <a:ext uri="{FF2B5EF4-FFF2-40B4-BE49-F238E27FC236}">
                    <a16:creationId xmlns:a16="http://schemas.microsoft.com/office/drawing/2014/main" id="{14BE6DC9-748E-E291-7A10-54E38E168972}"/>
                  </a:ext>
                </a:extLst>
              </p:cNvPr>
              <p:cNvPicPr/>
              <p:nvPr/>
            </p:nvPicPr>
            <p:blipFill>
              <a:blip r:embed="rId290"/>
              <a:stretch>
                <a:fillRect/>
              </a:stretch>
            </p:blipFill>
            <p:spPr>
              <a:xfrm>
                <a:off x="199315" y="5446831"/>
                <a:ext cx="35193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058947" name="Ink 1058946">
                <a:extLst>
                  <a:ext uri="{FF2B5EF4-FFF2-40B4-BE49-F238E27FC236}">
                    <a16:creationId xmlns:a16="http://schemas.microsoft.com/office/drawing/2014/main" id="{6EC83349-5AC3-67CE-EFF6-478212E31160}"/>
                  </a:ext>
                </a:extLst>
              </p14:cNvPr>
              <p14:cNvContentPartPr/>
              <p14:nvPr/>
            </p14:nvContentPartPr>
            <p14:xfrm>
              <a:off x="4193155" y="4005031"/>
              <a:ext cx="177480" cy="402120"/>
            </p14:xfrm>
          </p:contentPart>
        </mc:Choice>
        <mc:Fallback>
          <p:pic>
            <p:nvPicPr>
              <p:cNvPr id="1058947" name="Ink 1058946">
                <a:extLst>
                  <a:ext uri="{FF2B5EF4-FFF2-40B4-BE49-F238E27FC236}">
                    <a16:creationId xmlns:a16="http://schemas.microsoft.com/office/drawing/2014/main" id="{6EC83349-5AC3-67CE-EFF6-478212E31160}"/>
                  </a:ext>
                </a:extLst>
              </p:cNvPr>
              <p:cNvPicPr/>
              <p:nvPr/>
            </p:nvPicPr>
            <p:blipFill>
              <a:blip r:embed="rId292"/>
              <a:stretch>
                <a:fillRect/>
              </a:stretch>
            </p:blipFill>
            <p:spPr>
              <a:xfrm>
                <a:off x="4184155" y="3996391"/>
                <a:ext cx="19512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058948" name="Ink 1058947">
                <a:extLst>
                  <a:ext uri="{FF2B5EF4-FFF2-40B4-BE49-F238E27FC236}">
                    <a16:creationId xmlns:a16="http://schemas.microsoft.com/office/drawing/2014/main" id="{5805A882-0BCE-3511-4FF9-ED6B1ABFB527}"/>
                  </a:ext>
                </a:extLst>
              </p14:cNvPr>
              <p14:cNvContentPartPr/>
              <p14:nvPr/>
            </p14:nvContentPartPr>
            <p14:xfrm>
              <a:off x="4203955" y="4599751"/>
              <a:ext cx="272520" cy="301680"/>
            </p14:xfrm>
          </p:contentPart>
        </mc:Choice>
        <mc:Fallback>
          <p:pic>
            <p:nvPicPr>
              <p:cNvPr id="1058948" name="Ink 1058947">
                <a:extLst>
                  <a:ext uri="{FF2B5EF4-FFF2-40B4-BE49-F238E27FC236}">
                    <a16:creationId xmlns:a16="http://schemas.microsoft.com/office/drawing/2014/main" id="{5805A882-0BCE-3511-4FF9-ED6B1ABFB527}"/>
                  </a:ext>
                </a:extLst>
              </p:cNvPr>
              <p:cNvPicPr/>
              <p:nvPr/>
            </p:nvPicPr>
            <p:blipFill>
              <a:blip r:embed="rId294"/>
              <a:stretch>
                <a:fillRect/>
              </a:stretch>
            </p:blipFill>
            <p:spPr>
              <a:xfrm>
                <a:off x="4195315" y="4591111"/>
                <a:ext cx="2901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058949" name="Ink 1058948">
                <a:extLst>
                  <a:ext uri="{FF2B5EF4-FFF2-40B4-BE49-F238E27FC236}">
                    <a16:creationId xmlns:a16="http://schemas.microsoft.com/office/drawing/2014/main" id="{EAD1FA77-78B4-836C-CC3D-0A0D4A26E927}"/>
                  </a:ext>
                </a:extLst>
              </p14:cNvPr>
              <p14:cNvContentPartPr/>
              <p14:nvPr/>
            </p14:nvContentPartPr>
            <p14:xfrm>
              <a:off x="5565475" y="4392751"/>
              <a:ext cx="20520" cy="367560"/>
            </p14:xfrm>
          </p:contentPart>
        </mc:Choice>
        <mc:Fallback>
          <p:pic>
            <p:nvPicPr>
              <p:cNvPr id="1058949" name="Ink 1058948">
                <a:extLst>
                  <a:ext uri="{FF2B5EF4-FFF2-40B4-BE49-F238E27FC236}">
                    <a16:creationId xmlns:a16="http://schemas.microsoft.com/office/drawing/2014/main" id="{EAD1FA77-78B4-836C-CC3D-0A0D4A26E927}"/>
                  </a:ext>
                </a:extLst>
              </p:cNvPr>
              <p:cNvPicPr/>
              <p:nvPr/>
            </p:nvPicPr>
            <p:blipFill>
              <a:blip r:embed="rId296"/>
              <a:stretch>
                <a:fillRect/>
              </a:stretch>
            </p:blipFill>
            <p:spPr>
              <a:xfrm>
                <a:off x="5556475" y="4384111"/>
                <a:ext cx="38160" cy="385200"/>
              </a:xfrm>
              <a:prstGeom prst="rect">
                <a:avLst/>
              </a:prstGeom>
            </p:spPr>
          </p:pic>
        </mc:Fallback>
      </mc:AlternateContent>
      <p:grpSp>
        <p:nvGrpSpPr>
          <p:cNvPr id="1059007" name="Group 1059006">
            <a:extLst>
              <a:ext uri="{FF2B5EF4-FFF2-40B4-BE49-F238E27FC236}">
                <a16:creationId xmlns:a16="http://schemas.microsoft.com/office/drawing/2014/main" id="{C3733A12-272D-DC42-5BFD-FE9BE51530BF}"/>
              </a:ext>
            </a:extLst>
          </p:cNvPr>
          <p:cNvGrpSpPr/>
          <p:nvPr/>
        </p:nvGrpSpPr>
        <p:grpSpPr>
          <a:xfrm>
            <a:off x="6002875" y="4263511"/>
            <a:ext cx="3677760" cy="2150280"/>
            <a:chOff x="6002875" y="4263511"/>
            <a:chExt cx="3677760" cy="2150280"/>
          </a:xfrm>
        </p:grpSpPr>
        <mc:AlternateContent xmlns:mc="http://schemas.openxmlformats.org/markup-compatibility/2006">
          <mc:Choice xmlns:p14="http://schemas.microsoft.com/office/powerpoint/2010/main" Requires="p14">
            <p:contentPart p14:bwMode="auto" r:id="rId297">
              <p14:nvContentPartPr>
                <p14:cNvPr id="1058950" name="Ink 1058949">
                  <a:extLst>
                    <a:ext uri="{FF2B5EF4-FFF2-40B4-BE49-F238E27FC236}">
                      <a16:creationId xmlns:a16="http://schemas.microsoft.com/office/drawing/2014/main" id="{34E9AB5B-F6FB-1AD1-A0CB-E20C73C3D9C4}"/>
                    </a:ext>
                  </a:extLst>
                </p14:cNvPr>
                <p14:cNvContentPartPr/>
                <p14:nvPr/>
              </p14:nvContentPartPr>
              <p14:xfrm>
                <a:off x="6002875" y="4431271"/>
                <a:ext cx="233280" cy="281880"/>
              </p14:xfrm>
            </p:contentPart>
          </mc:Choice>
          <mc:Fallback>
            <p:pic>
              <p:nvPicPr>
                <p:cNvPr id="1058950" name="Ink 1058949">
                  <a:extLst>
                    <a:ext uri="{FF2B5EF4-FFF2-40B4-BE49-F238E27FC236}">
                      <a16:creationId xmlns:a16="http://schemas.microsoft.com/office/drawing/2014/main" id="{34E9AB5B-F6FB-1AD1-A0CB-E20C73C3D9C4}"/>
                    </a:ext>
                  </a:extLst>
                </p:cNvPr>
                <p:cNvPicPr/>
                <p:nvPr/>
              </p:nvPicPr>
              <p:blipFill>
                <a:blip r:embed="rId298"/>
                <a:stretch>
                  <a:fillRect/>
                </a:stretch>
              </p:blipFill>
              <p:spPr>
                <a:xfrm>
                  <a:off x="5994235" y="4422271"/>
                  <a:ext cx="2509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058951" name="Ink 1058950">
                  <a:extLst>
                    <a:ext uri="{FF2B5EF4-FFF2-40B4-BE49-F238E27FC236}">
                      <a16:creationId xmlns:a16="http://schemas.microsoft.com/office/drawing/2014/main" id="{2774C5FC-C3D3-3CAC-A33B-DD41CA68B634}"/>
                    </a:ext>
                  </a:extLst>
                </p14:cNvPr>
                <p14:cNvContentPartPr/>
                <p14:nvPr/>
              </p14:nvContentPartPr>
              <p14:xfrm>
                <a:off x="6619195" y="4420831"/>
                <a:ext cx="252000" cy="261720"/>
              </p14:xfrm>
            </p:contentPart>
          </mc:Choice>
          <mc:Fallback>
            <p:pic>
              <p:nvPicPr>
                <p:cNvPr id="1058951" name="Ink 1058950">
                  <a:extLst>
                    <a:ext uri="{FF2B5EF4-FFF2-40B4-BE49-F238E27FC236}">
                      <a16:creationId xmlns:a16="http://schemas.microsoft.com/office/drawing/2014/main" id="{2774C5FC-C3D3-3CAC-A33B-DD41CA68B634}"/>
                    </a:ext>
                  </a:extLst>
                </p:cNvPr>
                <p:cNvPicPr/>
                <p:nvPr/>
              </p:nvPicPr>
              <p:blipFill>
                <a:blip r:embed="rId300"/>
                <a:stretch>
                  <a:fillRect/>
                </a:stretch>
              </p:blipFill>
              <p:spPr>
                <a:xfrm>
                  <a:off x="6610195" y="4411831"/>
                  <a:ext cx="2696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058952" name="Ink 1058951">
                  <a:extLst>
                    <a:ext uri="{FF2B5EF4-FFF2-40B4-BE49-F238E27FC236}">
                      <a16:creationId xmlns:a16="http://schemas.microsoft.com/office/drawing/2014/main" id="{A83D7916-4679-9F9D-7B01-9EC986DEC546}"/>
                    </a:ext>
                  </a:extLst>
                </p14:cNvPr>
                <p14:cNvContentPartPr/>
                <p14:nvPr/>
              </p14:nvContentPartPr>
              <p14:xfrm>
                <a:off x="7297075" y="4382671"/>
                <a:ext cx="214920" cy="223200"/>
              </p14:xfrm>
            </p:contentPart>
          </mc:Choice>
          <mc:Fallback>
            <p:pic>
              <p:nvPicPr>
                <p:cNvPr id="1058952" name="Ink 1058951">
                  <a:extLst>
                    <a:ext uri="{FF2B5EF4-FFF2-40B4-BE49-F238E27FC236}">
                      <a16:creationId xmlns:a16="http://schemas.microsoft.com/office/drawing/2014/main" id="{A83D7916-4679-9F9D-7B01-9EC986DEC546}"/>
                    </a:ext>
                  </a:extLst>
                </p:cNvPr>
                <p:cNvPicPr/>
                <p:nvPr/>
              </p:nvPicPr>
              <p:blipFill>
                <a:blip r:embed="rId302"/>
                <a:stretch>
                  <a:fillRect/>
                </a:stretch>
              </p:blipFill>
              <p:spPr>
                <a:xfrm>
                  <a:off x="7288435" y="4374031"/>
                  <a:ext cx="2325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058953" name="Ink 1058952">
                  <a:extLst>
                    <a:ext uri="{FF2B5EF4-FFF2-40B4-BE49-F238E27FC236}">
                      <a16:creationId xmlns:a16="http://schemas.microsoft.com/office/drawing/2014/main" id="{474657C5-2B97-BBFE-63AA-4923B30BED2C}"/>
                    </a:ext>
                  </a:extLst>
                </p14:cNvPr>
                <p14:cNvContentPartPr/>
                <p14:nvPr/>
              </p14:nvContentPartPr>
              <p14:xfrm>
                <a:off x="7414435" y="4521991"/>
                <a:ext cx="29880" cy="149400"/>
              </p14:xfrm>
            </p:contentPart>
          </mc:Choice>
          <mc:Fallback>
            <p:pic>
              <p:nvPicPr>
                <p:cNvPr id="1058953" name="Ink 1058952">
                  <a:extLst>
                    <a:ext uri="{FF2B5EF4-FFF2-40B4-BE49-F238E27FC236}">
                      <a16:creationId xmlns:a16="http://schemas.microsoft.com/office/drawing/2014/main" id="{474657C5-2B97-BBFE-63AA-4923B30BED2C}"/>
                    </a:ext>
                  </a:extLst>
                </p:cNvPr>
                <p:cNvPicPr/>
                <p:nvPr/>
              </p:nvPicPr>
              <p:blipFill>
                <a:blip r:embed="rId304"/>
                <a:stretch>
                  <a:fillRect/>
                </a:stretch>
              </p:blipFill>
              <p:spPr>
                <a:xfrm>
                  <a:off x="7405435" y="4513351"/>
                  <a:ext cx="475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058954" name="Ink 1058953">
                  <a:extLst>
                    <a:ext uri="{FF2B5EF4-FFF2-40B4-BE49-F238E27FC236}">
                      <a16:creationId xmlns:a16="http://schemas.microsoft.com/office/drawing/2014/main" id="{D4500258-6371-6071-CF9B-32D7B39525EE}"/>
                    </a:ext>
                  </a:extLst>
                </p14:cNvPr>
                <p14:cNvContentPartPr/>
                <p14:nvPr/>
              </p14:nvContentPartPr>
              <p14:xfrm>
                <a:off x="7821595" y="4442431"/>
                <a:ext cx="122040" cy="360"/>
              </p14:xfrm>
            </p:contentPart>
          </mc:Choice>
          <mc:Fallback>
            <p:pic>
              <p:nvPicPr>
                <p:cNvPr id="1058954" name="Ink 1058953">
                  <a:extLst>
                    <a:ext uri="{FF2B5EF4-FFF2-40B4-BE49-F238E27FC236}">
                      <a16:creationId xmlns:a16="http://schemas.microsoft.com/office/drawing/2014/main" id="{D4500258-6371-6071-CF9B-32D7B39525EE}"/>
                    </a:ext>
                  </a:extLst>
                </p:cNvPr>
                <p:cNvPicPr/>
                <p:nvPr/>
              </p:nvPicPr>
              <p:blipFill>
                <a:blip r:embed="rId306"/>
                <a:stretch>
                  <a:fillRect/>
                </a:stretch>
              </p:blipFill>
              <p:spPr>
                <a:xfrm>
                  <a:off x="7812595" y="4433431"/>
                  <a:ext cx="139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058955" name="Ink 1058954">
                  <a:extLst>
                    <a:ext uri="{FF2B5EF4-FFF2-40B4-BE49-F238E27FC236}">
                      <a16:creationId xmlns:a16="http://schemas.microsoft.com/office/drawing/2014/main" id="{CD98F106-DC9D-ADDE-0F43-18908344E7D3}"/>
                    </a:ext>
                  </a:extLst>
                </p14:cNvPr>
                <p14:cNvContentPartPr/>
                <p14:nvPr/>
              </p14:nvContentPartPr>
              <p14:xfrm>
                <a:off x="7840315" y="4471951"/>
                <a:ext cx="212760" cy="211680"/>
              </p14:xfrm>
            </p:contentPart>
          </mc:Choice>
          <mc:Fallback>
            <p:pic>
              <p:nvPicPr>
                <p:cNvPr id="1058955" name="Ink 1058954">
                  <a:extLst>
                    <a:ext uri="{FF2B5EF4-FFF2-40B4-BE49-F238E27FC236}">
                      <a16:creationId xmlns:a16="http://schemas.microsoft.com/office/drawing/2014/main" id="{CD98F106-DC9D-ADDE-0F43-18908344E7D3}"/>
                    </a:ext>
                  </a:extLst>
                </p:cNvPr>
                <p:cNvPicPr/>
                <p:nvPr/>
              </p:nvPicPr>
              <p:blipFill>
                <a:blip r:embed="rId308"/>
                <a:stretch>
                  <a:fillRect/>
                </a:stretch>
              </p:blipFill>
              <p:spPr>
                <a:xfrm>
                  <a:off x="7831315" y="4463311"/>
                  <a:ext cx="2304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058956" name="Ink 1058955">
                  <a:extLst>
                    <a:ext uri="{FF2B5EF4-FFF2-40B4-BE49-F238E27FC236}">
                      <a16:creationId xmlns:a16="http://schemas.microsoft.com/office/drawing/2014/main" id="{5A20A661-94CA-2B1C-5E15-799B1B994809}"/>
                    </a:ext>
                  </a:extLst>
                </p14:cNvPr>
                <p14:cNvContentPartPr/>
                <p14:nvPr/>
              </p14:nvContentPartPr>
              <p14:xfrm>
                <a:off x="8336395" y="4382671"/>
                <a:ext cx="170280" cy="258840"/>
              </p14:xfrm>
            </p:contentPart>
          </mc:Choice>
          <mc:Fallback>
            <p:pic>
              <p:nvPicPr>
                <p:cNvPr id="1058956" name="Ink 1058955">
                  <a:extLst>
                    <a:ext uri="{FF2B5EF4-FFF2-40B4-BE49-F238E27FC236}">
                      <a16:creationId xmlns:a16="http://schemas.microsoft.com/office/drawing/2014/main" id="{5A20A661-94CA-2B1C-5E15-799B1B994809}"/>
                    </a:ext>
                  </a:extLst>
                </p:cNvPr>
                <p:cNvPicPr/>
                <p:nvPr/>
              </p:nvPicPr>
              <p:blipFill>
                <a:blip r:embed="rId310"/>
                <a:stretch>
                  <a:fillRect/>
                </a:stretch>
              </p:blipFill>
              <p:spPr>
                <a:xfrm>
                  <a:off x="8327755" y="4374031"/>
                  <a:ext cx="1879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058957" name="Ink 1058956">
                  <a:extLst>
                    <a:ext uri="{FF2B5EF4-FFF2-40B4-BE49-F238E27FC236}">
                      <a16:creationId xmlns:a16="http://schemas.microsoft.com/office/drawing/2014/main" id="{39346327-0B78-A2E8-C067-F0CE7EEB2222}"/>
                    </a:ext>
                  </a:extLst>
                </p14:cNvPr>
                <p14:cNvContentPartPr/>
                <p14:nvPr/>
              </p14:nvContentPartPr>
              <p14:xfrm>
                <a:off x="8805835" y="4401751"/>
                <a:ext cx="200880" cy="220680"/>
              </p14:xfrm>
            </p:contentPart>
          </mc:Choice>
          <mc:Fallback>
            <p:pic>
              <p:nvPicPr>
                <p:cNvPr id="1058957" name="Ink 1058956">
                  <a:extLst>
                    <a:ext uri="{FF2B5EF4-FFF2-40B4-BE49-F238E27FC236}">
                      <a16:creationId xmlns:a16="http://schemas.microsoft.com/office/drawing/2014/main" id="{39346327-0B78-A2E8-C067-F0CE7EEB2222}"/>
                    </a:ext>
                  </a:extLst>
                </p:cNvPr>
                <p:cNvPicPr/>
                <p:nvPr/>
              </p:nvPicPr>
              <p:blipFill>
                <a:blip r:embed="rId312"/>
                <a:stretch>
                  <a:fillRect/>
                </a:stretch>
              </p:blipFill>
              <p:spPr>
                <a:xfrm>
                  <a:off x="8796835" y="4393111"/>
                  <a:ext cx="2185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058958" name="Ink 1058957">
                  <a:extLst>
                    <a:ext uri="{FF2B5EF4-FFF2-40B4-BE49-F238E27FC236}">
                      <a16:creationId xmlns:a16="http://schemas.microsoft.com/office/drawing/2014/main" id="{B866A155-B6A8-D6E9-9E2F-02CEA66B11A5}"/>
                    </a:ext>
                  </a:extLst>
                </p14:cNvPr>
                <p14:cNvContentPartPr/>
                <p14:nvPr/>
              </p14:nvContentPartPr>
              <p14:xfrm>
                <a:off x="8895115" y="4551871"/>
                <a:ext cx="180000" cy="360"/>
              </p14:xfrm>
            </p:contentPart>
          </mc:Choice>
          <mc:Fallback>
            <p:pic>
              <p:nvPicPr>
                <p:cNvPr id="1058958" name="Ink 1058957">
                  <a:extLst>
                    <a:ext uri="{FF2B5EF4-FFF2-40B4-BE49-F238E27FC236}">
                      <a16:creationId xmlns:a16="http://schemas.microsoft.com/office/drawing/2014/main" id="{B866A155-B6A8-D6E9-9E2F-02CEA66B11A5}"/>
                    </a:ext>
                  </a:extLst>
                </p:cNvPr>
                <p:cNvPicPr/>
                <p:nvPr/>
              </p:nvPicPr>
              <p:blipFill>
                <a:blip r:embed="rId249"/>
                <a:stretch>
                  <a:fillRect/>
                </a:stretch>
              </p:blipFill>
              <p:spPr>
                <a:xfrm>
                  <a:off x="8886475" y="4542871"/>
                  <a:ext cx="197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058959" name="Ink 1058958">
                  <a:extLst>
                    <a:ext uri="{FF2B5EF4-FFF2-40B4-BE49-F238E27FC236}">
                      <a16:creationId xmlns:a16="http://schemas.microsoft.com/office/drawing/2014/main" id="{11B282F5-AA18-EEC0-0E39-6CEDA5157721}"/>
                    </a:ext>
                  </a:extLst>
                </p14:cNvPr>
                <p14:cNvContentPartPr/>
                <p14:nvPr/>
              </p14:nvContentPartPr>
              <p14:xfrm>
                <a:off x="9452035" y="4362511"/>
                <a:ext cx="228600" cy="350640"/>
              </p14:xfrm>
            </p:contentPart>
          </mc:Choice>
          <mc:Fallback>
            <p:pic>
              <p:nvPicPr>
                <p:cNvPr id="1058959" name="Ink 1058958">
                  <a:extLst>
                    <a:ext uri="{FF2B5EF4-FFF2-40B4-BE49-F238E27FC236}">
                      <a16:creationId xmlns:a16="http://schemas.microsoft.com/office/drawing/2014/main" id="{11B282F5-AA18-EEC0-0E39-6CEDA5157721}"/>
                    </a:ext>
                  </a:extLst>
                </p:cNvPr>
                <p:cNvPicPr/>
                <p:nvPr/>
              </p:nvPicPr>
              <p:blipFill>
                <a:blip r:embed="rId315"/>
                <a:stretch>
                  <a:fillRect/>
                </a:stretch>
              </p:blipFill>
              <p:spPr>
                <a:xfrm>
                  <a:off x="9443035" y="4353511"/>
                  <a:ext cx="2462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058962" name="Ink 1058961">
                  <a:extLst>
                    <a:ext uri="{FF2B5EF4-FFF2-40B4-BE49-F238E27FC236}">
                      <a16:creationId xmlns:a16="http://schemas.microsoft.com/office/drawing/2014/main" id="{A81B8EE7-8784-6796-5055-380A57318C6D}"/>
                    </a:ext>
                  </a:extLst>
                </p14:cNvPr>
                <p14:cNvContentPartPr/>
                <p14:nvPr/>
              </p14:nvContentPartPr>
              <p14:xfrm>
                <a:off x="7672915" y="4263511"/>
                <a:ext cx="360" cy="415440"/>
              </p14:xfrm>
            </p:contentPart>
          </mc:Choice>
          <mc:Fallback>
            <p:pic>
              <p:nvPicPr>
                <p:cNvPr id="1058962" name="Ink 1058961">
                  <a:extLst>
                    <a:ext uri="{FF2B5EF4-FFF2-40B4-BE49-F238E27FC236}">
                      <a16:creationId xmlns:a16="http://schemas.microsoft.com/office/drawing/2014/main" id="{A81B8EE7-8784-6796-5055-380A57318C6D}"/>
                    </a:ext>
                  </a:extLst>
                </p:cNvPr>
                <p:cNvPicPr/>
                <p:nvPr/>
              </p:nvPicPr>
              <p:blipFill>
                <a:blip r:embed="rId317"/>
                <a:stretch>
                  <a:fillRect/>
                </a:stretch>
              </p:blipFill>
              <p:spPr>
                <a:xfrm>
                  <a:off x="7663915" y="4254871"/>
                  <a:ext cx="180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058963" name="Ink 1058962">
                  <a:extLst>
                    <a:ext uri="{FF2B5EF4-FFF2-40B4-BE49-F238E27FC236}">
                      <a16:creationId xmlns:a16="http://schemas.microsoft.com/office/drawing/2014/main" id="{A418C102-CE3A-BCD3-F5F8-2E2BE1437898}"/>
                    </a:ext>
                  </a:extLst>
                </p14:cNvPr>
                <p14:cNvContentPartPr/>
                <p14:nvPr/>
              </p14:nvContentPartPr>
              <p14:xfrm>
                <a:off x="7243435" y="4750591"/>
                <a:ext cx="310320" cy="340920"/>
              </p14:xfrm>
            </p:contentPart>
          </mc:Choice>
          <mc:Fallback>
            <p:pic>
              <p:nvPicPr>
                <p:cNvPr id="1058963" name="Ink 1058962">
                  <a:extLst>
                    <a:ext uri="{FF2B5EF4-FFF2-40B4-BE49-F238E27FC236}">
                      <a16:creationId xmlns:a16="http://schemas.microsoft.com/office/drawing/2014/main" id="{A418C102-CE3A-BCD3-F5F8-2E2BE1437898}"/>
                    </a:ext>
                  </a:extLst>
                </p:cNvPr>
                <p:cNvPicPr/>
                <p:nvPr/>
              </p:nvPicPr>
              <p:blipFill>
                <a:blip r:embed="rId319"/>
                <a:stretch>
                  <a:fillRect/>
                </a:stretch>
              </p:blipFill>
              <p:spPr>
                <a:xfrm>
                  <a:off x="7234435" y="4741591"/>
                  <a:ext cx="3279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058964" name="Ink 1058963">
                  <a:extLst>
                    <a:ext uri="{FF2B5EF4-FFF2-40B4-BE49-F238E27FC236}">
                      <a16:creationId xmlns:a16="http://schemas.microsoft.com/office/drawing/2014/main" id="{8EEA1C80-DFA3-0990-BE26-28816B9961DA}"/>
                    </a:ext>
                  </a:extLst>
                </p14:cNvPr>
                <p14:cNvContentPartPr/>
                <p14:nvPr/>
              </p14:nvContentPartPr>
              <p14:xfrm>
                <a:off x="7592995" y="4760671"/>
                <a:ext cx="419760" cy="245160"/>
              </p14:xfrm>
            </p:contentPart>
          </mc:Choice>
          <mc:Fallback>
            <p:pic>
              <p:nvPicPr>
                <p:cNvPr id="1058964" name="Ink 1058963">
                  <a:extLst>
                    <a:ext uri="{FF2B5EF4-FFF2-40B4-BE49-F238E27FC236}">
                      <a16:creationId xmlns:a16="http://schemas.microsoft.com/office/drawing/2014/main" id="{8EEA1C80-DFA3-0990-BE26-28816B9961DA}"/>
                    </a:ext>
                  </a:extLst>
                </p:cNvPr>
                <p:cNvPicPr/>
                <p:nvPr/>
              </p:nvPicPr>
              <p:blipFill>
                <a:blip r:embed="rId321"/>
                <a:stretch>
                  <a:fillRect/>
                </a:stretch>
              </p:blipFill>
              <p:spPr>
                <a:xfrm>
                  <a:off x="7584355" y="4751671"/>
                  <a:ext cx="4374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058965" name="Ink 1058964">
                  <a:extLst>
                    <a:ext uri="{FF2B5EF4-FFF2-40B4-BE49-F238E27FC236}">
                      <a16:creationId xmlns:a16="http://schemas.microsoft.com/office/drawing/2014/main" id="{14F83ED5-8FBD-3881-441D-CF0BC9A50038}"/>
                    </a:ext>
                  </a:extLst>
                </p14:cNvPr>
                <p14:cNvContentPartPr/>
                <p14:nvPr/>
              </p14:nvContentPartPr>
              <p14:xfrm>
                <a:off x="6887395" y="5118151"/>
                <a:ext cx="12600" cy="162000"/>
              </p14:xfrm>
            </p:contentPart>
          </mc:Choice>
          <mc:Fallback>
            <p:pic>
              <p:nvPicPr>
                <p:cNvPr id="1058965" name="Ink 1058964">
                  <a:extLst>
                    <a:ext uri="{FF2B5EF4-FFF2-40B4-BE49-F238E27FC236}">
                      <a16:creationId xmlns:a16="http://schemas.microsoft.com/office/drawing/2014/main" id="{14F83ED5-8FBD-3881-441D-CF0BC9A50038}"/>
                    </a:ext>
                  </a:extLst>
                </p:cNvPr>
                <p:cNvPicPr/>
                <p:nvPr/>
              </p:nvPicPr>
              <p:blipFill>
                <a:blip r:embed="rId323"/>
                <a:stretch>
                  <a:fillRect/>
                </a:stretch>
              </p:blipFill>
              <p:spPr>
                <a:xfrm>
                  <a:off x="6878395" y="5109511"/>
                  <a:ext cx="302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058966" name="Ink 1058965">
                  <a:extLst>
                    <a:ext uri="{FF2B5EF4-FFF2-40B4-BE49-F238E27FC236}">
                      <a16:creationId xmlns:a16="http://schemas.microsoft.com/office/drawing/2014/main" id="{731C6892-AA1B-8C29-79A8-A9077CF57538}"/>
                    </a:ext>
                  </a:extLst>
                </p14:cNvPr>
                <p14:cNvContentPartPr/>
                <p14:nvPr/>
              </p14:nvContentPartPr>
              <p14:xfrm>
                <a:off x="7096195" y="5207791"/>
                <a:ext cx="10440" cy="360"/>
              </p14:xfrm>
            </p:contentPart>
          </mc:Choice>
          <mc:Fallback>
            <p:pic>
              <p:nvPicPr>
                <p:cNvPr id="1058966" name="Ink 1058965">
                  <a:extLst>
                    <a:ext uri="{FF2B5EF4-FFF2-40B4-BE49-F238E27FC236}">
                      <a16:creationId xmlns:a16="http://schemas.microsoft.com/office/drawing/2014/main" id="{731C6892-AA1B-8C29-79A8-A9077CF57538}"/>
                    </a:ext>
                  </a:extLst>
                </p:cNvPr>
                <p:cNvPicPr/>
                <p:nvPr/>
              </p:nvPicPr>
              <p:blipFill>
                <a:blip r:embed="rId325"/>
                <a:stretch>
                  <a:fillRect/>
                </a:stretch>
              </p:blipFill>
              <p:spPr>
                <a:xfrm>
                  <a:off x="7087195" y="5198791"/>
                  <a:ext cx="28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058967" name="Ink 1058966">
                  <a:extLst>
                    <a:ext uri="{FF2B5EF4-FFF2-40B4-BE49-F238E27FC236}">
                      <a16:creationId xmlns:a16="http://schemas.microsoft.com/office/drawing/2014/main" id="{8B41D325-134A-AF96-17CA-391991E8DF33}"/>
                    </a:ext>
                  </a:extLst>
                </p14:cNvPr>
                <p14:cNvContentPartPr/>
                <p14:nvPr/>
              </p14:nvContentPartPr>
              <p14:xfrm>
                <a:off x="7272595" y="5158111"/>
                <a:ext cx="136440" cy="122400"/>
              </p14:xfrm>
            </p:contentPart>
          </mc:Choice>
          <mc:Fallback>
            <p:pic>
              <p:nvPicPr>
                <p:cNvPr id="1058967" name="Ink 1058966">
                  <a:extLst>
                    <a:ext uri="{FF2B5EF4-FFF2-40B4-BE49-F238E27FC236}">
                      <a16:creationId xmlns:a16="http://schemas.microsoft.com/office/drawing/2014/main" id="{8B41D325-134A-AF96-17CA-391991E8DF33}"/>
                    </a:ext>
                  </a:extLst>
                </p:cNvPr>
                <p:cNvPicPr/>
                <p:nvPr/>
              </p:nvPicPr>
              <p:blipFill>
                <a:blip r:embed="rId327"/>
                <a:stretch>
                  <a:fillRect/>
                </a:stretch>
              </p:blipFill>
              <p:spPr>
                <a:xfrm>
                  <a:off x="7263595" y="5149111"/>
                  <a:ext cx="1540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058968" name="Ink 1058967">
                  <a:extLst>
                    <a:ext uri="{FF2B5EF4-FFF2-40B4-BE49-F238E27FC236}">
                      <a16:creationId xmlns:a16="http://schemas.microsoft.com/office/drawing/2014/main" id="{5688EE51-6175-2D4D-CAB8-AF8CB9EE7299}"/>
                    </a:ext>
                  </a:extLst>
                </p14:cNvPr>
                <p14:cNvContentPartPr/>
                <p14:nvPr/>
              </p14:nvContentPartPr>
              <p14:xfrm>
                <a:off x="7394275" y="5237671"/>
                <a:ext cx="108000" cy="102600"/>
              </p14:xfrm>
            </p:contentPart>
          </mc:Choice>
          <mc:Fallback>
            <p:pic>
              <p:nvPicPr>
                <p:cNvPr id="1058968" name="Ink 1058967">
                  <a:extLst>
                    <a:ext uri="{FF2B5EF4-FFF2-40B4-BE49-F238E27FC236}">
                      <a16:creationId xmlns:a16="http://schemas.microsoft.com/office/drawing/2014/main" id="{5688EE51-6175-2D4D-CAB8-AF8CB9EE7299}"/>
                    </a:ext>
                  </a:extLst>
                </p:cNvPr>
                <p:cNvPicPr/>
                <p:nvPr/>
              </p:nvPicPr>
              <p:blipFill>
                <a:blip r:embed="rId329"/>
                <a:stretch>
                  <a:fillRect/>
                </a:stretch>
              </p:blipFill>
              <p:spPr>
                <a:xfrm>
                  <a:off x="7385635" y="5228671"/>
                  <a:ext cx="1256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058969" name="Ink 1058968">
                  <a:extLst>
                    <a:ext uri="{FF2B5EF4-FFF2-40B4-BE49-F238E27FC236}">
                      <a16:creationId xmlns:a16="http://schemas.microsoft.com/office/drawing/2014/main" id="{07071AA9-229B-7A3B-F1CD-BC97F9687F53}"/>
                    </a:ext>
                  </a:extLst>
                </p14:cNvPr>
                <p14:cNvContentPartPr/>
                <p14:nvPr/>
              </p14:nvContentPartPr>
              <p14:xfrm>
                <a:off x="7960915" y="5124271"/>
                <a:ext cx="136080" cy="4320"/>
              </p14:xfrm>
            </p:contentPart>
          </mc:Choice>
          <mc:Fallback>
            <p:pic>
              <p:nvPicPr>
                <p:cNvPr id="1058969" name="Ink 1058968">
                  <a:extLst>
                    <a:ext uri="{FF2B5EF4-FFF2-40B4-BE49-F238E27FC236}">
                      <a16:creationId xmlns:a16="http://schemas.microsoft.com/office/drawing/2014/main" id="{07071AA9-229B-7A3B-F1CD-BC97F9687F53}"/>
                    </a:ext>
                  </a:extLst>
                </p:cNvPr>
                <p:cNvPicPr/>
                <p:nvPr/>
              </p:nvPicPr>
              <p:blipFill>
                <a:blip r:embed="rId331"/>
                <a:stretch>
                  <a:fillRect/>
                </a:stretch>
              </p:blipFill>
              <p:spPr>
                <a:xfrm>
                  <a:off x="7952275" y="5115631"/>
                  <a:ext cx="153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058970" name="Ink 1058969">
                  <a:extLst>
                    <a:ext uri="{FF2B5EF4-FFF2-40B4-BE49-F238E27FC236}">
                      <a16:creationId xmlns:a16="http://schemas.microsoft.com/office/drawing/2014/main" id="{A5C47DE4-45D3-0783-8FF5-5FF55E0538A1}"/>
                    </a:ext>
                  </a:extLst>
                </p14:cNvPr>
                <p14:cNvContentPartPr/>
                <p14:nvPr/>
              </p14:nvContentPartPr>
              <p14:xfrm>
                <a:off x="7979275" y="5148391"/>
                <a:ext cx="249120" cy="181080"/>
              </p14:xfrm>
            </p:contentPart>
          </mc:Choice>
          <mc:Fallback>
            <p:pic>
              <p:nvPicPr>
                <p:cNvPr id="1058970" name="Ink 1058969">
                  <a:extLst>
                    <a:ext uri="{FF2B5EF4-FFF2-40B4-BE49-F238E27FC236}">
                      <a16:creationId xmlns:a16="http://schemas.microsoft.com/office/drawing/2014/main" id="{A5C47DE4-45D3-0783-8FF5-5FF55E0538A1}"/>
                    </a:ext>
                  </a:extLst>
                </p:cNvPr>
                <p:cNvPicPr/>
                <p:nvPr/>
              </p:nvPicPr>
              <p:blipFill>
                <a:blip r:embed="rId333"/>
                <a:stretch>
                  <a:fillRect/>
                </a:stretch>
              </p:blipFill>
              <p:spPr>
                <a:xfrm>
                  <a:off x="7970635" y="5139391"/>
                  <a:ext cx="2667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058971" name="Ink 1058970">
                  <a:extLst>
                    <a:ext uri="{FF2B5EF4-FFF2-40B4-BE49-F238E27FC236}">
                      <a16:creationId xmlns:a16="http://schemas.microsoft.com/office/drawing/2014/main" id="{603AAE10-C337-580E-FE0A-BECE9345DC38}"/>
                    </a:ext>
                  </a:extLst>
                </p14:cNvPr>
                <p14:cNvContentPartPr/>
                <p14:nvPr/>
              </p14:nvContentPartPr>
              <p14:xfrm>
                <a:off x="8328835" y="5197711"/>
                <a:ext cx="10440" cy="360"/>
              </p14:xfrm>
            </p:contentPart>
          </mc:Choice>
          <mc:Fallback>
            <p:pic>
              <p:nvPicPr>
                <p:cNvPr id="1058971" name="Ink 1058970">
                  <a:extLst>
                    <a:ext uri="{FF2B5EF4-FFF2-40B4-BE49-F238E27FC236}">
                      <a16:creationId xmlns:a16="http://schemas.microsoft.com/office/drawing/2014/main" id="{603AAE10-C337-580E-FE0A-BECE9345DC38}"/>
                    </a:ext>
                  </a:extLst>
                </p:cNvPr>
                <p:cNvPicPr/>
                <p:nvPr/>
              </p:nvPicPr>
              <p:blipFill>
                <a:blip r:embed="rId335"/>
                <a:stretch>
                  <a:fillRect/>
                </a:stretch>
              </p:blipFill>
              <p:spPr>
                <a:xfrm>
                  <a:off x="8319835" y="5189071"/>
                  <a:ext cx="28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058972" name="Ink 1058971">
                  <a:extLst>
                    <a:ext uri="{FF2B5EF4-FFF2-40B4-BE49-F238E27FC236}">
                      <a16:creationId xmlns:a16="http://schemas.microsoft.com/office/drawing/2014/main" id="{8D2659CC-B708-4280-4E80-1DB9293433BA}"/>
                    </a:ext>
                  </a:extLst>
                </p14:cNvPr>
                <p14:cNvContentPartPr/>
                <p14:nvPr/>
              </p14:nvContentPartPr>
              <p14:xfrm>
                <a:off x="8456995" y="5078551"/>
                <a:ext cx="158040" cy="260640"/>
              </p14:xfrm>
            </p:contentPart>
          </mc:Choice>
          <mc:Fallback>
            <p:pic>
              <p:nvPicPr>
                <p:cNvPr id="1058972" name="Ink 1058971">
                  <a:extLst>
                    <a:ext uri="{FF2B5EF4-FFF2-40B4-BE49-F238E27FC236}">
                      <a16:creationId xmlns:a16="http://schemas.microsoft.com/office/drawing/2014/main" id="{8D2659CC-B708-4280-4E80-1DB9293433BA}"/>
                    </a:ext>
                  </a:extLst>
                </p:cNvPr>
                <p:cNvPicPr/>
                <p:nvPr/>
              </p:nvPicPr>
              <p:blipFill>
                <a:blip r:embed="rId337"/>
                <a:stretch>
                  <a:fillRect/>
                </a:stretch>
              </p:blipFill>
              <p:spPr>
                <a:xfrm>
                  <a:off x="8447995" y="5069551"/>
                  <a:ext cx="175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058973" name="Ink 1058972">
                  <a:extLst>
                    <a:ext uri="{FF2B5EF4-FFF2-40B4-BE49-F238E27FC236}">
                      <a16:creationId xmlns:a16="http://schemas.microsoft.com/office/drawing/2014/main" id="{FB887037-55F9-686F-BA7D-B420CB5B8EB7}"/>
                    </a:ext>
                  </a:extLst>
                </p14:cNvPr>
                <p14:cNvContentPartPr/>
                <p14:nvPr/>
              </p14:nvContentPartPr>
              <p14:xfrm>
                <a:off x="6749515" y="5376631"/>
                <a:ext cx="207720" cy="168480"/>
              </p14:xfrm>
            </p:contentPart>
          </mc:Choice>
          <mc:Fallback>
            <p:pic>
              <p:nvPicPr>
                <p:cNvPr id="1058973" name="Ink 1058972">
                  <a:extLst>
                    <a:ext uri="{FF2B5EF4-FFF2-40B4-BE49-F238E27FC236}">
                      <a16:creationId xmlns:a16="http://schemas.microsoft.com/office/drawing/2014/main" id="{FB887037-55F9-686F-BA7D-B420CB5B8EB7}"/>
                    </a:ext>
                  </a:extLst>
                </p:cNvPr>
                <p:cNvPicPr/>
                <p:nvPr/>
              </p:nvPicPr>
              <p:blipFill>
                <a:blip r:embed="rId339"/>
                <a:stretch>
                  <a:fillRect/>
                </a:stretch>
              </p:blipFill>
              <p:spPr>
                <a:xfrm>
                  <a:off x="6740875" y="5367991"/>
                  <a:ext cx="2253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058974" name="Ink 1058973">
                  <a:extLst>
                    <a:ext uri="{FF2B5EF4-FFF2-40B4-BE49-F238E27FC236}">
                      <a16:creationId xmlns:a16="http://schemas.microsoft.com/office/drawing/2014/main" id="{9CAA1874-1F9E-8AD3-26C1-1FA8B1AE08D0}"/>
                    </a:ext>
                  </a:extLst>
                </p14:cNvPr>
                <p14:cNvContentPartPr/>
                <p14:nvPr/>
              </p14:nvContentPartPr>
              <p14:xfrm>
                <a:off x="6966955" y="5366911"/>
                <a:ext cx="301680" cy="195480"/>
              </p14:xfrm>
            </p:contentPart>
          </mc:Choice>
          <mc:Fallback>
            <p:pic>
              <p:nvPicPr>
                <p:cNvPr id="1058974" name="Ink 1058973">
                  <a:extLst>
                    <a:ext uri="{FF2B5EF4-FFF2-40B4-BE49-F238E27FC236}">
                      <a16:creationId xmlns:a16="http://schemas.microsoft.com/office/drawing/2014/main" id="{9CAA1874-1F9E-8AD3-26C1-1FA8B1AE08D0}"/>
                    </a:ext>
                  </a:extLst>
                </p:cNvPr>
                <p:cNvPicPr/>
                <p:nvPr/>
              </p:nvPicPr>
              <p:blipFill>
                <a:blip r:embed="rId341"/>
                <a:stretch>
                  <a:fillRect/>
                </a:stretch>
              </p:blipFill>
              <p:spPr>
                <a:xfrm>
                  <a:off x="6957955" y="5357911"/>
                  <a:ext cx="319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058975" name="Ink 1058974">
                  <a:extLst>
                    <a:ext uri="{FF2B5EF4-FFF2-40B4-BE49-F238E27FC236}">
                      <a16:creationId xmlns:a16="http://schemas.microsoft.com/office/drawing/2014/main" id="{BD9D4889-E6F7-D087-4DEC-7916D954BE95}"/>
                    </a:ext>
                  </a:extLst>
                </p14:cNvPr>
                <p14:cNvContentPartPr/>
                <p14:nvPr/>
              </p14:nvContentPartPr>
              <p14:xfrm>
                <a:off x="6509755" y="5684791"/>
                <a:ext cx="18000" cy="128160"/>
              </p14:xfrm>
            </p:contentPart>
          </mc:Choice>
          <mc:Fallback>
            <p:pic>
              <p:nvPicPr>
                <p:cNvPr id="1058975" name="Ink 1058974">
                  <a:extLst>
                    <a:ext uri="{FF2B5EF4-FFF2-40B4-BE49-F238E27FC236}">
                      <a16:creationId xmlns:a16="http://schemas.microsoft.com/office/drawing/2014/main" id="{BD9D4889-E6F7-D087-4DEC-7916D954BE95}"/>
                    </a:ext>
                  </a:extLst>
                </p:cNvPr>
                <p:cNvPicPr/>
                <p:nvPr/>
              </p:nvPicPr>
              <p:blipFill>
                <a:blip r:embed="rId343"/>
                <a:stretch>
                  <a:fillRect/>
                </a:stretch>
              </p:blipFill>
              <p:spPr>
                <a:xfrm>
                  <a:off x="6501115" y="5675791"/>
                  <a:ext cx="356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058976" name="Ink 1058975">
                  <a:extLst>
                    <a:ext uri="{FF2B5EF4-FFF2-40B4-BE49-F238E27FC236}">
                      <a16:creationId xmlns:a16="http://schemas.microsoft.com/office/drawing/2014/main" id="{34C5D323-72E2-62D6-B8FD-3F599A8855A9}"/>
                    </a:ext>
                  </a:extLst>
                </p14:cNvPr>
                <p14:cNvContentPartPr/>
                <p14:nvPr/>
              </p14:nvContentPartPr>
              <p14:xfrm>
                <a:off x="6698755" y="5654551"/>
                <a:ext cx="168840" cy="162720"/>
              </p14:xfrm>
            </p:contentPart>
          </mc:Choice>
          <mc:Fallback>
            <p:pic>
              <p:nvPicPr>
                <p:cNvPr id="1058976" name="Ink 1058975">
                  <a:extLst>
                    <a:ext uri="{FF2B5EF4-FFF2-40B4-BE49-F238E27FC236}">
                      <a16:creationId xmlns:a16="http://schemas.microsoft.com/office/drawing/2014/main" id="{34C5D323-72E2-62D6-B8FD-3F599A8855A9}"/>
                    </a:ext>
                  </a:extLst>
                </p:cNvPr>
                <p:cNvPicPr/>
                <p:nvPr/>
              </p:nvPicPr>
              <p:blipFill>
                <a:blip r:embed="rId345"/>
                <a:stretch>
                  <a:fillRect/>
                </a:stretch>
              </p:blipFill>
              <p:spPr>
                <a:xfrm>
                  <a:off x="6689755" y="5645911"/>
                  <a:ext cx="186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058977" name="Ink 1058976">
                  <a:extLst>
                    <a:ext uri="{FF2B5EF4-FFF2-40B4-BE49-F238E27FC236}">
                      <a16:creationId xmlns:a16="http://schemas.microsoft.com/office/drawing/2014/main" id="{63A1ECD9-71DF-EB3A-A20B-F3E7A3FE7118}"/>
                    </a:ext>
                  </a:extLst>
                </p14:cNvPr>
                <p14:cNvContentPartPr/>
                <p14:nvPr/>
              </p14:nvContentPartPr>
              <p14:xfrm>
                <a:off x="7205635" y="5685871"/>
                <a:ext cx="98280" cy="162720"/>
              </p14:xfrm>
            </p:contentPart>
          </mc:Choice>
          <mc:Fallback>
            <p:pic>
              <p:nvPicPr>
                <p:cNvPr id="1058977" name="Ink 1058976">
                  <a:extLst>
                    <a:ext uri="{FF2B5EF4-FFF2-40B4-BE49-F238E27FC236}">
                      <a16:creationId xmlns:a16="http://schemas.microsoft.com/office/drawing/2014/main" id="{63A1ECD9-71DF-EB3A-A20B-F3E7A3FE7118}"/>
                    </a:ext>
                  </a:extLst>
                </p:cNvPr>
                <p:cNvPicPr/>
                <p:nvPr/>
              </p:nvPicPr>
              <p:blipFill>
                <a:blip r:embed="rId347"/>
                <a:stretch>
                  <a:fillRect/>
                </a:stretch>
              </p:blipFill>
              <p:spPr>
                <a:xfrm>
                  <a:off x="7196635" y="5676871"/>
                  <a:ext cx="1159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058978" name="Ink 1058977">
                  <a:extLst>
                    <a:ext uri="{FF2B5EF4-FFF2-40B4-BE49-F238E27FC236}">
                      <a16:creationId xmlns:a16="http://schemas.microsoft.com/office/drawing/2014/main" id="{DD49D83C-A72E-08DF-9E76-44E3D779AEAB}"/>
                    </a:ext>
                  </a:extLst>
                </p14:cNvPr>
                <p14:cNvContentPartPr/>
                <p14:nvPr/>
              </p14:nvContentPartPr>
              <p14:xfrm>
                <a:off x="7406155" y="5664631"/>
                <a:ext cx="118800" cy="142920"/>
              </p14:xfrm>
            </p:contentPart>
          </mc:Choice>
          <mc:Fallback>
            <p:pic>
              <p:nvPicPr>
                <p:cNvPr id="1058978" name="Ink 1058977">
                  <a:extLst>
                    <a:ext uri="{FF2B5EF4-FFF2-40B4-BE49-F238E27FC236}">
                      <a16:creationId xmlns:a16="http://schemas.microsoft.com/office/drawing/2014/main" id="{DD49D83C-A72E-08DF-9E76-44E3D779AEAB}"/>
                    </a:ext>
                  </a:extLst>
                </p:cNvPr>
                <p:cNvPicPr/>
                <p:nvPr/>
              </p:nvPicPr>
              <p:blipFill>
                <a:blip r:embed="rId349"/>
                <a:stretch>
                  <a:fillRect/>
                </a:stretch>
              </p:blipFill>
              <p:spPr>
                <a:xfrm>
                  <a:off x="7397515" y="5655991"/>
                  <a:ext cx="1364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058979" name="Ink 1058978">
                  <a:extLst>
                    <a:ext uri="{FF2B5EF4-FFF2-40B4-BE49-F238E27FC236}">
                      <a16:creationId xmlns:a16="http://schemas.microsoft.com/office/drawing/2014/main" id="{531F972F-A677-9DE3-DB8A-48CCBBEF9B97}"/>
                    </a:ext>
                  </a:extLst>
                </p14:cNvPr>
                <p14:cNvContentPartPr/>
                <p14:nvPr/>
              </p14:nvContentPartPr>
              <p14:xfrm>
                <a:off x="7503715" y="5744551"/>
                <a:ext cx="46080" cy="99720"/>
              </p14:xfrm>
            </p:contentPart>
          </mc:Choice>
          <mc:Fallback>
            <p:pic>
              <p:nvPicPr>
                <p:cNvPr id="1058979" name="Ink 1058978">
                  <a:extLst>
                    <a:ext uri="{FF2B5EF4-FFF2-40B4-BE49-F238E27FC236}">
                      <a16:creationId xmlns:a16="http://schemas.microsoft.com/office/drawing/2014/main" id="{531F972F-A677-9DE3-DB8A-48CCBBEF9B97}"/>
                    </a:ext>
                  </a:extLst>
                </p:cNvPr>
                <p:cNvPicPr/>
                <p:nvPr/>
              </p:nvPicPr>
              <p:blipFill>
                <a:blip r:embed="rId351"/>
                <a:stretch>
                  <a:fillRect/>
                </a:stretch>
              </p:blipFill>
              <p:spPr>
                <a:xfrm>
                  <a:off x="7495075" y="5735551"/>
                  <a:ext cx="637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058980" name="Ink 1058979">
                  <a:extLst>
                    <a:ext uri="{FF2B5EF4-FFF2-40B4-BE49-F238E27FC236}">
                      <a16:creationId xmlns:a16="http://schemas.microsoft.com/office/drawing/2014/main" id="{DCA8E89D-FD99-5C9D-20D3-17D4C60864BA}"/>
                    </a:ext>
                  </a:extLst>
                </p14:cNvPr>
                <p14:cNvContentPartPr/>
                <p14:nvPr/>
              </p14:nvContentPartPr>
              <p14:xfrm>
                <a:off x="8073955" y="5426311"/>
                <a:ext cx="126000" cy="191160"/>
              </p14:xfrm>
            </p:contentPart>
          </mc:Choice>
          <mc:Fallback>
            <p:pic>
              <p:nvPicPr>
                <p:cNvPr id="1058980" name="Ink 1058979">
                  <a:extLst>
                    <a:ext uri="{FF2B5EF4-FFF2-40B4-BE49-F238E27FC236}">
                      <a16:creationId xmlns:a16="http://schemas.microsoft.com/office/drawing/2014/main" id="{DCA8E89D-FD99-5C9D-20D3-17D4C60864BA}"/>
                    </a:ext>
                  </a:extLst>
                </p:cNvPr>
                <p:cNvPicPr/>
                <p:nvPr/>
              </p:nvPicPr>
              <p:blipFill>
                <a:blip r:embed="rId353"/>
                <a:stretch>
                  <a:fillRect/>
                </a:stretch>
              </p:blipFill>
              <p:spPr>
                <a:xfrm>
                  <a:off x="8064955" y="5417311"/>
                  <a:ext cx="1436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058981" name="Ink 1058980">
                  <a:extLst>
                    <a:ext uri="{FF2B5EF4-FFF2-40B4-BE49-F238E27FC236}">
                      <a16:creationId xmlns:a16="http://schemas.microsoft.com/office/drawing/2014/main" id="{B77FFF5C-F8E9-F284-BC84-3C6F649EE659}"/>
                    </a:ext>
                  </a:extLst>
                </p14:cNvPr>
                <p14:cNvContentPartPr/>
                <p14:nvPr/>
              </p14:nvContentPartPr>
              <p14:xfrm>
                <a:off x="8219395" y="5426311"/>
                <a:ext cx="396720" cy="174600"/>
              </p14:xfrm>
            </p:contentPart>
          </mc:Choice>
          <mc:Fallback>
            <p:pic>
              <p:nvPicPr>
                <p:cNvPr id="1058981" name="Ink 1058980">
                  <a:extLst>
                    <a:ext uri="{FF2B5EF4-FFF2-40B4-BE49-F238E27FC236}">
                      <a16:creationId xmlns:a16="http://schemas.microsoft.com/office/drawing/2014/main" id="{B77FFF5C-F8E9-F284-BC84-3C6F649EE659}"/>
                    </a:ext>
                  </a:extLst>
                </p:cNvPr>
                <p:cNvPicPr/>
                <p:nvPr/>
              </p:nvPicPr>
              <p:blipFill>
                <a:blip r:embed="rId355"/>
                <a:stretch>
                  <a:fillRect/>
                </a:stretch>
              </p:blipFill>
              <p:spPr>
                <a:xfrm>
                  <a:off x="8210395" y="5417311"/>
                  <a:ext cx="4143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058982" name="Ink 1058981">
                  <a:extLst>
                    <a:ext uri="{FF2B5EF4-FFF2-40B4-BE49-F238E27FC236}">
                      <a16:creationId xmlns:a16="http://schemas.microsoft.com/office/drawing/2014/main" id="{82523310-17EF-FF54-CAD7-D598D9AA09F3}"/>
                    </a:ext>
                  </a:extLst>
                </p14:cNvPr>
                <p14:cNvContentPartPr/>
                <p14:nvPr/>
              </p14:nvContentPartPr>
              <p14:xfrm>
                <a:off x="7970635" y="5735551"/>
                <a:ext cx="104400" cy="190080"/>
              </p14:xfrm>
            </p:contentPart>
          </mc:Choice>
          <mc:Fallback>
            <p:pic>
              <p:nvPicPr>
                <p:cNvPr id="1058982" name="Ink 1058981">
                  <a:extLst>
                    <a:ext uri="{FF2B5EF4-FFF2-40B4-BE49-F238E27FC236}">
                      <a16:creationId xmlns:a16="http://schemas.microsoft.com/office/drawing/2014/main" id="{82523310-17EF-FF54-CAD7-D598D9AA09F3}"/>
                    </a:ext>
                  </a:extLst>
                </p:cNvPr>
                <p:cNvPicPr/>
                <p:nvPr/>
              </p:nvPicPr>
              <p:blipFill>
                <a:blip r:embed="rId357"/>
                <a:stretch>
                  <a:fillRect/>
                </a:stretch>
              </p:blipFill>
              <p:spPr>
                <a:xfrm>
                  <a:off x="7961995" y="5726551"/>
                  <a:ext cx="1220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058983" name="Ink 1058982">
                  <a:extLst>
                    <a:ext uri="{FF2B5EF4-FFF2-40B4-BE49-F238E27FC236}">
                      <a16:creationId xmlns:a16="http://schemas.microsoft.com/office/drawing/2014/main" id="{F4E6F2F6-5800-EA44-28AF-DC1D98DEB59A}"/>
                    </a:ext>
                  </a:extLst>
                </p14:cNvPr>
                <p14:cNvContentPartPr/>
                <p14:nvPr/>
              </p14:nvContentPartPr>
              <p14:xfrm>
                <a:off x="8136595" y="5684791"/>
                <a:ext cx="100080" cy="163440"/>
              </p14:xfrm>
            </p:contentPart>
          </mc:Choice>
          <mc:Fallback>
            <p:pic>
              <p:nvPicPr>
                <p:cNvPr id="1058983" name="Ink 1058982">
                  <a:extLst>
                    <a:ext uri="{FF2B5EF4-FFF2-40B4-BE49-F238E27FC236}">
                      <a16:creationId xmlns:a16="http://schemas.microsoft.com/office/drawing/2014/main" id="{F4E6F2F6-5800-EA44-28AF-DC1D98DEB59A}"/>
                    </a:ext>
                  </a:extLst>
                </p:cNvPr>
                <p:cNvPicPr/>
                <p:nvPr/>
              </p:nvPicPr>
              <p:blipFill>
                <a:blip r:embed="rId359"/>
                <a:stretch>
                  <a:fillRect/>
                </a:stretch>
              </p:blipFill>
              <p:spPr>
                <a:xfrm>
                  <a:off x="8127955" y="5675791"/>
                  <a:ext cx="1177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058984" name="Ink 1058983">
                  <a:extLst>
                    <a:ext uri="{FF2B5EF4-FFF2-40B4-BE49-F238E27FC236}">
                      <a16:creationId xmlns:a16="http://schemas.microsoft.com/office/drawing/2014/main" id="{9B97BE7A-BFD7-8570-02AA-41BEAFE4A9B5}"/>
                    </a:ext>
                  </a:extLst>
                </p14:cNvPr>
                <p14:cNvContentPartPr/>
                <p14:nvPr/>
              </p14:nvContentPartPr>
              <p14:xfrm>
                <a:off x="8616835" y="5654911"/>
                <a:ext cx="112680" cy="219240"/>
              </p14:xfrm>
            </p:contentPart>
          </mc:Choice>
          <mc:Fallback>
            <p:pic>
              <p:nvPicPr>
                <p:cNvPr id="1058984" name="Ink 1058983">
                  <a:extLst>
                    <a:ext uri="{FF2B5EF4-FFF2-40B4-BE49-F238E27FC236}">
                      <a16:creationId xmlns:a16="http://schemas.microsoft.com/office/drawing/2014/main" id="{9B97BE7A-BFD7-8570-02AA-41BEAFE4A9B5}"/>
                    </a:ext>
                  </a:extLst>
                </p:cNvPr>
                <p:cNvPicPr/>
                <p:nvPr/>
              </p:nvPicPr>
              <p:blipFill>
                <a:blip r:embed="rId361"/>
                <a:stretch>
                  <a:fillRect/>
                </a:stretch>
              </p:blipFill>
              <p:spPr>
                <a:xfrm>
                  <a:off x="8607835" y="5646271"/>
                  <a:ext cx="1303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058985" name="Ink 1058984">
                  <a:extLst>
                    <a:ext uri="{FF2B5EF4-FFF2-40B4-BE49-F238E27FC236}">
                      <a16:creationId xmlns:a16="http://schemas.microsoft.com/office/drawing/2014/main" id="{5F578BB7-DC52-41F0-A0D5-61A0F8744B77}"/>
                    </a:ext>
                  </a:extLst>
                </p14:cNvPr>
                <p14:cNvContentPartPr/>
                <p14:nvPr/>
              </p14:nvContentPartPr>
              <p14:xfrm>
                <a:off x="8676595" y="5793871"/>
                <a:ext cx="85320" cy="360"/>
              </p14:xfrm>
            </p:contentPart>
          </mc:Choice>
          <mc:Fallback>
            <p:pic>
              <p:nvPicPr>
                <p:cNvPr id="1058985" name="Ink 1058984">
                  <a:extLst>
                    <a:ext uri="{FF2B5EF4-FFF2-40B4-BE49-F238E27FC236}">
                      <a16:creationId xmlns:a16="http://schemas.microsoft.com/office/drawing/2014/main" id="{5F578BB7-DC52-41F0-A0D5-61A0F8744B77}"/>
                    </a:ext>
                  </a:extLst>
                </p:cNvPr>
                <p:cNvPicPr/>
                <p:nvPr/>
              </p:nvPicPr>
              <p:blipFill>
                <a:blip r:embed="rId363"/>
                <a:stretch>
                  <a:fillRect/>
                </a:stretch>
              </p:blipFill>
              <p:spPr>
                <a:xfrm>
                  <a:off x="8667595" y="5785231"/>
                  <a:ext cx="102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058986" name="Ink 1058985">
                  <a:extLst>
                    <a:ext uri="{FF2B5EF4-FFF2-40B4-BE49-F238E27FC236}">
                      <a16:creationId xmlns:a16="http://schemas.microsoft.com/office/drawing/2014/main" id="{72BBEE68-5E67-B3F7-007B-3E64BCA6D961}"/>
                    </a:ext>
                  </a:extLst>
                </p14:cNvPr>
                <p14:cNvContentPartPr/>
                <p14:nvPr/>
              </p14:nvContentPartPr>
              <p14:xfrm>
                <a:off x="8941555" y="5645191"/>
                <a:ext cx="138600" cy="243000"/>
              </p14:xfrm>
            </p:contentPart>
          </mc:Choice>
          <mc:Fallback>
            <p:pic>
              <p:nvPicPr>
                <p:cNvPr id="1058986" name="Ink 1058985">
                  <a:extLst>
                    <a:ext uri="{FF2B5EF4-FFF2-40B4-BE49-F238E27FC236}">
                      <a16:creationId xmlns:a16="http://schemas.microsoft.com/office/drawing/2014/main" id="{72BBEE68-5E67-B3F7-007B-3E64BCA6D961}"/>
                    </a:ext>
                  </a:extLst>
                </p:cNvPr>
                <p:cNvPicPr/>
                <p:nvPr/>
              </p:nvPicPr>
              <p:blipFill>
                <a:blip r:embed="rId365"/>
                <a:stretch>
                  <a:fillRect/>
                </a:stretch>
              </p:blipFill>
              <p:spPr>
                <a:xfrm>
                  <a:off x="8932915" y="5636551"/>
                  <a:ext cx="156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058987" name="Ink 1058986">
                  <a:extLst>
                    <a:ext uri="{FF2B5EF4-FFF2-40B4-BE49-F238E27FC236}">
                      <a16:creationId xmlns:a16="http://schemas.microsoft.com/office/drawing/2014/main" id="{8F782711-75B3-DC0E-04DF-9EACAC9BED1D}"/>
                    </a:ext>
                  </a:extLst>
                </p14:cNvPr>
                <p14:cNvContentPartPr/>
                <p14:nvPr/>
              </p14:nvContentPartPr>
              <p14:xfrm>
                <a:off x="6342355" y="5923111"/>
                <a:ext cx="138240" cy="186120"/>
              </p14:xfrm>
            </p:contentPart>
          </mc:Choice>
          <mc:Fallback>
            <p:pic>
              <p:nvPicPr>
                <p:cNvPr id="1058987" name="Ink 1058986">
                  <a:extLst>
                    <a:ext uri="{FF2B5EF4-FFF2-40B4-BE49-F238E27FC236}">
                      <a16:creationId xmlns:a16="http://schemas.microsoft.com/office/drawing/2014/main" id="{8F782711-75B3-DC0E-04DF-9EACAC9BED1D}"/>
                    </a:ext>
                  </a:extLst>
                </p:cNvPr>
                <p:cNvPicPr/>
                <p:nvPr/>
              </p:nvPicPr>
              <p:blipFill>
                <a:blip r:embed="rId367"/>
                <a:stretch>
                  <a:fillRect/>
                </a:stretch>
              </p:blipFill>
              <p:spPr>
                <a:xfrm>
                  <a:off x="6333355" y="5914471"/>
                  <a:ext cx="1558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1058988" name="Ink 1058987">
                  <a:extLst>
                    <a:ext uri="{FF2B5EF4-FFF2-40B4-BE49-F238E27FC236}">
                      <a16:creationId xmlns:a16="http://schemas.microsoft.com/office/drawing/2014/main" id="{0F08BF27-CF95-C83F-5D89-4BE531D302D3}"/>
                    </a:ext>
                  </a:extLst>
                </p14:cNvPr>
                <p14:cNvContentPartPr/>
                <p14:nvPr/>
              </p14:nvContentPartPr>
              <p14:xfrm>
                <a:off x="6569515" y="5893591"/>
                <a:ext cx="326880" cy="189360"/>
              </p14:xfrm>
            </p:contentPart>
          </mc:Choice>
          <mc:Fallback>
            <p:pic>
              <p:nvPicPr>
                <p:cNvPr id="1058988" name="Ink 1058987">
                  <a:extLst>
                    <a:ext uri="{FF2B5EF4-FFF2-40B4-BE49-F238E27FC236}">
                      <a16:creationId xmlns:a16="http://schemas.microsoft.com/office/drawing/2014/main" id="{0F08BF27-CF95-C83F-5D89-4BE531D302D3}"/>
                    </a:ext>
                  </a:extLst>
                </p:cNvPr>
                <p:cNvPicPr/>
                <p:nvPr/>
              </p:nvPicPr>
              <p:blipFill>
                <a:blip r:embed="rId369"/>
                <a:stretch>
                  <a:fillRect/>
                </a:stretch>
              </p:blipFill>
              <p:spPr>
                <a:xfrm>
                  <a:off x="6560515" y="5884591"/>
                  <a:ext cx="3445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1058989" name="Ink 1058988">
                  <a:extLst>
                    <a:ext uri="{FF2B5EF4-FFF2-40B4-BE49-F238E27FC236}">
                      <a16:creationId xmlns:a16="http://schemas.microsoft.com/office/drawing/2014/main" id="{B5C62B92-C818-D3E8-0D7B-12E268D678F9}"/>
                    </a:ext>
                  </a:extLst>
                </p14:cNvPr>
                <p14:cNvContentPartPr/>
                <p14:nvPr/>
              </p14:nvContentPartPr>
              <p14:xfrm>
                <a:off x="6261355" y="6181591"/>
                <a:ext cx="54360" cy="124920"/>
              </p14:xfrm>
            </p:contentPart>
          </mc:Choice>
          <mc:Fallback>
            <p:pic>
              <p:nvPicPr>
                <p:cNvPr id="1058989" name="Ink 1058988">
                  <a:extLst>
                    <a:ext uri="{FF2B5EF4-FFF2-40B4-BE49-F238E27FC236}">
                      <a16:creationId xmlns:a16="http://schemas.microsoft.com/office/drawing/2014/main" id="{B5C62B92-C818-D3E8-0D7B-12E268D678F9}"/>
                    </a:ext>
                  </a:extLst>
                </p:cNvPr>
                <p:cNvPicPr/>
                <p:nvPr/>
              </p:nvPicPr>
              <p:blipFill>
                <a:blip r:embed="rId371"/>
                <a:stretch>
                  <a:fillRect/>
                </a:stretch>
              </p:blipFill>
              <p:spPr>
                <a:xfrm>
                  <a:off x="6252715" y="6172951"/>
                  <a:ext cx="720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1058990" name="Ink 1058989">
                  <a:extLst>
                    <a:ext uri="{FF2B5EF4-FFF2-40B4-BE49-F238E27FC236}">
                      <a16:creationId xmlns:a16="http://schemas.microsoft.com/office/drawing/2014/main" id="{7DD9B7C3-7CAE-2839-E2A3-382BA4FBEE4A}"/>
                    </a:ext>
                  </a:extLst>
                </p14:cNvPr>
                <p14:cNvContentPartPr/>
                <p14:nvPr/>
              </p14:nvContentPartPr>
              <p14:xfrm>
                <a:off x="6827995" y="6200671"/>
                <a:ext cx="137880" cy="152280"/>
              </p14:xfrm>
            </p:contentPart>
          </mc:Choice>
          <mc:Fallback>
            <p:pic>
              <p:nvPicPr>
                <p:cNvPr id="1058990" name="Ink 1058989">
                  <a:extLst>
                    <a:ext uri="{FF2B5EF4-FFF2-40B4-BE49-F238E27FC236}">
                      <a16:creationId xmlns:a16="http://schemas.microsoft.com/office/drawing/2014/main" id="{7DD9B7C3-7CAE-2839-E2A3-382BA4FBEE4A}"/>
                    </a:ext>
                  </a:extLst>
                </p:cNvPr>
                <p:cNvPicPr/>
                <p:nvPr/>
              </p:nvPicPr>
              <p:blipFill>
                <a:blip r:embed="rId373"/>
                <a:stretch>
                  <a:fillRect/>
                </a:stretch>
              </p:blipFill>
              <p:spPr>
                <a:xfrm>
                  <a:off x="6818995" y="6192031"/>
                  <a:ext cx="1555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1058991" name="Ink 1058990">
                  <a:extLst>
                    <a:ext uri="{FF2B5EF4-FFF2-40B4-BE49-F238E27FC236}">
                      <a16:creationId xmlns:a16="http://schemas.microsoft.com/office/drawing/2014/main" id="{E55A63E6-0466-E946-FBFF-1CC8E7629DC1}"/>
                    </a:ext>
                  </a:extLst>
                </p14:cNvPr>
                <p14:cNvContentPartPr/>
                <p14:nvPr/>
              </p14:nvContentPartPr>
              <p14:xfrm>
                <a:off x="7266475" y="5992951"/>
                <a:ext cx="98280" cy="149760"/>
              </p14:xfrm>
            </p:contentPart>
          </mc:Choice>
          <mc:Fallback>
            <p:pic>
              <p:nvPicPr>
                <p:cNvPr id="1058991" name="Ink 1058990">
                  <a:extLst>
                    <a:ext uri="{FF2B5EF4-FFF2-40B4-BE49-F238E27FC236}">
                      <a16:creationId xmlns:a16="http://schemas.microsoft.com/office/drawing/2014/main" id="{E55A63E6-0466-E946-FBFF-1CC8E7629DC1}"/>
                    </a:ext>
                  </a:extLst>
                </p:cNvPr>
                <p:cNvPicPr/>
                <p:nvPr/>
              </p:nvPicPr>
              <p:blipFill>
                <a:blip r:embed="rId375"/>
                <a:stretch>
                  <a:fillRect/>
                </a:stretch>
              </p:blipFill>
              <p:spPr>
                <a:xfrm>
                  <a:off x="7257835" y="5984311"/>
                  <a:ext cx="1159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1058992" name="Ink 1058991">
                  <a:extLst>
                    <a:ext uri="{FF2B5EF4-FFF2-40B4-BE49-F238E27FC236}">
                      <a16:creationId xmlns:a16="http://schemas.microsoft.com/office/drawing/2014/main" id="{FEABB65F-2ACD-3E24-2879-F2C33B77AA5B}"/>
                    </a:ext>
                  </a:extLst>
                </p14:cNvPr>
                <p14:cNvContentPartPr/>
                <p14:nvPr/>
              </p14:nvContentPartPr>
              <p14:xfrm>
                <a:off x="7384195" y="5953351"/>
                <a:ext cx="139320" cy="160200"/>
              </p14:xfrm>
            </p:contentPart>
          </mc:Choice>
          <mc:Fallback>
            <p:pic>
              <p:nvPicPr>
                <p:cNvPr id="1058992" name="Ink 1058991">
                  <a:extLst>
                    <a:ext uri="{FF2B5EF4-FFF2-40B4-BE49-F238E27FC236}">
                      <a16:creationId xmlns:a16="http://schemas.microsoft.com/office/drawing/2014/main" id="{FEABB65F-2ACD-3E24-2879-F2C33B77AA5B}"/>
                    </a:ext>
                  </a:extLst>
                </p:cNvPr>
                <p:cNvPicPr/>
                <p:nvPr/>
              </p:nvPicPr>
              <p:blipFill>
                <a:blip r:embed="rId377"/>
                <a:stretch>
                  <a:fillRect/>
                </a:stretch>
              </p:blipFill>
              <p:spPr>
                <a:xfrm>
                  <a:off x="7375555" y="5944351"/>
                  <a:ext cx="1569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1058993" name="Ink 1058992">
                  <a:extLst>
                    <a:ext uri="{FF2B5EF4-FFF2-40B4-BE49-F238E27FC236}">
                      <a16:creationId xmlns:a16="http://schemas.microsoft.com/office/drawing/2014/main" id="{C9302D46-1DA5-BD53-4CEA-C46FF299A827}"/>
                    </a:ext>
                  </a:extLst>
                </p14:cNvPr>
                <p14:cNvContentPartPr/>
                <p14:nvPr/>
              </p14:nvContentPartPr>
              <p14:xfrm>
                <a:off x="7155955" y="6231271"/>
                <a:ext cx="149760" cy="150120"/>
              </p14:xfrm>
            </p:contentPart>
          </mc:Choice>
          <mc:Fallback>
            <p:pic>
              <p:nvPicPr>
                <p:cNvPr id="1058993" name="Ink 1058992">
                  <a:extLst>
                    <a:ext uri="{FF2B5EF4-FFF2-40B4-BE49-F238E27FC236}">
                      <a16:creationId xmlns:a16="http://schemas.microsoft.com/office/drawing/2014/main" id="{C9302D46-1DA5-BD53-4CEA-C46FF299A827}"/>
                    </a:ext>
                  </a:extLst>
                </p:cNvPr>
                <p:cNvPicPr/>
                <p:nvPr/>
              </p:nvPicPr>
              <p:blipFill>
                <a:blip r:embed="rId379"/>
                <a:stretch>
                  <a:fillRect/>
                </a:stretch>
              </p:blipFill>
              <p:spPr>
                <a:xfrm>
                  <a:off x="7146955" y="6222271"/>
                  <a:ext cx="1674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1058994" name="Ink 1058993">
                  <a:extLst>
                    <a:ext uri="{FF2B5EF4-FFF2-40B4-BE49-F238E27FC236}">
                      <a16:creationId xmlns:a16="http://schemas.microsoft.com/office/drawing/2014/main" id="{3D96C8D8-C1CF-4E9C-B4EA-D8064796F72C}"/>
                    </a:ext>
                  </a:extLst>
                </p14:cNvPr>
                <p14:cNvContentPartPr/>
                <p14:nvPr/>
              </p14:nvContentPartPr>
              <p14:xfrm>
                <a:off x="7487155" y="6181591"/>
                <a:ext cx="114120" cy="133920"/>
              </p14:xfrm>
            </p:contentPart>
          </mc:Choice>
          <mc:Fallback>
            <p:pic>
              <p:nvPicPr>
                <p:cNvPr id="1058994" name="Ink 1058993">
                  <a:extLst>
                    <a:ext uri="{FF2B5EF4-FFF2-40B4-BE49-F238E27FC236}">
                      <a16:creationId xmlns:a16="http://schemas.microsoft.com/office/drawing/2014/main" id="{3D96C8D8-C1CF-4E9C-B4EA-D8064796F72C}"/>
                    </a:ext>
                  </a:extLst>
                </p:cNvPr>
                <p:cNvPicPr/>
                <p:nvPr/>
              </p:nvPicPr>
              <p:blipFill>
                <a:blip r:embed="rId381"/>
                <a:stretch>
                  <a:fillRect/>
                </a:stretch>
              </p:blipFill>
              <p:spPr>
                <a:xfrm>
                  <a:off x="7478515" y="6172951"/>
                  <a:ext cx="131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1058995" name="Ink 1058994">
                  <a:extLst>
                    <a:ext uri="{FF2B5EF4-FFF2-40B4-BE49-F238E27FC236}">
                      <a16:creationId xmlns:a16="http://schemas.microsoft.com/office/drawing/2014/main" id="{884EF1DA-A45D-0400-8AA0-1DDB289DB030}"/>
                    </a:ext>
                  </a:extLst>
                </p14:cNvPr>
                <p14:cNvContentPartPr/>
                <p14:nvPr/>
              </p14:nvContentPartPr>
              <p14:xfrm>
                <a:off x="7582915" y="6281311"/>
                <a:ext cx="38880" cy="81000"/>
              </p14:xfrm>
            </p:contentPart>
          </mc:Choice>
          <mc:Fallback>
            <p:pic>
              <p:nvPicPr>
                <p:cNvPr id="1058995" name="Ink 1058994">
                  <a:extLst>
                    <a:ext uri="{FF2B5EF4-FFF2-40B4-BE49-F238E27FC236}">
                      <a16:creationId xmlns:a16="http://schemas.microsoft.com/office/drawing/2014/main" id="{884EF1DA-A45D-0400-8AA0-1DDB289DB030}"/>
                    </a:ext>
                  </a:extLst>
                </p:cNvPr>
                <p:cNvPicPr/>
                <p:nvPr/>
              </p:nvPicPr>
              <p:blipFill>
                <a:blip r:embed="rId383"/>
                <a:stretch>
                  <a:fillRect/>
                </a:stretch>
              </p:blipFill>
              <p:spPr>
                <a:xfrm>
                  <a:off x="7574275" y="6272311"/>
                  <a:ext cx="56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1058996" name="Ink 1058995">
                  <a:extLst>
                    <a:ext uri="{FF2B5EF4-FFF2-40B4-BE49-F238E27FC236}">
                      <a16:creationId xmlns:a16="http://schemas.microsoft.com/office/drawing/2014/main" id="{26BD5176-C3B0-B156-1B38-849EBDB71562}"/>
                    </a:ext>
                  </a:extLst>
                </p14:cNvPr>
                <p14:cNvContentPartPr/>
                <p14:nvPr/>
              </p14:nvContentPartPr>
              <p14:xfrm>
                <a:off x="7933195" y="5982871"/>
                <a:ext cx="107640" cy="168480"/>
              </p14:xfrm>
            </p:contentPart>
          </mc:Choice>
          <mc:Fallback>
            <p:pic>
              <p:nvPicPr>
                <p:cNvPr id="1058996" name="Ink 1058995">
                  <a:extLst>
                    <a:ext uri="{FF2B5EF4-FFF2-40B4-BE49-F238E27FC236}">
                      <a16:creationId xmlns:a16="http://schemas.microsoft.com/office/drawing/2014/main" id="{26BD5176-C3B0-B156-1B38-849EBDB71562}"/>
                    </a:ext>
                  </a:extLst>
                </p:cNvPr>
                <p:cNvPicPr/>
                <p:nvPr/>
              </p:nvPicPr>
              <p:blipFill>
                <a:blip r:embed="rId385"/>
                <a:stretch>
                  <a:fillRect/>
                </a:stretch>
              </p:blipFill>
              <p:spPr>
                <a:xfrm>
                  <a:off x="7924555" y="5974231"/>
                  <a:ext cx="1252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1058997" name="Ink 1058996">
                  <a:extLst>
                    <a:ext uri="{FF2B5EF4-FFF2-40B4-BE49-F238E27FC236}">
                      <a16:creationId xmlns:a16="http://schemas.microsoft.com/office/drawing/2014/main" id="{FDF744C1-4257-2F7C-FA6B-B0641843B078}"/>
                    </a:ext>
                  </a:extLst>
                </p14:cNvPr>
                <p14:cNvContentPartPr/>
                <p14:nvPr/>
              </p14:nvContentPartPr>
              <p14:xfrm>
                <a:off x="8070355" y="5973151"/>
                <a:ext cx="194760" cy="143640"/>
              </p14:xfrm>
            </p:contentPart>
          </mc:Choice>
          <mc:Fallback>
            <p:pic>
              <p:nvPicPr>
                <p:cNvPr id="1058997" name="Ink 1058996">
                  <a:extLst>
                    <a:ext uri="{FF2B5EF4-FFF2-40B4-BE49-F238E27FC236}">
                      <a16:creationId xmlns:a16="http://schemas.microsoft.com/office/drawing/2014/main" id="{FDF744C1-4257-2F7C-FA6B-B0641843B078}"/>
                    </a:ext>
                  </a:extLst>
                </p:cNvPr>
                <p:cNvPicPr/>
                <p:nvPr/>
              </p:nvPicPr>
              <p:blipFill>
                <a:blip r:embed="rId387"/>
                <a:stretch>
                  <a:fillRect/>
                </a:stretch>
              </p:blipFill>
              <p:spPr>
                <a:xfrm>
                  <a:off x="8061355" y="5964511"/>
                  <a:ext cx="2124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1058998" name="Ink 1058997">
                  <a:extLst>
                    <a:ext uri="{FF2B5EF4-FFF2-40B4-BE49-F238E27FC236}">
                      <a16:creationId xmlns:a16="http://schemas.microsoft.com/office/drawing/2014/main" id="{D7A2F979-73B1-7E29-3811-AC7F74F5E97B}"/>
                    </a:ext>
                  </a:extLst>
                </p14:cNvPr>
                <p14:cNvContentPartPr/>
                <p14:nvPr/>
              </p14:nvContentPartPr>
              <p14:xfrm>
                <a:off x="7861555" y="6255031"/>
                <a:ext cx="60840" cy="6480"/>
              </p14:xfrm>
            </p:contentPart>
          </mc:Choice>
          <mc:Fallback>
            <p:pic>
              <p:nvPicPr>
                <p:cNvPr id="1058998" name="Ink 1058997">
                  <a:extLst>
                    <a:ext uri="{FF2B5EF4-FFF2-40B4-BE49-F238E27FC236}">
                      <a16:creationId xmlns:a16="http://schemas.microsoft.com/office/drawing/2014/main" id="{D7A2F979-73B1-7E29-3811-AC7F74F5E97B}"/>
                    </a:ext>
                  </a:extLst>
                </p:cNvPr>
                <p:cNvPicPr/>
                <p:nvPr/>
              </p:nvPicPr>
              <p:blipFill>
                <a:blip r:embed="rId389"/>
                <a:stretch>
                  <a:fillRect/>
                </a:stretch>
              </p:blipFill>
              <p:spPr>
                <a:xfrm>
                  <a:off x="7852555" y="6246391"/>
                  <a:ext cx="784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1058999" name="Ink 1058998">
                  <a:extLst>
                    <a:ext uri="{FF2B5EF4-FFF2-40B4-BE49-F238E27FC236}">
                      <a16:creationId xmlns:a16="http://schemas.microsoft.com/office/drawing/2014/main" id="{059FD722-02F8-C92C-8CD2-3107035EAA5C}"/>
                    </a:ext>
                  </a:extLst>
                </p14:cNvPr>
                <p14:cNvContentPartPr/>
                <p14:nvPr/>
              </p14:nvContentPartPr>
              <p14:xfrm>
                <a:off x="7824835" y="6261151"/>
                <a:ext cx="153720" cy="140400"/>
              </p14:xfrm>
            </p:contentPart>
          </mc:Choice>
          <mc:Fallback>
            <p:pic>
              <p:nvPicPr>
                <p:cNvPr id="1058999" name="Ink 1058998">
                  <a:extLst>
                    <a:ext uri="{FF2B5EF4-FFF2-40B4-BE49-F238E27FC236}">
                      <a16:creationId xmlns:a16="http://schemas.microsoft.com/office/drawing/2014/main" id="{059FD722-02F8-C92C-8CD2-3107035EAA5C}"/>
                    </a:ext>
                  </a:extLst>
                </p:cNvPr>
                <p:cNvPicPr/>
                <p:nvPr/>
              </p:nvPicPr>
              <p:blipFill>
                <a:blip r:embed="rId391"/>
                <a:stretch>
                  <a:fillRect/>
                </a:stretch>
              </p:blipFill>
              <p:spPr>
                <a:xfrm>
                  <a:off x="7816195" y="6252511"/>
                  <a:ext cx="1713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1059000" name="Ink 1058999">
                  <a:extLst>
                    <a:ext uri="{FF2B5EF4-FFF2-40B4-BE49-F238E27FC236}">
                      <a16:creationId xmlns:a16="http://schemas.microsoft.com/office/drawing/2014/main" id="{B652336F-13F8-D77F-A9E9-32548ABA3316}"/>
                    </a:ext>
                  </a:extLst>
                </p14:cNvPr>
                <p14:cNvContentPartPr/>
                <p14:nvPr/>
              </p14:nvContentPartPr>
              <p14:xfrm>
                <a:off x="8134075" y="6171871"/>
                <a:ext cx="127080" cy="182160"/>
              </p14:xfrm>
            </p:contentPart>
          </mc:Choice>
          <mc:Fallback>
            <p:pic>
              <p:nvPicPr>
                <p:cNvPr id="1059000" name="Ink 1058999">
                  <a:extLst>
                    <a:ext uri="{FF2B5EF4-FFF2-40B4-BE49-F238E27FC236}">
                      <a16:creationId xmlns:a16="http://schemas.microsoft.com/office/drawing/2014/main" id="{B652336F-13F8-D77F-A9E9-32548ABA3316}"/>
                    </a:ext>
                  </a:extLst>
                </p:cNvPr>
                <p:cNvPicPr/>
                <p:nvPr/>
              </p:nvPicPr>
              <p:blipFill>
                <a:blip r:embed="rId393"/>
                <a:stretch>
                  <a:fillRect/>
                </a:stretch>
              </p:blipFill>
              <p:spPr>
                <a:xfrm>
                  <a:off x="8125435" y="6163231"/>
                  <a:ext cx="144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059001" name="Ink 1059000">
                  <a:extLst>
                    <a:ext uri="{FF2B5EF4-FFF2-40B4-BE49-F238E27FC236}">
                      <a16:creationId xmlns:a16="http://schemas.microsoft.com/office/drawing/2014/main" id="{601F5E95-0B98-092E-C6ED-32690C3ABA1F}"/>
                    </a:ext>
                  </a:extLst>
                </p14:cNvPr>
                <p14:cNvContentPartPr/>
                <p14:nvPr/>
              </p14:nvContentPartPr>
              <p14:xfrm>
                <a:off x="8697115" y="6032551"/>
                <a:ext cx="109080" cy="92160"/>
              </p14:xfrm>
            </p:contentPart>
          </mc:Choice>
          <mc:Fallback>
            <p:pic>
              <p:nvPicPr>
                <p:cNvPr id="1059001" name="Ink 1059000">
                  <a:extLst>
                    <a:ext uri="{FF2B5EF4-FFF2-40B4-BE49-F238E27FC236}">
                      <a16:creationId xmlns:a16="http://schemas.microsoft.com/office/drawing/2014/main" id="{601F5E95-0B98-092E-C6ED-32690C3ABA1F}"/>
                    </a:ext>
                  </a:extLst>
                </p:cNvPr>
                <p:cNvPicPr/>
                <p:nvPr/>
              </p:nvPicPr>
              <p:blipFill>
                <a:blip r:embed="rId395"/>
                <a:stretch>
                  <a:fillRect/>
                </a:stretch>
              </p:blipFill>
              <p:spPr>
                <a:xfrm>
                  <a:off x="8688475" y="6023551"/>
                  <a:ext cx="126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1059002" name="Ink 1059001">
                  <a:extLst>
                    <a:ext uri="{FF2B5EF4-FFF2-40B4-BE49-F238E27FC236}">
                      <a16:creationId xmlns:a16="http://schemas.microsoft.com/office/drawing/2014/main" id="{F555BC31-07AD-46AC-58B5-1256EB5D2514}"/>
                    </a:ext>
                  </a:extLst>
                </p14:cNvPr>
                <p14:cNvContentPartPr/>
                <p14:nvPr/>
              </p14:nvContentPartPr>
              <p14:xfrm>
                <a:off x="8885395" y="5992951"/>
                <a:ext cx="220320" cy="135000"/>
              </p14:xfrm>
            </p:contentPart>
          </mc:Choice>
          <mc:Fallback>
            <p:pic>
              <p:nvPicPr>
                <p:cNvPr id="1059002" name="Ink 1059001">
                  <a:extLst>
                    <a:ext uri="{FF2B5EF4-FFF2-40B4-BE49-F238E27FC236}">
                      <a16:creationId xmlns:a16="http://schemas.microsoft.com/office/drawing/2014/main" id="{F555BC31-07AD-46AC-58B5-1256EB5D2514}"/>
                    </a:ext>
                  </a:extLst>
                </p:cNvPr>
                <p:cNvPicPr/>
                <p:nvPr/>
              </p:nvPicPr>
              <p:blipFill>
                <a:blip r:embed="rId397"/>
                <a:stretch>
                  <a:fillRect/>
                </a:stretch>
              </p:blipFill>
              <p:spPr>
                <a:xfrm>
                  <a:off x="8876755" y="5984311"/>
                  <a:ext cx="237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1059003" name="Ink 1059002">
                  <a:extLst>
                    <a:ext uri="{FF2B5EF4-FFF2-40B4-BE49-F238E27FC236}">
                      <a16:creationId xmlns:a16="http://schemas.microsoft.com/office/drawing/2014/main" id="{3C207156-8603-DC6E-CBCA-FAD9D1307F3B}"/>
                    </a:ext>
                  </a:extLst>
                </p14:cNvPr>
                <p14:cNvContentPartPr/>
                <p14:nvPr/>
              </p14:nvContentPartPr>
              <p14:xfrm>
                <a:off x="8676595" y="6239551"/>
                <a:ext cx="190080" cy="151560"/>
              </p14:xfrm>
            </p:contentPart>
          </mc:Choice>
          <mc:Fallback>
            <p:pic>
              <p:nvPicPr>
                <p:cNvPr id="1059003" name="Ink 1059002">
                  <a:extLst>
                    <a:ext uri="{FF2B5EF4-FFF2-40B4-BE49-F238E27FC236}">
                      <a16:creationId xmlns:a16="http://schemas.microsoft.com/office/drawing/2014/main" id="{3C207156-8603-DC6E-CBCA-FAD9D1307F3B}"/>
                    </a:ext>
                  </a:extLst>
                </p:cNvPr>
                <p:cNvPicPr/>
                <p:nvPr/>
              </p:nvPicPr>
              <p:blipFill>
                <a:blip r:embed="rId399"/>
                <a:stretch>
                  <a:fillRect/>
                </a:stretch>
              </p:blipFill>
              <p:spPr>
                <a:xfrm>
                  <a:off x="8667595" y="6230551"/>
                  <a:ext cx="2077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1059004" name="Ink 1059003">
                  <a:extLst>
                    <a:ext uri="{FF2B5EF4-FFF2-40B4-BE49-F238E27FC236}">
                      <a16:creationId xmlns:a16="http://schemas.microsoft.com/office/drawing/2014/main" id="{341AEDD9-D096-8E1A-CE4F-C2D1BA463EF0}"/>
                    </a:ext>
                  </a:extLst>
                </p14:cNvPr>
                <p14:cNvContentPartPr/>
                <p14:nvPr/>
              </p14:nvContentPartPr>
              <p14:xfrm>
                <a:off x="8746075" y="6328831"/>
                <a:ext cx="229680" cy="22320"/>
              </p14:xfrm>
            </p:contentPart>
          </mc:Choice>
          <mc:Fallback>
            <p:pic>
              <p:nvPicPr>
                <p:cNvPr id="1059004" name="Ink 1059003">
                  <a:extLst>
                    <a:ext uri="{FF2B5EF4-FFF2-40B4-BE49-F238E27FC236}">
                      <a16:creationId xmlns:a16="http://schemas.microsoft.com/office/drawing/2014/main" id="{341AEDD9-D096-8E1A-CE4F-C2D1BA463EF0}"/>
                    </a:ext>
                  </a:extLst>
                </p:cNvPr>
                <p:cNvPicPr/>
                <p:nvPr/>
              </p:nvPicPr>
              <p:blipFill>
                <a:blip r:embed="rId401"/>
                <a:stretch>
                  <a:fillRect/>
                </a:stretch>
              </p:blipFill>
              <p:spPr>
                <a:xfrm>
                  <a:off x="8737075" y="6320191"/>
                  <a:ext cx="2473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1059005" name="Ink 1059004">
                  <a:extLst>
                    <a:ext uri="{FF2B5EF4-FFF2-40B4-BE49-F238E27FC236}">
                      <a16:creationId xmlns:a16="http://schemas.microsoft.com/office/drawing/2014/main" id="{22D30E95-40C3-6B78-E94E-92D92D80D29B}"/>
                    </a:ext>
                  </a:extLst>
                </p14:cNvPr>
                <p14:cNvContentPartPr/>
                <p14:nvPr/>
              </p14:nvContentPartPr>
              <p14:xfrm>
                <a:off x="9042355" y="6191671"/>
                <a:ext cx="156600" cy="222120"/>
              </p14:xfrm>
            </p:contentPart>
          </mc:Choice>
          <mc:Fallback>
            <p:pic>
              <p:nvPicPr>
                <p:cNvPr id="1059005" name="Ink 1059004">
                  <a:extLst>
                    <a:ext uri="{FF2B5EF4-FFF2-40B4-BE49-F238E27FC236}">
                      <a16:creationId xmlns:a16="http://schemas.microsoft.com/office/drawing/2014/main" id="{22D30E95-40C3-6B78-E94E-92D92D80D29B}"/>
                    </a:ext>
                  </a:extLst>
                </p:cNvPr>
                <p:cNvPicPr/>
                <p:nvPr/>
              </p:nvPicPr>
              <p:blipFill>
                <a:blip r:embed="rId403"/>
                <a:stretch>
                  <a:fillRect/>
                </a:stretch>
              </p:blipFill>
              <p:spPr>
                <a:xfrm>
                  <a:off x="9033355" y="6183031"/>
                  <a:ext cx="174240" cy="23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4">
            <p14:nvContentPartPr>
              <p14:cNvPr id="1059008" name="Ink 1059007">
                <a:extLst>
                  <a:ext uri="{FF2B5EF4-FFF2-40B4-BE49-F238E27FC236}">
                    <a16:creationId xmlns:a16="http://schemas.microsoft.com/office/drawing/2014/main" id="{D81FA4EC-FA57-9604-049A-A0786DC2CAC5}"/>
                  </a:ext>
                </a:extLst>
              </p14:cNvPr>
              <p14:cNvContentPartPr/>
              <p14:nvPr/>
            </p14:nvContentPartPr>
            <p14:xfrm>
              <a:off x="6996475" y="4859311"/>
              <a:ext cx="1582200" cy="40680"/>
            </p14:xfrm>
          </p:contentPart>
        </mc:Choice>
        <mc:Fallback>
          <p:pic>
            <p:nvPicPr>
              <p:cNvPr id="1059008" name="Ink 1059007">
                <a:extLst>
                  <a:ext uri="{FF2B5EF4-FFF2-40B4-BE49-F238E27FC236}">
                    <a16:creationId xmlns:a16="http://schemas.microsoft.com/office/drawing/2014/main" id="{D81FA4EC-FA57-9604-049A-A0786DC2CAC5}"/>
                  </a:ext>
                </a:extLst>
              </p:cNvPr>
              <p:cNvPicPr/>
              <p:nvPr/>
            </p:nvPicPr>
            <p:blipFill>
              <a:blip r:embed="rId405"/>
              <a:stretch>
                <a:fillRect/>
              </a:stretch>
            </p:blipFill>
            <p:spPr>
              <a:xfrm>
                <a:off x="6987835" y="4850671"/>
                <a:ext cx="15998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1059009" name="Ink 1059008">
                <a:extLst>
                  <a:ext uri="{FF2B5EF4-FFF2-40B4-BE49-F238E27FC236}">
                    <a16:creationId xmlns:a16="http://schemas.microsoft.com/office/drawing/2014/main" id="{8A61DAC2-CBD7-0D4F-EE06-106E38B5460F}"/>
                  </a:ext>
                </a:extLst>
              </p14:cNvPr>
              <p14:cNvContentPartPr/>
              <p14:nvPr/>
            </p14:nvContentPartPr>
            <p14:xfrm>
              <a:off x="6609475" y="5496151"/>
              <a:ext cx="2459160" cy="360"/>
            </p14:xfrm>
          </p:contentPart>
        </mc:Choice>
        <mc:Fallback>
          <p:pic>
            <p:nvPicPr>
              <p:cNvPr id="1059009" name="Ink 1059008">
                <a:extLst>
                  <a:ext uri="{FF2B5EF4-FFF2-40B4-BE49-F238E27FC236}">
                    <a16:creationId xmlns:a16="http://schemas.microsoft.com/office/drawing/2014/main" id="{8A61DAC2-CBD7-0D4F-EE06-106E38B5460F}"/>
                  </a:ext>
                </a:extLst>
              </p:cNvPr>
              <p:cNvPicPr/>
              <p:nvPr/>
            </p:nvPicPr>
            <p:blipFill>
              <a:blip r:embed="rId407"/>
              <a:stretch>
                <a:fillRect/>
              </a:stretch>
            </p:blipFill>
            <p:spPr>
              <a:xfrm>
                <a:off x="6600475" y="5487151"/>
                <a:ext cx="2476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1059010" name="Ink 1059009">
                <a:extLst>
                  <a:ext uri="{FF2B5EF4-FFF2-40B4-BE49-F238E27FC236}">
                    <a16:creationId xmlns:a16="http://schemas.microsoft.com/office/drawing/2014/main" id="{0C68B4E5-F828-928B-A932-59E4EFDEF378}"/>
                  </a:ext>
                </a:extLst>
              </p14:cNvPr>
              <p14:cNvContentPartPr/>
              <p14:nvPr/>
            </p14:nvContentPartPr>
            <p14:xfrm>
              <a:off x="6251275" y="5992951"/>
              <a:ext cx="3153960" cy="30960"/>
            </p14:xfrm>
          </p:contentPart>
        </mc:Choice>
        <mc:Fallback>
          <p:pic>
            <p:nvPicPr>
              <p:cNvPr id="1059010" name="Ink 1059009">
                <a:extLst>
                  <a:ext uri="{FF2B5EF4-FFF2-40B4-BE49-F238E27FC236}">
                    <a16:creationId xmlns:a16="http://schemas.microsoft.com/office/drawing/2014/main" id="{0C68B4E5-F828-928B-A932-59E4EFDEF378}"/>
                  </a:ext>
                </a:extLst>
              </p:cNvPr>
              <p:cNvPicPr/>
              <p:nvPr/>
            </p:nvPicPr>
            <p:blipFill>
              <a:blip r:embed="rId409"/>
              <a:stretch>
                <a:fillRect/>
              </a:stretch>
            </p:blipFill>
            <p:spPr>
              <a:xfrm>
                <a:off x="6242635" y="5984311"/>
                <a:ext cx="3171600" cy="48600"/>
              </a:xfrm>
              <a:prstGeom prst="rect">
                <a:avLst/>
              </a:prstGeom>
            </p:spPr>
          </p:pic>
        </mc:Fallback>
      </mc:AlternateContent>
      <p:grpSp>
        <p:nvGrpSpPr>
          <p:cNvPr id="1059017" name="Group 1059016">
            <a:extLst>
              <a:ext uri="{FF2B5EF4-FFF2-40B4-BE49-F238E27FC236}">
                <a16:creationId xmlns:a16="http://schemas.microsoft.com/office/drawing/2014/main" id="{ACA0E8D3-3C5C-D2E2-9932-F81FB4600CDA}"/>
              </a:ext>
            </a:extLst>
          </p:cNvPr>
          <p:cNvGrpSpPr/>
          <p:nvPr/>
        </p:nvGrpSpPr>
        <p:grpSpPr>
          <a:xfrm>
            <a:off x="10117675" y="4372951"/>
            <a:ext cx="566280" cy="280440"/>
            <a:chOff x="10117675" y="4372951"/>
            <a:chExt cx="566280" cy="280440"/>
          </a:xfrm>
        </p:grpSpPr>
        <mc:AlternateContent xmlns:mc="http://schemas.openxmlformats.org/markup-compatibility/2006">
          <mc:Choice xmlns:p14="http://schemas.microsoft.com/office/powerpoint/2010/main" Requires="p14">
            <p:contentPart p14:bwMode="auto" r:id="rId410">
              <p14:nvContentPartPr>
                <p14:cNvPr id="1059013" name="Ink 1059012">
                  <a:extLst>
                    <a:ext uri="{FF2B5EF4-FFF2-40B4-BE49-F238E27FC236}">
                      <a16:creationId xmlns:a16="http://schemas.microsoft.com/office/drawing/2014/main" id="{F48C38B1-3C13-14D1-90C1-51CFD08F78CD}"/>
                    </a:ext>
                  </a:extLst>
                </p14:cNvPr>
                <p14:cNvContentPartPr/>
                <p14:nvPr/>
              </p14:nvContentPartPr>
              <p14:xfrm>
                <a:off x="10117675" y="4456831"/>
                <a:ext cx="110160" cy="173160"/>
              </p14:xfrm>
            </p:contentPart>
          </mc:Choice>
          <mc:Fallback>
            <p:pic>
              <p:nvPicPr>
                <p:cNvPr id="1059013" name="Ink 1059012">
                  <a:extLst>
                    <a:ext uri="{FF2B5EF4-FFF2-40B4-BE49-F238E27FC236}">
                      <a16:creationId xmlns:a16="http://schemas.microsoft.com/office/drawing/2014/main" id="{F48C38B1-3C13-14D1-90C1-51CFD08F78CD}"/>
                    </a:ext>
                  </a:extLst>
                </p:cNvPr>
                <p:cNvPicPr/>
                <p:nvPr/>
              </p:nvPicPr>
              <p:blipFill>
                <a:blip r:embed="rId411"/>
                <a:stretch>
                  <a:fillRect/>
                </a:stretch>
              </p:blipFill>
              <p:spPr>
                <a:xfrm>
                  <a:off x="10108675" y="4448191"/>
                  <a:ext cx="1278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1059014" name="Ink 1059013">
                  <a:extLst>
                    <a:ext uri="{FF2B5EF4-FFF2-40B4-BE49-F238E27FC236}">
                      <a16:creationId xmlns:a16="http://schemas.microsoft.com/office/drawing/2014/main" id="{251B665D-6689-2201-BE50-932B784D56EB}"/>
                    </a:ext>
                  </a:extLst>
                </p14:cNvPr>
                <p14:cNvContentPartPr/>
                <p14:nvPr/>
              </p14:nvContentPartPr>
              <p14:xfrm>
                <a:off x="10316755" y="4492111"/>
                <a:ext cx="57600" cy="360"/>
              </p14:xfrm>
            </p:contentPart>
          </mc:Choice>
          <mc:Fallback>
            <p:pic>
              <p:nvPicPr>
                <p:cNvPr id="1059014" name="Ink 1059013">
                  <a:extLst>
                    <a:ext uri="{FF2B5EF4-FFF2-40B4-BE49-F238E27FC236}">
                      <a16:creationId xmlns:a16="http://schemas.microsoft.com/office/drawing/2014/main" id="{251B665D-6689-2201-BE50-932B784D56EB}"/>
                    </a:ext>
                  </a:extLst>
                </p:cNvPr>
                <p:cNvPicPr/>
                <p:nvPr/>
              </p:nvPicPr>
              <p:blipFill>
                <a:blip r:embed="rId413"/>
                <a:stretch>
                  <a:fillRect/>
                </a:stretch>
              </p:blipFill>
              <p:spPr>
                <a:xfrm>
                  <a:off x="10307755" y="4483111"/>
                  <a:ext cx="75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1059015" name="Ink 1059014">
                  <a:extLst>
                    <a:ext uri="{FF2B5EF4-FFF2-40B4-BE49-F238E27FC236}">
                      <a16:creationId xmlns:a16="http://schemas.microsoft.com/office/drawing/2014/main" id="{F03EA1D3-3A61-89C9-BC91-A7FC3A86594C}"/>
                    </a:ext>
                  </a:extLst>
                </p14:cNvPr>
                <p14:cNvContentPartPr/>
                <p14:nvPr/>
              </p14:nvContentPartPr>
              <p14:xfrm>
                <a:off x="10326475" y="4551871"/>
                <a:ext cx="128880" cy="360"/>
              </p14:xfrm>
            </p:contentPart>
          </mc:Choice>
          <mc:Fallback>
            <p:pic>
              <p:nvPicPr>
                <p:cNvPr id="1059015" name="Ink 1059014">
                  <a:extLst>
                    <a:ext uri="{FF2B5EF4-FFF2-40B4-BE49-F238E27FC236}">
                      <a16:creationId xmlns:a16="http://schemas.microsoft.com/office/drawing/2014/main" id="{F03EA1D3-3A61-89C9-BC91-A7FC3A86594C}"/>
                    </a:ext>
                  </a:extLst>
                </p:cNvPr>
                <p:cNvPicPr/>
                <p:nvPr/>
              </p:nvPicPr>
              <p:blipFill>
                <a:blip r:embed="rId415"/>
                <a:stretch>
                  <a:fillRect/>
                </a:stretch>
              </p:blipFill>
              <p:spPr>
                <a:xfrm>
                  <a:off x="10317475" y="4542871"/>
                  <a:ext cx="146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1059016" name="Ink 1059015">
                  <a:extLst>
                    <a:ext uri="{FF2B5EF4-FFF2-40B4-BE49-F238E27FC236}">
                      <a16:creationId xmlns:a16="http://schemas.microsoft.com/office/drawing/2014/main" id="{753AA2A7-D236-C242-0F27-F48B19DA69BB}"/>
                    </a:ext>
                  </a:extLst>
                </p14:cNvPr>
                <p14:cNvContentPartPr/>
                <p14:nvPr/>
              </p14:nvContentPartPr>
              <p14:xfrm>
                <a:off x="10532035" y="4372951"/>
                <a:ext cx="151920" cy="280440"/>
              </p14:xfrm>
            </p:contentPart>
          </mc:Choice>
          <mc:Fallback>
            <p:pic>
              <p:nvPicPr>
                <p:cNvPr id="1059016" name="Ink 1059015">
                  <a:extLst>
                    <a:ext uri="{FF2B5EF4-FFF2-40B4-BE49-F238E27FC236}">
                      <a16:creationId xmlns:a16="http://schemas.microsoft.com/office/drawing/2014/main" id="{753AA2A7-D236-C242-0F27-F48B19DA69BB}"/>
                    </a:ext>
                  </a:extLst>
                </p:cNvPr>
                <p:cNvPicPr/>
                <p:nvPr/>
              </p:nvPicPr>
              <p:blipFill>
                <a:blip r:embed="rId417"/>
                <a:stretch>
                  <a:fillRect/>
                </a:stretch>
              </p:blipFill>
              <p:spPr>
                <a:xfrm>
                  <a:off x="10523395" y="4363951"/>
                  <a:ext cx="169560" cy="29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8">
            <p14:nvContentPartPr>
              <p14:cNvPr id="1059018" name="Ink 1059017">
                <a:extLst>
                  <a:ext uri="{FF2B5EF4-FFF2-40B4-BE49-F238E27FC236}">
                    <a16:creationId xmlns:a16="http://schemas.microsoft.com/office/drawing/2014/main" id="{83745D20-60BD-C51B-B359-F6D12EEF29CC}"/>
                  </a:ext>
                </a:extLst>
              </p14:cNvPr>
              <p14:cNvContentPartPr/>
              <p14:nvPr/>
            </p14:nvContentPartPr>
            <p14:xfrm>
              <a:off x="10246555" y="4740511"/>
              <a:ext cx="199800" cy="307800"/>
            </p14:xfrm>
          </p:contentPart>
        </mc:Choice>
        <mc:Fallback>
          <p:pic>
            <p:nvPicPr>
              <p:cNvPr id="1059018" name="Ink 1059017">
                <a:extLst>
                  <a:ext uri="{FF2B5EF4-FFF2-40B4-BE49-F238E27FC236}">
                    <a16:creationId xmlns:a16="http://schemas.microsoft.com/office/drawing/2014/main" id="{83745D20-60BD-C51B-B359-F6D12EEF29CC}"/>
                  </a:ext>
                </a:extLst>
              </p:cNvPr>
              <p:cNvPicPr/>
              <p:nvPr/>
            </p:nvPicPr>
            <p:blipFill>
              <a:blip r:embed="rId419"/>
              <a:stretch>
                <a:fillRect/>
              </a:stretch>
            </p:blipFill>
            <p:spPr>
              <a:xfrm>
                <a:off x="10237555" y="4731871"/>
                <a:ext cx="2174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1059019" name="Ink 1059018">
                <a:extLst>
                  <a:ext uri="{FF2B5EF4-FFF2-40B4-BE49-F238E27FC236}">
                    <a16:creationId xmlns:a16="http://schemas.microsoft.com/office/drawing/2014/main" id="{D27BFF7F-2DA3-4717-A3FD-D2535186D97C}"/>
                  </a:ext>
                </a:extLst>
              </p14:cNvPr>
              <p14:cNvContentPartPr/>
              <p14:nvPr/>
            </p14:nvContentPartPr>
            <p14:xfrm>
              <a:off x="10286515" y="5207431"/>
              <a:ext cx="202320" cy="290520"/>
            </p14:xfrm>
          </p:contentPart>
        </mc:Choice>
        <mc:Fallback>
          <p:pic>
            <p:nvPicPr>
              <p:cNvPr id="1059019" name="Ink 1059018">
                <a:extLst>
                  <a:ext uri="{FF2B5EF4-FFF2-40B4-BE49-F238E27FC236}">
                    <a16:creationId xmlns:a16="http://schemas.microsoft.com/office/drawing/2014/main" id="{D27BFF7F-2DA3-4717-A3FD-D2535186D97C}"/>
                  </a:ext>
                </a:extLst>
              </p:cNvPr>
              <p:cNvPicPr/>
              <p:nvPr/>
            </p:nvPicPr>
            <p:blipFill>
              <a:blip r:embed="rId421"/>
              <a:stretch>
                <a:fillRect/>
              </a:stretch>
            </p:blipFill>
            <p:spPr>
              <a:xfrm>
                <a:off x="10277875" y="5198791"/>
                <a:ext cx="219960" cy="308160"/>
              </a:xfrm>
              <a:prstGeom prst="rect">
                <a:avLst/>
              </a:prstGeom>
            </p:spPr>
          </p:pic>
        </mc:Fallback>
      </mc:AlternateContent>
      <p:grpSp>
        <p:nvGrpSpPr>
          <p:cNvPr id="1059025" name="Group 1059024">
            <a:extLst>
              <a:ext uri="{FF2B5EF4-FFF2-40B4-BE49-F238E27FC236}">
                <a16:creationId xmlns:a16="http://schemas.microsoft.com/office/drawing/2014/main" id="{C1408C66-1F21-D17C-8302-F905AF415D43}"/>
              </a:ext>
            </a:extLst>
          </p:cNvPr>
          <p:cNvGrpSpPr/>
          <p:nvPr/>
        </p:nvGrpSpPr>
        <p:grpSpPr>
          <a:xfrm>
            <a:off x="10942435" y="1363351"/>
            <a:ext cx="636480" cy="297000"/>
            <a:chOff x="10942435" y="1363351"/>
            <a:chExt cx="636480" cy="297000"/>
          </a:xfrm>
        </p:grpSpPr>
        <mc:AlternateContent xmlns:mc="http://schemas.openxmlformats.org/markup-compatibility/2006">
          <mc:Choice xmlns:p14="http://schemas.microsoft.com/office/powerpoint/2010/main" Requires="p14">
            <p:contentPart p14:bwMode="auto" r:id="rId422">
              <p14:nvContentPartPr>
                <p14:cNvPr id="1059020" name="Ink 1059019">
                  <a:extLst>
                    <a:ext uri="{FF2B5EF4-FFF2-40B4-BE49-F238E27FC236}">
                      <a16:creationId xmlns:a16="http://schemas.microsoft.com/office/drawing/2014/main" id="{A8B45460-B7FC-5595-9C72-D053176C7396}"/>
                    </a:ext>
                  </a:extLst>
                </p14:cNvPr>
                <p14:cNvContentPartPr/>
                <p14:nvPr/>
              </p14:nvContentPartPr>
              <p14:xfrm>
                <a:off x="10942435" y="1404391"/>
                <a:ext cx="124200" cy="203400"/>
              </p14:xfrm>
            </p:contentPart>
          </mc:Choice>
          <mc:Fallback>
            <p:pic>
              <p:nvPicPr>
                <p:cNvPr id="1059020" name="Ink 1059019">
                  <a:extLst>
                    <a:ext uri="{FF2B5EF4-FFF2-40B4-BE49-F238E27FC236}">
                      <a16:creationId xmlns:a16="http://schemas.microsoft.com/office/drawing/2014/main" id="{A8B45460-B7FC-5595-9C72-D053176C7396}"/>
                    </a:ext>
                  </a:extLst>
                </p:cNvPr>
                <p:cNvPicPr/>
                <p:nvPr/>
              </p:nvPicPr>
              <p:blipFill>
                <a:blip r:embed="rId423"/>
                <a:stretch>
                  <a:fillRect/>
                </a:stretch>
              </p:blipFill>
              <p:spPr>
                <a:xfrm>
                  <a:off x="10933795" y="1395751"/>
                  <a:ext cx="141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1059021" name="Ink 1059020">
                  <a:extLst>
                    <a:ext uri="{FF2B5EF4-FFF2-40B4-BE49-F238E27FC236}">
                      <a16:creationId xmlns:a16="http://schemas.microsoft.com/office/drawing/2014/main" id="{6BA04D9C-51A5-180B-F7D6-769CF4EA7A43}"/>
                    </a:ext>
                  </a:extLst>
                </p14:cNvPr>
                <p14:cNvContentPartPr/>
                <p14:nvPr/>
              </p14:nvContentPartPr>
              <p14:xfrm>
                <a:off x="11181115" y="1441111"/>
                <a:ext cx="77400" cy="360"/>
              </p14:xfrm>
            </p:contentPart>
          </mc:Choice>
          <mc:Fallback>
            <p:pic>
              <p:nvPicPr>
                <p:cNvPr id="1059021" name="Ink 1059020">
                  <a:extLst>
                    <a:ext uri="{FF2B5EF4-FFF2-40B4-BE49-F238E27FC236}">
                      <a16:creationId xmlns:a16="http://schemas.microsoft.com/office/drawing/2014/main" id="{6BA04D9C-51A5-180B-F7D6-769CF4EA7A43}"/>
                    </a:ext>
                  </a:extLst>
                </p:cNvPr>
                <p:cNvPicPr/>
                <p:nvPr/>
              </p:nvPicPr>
              <p:blipFill>
                <a:blip r:embed="rId425"/>
                <a:stretch>
                  <a:fillRect/>
                </a:stretch>
              </p:blipFill>
              <p:spPr>
                <a:xfrm>
                  <a:off x="11172115" y="1432111"/>
                  <a:ext cx="95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1059022" name="Ink 1059021">
                  <a:extLst>
                    <a:ext uri="{FF2B5EF4-FFF2-40B4-BE49-F238E27FC236}">
                      <a16:creationId xmlns:a16="http://schemas.microsoft.com/office/drawing/2014/main" id="{3444E944-E6A6-6944-D487-B28FB4448CA9}"/>
                    </a:ext>
                  </a:extLst>
                </p14:cNvPr>
                <p14:cNvContentPartPr/>
                <p14:nvPr/>
              </p14:nvContentPartPr>
              <p14:xfrm>
                <a:off x="11191195" y="1500151"/>
                <a:ext cx="72720" cy="360"/>
              </p14:xfrm>
            </p:contentPart>
          </mc:Choice>
          <mc:Fallback>
            <p:pic>
              <p:nvPicPr>
                <p:cNvPr id="1059022" name="Ink 1059021">
                  <a:extLst>
                    <a:ext uri="{FF2B5EF4-FFF2-40B4-BE49-F238E27FC236}">
                      <a16:creationId xmlns:a16="http://schemas.microsoft.com/office/drawing/2014/main" id="{3444E944-E6A6-6944-D487-B28FB4448CA9}"/>
                    </a:ext>
                  </a:extLst>
                </p:cNvPr>
                <p:cNvPicPr/>
                <p:nvPr/>
              </p:nvPicPr>
              <p:blipFill>
                <a:blip r:embed="rId427"/>
                <a:stretch>
                  <a:fillRect/>
                </a:stretch>
              </p:blipFill>
              <p:spPr>
                <a:xfrm>
                  <a:off x="11182195" y="1491511"/>
                  <a:ext cx="90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1059023" name="Ink 1059022">
                  <a:extLst>
                    <a:ext uri="{FF2B5EF4-FFF2-40B4-BE49-F238E27FC236}">
                      <a16:creationId xmlns:a16="http://schemas.microsoft.com/office/drawing/2014/main" id="{61AD9FB9-E164-131F-4734-A73EBCA5B97F}"/>
                    </a:ext>
                  </a:extLst>
                </p14:cNvPr>
                <p14:cNvContentPartPr/>
                <p14:nvPr/>
              </p14:nvContentPartPr>
              <p14:xfrm>
                <a:off x="11457955" y="1363351"/>
                <a:ext cx="120960" cy="148680"/>
              </p14:xfrm>
            </p:contentPart>
          </mc:Choice>
          <mc:Fallback>
            <p:pic>
              <p:nvPicPr>
                <p:cNvPr id="1059023" name="Ink 1059022">
                  <a:extLst>
                    <a:ext uri="{FF2B5EF4-FFF2-40B4-BE49-F238E27FC236}">
                      <a16:creationId xmlns:a16="http://schemas.microsoft.com/office/drawing/2014/main" id="{61AD9FB9-E164-131F-4734-A73EBCA5B97F}"/>
                    </a:ext>
                  </a:extLst>
                </p:cNvPr>
                <p:cNvPicPr/>
                <p:nvPr/>
              </p:nvPicPr>
              <p:blipFill>
                <a:blip r:embed="rId429"/>
                <a:stretch>
                  <a:fillRect/>
                </a:stretch>
              </p:blipFill>
              <p:spPr>
                <a:xfrm>
                  <a:off x="11448955" y="1354351"/>
                  <a:ext cx="1386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1059024" name="Ink 1059023">
                  <a:extLst>
                    <a:ext uri="{FF2B5EF4-FFF2-40B4-BE49-F238E27FC236}">
                      <a16:creationId xmlns:a16="http://schemas.microsoft.com/office/drawing/2014/main" id="{6426042C-1654-18EC-7538-70ACB2E1437E}"/>
                    </a:ext>
                  </a:extLst>
                </p14:cNvPr>
                <p14:cNvContentPartPr/>
                <p14:nvPr/>
              </p14:nvContentPartPr>
              <p14:xfrm>
                <a:off x="11462995" y="1410871"/>
                <a:ext cx="96480" cy="249480"/>
              </p14:xfrm>
            </p:contentPart>
          </mc:Choice>
          <mc:Fallback>
            <p:pic>
              <p:nvPicPr>
                <p:cNvPr id="1059024" name="Ink 1059023">
                  <a:extLst>
                    <a:ext uri="{FF2B5EF4-FFF2-40B4-BE49-F238E27FC236}">
                      <a16:creationId xmlns:a16="http://schemas.microsoft.com/office/drawing/2014/main" id="{6426042C-1654-18EC-7538-70ACB2E1437E}"/>
                    </a:ext>
                  </a:extLst>
                </p:cNvPr>
                <p:cNvPicPr/>
                <p:nvPr/>
              </p:nvPicPr>
              <p:blipFill>
                <a:blip r:embed="rId431"/>
                <a:stretch>
                  <a:fillRect/>
                </a:stretch>
              </p:blipFill>
              <p:spPr>
                <a:xfrm>
                  <a:off x="11453995" y="1402231"/>
                  <a:ext cx="114120" cy="267120"/>
                </a:xfrm>
                <a:prstGeom prst="rect">
                  <a:avLst/>
                </a:prstGeom>
              </p:spPr>
            </p:pic>
          </mc:Fallback>
        </mc:AlternateContent>
      </p:grpSp>
      <p:grpSp>
        <p:nvGrpSpPr>
          <p:cNvPr id="1059038" name="Group 1059037">
            <a:extLst>
              <a:ext uri="{FF2B5EF4-FFF2-40B4-BE49-F238E27FC236}">
                <a16:creationId xmlns:a16="http://schemas.microsoft.com/office/drawing/2014/main" id="{F31B3937-2A00-A781-D47C-025D41D4C272}"/>
              </a:ext>
            </a:extLst>
          </p:cNvPr>
          <p:cNvGrpSpPr/>
          <p:nvPr/>
        </p:nvGrpSpPr>
        <p:grpSpPr>
          <a:xfrm>
            <a:off x="11002195" y="1779151"/>
            <a:ext cx="757440" cy="232200"/>
            <a:chOff x="11002195" y="1779151"/>
            <a:chExt cx="757440" cy="232200"/>
          </a:xfrm>
        </p:grpSpPr>
        <mc:AlternateContent xmlns:mc="http://schemas.openxmlformats.org/markup-compatibility/2006">
          <mc:Choice xmlns:p14="http://schemas.microsoft.com/office/powerpoint/2010/main" Requires="p14">
            <p:contentPart p14:bwMode="auto" r:id="rId432">
              <p14:nvContentPartPr>
                <p14:cNvPr id="1059026" name="Ink 1059025">
                  <a:extLst>
                    <a:ext uri="{FF2B5EF4-FFF2-40B4-BE49-F238E27FC236}">
                      <a16:creationId xmlns:a16="http://schemas.microsoft.com/office/drawing/2014/main" id="{10E691FA-5389-120A-E1F3-8243638C0AFA}"/>
                    </a:ext>
                  </a:extLst>
                </p14:cNvPr>
                <p14:cNvContentPartPr/>
                <p14:nvPr/>
              </p14:nvContentPartPr>
              <p14:xfrm>
                <a:off x="11002195" y="1779151"/>
                <a:ext cx="133560" cy="214560"/>
              </p14:xfrm>
            </p:contentPart>
          </mc:Choice>
          <mc:Fallback>
            <p:pic>
              <p:nvPicPr>
                <p:cNvPr id="1059026" name="Ink 1059025">
                  <a:extLst>
                    <a:ext uri="{FF2B5EF4-FFF2-40B4-BE49-F238E27FC236}">
                      <a16:creationId xmlns:a16="http://schemas.microsoft.com/office/drawing/2014/main" id="{10E691FA-5389-120A-E1F3-8243638C0AFA}"/>
                    </a:ext>
                  </a:extLst>
                </p:cNvPr>
                <p:cNvPicPr/>
                <p:nvPr/>
              </p:nvPicPr>
              <p:blipFill>
                <a:blip r:embed="rId433"/>
                <a:stretch>
                  <a:fillRect/>
                </a:stretch>
              </p:blipFill>
              <p:spPr>
                <a:xfrm>
                  <a:off x="10993555" y="1770511"/>
                  <a:ext cx="1512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1059027" name="Ink 1059026">
                  <a:extLst>
                    <a:ext uri="{FF2B5EF4-FFF2-40B4-BE49-F238E27FC236}">
                      <a16:creationId xmlns:a16="http://schemas.microsoft.com/office/drawing/2014/main" id="{69C99AA3-A920-FC11-166B-585278C186A3}"/>
                    </a:ext>
                  </a:extLst>
                </p14:cNvPr>
                <p14:cNvContentPartPr/>
                <p14:nvPr/>
              </p14:nvContentPartPr>
              <p14:xfrm>
                <a:off x="11240875" y="1828111"/>
                <a:ext cx="88560" cy="10440"/>
              </p14:xfrm>
            </p:contentPart>
          </mc:Choice>
          <mc:Fallback>
            <p:pic>
              <p:nvPicPr>
                <p:cNvPr id="1059027" name="Ink 1059026">
                  <a:extLst>
                    <a:ext uri="{FF2B5EF4-FFF2-40B4-BE49-F238E27FC236}">
                      <a16:creationId xmlns:a16="http://schemas.microsoft.com/office/drawing/2014/main" id="{69C99AA3-A920-FC11-166B-585278C186A3}"/>
                    </a:ext>
                  </a:extLst>
                </p:cNvPr>
                <p:cNvPicPr/>
                <p:nvPr/>
              </p:nvPicPr>
              <p:blipFill>
                <a:blip r:embed="rId435"/>
                <a:stretch>
                  <a:fillRect/>
                </a:stretch>
              </p:blipFill>
              <p:spPr>
                <a:xfrm>
                  <a:off x="11231875" y="1819471"/>
                  <a:ext cx="106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1059028" name="Ink 1059027">
                  <a:extLst>
                    <a:ext uri="{FF2B5EF4-FFF2-40B4-BE49-F238E27FC236}">
                      <a16:creationId xmlns:a16="http://schemas.microsoft.com/office/drawing/2014/main" id="{BF4624BA-472B-59BD-9A38-026B1461E939}"/>
                    </a:ext>
                  </a:extLst>
                </p14:cNvPr>
                <p14:cNvContentPartPr/>
                <p14:nvPr/>
              </p14:nvContentPartPr>
              <p14:xfrm>
                <a:off x="11240875" y="1908031"/>
                <a:ext cx="68040" cy="10800"/>
              </p14:xfrm>
            </p:contentPart>
          </mc:Choice>
          <mc:Fallback>
            <p:pic>
              <p:nvPicPr>
                <p:cNvPr id="1059028" name="Ink 1059027">
                  <a:extLst>
                    <a:ext uri="{FF2B5EF4-FFF2-40B4-BE49-F238E27FC236}">
                      <a16:creationId xmlns:a16="http://schemas.microsoft.com/office/drawing/2014/main" id="{BF4624BA-472B-59BD-9A38-026B1461E939}"/>
                    </a:ext>
                  </a:extLst>
                </p:cNvPr>
                <p:cNvPicPr/>
                <p:nvPr/>
              </p:nvPicPr>
              <p:blipFill>
                <a:blip r:embed="rId437"/>
                <a:stretch>
                  <a:fillRect/>
                </a:stretch>
              </p:blipFill>
              <p:spPr>
                <a:xfrm>
                  <a:off x="11231875" y="1899031"/>
                  <a:ext cx="856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1059030" name="Ink 1059029">
                  <a:extLst>
                    <a:ext uri="{FF2B5EF4-FFF2-40B4-BE49-F238E27FC236}">
                      <a16:creationId xmlns:a16="http://schemas.microsoft.com/office/drawing/2014/main" id="{839961AB-DE56-ED90-F195-20B4A921C047}"/>
                    </a:ext>
                  </a:extLst>
                </p14:cNvPr>
                <p14:cNvContentPartPr/>
                <p14:nvPr/>
              </p14:nvContentPartPr>
              <p14:xfrm>
                <a:off x="11459035" y="1788871"/>
                <a:ext cx="10800" cy="178920"/>
              </p14:xfrm>
            </p:contentPart>
          </mc:Choice>
          <mc:Fallback>
            <p:pic>
              <p:nvPicPr>
                <p:cNvPr id="1059030" name="Ink 1059029">
                  <a:extLst>
                    <a:ext uri="{FF2B5EF4-FFF2-40B4-BE49-F238E27FC236}">
                      <a16:creationId xmlns:a16="http://schemas.microsoft.com/office/drawing/2014/main" id="{839961AB-DE56-ED90-F195-20B4A921C047}"/>
                    </a:ext>
                  </a:extLst>
                </p:cNvPr>
                <p:cNvPicPr/>
                <p:nvPr/>
              </p:nvPicPr>
              <p:blipFill>
                <a:blip r:embed="rId439"/>
                <a:stretch>
                  <a:fillRect/>
                </a:stretch>
              </p:blipFill>
              <p:spPr>
                <a:xfrm>
                  <a:off x="11450035" y="1779871"/>
                  <a:ext cx="284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1059031" name="Ink 1059030">
                  <a:extLst>
                    <a:ext uri="{FF2B5EF4-FFF2-40B4-BE49-F238E27FC236}">
                      <a16:creationId xmlns:a16="http://schemas.microsoft.com/office/drawing/2014/main" id="{04AFBB6C-321B-7EE8-3EA0-2B111DD2BCB0}"/>
                    </a:ext>
                  </a:extLst>
                </p14:cNvPr>
                <p14:cNvContentPartPr/>
                <p14:nvPr/>
              </p14:nvContentPartPr>
              <p14:xfrm>
                <a:off x="11606275" y="1818391"/>
                <a:ext cx="153360" cy="192960"/>
              </p14:xfrm>
            </p:contentPart>
          </mc:Choice>
          <mc:Fallback>
            <p:pic>
              <p:nvPicPr>
                <p:cNvPr id="1059031" name="Ink 1059030">
                  <a:extLst>
                    <a:ext uri="{FF2B5EF4-FFF2-40B4-BE49-F238E27FC236}">
                      <a16:creationId xmlns:a16="http://schemas.microsoft.com/office/drawing/2014/main" id="{04AFBB6C-321B-7EE8-3EA0-2B111DD2BCB0}"/>
                    </a:ext>
                  </a:extLst>
                </p:cNvPr>
                <p:cNvPicPr/>
                <p:nvPr/>
              </p:nvPicPr>
              <p:blipFill>
                <a:blip r:embed="rId441"/>
                <a:stretch>
                  <a:fillRect/>
                </a:stretch>
              </p:blipFill>
              <p:spPr>
                <a:xfrm>
                  <a:off x="11597635" y="1809751"/>
                  <a:ext cx="171000" cy="21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2">
            <p14:nvContentPartPr>
              <p14:cNvPr id="1059032" name="Ink 1059031">
                <a:extLst>
                  <a:ext uri="{FF2B5EF4-FFF2-40B4-BE49-F238E27FC236}">
                    <a16:creationId xmlns:a16="http://schemas.microsoft.com/office/drawing/2014/main" id="{3C281F88-C820-5CC9-7BC2-3960D0943109}"/>
                  </a:ext>
                </a:extLst>
              </p14:cNvPr>
              <p14:cNvContentPartPr/>
              <p14:nvPr/>
            </p14:nvContentPartPr>
            <p14:xfrm>
              <a:off x="11171395" y="2186311"/>
              <a:ext cx="360" cy="360"/>
            </p14:xfrm>
          </p:contentPart>
        </mc:Choice>
        <mc:Fallback>
          <p:pic>
            <p:nvPicPr>
              <p:cNvPr id="1059032" name="Ink 1059031">
                <a:extLst>
                  <a:ext uri="{FF2B5EF4-FFF2-40B4-BE49-F238E27FC236}">
                    <a16:creationId xmlns:a16="http://schemas.microsoft.com/office/drawing/2014/main" id="{3C281F88-C820-5CC9-7BC2-3960D0943109}"/>
                  </a:ext>
                </a:extLst>
              </p:cNvPr>
              <p:cNvPicPr/>
              <p:nvPr/>
            </p:nvPicPr>
            <p:blipFill>
              <a:blip r:embed="rId32"/>
              <a:stretch>
                <a:fillRect/>
              </a:stretch>
            </p:blipFill>
            <p:spPr>
              <a:xfrm>
                <a:off x="11162395" y="217731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1059033" name="Ink 1059032">
                <a:extLst>
                  <a:ext uri="{FF2B5EF4-FFF2-40B4-BE49-F238E27FC236}">
                    <a16:creationId xmlns:a16="http://schemas.microsoft.com/office/drawing/2014/main" id="{80CAEE4E-8CD6-0502-74DC-8BD8645E17BF}"/>
                  </a:ext>
                </a:extLst>
              </p14:cNvPr>
              <p14:cNvContentPartPr/>
              <p14:nvPr/>
            </p14:nvContentPartPr>
            <p14:xfrm>
              <a:off x="11151235" y="2404831"/>
              <a:ext cx="360" cy="360"/>
            </p14:xfrm>
          </p:contentPart>
        </mc:Choice>
        <mc:Fallback>
          <p:pic>
            <p:nvPicPr>
              <p:cNvPr id="1059033" name="Ink 1059032">
                <a:extLst>
                  <a:ext uri="{FF2B5EF4-FFF2-40B4-BE49-F238E27FC236}">
                    <a16:creationId xmlns:a16="http://schemas.microsoft.com/office/drawing/2014/main" id="{80CAEE4E-8CD6-0502-74DC-8BD8645E17BF}"/>
                  </a:ext>
                </a:extLst>
              </p:cNvPr>
              <p:cNvPicPr/>
              <p:nvPr/>
            </p:nvPicPr>
            <p:blipFill>
              <a:blip r:embed="rId32"/>
              <a:stretch>
                <a:fillRect/>
              </a:stretch>
            </p:blipFill>
            <p:spPr>
              <a:xfrm>
                <a:off x="11142595" y="2396191"/>
                <a:ext cx="18000" cy="18000"/>
              </a:xfrm>
              <a:prstGeom prst="rect">
                <a:avLst/>
              </a:prstGeom>
            </p:spPr>
          </p:pic>
        </mc:Fallback>
      </mc:AlternateContent>
      <p:grpSp>
        <p:nvGrpSpPr>
          <p:cNvPr id="1059037" name="Group 1059036">
            <a:extLst>
              <a:ext uri="{FF2B5EF4-FFF2-40B4-BE49-F238E27FC236}">
                <a16:creationId xmlns:a16="http://schemas.microsoft.com/office/drawing/2014/main" id="{56D47B31-3B41-8A80-3D05-46507D81877F}"/>
              </a:ext>
            </a:extLst>
          </p:cNvPr>
          <p:cNvGrpSpPr/>
          <p:nvPr/>
        </p:nvGrpSpPr>
        <p:grpSpPr>
          <a:xfrm>
            <a:off x="10954675" y="2531911"/>
            <a:ext cx="422280" cy="159120"/>
            <a:chOff x="10954675" y="2531911"/>
            <a:chExt cx="422280" cy="159120"/>
          </a:xfrm>
        </p:grpSpPr>
        <mc:AlternateContent xmlns:mc="http://schemas.openxmlformats.org/markup-compatibility/2006">
          <mc:Choice xmlns:p14="http://schemas.microsoft.com/office/powerpoint/2010/main" Requires="p14">
            <p:contentPart p14:bwMode="auto" r:id="rId444">
              <p14:nvContentPartPr>
                <p14:cNvPr id="1059034" name="Ink 1059033">
                  <a:extLst>
                    <a:ext uri="{FF2B5EF4-FFF2-40B4-BE49-F238E27FC236}">
                      <a16:creationId xmlns:a16="http://schemas.microsoft.com/office/drawing/2014/main" id="{1F539F8A-F590-7CF7-9E74-103338AABE9B}"/>
                    </a:ext>
                  </a:extLst>
                </p14:cNvPr>
                <p14:cNvContentPartPr/>
                <p14:nvPr/>
              </p14:nvContentPartPr>
              <p14:xfrm>
                <a:off x="10954675" y="2531911"/>
                <a:ext cx="195120" cy="159120"/>
              </p14:xfrm>
            </p:contentPart>
          </mc:Choice>
          <mc:Fallback>
            <p:pic>
              <p:nvPicPr>
                <p:cNvPr id="1059034" name="Ink 1059033">
                  <a:extLst>
                    <a:ext uri="{FF2B5EF4-FFF2-40B4-BE49-F238E27FC236}">
                      <a16:creationId xmlns:a16="http://schemas.microsoft.com/office/drawing/2014/main" id="{1F539F8A-F590-7CF7-9E74-103338AABE9B}"/>
                    </a:ext>
                  </a:extLst>
                </p:cNvPr>
                <p:cNvPicPr/>
                <p:nvPr/>
              </p:nvPicPr>
              <p:blipFill>
                <a:blip r:embed="rId445"/>
                <a:stretch>
                  <a:fillRect/>
                </a:stretch>
              </p:blipFill>
              <p:spPr>
                <a:xfrm>
                  <a:off x="10945675" y="2523271"/>
                  <a:ext cx="2127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1059035" name="Ink 1059034">
                  <a:extLst>
                    <a:ext uri="{FF2B5EF4-FFF2-40B4-BE49-F238E27FC236}">
                      <a16:creationId xmlns:a16="http://schemas.microsoft.com/office/drawing/2014/main" id="{BE582B4C-7163-DC2A-2B48-81F4CA921CDD}"/>
                    </a:ext>
                  </a:extLst>
                </p14:cNvPr>
                <p14:cNvContentPartPr/>
                <p14:nvPr/>
              </p14:nvContentPartPr>
              <p14:xfrm>
                <a:off x="11300635" y="2553871"/>
                <a:ext cx="76320" cy="4320"/>
              </p14:xfrm>
            </p:contentPart>
          </mc:Choice>
          <mc:Fallback>
            <p:pic>
              <p:nvPicPr>
                <p:cNvPr id="1059035" name="Ink 1059034">
                  <a:extLst>
                    <a:ext uri="{FF2B5EF4-FFF2-40B4-BE49-F238E27FC236}">
                      <a16:creationId xmlns:a16="http://schemas.microsoft.com/office/drawing/2014/main" id="{BE582B4C-7163-DC2A-2B48-81F4CA921CDD}"/>
                    </a:ext>
                  </a:extLst>
                </p:cNvPr>
                <p:cNvPicPr/>
                <p:nvPr/>
              </p:nvPicPr>
              <p:blipFill>
                <a:blip r:embed="rId447"/>
                <a:stretch>
                  <a:fillRect/>
                </a:stretch>
              </p:blipFill>
              <p:spPr>
                <a:xfrm>
                  <a:off x="11291635" y="2545231"/>
                  <a:ext cx="939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1059036" name="Ink 1059035">
                  <a:extLst>
                    <a:ext uri="{FF2B5EF4-FFF2-40B4-BE49-F238E27FC236}">
                      <a16:creationId xmlns:a16="http://schemas.microsoft.com/office/drawing/2014/main" id="{B175709B-6287-B522-C2B0-29CF426667F8}"/>
                    </a:ext>
                  </a:extLst>
                </p14:cNvPr>
                <p14:cNvContentPartPr/>
                <p14:nvPr/>
              </p14:nvContentPartPr>
              <p14:xfrm>
                <a:off x="11320435" y="2593831"/>
                <a:ext cx="37080" cy="28080"/>
              </p14:xfrm>
            </p:contentPart>
          </mc:Choice>
          <mc:Fallback>
            <p:pic>
              <p:nvPicPr>
                <p:cNvPr id="1059036" name="Ink 1059035">
                  <a:extLst>
                    <a:ext uri="{FF2B5EF4-FFF2-40B4-BE49-F238E27FC236}">
                      <a16:creationId xmlns:a16="http://schemas.microsoft.com/office/drawing/2014/main" id="{B175709B-6287-B522-C2B0-29CF426667F8}"/>
                    </a:ext>
                  </a:extLst>
                </p:cNvPr>
                <p:cNvPicPr/>
                <p:nvPr/>
              </p:nvPicPr>
              <p:blipFill>
                <a:blip r:embed="rId449"/>
                <a:stretch>
                  <a:fillRect/>
                </a:stretch>
              </p:blipFill>
              <p:spPr>
                <a:xfrm>
                  <a:off x="11311435" y="2584831"/>
                  <a:ext cx="54720" cy="45720"/>
                </a:xfrm>
                <a:prstGeom prst="rect">
                  <a:avLst/>
                </a:prstGeom>
              </p:spPr>
            </p:pic>
          </mc:Fallback>
        </mc:AlternateContent>
      </p:grpSp>
      <p:grpSp>
        <p:nvGrpSpPr>
          <p:cNvPr id="1059041" name="Group 1059040">
            <a:extLst>
              <a:ext uri="{FF2B5EF4-FFF2-40B4-BE49-F238E27FC236}">
                <a16:creationId xmlns:a16="http://schemas.microsoft.com/office/drawing/2014/main" id="{13659DC8-90DF-02E1-3A56-68F1929F84DE}"/>
              </a:ext>
            </a:extLst>
          </p:cNvPr>
          <p:cNvGrpSpPr/>
          <p:nvPr/>
        </p:nvGrpSpPr>
        <p:grpSpPr>
          <a:xfrm>
            <a:off x="11608435" y="2414911"/>
            <a:ext cx="223560" cy="280800"/>
            <a:chOff x="11608435" y="2414911"/>
            <a:chExt cx="223560" cy="280800"/>
          </a:xfrm>
        </p:grpSpPr>
        <mc:AlternateContent xmlns:mc="http://schemas.openxmlformats.org/markup-compatibility/2006">
          <mc:Choice xmlns:p14="http://schemas.microsoft.com/office/powerpoint/2010/main" Requires="p14">
            <p:contentPart p14:bwMode="auto" r:id="rId450">
              <p14:nvContentPartPr>
                <p14:cNvPr id="1059039" name="Ink 1059038">
                  <a:extLst>
                    <a:ext uri="{FF2B5EF4-FFF2-40B4-BE49-F238E27FC236}">
                      <a16:creationId xmlns:a16="http://schemas.microsoft.com/office/drawing/2014/main" id="{603B6EA3-D44E-DEFA-92DA-44816B1BB7A7}"/>
                    </a:ext>
                  </a:extLst>
                </p14:cNvPr>
                <p14:cNvContentPartPr/>
                <p14:nvPr/>
              </p14:nvContentPartPr>
              <p14:xfrm>
                <a:off x="11608435" y="2414911"/>
                <a:ext cx="360" cy="230400"/>
              </p14:xfrm>
            </p:contentPart>
          </mc:Choice>
          <mc:Fallback>
            <p:pic>
              <p:nvPicPr>
                <p:cNvPr id="1059039" name="Ink 1059038">
                  <a:extLst>
                    <a:ext uri="{FF2B5EF4-FFF2-40B4-BE49-F238E27FC236}">
                      <a16:creationId xmlns:a16="http://schemas.microsoft.com/office/drawing/2014/main" id="{603B6EA3-D44E-DEFA-92DA-44816B1BB7A7}"/>
                    </a:ext>
                  </a:extLst>
                </p:cNvPr>
                <p:cNvPicPr/>
                <p:nvPr/>
              </p:nvPicPr>
              <p:blipFill>
                <a:blip r:embed="rId451"/>
                <a:stretch>
                  <a:fillRect/>
                </a:stretch>
              </p:blipFill>
              <p:spPr>
                <a:xfrm>
                  <a:off x="11599795" y="2406271"/>
                  <a:ext cx="180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1059040" name="Ink 1059039">
                  <a:extLst>
                    <a:ext uri="{FF2B5EF4-FFF2-40B4-BE49-F238E27FC236}">
                      <a16:creationId xmlns:a16="http://schemas.microsoft.com/office/drawing/2014/main" id="{8D8870F6-A773-71D7-F46D-35A0EB0FF5A1}"/>
                    </a:ext>
                  </a:extLst>
                </p14:cNvPr>
                <p14:cNvContentPartPr/>
                <p14:nvPr/>
              </p14:nvContentPartPr>
              <p14:xfrm>
                <a:off x="11684755" y="2434711"/>
                <a:ext cx="147240" cy="261000"/>
              </p14:xfrm>
            </p:contentPart>
          </mc:Choice>
          <mc:Fallback>
            <p:pic>
              <p:nvPicPr>
                <p:cNvPr id="1059040" name="Ink 1059039">
                  <a:extLst>
                    <a:ext uri="{FF2B5EF4-FFF2-40B4-BE49-F238E27FC236}">
                      <a16:creationId xmlns:a16="http://schemas.microsoft.com/office/drawing/2014/main" id="{8D8870F6-A773-71D7-F46D-35A0EB0FF5A1}"/>
                    </a:ext>
                  </a:extLst>
                </p:cNvPr>
                <p:cNvPicPr/>
                <p:nvPr/>
              </p:nvPicPr>
              <p:blipFill>
                <a:blip r:embed="rId453"/>
                <a:stretch>
                  <a:fillRect/>
                </a:stretch>
              </p:blipFill>
              <p:spPr>
                <a:xfrm>
                  <a:off x="11676115" y="2425711"/>
                  <a:ext cx="164880" cy="278640"/>
                </a:xfrm>
                <a:prstGeom prst="rect">
                  <a:avLst/>
                </a:prstGeom>
              </p:spPr>
            </p:pic>
          </mc:Fallback>
        </mc:AlternateContent>
      </p:grpSp>
      <p:grpSp>
        <p:nvGrpSpPr>
          <p:cNvPr id="1059045" name="Group 1059044">
            <a:extLst>
              <a:ext uri="{FF2B5EF4-FFF2-40B4-BE49-F238E27FC236}">
                <a16:creationId xmlns:a16="http://schemas.microsoft.com/office/drawing/2014/main" id="{6470F314-54D1-2BC6-F61C-8B2CBBAA4CDA}"/>
              </a:ext>
            </a:extLst>
          </p:cNvPr>
          <p:cNvGrpSpPr/>
          <p:nvPr/>
        </p:nvGrpSpPr>
        <p:grpSpPr>
          <a:xfrm>
            <a:off x="11238355" y="2901991"/>
            <a:ext cx="214560" cy="664200"/>
            <a:chOff x="11238355" y="2901991"/>
            <a:chExt cx="214560" cy="664200"/>
          </a:xfrm>
        </p:grpSpPr>
        <mc:AlternateContent xmlns:mc="http://schemas.openxmlformats.org/markup-compatibility/2006">
          <mc:Choice xmlns:p14="http://schemas.microsoft.com/office/powerpoint/2010/main" Requires="p14">
            <p:contentPart p14:bwMode="auto" r:id="rId454">
              <p14:nvContentPartPr>
                <p14:cNvPr id="1059042" name="Ink 1059041">
                  <a:extLst>
                    <a:ext uri="{FF2B5EF4-FFF2-40B4-BE49-F238E27FC236}">
                      <a16:creationId xmlns:a16="http://schemas.microsoft.com/office/drawing/2014/main" id="{8B4F420D-6E61-3E68-0AD8-FBC17B2E4802}"/>
                    </a:ext>
                  </a:extLst>
                </p14:cNvPr>
                <p14:cNvContentPartPr/>
                <p14:nvPr/>
              </p14:nvContentPartPr>
              <p14:xfrm>
                <a:off x="11238355" y="2901991"/>
                <a:ext cx="201600" cy="308520"/>
              </p14:xfrm>
            </p:contentPart>
          </mc:Choice>
          <mc:Fallback>
            <p:pic>
              <p:nvPicPr>
                <p:cNvPr id="1059042" name="Ink 1059041">
                  <a:extLst>
                    <a:ext uri="{FF2B5EF4-FFF2-40B4-BE49-F238E27FC236}">
                      <a16:creationId xmlns:a16="http://schemas.microsoft.com/office/drawing/2014/main" id="{8B4F420D-6E61-3E68-0AD8-FBC17B2E4802}"/>
                    </a:ext>
                  </a:extLst>
                </p:cNvPr>
                <p:cNvPicPr/>
                <p:nvPr/>
              </p:nvPicPr>
              <p:blipFill>
                <a:blip r:embed="rId455"/>
                <a:stretch>
                  <a:fillRect/>
                </a:stretch>
              </p:blipFill>
              <p:spPr>
                <a:xfrm>
                  <a:off x="11229715" y="2892991"/>
                  <a:ext cx="2192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1059043" name="Ink 1059042">
                  <a:extLst>
                    <a:ext uri="{FF2B5EF4-FFF2-40B4-BE49-F238E27FC236}">
                      <a16:creationId xmlns:a16="http://schemas.microsoft.com/office/drawing/2014/main" id="{0842FB7B-0FB8-4CA6-A3D5-F8AA9B1DF3E8}"/>
                    </a:ext>
                  </a:extLst>
                </p14:cNvPr>
                <p14:cNvContentPartPr/>
                <p14:nvPr/>
              </p14:nvContentPartPr>
              <p14:xfrm>
                <a:off x="11282275" y="3309511"/>
                <a:ext cx="170640" cy="190080"/>
              </p14:xfrm>
            </p:contentPart>
          </mc:Choice>
          <mc:Fallback>
            <p:pic>
              <p:nvPicPr>
                <p:cNvPr id="1059043" name="Ink 1059042">
                  <a:extLst>
                    <a:ext uri="{FF2B5EF4-FFF2-40B4-BE49-F238E27FC236}">
                      <a16:creationId xmlns:a16="http://schemas.microsoft.com/office/drawing/2014/main" id="{0842FB7B-0FB8-4CA6-A3D5-F8AA9B1DF3E8}"/>
                    </a:ext>
                  </a:extLst>
                </p:cNvPr>
                <p:cNvPicPr/>
                <p:nvPr/>
              </p:nvPicPr>
              <p:blipFill>
                <a:blip r:embed="rId457"/>
                <a:stretch>
                  <a:fillRect/>
                </a:stretch>
              </p:blipFill>
              <p:spPr>
                <a:xfrm>
                  <a:off x="11273635" y="3300511"/>
                  <a:ext cx="188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1059044" name="Ink 1059043">
                  <a:extLst>
                    <a:ext uri="{FF2B5EF4-FFF2-40B4-BE49-F238E27FC236}">
                      <a16:creationId xmlns:a16="http://schemas.microsoft.com/office/drawing/2014/main" id="{BAAF9760-2215-718E-F749-5D77C9B757EC}"/>
                    </a:ext>
                  </a:extLst>
                </p14:cNvPr>
                <p14:cNvContentPartPr/>
                <p14:nvPr/>
              </p14:nvContentPartPr>
              <p14:xfrm>
                <a:off x="11392075" y="3398791"/>
                <a:ext cx="7920" cy="167400"/>
              </p14:xfrm>
            </p:contentPart>
          </mc:Choice>
          <mc:Fallback>
            <p:pic>
              <p:nvPicPr>
                <p:cNvPr id="1059044" name="Ink 1059043">
                  <a:extLst>
                    <a:ext uri="{FF2B5EF4-FFF2-40B4-BE49-F238E27FC236}">
                      <a16:creationId xmlns:a16="http://schemas.microsoft.com/office/drawing/2014/main" id="{BAAF9760-2215-718E-F749-5D77C9B757EC}"/>
                    </a:ext>
                  </a:extLst>
                </p:cNvPr>
                <p:cNvPicPr/>
                <p:nvPr/>
              </p:nvPicPr>
              <p:blipFill>
                <a:blip r:embed="rId459"/>
                <a:stretch>
                  <a:fillRect/>
                </a:stretch>
              </p:blipFill>
              <p:spPr>
                <a:xfrm>
                  <a:off x="11383075" y="3390151"/>
                  <a:ext cx="25560" cy="185040"/>
                </a:xfrm>
                <a:prstGeom prst="rect">
                  <a:avLst/>
                </a:prstGeom>
              </p:spPr>
            </p:pic>
          </mc:Fallback>
        </mc:AlternateContent>
      </p:grpSp>
      <p:grpSp>
        <p:nvGrpSpPr>
          <p:cNvPr id="1059063" name="Group 1059062">
            <a:extLst>
              <a:ext uri="{FF2B5EF4-FFF2-40B4-BE49-F238E27FC236}">
                <a16:creationId xmlns:a16="http://schemas.microsoft.com/office/drawing/2014/main" id="{29F2C9B8-C80E-CFCE-5D4A-313D599F79F0}"/>
              </a:ext>
            </a:extLst>
          </p:cNvPr>
          <p:cNvGrpSpPr/>
          <p:nvPr/>
        </p:nvGrpSpPr>
        <p:grpSpPr>
          <a:xfrm>
            <a:off x="11130715" y="3967231"/>
            <a:ext cx="337680" cy="229320"/>
            <a:chOff x="11130715" y="3967231"/>
            <a:chExt cx="337680" cy="229320"/>
          </a:xfrm>
        </p:grpSpPr>
        <mc:AlternateContent xmlns:mc="http://schemas.openxmlformats.org/markup-compatibility/2006">
          <mc:Choice xmlns:p14="http://schemas.microsoft.com/office/powerpoint/2010/main" Requires="p14">
            <p:contentPart p14:bwMode="auto" r:id="rId460">
              <p14:nvContentPartPr>
                <p14:cNvPr id="1059046" name="Ink 1059045">
                  <a:extLst>
                    <a:ext uri="{FF2B5EF4-FFF2-40B4-BE49-F238E27FC236}">
                      <a16:creationId xmlns:a16="http://schemas.microsoft.com/office/drawing/2014/main" id="{9879B6F9-5C9F-C16B-AA8F-82D7465F9D83}"/>
                    </a:ext>
                  </a:extLst>
                </p14:cNvPr>
                <p14:cNvContentPartPr/>
                <p14:nvPr/>
              </p14:nvContentPartPr>
              <p14:xfrm>
                <a:off x="11130715" y="3967231"/>
                <a:ext cx="133200" cy="229320"/>
              </p14:xfrm>
            </p:contentPart>
          </mc:Choice>
          <mc:Fallback>
            <p:pic>
              <p:nvPicPr>
                <p:cNvPr id="1059046" name="Ink 1059045">
                  <a:extLst>
                    <a:ext uri="{FF2B5EF4-FFF2-40B4-BE49-F238E27FC236}">
                      <a16:creationId xmlns:a16="http://schemas.microsoft.com/office/drawing/2014/main" id="{9879B6F9-5C9F-C16B-AA8F-82D7465F9D83}"/>
                    </a:ext>
                  </a:extLst>
                </p:cNvPr>
                <p:cNvPicPr/>
                <p:nvPr/>
              </p:nvPicPr>
              <p:blipFill>
                <a:blip r:embed="rId461"/>
                <a:stretch>
                  <a:fillRect/>
                </a:stretch>
              </p:blipFill>
              <p:spPr>
                <a:xfrm>
                  <a:off x="11121715" y="3958231"/>
                  <a:ext cx="1508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1059047" name="Ink 1059046">
                  <a:extLst>
                    <a:ext uri="{FF2B5EF4-FFF2-40B4-BE49-F238E27FC236}">
                      <a16:creationId xmlns:a16="http://schemas.microsoft.com/office/drawing/2014/main" id="{21E04FB9-88BD-71A3-CA4D-A3E6861571B3}"/>
                    </a:ext>
                  </a:extLst>
                </p14:cNvPr>
                <p14:cNvContentPartPr/>
                <p14:nvPr/>
              </p14:nvContentPartPr>
              <p14:xfrm>
                <a:off x="11380195" y="4084951"/>
                <a:ext cx="88200" cy="360"/>
              </p14:xfrm>
            </p:contentPart>
          </mc:Choice>
          <mc:Fallback>
            <p:pic>
              <p:nvPicPr>
                <p:cNvPr id="1059047" name="Ink 1059046">
                  <a:extLst>
                    <a:ext uri="{FF2B5EF4-FFF2-40B4-BE49-F238E27FC236}">
                      <a16:creationId xmlns:a16="http://schemas.microsoft.com/office/drawing/2014/main" id="{21E04FB9-88BD-71A3-CA4D-A3E6861571B3}"/>
                    </a:ext>
                  </a:extLst>
                </p:cNvPr>
                <p:cNvPicPr/>
                <p:nvPr/>
              </p:nvPicPr>
              <p:blipFill>
                <a:blip r:embed="rId38"/>
                <a:stretch>
                  <a:fillRect/>
                </a:stretch>
              </p:blipFill>
              <p:spPr>
                <a:xfrm>
                  <a:off x="11371195" y="4075951"/>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1059048" name="Ink 1059047">
                  <a:extLst>
                    <a:ext uri="{FF2B5EF4-FFF2-40B4-BE49-F238E27FC236}">
                      <a16:creationId xmlns:a16="http://schemas.microsoft.com/office/drawing/2014/main" id="{6259F104-675A-9BFA-4DD1-E3698B029E9C}"/>
                    </a:ext>
                  </a:extLst>
                </p14:cNvPr>
                <p14:cNvContentPartPr/>
                <p14:nvPr/>
              </p14:nvContentPartPr>
              <p14:xfrm>
                <a:off x="11409715" y="4143991"/>
                <a:ext cx="27360" cy="360"/>
              </p14:xfrm>
            </p:contentPart>
          </mc:Choice>
          <mc:Fallback>
            <p:pic>
              <p:nvPicPr>
                <p:cNvPr id="1059048" name="Ink 1059047">
                  <a:extLst>
                    <a:ext uri="{FF2B5EF4-FFF2-40B4-BE49-F238E27FC236}">
                      <a16:creationId xmlns:a16="http://schemas.microsoft.com/office/drawing/2014/main" id="{6259F104-675A-9BFA-4DD1-E3698B029E9C}"/>
                    </a:ext>
                  </a:extLst>
                </p:cNvPr>
                <p:cNvPicPr/>
                <p:nvPr/>
              </p:nvPicPr>
              <p:blipFill>
                <a:blip r:embed="rId464"/>
                <a:stretch>
                  <a:fillRect/>
                </a:stretch>
              </p:blipFill>
              <p:spPr>
                <a:xfrm>
                  <a:off x="11401075" y="4135351"/>
                  <a:ext cx="45000" cy="18000"/>
                </a:xfrm>
                <a:prstGeom prst="rect">
                  <a:avLst/>
                </a:prstGeom>
              </p:spPr>
            </p:pic>
          </mc:Fallback>
        </mc:AlternateContent>
      </p:grpSp>
      <p:grpSp>
        <p:nvGrpSpPr>
          <p:cNvPr id="1059062" name="Group 1059061">
            <a:extLst>
              <a:ext uri="{FF2B5EF4-FFF2-40B4-BE49-F238E27FC236}">
                <a16:creationId xmlns:a16="http://schemas.microsoft.com/office/drawing/2014/main" id="{9DDEDA18-8535-05A9-BE0F-6AC4D599DEF6}"/>
              </a:ext>
            </a:extLst>
          </p:cNvPr>
          <p:cNvGrpSpPr/>
          <p:nvPr/>
        </p:nvGrpSpPr>
        <p:grpSpPr>
          <a:xfrm>
            <a:off x="11678995" y="3955351"/>
            <a:ext cx="309960" cy="237240"/>
            <a:chOff x="11678995" y="3955351"/>
            <a:chExt cx="309960" cy="237240"/>
          </a:xfrm>
        </p:grpSpPr>
        <mc:AlternateContent xmlns:mc="http://schemas.openxmlformats.org/markup-compatibility/2006">
          <mc:Choice xmlns:p14="http://schemas.microsoft.com/office/powerpoint/2010/main" Requires="p14">
            <p:contentPart p14:bwMode="auto" r:id="rId465">
              <p14:nvContentPartPr>
                <p14:cNvPr id="1059049" name="Ink 1059048">
                  <a:extLst>
                    <a:ext uri="{FF2B5EF4-FFF2-40B4-BE49-F238E27FC236}">
                      <a16:creationId xmlns:a16="http://schemas.microsoft.com/office/drawing/2014/main" id="{0F224456-EF07-94DA-B2FE-B7881A0BEFAA}"/>
                    </a:ext>
                  </a:extLst>
                </p14:cNvPr>
                <p14:cNvContentPartPr/>
                <p14:nvPr/>
              </p14:nvContentPartPr>
              <p14:xfrm>
                <a:off x="11678995" y="3965431"/>
                <a:ext cx="9720" cy="154080"/>
              </p14:xfrm>
            </p:contentPart>
          </mc:Choice>
          <mc:Fallback>
            <p:pic>
              <p:nvPicPr>
                <p:cNvPr id="1059049" name="Ink 1059048">
                  <a:extLst>
                    <a:ext uri="{FF2B5EF4-FFF2-40B4-BE49-F238E27FC236}">
                      <a16:creationId xmlns:a16="http://schemas.microsoft.com/office/drawing/2014/main" id="{0F224456-EF07-94DA-B2FE-B7881A0BEFAA}"/>
                    </a:ext>
                  </a:extLst>
                </p:cNvPr>
                <p:cNvPicPr/>
                <p:nvPr/>
              </p:nvPicPr>
              <p:blipFill>
                <a:blip r:embed="rId466"/>
                <a:stretch>
                  <a:fillRect/>
                </a:stretch>
              </p:blipFill>
              <p:spPr>
                <a:xfrm>
                  <a:off x="11669995" y="3956431"/>
                  <a:ext cx="273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1059050" name="Ink 1059049">
                  <a:extLst>
                    <a:ext uri="{FF2B5EF4-FFF2-40B4-BE49-F238E27FC236}">
                      <a16:creationId xmlns:a16="http://schemas.microsoft.com/office/drawing/2014/main" id="{DCDEA75C-6755-51EA-A284-DF8D869616F9}"/>
                    </a:ext>
                  </a:extLst>
                </p14:cNvPr>
                <p14:cNvContentPartPr/>
                <p14:nvPr/>
              </p14:nvContentPartPr>
              <p14:xfrm>
                <a:off x="11777635" y="3955351"/>
                <a:ext cx="211320" cy="237240"/>
              </p14:xfrm>
            </p:contentPart>
          </mc:Choice>
          <mc:Fallback>
            <p:pic>
              <p:nvPicPr>
                <p:cNvPr id="1059050" name="Ink 1059049">
                  <a:extLst>
                    <a:ext uri="{FF2B5EF4-FFF2-40B4-BE49-F238E27FC236}">
                      <a16:creationId xmlns:a16="http://schemas.microsoft.com/office/drawing/2014/main" id="{DCDEA75C-6755-51EA-A284-DF8D869616F9}"/>
                    </a:ext>
                  </a:extLst>
                </p:cNvPr>
                <p:cNvPicPr/>
                <p:nvPr/>
              </p:nvPicPr>
              <p:blipFill>
                <a:blip r:embed="rId468"/>
                <a:stretch>
                  <a:fillRect/>
                </a:stretch>
              </p:blipFill>
              <p:spPr>
                <a:xfrm>
                  <a:off x="11768635" y="3946351"/>
                  <a:ext cx="2289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1059051" name="Ink 1059050">
                  <a:extLst>
                    <a:ext uri="{FF2B5EF4-FFF2-40B4-BE49-F238E27FC236}">
                      <a16:creationId xmlns:a16="http://schemas.microsoft.com/office/drawing/2014/main" id="{D1F8401D-18BF-C5AC-C5BD-96D48E50A4D4}"/>
                    </a:ext>
                  </a:extLst>
                </p14:cNvPr>
                <p14:cNvContentPartPr/>
                <p14:nvPr/>
              </p14:nvContentPartPr>
              <p14:xfrm>
                <a:off x="11876635" y="4094671"/>
                <a:ext cx="101160" cy="14040"/>
              </p14:xfrm>
            </p:contentPart>
          </mc:Choice>
          <mc:Fallback>
            <p:pic>
              <p:nvPicPr>
                <p:cNvPr id="1059051" name="Ink 1059050">
                  <a:extLst>
                    <a:ext uri="{FF2B5EF4-FFF2-40B4-BE49-F238E27FC236}">
                      <a16:creationId xmlns:a16="http://schemas.microsoft.com/office/drawing/2014/main" id="{D1F8401D-18BF-C5AC-C5BD-96D48E50A4D4}"/>
                    </a:ext>
                  </a:extLst>
                </p:cNvPr>
                <p:cNvPicPr/>
                <p:nvPr/>
              </p:nvPicPr>
              <p:blipFill>
                <a:blip r:embed="rId470"/>
                <a:stretch>
                  <a:fillRect/>
                </a:stretch>
              </p:blipFill>
              <p:spPr>
                <a:xfrm>
                  <a:off x="11867995" y="4085671"/>
                  <a:ext cx="118800" cy="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1">
            <p14:nvContentPartPr>
              <p14:cNvPr id="1059052" name="Ink 1059051">
                <a:extLst>
                  <a:ext uri="{FF2B5EF4-FFF2-40B4-BE49-F238E27FC236}">
                    <a16:creationId xmlns:a16="http://schemas.microsoft.com/office/drawing/2014/main" id="{269D5B58-6F76-F945-4350-2D1FE9B0CDEC}"/>
                  </a:ext>
                </a:extLst>
              </p14:cNvPr>
              <p14:cNvContentPartPr/>
              <p14:nvPr/>
            </p14:nvContentPartPr>
            <p14:xfrm>
              <a:off x="11399635" y="4412911"/>
              <a:ext cx="360" cy="360"/>
            </p14:xfrm>
          </p:contentPart>
        </mc:Choice>
        <mc:Fallback>
          <p:pic>
            <p:nvPicPr>
              <p:cNvPr id="1059052" name="Ink 1059051">
                <a:extLst>
                  <a:ext uri="{FF2B5EF4-FFF2-40B4-BE49-F238E27FC236}">
                    <a16:creationId xmlns:a16="http://schemas.microsoft.com/office/drawing/2014/main" id="{269D5B58-6F76-F945-4350-2D1FE9B0CDEC}"/>
                  </a:ext>
                </a:extLst>
              </p:cNvPr>
              <p:cNvPicPr/>
              <p:nvPr/>
            </p:nvPicPr>
            <p:blipFill>
              <a:blip r:embed="rId32"/>
              <a:stretch>
                <a:fillRect/>
              </a:stretch>
            </p:blipFill>
            <p:spPr>
              <a:xfrm>
                <a:off x="11390995" y="4403911"/>
                <a:ext cx="18000" cy="18000"/>
              </a:xfrm>
              <a:prstGeom prst="rect">
                <a:avLst/>
              </a:prstGeom>
            </p:spPr>
          </p:pic>
        </mc:Fallback>
      </mc:AlternateContent>
      <p:grpSp>
        <p:nvGrpSpPr>
          <p:cNvPr id="1059061" name="Group 1059060">
            <a:extLst>
              <a:ext uri="{FF2B5EF4-FFF2-40B4-BE49-F238E27FC236}">
                <a16:creationId xmlns:a16="http://schemas.microsoft.com/office/drawing/2014/main" id="{C8998DC2-CEA7-2E41-2C50-61863966CC87}"/>
              </a:ext>
            </a:extLst>
          </p:cNvPr>
          <p:cNvGrpSpPr/>
          <p:nvPr/>
        </p:nvGrpSpPr>
        <p:grpSpPr>
          <a:xfrm>
            <a:off x="11399635" y="4591471"/>
            <a:ext cx="20160" cy="69840"/>
            <a:chOff x="11399635" y="4591471"/>
            <a:chExt cx="20160" cy="69840"/>
          </a:xfrm>
        </p:grpSpPr>
        <mc:AlternateContent xmlns:mc="http://schemas.openxmlformats.org/markup-compatibility/2006">
          <mc:Choice xmlns:p14="http://schemas.microsoft.com/office/powerpoint/2010/main" Requires="p14">
            <p:contentPart p14:bwMode="auto" r:id="rId472">
              <p14:nvContentPartPr>
                <p14:cNvPr id="1059053" name="Ink 1059052">
                  <a:extLst>
                    <a:ext uri="{FF2B5EF4-FFF2-40B4-BE49-F238E27FC236}">
                      <a16:creationId xmlns:a16="http://schemas.microsoft.com/office/drawing/2014/main" id="{D5432922-0F69-88DB-7071-01F2EBA9B697}"/>
                    </a:ext>
                  </a:extLst>
                </p14:cNvPr>
                <p14:cNvContentPartPr/>
                <p14:nvPr/>
              </p14:nvContentPartPr>
              <p14:xfrm>
                <a:off x="11419435" y="4591471"/>
                <a:ext cx="360" cy="360"/>
              </p14:xfrm>
            </p:contentPart>
          </mc:Choice>
          <mc:Fallback>
            <p:pic>
              <p:nvPicPr>
                <p:cNvPr id="1059053" name="Ink 1059052">
                  <a:extLst>
                    <a:ext uri="{FF2B5EF4-FFF2-40B4-BE49-F238E27FC236}">
                      <a16:creationId xmlns:a16="http://schemas.microsoft.com/office/drawing/2014/main" id="{D5432922-0F69-88DB-7071-01F2EBA9B697}"/>
                    </a:ext>
                  </a:extLst>
                </p:cNvPr>
                <p:cNvPicPr/>
                <p:nvPr/>
              </p:nvPicPr>
              <p:blipFill>
                <a:blip r:embed="rId32"/>
                <a:stretch>
                  <a:fillRect/>
                </a:stretch>
              </p:blipFill>
              <p:spPr>
                <a:xfrm>
                  <a:off x="11410795" y="45828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1059054" name="Ink 1059053">
                  <a:extLst>
                    <a:ext uri="{FF2B5EF4-FFF2-40B4-BE49-F238E27FC236}">
                      <a16:creationId xmlns:a16="http://schemas.microsoft.com/office/drawing/2014/main" id="{42BB7BE6-D2C4-6368-327F-FFA3F5F82716}"/>
                    </a:ext>
                  </a:extLst>
                </p14:cNvPr>
                <p14:cNvContentPartPr/>
                <p14:nvPr/>
              </p14:nvContentPartPr>
              <p14:xfrm>
                <a:off x="11399635" y="4660951"/>
                <a:ext cx="360" cy="360"/>
              </p14:xfrm>
            </p:contentPart>
          </mc:Choice>
          <mc:Fallback>
            <p:pic>
              <p:nvPicPr>
                <p:cNvPr id="1059054" name="Ink 1059053">
                  <a:extLst>
                    <a:ext uri="{FF2B5EF4-FFF2-40B4-BE49-F238E27FC236}">
                      <a16:creationId xmlns:a16="http://schemas.microsoft.com/office/drawing/2014/main" id="{42BB7BE6-D2C4-6368-327F-FFA3F5F82716}"/>
                    </a:ext>
                  </a:extLst>
                </p:cNvPr>
                <p:cNvPicPr/>
                <p:nvPr/>
              </p:nvPicPr>
              <p:blipFill>
                <a:blip r:embed="rId32"/>
                <a:stretch>
                  <a:fillRect/>
                </a:stretch>
              </p:blipFill>
              <p:spPr>
                <a:xfrm>
                  <a:off x="11390995" y="4652311"/>
                  <a:ext cx="18000" cy="18000"/>
                </a:xfrm>
                <a:prstGeom prst="rect">
                  <a:avLst/>
                </a:prstGeom>
              </p:spPr>
            </p:pic>
          </mc:Fallback>
        </mc:AlternateContent>
      </p:grpSp>
      <p:grpSp>
        <p:nvGrpSpPr>
          <p:cNvPr id="1059060" name="Group 1059059">
            <a:extLst>
              <a:ext uri="{FF2B5EF4-FFF2-40B4-BE49-F238E27FC236}">
                <a16:creationId xmlns:a16="http://schemas.microsoft.com/office/drawing/2014/main" id="{5E1F2710-D5B9-53C1-5B51-8CB77D5AFF98}"/>
              </a:ext>
            </a:extLst>
          </p:cNvPr>
          <p:cNvGrpSpPr/>
          <p:nvPr/>
        </p:nvGrpSpPr>
        <p:grpSpPr>
          <a:xfrm>
            <a:off x="11181115" y="4770751"/>
            <a:ext cx="819720" cy="298440"/>
            <a:chOff x="11181115" y="4770751"/>
            <a:chExt cx="819720" cy="298440"/>
          </a:xfrm>
        </p:grpSpPr>
        <mc:AlternateContent xmlns:mc="http://schemas.openxmlformats.org/markup-compatibility/2006">
          <mc:Choice xmlns:p14="http://schemas.microsoft.com/office/powerpoint/2010/main" Requires="p14">
            <p:contentPart p14:bwMode="auto" r:id="rId474">
              <p14:nvContentPartPr>
                <p14:cNvPr id="1059055" name="Ink 1059054">
                  <a:extLst>
                    <a:ext uri="{FF2B5EF4-FFF2-40B4-BE49-F238E27FC236}">
                      <a16:creationId xmlns:a16="http://schemas.microsoft.com/office/drawing/2014/main" id="{45241219-C263-6774-EB6C-7BDB68F37CCB}"/>
                    </a:ext>
                  </a:extLst>
                </p14:cNvPr>
                <p14:cNvContentPartPr/>
                <p14:nvPr/>
              </p14:nvContentPartPr>
              <p14:xfrm>
                <a:off x="11181115" y="4859671"/>
                <a:ext cx="149760" cy="158400"/>
              </p14:xfrm>
            </p:contentPart>
          </mc:Choice>
          <mc:Fallback>
            <p:pic>
              <p:nvPicPr>
                <p:cNvPr id="1059055" name="Ink 1059054">
                  <a:extLst>
                    <a:ext uri="{FF2B5EF4-FFF2-40B4-BE49-F238E27FC236}">
                      <a16:creationId xmlns:a16="http://schemas.microsoft.com/office/drawing/2014/main" id="{45241219-C263-6774-EB6C-7BDB68F37CCB}"/>
                    </a:ext>
                  </a:extLst>
                </p:cNvPr>
                <p:cNvPicPr/>
                <p:nvPr/>
              </p:nvPicPr>
              <p:blipFill>
                <a:blip r:embed="rId475"/>
                <a:stretch>
                  <a:fillRect/>
                </a:stretch>
              </p:blipFill>
              <p:spPr>
                <a:xfrm>
                  <a:off x="11172115" y="4851031"/>
                  <a:ext cx="1674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1059056" name="Ink 1059055">
                  <a:extLst>
                    <a:ext uri="{FF2B5EF4-FFF2-40B4-BE49-F238E27FC236}">
                      <a16:creationId xmlns:a16="http://schemas.microsoft.com/office/drawing/2014/main" id="{BBA3444A-07EB-8762-4462-76CFD8770A87}"/>
                    </a:ext>
                  </a:extLst>
                </p14:cNvPr>
                <p14:cNvContentPartPr/>
                <p14:nvPr/>
              </p14:nvContentPartPr>
              <p14:xfrm>
                <a:off x="11429515" y="4959391"/>
                <a:ext cx="68040" cy="360"/>
              </p14:xfrm>
            </p:contentPart>
          </mc:Choice>
          <mc:Fallback>
            <p:pic>
              <p:nvPicPr>
                <p:cNvPr id="1059056" name="Ink 1059055">
                  <a:extLst>
                    <a:ext uri="{FF2B5EF4-FFF2-40B4-BE49-F238E27FC236}">
                      <a16:creationId xmlns:a16="http://schemas.microsoft.com/office/drawing/2014/main" id="{BBA3444A-07EB-8762-4462-76CFD8770A87}"/>
                    </a:ext>
                  </a:extLst>
                </p:cNvPr>
                <p:cNvPicPr/>
                <p:nvPr/>
              </p:nvPicPr>
              <p:blipFill>
                <a:blip r:embed="rId427"/>
                <a:stretch>
                  <a:fillRect/>
                </a:stretch>
              </p:blipFill>
              <p:spPr>
                <a:xfrm>
                  <a:off x="11420875" y="4950391"/>
                  <a:ext cx="85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1059057" name="Ink 1059056">
                  <a:extLst>
                    <a:ext uri="{FF2B5EF4-FFF2-40B4-BE49-F238E27FC236}">
                      <a16:creationId xmlns:a16="http://schemas.microsoft.com/office/drawing/2014/main" id="{A394C168-5CE6-A74C-57C9-EC2CC095974E}"/>
                    </a:ext>
                  </a:extLst>
                </p14:cNvPr>
                <p14:cNvContentPartPr/>
                <p14:nvPr/>
              </p14:nvContentPartPr>
              <p14:xfrm>
                <a:off x="11439595" y="4979191"/>
                <a:ext cx="125640" cy="360"/>
              </p14:xfrm>
            </p:contentPart>
          </mc:Choice>
          <mc:Fallback>
            <p:pic>
              <p:nvPicPr>
                <p:cNvPr id="1059057" name="Ink 1059056">
                  <a:extLst>
                    <a:ext uri="{FF2B5EF4-FFF2-40B4-BE49-F238E27FC236}">
                      <a16:creationId xmlns:a16="http://schemas.microsoft.com/office/drawing/2014/main" id="{A394C168-5CE6-A74C-57C9-EC2CC095974E}"/>
                    </a:ext>
                  </a:extLst>
                </p:cNvPr>
                <p:cNvPicPr/>
                <p:nvPr/>
              </p:nvPicPr>
              <p:blipFill>
                <a:blip r:embed="rId415"/>
                <a:stretch>
                  <a:fillRect/>
                </a:stretch>
              </p:blipFill>
              <p:spPr>
                <a:xfrm>
                  <a:off x="11430595" y="4970551"/>
                  <a:ext cx="143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1059058" name="Ink 1059057">
                  <a:extLst>
                    <a:ext uri="{FF2B5EF4-FFF2-40B4-BE49-F238E27FC236}">
                      <a16:creationId xmlns:a16="http://schemas.microsoft.com/office/drawing/2014/main" id="{62998BF3-0F8E-81B6-EEFA-7FE37C85CD0F}"/>
                    </a:ext>
                  </a:extLst>
                </p14:cNvPr>
                <p14:cNvContentPartPr/>
                <p14:nvPr/>
              </p14:nvContentPartPr>
              <p14:xfrm>
                <a:off x="11606635" y="4833751"/>
                <a:ext cx="163080" cy="235440"/>
              </p14:xfrm>
            </p:contentPart>
          </mc:Choice>
          <mc:Fallback>
            <p:pic>
              <p:nvPicPr>
                <p:cNvPr id="1059058" name="Ink 1059057">
                  <a:extLst>
                    <a:ext uri="{FF2B5EF4-FFF2-40B4-BE49-F238E27FC236}">
                      <a16:creationId xmlns:a16="http://schemas.microsoft.com/office/drawing/2014/main" id="{62998BF3-0F8E-81B6-EEFA-7FE37C85CD0F}"/>
                    </a:ext>
                  </a:extLst>
                </p:cNvPr>
                <p:cNvPicPr/>
                <p:nvPr/>
              </p:nvPicPr>
              <p:blipFill>
                <a:blip r:embed="rId479"/>
                <a:stretch>
                  <a:fillRect/>
                </a:stretch>
              </p:blipFill>
              <p:spPr>
                <a:xfrm>
                  <a:off x="11597995" y="4825111"/>
                  <a:ext cx="1807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1059059" name="Ink 1059058">
                  <a:extLst>
                    <a:ext uri="{FF2B5EF4-FFF2-40B4-BE49-F238E27FC236}">
                      <a16:creationId xmlns:a16="http://schemas.microsoft.com/office/drawing/2014/main" id="{31DECE9E-9684-E9C6-D5FD-897755947529}"/>
                    </a:ext>
                  </a:extLst>
                </p14:cNvPr>
                <p14:cNvContentPartPr/>
                <p14:nvPr/>
              </p14:nvContentPartPr>
              <p14:xfrm>
                <a:off x="11856475" y="4770751"/>
                <a:ext cx="144360" cy="284400"/>
              </p14:xfrm>
            </p:contentPart>
          </mc:Choice>
          <mc:Fallback>
            <p:pic>
              <p:nvPicPr>
                <p:cNvPr id="1059059" name="Ink 1059058">
                  <a:extLst>
                    <a:ext uri="{FF2B5EF4-FFF2-40B4-BE49-F238E27FC236}">
                      <a16:creationId xmlns:a16="http://schemas.microsoft.com/office/drawing/2014/main" id="{31DECE9E-9684-E9C6-D5FD-897755947529}"/>
                    </a:ext>
                  </a:extLst>
                </p:cNvPr>
                <p:cNvPicPr/>
                <p:nvPr/>
              </p:nvPicPr>
              <p:blipFill>
                <a:blip r:embed="rId481"/>
                <a:stretch>
                  <a:fillRect/>
                </a:stretch>
              </p:blipFill>
              <p:spPr>
                <a:xfrm>
                  <a:off x="11847835" y="4762111"/>
                  <a:ext cx="162000" cy="30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2">
            <p14:nvContentPartPr>
              <p14:cNvPr id="1059064" name="Ink 1059063">
                <a:extLst>
                  <a:ext uri="{FF2B5EF4-FFF2-40B4-BE49-F238E27FC236}">
                    <a16:creationId xmlns:a16="http://schemas.microsoft.com/office/drawing/2014/main" id="{7EF9DABA-A63F-201C-B917-A2A09F5BFC07}"/>
                  </a:ext>
                </a:extLst>
              </p14:cNvPr>
              <p14:cNvContentPartPr/>
              <p14:nvPr/>
            </p14:nvContentPartPr>
            <p14:xfrm>
              <a:off x="11396395" y="5247391"/>
              <a:ext cx="202320" cy="307800"/>
            </p14:xfrm>
          </p:contentPart>
        </mc:Choice>
        <mc:Fallback>
          <p:pic>
            <p:nvPicPr>
              <p:cNvPr id="1059064" name="Ink 1059063">
                <a:extLst>
                  <a:ext uri="{FF2B5EF4-FFF2-40B4-BE49-F238E27FC236}">
                    <a16:creationId xmlns:a16="http://schemas.microsoft.com/office/drawing/2014/main" id="{7EF9DABA-A63F-201C-B917-A2A09F5BFC07}"/>
                  </a:ext>
                </a:extLst>
              </p:cNvPr>
              <p:cNvPicPr/>
              <p:nvPr/>
            </p:nvPicPr>
            <p:blipFill>
              <a:blip r:embed="rId483"/>
              <a:stretch>
                <a:fillRect/>
              </a:stretch>
            </p:blipFill>
            <p:spPr>
              <a:xfrm>
                <a:off x="11387395" y="5238751"/>
                <a:ext cx="219960" cy="325440"/>
              </a:xfrm>
              <a:prstGeom prst="rect">
                <a:avLst/>
              </a:prstGeom>
            </p:spPr>
          </p:pic>
        </mc:Fallback>
      </mc:AlternateContent>
      <p:grpSp>
        <p:nvGrpSpPr>
          <p:cNvPr id="1059067" name="Group 1059066">
            <a:extLst>
              <a:ext uri="{FF2B5EF4-FFF2-40B4-BE49-F238E27FC236}">
                <a16:creationId xmlns:a16="http://schemas.microsoft.com/office/drawing/2014/main" id="{2AB07BB3-4050-0095-637F-843AE772235E}"/>
              </a:ext>
            </a:extLst>
          </p:cNvPr>
          <p:cNvGrpSpPr/>
          <p:nvPr/>
        </p:nvGrpSpPr>
        <p:grpSpPr>
          <a:xfrm>
            <a:off x="11334475" y="5684791"/>
            <a:ext cx="344160" cy="321120"/>
            <a:chOff x="11334475" y="5684791"/>
            <a:chExt cx="344160" cy="321120"/>
          </a:xfrm>
        </p:grpSpPr>
        <mc:AlternateContent xmlns:mc="http://schemas.openxmlformats.org/markup-compatibility/2006">
          <mc:Choice xmlns:p14="http://schemas.microsoft.com/office/powerpoint/2010/main" Requires="p14">
            <p:contentPart p14:bwMode="auto" r:id="rId484">
              <p14:nvContentPartPr>
                <p14:cNvPr id="1059065" name="Ink 1059064">
                  <a:extLst>
                    <a:ext uri="{FF2B5EF4-FFF2-40B4-BE49-F238E27FC236}">
                      <a16:creationId xmlns:a16="http://schemas.microsoft.com/office/drawing/2014/main" id="{F47ED2B9-698C-568F-E631-376605FF3C96}"/>
                    </a:ext>
                  </a:extLst>
                </p14:cNvPr>
                <p14:cNvContentPartPr/>
                <p14:nvPr/>
              </p14:nvContentPartPr>
              <p14:xfrm>
                <a:off x="11429515" y="5684791"/>
                <a:ext cx="249120" cy="360"/>
              </p14:xfrm>
            </p:contentPart>
          </mc:Choice>
          <mc:Fallback>
            <p:pic>
              <p:nvPicPr>
                <p:cNvPr id="1059065" name="Ink 1059064">
                  <a:extLst>
                    <a:ext uri="{FF2B5EF4-FFF2-40B4-BE49-F238E27FC236}">
                      <a16:creationId xmlns:a16="http://schemas.microsoft.com/office/drawing/2014/main" id="{F47ED2B9-698C-568F-E631-376605FF3C96}"/>
                    </a:ext>
                  </a:extLst>
                </p:cNvPr>
                <p:cNvPicPr/>
                <p:nvPr/>
              </p:nvPicPr>
              <p:blipFill>
                <a:blip r:embed="rId485"/>
                <a:stretch>
                  <a:fillRect/>
                </a:stretch>
              </p:blipFill>
              <p:spPr>
                <a:xfrm>
                  <a:off x="11420875" y="5675791"/>
                  <a:ext cx="266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1059066" name="Ink 1059065">
                  <a:extLst>
                    <a:ext uri="{FF2B5EF4-FFF2-40B4-BE49-F238E27FC236}">
                      <a16:creationId xmlns:a16="http://schemas.microsoft.com/office/drawing/2014/main" id="{7B39F71F-A4C3-3913-712B-2F66A90CCB1E}"/>
                    </a:ext>
                  </a:extLst>
                </p14:cNvPr>
                <p14:cNvContentPartPr/>
                <p14:nvPr/>
              </p14:nvContentPartPr>
              <p14:xfrm>
                <a:off x="11334475" y="5704591"/>
                <a:ext cx="325440" cy="301320"/>
              </p14:xfrm>
            </p:contentPart>
          </mc:Choice>
          <mc:Fallback>
            <p:pic>
              <p:nvPicPr>
                <p:cNvPr id="1059066" name="Ink 1059065">
                  <a:extLst>
                    <a:ext uri="{FF2B5EF4-FFF2-40B4-BE49-F238E27FC236}">
                      <a16:creationId xmlns:a16="http://schemas.microsoft.com/office/drawing/2014/main" id="{7B39F71F-A4C3-3913-712B-2F66A90CCB1E}"/>
                    </a:ext>
                  </a:extLst>
                </p:cNvPr>
                <p:cNvPicPr/>
                <p:nvPr/>
              </p:nvPicPr>
              <p:blipFill>
                <a:blip r:embed="rId487"/>
                <a:stretch>
                  <a:fillRect/>
                </a:stretch>
              </p:blipFill>
              <p:spPr>
                <a:xfrm>
                  <a:off x="11325475" y="5695951"/>
                  <a:ext cx="343080" cy="31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8">
            <p14:nvContentPartPr>
              <p14:cNvPr id="1059068" name="Ink 1059067">
                <a:extLst>
                  <a:ext uri="{FF2B5EF4-FFF2-40B4-BE49-F238E27FC236}">
                    <a16:creationId xmlns:a16="http://schemas.microsoft.com/office/drawing/2014/main" id="{33FF437E-35A2-A7F7-F778-2D4BA8C9A00C}"/>
                  </a:ext>
                </a:extLst>
              </p14:cNvPr>
              <p14:cNvContentPartPr/>
              <p14:nvPr/>
            </p14:nvContentPartPr>
            <p14:xfrm>
              <a:off x="3955195" y="943591"/>
              <a:ext cx="431280" cy="291240"/>
            </p14:xfrm>
          </p:contentPart>
        </mc:Choice>
        <mc:Fallback>
          <p:pic>
            <p:nvPicPr>
              <p:cNvPr id="1059068" name="Ink 1059067">
                <a:extLst>
                  <a:ext uri="{FF2B5EF4-FFF2-40B4-BE49-F238E27FC236}">
                    <a16:creationId xmlns:a16="http://schemas.microsoft.com/office/drawing/2014/main" id="{33FF437E-35A2-A7F7-F778-2D4BA8C9A00C}"/>
                  </a:ext>
                </a:extLst>
              </p:cNvPr>
              <p:cNvPicPr/>
              <p:nvPr/>
            </p:nvPicPr>
            <p:blipFill>
              <a:blip r:embed="rId489"/>
              <a:stretch>
                <a:fillRect/>
              </a:stretch>
            </p:blipFill>
            <p:spPr>
              <a:xfrm>
                <a:off x="3901555" y="835591"/>
                <a:ext cx="53892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1059069" name="Ink 1059068">
                <a:extLst>
                  <a:ext uri="{FF2B5EF4-FFF2-40B4-BE49-F238E27FC236}">
                    <a16:creationId xmlns:a16="http://schemas.microsoft.com/office/drawing/2014/main" id="{C18956B4-23CD-F6CE-552B-B99800786B75}"/>
                  </a:ext>
                </a:extLst>
              </p14:cNvPr>
              <p14:cNvContentPartPr/>
              <p14:nvPr/>
            </p14:nvContentPartPr>
            <p14:xfrm>
              <a:off x="3755035" y="2036191"/>
              <a:ext cx="460800" cy="351360"/>
            </p14:xfrm>
          </p:contentPart>
        </mc:Choice>
        <mc:Fallback>
          <p:pic>
            <p:nvPicPr>
              <p:cNvPr id="1059069" name="Ink 1059068">
                <a:extLst>
                  <a:ext uri="{FF2B5EF4-FFF2-40B4-BE49-F238E27FC236}">
                    <a16:creationId xmlns:a16="http://schemas.microsoft.com/office/drawing/2014/main" id="{C18956B4-23CD-F6CE-552B-B99800786B75}"/>
                  </a:ext>
                </a:extLst>
              </p:cNvPr>
              <p:cNvPicPr/>
              <p:nvPr/>
            </p:nvPicPr>
            <p:blipFill>
              <a:blip r:embed="rId491"/>
              <a:stretch>
                <a:fillRect/>
              </a:stretch>
            </p:blipFill>
            <p:spPr>
              <a:xfrm>
                <a:off x="3701035" y="1928551"/>
                <a:ext cx="56844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1059070" name="Ink 1059069">
                <a:extLst>
                  <a:ext uri="{FF2B5EF4-FFF2-40B4-BE49-F238E27FC236}">
                    <a16:creationId xmlns:a16="http://schemas.microsoft.com/office/drawing/2014/main" id="{78B09F02-8619-9630-9F06-969563175492}"/>
                  </a:ext>
                </a:extLst>
              </p14:cNvPr>
              <p14:cNvContentPartPr/>
              <p14:nvPr/>
            </p14:nvContentPartPr>
            <p14:xfrm>
              <a:off x="10409995" y="4263511"/>
              <a:ext cx="395640" cy="349560"/>
            </p14:xfrm>
          </p:contentPart>
        </mc:Choice>
        <mc:Fallback>
          <p:pic>
            <p:nvPicPr>
              <p:cNvPr id="1059070" name="Ink 1059069">
                <a:extLst>
                  <a:ext uri="{FF2B5EF4-FFF2-40B4-BE49-F238E27FC236}">
                    <a16:creationId xmlns:a16="http://schemas.microsoft.com/office/drawing/2014/main" id="{78B09F02-8619-9630-9F06-969563175492}"/>
                  </a:ext>
                </a:extLst>
              </p:cNvPr>
              <p:cNvPicPr/>
              <p:nvPr/>
            </p:nvPicPr>
            <p:blipFill>
              <a:blip r:embed="rId493"/>
              <a:stretch>
                <a:fillRect/>
              </a:stretch>
            </p:blipFill>
            <p:spPr>
              <a:xfrm>
                <a:off x="10355995" y="4155871"/>
                <a:ext cx="50328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1059071" name="Ink 1059070">
                <a:extLst>
                  <a:ext uri="{FF2B5EF4-FFF2-40B4-BE49-F238E27FC236}">
                    <a16:creationId xmlns:a16="http://schemas.microsoft.com/office/drawing/2014/main" id="{4E84F516-F723-1D35-566B-9498910983B8}"/>
                  </a:ext>
                </a:extLst>
              </p14:cNvPr>
              <p14:cNvContentPartPr/>
              <p14:nvPr/>
            </p14:nvContentPartPr>
            <p14:xfrm>
              <a:off x="10147555" y="5147671"/>
              <a:ext cx="363960" cy="383400"/>
            </p14:xfrm>
          </p:contentPart>
        </mc:Choice>
        <mc:Fallback>
          <p:pic>
            <p:nvPicPr>
              <p:cNvPr id="1059071" name="Ink 1059070">
                <a:extLst>
                  <a:ext uri="{FF2B5EF4-FFF2-40B4-BE49-F238E27FC236}">
                    <a16:creationId xmlns:a16="http://schemas.microsoft.com/office/drawing/2014/main" id="{4E84F516-F723-1D35-566B-9498910983B8}"/>
                  </a:ext>
                </a:extLst>
              </p:cNvPr>
              <p:cNvPicPr/>
              <p:nvPr/>
            </p:nvPicPr>
            <p:blipFill>
              <a:blip r:embed="rId495"/>
              <a:stretch>
                <a:fillRect/>
              </a:stretch>
            </p:blipFill>
            <p:spPr>
              <a:xfrm>
                <a:off x="10093915" y="5040031"/>
                <a:ext cx="47160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1059072" name="Ink 1059071">
                <a:extLst>
                  <a:ext uri="{FF2B5EF4-FFF2-40B4-BE49-F238E27FC236}">
                    <a16:creationId xmlns:a16="http://schemas.microsoft.com/office/drawing/2014/main" id="{5A6281C7-560D-C0A2-550D-1EC96BFE6200}"/>
                  </a:ext>
                </a:extLst>
              </p14:cNvPr>
              <p14:cNvContentPartPr/>
              <p14:nvPr/>
            </p14:nvContentPartPr>
            <p14:xfrm>
              <a:off x="11496835" y="2348311"/>
              <a:ext cx="383040" cy="397080"/>
            </p14:xfrm>
          </p:contentPart>
        </mc:Choice>
        <mc:Fallback>
          <p:pic>
            <p:nvPicPr>
              <p:cNvPr id="1059072" name="Ink 1059071">
                <a:extLst>
                  <a:ext uri="{FF2B5EF4-FFF2-40B4-BE49-F238E27FC236}">
                    <a16:creationId xmlns:a16="http://schemas.microsoft.com/office/drawing/2014/main" id="{5A6281C7-560D-C0A2-550D-1EC96BFE6200}"/>
                  </a:ext>
                </a:extLst>
              </p:cNvPr>
              <p:cNvPicPr/>
              <p:nvPr/>
            </p:nvPicPr>
            <p:blipFill>
              <a:blip r:embed="rId497"/>
              <a:stretch>
                <a:fillRect/>
              </a:stretch>
            </p:blipFill>
            <p:spPr>
              <a:xfrm>
                <a:off x="11443195" y="2240311"/>
                <a:ext cx="49068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1059073" name="Ink 1059072">
                <a:extLst>
                  <a:ext uri="{FF2B5EF4-FFF2-40B4-BE49-F238E27FC236}">
                    <a16:creationId xmlns:a16="http://schemas.microsoft.com/office/drawing/2014/main" id="{46581F32-4E92-4084-84BD-D26BA79EEDD8}"/>
                  </a:ext>
                </a:extLst>
              </p14:cNvPr>
              <p14:cNvContentPartPr/>
              <p14:nvPr/>
            </p14:nvContentPartPr>
            <p14:xfrm>
              <a:off x="11277955" y="3187471"/>
              <a:ext cx="356400" cy="464040"/>
            </p14:xfrm>
          </p:contentPart>
        </mc:Choice>
        <mc:Fallback>
          <p:pic>
            <p:nvPicPr>
              <p:cNvPr id="1059073" name="Ink 1059072">
                <a:extLst>
                  <a:ext uri="{FF2B5EF4-FFF2-40B4-BE49-F238E27FC236}">
                    <a16:creationId xmlns:a16="http://schemas.microsoft.com/office/drawing/2014/main" id="{46581F32-4E92-4084-84BD-D26BA79EEDD8}"/>
                  </a:ext>
                </a:extLst>
              </p:cNvPr>
              <p:cNvPicPr/>
              <p:nvPr/>
            </p:nvPicPr>
            <p:blipFill>
              <a:blip r:embed="rId499"/>
              <a:stretch>
                <a:fillRect/>
              </a:stretch>
            </p:blipFill>
            <p:spPr>
              <a:xfrm>
                <a:off x="11223955" y="3079831"/>
                <a:ext cx="46404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1059074" name="Ink 1059073">
                <a:extLst>
                  <a:ext uri="{FF2B5EF4-FFF2-40B4-BE49-F238E27FC236}">
                    <a16:creationId xmlns:a16="http://schemas.microsoft.com/office/drawing/2014/main" id="{3CDD4204-419C-9B7C-1A14-94122BC81C2E}"/>
                  </a:ext>
                </a:extLst>
              </p14:cNvPr>
              <p14:cNvContentPartPr/>
              <p14:nvPr/>
            </p14:nvContentPartPr>
            <p14:xfrm>
              <a:off x="11598355" y="4718551"/>
              <a:ext cx="451080" cy="393120"/>
            </p14:xfrm>
          </p:contentPart>
        </mc:Choice>
        <mc:Fallback>
          <p:pic>
            <p:nvPicPr>
              <p:cNvPr id="1059074" name="Ink 1059073">
                <a:extLst>
                  <a:ext uri="{FF2B5EF4-FFF2-40B4-BE49-F238E27FC236}">
                    <a16:creationId xmlns:a16="http://schemas.microsoft.com/office/drawing/2014/main" id="{3CDD4204-419C-9B7C-1A14-94122BC81C2E}"/>
                  </a:ext>
                </a:extLst>
              </p:cNvPr>
              <p:cNvPicPr/>
              <p:nvPr/>
            </p:nvPicPr>
            <p:blipFill>
              <a:blip r:embed="rId501"/>
              <a:stretch>
                <a:fillRect/>
              </a:stretch>
            </p:blipFill>
            <p:spPr>
              <a:xfrm>
                <a:off x="11544355" y="4610551"/>
                <a:ext cx="558720" cy="60876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1059075" name="Ink 1059074">
                <a:extLst>
                  <a:ext uri="{FF2B5EF4-FFF2-40B4-BE49-F238E27FC236}">
                    <a16:creationId xmlns:a16="http://schemas.microsoft.com/office/drawing/2014/main" id="{30D373CB-C53C-8C9D-B5AA-01BB4A8D8399}"/>
                  </a:ext>
                </a:extLst>
              </p14:cNvPr>
              <p14:cNvContentPartPr/>
              <p14:nvPr/>
            </p14:nvContentPartPr>
            <p14:xfrm>
              <a:off x="11269315" y="5554471"/>
              <a:ext cx="492840" cy="473040"/>
            </p14:xfrm>
          </p:contentPart>
        </mc:Choice>
        <mc:Fallback>
          <p:pic>
            <p:nvPicPr>
              <p:cNvPr id="1059075" name="Ink 1059074">
                <a:extLst>
                  <a:ext uri="{FF2B5EF4-FFF2-40B4-BE49-F238E27FC236}">
                    <a16:creationId xmlns:a16="http://schemas.microsoft.com/office/drawing/2014/main" id="{30D373CB-C53C-8C9D-B5AA-01BB4A8D8399}"/>
                  </a:ext>
                </a:extLst>
              </p:cNvPr>
              <p:cNvPicPr/>
              <p:nvPr/>
            </p:nvPicPr>
            <p:blipFill>
              <a:blip r:embed="rId503"/>
              <a:stretch>
                <a:fillRect/>
              </a:stretch>
            </p:blipFill>
            <p:spPr>
              <a:xfrm>
                <a:off x="11215315" y="5446831"/>
                <a:ext cx="600480" cy="688680"/>
              </a:xfrm>
              <a:prstGeom prst="rect">
                <a:avLst/>
              </a:prstGeom>
            </p:spPr>
          </p:pic>
        </mc:Fallback>
      </mc:AlternateContent>
      <p:sp>
        <p:nvSpPr>
          <p:cNvPr id="1059080" name="Rectangle 1059079">
            <a:extLst>
              <a:ext uri="{FF2B5EF4-FFF2-40B4-BE49-F238E27FC236}">
                <a16:creationId xmlns:a16="http://schemas.microsoft.com/office/drawing/2014/main" id="{7C67D742-D0B0-8973-BB8D-06FA604705CF}"/>
              </a:ext>
            </a:extLst>
          </p:cNvPr>
          <p:cNvSpPr/>
          <p:nvPr/>
        </p:nvSpPr>
        <p:spPr>
          <a:xfrm>
            <a:off x="5010821" y="447363"/>
            <a:ext cx="5310506" cy="3685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081" name="Rectangle 1059080">
            <a:extLst>
              <a:ext uri="{FF2B5EF4-FFF2-40B4-BE49-F238E27FC236}">
                <a16:creationId xmlns:a16="http://schemas.microsoft.com/office/drawing/2014/main" id="{0251F8EC-D258-209C-DA3A-E3F9CBBDA6E0}"/>
              </a:ext>
            </a:extLst>
          </p:cNvPr>
          <p:cNvSpPr/>
          <p:nvPr/>
        </p:nvSpPr>
        <p:spPr>
          <a:xfrm>
            <a:off x="72880" y="3369270"/>
            <a:ext cx="4798515" cy="294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082" name="Rectangle 1059081">
            <a:extLst>
              <a:ext uri="{FF2B5EF4-FFF2-40B4-BE49-F238E27FC236}">
                <a16:creationId xmlns:a16="http://schemas.microsoft.com/office/drawing/2014/main" id="{56E21166-38D3-C562-7C49-985C4619E1E4}"/>
              </a:ext>
            </a:extLst>
          </p:cNvPr>
          <p:cNvSpPr/>
          <p:nvPr/>
        </p:nvSpPr>
        <p:spPr>
          <a:xfrm>
            <a:off x="5124617" y="4149202"/>
            <a:ext cx="5707155" cy="2209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083" name="Rectangle 1059082">
            <a:extLst>
              <a:ext uri="{FF2B5EF4-FFF2-40B4-BE49-F238E27FC236}">
                <a16:creationId xmlns:a16="http://schemas.microsoft.com/office/drawing/2014/main" id="{80933DAE-2E8C-F622-7257-6E556950786A}"/>
              </a:ext>
            </a:extLst>
          </p:cNvPr>
          <p:cNvSpPr/>
          <p:nvPr/>
        </p:nvSpPr>
        <p:spPr>
          <a:xfrm>
            <a:off x="10843434" y="818785"/>
            <a:ext cx="1336623" cy="5462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49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5908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590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5908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590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080" grpId="0" animBg="1"/>
      <p:bldP spid="1059081" grpId="0" animBg="1"/>
      <p:bldP spid="1059082" grpId="0" animBg="1"/>
      <p:bldP spid="105908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C14A25-04AF-200F-5F08-521397A082E9}"/>
              </a:ext>
            </a:extLst>
          </p:cNvPr>
          <p:cNvSpPr>
            <a:spLocks noGrp="1"/>
          </p:cNvSpPr>
          <p:nvPr>
            <p:ph type="ftr" sz="quarter" idx="11"/>
          </p:nvPr>
        </p:nvSpPr>
        <p:spPr/>
        <p:txBody>
          <a:bodyPr/>
          <a:lstStyle/>
          <a:p>
            <a:r>
              <a:rPr lang="en-GB"/>
              <a:t>School of Computing , Engineering and Digital Technologies</a:t>
            </a:r>
            <a:endParaRPr lang="en-GB" dirty="0"/>
          </a:p>
        </p:txBody>
      </p:sp>
      <p:sp>
        <p:nvSpPr>
          <p:cNvPr id="3" name="Slide Number Placeholder 2">
            <a:extLst>
              <a:ext uri="{FF2B5EF4-FFF2-40B4-BE49-F238E27FC236}">
                <a16:creationId xmlns:a16="http://schemas.microsoft.com/office/drawing/2014/main" id="{0CEA5B58-D344-602D-1BB8-462719695890}"/>
              </a:ext>
            </a:extLst>
          </p:cNvPr>
          <p:cNvSpPr>
            <a:spLocks noGrp="1"/>
          </p:cNvSpPr>
          <p:nvPr>
            <p:ph type="sldNum" sz="quarter" idx="12"/>
          </p:nvPr>
        </p:nvSpPr>
        <p:spPr/>
        <p:txBody>
          <a:bodyPr/>
          <a:lstStyle/>
          <a:p>
            <a:fld id="{5BC3EEBC-8848-48BC-9E86-2856C4334E59}" type="slidenum">
              <a:rPr lang="en-GB" smtClean="0"/>
              <a:t>33</a:t>
            </a:fld>
            <a:endParaRPr lang="en-GB" dirty="0"/>
          </a:p>
        </p:txBody>
      </p:sp>
      <p:grpSp>
        <p:nvGrpSpPr>
          <p:cNvPr id="26" name="Group 25">
            <a:extLst>
              <a:ext uri="{FF2B5EF4-FFF2-40B4-BE49-F238E27FC236}">
                <a16:creationId xmlns:a16="http://schemas.microsoft.com/office/drawing/2014/main" id="{8A57CBA5-AE23-F58A-AE56-E9F7879D1F0D}"/>
              </a:ext>
            </a:extLst>
          </p:cNvPr>
          <p:cNvGrpSpPr/>
          <p:nvPr/>
        </p:nvGrpSpPr>
        <p:grpSpPr>
          <a:xfrm>
            <a:off x="1331515" y="884191"/>
            <a:ext cx="894600" cy="329040"/>
            <a:chOff x="1331515" y="884191"/>
            <a:chExt cx="894600" cy="3290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6E50D8-DC40-6D1D-342B-6EA7C230A3EF}"/>
                    </a:ext>
                  </a:extLst>
                </p14:cNvPr>
                <p14:cNvContentPartPr/>
                <p14:nvPr/>
              </p14:nvContentPartPr>
              <p14:xfrm>
                <a:off x="1331515" y="893911"/>
                <a:ext cx="191160" cy="318960"/>
              </p14:xfrm>
            </p:contentPart>
          </mc:Choice>
          <mc:Fallback>
            <p:pic>
              <p:nvPicPr>
                <p:cNvPr id="4" name="Ink 3">
                  <a:extLst>
                    <a:ext uri="{FF2B5EF4-FFF2-40B4-BE49-F238E27FC236}">
                      <a16:creationId xmlns:a16="http://schemas.microsoft.com/office/drawing/2014/main" id="{E86E50D8-DC40-6D1D-342B-6EA7C230A3EF}"/>
                    </a:ext>
                  </a:extLst>
                </p:cNvPr>
                <p:cNvPicPr/>
                <p:nvPr/>
              </p:nvPicPr>
              <p:blipFill>
                <a:blip r:embed="rId3"/>
                <a:stretch>
                  <a:fillRect/>
                </a:stretch>
              </p:blipFill>
              <p:spPr>
                <a:xfrm>
                  <a:off x="1322515" y="885271"/>
                  <a:ext cx="20880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DC96700-E559-C8BB-8FF5-F943312ECCB4}"/>
                    </a:ext>
                  </a:extLst>
                </p14:cNvPr>
                <p14:cNvContentPartPr/>
                <p14:nvPr/>
              </p14:nvContentPartPr>
              <p14:xfrm>
                <a:off x="1709155" y="1013431"/>
                <a:ext cx="56880" cy="360"/>
              </p14:xfrm>
            </p:contentPart>
          </mc:Choice>
          <mc:Fallback>
            <p:pic>
              <p:nvPicPr>
                <p:cNvPr id="5" name="Ink 4">
                  <a:extLst>
                    <a:ext uri="{FF2B5EF4-FFF2-40B4-BE49-F238E27FC236}">
                      <a16:creationId xmlns:a16="http://schemas.microsoft.com/office/drawing/2014/main" id="{5DC96700-E559-C8BB-8FF5-F943312ECCB4}"/>
                    </a:ext>
                  </a:extLst>
                </p:cNvPr>
                <p:cNvPicPr/>
                <p:nvPr/>
              </p:nvPicPr>
              <p:blipFill>
                <a:blip r:embed="rId5"/>
                <a:stretch>
                  <a:fillRect/>
                </a:stretch>
              </p:blipFill>
              <p:spPr>
                <a:xfrm>
                  <a:off x="1700515" y="1004791"/>
                  <a:ext cx="74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75F08F0-6C14-AF08-3B6E-3525CA6C06B7}"/>
                    </a:ext>
                  </a:extLst>
                </p14:cNvPr>
                <p14:cNvContentPartPr/>
                <p14:nvPr/>
              </p14:nvContentPartPr>
              <p14:xfrm>
                <a:off x="1699075" y="1092991"/>
                <a:ext cx="61200" cy="360"/>
              </p14:xfrm>
            </p:contentPart>
          </mc:Choice>
          <mc:Fallback>
            <p:pic>
              <p:nvPicPr>
                <p:cNvPr id="6" name="Ink 5">
                  <a:extLst>
                    <a:ext uri="{FF2B5EF4-FFF2-40B4-BE49-F238E27FC236}">
                      <a16:creationId xmlns:a16="http://schemas.microsoft.com/office/drawing/2014/main" id="{D75F08F0-6C14-AF08-3B6E-3525CA6C06B7}"/>
                    </a:ext>
                  </a:extLst>
                </p:cNvPr>
                <p:cNvPicPr/>
                <p:nvPr/>
              </p:nvPicPr>
              <p:blipFill>
                <a:blip r:embed="rId7"/>
                <a:stretch>
                  <a:fillRect/>
                </a:stretch>
              </p:blipFill>
              <p:spPr>
                <a:xfrm>
                  <a:off x="1690435" y="1084351"/>
                  <a:ext cx="78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65BF4A1-3478-A939-197F-6BB3C52C93CE}"/>
                    </a:ext>
                  </a:extLst>
                </p14:cNvPr>
                <p14:cNvContentPartPr/>
                <p14:nvPr/>
              </p14:nvContentPartPr>
              <p14:xfrm>
                <a:off x="1957555" y="884191"/>
                <a:ext cx="268560" cy="223200"/>
              </p14:xfrm>
            </p:contentPart>
          </mc:Choice>
          <mc:Fallback>
            <p:pic>
              <p:nvPicPr>
                <p:cNvPr id="7" name="Ink 6">
                  <a:extLst>
                    <a:ext uri="{FF2B5EF4-FFF2-40B4-BE49-F238E27FC236}">
                      <a16:creationId xmlns:a16="http://schemas.microsoft.com/office/drawing/2014/main" id="{365BF4A1-3478-A939-197F-6BB3C52C93CE}"/>
                    </a:ext>
                  </a:extLst>
                </p:cNvPr>
                <p:cNvPicPr/>
                <p:nvPr/>
              </p:nvPicPr>
              <p:blipFill>
                <a:blip r:embed="rId9"/>
                <a:stretch>
                  <a:fillRect/>
                </a:stretch>
              </p:blipFill>
              <p:spPr>
                <a:xfrm>
                  <a:off x="1948915" y="875551"/>
                  <a:ext cx="2862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702C99CA-5434-EAC2-72F5-5D61D030D186}"/>
                    </a:ext>
                  </a:extLst>
                </p14:cNvPr>
                <p14:cNvContentPartPr/>
                <p14:nvPr/>
              </p14:nvContentPartPr>
              <p14:xfrm>
                <a:off x="2156995" y="993631"/>
                <a:ext cx="19440" cy="219600"/>
              </p14:xfrm>
            </p:contentPart>
          </mc:Choice>
          <mc:Fallback>
            <p:pic>
              <p:nvPicPr>
                <p:cNvPr id="8" name="Ink 7">
                  <a:extLst>
                    <a:ext uri="{FF2B5EF4-FFF2-40B4-BE49-F238E27FC236}">
                      <a16:creationId xmlns:a16="http://schemas.microsoft.com/office/drawing/2014/main" id="{702C99CA-5434-EAC2-72F5-5D61D030D186}"/>
                    </a:ext>
                  </a:extLst>
                </p:cNvPr>
                <p:cNvPicPr/>
                <p:nvPr/>
              </p:nvPicPr>
              <p:blipFill>
                <a:blip r:embed="rId11"/>
                <a:stretch>
                  <a:fillRect/>
                </a:stretch>
              </p:blipFill>
              <p:spPr>
                <a:xfrm>
                  <a:off x="2148355" y="984631"/>
                  <a:ext cx="37080" cy="237240"/>
                </a:xfrm>
                <a:prstGeom prst="rect">
                  <a:avLst/>
                </a:prstGeom>
              </p:spPr>
            </p:pic>
          </mc:Fallback>
        </mc:AlternateContent>
      </p:grpSp>
      <p:grpSp>
        <p:nvGrpSpPr>
          <p:cNvPr id="25" name="Group 24">
            <a:extLst>
              <a:ext uri="{FF2B5EF4-FFF2-40B4-BE49-F238E27FC236}">
                <a16:creationId xmlns:a16="http://schemas.microsoft.com/office/drawing/2014/main" id="{367146FD-4F71-319E-842D-CD59EBAB071D}"/>
              </a:ext>
            </a:extLst>
          </p:cNvPr>
          <p:cNvGrpSpPr/>
          <p:nvPr/>
        </p:nvGrpSpPr>
        <p:grpSpPr>
          <a:xfrm>
            <a:off x="2802475" y="943951"/>
            <a:ext cx="742680" cy="232200"/>
            <a:chOff x="2802475" y="943951"/>
            <a:chExt cx="742680" cy="23220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A0CA2CD2-FFFD-AB98-64B3-25E20203D2C5}"/>
                    </a:ext>
                  </a:extLst>
                </p14:cNvPr>
                <p14:cNvContentPartPr/>
                <p14:nvPr/>
              </p14:nvContentPartPr>
              <p14:xfrm>
                <a:off x="2802475" y="1082911"/>
                <a:ext cx="419400" cy="360"/>
              </p14:xfrm>
            </p:contentPart>
          </mc:Choice>
          <mc:Fallback>
            <p:pic>
              <p:nvPicPr>
                <p:cNvPr id="9" name="Ink 8">
                  <a:extLst>
                    <a:ext uri="{FF2B5EF4-FFF2-40B4-BE49-F238E27FC236}">
                      <a16:creationId xmlns:a16="http://schemas.microsoft.com/office/drawing/2014/main" id="{A0CA2CD2-FFFD-AB98-64B3-25E20203D2C5}"/>
                    </a:ext>
                  </a:extLst>
                </p:cNvPr>
                <p:cNvPicPr/>
                <p:nvPr/>
              </p:nvPicPr>
              <p:blipFill>
                <a:blip r:embed="rId13"/>
                <a:stretch>
                  <a:fillRect/>
                </a:stretch>
              </p:blipFill>
              <p:spPr>
                <a:xfrm>
                  <a:off x="2793475" y="1074271"/>
                  <a:ext cx="437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38D8117-6D1C-86D4-6FDF-A3BD148233E2}"/>
                    </a:ext>
                  </a:extLst>
                </p14:cNvPr>
                <p14:cNvContentPartPr/>
                <p14:nvPr/>
              </p14:nvContentPartPr>
              <p14:xfrm>
                <a:off x="3229795" y="943951"/>
                <a:ext cx="315360" cy="232200"/>
              </p14:xfrm>
            </p:contentPart>
          </mc:Choice>
          <mc:Fallback>
            <p:pic>
              <p:nvPicPr>
                <p:cNvPr id="10" name="Ink 9">
                  <a:extLst>
                    <a:ext uri="{FF2B5EF4-FFF2-40B4-BE49-F238E27FC236}">
                      <a16:creationId xmlns:a16="http://schemas.microsoft.com/office/drawing/2014/main" id="{338D8117-6D1C-86D4-6FDF-A3BD148233E2}"/>
                    </a:ext>
                  </a:extLst>
                </p:cNvPr>
                <p:cNvPicPr/>
                <p:nvPr/>
              </p:nvPicPr>
              <p:blipFill>
                <a:blip r:embed="rId15"/>
                <a:stretch>
                  <a:fillRect/>
                </a:stretch>
              </p:blipFill>
              <p:spPr>
                <a:xfrm>
                  <a:off x="3221155" y="935311"/>
                  <a:ext cx="333000" cy="24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B991EA7-1B99-2DCC-ECC0-AC384C7545C2}"/>
                  </a:ext>
                </a:extLst>
              </p14:cNvPr>
              <p14:cNvContentPartPr/>
              <p14:nvPr/>
            </p14:nvContentPartPr>
            <p14:xfrm>
              <a:off x="3905875" y="903991"/>
              <a:ext cx="208800" cy="261720"/>
            </p14:xfrm>
          </p:contentPart>
        </mc:Choice>
        <mc:Fallback>
          <p:pic>
            <p:nvPicPr>
              <p:cNvPr id="11" name="Ink 10">
                <a:extLst>
                  <a:ext uri="{FF2B5EF4-FFF2-40B4-BE49-F238E27FC236}">
                    <a16:creationId xmlns:a16="http://schemas.microsoft.com/office/drawing/2014/main" id="{4B991EA7-1B99-2DCC-ECC0-AC384C7545C2}"/>
                  </a:ext>
                </a:extLst>
              </p:cNvPr>
              <p:cNvPicPr/>
              <p:nvPr/>
            </p:nvPicPr>
            <p:blipFill>
              <a:blip r:embed="rId17"/>
              <a:stretch>
                <a:fillRect/>
              </a:stretch>
            </p:blipFill>
            <p:spPr>
              <a:xfrm>
                <a:off x="3896875" y="894991"/>
                <a:ext cx="2264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36D0E933-879B-8E5C-9F85-751232742085}"/>
                  </a:ext>
                </a:extLst>
              </p14:cNvPr>
              <p14:cNvContentPartPr/>
              <p14:nvPr/>
            </p14:nvContentPartPr>
            <p14:xfrm>
              <a:off x="1699075" y="1480351"/>
              <a:ext cx="360" cy="8280"/>
            </p14:xfrm>
          </p:contentPart>
        </mc:Choice>
        <mc:Fallback>
          <p:pic>
            <p:nvPicPr>
              <p:cNvPr id="12" name="Ink 11">
                <a:extLst>
                  <a:ext uri="{FF2B5EF4-FFF2-40B4-BE49-F238E27FC236}">
                    <a16:creationId xmlns:a16="http://schemas.microsoft.com/office/drawing/2014/main" id="{36D0E933-879B-8E5C-9F85-751232742085}"/>
                  </a:ext>
                </a:extLst>
              </p:cNvPr>
              <p:cNvPicPr/>
              <p:nvPr/>
            </p:nvPicPr>
            <p:blipFill>
              <a:blip r:embed="rId19"/>
              <a:stretch>
                <a:fillRect/>
              </a:stretch>
            </p:blipFill>
            <p:spPr>
              <a:xfrm>
                <a:off x="1690435" y="1471711"/>
                <a:ext cx="18000" cy="25920"/>
              </a:xfrm>
              <a:prstGeom prst="rect">
                <a:avLst/>
              </a:prstGeom>
            </p:spPr>
          </p:pic>
        </mc:Fallback>
      </mc:AlternateContent>
      <p:grpSp>
        <p:nvGrpSpPr>
          <p:cNvPr id="24" name="Group 23">
            <a:extLst>
              <a:ext uri="{FF2B5EF4-FFF2-40B4-BE49-F238E27FC236}">
                <a16:creationId xmlns:a16="http://schemas.microsoft.com/office/drawing/2014/main" id="{9A64626C-DD9D-826D-5898-3726A478F59E}"/>
              </a:ext>
            </a:extLst>
          </p:cNvPr>
          <p:cNvGrpSpPr/>
          <p:nvPr/>
        </p:nvGrpSpPr>
        <p:grpSpPr>
          <a:xfrm>
            <a:off x="1679275" y="1590151"/>
            <a:ext cx="360" cy="50040"/>
            <a:chOff x="1679275" y="1590151"/>
            <a:chExt cx="360" cy="5004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79AC742D-BF11-F408-240F-3576CB735020}"/>
                    </a:ext>
                  </a:extLst>
                </p14:cNvPr>
                <p14:cNvContentPartPr/>
                <p14:nvPr/>
              </p14:nvContentPartPr>
              <p14:xfrm>
                <a:off x="1679275" y="1590151"/>
                <a:ext cx="360" cy="360"/>
              </p14:xfrm>
            </p:contentPart>
          </mc:Choice>
          <mc:Fallback>
            <p:pic>
              <p:nvPicPr>
                <p:cNvPr id="13" name="Ink 12">
                  <a:extLst>
                    <a:ext uri="{FF2B5EF4-FFF2-40B4-BE49-F238E27FC236}">
                      <a16:creationId xmlns:a16="http://schemas.microsoft.com/office/drawing/2014/main" id="{79AC742D-BF11-F408-240F-3576CB735020}"/>
                    </a:ext>
                  </a:extLst>
                </p:cNvPr>
                <p:cNvPicPr/>
                <p:nvPr/>
              </p:nvPicPr>
              <p:blipFill>
                <a:blip r:embed="rId21"/>
                <a:stretch>
                  <a:fillRect/>
                </a:stretch>
              </p:blipFill>
              <p:spPr>
                <a:xfrm>
                  <a:off x="1670275" y="15811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D7925D1B-3C84-E49D-DF9A-2E809D611C17}"/>
                    </a:ext>
                  </a:extLst>
                </p14:cNvPr>
                <p14:cNvContentPartPr/>
                <p14:nvPr/>
              </p14:nvContentPartPr>
              <p14:xfrm>
                <a:off x="1679275" y="1639831"/>
                <a:ext cx="360" cy="360"/>
              </p14:xfrm>
            </p:contentPart>
          </mc:Choice>
          <mc:Fallback>
            <p:pic>
              <p:nvPicPr>
                <p:cNvPr id="14" name="Ink 13">
                  <a:extLst>
                    <a:ext uri="{FF2B5EF4-FFF2-40B4-BE49-F238E27FC236}">
                      <a16:creationId xmlns:a16="http://schemas.microsoft.com/office/drawing/2014/main" id="{D7925D1B-3C84-E49D-DF9A-2E809D611C17}"/>
                    </a:ext>
                  </a:extLst>
                </p:cNvPr>
                <p:cNvPicPr/>
                <p:nvPr/>
              </p:nvPicPr>
              <p:blipFill>
                <a:blip r:embed="rId21"/>
                <a:stretch>
                  <a:fillRect/>
                </a:stretch>
              </p:blipFill>
              <p:spPr>
                <a:xfrm>
                  <a:off x="1670275" y="1630831"/>
                  <a:ext cx="18000" cy="18000"/>
                </a:xfrm>
                <a:prstGeom prst="rect">
                  <a:avLst/>
                </a:prstGeom>
              </p:spPr>
            </p:pic>
          </mc:Fallback>
        </mc:AlternateContent>
      </p:grpSp>
      <p:grpSp>
        <p:nvGrpSpPr>
          <p:cNvPr id="23" name="Group 22">
            <a:extLst>
              <a:ext uri="{FF2B5EF4-FFF2-40B4-BE49-F238E27FC236}">
                <a16:creationId xmlns:a16="http://schemas.microsoft.com/office/drawing/2014/main" id="{4D9FEB31-FED7-305B-E98F-A5173B7A7F59}"/>
              </a:ext>
            </a:extLst>
          </p:cNvPr>
          <p:cNvGrpSpPr/>
          <p:nvPr/>
        </p:nvGrpSpPr>
        <p:grpSpPr>
          <a:xfrm>
            <a:off x="1331515" y="1868071"/>
            <a:ext cx="460440" cy="215280"/>
            <a:chOff x="1331515" y="1868071"/>
            <a:chExt cx="460440" cy="215280"/>
          </a:xfrm>
        </p:grpSpPr>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221408AE-CDFA-5B48-EC25-31B523BC683A}"/>
                    </a:ext>
                  </a:extLst>
                </p14:cNvPr>
                <p14:cNvContentPartPr/>
                <p14:nvPr/>
              </p14:nvContentPartPr>
              <p14:xfrm>
                <a:off x="1331515" y="1868071"/>
                <a:ext cx="191880" cy="215280"/>
              </p14:xfrm>
            </p:contentPart>
          </mc:Choice>
          <mc:Fallback>
            <p:pic>
              <p:nvPicPr>
                <p:cNvPr id="15" name="Ink 14">
                  <a:extLst>
                    <a:ext uri="{FF2B5EF4-FFF2-40B4-BE49-F238E27FC236}">
                      <a16:creationId xmlns:a16="http://schemas.microsoft.com/office/drawing/2014/main" id="{221408AE-CDFA-5B48-EC25-31B523BC683A}"/>
                    </a:ext>
                  </a:extLst>
                </p:cNvPr>
                <p:cNvPicPr/>
                <p:nvPr/>
              </p:nvPicPr>
              <p:blipFill>
                <a:blip r:embed="rId24"/>
                <a:stretch>
                  <a:fillRect/>
                </a:stretch>
              </p:blipFill>
              <p:spPr>
                <a:xfrm>
                  <a:off x="1322515" y="1859071"/>
                  <a:ext cx="2095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CB244486-A4CC-CAE0-E7B3-64874540E827}"/>
                    </a:ext>
                  </a:extLst>
                </p14:cNvPr>
                <p14:cNvContentPartPr/>
                <p14:nvPr/>
              </p14:nvContentPartPr>
              <p14:xfrm>
                <a:off x="1669555" y="1957351"/>
                <a:ext cx="87840" cy="360"/>
              </p14:xfrm>
            </p:contentPart>
          </mc:Choice>
          <mc:Fallback>
            <p:pic>
              <p:nvPicPr>
                <p:cNvPr id="16" name="Ink 15">
                  <a:extLst>
                    <a:ext uri="{FF2B5EF4-FFF2-40B4-BE49-F238E27FC236}">
                      <a16:creationId xmlns:a16="http://schemas.microsoft.com/office/drawing/2014/main" id="{CB244486-A4CC-CAE0-E7B3-64874540E827}"/>
                    </a:ext>
                  </a:extLst>
                </p:cNvPr>
                <p:cNvPicPr/>
                <p:nvPr/>
              </p:nvPicPr>
              <p:blipFill>
                <a:blip r:embed="rId26"/>
                <a:stretch>
                  <a:fillRect/>
                </a:stretch>
              </p:blipFill>
              <p:spPr>
                <a:xfrm>
                  <a:off x="1660555" y="1948711"/>
                  <a:ext cx="105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EC1046ED-5B8B-4156-0B19-E767693515C5}"/>
                    </a:ext>
                  </a:extLst>
                </p14:cNvPr>
                <p14:cNvContentPartPr/>
                <p14:nvPr/>
              </p14:nvContentPartPr>
              <p14:xfrm>
                <a:off x="1709155" y="2007391"/>
                <a:ext cx="82800" cy="10440"/>
              </p14:xfrm>
            </p:contentPart>
          </mc:Choice>
          <mc:Fallback>
            <p:pic>
              <p:nvPicPr>
                <p:cNvPr id="17" name="Ink 16">
                  <a:extLst>
                    <a:ext uri="{FF2B5EF4-FFF2-40B4-BE49-F238E27FC236}">
                      <a16:creationId xmlns:a16="http://schemas.microsoft.com/office/drawing/2014/main" id="{EC1046ED-5B8B-4156-0B19-E767693515C5}"/>
                    </a:ext>
                  </a:extLst>
                </p:cNvPr>
                <p:cNvPicPr/>
                <p:nvPr/>
              </p:nvPicPr>
              <p:blipFill>
                <a:blip r:embed="rId28"/>
                <a:stretch>
                  <a:fillRect/>
                </a:stretch>
              </p:blipFill>
              <p:spPr>
                <a:xfrm>
                  <a:off x="1700515" y="1998751"/>
                  <a:ext cx="100440" cy="2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4513B517-ABC3-D479-2637-079AF1715516}"/>
                  </a:ext>
                </a:extLst>
              </p14:cNvPr>
              <p14:cNvContentPartPr/>
              <p14:nvPr/>
            </p14:nvContentPartPr>
            <p14:xfrm>
              <a:off x="2095075" y="1837831"/>
              <a:ext cx="183960" cy="318240"/>
            </p14:xfrm>
          </p:contentPart>
        </mc:Choice>
        <mc:Fallback>
          <p:pic>
            <p:nvPicPr>
              <p:cNvPr id="18" name="Ink 17">
                <a:extLst>
                  <a:ext uri="{FF2B5EF4-FFF2-40B4-BE49-F238E27FC236}">
                    <a16:creationId xmlns:a16="http://schemas.microsoft.com/office/drawing/2014/main" id="{4513B517-ABC3-D479-2637-079AF1715516}"/>
                  </a:ext>
                </a:extLst>
              </p:cNvPr>
              <p:cNvPicPr/>
              <p:nvPr/>
            </p:nvPicPr>
            <p:blipFill>
              <a:blip r:embed="rId30"/>
              <a:stretch>
                <a:fillRect/>
              </a:stretch>
            </p:blipFill>
            <p:spPr>
              <a:xfrm>
                <a:off x="2086435" y="1829191"/>
                <a:ext cx="201600" cy="335880"/>
              </a:xfrm>
              <a:prstGeom prst="rect">
                <a:avLst/>
              </a:prstGeom>
            </p:spPr>
          </p:pic>
        </mc:Fallback>
      </mc:AlternateContent>
      <p:grpSp>
        <p:nvGrpSpPr>
          <p:cNvPr id="22" name="Group 21">
            <a:extLst>
              <a:ext uri="{FF2B5EF4-FFF2-40B4-BE49-F238E27FC236}">
                <a16:creationId xmlns:a16="http://schemas.microsoft.com/office/drawing/2014/main" id="{98211141-651A-C028-40DD-D065BF11AF52}"/>
              </a:ext>
            </a:extLst>
          </p:cNvPr>
          <p:cNvGrpSpPr/>
          <p:nvPr/>
        </p:nvGrpSpPr>
        <p:grpSpPr>
          <a:xfrm>
            <a:off x="2603755" y="1937911"/>
            <a:ext cx="866880" cy="199080"/>
            <a:chOff x="2603755" y="1937911"/>
            <a:chExt cx="866880" cy="199080"/>
          </a:xfrm>
        </p:grpSpPr>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9024A82E-2798-3AE9-268F-D3D2DEF03D8B}"/>
                    </a:ext>
                  </a:extLst>
                </p14:cNvPr>
                <p14:cNvContentPartPr/>
                <p14:nvPr/>
              </p14:nvContentPartPr>
              <p14:xfrm>
                <a:off x="2603755" y="2007391"/>
                <a:ext cx="619560" cy="79200"/>
              </p14:xfrm>
            </p:contentPart>
          </mc:Choice>
          <mc:Fallback>
            <p:pic>
              <p:nvPicPr>
                <p:cNvPr id="19" name="Ink 18">
                  <a:extLst>
                    <a:ext uri="{FF2B5EF4-FFF2-40B4-BE49-F238E27FC236}">
                      <a16:creationId xmlns:a16="http://schemas.microsoft.com/office/drawing/2014/main" id="{9024A82E-2798-3AE9-268F-D3D2DEF03D8B}"/>
                    </a:ext>
                  </a:extLst>
                </p:cNvPr>
                <p:cNvPicPr/>
                <p:nvPr/>
              </p:nvPicPr>
              <p:blipFill>
                <a:blip r:embed="rId32"/>
                <a:stretch>
                  <a:fillRect/>
                </a:stretch>
              </p:blipFill>
              <p:spPr>
                <a:xfrm>
                  <a:off x="2594755" y="1998751"/>
                  <a:ext cx="6372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15276B85-8277-83F9-3DB3-8941D00C2BF0}"/>
                    </a:ext>
                  </a:extLst>
                </p14:cNvPr>
                <p14:cNvContentPartPr/>
                <p14:nvPr/>
              </p14:nvContentPartPr>
              <p14:xfrm>
                <a:off x="3199915" y="1937911"/>
                <a:ext cx="270720" cy="199080"/>
              </p14:xfrm>
            </p:contentPart>
          </mc:Choice>
          <mc:Fallback>
            <p:pic>
              <p:nvPicPr>
                <p:cNvPr id="20" name="Ink 19">
                  <a:extLst>
                    <a:ext uri="{FF2B5EF4-FFF2-40B4-BE49-F238E27FC236}">
                      <a16:creationId xmlns:a16="http://schemas.microsoft.com/office/drawing/2014/main" id="{15276B85-8277-83F9-3DB3-8941D00C2BF0}"/>
                    </a:ext>
                  </a:extLst>
                </p:cNvPr>
                <p:cNvPicPr/>
                <p:nvPr/>
              </p:nvPicPr>
              <p:blipFill>
                <a:blip r:embed="rId34"/>
                <a:stretch>
                  <a:fillRect/>
                </a:stretch>
              </p:blipFill>
              <p:spPr>
                <a:xfrm>
                  <a:off x="3190915" y="1929271"/>
                  <a:ext cx="288360" cy="21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4AC37ACA-52A8-DA91-1F87-EC85D1BBE8E8}"/>
                  </a:ext>
                </a:extLst>
              </p14:cNvPr>
              <p14:cNvContentPartPr/>
              <p14:nvPr/>
            </p14:nvContentPartPr>
            <p14:xfrm>
              <a:off x="3730915" y="1816591"/>
              <a:ext cx="345600" cy="292320"/>
            </p14:xfrm>
          </p:contentPart>
        </mc:Choice>
        <mc:Fallback>
          <p:pic>
            <p:nvPicPr>
              <p:cNvPr id="21" name="Ink 20">
                <a:extLst>
                  <a:ext uri="{FF2B5EF4-FFF2-40B4-BE49-F238E27FC236}">
                    <a16:creationId xmlns:a16="http://schemas.microsoft.com/office/drawing/2014/main" id="{4AC37ACA-52A8-DA91-1F87-EC85D1BBE8E8}"/>
                  </a:ext>
                </a:extLst>
              </p:cNvPr>
              <p:cNvPicPr/>
              <p:nvPr/>
            </p:nvPicPr>
            <p:blipFill>
              <a:blip r:embed="rId36"/>
              <a:stretch>
                <a:fillRect/>
              </a:stretch>
            </p:blipFill>
            <p:spPr>
              <a:xfrm>
                <a:off x="3721915" y="1807591"/>
                <a:ext cx="3632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Ink 26">
                <a:extLst>
                  <a:ext uri="{FF2B5EF4-FFF2-40B4-BE49-F238E27FC236}">
                    <a16:creationId xmlns:a16="http://schemas.microsoft.com/office/drawing/2014/main" id="{BD948458-56DF-F85D-5DB9-50333030123E}"/>
                  </a:ext>
                </a:extLst>
              </p14:cNvPr>
              <p14:cNvContentPartPr/>
              <p14:nvPr/>
            </p14:nvContentPartPr>
            <p14:xfrm>
              <a:off x="1881955" y="2504551"/>
              <a:ext cx="6480" cy="10440"/>
            </p14:xfrm>
          </p:contentPart>
        </mc:Choice>
        <mc:Fallback>
          <p:pic>
            <p:nvPicPr>
              <p:cNvPr id="27" name="Ink 26">
                <a:extLst>
                  <a:ext uri="{FF2B5EF4-FFF2-40B4-BE49-F238E27FC236}">
                    <a16:creationId xmlns:a16="http://schemas.microsoft.com/office/drawing/2014/main" id="{BD948458-56DF-F85D-5DB9-50333030123E}"/>
                  </a:ext>
                </a:extLst>
              </p:cNvPr>
              <p:cNvPicPr/>
              <p:nvPr/>
            </p:nvPicPr>
            <p:blipFill>
              <a:blip r:embed="rId38"/>
              <a:stretch>
                <a:fillRect/>
              </a:stretch>
            </p:blipFill>
            <p:spPr>
              <a:xfrm>
                <a:off x="1872955" y="2495551"/>
                <a:ext cx="24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 name="Ink 27">
                <a:extLst>
                  <a:ext uri="{FF2B5EF4-FFF2-40B4-BE49-F238E27FC236}">
                    <a16:creationId xmlns:a16="http://schemas.microsoft.com/office/drawing/2014/main" id="{F486522B-4FCB-C15A-ABB7-88BA26F60D19}"/>
                  </a:ext>
                </a:extLst>
              </p14:cNvPr>
              <p14:cNvContentPartPr/>
              <p14:nvPr/>
            </p14:nvContentPartPr>
            <p14:xfrm>
              <a:off x="1838395" y="2623351"/>
              <a:ext cx="10080" cy="100080"/>
            </p14:xfrm>
          </p:contentPart>
        </mc:Choice>
        <mc:Fallback>
          <p:pic>
            <p:nvPicPr>
              <p:cNvPr id="28" name="Ink 27">
                <a:extLst>
                  <a:ext uri="{FF2B5EF4-FFF2-40B4-BE49-F238E27FC236}">
                    <a16:creationId xmlns:a16="http://schemas.microsoft.com/office/drawing/2014/main" id="{F486522B-4FCB-C15A-ABB7-88BA26F60D19}"/>
                  </a:ext>
                </a:extLst>
              </p:cNvPr>
              <p:cNvPicPr/>
              <p:nvPr/>
            </p:nvPicPr>
            <p:blipFill>
              <a:blip r:embed="rId40"/>
              <a:stretch>
                <a:fillRect/>
              </a:stretch>
            </p:blipFill>
            <p:spPr>
              <a:xfrm>
                <a:off x="1829755" y="2614711"/>
                <a:ext cx="27720" cy="117720"/>
              </a:xfrm>
              <a:prstGeom prst="rect">
                <a:avLst/>
              </a:prstGeom>
            </p:spPr>
          </p:pic>
        </mc:Fallback>
      </mc:AlternateContent>
      <p:grpSp>
        <p:nvGrpSpPr>
          <p:cNvPr id="52" name="Group 51">
            <a:extLst>
              <a:ext uri="{FF2B5EF4-FFF2-40B4-BE49-F238E27FC236}">
                <a16:creationId xmlns:a16="http://schemas.microsoft.com/office/drawing/2014/main" id="{ADE9A44B-6196-EAA2-EE86-6F878AF5B1ED}"/>
              </a:ext>
            </a:extLst>
          </p:cNvPr>
          <p:cNvGrpSpPr/>
          <p:nvPr/>
        </p:nvGrpSpPr>
        <p:grpSpPr>
          <a:xfrm>
            <a:off x="1429435" y="2971471"/>
            <a:ext cx="1908720" cy="310680"/>
            <a:chOff x="1429435" y="2971471"/>
            <a:chExt cx="1908720" cy="310680"/>
          </a:xfrm>
        </p:grpSpPr>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62B50949-874D-B38E-3718-C9E5590FF143}"/>
                    </a:ext>
                  </a:extLst>
                </p14:cNvPr>
                <p14:cNvContentPartPr/>
                <p14:nvPr/>
              </p14:nvContentPartPr>
              <p14:xfrm>
                <a:off x="1429435" y="3069751"/>
                <a:ext cx="240840" cy="210240"/>
              </p14:xfrm>
            </p:contentPart>
          </mc:Choice>
          <mc:Fallback>
            <p:pic>
              <p:nvPicPr>
                <p:cNvPr id="29" name="Ink 28">
                  <a:extLst>
                    <a:ext uri="{FF2B5EF4-FFF2-40B4-BE49-F238E27FC236}">
                      <a16:creationId xmlns:a16="http://schemas.microsoft.com/office/drawing/2014/main" id="{62B50949-874D-B38E-3718-C9E5590FF143}"/>
                    </a:ext>
                  </a:extLst>
                </p:cNvPr>
                <p:cNvPicPr/>
                <p:nvPr/>
              </p:nvPicPr>
              <p:blipFill>
                <a:blip r:embed="rId42"/>
                <a:stretch>
                  <a:fillRect/>
                </a:stretch>
              </p:blipFill>
              <p:spPr>
                <a:xfrm>
                  <a:off x="1420795" y="3061111"/>
                  <a:ext cx="2584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553859BE-8B84-0202-1D1D-25F314BED799}"/>
                    </a:ext>
                  </a:extLst>
                </p14:cNvPr>
                <p14:cNvContentPartPr/>
                <p14:nvPr/>
              </p14:nvContentPartPr>
              <p14:xfrm>
                <a:off x="1818595" y="3160471"/>
                <a:ext cx="176400" cy="360"/>
              </p14:xfrm>
            </p:contentPart>
          </mc:Choice>
          <mc:Fallback>
            <p:pic>
              <p:nvPicPr>
                <p:cNvPr id="30" name="Ink 29">
                  <a:extLst>
                    <a:ext uri="{FF2B5EF4-FFF2-40B4-BE49-F238E27FC236}">
                      <a16:creationId xmlns:a16="http://schemas.microsoft.com/office/drawing/2014/main" id="{553859BE-8B84-0202-1D1D-25F314BED799}"/>
                    </a:ext>
                  </a:extLst>
                </p:cNvPr>
                <p:cNvPicPr/>
                <p:nvPr/>
              </p:nvPicPr>
              <p:blipFill>
                <a:blip r:embed="rId44"/>
                <a:stretch>
                  <a:fillRect/>
                </a:stretch>
              </p:blipFill>
              <p:spPr>
                <a:xfrm>
                  <a:off x="1809955" y="3151471"/>
                  <a:ext cx="194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1F93715F-2D68-7461-1BDE-7FD0A4ABF15A}"/>
                    </a:ext>
                  </a:extLst>
                </p14:cNvPr>
                <p14:cNvContentPartPr/>
                <p14:nvPr/>
              </p14:nvContentPartPr>
              <p14:xfrm>
                <a:off x="1877995" y="3219871"/>
                <a:ext cx="260640" cy="26640"/>
              </p14:xfrm>
            </p:contentPart>
          </mc:Choice>
          <mc:Fallback>
            <p:pic>
              <p:nvPicPr>
                <p:cNvPr id="31" name="Ink 30">
                  <a:extLst>
                    <a:ext uri="{FF2B5EF4-FFF2-40B4-BE49-F238E27FC236}">
                      <a16:creationId xmlns:a16="http://schemas.microsoft.com/office/drawing/2014/main" id="{1F93715F-2D68-7461-1BDE-7FD0A4ABF15A}"/>
                    </a:ext>
                  </a:extLst>
                </p:cNvPr>
                <p:cNvPicPr/>
                <p:nvPr/>
              </p:nvPicPr>
              <p:blipFill>
                <a:blip r:embed="rId46"/>
                <a:stretch>
                  <a:fillRect/>
                </a:stretch>
              </p:blipFill>
              <p:spPr>
                <a:xfrm>
                  <a:off x="1868995" y="3211231"/>
                  <a:ext cx="2782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A42CECFC-6DE7-E204-A6DA-EF0A0125CAA5}"/>
                    </a:ext>
                  </a:extLst>
                </p14:cNvPr>
                <p14:cNvContentPartPr/>
                <p14:nvPr/>
              </p14:nvContentPartPr>
              <p14:xfrm>
                <a:off x="2216035" y="3001351"/>
                <a:ext cx="6480" cy="240840"/>
              </p14:xfrm>
            </p:contentPart>
          </mc:Choice>
          <mc:Fallback>
            <p:pic>
              <p:nvPicPr>
                <p:cNvPr id="33" name="Ink 32">
                  <a:extLst>
                    <a:ext uri="{FF2B5EF4-FFF2-40B4-BE49-F238E27FC236}">
                      <a16:creationId xmlns:a16="http://schemas.microsoft.com/office/drawing/2014/main" id="{A42CECFC-6DE7-E204-A6DA-EF0A0125CAA5}"/>
                    </a:ext>
                  </a:extLst>
                </p:cNvPr>
                <p:cNvPicPr/>
                <p:nvPr/>
              </p:nvPicPr>
              <p:blipFill>
                <a:blip r:embed="rId48"/>
                <a:stretch>
                  <a:fillRect/>
                </a:stretch>
              </p:blipFill>
              <p:spPr>
                <a:xfrm>
                  <a:off x="2207395" y="2992711"/>
                  <a:ext cx="241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B5FE6816-1721-CC6D-E296-1D33F6D711E6}"/>
                    </a:ext>
                  </a:extLst>
                </p14:cNvPr>
                <p14:cNvContentPartPr/>
                <p14:nvPr/>
              </p14:nvContentPartPr>
              <p14:xfrm>
                <a:off x="2362555" y="2971471"/>
                <a:ext cx="182160" cy="310680"/>
              </p14:xfrm>
            </p:contentPart>
          </mc:Choice>
          <mc:Fallback>
            <p:pic>
              <p:nvPicPr>
                <p:cNvPr id="34" name="Ink 33">
                  <a:extLst>
                    <a:ext uri="{FF2B5EF4-FFF2-40B4-BE49-F238E27FC236}">
                      <a16:creationId xmlns:a16="http://schemas.microsoft.com/office/drawing/2014/main" id="{B5FE6816-1721-CC6D-E296-1D33F6D711E6}"/>
                    </a:ext>
                  </a:extLst>
                </p:cNvPr>
                <p:cNvPicPr/>
                <p:nvPr/>
              </p:nvPicPr>
              <p:blipFill>
                <a:blip r:embed="rId50"/>
                <a:stretch>
                  <a:fillRect/>
                </a:stretch>
              </p:blipFill>
              <p:spPr>
                <a:xfrm>
                  <a:off x="2353555" y="2962471"/>
                  <a:ext cx="1998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1EDB79DC-05F2-7A53-DCCC-56B611822C3E}"/>
                    </a:ext>
                  </a:extLst>
                </p14:cNvPr>
                <p14:cNvContentPartPr/>
                <p14:nvPr/>
              </p14:nvContentPartPr>
              <p14:xfrm>
                <a:off x="2732995" y="3098911"/>
                <a:ext cx="368280" cy="12240"/>
              </p14:xfrm>
            </p:contentPart>
          </mc:Choice>
          <mc:Fallback>
            <p:pic>
              <p:nvPicPr>
                <p:cNvPr id="35" name="Ink 34">
                  <a:extLst>
                    <a:ext uri="{FF2B5EF4-FFF2-40B4-BE49-F238E27FC236}">
                      <a16:creationId xmlns:a16="http://schemas.microsoft.com/office/drawing/2014/main" id="{1EDB79DC-05F2-7A53-DCCC-56B611822C3E}"/>
                    </a:ext>
                  </a:extLst>
                </p:cNvPr>
                <p:cNvPicPr/>
                <p:nvPr/>
              </p:nvPicPr>
              <p:blipFill>
                <a:blip r:embed="rId52"/>
                <a:stretch>
                  <a:fillRect/>
                </a:stretch>
              </p:blipFill>
              <p:spPr>
                <a:xfrm>
                  <a:off x="2723995" y="3089911"/>
                  <a:ext cx="3859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A0C663E2-ED70-FB1D-2035-0507FB01B19C}"/>
                    </a:ext>
                  </a:extLst>
                </p14:cNvPr>
                <p14:cNvContentPartPr/>
                <p14:nvPr/>
              </p14:nvContentPartPr>
              <p14:xfrm>
                <a:off x="3100915" y="2971471"/>
                <a:ext cx="237240" cy="281880"/>
              </p14:xfrm>
            </p:contentPart>
          </mc:Choice>
          <mc:Fallback>
            <p:pic>
              <p:nvPicPr>
                <p:cNvPr id="36" name="Ink 35">
                  <a:extLst>
                    <a:ext uri="{FF2B5EF4-FFF2-40B4-BE49-F238E27FC236}">
                      <a16:creationId xmlns:a16="http://schemas.microsoft.com/office/drawing/2014/main" id="{A0C663E2-ED70-FB1D-2035-0507FB01B19C}"/>
                    </a:ext>
                  </a:extLst>
                </p:cNvPr>
                <p:cNvPicPr/>
                <p:nvPr/>
              </p:nvPicPr>
              <p:blipFill>
                <a:blip r:embed="rId54"/>
                <a:stretch>
                  <a:fillRect/>
                </a:stretch>
              </p:blipFill>
              <p:spPr>
                <a:xfrm>
                  <a:off x="3091915" y="2962471"/>
                  <a:ext cx="254880" cy="299520"/>
                </a:xfrm>
                <a:prstGeom prst="rect">
                  <a:avLst/>
                </a:prstGeom>
              </p:spPr>
            </p:pic>
          </mc:Fallback>
        </mc:AlternateContent>
      </p:grpSp>
      <p:grpSp>
        <p:nvGrpSpPr>
          <p:cNvPr id="51" name="Group 50">
            <a:extLst>
              <a:ext uri="{FF2B5EF4-FFF2-40B4-BE49-F238E27FC236}">
                <a16:creationId xmlns:a16="http://schemas.microsoft.com/office/drawing/2014/main" id="{69963781-0AE4-0785-9DF5-1AEBC6F3ECC9}"/>
              </a:ext>
            </a:extLst>
          </p:cNvPr>
          <p:cNvGrpSpPr/>
          <p:nvPr/>
        </p:nvGrpSpPr>
        <p:grpSpPr>
          <a:xfrm>
            <a:off x="3749635" y="2852311"/>
            <a:ext cx="227160" cy="373680"/>
            <a:chOff x="3749635" y="2852311"/>
            <a:chExt cx="227160" cy="373680"/>
          </a:xfrm>
        </p:grpSpPr>
        <mc:AlternateContent xmlns:mc="http://schemas.openxmlformats.org/markup-compatibility/2006">
          <mc:Choice xmlns:p14="http://schemas.microsoft.com/office/powerpoint/2010/main" Requires="p14">
            <p:contentPart p14:bwMode="auto" r:id="rId55">
              <p14:nvContentPartPr>
                <p14:cNvPr id="37" name="Ink 36">
                  <a:extLst>
                    <a:ext uri="{FF2B5EF4-FFF2-40B4-BE49-F238E27FC236}">
                      <a16:creationId xmlns:a16="http://schemas.microsoft.com/office/drawing/2014/main" id="{38BD77F3-6DF3-BE47-478E-C389D5CA7C6B}"/>
                    </a:ext>
                  </a:extLst>
                </p14:cNvPr>
                <p14:cNvContentPartPr/>
                <p14:nvPr/>
              </p14:nvContentPartPr>
              <p14:xfrm>
                <a:off x="3749635" y="2852311"/>
                <a:ext cx="227160" cy="252720"/>
              </p14:xfrm>
            </p:contentPart>
          </mc:Choice>
          <mc:Fallback>
            <p:pic>
              <p:nvPicPr>
                <p:cNvPr id="37" name="Ink 36">
                  <a:extLst>
                    <a:ext uri="{FF2B5EF4-FFF2-40B4-BE49-F238E27FC236}">
                      <a16:creationId xmlns:a16="http://schemas.microsoft.com/office/drawing/2014/main" id="{38BD77F3-6DF3-BE47-478E-C389D5CA7C6B}"/>
                    </a:ext>
                  </a:extLst>
                </p:cNvPr>
                <p:cNvPicPr/>
                <p:nvPr/>
              </p:nvPicPr>
              <p:blipFill>
                <a:blip r:embed="rId56"/>
                <a:stretch>
                  <a:fillRect/>
                </a:stretch>
              </p:blipFill>
              <p:spPr>
                <a:xfrm>
                  <a:off x="3740995" y="2843311"/>
                  <a:ext cx="2448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F7DEB14B-CF4A-89C5-17EF-2ADB6D831815}"/>
                    </a:ext>
                  </a:extLst>
                </p14:cNvPr>
                <p14:cNvContentPartPr/>
                <p14:nvPr/>
              </p14:nvContentPartPr>
              <p14:xfrm>
                <a:off x="3915235" y="3011071"/>
                <a:ext cx="10800" cy="214920"/>
              </p14:xfrm>
            </p:contentPart>
          </mc:Choice>
          <mc:Fallback>
            <p:pic>
              <p:nvPicPr>
                <p:cNvPr id="38" name="Ink 37">
                  <a:extLst>
                    <a:ext uri="{FF2B5EF4-FFF2-40B4-BE49-F238E27FC236}">
                      <a16:creationId xmlns:a16="http://schemas.microsoft.com/office/drawing/2014/main" id="{F7DEB14B-CF4A-89C5-17EF-2ADB6D831815}"/>
                    </a:ext>
                  </a:extLst>
                </p:cNvPr>
                <p:cNvPicPr/>
                <p:nvPr/>
              </p:nvPicPr>
              <p:blipFill>
                <a:blip r:embed="rId58"/>
                <a:stretch>
                  <a:fillRect/>
                </a:stretch>
              </p:blipFill>
              <p:spPr>
                <a:xfrm>
                  <a:off x="3906235" y="3002431"/>
                  <a:ext cx="28440" cy="23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39" name="Ink 38">
                <a:extLst>
                  <a:ext uri="{FF2B5EF4-FFF2-40B4-BE49-F238E27FC236}">
                    <a16:creationId xmlns:a16="http://schemas.microsoft.com/office/drawing/2014/main" id="{038FDBFB-0C3D-E632-CA2A-F1DE43B81637}"/>
                  </a:ext>
                </a:extLst>
              </p14:cNvPr>
              <p14:cNvContentPartPr/>
              <p14:nvPr/>
            </p14:nvContentPartPr>
            <p14:xfrm>
              <a:off x="1997515" y="3567991"/>
              <a:ext cx="2160" cy="360"/>
            </p14:xfrm>
          </p:contentPart>
        </mc:Choice>
        <mc:Fallback>
          <p:pic>
            <p:nvPicPr>
              <p:cNvPr id="39" name="Ink 38">
                <a:extLst>
                  <a:ext uri="{FF2B5EF4-FFF2-40B4-BE49-F238E27FC236}">
                    <a16:creationId xmlns:a16="http://schemas.microsoft.com/office/drawing/2014/main" id="{038FDBFB-0C3D-E632-CA2A-F1DE43B81637}"/>
                  </a:ext>
                </a:extLst>
              </p:cNvPr>
              <p:cNvPicPr/>
              <p:nvPr/>
            </p:nvPicPr>
            <p:blipFill>
              <a:blip r:embed="rId60"/>
              <a:stretch>
                <a:fillRect/>
              </a:stretch>
            </p:blipFill>
            <p:spPr>
              <a:xfrm>
                <a:off x="1988515" y="3558991"/>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 name="Ink 39">
                <a:extLst>
                  <a:ext uri="{FF2B5EF4-FFF2-40B4-BE49-F238E27FC236}">
                    <a16:creationId xmlns:a16="http://schemas.microsoft.com/office/drawing/2014/main" id="{06961908-FA39-B711-A94A-3CAEEBE53F52}"/>
                  </a:ext>
                </a:extLst>
              </p14:cNvPr>
              <p14:cNvContentPartPr/>
              <p14:nvPr/>
            </p14:nvContentPartPr>
            <p14:xfrm>
              <a:off x="1997515" y="3657271"/>
              <a:ext cx="360" cy="61920"/>
            </p14:xfrm>
          </p:contentPart>
        </mc:Choice>
        <mc:Fallback>
          <p:pic>
            <p:nvPicPr>
              <p:cNvPr id="40" name="Ink 39">
                <a:extLst>
                  <a:ext uri="{FF2B5EF4-FFF2-40B4-BE49-F238E27FC236}">
                    <a16:creationId xmlns:a16="http://schemas.microsoft.com/office/drawing/2014/main" id="{06961908-FA39-B711-A94A-3CAEEBE53F52}"/>
                  </a:ext>
                </a:extLst>
              </p:cNvPr>
              <p:cNvPicPr/>
              <p:nvPr/>
            </p:nvPicPr>
            <p:blipFill>
              <a:blip r:embed="rId62"/>
              <a:stretch>
                <a:fillRect/>
              </a:stretch>
            </p:blipFill>
            <p:spPr>
              <a:xfrm>
                <a:off x="1988515" y="3648631"/>
                <a:ext cx="18000" cy="79560"/>
              </a:xfrm>
              <a:prstGeom prst="rect">
                <a:avLst/>
              </a:prstGeom>
            </p:spPr>
          </p:pic>
        </mc:Fallback>
      </mc:AlternateContent>
      <p:grpSp>
        <p:nvGrpSpPr>
          <p:cNvPr id="50" name="Group 49">
            <a:extLst>
              <a:ext uri="{FF2B5EF4-FFF2-40B4-BE49-F238E27FC236}">
                <a16:creationId xmlns:a16="http://schemas.microsoft.com/office/drawing/2014/main" id="{1A264C6F-24EB-D02E-FBD7-E7FE12FCE968}"/>
              </a:ext>
            </a:extLst>
          </p:cNvPr>
          <p:cNvGrpSpPr/>
          <p:nvPr/>
        </p:nvGrpSpPr>
        <p:grpSpPr>
          <a:xfrm>
            <a:off x="1500355" y="4018711"/>
            <a:ext cx="441720" cy="270360"/>
            <a:chOff x="1500355" y="4018711"/>
            <a:chExt cx="441720" cy="270360"/>
          </a:xfrm>
        </p:grpSpPr>
        <mc:AlternateContent xmlns:mc="http://schemas.openxmlformats.org/markup-compatibility/2006">
          <mc:Choice xmlns:p14="http://schemas.microsoft.com/office/powerpoint/2010/main" Requires="p14">
            <p:contentPart p14:bwMode="auto" r:id="rId63">
              <p14:nvContentPartPr>
                <p14:cNvPr id="41" name="Ink 40">
                  <a:extLst>
                    <a:ext uri="{FF2B5EF4-FFF2-40B4-BE49-F238E27FC236}">
                      <a16:creationId xmlns:a16="http://schemas.microsoft.com/office/drawing/2014/main" id="{B38D0D78-D5BB-B0A2-99D5-0D4089E3A17F}"/>
                    </a:ext>
                  </a:extLst>
                </p14:cNvPr>
                <p14:cNvContentPartPr/>
                <p14:nvPr/>
              </p14:nvContentPartPr>
              <p14:xfrm>
                <a:off x="1500355" y="4018711"/>
                <a:ext cx="163440" cy="270360"/>
              </p14:xfrm>
            </p:contentPart>
          </mc:Choice>
          <mc:Fallback>
            <p:pic>
              <p:nvPicPr>
                <p:cNvPr id="41" name="Ink 40">
                  <a:extLst>
                    <a:ext uri="{FF2B5EF4-FFF2-40B4-BE49-F238E27FC236}">
                      <a16:creationId xmlns:a16="http://schemas.microsoft.com/office/drawing/2014/main" id="{B38D0D78-D5BB-B0A2-99D5-0D4089E3A17F}"/>
                    </a:ext>
                  </a:extLst>
                </p:cNvPr>
                <p:cNvPicPr/>
                <p:nvPr/>
              </p:nvPicPr>
              <p:blipFill>
                <a:blip r:embed="rId64"/>
                <a:stretch>
                  <a:fillRect/>
                </a:stretch>
              </p:blipFill>
              <p:spPr>
                <a:xfrm>
                  <a:off x="1491715" y="4009711"/>
                  <a:ext cx="1810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65A1E626-593C-2F55-A8E0-46548806EF39}"/>
                    </a:ext>
                  </a:extLst>
                </p14:cNvPr>
                <p14:cNvContentPartPr/>
                <p14:nvPr/>
              </p14:nvContentPartPr>
              <p14:xfrm>
                <a:off x="1808515" y="4134271"/>
                <a:ext cx="77760" cy="360"/>
              </p14:xfrm>
            </p:contentPart>
          </mc:Choice>
          <mc:Fallback>
            <p:pic>
              <p:nvPicPr>
                <p:cNvPr id="42" name="Ink 41">
                  <a:extLst>
                    <a:ext uri="{FF2B5EF4-FFF2-40B4-BE49-F238E27FC236}">
                      <a16:creationId xmlns:a16="http://schemas.microsoft.com/office/drawing/2014/main" id="{65A1E626-593C-2F55-A8E0-46548806EF39}"/>
                    </a:ext>
                  </a:extLst>
                </p:cNvPr>
                <p:cNvPicPr/>
                <p:nvPr/>
              </p:nvPicPr>
              <p:blipFill>
                <a:blip r:embed="rId66"/>
                <a:stretch>
                  <a:fillRect/>
                </a:stretch>
              </p:blipFill>
              <p:spPr>
                <a:xfrm>
                  <a:off x="1799515" y="4125631"/>
                  <a:ext cx="95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Ink 42">
                  <a:extLst>
                    <a:ext uri="{FF2B5EF4-FFF2-40B4-BE49-F238E27FC236}">
                      <a16:creationId xmlns:a16="http://schemas.microsoft.com/office/drawing/2014/main" id="{9938269D-5096-FB6E-0294-300963D699FF}"/>
                    </a:ext>
                  </a:extLst>
                </p14:cNvPr>
                <p14:cNvContentPartPr/>
                <p14:nvPr/>
              </p14:nvContentPartPr>
              <p14:xfrm>
                <a:off x="1788715" y="4194031"/>
                <a:ext cx="153360" cy="30960"/>
              </p14:xfrm>
            </p:contentPart>
          </mc:Choice>
          <mc:Fallback>
            <p:pic>
              <p:nvPicPr>
                <p:cNvPr id="43" name="Ink 42">
                  <a:extLst>
                    <a:ext uri="{FF2B5EF4-FFF2-40B4-BE49-F238E27FC236}">
                      <a16:creationId xmlns:a16="http://schemas.microsoft.com/office/drawing/2014/main" id="{9938269D-5096-FB6E-0294-300963D699FF}"/>
                    </a:ext>
                  </a:extLst>
                </p:cNvPr>
                <p:cNvPicPr/>
                <p:nvPr/>
              </p:nvPicPr>
              <p:blipFill>
                <a:blip r:embed="rId68"/>
                <a:stretch>
                  <a:fillRect/>
                </a:stretch>
              </p:blipFill>
              <p:spPr>
                <a:xfrm>
                  <a:off x="1779715" y="4185391"/>
                  <a:ext cx="171000" cy="48600"/>
                </a:xfrm>
                <a:prstGeom prst="rect">
                  <a:avLst/>
                </a:prstGeom>
              </p:spPr>
            </p:pic>
          </mc:Fallback>
        </mc:AlternateContent>
      </p:grpSp>
      <p:grpSp>
        <p:nvGrpSpPr>
          <p:cNvPr id="49" name="Group 48">
            <a:extLst>
              <a:ext uri="{FF2B5EF4-FFF2-40B4-BE49-F238E27FC236}">
                <a16:creationId xmlns:a16="http://schemas.microsoft.com/office/drawing/2014/main" id="{9CD63562-8CE4-BCE8-2858-66A2D2B9EF72}"/>
              </a:ext>
            </a:extLst>
          </p:cNvPr>
          <p:cNvGrpSpPr/>
          <p:nvPr/>
        </p:nvGrpSpPr>
        <p:grpSpPr>
          <a:xfrm>
            <a:off x="2156275" y="4053271"/>
            <a:ext cx="504360" cy="231840"/>
            <a:chOff x="2156275" y="4053271"/>
            <a:chExt cx="504360" cy="231840"/>
          </a:xfrm>
        </p:grpSpPr>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F07F8E19-06EC-F4B4-90B3-F564F2A8AF44}"/>
                    </a:ext>
                  </a:extLst>
                </p14:cNvPr>
                <p14:cNvContentPartPr/>
                <p14:nvPr/>
              </p14:nvContentPartPr>
              <p14:xfrm>
                <a:off x="2156275" y="4055791"/>
                <a:ext cx="222120" cy="229320"/>
              </p14:xfrm>
            </p:contentPart>
          </mc:Choice>
          <mc:Fallback>
            <p:pic>
              <p:nvPicPr>
                <p:cNvPr id="44" name="Ink 43">
                  <a:extLst>
                    <a:ext uri="{FF2B5EF4-FFF2-40B4-BE49-F238E27FC236}">
                      <a16:creationId xmlns:a16="http://schemas.microsoft.com/office/drawing/2014/main" id="{F07F8E19-06EC-F4B4-90B3-F564F2A8AF44}"/>
                    </a:ext>
                  </a:extLst>
                </p:cNvPr>
                <p:cNvPicPr/>
                <p:nvPr/>
              </p:nvPicPr>
              <p:blipFill>
                <a:blip r:embed="rId70"/>
                <a:stretch>
                  <a:fillRect/>
                </a:stretch>
              </p:blipFill>
              <p:spPr>
                <a:xfrm>
                  <a:off x="2147635" y="4047151"/>
                  <a:ext cx="239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5" name="Ink 44">
                  <a:extLst>
                    <a:ext uri="{FF2B5EF4-FFF2-40B4-BE49-F238E27FC236}">
                      <a16:creationId xmlns:a16="http://schemas.microsoft.com/office/drawing/2014/main" id="{E91D7C3D-380E-F033-A5AE-A5F662B3136C}"/>
                    </a:ext>
                  </a:extLst>
                </p14:cNvPr>
                <p14:cNvContentPartPr/>
                <p14:nvPr/>
              </p14:nvContentPartPr>
              <p14:xfrm>
                <a:off x="2494315" y="4053271"/>
                <a:ext cx="166320" cy="183240"/>
              </p14:xfrm>
            </p:contentPart>
          </mc:Choice>
          <mc:Fallback>
            <p:pic>
              <p:nvPicPr>
                <p:cNvPr id="45" name="Ink 44">
                  <a:extLst>
                    <a:ext uri="{FF2B5EF4-FFF2-40B4-BE49-F238E27FC236}">
                      <a16:creationId xmlns:a16="http://schemas.microsoft.com/office/drawing/2014/main" id="{E91D7C3D-380E-F033-A5AE-A5F662B3136C}"/>
                    </a:ext>
                  </a:extLst>
                </p:cNvPr>
                <p:cNvPicPr/>
                <p:nvPr/>
              </p:nvPicPr>
              <p:blipFill>
                <a:blip r:embed="rId72"/>
                <a:stretch>
                  <a:fillRect/>
                </a:stretch>
              </p:blipFill>
              <p:spPr>
                <a:xfrm>
                  <a:off x="2485675" y="4044271"/>
                  <a:ext cx="183960" cy="200880"/>
                </a:xfrm>
                <a:prstGeom prst="rect">
                  <a:avLst/>
                </a:prstGeom>
              </p:spPr>
            </p:pic>
          </mc:Fallback>
        </mc:AlternateContent>
      </p:grpSp>
      <p:grpSp>
        <p:nvGrpSpPr>
          <p:cNvPr id="59" name="Group 58">
            <a:extLst>
              <a:ext uri="{FF2B5EF4-FFF2-40B4-BE49-F238E27FC236}">
                <a16:creationId xmlns:a16="http://schemas.microsoft.com/office/drawing/2014/main" id="{C93DF283-184A-E9CF-2D32-4291647B83B5}"/>
              </a:ext>
            </a:extLst>
          </p:cNvPr>
          <p:cNvGrpSpPr/>
          <p:nvPr/>
        </p:nvGrpSpPr>
        <p:grpSpPr>
          <a:xfrm>
            <a:off x="3001195" y="3875431"/>
            <a:ext cx="1025280" cy="368280"/>
            <a:chOff x="3001195" y="3875431"/>
            <a:chExt cx="1025280" cy="368280"/>
          </a:xfrm>
        </p:grpSpPr>
        <mc:AlternateContent xmlns:mc="http://schemas.openxmlformats.org/markup-compatibility/2006">
          <mc:Choice xmlns:p14="http://schemas.microsoft.com/office/powerpoint/2010/main" Requires="p14">
            <p:contentPart p14:bwMode="auto" r:id="rId73">
              <p14:nvContentPartPr>
                <p14:cNvPr id="46" name="Ink 45">
                  <a:extLst>
                    <a:ext uri="{FF2B5EF4-FFF2-40B4-BE49-F238E27FC236}">
                      <a16:creationId xmlns:a16="http://schemas.microsoft.com/office/drawing/2014/main" id="{8B2D5B32-012B-10D8-09F1-B57E81D797E0}"/>
                    </a:ext>
                  </a:extLst>
                </p14:cNvPr>
                <p14:cNvContentPartPr/>
                <p14:nvPr/>
              </p14:nvContentPartPr>
              <p14:xfrm>
                <a:off x="3001195" y="4134271"/>
                <a:ext cx="335880" cy="10440"/>
              </p14:xfrm>
            </p:contentPart>
          </mc:Choice>
          <mc:Fallback>
            <p:pic>
              <p:nvPicPr>
                <p:cNvPr id="46" name="Ink 45">
                  <a:extLst>
                    <a:ext uri="{FF2B5EF4-FFF2-40B4-BE49-F238E27FC236}">
                      <a16:creationId xmlns:a16="http://schemas.microsoft.com/office/drawing/2014/main" id="{8B2D5B32-012B-10D8-09F1-B57E81D797E0}"/>
                    </a:ext>
                  </a:extLst>
                </p:cNvPr>
                <p:cNvPicPr/>
                <p:nvPr/>
              </p:nvPicPr>
              <p:blipFill>
                <a:blip r:embed="rId74"/>
                <a:stretch>
                  <a:fillRect/>
                </a:stretch>
              </p:blipFill>
              <p:spPr>
                <a:xfrm>
                  <a:off x="2992195" y="4125631"/>
                  <a:ext cx="3535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6C67E5DA-CC69-19E3-A640-A7D320430851}"/>
                    </a:ext>
                  </a:extLst>
                </p14:cNvPr>
                <p14:cNvContentPartPr/>
                <p14:nvPr/>
              </p14:nvContentPartPr>
              <p14:xfrm>
                <a:off x="3339235" y="4054351"/>
                <a:ext cx="198000" cy="189360"/>
              </p14:xfrm>
            </p:contentPart>
          </mc:Choice>
          <mc:Fallback>
            <p:pic>
              <p:nvPicPr>
                <p:cNvPr id="47" name="Ink 46">
                  <a:extLst>
                    <a:ext uri="{FF2B5EF4-FFF2-40B4-BE49-F238E27FC236}">
                      <a16:creationId xmlns:a16="http://schemas.microsoft.com/office/drawing/2014/main" id="{6C67E5DA-CC69-19E3-A640-A7D320430851}"/>
                    </a:ext>
                  </a:extLst>
                </p:cNvPr>
                <p:cNvPicPr/>
                <p:nvPr/>
              </p:nvPicPr>
              <p:blipFill>
                <a:blip r:embed="rId76"/>
                <a:stretch>
                  <a:fillRect/>
                </a:stretch>
              </p:blipFill>
              <p:spPr>
                <a:xfrm>
                  <a:off x="3330595" y="4045711"/>
                  <a:ext cx="2156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90E849E1-B6E6-4666-7880-26CE125FBE01}"/>
                    </a:ext>
                  </a:extLst>
                </p14:cNvPr>
                <p14:cNvContentPartPr/>
                <p14:nvPr/>
              </p14:nvContentPartPr>
              <p14:xfrm>
                <a:off x="3875995" y="3875431"/>
                <a:ext cx="102240" cy="10440"/>
              </p14:xfrm>
            </p:contentPart>
          </mc:Choice>
          <mc:Fallback>
            <p:pic>
              <p:nvPicPr>
                <p:cNvPr id="53" name="Ink 52">
                  <a:extLst>
                    <a:ext uri="{FF2B5EF4-FFF2-40B4-BE49-F238E27FC236}">
                      <a16:creationId xmlns:a16="http://schemas.microsoft.com/office/drawing/2014/main" id="{90E849E1-B6E6-4666-7880-26CE125FBE01}"/>
                    </a:ext>
                  </a:extLst>
                </p:cNvPr>
                <p:cNvPicPr/>
                <p:nvPr/>
              </p:nvPicPr>
              <p:blipFill>
                <a:blip r:embed="rId78"/>
                <a:stretch>
                  <a:fillRect/>
                </a:stretch>
              </p:blipFill>
              <p:spPr>
                <a:xfrm>
                  <a:off x="3867355" y="3866791"/>
                  <a:ext cx="1198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ABE6F0D3-341D-C97C-400B-A7347F4FB64E}"/>
                    </a:ext>
                  </a:extLst>
                </p14:cNvPr>
                <p14:cNvContentPartPr/>
                <p14:nvPr/>
              </p14:nvContentPartPr>
              <p14:xfrm>
                <a:off x="3696715" y="3885871"/>
                <a:ext cx="329760" cy="320400"/>
              </p14:xfrm>
            </p:contentPart>
          </mc:Choice>
          <mc:Fallback>
            <p:pic>
              <p:nvPicPr>
                <p:cNvPr id="54" name="Ink 53">
                  <a:extLst>
                    <a:ext uri="{FF2B5EF4-FFF2-40B4-BE49-F238E27FC236}">
                      <a16:creationId xmlns:a16="http://schemas.microsoft.com/office/drawing/2014/main" id="{ABE6F0D3-341D-C97C-400B-A7347F4FB64E}"/>
                    </a:ext>
                  </a:extLst>
                </p:cNvPr>
                <p:cNvPicPr/>
                <p:nvPr/>
              </p:nvPicPr>
              <p:blipFill>
                <a:blip r:embed="rId80"/>
                <a:stretch>
                  <a:fillRect/>
                </a:stretch>
              </p:blipFill>
              <p:spPr>
                <a:xfrm>
                  <a:off x="3688075" y="3876871"/>
                  <a:ext cx="347400" cy="33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2EAF1C23-18DE-0D1D-3A63-6E5756C5861E}"/>
                  </a:ext>
                </a:extLst>
              </p14:cNvPr>
              <p14:cNvContentPartPr/>
              <p14:nvPr/>
            </p14:nvContentPartPr>
            <p14:xfrm>
              <a:off x="2077075" y="4551871"/>
              <a:ext cx="360" cy="38880"/>
            </p14:xfrm>
          </p:contentPart>
        </mc:Choice>
        <mc:Fallback>
          <p:pic>
            <p:nvPicPr>
              <p:cNvPr id="55" name="Ink 54">
                <a:extLst>
                  <a:ext uri="{FF2B5EF4-FFF2-40B4-BE49-F238E27FC236}">
                    <a16:creationId xmlns:a16="http://schemas.microsoft.com/office/drawing/2014/main" id="{2EAF1C23-18DE-0D1D-3A63-6E5756C5861E}"/>
                  </a:ext>
                </a:extLst>
              </p:cNvPr>
              <p:cNvPicPr/>
              <p:nvPr/>
            </p:nvPicPr>
            <p:blipFill>
              <a:blip r:embed="rId82"/>
              <a:stretch>
                <a:fillRect/>
              </a:stretch>
            </p:blipFill>
            <p:spPr>
              <a:xfrm>
                <a:off x="2068435" y="4542871"/>
                <a:ext cx="18000" cy="56520"/>
              </a:xfrm>
              <a:prstGeom prst="rect">
                <a:avLst/>
              </a:prstGeom>
            </p:spPr>
          </p:pic>
        </mc:Fallback>
      </mc:AlternateContent>
      <p:grpSp>
        <p:nvGrpSpPr>
          <p:cNvPr id="58" name="Group 57">
            <a:extLst>
              <a:ext uri="{FF2B5EF4-FFF2-40B4-BE49-F238E27FC236}">
                <a16:creationId xmlns:a16="http://schemas.microsoft.com/office/drawing/2014/main" id="{9AF69006-EB20-AAD7-C149-F3699B6A04C2}"/>
              </a:ext>
            </a:extLst>
          </p:cNvPr>
          <p:cNvGrpSpPr/>
          <p:nvPr/>
        </p:nvGrpSpPr>
        <p:grpSpPr>
          <a:xfrm>
            <a:off x="2057275" y="4760671"/>
            <a:ext cx="10080" cy="49680"/>
            <a:chOff x="2057275" y="4760671"/>
            <a:chExt cx="10080" cy="49680"/>
          </a:xfrm>
        </p:grpSpPr>
        <mc:AlternateContent xmlns:mc="http://schemas.openxmlformats.org/markup-compatibility/2006">
          <mc:Choice xmlns:p14="http://schemas.microsoft.com/office/powerpoint/2010/main" Requires="p14">
            <p:contentPart p14:bwMode="auto" r:id="rId83">
              <p14:nvContentPartPr>
                <p14:cNvPr id="56" name="Ink 55">
                  <a:extLst>
                    <a:ext uri="{FF2B5EF4-FFF2-40B4-BE49-F238E27FC236}">
                      <a16:creationId xmlns:a16="http://schemas.microsoft.com/office/drawing/2014/main" id="{BD7EDA9F-C95B-D93F-2047-9CD98C41F842}"/>
                    </a:ext>
                  </a:extLst>
                </p14:cNvPr>
                <p14:cNvContentPartPr/>
                <p14:nvPr/>
              </p14:nvContentPartPr>
              <p14:xfrm>
                <a:off x="2066995" y="4760671"/>
                <a:ext cx="360" cy="360"/>
              </p14:xfrm>
            </p:contentPart>
          </mc:Choice>
          <mc:Fallback>
            <p:pic>
              <p:nvPicPr>
                <p:cNvPr id="56" name="Ink 55">
                  <a:extLst>
                    <a:ext uri="{FF2B5EF4-FFF2-40B4-BE49-F238E27FC236}">
                      <a16:creationId xmlns:a16="http://schemas.microsoft.com/office/drawing/2014/main" id="{BD7EDA9F-C95B-D93F-2047-9CD98C41F842}"/>
                    </a:ext>
                  </a:extLst>
                </p:cNvPr>
                <p:cNvPicPr/>
                <p:nvPr/>
              </p:nvPicPr>
              <p:blipFill>
                <a:blip r:embed="rId21"/>
                <a:stretch>
                  <a:fillRect/>
                </a:stretch>
              </p:blipFill>
              <p:spPr>
                <a:xfrm>
                  <a:off x="2057995" y="475167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38B9FF3B-483F-D6E7-4A7B-2F6F0B500C4B}"/>
                    </a:ext>
                  </a:extLst>
                </p14:cNvPr>
                <p14:cNvContentPartPr/>
                <p14:nvPr/>
              </p14:nvContentPartPr>
              <p14:xfrm>
                <a:off x="2057275" y="4800271"/>
                <a:ext cx="360" cy="10080"/>
              </p14:xfrm>
            </p:contentPart>
          </mc:Choice>
          <mc:Fallback>
            <p:pic>
              <p:nvPicPr>
                <p:cNvPr id="57" name="Ink 56">
                  <a:extLst>
                    <a:ext uri="{FF2B5EF4-FFF2-40B4-BE49-F238E27FC236}">
                      <a16:creationId xmlns:a16="http://schemas.microsoft.com/office/drawing/2014/main" id="{38B9FF3B-483F-D6E7-4A7B-2F6F0B500C4B}"/>
                    </a:ext>
                  </a:extLst>
                </p:cNvPr>
                <p:cNvPicPr/>
                <p:nvPr/>
              </p:nvPicPr>
              <p:blipFill>
                <a:blip r:embed="rId85"/>
                <a:stretch>
                  <a:fillRect/>
                </a:stretch>
              </p:blipFill>
              <p:spPr>
                <a:xfrm>
                  <a:off x="2048275" y="4791631"/>
                  <a:ext cx="1800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AE54A115-D9C8-D21D-A9AB-F1E9BD5B3461}"/>
                  </a:ext>
                </a:extLst>
              </p14:cNvPr>
              <p14:cNvContentPartPr/>
              <p14:nvPr/>
            </p14:nvContentPartPr>
            <p14:xfrm>
              <a:off x="1629595" y="5067031"/>
              <a:ext cx="278640" cy="227520"/>
            </p14:xfrm>
          </p:contentPart>
        </mc:Choice>
        <mc:Fallback>
          <p:pic>
            <p:nvPicPr>
              <p:cNvPr id="60" name="Ink 59">
                <a:extLst>
                  <a:ext uri="{FF2B5EF4-FFF2-40B4-BE49-F238E27FC236}">
                    <a16:creationId xmlns:a16="http://schemas.microsoft.com/office/drawing/2014/main" id="{AE54A115-D9C8-D21D-A9AB-F1E9BD5B3461}"/>
                  </a:ext>
                </a:extLst>
              </p:cNvPr>
              <p:cNvPicPr/>
              <p:nvPr/>
            </p:nvPicPr>
            <p:blipFill>
              <a:blip r:embed="rId87"/>
              <a:stretch>
                <a:fillRect/>
              </a:stretch>
            </p:blipFill>
            <p:spPr>
              <a:xfrm>
                <a:off x="1620955" y="5058031"/>
                <a:ext cx="296280" cy="245160"/>
              </a:xfrm>
              <a:prstGeom prst="rect">
                <a:avLst/>
              </a:prstGeom>
            </p:spPr>
          </p:pic>
        </mc:Fallback>
      </mc:AlternateContent>
      <p:grpSp>
        <p:nvGrpSpPr>
          <p:cNvPr id="76" name="Group 75">
            <a:extLst>
              <a:ext uri="{FF2B5EF4-FFF2-40B4-BE49-F238E27FC236}">
                <a16:creationId xmlns:a16="http://schemas.microsoft.com/office/drawing/2014/main" id="{42F32E95-81AC-25E3-18C5-F536534CC0F2}"/>
              </a:ext>
            </a:extLst>
          </p:cNvPr>
          <p:cNvGrpSpPr/>
          <p:nvPr/>
        </p:nvGrpSpPr>
        <p:grpSpPr>
          <a:xfrm>
            <a:off x="2106595" y="5009071"/>
            <a:ext cx="401400" cy="329760"/>
            <a:chOff x="2106595" y="5009071"/>
            <a:chExt cx="401400" cy="329760"/>
          </a:xfrm>
        </p:grpSpPr>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7A7DB250-05D1-30E5-D04F-CF54A47A085E}"/>
                    </a:ext>
                  </a:extLst>
                </p14:cNvPr>
                <p14:cNvContentPartPr/>
                <p14:nvPr/>
              </p14:nvContentPartPr>
              <p14:xfrm>
                <a:off x="2106595" y="5128231"/>
                <a:ext cx="126000" cy="7920"/>
              </p14:xfrm>
            </p:contentPart>
          </mc:Choice>
          <mc:Fallback>
            <p:pic>
              <p:nvPicPr>
                <p:cNvPr id="61" name="Ink 60">
                  <a:extLst>
                    <a:ext uri="{FF2B5EF4-FFF2-40B4-BE49-F238E27FC236}">
                      <a16:creationId xmlns:a16="http://schemas.microsoft.com/office/drawing/2014/main" id="{7A7DB250-05D1-30E5-D04F-CF54A47A085E}"/>
                    </a:ext>
                  </a:extLst>
                </p:cNvPr>
                <p:cNvPicPr/>
                <p:nvPr/>
              </p:nvPicPr>
              <p:blipFill>
                <a:blip r:embed="rId89"/>
                <a:stretch>
                  <a:fillRect/>
                </a:stretch>
              </p:blipFill>
              <p:spPr>
                <a:xfrm>
                  <a:off x="2097955" y="5119591"/>
                  <a:ext cx="1436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135B1D35-B8F3-D0C4-4702-39AB987118E4}"/>
                    </a:ext>
                  </a:extLst>
                </p14:cNvPr>
                <p14:cNvContentPartPr/>
                <p14:nvPr/>
              </p14:nvContentPartPr>
              <p14:xfrm>
                <a:off x="2106595" y="5217871"/>
                <a:ext cx="149040" cy="24480"/>
              </p14:xfrm>
            </p:contentPart>
          </mc:Choice>
          <mc:Fallback>
            <p:pic>
              <p:nvPicPr>
                <p:cNvPr id="62" name="Ink 61">
                  <a:extLst>
                    <a:ext uri="{FF2B5EF4-FFF2-40B4-BE49-F238E27FC236}">
                      <a16:creationId xmlns:a16="http://schemas.microsoft.com/office/drawing/2014/main" id="{135B1D35-B8F3-D0C4-4702-39AB987118E4}"/>
                    </a:ext>
                  </a:extLst>
                </p:cNvPr>
                <p:cNvPicPr/>
                <p:nvPr/>
              </p:nvPicPr>
              <p:blipFill>
                <a:blip r:embed="rId91"/>
                <a:stretch>
                  <a:fillRect/>
                </a:stretch>
              </p:blipFill>
              <p:spPr>
                <a:xfrm>
                  <a:off x="2097955" y="5208871"/>
                  <a:ext cx="1666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CE435013-9ADB-E35B-B74D-B3B2BD6D76B1}"/>
                    </a:ext>
                  </a:extLst>
                </p14:cNvPr>
                <p14:cNvContentPartPr/>
                <p14:nvPr/>
              </p14:nvContentPartPr>
              <p14:xfrm>
                <a:off x="2302795" y="5009071"/>
                <a:ext cx="205200" cy="329760"/>
              </p14:xfrm>
            </p:contentPart>
          </mc:Choice>
          <mc:Fallback>
            <p:pic>
              <p:nvPicPr>
                <p:cNvPr id="63" name="Ink 62">
                  <a:extLst>
                    <a:ext uri="{FF2B5EF4-FFF2-40B4-BE49-F238E27FC236}">
                      <a16:creationId xmlns:a16="http://schemas.microsoft.com/office/drawing/2014/main" id="{CE435013-9ADB-E35B-B74D-B3B2BD6D76B1}"/>
                    </a:ext>
                  </a:extLst>
                </p:cNvPr>
                <p:cNvPicPr/>
                <p:nvPr/>
              </p:nvPicPr>
              <p:blipFill>
                <a:blip r:embed="rId93"/>
                <a:stretch>
                  <a:fillRect/>
                </a:stretch>
              </p:blipFill>
              <p:spPr>
                <a:xfrm>
                  <a:off x="2294155" y="5000071"/>
                  <a:ext cx="222840" cy="347400"/>
                </a:xfrm>
                <a:prstGeom prst="rect">
                  <a:avLst/>
                </a:prstGeom>
              </p:spPr>
            </p:pic>
          </mc:Fallback>
        </mc:AlternateContent>
      </p:grpSp>
      <p:grpSp>
        <p:nvGrpSpPr>
          <p:cNvPr id="75" name="Group 74">
            <a:extLst>
              <a:ext uri="{FF2B5EF4-FFF2-40B4-BE49-F238E27FC236}">
                <a16:creationId xmlns:a16="http://schemas.microsoft.com/office/drawing/2014/main" id="{6B48A627-0399-4D97-AB97-F778286EF5A0}"/>
              </a:ext>
            </a:extLst>
          </p:cNvPr>
          <p:cNvGrpSpPr/>
          <p:nvPr/>
        </p:nvGrpSpPr>
        <p:grpSpPr>
          <a:xfrm>
            <a:off x="2695915" y="4988911"/>
            <a:ext cx="126720" cy="304920"/>
            <a:chOff x="2695915" y="4988911"/>
            <a:chExt cx="126720" cy="304920"/>
          </a:xfrm>
        </p:grpSpPr>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12189C0B-60B7-08B6-8776-0CB7E0FD4929}"/>
                    </a:ext>
                  </a:extLst>
                </p14:cNvPr>
                <p14:cNvContentPartPr/>
                <p14:nvPr/>
              </p14:nvContentPartPr>
              <p14:xfrm>
                <a:off x="2695915" y="4988911"/>
                <a:ext cx="103680" cy="242280"/>
              </p14:xfrm>
            </p:contentPart>
          </mc:Choice>
          <mc:Fallback>
            <p:pic>
              <p:nvPicPr>
                <p:cNvPr id="64" name="Ink 63">
                  <a:extLst>
                    <a:ext uri="{FF2B5EF4-FFF2-40B4-BE49-F238E27FC236}">
                      <a16:creationId xmlns:a16="http://schemas.microsoft.com/office/drawing/2014/main" id="{12189C0B-60B7-08B6-8776-0CB7E0FD4929}"/>
                    </a:ext>
                  </a:extLst>
                </p:cNvPr>
                <p:cNvPicPr/>
                <p:nvPr/>
              </p:nvPicPr>
              <p:blipFill>
                <a:blip r:embed="rId95"/>
                <a:stretch>
                  <a:fillRect/>
                </a:stretch>
              </p:blipFill>
              <p:spPr>
                <a:xfrm>
                  <a:off x="2686915" y="4980271"/>
                  <a:ext cx="1213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222C64DE-9EF9-88D5-58A8-E1963144C3BB}"/>
                    </a:ext>
                  </a:extLst>
                </p14:cNvPr>
                <p14:cNvContentPartPr/>
                <p14:nvPr/>
              </p14:nvContentPartPr>
              <p14:xfrm>
                <a:off x="2812195" y="5148391"/>
                <a:ext cx="10440" cy="145440"/>
              </p14:xfrm>
            </p:contentPart>
          </mc:Choice>
          <mc:Fallback>
            <p:pic>
              <p:nvPicPr>
                <p:cNvPr id="65" name="Ink 64">
                  <a:extLst>
                    <a:ext uri="{FF2B5EF4-FFF2-40B4-BE49-F238E27FC236}">
                      <a16:creationId xmlns:a16="http://schemas.microsoft.com/office/drawing/2014/main" id="{222C64DE-9EF9-88D5-58A8-E1963144C3BB}"/>
                    </a:ext>
                  </a:extLst>
                </p:cNvPr>
                <p:cNvPicPr/>
                <p:nvPr/>
              </p:nvPicPr>
              <p:blipFill>
                <a:blip r:embed="rId97"/>
                <a:stretch>
                  <a:fillRect/>
                </a:stretch>
              </p:blipFill>
              <p:spPr>
                <a:xfrm>
                  <a:off x="2803555" y="5139391"/>
                  <a:ext cx="28080" cy="163080"/>
                </a:xfrm>
                <a:prstGeom prst="rect">
                  <a:avLst/>
                </a:prstGeom>
              </p:spPr>
            </p:pic>
          </mc:Fallback>
        </mc:AlternateContent>
      </p:grpSp>
      <p:grpSp>
        <p:nvGrpSpPr>
          <p:cNvPr id="74" name="Group 73">
            <a:extLst>
              <a:ext uri="{FF2B5EF4-FFF2-40B4-BE49-F238E27FC236}">
                <a16:creationId xmlns:a16="http://schemas.microsoft.com/office/drawing/2014/main" id="{2B396C0B-7BA8-D549-BDF7-852C123C694B}"/>
              </a:ext>
            </a:extLst>
          </p:cNvPr>
          <p:cNvGrpSpPr/>
          <p:nvPr/>
        </p:nvGrpSpPr>
        <p:grpSpPr>
          <a:xfrm>
            <a:off x="3100915" y="5028871"/>
            <a:ext cx="926640" cy="290520"/>
            <a:chOff x="3100915" y="5028871"/>
            <a:chExt cx="926640" cy="290520"/>
          </a:xfrm>
        </p:grpSpPr>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3361E514-6038-4717-9455-0B65D507CF05}"/>
                    </a:ext>
                  </a:extLst>
                </p14:cNvPr>
                <p14:cNvContentPartPr/>
                <p14:nvPr/>
              </p14:nvContentPartPr>
              <p14:xfrm>
                <a:off x="3100915" y="5158111"/>
                <a:ext cx="311040" cy="39960"/>
              </p14:xfrm>
            </p:contentPart>
          </mc:Choice>
          <mc:Fallback>
            <p:pic>
              <p:nvPicPr>
                <p:cNvPr id="66" name="Ink 65">
                  <a:extLst>
                    <a:ext uri="{FF2B5EF4-FFF2-40B4-BE49-F238E27FC236}">
                      <a16:creationId xmlns:a16="http://schemas.microsoft.com/office/drawing/2014/main" id="{3361E514-6038-4717-9455-0B65D507CF05}"/>
                    </a:ext>
                  </a:extLst>
                </p:cNvPr>
                <p:cNvPicPr/>
                <p:nvPr/>
              </p:nvPicPr>
              <p:blipFill>
                <a:blip r:embed="rId99"/>
                <a:stretch>
                  <a:fillRect/>
                </a:stretch>
              </p:blipFill>
              <p:spPr>
                <a:xfrm>
                  <a:off x="3091915" y="5149111"/>
                  <a:ext cx="3286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CE588A8A-E12B-03D3-2880-43252EF5992E}"/>
                    </a:ext>
                  </a:extLst>
                </p14:cNvPr>
                <p14:cNvContentPartPr/>
                <p14:nvPr/>
              </p14:nvContentPartPr>
              <p14:xfrm>
                <a:off x="3428515" y="5068471"/>
                <a:ext cx="259920" cy="250920"/>
              </p14:xfrm>
            </p:contentPart>
          </mc:Choice>
          <mc:Fallback>
            <p:pic>
              <p:nvPicPr>
                <p:cNvPr id="67" name="Ink 66">
                  <a:extLst>
                    <a:ext uri="{FF2B5EF4-FFF2-40B4-BE49-F238E27FC236}">
                      <a16:creationId xmlns:a16="http://schemas.microsoft.com/office/drawing/2014/main" id="{CE588A8A-E12B-03D3-2880-43252EF5992E}"/>
                    </a:ext>
                  </a:extLst>
                </p:cNvPr>
                <p:cNvPicPr/>
                <p:nvPr/>
              </p:nvPicPr>
              <p:blipFill>
                <a:blip r:embed="rId101"/>
                <a:stretch>
                  <a:fillRect/>
                </a:stretch>
              </p:blipFill>
              <p:spPr>
                <a:xfrm>
                  <a:off x="3419875" y="5059831"/>
                  <a:ext cx="2775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49423378-C961-4309-01F5-F17A89346935}"/>
                    </a:ext>
                  </a:extLst>
                </p14:cNvPr>
                <p14:cNvContentPartPr/>
                <p14:nvPr/>
              </p14:nvContentPartPr>
              <p14:xfrm>
                <a:off x="3854035" y="5028871"/>
                <a:ext cx="173520" cy="269640"/>
              </p14:xfrm>
            </p:contentPart>
          </mc:Choice>
          <mc:Fallback>
            <p:pic>
              <p:nvPicPr>
                <p:cNvPr id="68" name="Ink 67">
                  <a:extLst>
                    <a:ext uri="{FF2B5EF4-FFF2-40B4-BE49-F238E27FC236}">
                      <a16:creationId xmlns:a16="http://schemas.microsoft.com/office/drawing/2014/main" id="{49423378-C961-4309-01F5-F17A89346935}"/>
                    </a:ext>
                  </a:extLst>
                </p:cNvPr>
                <p:cNvPicPr/>
                <p:nvPr/>
              </p:nvPicPr>
              <p:blipFill>
                <a:blip r:embed="rId103"/>
                <a:stretch>
                  <a:fillRect/>
                </a:stretch>
              </p:blipFill>
              <p:spPr>
                <a:xfrm>
                  <a:off x="3845395" y="5019871"/>
                  <a:ext cx="191160" cy="287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09AF9BB4-E766-19B4-EA79-B06759415031}"/>
                  </a:ext>
                </a:extLst>
              </p14:cNvPr>
              <p14:cNvContentPartPr/>
              <p14:nvPr/>
            </p14:nvContentPartPr>
            <p14:xfrm>
              <a:off x="4422835" y="5287351"/>
              <a:ext cx="18000" cy="360"/>
            </p14:xfrm>
          </p:contentPart>
        </mc:Choice>
        <mc:Fallback>
          <p:pic>
            <p:nvPicPr>
              <p:cNvPr id="69" name="Ink 68">
                <a:extLst>
                  <a:ext uri="{FF2B5EF4-FFF2-40B4-BE49-F238E27FC236}">
                    <a16:creationId xmlns:a16="http://schemas.microsoft.com/office/drawing/2014/main" id="{09AF9BB4-E766-19B4-EA79-B06759415031}"/>
                  </a:ext>
                </a:extLst>
              </p:cNvPr>
              <p:cNvPicPr/>
              <p:nvPr/>
            </p:nvPicPr>
            <p:blipFill>
              <a:blip r:embed="rId105"/>
              <a:stretch>
                <a:fillRect/>
              </a:stretch>
            </p:blipFill>
            <p:spPr>
              <a:xfrm>
                <a:off x="4413835" y="5278351"/>
                <a:ext cx="3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F9C7A2C2-64F4-9CA2-0A03-D924E53B894C}"/>
                  </a:ext>
                </a:extLst>
              </p14:cNvPr>
              <p14:cNvContentPartPr/>
              <p14:nvPr/>
            </p14:nvContentPartPr>
            <p14:xfrm>
              <a:off x="4641355" y="5287351"/>
              <a:ext cx="18000" cy="9360"/>
            </p14:xfrm>
          </p:contentPart>
        </mc:Choice>
        <mc:Fallback>
          <p:pic>
            <p:nvPicPr>
              <p:cNvPr id="70" name="Ink 69">
                <a:extLst>
                  <a:ext uri="{FF2B5EF4-FFF2-40B4-BE49-F238E27FC236}">
                    <a16:creationId xmlns:a16="http://schemas.microsoft.com/office/drawing/2014/main" id="{F9C7A2C2-64F4-9CA2-0A03-D924E53B894C}"/>
                  </a:ext>
                </a:extLst>
              </p:cNvPr>
              <p:cNvPicPr/>
              <p:nvPr/>
            </p:nvPicPr>
            <p:blipFill>
              <a:blip r:embed="rId107"/>
              <a:stretch>
                <a:fillRect/>
              </a:stretch>
            </p:blipFill>
            <p:spPr>
              <a:xfrm>
                <a:off x="4632355" y="5278351"/>
                <a:ext cx="356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A51B58A5-5CE1-14C3-C446-98E591AF77E7}"/>
                  </a:ext>
                </a:extLst>
              </p14:cNvPr>
              <p14:cNvContentPartPr/>
              <p14:nvPr/>
            </p14:nvContentPartPr>
            <p14:xfrm>
              <a:off x="4859875" y="5316871"/>
              <a:ext cx="360" cy="360"/>
            </p14:xfrm>
          </p:contentPart>
        </mc:Choice>
        <mc:Fallback>
          <p:pic>
            <p:nvPicPr>
              <p:cNvPr id="71" name="Ink 70">
                <a:extLst>
                  <a:ext uri="{FF2B5EF4-FFF2-40B4-BE49-F238E27FC236}">
                    <a16:creationId xmlns:a16="http://schemas.microsoft.com/office/drawing/2014/main" id="{A51B58A5-5CE1-14C3-C446-98E591AF77E7}"/>
                  </a:ext>
                </a:extLst>
              </p:cNvPr>
              <p:cNvPicPr/>
              <p:nvPr/>
            </p:nvPicPr>
            <p:blipFill>
              <a:blip r:embed="rId21"/>
              <a:stretch>
                <a:fillRect/>
              </a:stretch>
            </p:blipFill>
            <p:spPr>
              <a:xfrm>
                <a:off x="4851235" y="530823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Ink 71">
                <a:extLst>
                  <a:ext uri="{FF2B5EF4-FFF2-40B4-BE49-F238E27FC236}">
                    <a16:creationId xmlns:a16="http://schemas.microsoft.com/office/drawing/2014/main" id="{3C60C066-8FC0-4051-86CC-33EA89F6ED52}"/>
                  </a:ext>
                </a:extLst>
              </p14:cNvPr>
              <p14:cNvContentPartPr/>
              <p14:nvPr/>
            </p14:nvContentPartPr>
            <p14:xfrm>
              <a:off x="5724595" y="4798111"/>
              <a:ext cx="305280" cy="498600"/>
            </p14:xfrm>
          </p:contentPart>
        </mc:Choice>
        <mc:Fallback>
          <p:pic>
            <p:nvPicPr>
              <p:cNvPr id="72" name="Ink 71">
                <a:extLst>
                  <a:ext uri="{FF2B5EF4-FFF2-40B4-BE49-F238E27FC236}">
                    <a16:creationId xmlns:a16="http://schemas.microsoft.com/office/drawing/2014/main" id="{3C60C066-8FC0-4051-86CC-33EA89F6ED52}"/>
                  </a:ext>
                </a:extLst>
              </p:cNvPr>
              <p:cNvPicPr/>
              <p:nvPr/>
            </p:nvPicPr>
            <p:blipFill>
              <a:blip r:embed="rId110"/>
              <a:stretch>
                <a:fillRect/>
              </a:stretch>
            </p:blipFill>
            <p:spPr>
              <a:xfrm>
                <a:off x="5715955" y="4789471"/>
                <a:ext cx="32292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Ink 72">
                <a:extLst>
                  <a:ext uri="{FF2B5EF4-FFF2-40B4-BE49-F238E27FC236}">
                    <a16:creationId xmlns:a16="http://schemas.microsoft.com/office/drawing/2014/main" id="{436AB8F7-F5AB-9197-0DED-383947E15B1E}"/>
                  </a:ext>
                </a:extLst>
              </p14:cNvPr>
              <p14:cNvContentPartPr/>
              <p14:nvPr/>
            </p14:nvContentPartPr>
            <p14:xfrm>
              <a:off x="5712355" y="5462671"/>
              <a:ext cx="82080" cy="93240"/>
            </p14:xfrm>
          </p:contentPart>
        </mc:Choice>
        <mc:Fallback>
          <p:pic>
            <p:nvPicPr>
              <p:cNvPr id="73" name="Ink 72">
                <a:extLst>
                  <a:ext uri="{FF2B5EF4-FFF2-40B4-BE49-F238E27FC236}">
                    <a16:creationId xmlns:a16="http://schemas.microsoft.com/office/drawing/2014/main" id="{436AB8F7-F5AB-9197-0DED-383947E15B1E}"/>
                  </a:ext>
                </a:extLst>
              </p:cNvPr>
              <p:cNvPicPr/>
              <p:nvPr/>
            </p:nvPicPr>
            <p:blipFill>
              <a:blip r:embed="rId112"/>
              <a:stretch>
                <a:fillRect/>
              </a:stretch>
            </p:blipFill>
            <p:spPr>
              <a:xfrm>
                <a:off x="5703355" y="5454031"/>
                <a:ext cx="99720" cy="110880"/>
              </a:xfrm>
              <a:prstGeom prst="rect">
                <a:avLst/>
              </a:prstGeom>
            </p:spPr>
          </p:pic>
        </mc:Fallback>
      </mc:AlternateContent>
    </p:spTree>
    <p:extLst>
      <p:ext uri="{BB962C8B-B14F-4D97-AF65-F5344CB8AC3E}">
        <p14:creationId xmlns:p14="http://schemas.microsoft.com/office/powerpoint/2010/main" val="3137467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10690" y="6038117"/>
            <a:ext cx="8406423" cy="3873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8818" name="Rectangle 2"/>
          <p:cNvSpPr>
            <a:spLocks noChangeArrowheads="1"/>
          </p:cNvSpPr>
          <p:nvPr/>
        </p:nvSpPr>
        <p:spPr bwMode="auto">
          <a:xfrm>
            <a:off x="1524000" y="5949951"/>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a  b  c  d  e  f      h  i     k  l      n  o   p  q  r  s     u  v      x  y   </a:t>
            </a:r>
          </a:p>
        </p:txBody>
      </p:sp>
      <p:sp>
        <p:nvSpPr>
          <p:cNvPr id="1058819" name="Rectangle 3"/>
          <p:cNvSpPr>
            <a:spLocks noChangeArrowheads="1"/>
          </p:cNvSpPr>
          <p:nvPr/>
        </p:nvSpPr>
        <p:spPr bwMode="auto">
          <a:xfrm>
            <a:off x="1524001" y="5013326"/>
            <a:ext cx="889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a-b  c-d   e-f  g  h-i  j  k-l  m   n-o   p-q  r-s   t  u-v  w  x-y  z</a:t>
            </a:r>
          </a:p>
        </p:txBody>
      </p:sp>
      <p:sp>
        <p:nvSpPr>
          <p:cNvPr id="1058820" name="Rectangle 4"/>
          <p:cNvSpPr>
            <a:spLocks noChangeArrowheads="1"/>
          </p:cNvSpPr>
          <p:nvPr/>
        </p:nvSpPr>
        <p:spPr bwMode="auto">
          <a:xfrm>
            <a:off x="1524001" y="3141663"/>
            <a:ext cx="853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a-g  		 h-m  		        n-t  	          u-z</a:t>
            </a:r>
          </a:p>
        </p:txBody>
      </p:sp>
      <p:sp>
        <p:nvSpPr>
          <p:cNvPr id="1058821" name="Rectangle 5"/>
          <p:cNvSpPr>
            <a:spLocks noChangeArrowheads="1"/>
          </p:cNvSpPr>
          <p:nvPr/>
        </p:nvSpPr>
        <p:spPr bwMode="auto">
          <a:xfrm>
            <a:off x="1524000" y="220503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a-m  				         n-z</a:t>
            </a:r>
          </a:p>
        </p:txBody>
      </p:sp>
      <p:sp>
        <p:nvSpPr>
          <p:cNvPr id="1058822" name="Rectangle 6"/>
          <p:cNvSpPr>
            <a:spLocks noChangeArrowheads="1"/>
          </p:cNvSpPr>
          <p:nvPr/>
        </p:nvSpPr>
        <p:spPr bwMode="auto">
          <a:xfrm>
            <a:off x="1524000" y="134143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a-z</a:t>
            </a:r>
          </a:p>
        </p:txBody>
      </p:sp>
      <p:sp>
        <p:nvSpPr>
          <p:cNvPr id="1058823" name="Rectangle 7"/>
          <p:cNvSpPr>
            <a:spLocks noChangeArrowheads="1"/>
          </p:cNvSpPr>
          <p:nvPr/>
        </p:nvSpPr>
        <p:spPr bwMode="auto">
          <a:xfrm>
            <a:off x="1524000" y="4076701"/>
            <a:ext cx="860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50000"/>
              </a:spcBef>
            </a:pPr>
            <a:r>
              <a:rPr lang="en-US" sz="2800">
                <a:latin typeface="Times New Roman" pitchFamily="18" charset="0"/>
              </a:rPr>
              <a:t>    a-d         e-g     h-j    k-m          n-q       r-t       u-w      x-z</a:t>
            </a:r>
          </a:p>
        </p:txBody>
      </p:sp>
      <p:sp>
        <p:nvSpPr>
          <p:cNvPr id="16392" name="Rectangle 8"/>
          <p:cNvSpPr>
            <a:spLocks noChangeArrowheads="1"/>
          </p:cNvSpPr>
          <p:nvPr/>
        </p:nvSpPr>
        <p:spPr bwMode="auto">
          <a:xfrm>
            <a:off x="1524001" y="188914"/>
            <a:ext cx="3635375"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00000"/>
              </a:lnSpc>
              <a:spcBef>
                <a:spcPct val="0"/>
              </a:spcBef>
            </a:pPr>
            <a:r>
              <a:rPr lang="en-US" sz="3600" b="1"/>
              <a:t>Binary Search : </a:t>
            </a:r>
            <a:endParaRPr lang="en-US" sz="2400" b="1"/>
          </a:p>
        </p:txBody>
      </p:sp>
      <p:sp>
        <p:nvSpPr>
          <p:cNvPr id="1058825" name="Line 9"/>
          <p:cNvSpPr>
            <a:spLocks noChangeShapeType="1"/>
          </p:cNvSpPr>
          <p:nvPr/>
        </p:nvSpPr>
        <p:spPr bwMode="auto">
          <a:xfrm flipH="1">
            <a:off x="3935413" y="1773238"/>
            <a:ext cx="187325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6" name="Line 10"/>
          <p:cNvSpPr>
            <a:spLocks noChangeShapeType="1"/>
          </p:cNvSpPr>
          <p:nvPr/>
        </p:nvSpPr>
        <p:spPr bwMode="auto">
          <a:xfrm>
            <a:off x="5951539" y="1773238"/>
            <a:ext cx="216058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7" name="Line 11"/>
          <p:cNvSpPr>
            <a:spLocks noChangeShapeType="1"/>
          </p:cNvSpPr>
          <p:nvPr/>
        </p:nvSpPr>
        <p:spPr bwMode="auto">
          <a:xfrm flipH="1">
            <a:off x="2927351" y="2708276"/>
            <a:ext cx="7921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8" name="Line 12"/>
          <p:cNvSpPr>
            <a:spLocks noChangeShapeType="1"/>
          </p:cNvSpPr>
          <p:nvPr/>
        </p:nvSpPr>
        <p:spPr bwMode="auto">
          <a:xfrm>
            <a:off x="3935413" y="2708276"/>
            <a:ext cx="792162"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29" name="Line 13"/>
          <p:cNvSpPr>
            <a:spLocks noChangeShapeType="1"/>
          </p:cNvSpPr>
          <p:nvPr/>
        </p:nvSpPr>
        <p:spPr bwMode="auto">
          <a:xfrm flipH="1">
            <a:off x="7104063" y="2708276"/>
            <a:ext cx="8636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0" name="Line 14"/>
          <p:cNvSpPr>
            <a:spLocks noChangeShapeType="1"/>
          </p:cNvSpPr>
          <p:nvPr/>
        </p:nvSpPr>
        <p:spPr bwMode="auto">
          <a:xfrm>
            <a:off x="8256588" y="2708276"/>
            <a:ext cx="8636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1" name="Line 15"/>
          <p:cNvSpPr>
            <a:spLocks noChangeShapeType="1"/>
          </p:cNvSpPr>
          <p:nvPr/>
        </p:nvSpPr>
        <p:spPr bwMode="auto">
          <a:xfrm flipH="1">
            <a:off x="2208214" y="3644901"/>
            <a:ext cx="50323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2" name="Line 16"/>
          <p:cNvSpPr>
            <a:spLocks noChangeShapeType="1"/>
          </p:cNvSpPr>
          <p:nvPr/>
        </p:nvSpPr>
        <p:spPr bwMode="auto">
          <a:xfrm>
            <a:off x="3071813" y="3644901"/>
            <a:ext cx="360362"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3" name="Line 17"/>
          <p:cNvSpPr>
            <a:spLocks noChangeShapeType="1"/>
          </p:cNvSpPr>
          <p:nvPr/>
        </p:nvSpPr>
        <p:spPr bwMode="auto">
          <a:xfrm flipH="1">
            <a:off x="4295775" y="3573463"/>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4" name="Line 18"/>
          <p:cNvSpPr>
            <a:spLocks noChangeShapeType="1"/>
          </p:cNvSpPr>
          <p:nvPr/>
        </p:nvSpPr>
        <p:spPr bwMode="auto">
          <a:xfrm>
            <a:off x="4872038" y="3644901"/>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5" name="Line 19"/>
          <p:cNvSpPr>
            <a:spLocks noChangeShapeType="1"/>
          </p:cNvSpPr>
          <p:nvPr/>
        </p:nvSpPr>
        <p:spPr bwMode="auto">
          <a:xfrm flipH="1">
            <a:off x="6527801" y="3573463"/>
            <a:ext cx="3603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6" name="Line 20"/>
          <p:cNvSpPr>
            <a:spLocks noChangeShapeType="1"/>
          </p:cNvSpPr>
          <p:nvPr/>
        </p:nvSpPr>
        <p:spPr bwMode="auto">
          <a:xfrm>
            <a:off x="7175501" y="3644901"/>
            <a:ext cx="3603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7" name="Line 21"/>
          <p:cNvSpPr>
            <a:spLocks noChangeShapeType="1"/>
          </p:cNvSpPr>
          <p:nvPr/>
        </p:nvSpPr>
        <p:spPr bwMode="auto">
          <a:xfrm flipH="1">
            <a:off x="8616951" y="3644901"/>
            <a:ext cx="3587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8" name="Line 22"/>
          <p:cNvSpPr>
            <a:spLocks noChangeShapeType="1"/>
          </p:cNvSpPr>
          <p:nvPr/>
        </p:nvSpPr>
        <p:spPr bwMode="auto">
          <a:xfrm>
            <a:off x="9264650" y="3644901"/>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39" name="Line 23"/>
          <p:cNvSpPr>
            <a:spLocks noChangeShapeType="1"/>
          </p:cNvSpPr>
          <p:nvPr/>
        </p:nvSpPr>
        <p:spPr bwMode="auto">
          <a:xfrm flipH="1">
            <a:off x="1847850" y="4508500"/>
            <a:ext cx="21590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0" name="Line 24"/>
          <p:cNvSpPr>
            <a:spLocks noChangeShapeType="1"/>
          </p:cNvSpPr>
          <p:nvPr/>
        </p:nvSpPr>
        <p:spPr bwMode="auto">
          <a:xfrm>
            <a:off x="2279650" y="4508500"/>
            <a:ext cx="287338"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1" name="Line 25"/>
          <p:cNvSpPr>
            <a:spLocks noChangeShapeType="1"/>
          </p:cNvSpPr>
          <p:nvPr/>
        </p:nvSpPr>
        <p:spPr bwMode="auto">
          <a:xfrm flipH="1">
            <a:off x="3287714" y="4546600"/>
            <a:ext cx="90487" cy="611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2" name="Line 26"/>
          <p:cNvSpPr>
            <a:spLocks noChangeShapeType="1"/>
          </p:cNvSpPr>
          <p:nvPr/>
        </p:nvSpPr>
        <p:spPr bwMode="auto">
          <a:xfrm>
            <a:off x="3575051" y="4581526"/>
            <a:ext cx="1444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3" name="Line 27"/>
          <p:cNvSpPr>
            <a:spLocks noChangeShapeType="1"/>
          </p:cNvSpPr>
          <p:nvPr/>
        </p:nvSpPr>
        <p:spPr bwMode="auto">
          <a:xfrm flipH="1">
            <a:off x="4151314" y="4521200"/>
            <a:ext cx="103187" cy="636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4" name="Line 28"/>
          <p:cNvSpPr>
            <a:spLocks noChangeShapeType="1"/>
          </p:cNvSpPr>
          <p:nvPr/>
        </p:nvSpPr>
        <p:spPr bwMode="auto">
          <a:xfrm>
            <a:off x="4440239" y="4508501"/>
            <a:ext cx="1428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5" name="Line 29"/>
          <p:cNvSpPr>
            <a:spLocks noChangeShapeType="1"/>
          </p:cNvSpPr>
          <p:nvPr/>
        </p:nvSpPr>
        <p:spPr bwMode="auto">
          <a:xfrm flipH="1">
            <a:off x="5016501" y="4543426"/>
            <a:ext cx="53975" cy="614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6" name="Line 30"/>
          <p:cNvSpPr>
            <a:spLocks noChangeShapeType="1"/>
          </p:cNvSpPr>
          <p:nvPr/>
        </p:nvSpPr>
        <p:spPr bwMode="auto">
          <a:xfrm>
            <a:off x="5303838" y="4508500"/>
            <a:ext cx="144462"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7" name="Line 31"/>
          <p:cNvSpPr>
            <a:spLocks noChangeShapeType="1"/>
          </p:cNvSpPr>
          <p:nvPr/>
        </p:nvSpPr>
        <p:spPr bwMode="auto">
          <a:xfrm flipH="1">
            <a:off x="6167438" y="4559301"/>
            <a:ext cx="266700" cy="669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8" name="Line 32"/>
          <p:cNvSpPr>
            <a:spLocks noChangeShapeType="1"/>
          </p:cNvSpPr>
          <p:nvPr/>
        </p:nvSpPr>
        <p:spPr bwMode="auto">
          <a:xfrm>
            <a:off x="6616701" y="4572000"/>
            <a:ext cx="271463" cy="585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49" name="Line 33"/>
          <p:cNvSpPr>
            <a:spLocks noChangeShapeType="1"/>
          </p:cNvSpPr>
          <p:nvPr/>
        </p:nvSpPr>
        <p:spPr bwMode="auto">
          <a:xfrm flipH="1">
            <a:off x="7504114" y="4508500"/>
            <a:ext cx="39687" cy="630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0" name="Line 34"/>
          <p:cNvSpPr>
            <a:spLocks noChangeShapeType="1"/>
          </p:cNvSpPr>
          <p:nvPr/>
        </p:nvSpPr>
        <p:spPr bwMode="auto">
          <a:xfrm>
            <a:off x="7670801" y="4521201"/>
            <a:ext cx="290513"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1" name="Line 35"/>
          <p:cNvSpPr>
            <a:spLocks noChangeShapeType="1"/>
          </p:cNvSpPr>
          <p:nvPr/>
        </p:nvSpPr>
        <p:spPr bwMode="auto">
          <a:xfrm flipH="1">
            <a:off x="8505826" y="4584701"/>
            <a:ext cx="66675" cy="5826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2" name="Line 36"/>
          <p:cNvSpPr>
            <a:spLocks noChangeShapeType="1"/>
          </p:cNvSpPr>
          <p:nvPr/>
        </p:nvSpPr>
        <p:spPr bwMode="auto">
          <a:xfrm>
            <a:off x="8743951" y="4533901"/>
            <a:ext cx="284163" cy="5889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3" name="Line 37"/>
          <p:cNvSpPr>
            <a:spLocks noChangeShapeType="1"/>
          </p:cNvSpPr>
          <p:nvPr/>
        </p:nvSpPr>
        <p:spPr bwMode="auto">
          <a:xfrm flipH="1">
            <a:off x="9551988" y="4546600"/>
            <a:ext cx="100012" cy="611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4" name="Line 38"/>
          <p:cNvSpPr>
            <a:spLocks noChangeShapeType="1"/>
          </p:cNvSpPr>
          <p:nvPr/>
        </p:nvSpPr>
        <p:spPr bwMode="auto">
          <a:xfrm>
            <a:off x="9779001" y="4559301"/>
            <a:ext cx="276225" cy="53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5" name="Line 39"/>
          <p:cNvSpPr>
            <a:spLocks noChangeShapeType="1"/>
          </p:cNvSpPr>
          <p:nvPr/>
        </p:nvSpPr>
        <p:spPr bwMode="auto">
          <a:xfrm flipH="1">
            <a:off x="1698625" y="5445126"/>
            <a:ext cx="152400" cy="665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6" name="Line 40"/>
          <p:cNvSpPr>
            <a:spLocks noChangeShapeType="1"/>
          </p:cNvSpPr>
          <p:nvPr/>
        </p:nvSpPr>
        <p:spPr bwMode="auto">
          <a:xfrm>
            <a:off x="1943101" y="5473701"/>
            <a:ext cx="7461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7" name="Line 41"/>
          <p:cNvSpPr>
            <a:spLocks noChangeShapeType="1"/>
          </p:cNvSpPr>
          <p:nvPr/>
        </p:nvSpPr>
        <p:spPr bwMode="auto">
          <a:xfrm flipH="1">
            <a:off x="2395538" y="5511801"/>
            <a:ext cx="93662" cy="569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8" name="Line 42"/>
          <p:cNvSpPr>
            <a:spLocks noChangeShapeType="1"/>
          </p:cNvSpPr>
          <p:nvPr/>
        </p:nvSpPr>
        <p:spPr bwMode="auto">
          <a:xfrm>
            <a:off x="2603501" y="5511801"/>
            <a:ext cx="125413" cy="569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59" name="Line 43"/>
          <p:cNvSpPr>
            <a:spLocks noChangeShapeType="1"/>
          </p:cNvSpPr>
          <p:nvPr/>
        </p:nvSpPr>
        <p:spPr bwMode="auto">
          <a:xfrm flipH="1">
            <a:off x="3090864" y="5516563"/>
            <a:ext cx="52387" cy="550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0" name="Line 44"/>
          <p:cNvSpPr>
            <a:spLocks noChangeShapeType="1"/>
          </p:cNvSpPr>
          <p:nvPr/>
        </p:nvSpPr>
        <p:spPr bwMode="auto">
          <a:xfrm>
            <a:off x="3287714" y="5516564"/>
            <a:ext cx="115887" cy="515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1" name="Line 45"/>
          <p:cNvSpPr>
            <a:spLocks noChangeShapeType="1"/>
          </p:cNvSpPr>
          <p:nvPr/>
        </p:nvSpPr>
        <p:spPr bwMode="auto">
          <a:xfrm flipH="1">
            <a:off x="4051301" y="5445126"/>
            <a:ext cx="100013" cy="587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2" name="Line 46"/>
          <p:cNvSpPr>
            <a:spLocks noChangeShapeType="1"/>
          </p:cNvSpPr>
          <p:nvPr/>
        </p:nvSpPr>
        <p:spPr bwMode="auto">
          <a:xfrm>
            <a:off x="4254500" y="5473700"/>
            <a:ext cx="1143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3" name="Line 47"/>
          <p:cNvSpPr>
            <a:spLocks noChangeShapeType="1"/>
          </p:cNvSpPr>
          <p:nvPr/>
        </p:nvSpPr>
        <p:spPr bwMode="auto">
          <a:xfrm flipH="1">
            <a:off x="4953000" y="5516564"/>
            <a:ext cx="6350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4" name="Line 48"/>
          <p:cNvSpPr>
            <a:spLocks noChangeShapeType="1"/>
          </p:cNvSpPr>
          <p:nvPr/>
        </p:nvSpPr>
        <p:spPr bwMode="auto">
          <a:xfrm>
            <a:off x="5087938" y="5516564"/>
            <a:ext cx="169862" cy="465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5" name="Line 49"/>
          <p:cNvSpPr>
            <a:spLocks noChangeShapeType="1"/>
          </p:cNvSpPr>
          <p:nvPr/>
        </p:nvSpPr>
        <p:spPr bwMode="auto">
          <a:xfrm flipH="1">
            <a:off x="5956300" y="5445126"/>
            <a:ext cx="139700"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6" name="Line 50"/>
          <p:cNvSpPr>
            <a:spLocks noChangeShapeType="1"/>
          </p:cNvSpPr>
          <p:nvPr/>
        </p:nvSpPr>
        <p:spPr bwMode="auto">
          <a:xfrm>
            <a:off x="6240464" y="5445126"/>
            <a:ext cx="46037" cy="638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7" name="Line 51"/>
          <p:cNvSpPr>
            <a:spLocks noChangeShapeType="1"/>
          </p:cNvSpPr>
          <p:nvPr/>
        </p:nvSpPr>
        <p:spPr bwMode="auto">
          <a:xfrm flipH="1">
            <a:off x="6743701" y="5516564"/>
            <a:ext cx="73025" cy="579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8" name="Line 52"/>
          <p:cNvSpPr>
            <a:spLocks noChangeShapeType="1"/>
          </p:cNvSpPr>
          <p:nvPr/>
        </p:nvSpPr>
        <p:spPr bwMode="auto">
          <a:xfrm>
            <a:off x="6946900" y="5511800"/>
            <a:ext cx="177800"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69" name="Line 53"/>
          <p:cNvSpPr>
            <a:spLocks noChangeShapeType="1"/>
          </p:cNvSpPr>
          <p:nvPr/>
        </p:nvSpPr>
        <p:spPr bwMode="auto">
          <a:xfrm flipH="1">
            <a:off x="7416801" y="5516564"/>
            <a:ext cx="47625" cy="541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0" name="Line 54"/>
          <p:cNvSpPr>
            <a:spLocks noChangeShapeType="1"/>
          </p:cNvSpPr>
          <p:nvPr/>
        </p:nvSpPr>
        <p:spPr bwMode="auto">
          <a:xfrm>
            <a:off x="7594600" y="5499100"/>
            <a:ext cx="139700" cy="59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1" name="Line 55"/>
          <p:cNvSpPr>
            <a:spLocks noChangeShapeType="1"/>
          </p:cNvSpPr>
          <p:nvPr/>
        </p:nvSpPr>
        <p:spPr bwMode="auto">
          <a:xfrm flipH="1">
            <a:off x="8331200" y="5461000"/>
            <a:ext cx="101600" cy="66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2" name="Line 56"/>
          <p:cNvSpPr>
            <a:spLocks noChangeShapeType="1"/>
          </p:cNvSpPr>
          <p:nvPr/>
        </p:nvSpPr>
        <p:spPr bwMode="auto">
          <a:xfrm>
            <a:off x="8572500" y="5461000"/>
            <a:ext cx="114300" cy="635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3" name="Line 57"/>
          <p:cNvSpPr>
            <a:spLocks noChangeShapeType="1"/>
          </p:cNvSpPr>
          <p:nvPr/>
        </p:nvSpPr>
        <p:spPr bwMode="auto">
          <a:xfrm flipH="1">
            <a:off x="9410700" y="5473700"/>
            <a:ext cx="1143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4" name="Line 58"/>
          <p:cNvSpPr>
            <a:spLocks noChangeShapeType="1"/>
          </p:cNvSpPr>
          <p:nvPr/>
        </p:nvSpPr>
        <p:spPr bwMode="auto">
          <a:xfrm>
            <a:off x="9652000" y="5461000"/>
            <a:ext cx="1016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p>
            <a:endParaRPr lang="en-GB"/>
          </a:p>
        </p:txBody>
      </p:sp>
      <p:sp>
        <p:nvSpPr>
          <p:cNvPr id="1058875" name="Text Box 59"/>
          <p:cNvSpPr txBox="1">
            <a:spLocks noChangeArrowheads="1"/>
          </p:cNvSpPr>
          <p:nvPr/>
        </p:nvSpPr>
        <p:spPr bwMode="auto">
          <a:xfrm>
            <a:off x="1524000" y="2781300"/>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a:t>log</a:t>
            </a:r>
            <a:r>
              <a:rPr lang="en-GB" sz="1600" baseline="-25000"/>
              <a:t>2</a:t>
            </a:r>
            <a:r>
              <a:rPr lang="en-GB" sz="1600"/>
              <a:t>(4) = 2</a:t>
            </a:r>
          </a:p>
        </p:txBody>
      </p:sp>
      <p:sp>
        <p:nvSpPr>
          <p:cNvPr id="1058876" name="Text Box 60"/>
          <p:cNvSpPr txBox="1">
            <a:spLocks noChangeArrowheads="1"/>
          </p:cNvSpPr>
          <p:nvPr/>
        </p:nvSpPr>
        <p:spPr bwMode="auto">
          <a:xfrm>
            <a:off x="1524000" y="3716338"/>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a:t>log</a:t>
            </a:r>
            <a:r>
              <a:rPr lang="en-GB" sz="1600" baseline="-25000"/>
              <a:t>2</a:t>
            </a:r>
            <a:r>
              <a:rPr lang="en-GB" sz="1600"/>
              <a:t>(8) = 3</a:t>
            </a:r>
          </a:p>
        </p:txBody>
      </p:sp>
      <p:sp>
        <p:nvSpPr>
          <p:cNvPr id="1058877" name="Text Box 61"/>
          <p:cNvSpPr txBox="1">
            <a:spLocks noChangeArrowheads="1"/>
          </p:cNvSpPr>
          <p:nvPr/>
        </p:nvSpPr>
        <p:spPr bwMode="auto">
          <a:xfrm>
            <a:off x="1524000" y="4652963"/>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a:t>				   log</a:t>
            </a:r>
            <a:r>
              <a:rPr lang="en-GB" sz="1600" baseline="-25000"/>
              <a:t>2</a:t>
            </a:r>
            <a:r>
              <a:rPr lang="en-GB" sz="1600"/>
              <a:t>(16) = 4</a:t>
            </a:r>
          </a:p>
        </p:txBody>
      </p:sp>
      <p:sp>
        <p:nvSpPr>
          <p:cNvPr id="16446" name="Text Box 62"/>
          <p:cNvSpPr txBox="1">
            <a:spLocks noChangeArrowheads="1"/>
          </p:cNvSpPr>
          <p:nvPr/>
        </p:nvSpPr>
        <p:spPr bwMode="auto">
          <a:xfrm>
            <a:off x="1511300" y="5589588"/>
            <a:ext cx="9144000" cy="36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spcBef>
                <a:spcPct val="50000"/>
              </a:spcBef>
            </a:pPr>
            <a:endParaRPr lang="en-GB"/>
          </a:p>
        </p:txBody>
      </p:sp>
      <p:sp>
        <p:nvSpPr>
          <p:cNvPr id="1058879" name="Text Box 63"/>
          <p:cNvSpPr txBox="1">
            <a:spLocks noChangeArrowheads="1"/>
          </p:cNvSpPr>
          <p:nvPr/>
        </p:nvSpPr>
        <p:spPr bwMode="auto">
          <a:xfrm>
            <a:off x="1524000" y="1916113"/>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a:t>log</a:t>
            </a:r>
            <a:r>
              <a:rPr lang="en-GB" sz="1600" baseline="-25000"/>
              <a:t>2</a:t>
            </a:r>
            <a:r>
              <a:rPr lang="en-GB" sz="1600"/>
              <a:t>(2) = 1</a:t>
            </a:r>
          </a:p>
        </p:txBody>
      </p:sp>
      <p:sp>
        <p:nvSpPr>
          <p:cNvPr id="1058880" name="Text Box 64"/>
          <p:cNvSpPr txBox="1">
            <a:spLocks noChangeArrowheads="1"/>
          </p:cNvSpPr>
          <p:nvPr/>
        </p:nvSpPr>
        <p:spPr bwMode="auto">
          <a:xfrm>
            <a:off x="1524000" y="5589588"/>
            <a:ext cx="9144000" cy="338550"/>
          </a:xfrm>
          <a:prstGeom prst="rect">
            <a:avLst/>
          </a:prstGeom>
          <a:solidFill>
            <a:srgbClr val="FF0000">
              <a:alpha val="4509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algn="r">
              <a:spcBef>
                <a:spcPct val="50000"/>
              </a:spcBef>
            </a:pPr>
            <a:r>
              <a:rPr lang="en-GB" sz="1600" dirty="0"/>
              <a:t>			worst case log</a:t>
            </a:r>
            <a:r>
              <a:rPr lang="en-GB" sz="1600" baseline="-25000" dirty="0"/>
              <a:t>2</a:t>
            </a:r>
            <a:r>
              <a:rPr lang="en-GB" sz="1600" dirty="0"/>
              <a:t>(32) = 5</a:t>
            </a:r>
          </a:p>
        </p:txBody>
      </p:sp>
      <p:sp>
        <p:nvSpPr>
          <p:cNvPr id="1058881" name="Rectangle 65"/>
          <p:cNvSpPr>
            <a:spLocks noChangeArrowheads="1"/>
          </p:cNvSpPr>
          <p:nvPr/>
        </p:nvSpPr>
        <p:spPr bwMode="auto">
          <a:xfrm>
            <a:off x="5180014" y="188912"/>
            <a:ext cx="4300363"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nSpc>
                <a:spcPct val="100000"/>
              </a:lnSpc>
              <a:spcBef>
                <a:spcPct val="0"/>
              </a:spcBef>
            </a:pPr>
            <a:r>
              <a:rPr lang="en-US" sz="2400" b="1" dirty="0"/>
              <a:t>binary tree depth = log</a:t>
            </a:r>
            <a:r>
              <a:rPr lang="en-US" sz="2400" b="1" baseline="-25000" dirty="0"/>
              <a:t>2</a:t>
            </a:r>
            <a:r>
              <a:rPr lang="en-US" sz="2400" b="1" dirty="0"/>
              <a:t>(n)</a:t>
            </a:r>
          </a:p>
        </p:txBody>
      </p:sp>
      <p:sp>
        <p:nvSpPr>
          <p:cNvPr id="3" name="TextBox 2"/>
          <p:cNvSpPr txBox="1"/>
          <p:nvPr/>
        </p:nvSpPr>
        <p:spPr>
          <a:xfrm>
            <a:off x="106727" y="5789882"/>
            <a:ext cx="1178170" cy="646331"/>
          </a:xfrm>
          <a:prstGeom prst="rect">
            <a:avLst/>
          </a:prstGeom>
          <a:noFill/>
        </p:spPr>
        <p:txBody>
          <a:bodyPr wrap="square" rtlCol="0">
            <a:spAutoFit/>
          </a:bodyPr>
          <a:lstStyle/>
          <a:p>
            <a:r>
              <a:rPr lang="en-GB" dirty="0"/>
              <a:t>N = 32 elements</a:t>
            </a:r>
          </a:p>
        </p:txBody>
      </p:sp>
    </p:spTree>
    <p:extLst>
      <p:ext uri="{BB962C8B-B14F-4D97-AF65-F5344CB8AC3E}">
        <p14:creationId xmlns:p14="http://schemas.microsoft.com/office/powerpoint/2010/main" val="241167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8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88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88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88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88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88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588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88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88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88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88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588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588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588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588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88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5882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588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588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8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88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88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88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588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88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8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88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588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88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588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588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5885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885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5881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588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88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588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885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88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588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88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88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58863"/>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10588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588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588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588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5886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588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588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5887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5887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5887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588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588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5881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grpId="0" nodeType="clickEffect">
                                  <p:stCondLst>
                                    <p:cond delay="0"/>
                                  </p:stCondLst>
                                  <p:childTnLst>
                                    <p:set>
                                      <p:cBhvr>
                                        <p:cTn id="142" dur="1" fill="hold">
                                          <p:stCondLst>
                                            <p:cond delay="0"/>
                                          </p:stCondLst>
                                        </p:cTn>
                                        <p:tgtEl>
                                          <p:spTgt spid="1058879"/>
                                        </p:tgtEl>
                                        <p:attrNameLst>
                                          <p:attrName>style.visibility</p:attrName>
                                        </p:attrNameLst>
                                      </p:cBhvr>
                                      <p:to>
                                        <p:strVal val="visible"/>
                                      </p:to>
                                    </p:set>
                                    <p:anim calcmode="lin" valueType="num">
                                      <p:cBhvr additive="base">
                                        <p:cTn id="143" dur="500" fill="hold"/>
                                        <p:tgtEl>
                                          <p:spTgt spid="1058879"/>
                                        </p:tgtEl>
                                        <p:attrNameLst>
                                          <p:attrName>ppt_x</p:attrName>
                                        </p:attrNameLst>
                                      </p:cBhvr>
                                      <p:tavLst>
                                        <p:tav tm="0">
                                          <p:val>
                                            <p:strVal val="0-#ppt_w/2"/>
                                          </p:val>
                                        </p:tav>
                                        <p:tav tm="100000">
                                          <p:val>
                                            <p:strVal val="#ppt_x"/>
                                          </p:val>
                                        </p:tav>
                                      </p:tavLst>
                                    </p:anim>
                                    <p:anim calcmode="lin" valueType="num">
                                      <p:cBhvr additive="base">
                                        <p:cTn id="144" dur="500" fill="hold"/>
                                        <p:tgtEl>
                                          <p:spTgt spid="1058879"/>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1058875"/>
                                        </p:tgtEl>
                                        <p:attrNameLst>
                                          <p:attrName>style.visibility</p:attrName>
                                        </p:attrNameLst>
                                      </p:cBhvr>
                                      <p:to>
                                        <p:strVal val="visible"/>
                                      </p:to>
                                    </p:set>
                                    <p:anim calcmode="lin" valueType="num">
                                      <p:cBhvr additive="base">
                                        <p:cTn id="149" dur="500" fill="hold"/>
                                        <p:tgtEl>
                                          <p:spTgt spid="1058875"/>
                                        </p:tgtEl>
                                        <p:attrNameLst>
                                          <p:attrName>ppt_x</p:attrName>
                                        </p:attrNameLst>
                                      </p:cBhvr>
                                      <p:tavLst>
                                        <p:tav tm="0">
                                          <p:val>
                                            <p:strVal val="0-#ppt_w/2"/>
                                          </p:val>
                                        </p:tav>
                                        <p:tav tm="100000">
                                          <p:val>
                                            <p:strVal val="#ppt_x"/>
                                          </p:val>
                                        </p:tav>
                                      </p:tavLst>
                                    </p:anim>
                                    <p:anim calcmode="lin" valueType="num">
                                      <p:cBhvr additive="base">
                                        <p:cTn id="150" dur="500" fill="hold"/>
                                        <p:tgtEl>
                                          <p:spTgt spid="1058875"/>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058876"/>
                                        </p:tgtEl>
                                        <p:attrNameLst>
                                          <p:attrName>style.visibility</p:attrName>
                                        </p:attrNameLst>
                                      </p:cBhvr>
                                      <p:to>
                                        <p:strVal val="visible"/>
                                      </p:to>
                                    </p:set>
                                    <p:anim calcmode="lin" valueType="num">
                                      <p:cBhvr additive="base">
                                        <p:cTn id="155" dur="500" fill="hold"/>
                                        <p:tgtEl>
                                          <p:spTgt spid="1058876"/>
                                        </p:tgtEl>
                                        <p:attrNameLst>
                                          <p:attrName>ppt_x</p:attrName>
                                        </p:attrNameLst>
                                      </p:cBhvr>
                                      <p:tavLst>
                                        <p:tav tm="0">
                                          <p:val>
                                            <p:strVal val="0-#ppt_w/2"/>
                                          </p:val>
                                        </p:tav>
                                        <p:tav tm="100000">
                                          <p:val>
                                            <p:strVal val="#ppt_x"/>
                                          </p:val>
                                        </p:tav>
                                      </p:tavLst>
                                    </p:anim>
                                    <p:anim calcmode="lin" valueType="num">
                                      <p:cBhvr additive="base">
                                        <p:cTn id="156" dur="500" fill="hold"/>
                                        <p:tgtEl>
                                          <p:spTgt spid="1058876"/>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058877"/>
                                        </p:tgtEl>
                                        <p:attrNameLst>
                                          <p:attrName>style.visibility</p:attrName>
                                        </p:attrNameLst>
                                      </p:cBhvr>
                                      <p:to>
                                        <p:strVal val="visible"/>
                                      </p:to>
                                    </p:set>
                                    <p:anim calcmode="lin" valueType="num">
                                      <p:cBhvr additive="base">
                                        <p:cTn id="161" dur="500" fill="hold"/>
                                        <p:tgtEl>
                                          <p:spTgt spid="1058877"/>
                                        </p:tgtEl>
                                        <p:attrNameLst>
                                          <p:attrName>ppt_x</p:attrName>
                                        </p:attrNameLst>
                                      </p:cBhvr>
                                      <p:tavLst>
                                        <p:tav tm="0">
                                          <p:val>
                                            <p:strVal val="0-#ppt_w/2"/>
                                          </p:val>
                                        </p:tav>
                                        <p:tav tm="100000">
                                          <p:val>
                                            <p:strVal val="#ppt_x"/>
                                          </p:val>
                                        </p:tav>
                                      </p:tavLst>
                                    </p:anim>
                                    <p:anim calcmode="lin" valueType="num">
                                      <p:cBhvr additive="base">
                                        <p:cTn id="162" dur="500" fill="hold"/>
                                        <p:tgtEl>
                                          <p:spTgt spid="1058877"/>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1058880"/>
                                        </p:tgtEl>
                                        <p:attrNameLst>
                                          <p:attrName>style.visibility</p:attrName>
                                        </p:attrNameLst>
                                      </p:cBhvr>
                                      <p:to>
                                        <p:strVal val="visible"/>
                                      </p:to>
                                    </p:set>
                                    <p:anim calcmode="lin" valueType="num">
                                      <p:cBhvr additive="base">
                                        <p:cTn id="167" dur="500" fill="hold"/>
                                        <p:tgtEl>
                                          <p:spTgt spid="1058880"/>
                                        </p:tgtEl>
                                        <p:attrNameLst>
                                          <p:attrName>ppt_x</p:attrName>
                                        </p:attrNameLst>
                                      </p:cBhvr>
                                      <p:tavLst>
                                        <p:tav tm="0">
                                          <p:val>
                                            <p:strVal val="0-#ppt_w/2"/>
                                          </p:val>
                                        </p:tav>
                                        <p:tav tm="100000">
                                          <p:val>
                                            <p:strVal val="#ppt_x"/>
                                          </p:val>
                                        </p:tav>
                                      </p:tavLst>
                                    </p:anim>
                                    <p:anim calcmode="lin" valueType="num">
                                      <p:cBhvr additive="base">
                                        <p:cTn id="168" dur="500" fill="hold"/>
                                        <p:tgtEl>
                                          <p:spTgt spid="1058880"/>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588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58818" grpId="0"/>
      <p:bldP spid="1058819" grpId="0"/>
      <p:bldP spid="1058820" grpId="0"/>
      <p:bldP spid="1058821" grpId="0"/>
      <p:bldP spid="1058822" grpId="0"/>
      <p:bldP spid="1058823" grpId="0"/>
      <p:bldP spid="1058825" grpId="0" animBg="1"/>
      <p:bldP spid="1058826" grpId="0" animBg="1"/>
      <p:bldP spid="1058827" grpId="0" animBg="1"/>
      <p:bldP spid="1058828" grpId="0" animBg="1"/>
      <p:bldP spid="1058829" grpId="0" animBg="1"/>
      <p:bldP spid="1058830" grpId="0" animBg="1"/>
      <p:bldP spid="1058831" grpId="0" animBg="1"/>
      <p:bldP spid="1058832" grpId="0" animBg="1"/>
      <p:bldP spid="1058833" grpId="0" animBg="1"/>
      <p:bldP spid="1058834" grpId="0" animBg="1"/>
      <p:bldP spid="1058835" grpId="0" animBg="1"/>
      <p:bldP spid="1058836" grpId="0" animBg="1"/>
      <p:bldP spid="1058837" grpId="0" animBg="1"/>
      <p:bldP spid="1058838" grpId="0" animBg="1"/>
      <p:bldP spid="1058839" grpId="0" animBg="1"/>
      <p:bldP spid="1058840" grpId="0" animBg="1"/>
      <p:bldP spid="1058841" grpId="0" animBg="1"/>
      <p:bldP spid="1058842" grpId="0" animBg="1"/>
      <p:bldP spid="1058843" grpId="0" animBg="1"/>
      <p:bldP spid="1058844" grpId="0" animBg="1"/>
      <p:bldP spid="1058845" grpId="0" animBg="1"/>
      <p:bldP spid="1058846" grpId="0" animBg="1"/>
      <p:bldP spid="1058847" grpId="0" animBg="1"/>
      <p:bldP spid="1058848" grpId="0" animBg="1"/>
      <p:bldP spid="1058849" grpId="0" animBg="1"/>
      <p:bldP spid="1058850" grpId="0" animBg="1"/>
      <p:bldP spid="1058851" grpId="0" animBg="1"/>
      <p:bldP spid="1058852" grpId="0" animBg="1"/>
      <p:bldP spid="1058853" grpId="0" animBg="1"/>
      <p:bldP spid="1058854" grpId="0" animBg="1"/>
      <p:bldP spid="1058855" grpId="0" animBg="1"/>
      <p:bldP spid="1058856" grpId="0" animBg="1"/>
      <p:bldP spid="1058857" grpId="0" animBg="1"/>
      <p:bldP spid="1058858" grpId="0" animBg="1"/>
      <p:bldP spid="1058859" grpId="0" animBg="1"/>
      <p:bldP spid="1058860" grpId="0" animBg="1"/>
      <p:bldP spid="1058861" grpId="0" animBg="1"/>
      <p:bldP spid="1058862" grpId="0" animBg="1"/>
      <p:bldP spid="1058862" grpId="1" animBg="1"/>
      <p:bldP spid="1058863" grpId="0" animBg="1"/>
      <p:bldP spid="1058864" grpId="0" animBg="1"/>
      <p:bldP spid="1058865" grpId="0" animBg="1"/>
      <p:bldP spid="1058866" grpId="0" animBg="1"/>
      <p:bldP spid="1058867" grpId="0" animBg="1"/>
      <p:bldP spid="1058868" grpId="0" animBg="1"/>
      <p:bldP spid="1058869" grpId="0" animBg="1"/>
      <p:bldP spid="1058870" grpId="0" animBg="1"/>
      <p:bldP spid="1058871" grpId="0" animBg="1"/>
      <p:bldP spid="1058872" grpId="0" animBg="1"/>
      <p:bldP spid="1058873" grpId="0" animBg="1"/>
      <p:bldP spid="1058874" grpId="0" animBg="1"/>
      <p:bldP spid="1058875" grpId="0" animBg="1"/>
      <p:bldP spid="1058876" grpId="0" animBg="1"/>
      <p:bldP spid="1058877" grpId="0" animBg="1"/>
      <p:bldP spid="1058879" grpId="0" animBg="1"/>
      <p:bldP spid="1058880" grpId="0" animBg="1"/>
      <p:bldP spid="1058881"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8D61AF-3D07-4D41-B693-E41CC7EF3231}"/>
              </a:ext>
            </a:extLst>
          </p:cNvPr>
          <p:cNvSpPr>
            <a:spLocks noGrp="1"/>
          </p:cNvSpPr>
          <p:nvPr>
            <p:ph idx="1"/>
          </p:nvPr>
        </p:nvSpPr>
        <p:spPr>
          <a:xfrm>
            <a:off x="383721" y="1323475"/>
            <a:ext cx="11478986" cy="531452"/>
          </a:xfrm>
        </p:spPr>
        <p:txBody>
          <a:bodyPr/>
          <a:lstStyle/>
          <a:p>
            <a:pPr marL="0" indent="0">
              <a:buNone/>
            </a:pPr>
            <a:r>
              <a:rPr lang="en-GB" dirty="0"/>
              <a:t>If n = 7 the worst-case scenario is </a:t>
            </a:r>
            <a:r>
              <a:rPr lang="en-US" b="1" dirty="0"/>
              <a:t>log</a:t>
            </a:r>
            <a:r>
              <a:rPr lang="en-US" b="1" baseline="-25000" dirty="0"/>
              <a:t>2</a:t>
            </a:r>
            <a:r>
              <a:rPr lang="en-US" b="1" dirty="0"/>
              <a:t>(7) </a:t>
            </a:r>
            <a:r>
              <a:rPr lang="en-US" dirty="0"/>
              <a:t>= 2.807      3 comparisons</a:t>
            </a:r>
          </a:p>
        </p:txBody>
      </p:sp>
      <p:sp>
        <p:nvSpPr>
          <p:cNvPr id="3" name="Slide Number Placeholder 2">
            <a:extLst>
              <a:ext uri="{FF2B5EF4-FFF2-40B4-BE49-F238E27FC236}">
                <a16:creationId xmlns:a16="http://schemas.microsoft.com/office/drawing/2014/main" id="{97D2AA82-9BDE-4345-9DD4-5B053F90D20F}"/>
              </a:ext>
            </a:extLst>
          </p:cNvPr>
          <p:cNvSpPr>
            <a:spLocks noGrp="1"/>
          </p:cNvSpPr>
          <p:nvPr>
            <p:ph type="sldNum" sz="quarter" idx="12"/>
          </p:nvPr>
        </p:nvSpPr>
        <p:spPr/>
        <p:txBody>
          <a:bodyPr/>
          <a:lstStyle/>
          <a:p>
            <a:fld id="{5BC3EEBC-8848-48BC-9E86-2856C4334E59}" type="slidenum">
              <a:rPr lang="en-GB" smtClean="0"/>
              <a:t>35</a:t>
            </a:fld>
            <a:endParaRPr lang="en-GB" dirty="0"/>
          </a:p>
        </p:txBody>
      </p:sp>
      <p:sp>
        <p:nvSpPr>
          <p:cNvPr id="2" name="Footer Placeholder 1">
            <a:extLst>
              <a:ext uri="{FF2B5EF4-FFF2-40B4-BE49-F238E27FC236}">
                <a16:creationId xmlns:a16="http://schemas.microsoft.com/office/drawing/2014/main" id="{15F6F07D-6090-48C7-90AB-53A3D4FF5F9F}"/>
              </a:ext>
            </a:extLst>
          </p:cNvPr>
          <p:cNvSpPr>
            <a:spLocks noGrp="1"/>
          </p:cNvSpPr>
          <p:nvPr>
            <p:ph type="ftr" sz="quarter" idx="13"/>
          </p:nvPr>
        </p:nvSpPr>
        <p:spPr/>
        <p:txBody>
          <a:bodyPr/>
          <a:lstStyle/>
          <a:p>
            <a:r>
              <a:rPr lang="en-GB"/>
              <a:t>School of Computing , Engineering and Digital Technologies</a:t>
            </a:r>
            <a:endParaRPr lang="en-GB" dirty="0"/>
          </a:p>
        </p:txBody>
      </p:sp>
      <p:sp>
        <p:nvSpPr>
          <p:cNvPr id="6" name="Title 1">
            <a:extLst>
              <a:ext uri="{FF2B5EF4-FFF2-40B4-BE49-F238E27FC236}">
                <a16:creationId xmlns:a16="http://schemas.microsoft.com/office/drawing/2014/main" id="{D36EC9E1-4543-45FE-8E8B-21BF7311072E}"/>
              </a:ext>
            </a:extLst>
          </p:cNvPr>
          <p:cNvSpPr txBox="1">
            <a:spLocks/>
          </p:cNvSpPr>
          <p:nvPr/>
        </p:nvSpPr>
        <p:spPr>
          <a:xfrm>
            <a:off x="383720" y="279247"/>
            <a:ext cx="7427168" cy="70609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GB" dirty="0"/>
              <a:t>Example 5 </a:t>
            </a:r>
            <a:r>
              <a:rPr lang="en-GB" dirty="0">
                <a:solidFill>
                  <a:srgbClr val="FF0000"/>
                </a:solidFill>
              </a:rPr>
              <a:t>–</a:t>
            </a:r>
            <a:r>
              <a:rPr lang="en-GB" dirty="0"/>
              <a:t> </a:t>
            </a:r>
            <a:r>
              <a:rPr lang="en-GB" dirty="0">
                <a:solidFill>
                  <a:srgbClr val="FF0000"/>
                </a:solidFill>
              </a:rPr>
              <a:t>binary search algorithm </a:t>
            </a:r>
            <a:endParaRPr lang="en-GB" dirty="0"/>
          </a:p>
        </p:txBody>
      </p:sp>
      <p:graphicFrame>
        <p:nvGraphicFramePr>
          <p:cNvPr id="7" name="Table 7">
            <a:extLst>
              <a:ext uri="{FF2B5EF4-FFF2-40B4-BE49-F238E27FC236}">
                <a16:creationId xmlns:a16="http://schemas.microsoft.com/office/drawing/2014/main" id="{4BD8D400-619A-4284-BBF4-6941796337B7}"/>
              </a:ext>
            </a:extLst>
          </p:cNvPr>
          <p:cNvGraphicFramePr>
            <a:graphicFrameLocks noGrp="1"/>
          </p:cNvGraphicFramePr>
          <p:nvPr>
            <p:extLst>
              <p:ext uri="{D42A27DB-BD31-4B8C-83A1-F6EECF244321}">
                <p14:modId xmlns:p14="http://schemas.microsoft.com/office/powerpoint/2010/main" val="2681453498"/>
              </p:ext>
            </p:extLst>
          </p:nvPr>
        </p:nvGraphicFramePr>
        <p:xfrm>
          <a:off x="3023920" y="3058160"/>
          <a:ext cx="3024245" cy="365760"/>
        </p:xfrm>
        <a:graphic>
          <a:graphicData uri="http://schemas.openxmlformats.org/drawingml/2006/table">
            <a:tbl>
              <a:tblPr firstRow="1" bandRow="1">
                <a:tableStyleId>{5C22544A-7EE6-4342-B048-85BDC9FD1C3A}</a:tableStyleId>
              </a:tblPr>
              <a:tblGrid>
                <a:gridCol w="432035">
                  <a:extLst>
                    <a:ext uri="{9D8B030D-6E8A-4147-A177-3AD203B41FA5}">
                      <a16:colId xmlns:a16="http://schemas.microsoft.com/office/drawing/2014/main" val="858225299"/>
                    </a:ext>
                  </a:extLst>
                </a:gridCol>
                <a:gridCol w="432035">
                  <a:extLst>
                    <a:ext uri="{9D8B030D-6E8A-4147-A177-3AD203B41FA5}">
                      <a16:colId xmlns:a16="http://schemas.microsoft.com/office/drawing/2014/main" val="1373934822"/>
                    </a:ext>
                  </a:extLst>
                </a:gridCol>
                <a:gridCol w="432035">
                  <a:extLst>
                    <a:ext uri="{9D8B030D-6E8A-4147-A177-3AD203B41FA5}">
                      <a16:colId xmlns:a16="http://schemas.microsoft.com/office/drawing/2014/main" val="2961316939"/>
                    </a:ext>
                  </a:extLst>
                </a:gridCol>
                <a:gridCol w="432035">
                  <a:extLst>
                    <a:ext uri="{9D8B030D-6E8A-4147-A177-3AD203B41FA5}">
                      <a16:colId xmlns:a16="http://schemas.microsoft.com/office/drawing/2014/main" val="2236113152"/>
                    </a:ext>
                  </a:extLst>
                </a:gridCol>
                <a:gridCol w="432035">
                  <a:extLst>
                    <a:ext uri="{9D8B030D-6E8A-4147-A177-3AD203B41FA5}">
                      <a16:colId xmlns:a16="http://schemas.microsoft.com/office/drawing/2014/main" val="3260470935"/>
                    </a:ext>
                  </a:extLst>
                </a:gridCol>
                <a:gridCol w="432035">
                  <a:extLst>
                    <a:ext uri="{9D8B030D-6E8A-4147-A177-3AD203B41FA5}">
                      <a16:colId xmlns:a16="http://schemas.microsoft.com/office/drawing/2014/main" val="3236186365"/>
                    </a:ext>
                  </a:extLst>
                </a:gridCol>
                <a:gridCol w="432035">
                  <a:extLst>
                    <a:ext uri="{9D8B030D-6E8A-4147-A177-3AD203B41FA5}">
                      <a16:colId xmlns:a16="http://schemas.microsoft.com/office/drawing/2014/main" val="1553178157"/>
                    </a:ext>
                  </a:extLst>
                </a:gridCol>
              </a:tblGrid>
              <a:tr h="327066">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tc>
                  <a:txBody>
                    <a:bodyPr/>
                    <a:lstStyle/>
                    <a:p>
                      <a:pPr algn="ctr"/>
                      <a:r>
                        <a:rPr lang="en-GB" dirty="0">
                          <a:solidFill>
                            <a:schemeClr val="tx1"/>
                          </a:solidFill>
                        </a:rPr>
                        <a:t>9</a:t>
                      </a:r>
                    </a:p>
                  </a:txBody>
                  <a:tcPr>
                    <a:solidFill>
                      <a:schemeClr val="accent1">
                        <a:lumMod val="20000"/>
                        <a:lumOff val="80000"/>
                      </a:schemeClr>
                    </a:solidFill>
                  </a:tcPr>
                </a:tc>
                <a:tc>
                  <a:txBody>
                    <a:bodyPr/>
                    <a:lstStyle/>
                    <a:p>
                      <a:pPr algn="ctr"/>
                      <a:r>
                        <a:rPr lang="en-GB" dirty="0">
                          <a:solidFill>
                            <a:schemeClr val="tx1"/>
                          </a:solidFill>
                        </a:rPr>
                        <a:t>10</a:t>
                      </a:r>
                    </a:p>
                  </a:txBody>
                  <a:tcPr>
                    <a:solidFill>
                      <a:schemeClr val="accent1">
                        <a:lumMod val="20000"/>
                        <a:lumOff val="80000"/>
                      </a:schemeClr>
                    </a:solidFill>
                  </a:tcPr>
                </a:tc>
                <a:tc>
                  <a:txBody>
                    <a:bodyPr/>
                    <a:lstStyle/>
                    <a:p>
                      <a:pPr algn="ctr"/>
                      <a:r>
                        <a:rPr lang="en-GB" dirty="0">
                          <a:solidFill>
                            <a:schemeClr val="tx1"/>
                          </a:solidFill>
                        </a:rPr>
                        <a:t>12</a:t>
                      </a:r>
                    </a:p>
                  </a:txBody>
                  <a:tcPr>
                    <a:solidFill>
                      <a:schemeClr val="accent1">
                        <a:lumMod val="20000"/>
                        <a:lumOff val="80000"/>
                      </a:schemeClr>
                    </a:solidFill>
                  </a:tcPr>
                </a:tc>
                <a:tc>
                  <a:txBody>
                    <a:bodyPr/>
                    <a:lstStyle/>
                    <a:p>
                      <a:pPr algn="ctr"/>
                      <a:r>
                        <a:rPr lang="en-GB" dirty="0">
                          <a:solidFill>
                            <a:schemeClr val="tx1"/>
                          </a:solidFill>
                        </a:rPr>
                        <a:t>14</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8" name="Table 7">
            <a:extLst>
              <a:ext uri="{FF2B5EF4-FFF2-40B4-BE49-F238E27FC236}">
                <a16:creationId xmlns:a16="http://schemas.microsoft.com/office/drawing/2014/main" id="{C5E0FAD4-C959-42FC-8529-D8129B85F948}"/>
              </a:ext>
            </a:extLst>
          </p:cNvPr>
          <p:cNvGraphicFramePr>
            <a:graphicFrameLocks noGrp="1"/>
          </p:cNvGraphicFramePr>
          <p:nvPr>
            <p:extLst>
              <p:ext uri="{D42A27DB-BD31-4B8C-83A1-F6EECF244321}">
                <p14:modId xmlns:p14="http://schemas.microsoft.com/office/powerpoint/2010/main" val="290010079"/>
              </p:ext>
            </p:extLst>
          </p:nvPr>
        </p:nvGraphicFramePr>
        <p:xfrm>
          <a:off x="3023921" y="3706054"/>
          <a:ext cx="1278933" cy="370840"/>
        </p:xfrm>
        <a:graphic>
          <a:graphicData uri="http://schemas.openxmlformats.org/drawingml/2006/table">
            <a:tbl>
              <a:tblPr firstRow="1" bandRow="1">
                <a:tableStyleId>{5C22544A-7EE6-4342-B048-85BDC9FD1C3A}</a:tableStyleId>
              </a:tblPr>
              <a:tblGrid>
                <a:gridCol w="426311">
                  <a:extLst>
                    <a:ext uri="{9D8B030D-6E8A-4147-A177-3AD203B41FA5}">
                      <a16:colId xmlns:a16="http://schemas.microsoft.com/office/drawing/2014/main" val="858225299"/>
                    </a:ext>
                  </a:extLst>
                </a:gridCol>
                <a:gridCol w="426311">
                  <a:extLst>
                    <a:ext uri="{9D8B030D-6E8A-4147-A177-3AD203B41FA5}">
                      <a16:colId xmlns:a16="http://schemas.microsoft.com/office/drawing/2014/main" val="1373934822"/>
                    </a:ext>
                  </a:extLst>
                </a:gridCol>
                <a:gridCol w="426311">
                  <a:extLst>
                    <a:ext uri="{9D8B030D-6E8A-4147-A177-3AD203B41FA5}">
                      <a16:colId xmlns:a16="http://schemas.microsoft.com/office/drawing/2014/main" val="2961316939"/>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10" name="Table 9">
            <a:extLst>
              <a:ext uri="{FF2B5EF4-FFF2-40B4-BE49-F238E27FC236}">
                <a16:creationId xmlns:a16="http://schemas.microsoft.com/office/drawing/2014/main" id="{C3D37113-16CB-41D7-A6D4-26D4B49F3280}"/>
              </a:ext>
            </a:extLst>
          </p:cNvPr>
          <p:cNvGraphicFramePr>
            <a:graphicFrameLocks noGrp="1"/>
          </p:cNvGraphicFramePr>
          <p:nvPr>
            <p:extLst>
              <p:ext uri="{D42A27DB-BD31-4B8C-83A1-F6EECF244321}">
                <p14:modId xmlns:p14="http://schemas.microsoft.com/office/powerpoint/2010/main" val="2909447707"/>
              </p:ext>
            </p:extLst>
          </p:nvPr>
        </p:nvGraphicFramePr>
        <p:xfrm>
          <a:off x="3023920" y="4391843"/>
          <a:ext cx="398549" cy="370840"/>
        </p:xfrm>
        <a:graphic>
          <a:graphicData uri="http://schemas.openxmlformats.org/drawingml/2006/table">
            <a:tbl>
              <a:tblPr firstRow="1" bandRow="1">
                <a:tableStyleId>{5C22544A-7EE6-4342-B048-85BDC9FD1C3A}</a:tableStyleId>
              </a:tblPr>
              <a:tblGrid>
                <a:gridCol w="398549">
                  <a:extLst>
                    <a:ext uri="{9D8B030D-6E8A-4147-A177-3AD203B41FA5}">
                      <a16:colId xmlns:a16="http://schemas.microsoft.com/office/drawing/2014/main" val="1373934822"/>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sp>
        <p:nvSpPr>
          <p:cNvPr id="11" name="TextBox 10">
            <a:extLst>
              <a:ext uri="{FF2B5EF4-FFF2-40B4-BE49-F238E27FC236}">
                <a16:creationId xmlns:a16="http://schemas.microsoft.com/office/drawing/2014/main" id="{378E69E4-A7CB-4CF3-9733-7B89BAF61242}"/>
              </a:ext>
            </a:extLst>
          </p:cNvPr>
          <p:cNvSpPr txBox="1"/>
          <p:nvPr/>
        </p:nvSpPr>
        <p:spPr>
          <a:xfrm>
            <a:off x="525293" y="3058160"/>
            <a:ext cx="1488332" cy="646331"/>
          </a:xfrm>
          <a:prstGeom prst="rect">
            <a:avLst/>
          </a:prstGeom>
          <a:noFill/>
        </p:spPr>
        <p:txBody>
          <a:bodyPr wrap="square" rtlCol="0">
            <a:spAutoFit/>
          </a:bodyPr>
          <a:lstStyle/>
          <a:p>
            <a:r>
              <a:rPr lang="en-GB" dirty="0"/>
              <a:t>Looking for number 4</a:t>
            </a:r>
          </a:p>
        </p:txBody>
      </p:sp>
    </p:spTree>
    <p:extLst>
      <p:ext uri="{BB962C8B-B14F-4D97-AF65-F5344CB8AC3E}">
        <p14:creationId xmlns:p14="http://schemas.microsoft.com/office/powerpoint/2010/main" val="357042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8D61AF-3D07-4D41-B693-E41CC7EF3231}"/>
              </a:ext>
            </a:extLst>
          </p:cNvPr>
          <p:cNvSpPr>
            <a:spLocks noGrp="1"/>
          </p:cNvSpPr>
          <p:nvPr>
            <p:ph idx="1"/>
          </p:nvPr>
        </p:nvSpPr>
        <p:spPr>
          <a:xfrm>
            <a:off x="383721" y="1323475"/>
            <a:ext cx="11478986" cy="531452"/>
          </a:xfrm>
        </p:spPr>
        <p:txBody>
          <a:bodyPr/>
          <a:lstStyle/>
          <a:p>
            <a:pPr marL="0" indent="0">
              <a:buNone/>
            </a:pPr>
            <a:r>
              <a:rPr lang="en-GB" dirty="0"/>
              <a:t>If n = 7 the worst-case scenario is </a:t>
            </a:r>
            <a:r>
              <a:rPr lang="en-US" b="1" dirty="0"/>
              <a:t>log</a:t>
            </a:r>
            <a:r>
              <a:rPr lang="en-US" b="1" baseline="-25000" dirty="0"/>
              <a:t>2</a:t>
            </a:r>
            <a:r>
              <a:rPr lang="en-US" b="1" dirty="0"/>
              <a:t>(7) </a:t>
            </a:r>
            <a:r>
              <a:rPr lang="en-US" dirty="0"/>
              <a:t>= 2.807      3 comparisons</a:t>
            </a:r>
          </a:p>
        </p:txBody>
      </p:sp>
      <p:sp>
        <p:nvSpPr>
          <p:cNvPr id="3" name="Slide Number Placeholder 2">
            <a:extLst>
              <a:ext uri="{FF2B5EF4-FFF2-40B4-BE49-F238E27FC236}">
                <a16:creationId xmlns:a16="http://schemas.microsoft.com/office/drawing/2014/main" id="{97D2AA82-9BDE-4345-9DD4-5B053F90D20F}"/>
              </a:ext>
            </a:extLst>
          </p:cNvPr>
          <p:cNvSpPr>
            <a:spLocks noGrp="1"/>
          </p:cNvSpPr>
          <p:nvPr>
            <p:ph type="sldNum" sz="quarter" idx="12"/>
          </p:nvPr>
        </p:nvSpPr>
        <p:spPr/>
        <p:txBody>
          <a:bodyPr/>
          <a:lstStyle/>
          <a:p>
            <a:fld id="{5BC3EEBC-8848-48BC-9E86-2856C4334E59}" type="slidenum">
              <a:rPr lang="en-GB" smtClean="0"/>
              <a:t>36</a:t>
            </a:fld>
            <a:endParaRPr lang="en-GB" dirty="0"/>
          </a:p>
        </p:txBody>
      </p:sp>
      <p:sp>
        <p:nvSpPr>
          <p:cNvPr id="2" name="Footer Placeholder 1">
            <a:extLst>
              <a:ext uri="{FF2B5EF4-FFF2-40B4-BE49-F238E27FC236}">
                <a16:creationId xmlns:a16="http://schemas.microsoft.com/office/drawing/2014/main" id="{15F6F07D-6090-48C7-90AB-53A3D4FF5F9F}"/>
              </a:ext>
            </a:extLst>
          </p:cNvPr>
          <p:cNvSpPr>
            <a:spLocks noGrp="1"/>
          </p:cNvSpPr>
          <p:nvPr>
            <p:ph type="ftr" sz="quarter" idx="13"/>
          </p:nvPr>
        </p:nvSpPr>
        <p:spPr/>
        <p:txBody>
          <a:bodyPr/>
          <a:lstStyle/>
          <a:p>
            <a:r>
              <a:rPr lang="en-GB"/>
              <a:t>School of Computing , Engineering and Digital Technologies</a:t>
            </a:r>
            <a:endParaRPr lang="en-GB" dirty="0"/>
          </a:p>
        </p:txBody>
      </p:sp>
      <p:sp>
        <p:nvSpPr>
          <p:cNvPr id="6" name="Title 1">
            <a:extLst>
              <a:ext uri="{FF2B5EF4-FFF2-40B4-BE49-F238E27FC236}">
                <a16:creationId xmlns:a16="http://schemas.microsoft.com/office/drawing/2014/main" id="{D36EC9E1-4543-45FE-8E8B-21BF7311072E}"/>
              </a:ext>
            </a:extLst>
          </p:cNvPr>
          <p:cNvSpPr txBox="1">
            <a:spLocks/>
          </p:cNvSpPr>
          <p:nvPr/>
        </p:nvSpPr>
        <p:spPr>
          <a:xfrm>
            <a:off x="383720" y="279247"/>
            <a:ext cx="7427168" cy="70609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GB" dirty="0"/>
              <a:t>Example 6 </a:t>
            </a:r>
            <a:r>
              <a:rPr lang="en-GB" dirty="0">
                <a:solidFill>
                  <a:srgbClr val="FF0000"/>
                </a:solidFill>
              </a:rPr>
              <a:t>–</a:t>
            </a:r>
            <a:r>
              <a:rPr lang="en-GB" dirty="0"/>
              <a:t> </a:t>
            </a:r>
            <a:r>
              <a:rPr lang="en-GB" dirty="0">
                <a:solidFill>
                  <a:srgbClr val="FF0000"/>
                </a:solidFill>
              </a:rPr>
              <a:t>binary search algorithm </a:t>
            </a:r>
            <a:endParaRPr lang="en-GB" dirty="0"/>
          </a:p>
        </p:txBody>
      </p:sp>
      <p:sp>
        <p:nvSpPr>
          <p:cNvPr id="12" name="Content Placeholder 4">
            <a:extLst>
              <a:ext uri="{FF2B5EF4-FFF2-40B4-BE49-F238E27FC236}">
                <a16:creationId xmlns:a16="http://schemas.microsoft.com/office/drawing/2014/main" id="{361AC85A-D562-4B14-839F-4CC58C3106A9}"/>
              </a:ext>
            </a:extLst>
          </p:cNvPr>
          <p:cNvSpPr txBox="1">
            <a:spLocks/>
          </p:cNvSpPr>
          <p:nvPr/>
        </p:nvSpPr>
        <p:spPr>
          <a:xfrm>
            <a:off x="356507" y="1835525"/>
            <a:ext cx="11478986" cy="83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If n = 10 the worst-case scenario is </a:t>
            </a:r>
            <a:r>
              <a:rPr lang="en-US" b="1" dirty="0"/>
              <a:t>log</a:t>
            </a:r>
            <a:r>
              <a:rPr lang="en-US" b="1" baseline="-25000" dirty="0"/>
              <a:t>2</a:t>
            </a:r>
            <a:r>
              <a:rPr lang="en-US" b="1" dirty="0"/>
              <a:t>(10) </a:t>
            </a:r>
            <a:r>
              <a:rPr lang="en-US" dirty="0"/>
              <a:t>= 3.32      4 comparisons</a:t>
            </a:r>
            <a:endParaRPr lang="en-GB" dirty="0"/>
          </a:p>
        </p:txBody>
      </p:sp>
      <p:graphicFrame>
        <p:nvGraphicFramePr>
          <p:cNvPr id="13" name="Table 7">
            <a:extLst>
              <a:ext uri="{FF2B5EF4-FFF2-40B4-BE49-F238E27FC236}">
                <a16:creationId xmlns:a16="http://schemas.microsoft.com/office/drawing/2014/main" id="{5DC74D62-C77B-42DD-AC17-0CFD952AC430}"/>
              </a:ext>
            </a:extLst>
          </p:cNvPr>
          <p:cNvGraphicFramePr>
            <a:graphicFrameLocks noGrp="1"/>
          </p:cNvGraphicFramePr>
          <p:nvPr>
            <p:extLst>
              <p:ext uri="{D42A27DB-BD31-4B8C-83A1-F6EECF244321}">
                <p14:modId xmlns:p14="http://schemas.microsoft.com/office/powerpoint/2010/main" val="3726122220"/>
              </p:ext>
            </p:extLst>
          </p:nvPr>
        </p:nvGraphicFramePr>
        <p:xfrm>
          <a:off x="3176321" y="3210560"/>
          <a:ext cx="5373990" cy="36576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gridCol w="537399">
                  <a:extLst>
                    <a:ext uri="{9D8B030D-6E8A-4147-A177-3AD203B41FA5}">
                      <a16:colId xmlns:a16="http://schemas.microsoft.com/office/drawing/2014/main" val="2961316939"/>
                    </a:ext>
                  </a:extLst>
                </a:gridCol>
                <a:gridCol w="537399">
                  <a:extLst>
                    <a:ext uri="{9D8B030D-6E8A-4147-A177-3AD203B41FA5}">
                      <a16:colId xmlns:a16="http://schemas.microsoft.com/office/drawing/2014/main" val="2236113152"/>
                    </a:ext>
                  </a:extLst>
                </a:gridCol>
                <a:gridCol w="537399">
                  <a:extLst>
                    <a:ext uri="{9D8B030D-6E8A-4147-A177-3AD203B41FA5}">
                      <a16:colId xmlns:a16="http://schemas.microsoft.com/office/drawing/2014/main" val="3260470935"/>
                    </a:ext>
                  </a:extLst>
                </a:gridCol>
                <a:gridCol w="537399">
                  <a:extLst>
                    <a:ext uri="{9D8B030D-6E8A-4147-A177-3AD203B41FA5}">
                      <a16:colId xmlns:a16="http://schemas.microsoft.com/office/drawing/2014/main" val="3236186365"/>
                    </a:ext>
                  </a:extLst>
                </a:gridCol>
                <a:gridCol w="537399">
                  <a:extLst>
                    <a:ext uri="{9D8B030D-6E8A-4147-A177-3AD203B41FA5}">
                      <a16:colId xmlns:a16="http://schemas.microsoft.com/office/drawing/2014/main" val="1553178157"/>
                    </a:ext>
                  </a:extLst>
                </a:gridCol>
                <a:gridCol w="537399">
                  <a:extLst>
                    <a:ext uri="{9D8B030D-6E8A-4147-A177-3AD203B41FA5}">
                      <a16:colId xmlns:a16="http://schemas.microsoft.com/office/drawing/2014/main" val="2451414497"/>
                    </a:ext>
                  </a:extLst>
                </a:gridCol>
                <a:gridCol w="537399">
                  <a:extLst>
                    <a:ext uri="{9D8B030D-6E8A-4147-A177-3AD203B41FA5}">
                      <a16:colId xmlns:a16="http://schemas.microsoft.com/office/drawing/2014/main" val="2620387551"/>
                    </a:ext>
                  </a:extLst>
                </a:gridCol>
                <a:gridCol w="537399">
                  <a:extLst>
                    <a:ext uri="{9D8B030D-6E8A-4147-A177-3AD203B41FA5}">
                      <a16:colId xmlns:a16="http://schemas.microsoft.com/office/drawing/2014/main" val="2521949614"/>
                    </a:ext>
                  </a:extLst>
                </a:gridCol>
              </a:tblGrid>
              <a:tr h="327066">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tc>
                  <a:txBody>
                    <a:bodyPr/>
                    <a:lstStyle/>
                    <a:p>
                      <a:pPr algn="ctr"/>
                      <a:r>
                        <a:rPr lang="en-GB" dirty="0">
                          <a:solidFill>
                            <a:schemeClr val="tx1"/>
                          </a:solidFill>
                        </a:rPr>
                        <a:t>9</a:t>
                      </a:r>
                    </a:p>
                  </a:txBody>
                  <a:tcPr>
                    <a:solidFill>
                      <a:schemeClr val="accent1">
                        <a:lumMod val="20000"/>
                        <a:lumOff val="80000"/>
                      </a:schemeClr>
                    </a:solidFill>
                  </a:tcPr>
                </a:tc>
                <a:tc>
                  <a:txBody>
                    <a:bodyPr/>
                    <a:lstStyle/>
                    <a:p>
                      <a:pPr algn="ctr"/>
                      <a:r>
                        <a:rPr lang="en-GB" dirty="0">
                          <a:solidFill>
                            <a:schemeClr val="tx1"/>
                          </a:solidFill>
                        </a:rPr>
                        <a:t>10</a:t>
                      </a:r>
                    </a:p>
                  </a:txBody>
                  <a:tcPr>
                    <a:solidFill>
                      <a:schemeClr val="accent1">
                        <a:lumMod val="20000"/>
                        <a:lumOff val="80000"/>
                      </a:schemeClr>
                    </a:solidFill>
                  </a:tcPr>
                </a:tc>
                <a:tc>
                  <a:txBody>
                    <a:bodyPr/>
                    <a:lstStyle/>
                    <a:p>
                      <a:pPr algn="ctr"/>
                      <a:r>
                        <a:rPr lang="en-GB" dirty="0">
                          <a:solidFill>
                            <a:schemeClr val="tx1"/>
                          </a:solidFill>
                        </a:rPr>
                        <a:t>12</a:t>
                      </a:r>
                    </a:p>
                  </a:txBody>
                  <a:tcPr>
                    <a:solidFill>
                      <a:schemeClr val="accent1">
                        <a:lumMod val="20000"/>
                        <a:lumOff val="80000"/>
                      </a:schemeClr>
                    </a:solidFill>
                  </a:tcPr>
                </a:tc>
                <a:tc>
                  <a:txBody>
                    <a:bodyPr/>
                    <a:lstStyle/>
                    <a:p>
                      <a:pPr algn="ctr"/>
                      <a:r>
                        <a:rPr lang="en-GB" dirty="0">
                          <a:solidFill>
                            <a:schemeClr val="tx1"/>
                          </a:solidFill>
                        </a:rPr>
                        <a:t>14</a:t>
                      </a:r>
                    </a:p>
                  </a:txBody>
                  <a:tcPr>
                    <a:solidFill>
                      <a:schemeClr val="accent1">
                        <a:lumMod val="20000"/>
                        <a:lumOff val="80000"/>
                      </a:schemeClr>
                    </a:solidFill>
                  </a:tcPr>
                </a:tc>
                <a:tc>
                  <a:txBody>
                    <a:bodyPr/>
                    <a:lstStyle/>
                    <a:p>
                      <a:pPr algn="ctr"/>
                      <a:r>
                        <a:rPr lang="en-GB" dirty="0">
                          <a:solidFill>
                            <a:schemeClr val="tx1"/>
                          </a:solidFill>
                        </a:rPr>
                        <a:t>17</a:t>
                      </a:r>
                    </a:p>
                  </a:txBody>
                  <a:tcPr>
                    <a:solidFill>
                      <a:schemeClr val="accent1">
                        <a:lumMod val="20000"/>
                        <a:lumOff val="80000"/>
                      </a:schemeClr>
                    </a:solidFill>
                  </a:tcPr>
                </a:tc>
                <a:tc>
                  <a:txBody>
                    <a:bodyPr/>
                    <a:lstStyle/>
                    <a:p>
                      <a:pPr algn="ctr"/>
                      <a:r>
                        <a:rPr lang="en-GB" dirty="0">
                          <a:solidFill>
                            <a:schemeClr val="tx1"/>
                          </a:solidFill>
                        </a:rPr>
                        <a:t>20</a:t>
                      </a:r>
                    </a:p>
                  </a:txBody>
                  <a:tcPr>
                    <a:solidFill>
                      <a:schemeClr val="accent1">
                        <a:lumMod val="20000"/>
                        <a:lumOff val="80000"/>
                      </a:schemeClr>
                    </a:solidFill>
                  </a:tcPr>
                </a:tc>
                <a:tc>
                  <a:txBody>
                    <a:bodyPr/>
                    <a:lstStyle/>
                    <a:p>
                      <a:pPr algn="ctr"/>
                      <a:r>
                        <a:rPr lang="en-GB" dirty="0">
                          <a:solidFill>
                            <a:schemeClr val="tx1"/>
                          </a:solidFill>
                        </a:rPr>
                        <a:t>24</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14" name="Table 13">
            <a:extLst>
              <a:ext uri="{FF2B5EF4-FFF2-40B4-BE49-F238E27FC236}">
                <a16:creationId xmlns:a16="http://schemas.microsoft.com/office/drawing/2014/main" id="{3DDB16E1-E90D-43A6-B7F8-2BE428668EB7}"/>
              </a:ext>
            </a:extLst>
          </p:cNvPr>
          <p:cNvGraphicFramePr>
            <a:graphicFrameLocks noGrp="1"/>
          </p:cNvGraphicFramePr>
          <p:nvPr>
            <p:extLst>
              <p:ext uri="{D42A27DB-BD31-4B8C-83A1-F6EECF244321}">
                <p14:modId xmlns:p14="http://schemas.microsoft.com/office/powerpoint/2010/main" val="3244255147"/>
              </p:ext>
            </p:extLst>
          </p:nvPr>
        </p:nvGraphicFramePr>
        <p:xfrm>
          <a:off x="3176321" y="3858454"/>
          <a:ext cx="2686995"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gridCol w="537399">
                  <a:extLst>
                    <a:ext uri="{9D8B030D-6E8A-4147-A177-3AD203B41FA5}">
                      <a16:colId xmlns:a16="http://schemas.microsoft.com/office/drawing/2014/main" val="2961316939"/>
                    </a:ext>
                  </a:extLst>
                </a:gridCol>
                <a:gridCol w="537399">
                  <a:extLst>
                    <a:ext uri="{9D8B030D-6E8A-4147-A177-3AD203B41FA5}">
                      <a16:colId xmlns:a16="http://schemas.microsoft.com/office/drawing/2014/main" val="2236113152"/>
                    </a:ext>
                  </a:extLst>
                </a:gridCol>
                <a:gridCol w="537399">
                  <a:extLst>
                    <a:ext uri="{9D8B030D-6E8A-4147-A177-3AD203B41FA5}">
                      <a16:colId xmlns:a16="http://schemas.microsoft.com/office/drawing/2014/main" val="3260470935"/>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tc>
                  <a:txBody>
                    <a:bodyPr/>
                    <a:lstStyle/>
                    <a:p>
                      <a:pPr algn="ctr"/>
                      <a:r>
                        <a:rPr lang="en-GB" dirty="0">
                          <a:solidFill>
                            <a:schemeClr val="tx1"/>
                          </a:solidFill>
                        </a:rPr>
                        <a:t>9</a:t>
                      </a:r>
                    </a:p>
                  </a:txBody>
                  <a:tcPr>
                    <a:solidFill>
                      <a:schemeClr val="accent1">
                        <a:lumMod val="20000"/>
                        <a:lumOff val="80000"/>
                      </a:schemeClr>
                    </a:solidFill>
                  </a:tcPr>
                </a:tc>
                <a:tc>
                  <a:txBody>
                    <a:bodyPr/>
                    <a:lstStyle/>
                    <a:p>
                      <a:pPr algn="ctr"/>
                      <a:r>
                        <a:rPr lang="en-GB" dirty="0">
                          <a:solidFill>
                            <a:schemeClr val="tx1"/>
                          </a:solidFill>
                        </a:rPr>
                        <a:t>10</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15" name="Table 14">
            <a:extLst>
              <a:ext uri="{FF2B5EF4-FFF2-40B4-BE49-F238E27FC236}">
                <a16:creationId xmlns:a16="http://schemas.microsoft.com/office/drawing/2014/main" id="{C9D33C23-23E1-4459-A360-502A6CFB4172}"/>
              </a:ext>
            </a:extLst>
          </p:cNvPr>
          <p:cNvGraphicFramePr>
            <a:graphicFrameLocks noGrp="1"/>
          </p:cNvGraphicFramePr>
          <p:nvPr>
            <p:extLst>
              <p:ext uri="{D42A27DB-BD31-4B8C-83A1-F6EECF244321}">
                <p14:modId xmlns:p14="http://schemas.microsoft.com/office/powerpoint/2010/main" val="1140940369"/>
              </p:ext>
            </p:extLst>
          </p:nvPr>
        </p:nvGraphicFramePr>
        <p:xfrm>
          <a:off x="3176321" y="4506348"/>
          <a:ext cx="1074798"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16" name="Table 15">
            <a:extLst>
              <a:ext uri="{FF2B5EF4-FFF2-40B4-BE49-F238E27FC236}">
                <a16:creationId xmlns:a16="http://schemas.microsoft.com/office/drawing/2014/main" id="{5087ADAB-1714-49C6-9EEB-4CE9E92860B0}"/>
              </a:ext>
            </a:extLst>
          </p:cNvPr>
          <p:cNvGraphicFramePr>
            <a:graphicFrameLocks noGrp="1"/>
          </p:cNvGraphicFramePr>
          <p:nvPr>
            <p:extLst>
              <p:ext uri="{D42A27DB-BD31-4B8C-83A1-F6EECF244321}">
                <p14:modId xmlns:p14="http://schemas.microsoft.com/office/powerpoint/2010/main" val="3614497867"/>
              </p:ext>
            </p:extLst>
          </p:nvPr>
        </p:nvGraphicFramePr>
        <p:xfrm>
          <a:off x="3712305" y="5239322"/>
          <a:ext cx="537399"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1373934822"/>
                    </a:ext>
                  </a:extLst>
                </a:gridCol>
              </a:tblGrid>
              <a:tr h="370840">
                <a:tc>
                  <a:txBody>
                    <a:bodyPr/>
                    <a:lstStyle/>
                    <a:p>
                      <a:pPr algn="ctr"/>
                      <a:r>
                        <a:rPr lang="en-GB" dirty="0">
                          <a:solidFill>
                            <a:schemeClr val="tx1"/>
                          </a:solidFill>
                        </a:rPr>
                        <a:t>5</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sp>
        <p:nvSpPr>
          <p:cNvPr id="17" name="TextBox 16">
            <a:extLst>
              <a:ext uri="{FF2B5EF4-FFF2-40B4-BE49-F238E27FC236}">
                <a16:creationId xmlns:a16="http://schemas.microsoft.com/office/drawing/2014/main" id="{6813C9DF-D43B-4D43-8305-F0BCBAA2B126}"/>
              </a:ext>
            </a:extLst>
          </p:cNvPr>
          <p:cNvSpPr txBox="1"/>
          <p:nvPr/>
        </p:nvSpPr>
        <p:spPr>
          <a:xfrm>
            <a:off x="459978" y="3002770"/>
            <a:ext cx="1488332" cy="646331"/>
          </a:xfrm>
          <a:prstGeom prst="rect">
            <a:avLst/>
          </a:prstGeom>
          <a:noFill/>
        </p:spPr>
        <p:txBody>
          <a:bodyPr wrap="square" rtlCol="0">
            <a:spAutoFit/>
          </a:bodyPr>
          <a:lstStyle/>
          <a:p>
            <a:r>
              <a:rPr lang="en-GB" dirty="0"/>
              <a:t>Looking for number 4</a:t>
            </a:r>
          </a:p>
        </p:txBody>
      </p:sp>
      <p:sp>
        <p:nvSpPr>
          <p:cNvPr id="18" name="Content Placeholder 4">
            <a:extLst>
              <a:ext uri="{FF2B5EF4-FFF2-40B4-BE49-F238E27FC236}">
                <a16:creationId xmlns:a16="http://schemas.microsoft.com/office/drawing/2014/main" id="{B2E9E05D-8F73-4120-89EA-1D0D3FD99CB4}"/>
              </a:ext>
            </a:extLst>
          </p:cNvPr>
          <p:cNvSpPr txBox="1">
            <a:spLocks/>
          </p:cNvSpPr>
          <p:nvPr/>
        </p:nvSpPr>
        <p:spPr>
          <a:xfrm>
            <a:off x="370114" y="2340539"/>
            <a:ext cx="11478986" cy="83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If n = 15 the worst-case scenario is </a:t>
            </a:r>
            <a:r>
              <a:rPr lang="en-US" b="1" dirty="0"/>
              <a:t>log</a:t>
            </a:r>
            <a:r>
              <a:rPr lang="en-US" b="1" baseline="-25000" dirty="0"/>
              <a:t>2</a:t>
            </a:r>
            <a:r>
              <a:rPr lang="en-US" b="1" dirty="0"/>
              <a:t>(15) </a:t>
            </a:r>
            <a:r>
              <a:rPr lang="en-US" dirty="0"/>
              <a:t>= 3.91      4 comparisons</a:t>
            </a:r>
            <a:endParaRPr lang="en-GB" dirty="0"/>
          </a:p>
        </p:txBody>
      </p:sp>
    </p:spTree>
    <p:extLst>
      <p:ext uri="{BB962C8B-B14F-4D97-AF65-F5344CB8AC3E}">
        <p14:creationId xmlns:p14="http://schemas.microsoft.com/office/powerpoint/2010/main" val="415246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8D61AF-3D07-4D41-B693-E41CC7EF3231}"/>
              </a:ext>
            </a:extLst>
          </p:cNvPr>
          <p:cNvSpPr>
            <a:spLocks noGrp="1"/>
          </p:cNvSpPr>
          <p:nvPr>
            <p:ph idx="1"/>
          </p:nvPr>
        </p:nvSpPr>
        <p:spPr/>
        <p:txBody>
          <a:bodyPr/>
          <a:lstStyle/>
          <a:p>
            <a:pPr marL="0" indent="0">
              <a:buNone/>
            </a:pPr>
            <a:r>
              <a:rPr lang="en-GB" dirty="0"/>
              <a:t>If n = 10 the worst-case scenario is </a:t>
            </a:r>
            <a:r>
              <a:rPr lang="en-US" b="1" dirty="0"/>
              <a:t>log</a:t>
            </a:r>
            <a:r>
              <a:rPr lang="en-US" b="1" baseline="-25000" dirty="0"/>
              <a:t>2</a:t>
            </a:r>
            <a:r>
              <a:rPr lang="en-US" b="1" dirty="0"/>
              <a:t>(10) </a:t>
            </a:r>
            <a:r>
              <a:rPr lang="en-US" dirty="0"/>
              <a:t>= 3.32      4 comparisons</a:t>
            </a:r>
          </a:p>
          <a:p>
            <a:pPr marL="0" indent="0">
              <a:buNone/>
            </a:pPr>
            <a:r>
              <a:rPr lang="en-GB" dirty="0"/>
              <a:t>If n = 100 the worst-case scenario is </a:t>
            </a:r>
            <a:r>
              <a:rPr lang="en-US" b="1" dirty="0"/>
              <a:t>log</a:t>
            </a:r>
            <a:r>
              <a:rPr lang="en-US" b="1" baseline="-25000" dirty="0"/>
              <a:t>2</a:t>
            </a:r>
            <a:r>
              <a:rPr lang="en-US" b="1" dirty="0"/>
              <a:t>(100) </a:t>
            </a:r>
            <a:r>
              <a:rPr lang="en-US" dirty="0"/>
              <a:t>= 6.64  7 comparisons</a:t>
            </a:r>
          </a:p>
          <a:p>
            <a:pPr marL="0" indent="0">
              <a:buNone/>
            </a:pPr>
            <a:r>
              <a:rPr lang="en-GB" dirty="0"/>
              <a:t>If n = 1000 the worst-case scenario is </a:t>
            </a:r>
            <a:r>
              <a:rPr lang="en-US" b="1" dirty="0"/>
              <a:t>log</a:t>
            </a:r>
            <a:r>
              <a:rPr lang="en-US" b="1" baseline="-25000" dirty="0"/>
              <a:t>2</a:t>
            </a:r>
            <a:r>
              <a:rPr lang="en-US" b="1" dirty="0"/>
              <a:t>(1000) </a:t>
            </a:r>
            <a:r>
              <a:rPr lang="en-US" dirty="0"/>
              <a:t>= 9.97 10 comparisons</a:t>
            </a:r>
          </a:p>
          <a:p>
            <a:pPr marL="0" indent="0">
              <a:buNone/>
            </a:pPr>
            <a:endParaRPr lang="en-US" b="1" dirty="0"/>
          </a:p>
          <a:p>
            <a:pPr marL="0" indent="0">
              <a:buNone/>
            </a:pPr>
            <a:r>
              <a:rPr lang="en-US" b="1" dirty="0"/>
              <a:t> </a:t>
            </a:r>
            <a:endParaRPr lang="en-GB" dirty="0"/>
          </a:p>
        </p:txBody>
      </p:sp>
      <p:sp>
        <p:nvSpPr>
          <p:cNvPr id="3" name="Slide Number Placeholder 2">
            <a:extLst>
              <a:ext uri="{FF2B5EF4-FFF2-40B4-BE49-F238E27FC236}">
                <a16:creationId xmlns:a16="http://schemas.microsoft.com/office/drawing/2014/main" id="{97D2AA82-9BDE-4345-9DD4-5B053F90D20F}"/>
              </a:ext>
            </a:extLst>
          </p:cNvPr>
          <p:cNvSpPr>
            <a:spLocks noGrp="1"/>
          </p:cNvSpPr>
          <p:nvPr>
            <p:ph type="sldNum" sz="quarter" idx="12"/>
          </p:nvPr>
        </p:nvSpPr>
        <p:spPr/>
        <p:txBody>
          <a:bodyPr/>
          <a:lstStyle/>
          <a:p>
            <a:fld id="{5BC3EEBC-8848-48BC-9E86-2856C4334E59}" type="slidenum">
              <a:rPr lang="en-GB" smtClean="0"/>
              <a:t>37</a:t>
            </a:fld>
            <a:endParaRPr lang="en-GB" dirty="0"/>
          </a:p>
        </p:txBody>
      </p:sp>
      <p:sp>
        <p:nvSpPr>
          <p:cNvPr id="2" name="Footer Placeholder 1">
            <a:extLst>
              <a:ext uri="{FF2B5EF4-FFF2-40B4-BE49-F238E27FC236}">
                <a16:creationId xmlns:a16="http://schemas.microsoft.com/office/drawing/2014/main" id="{15F6F07D-6090-48C7-90AB-53A3D4FF5F9F}"/>
              </a:ext>
            </a:extLst>
          </p:cNvPr>
          <p:cNvSpPr>
            <a:spLocks noGrp="1"/>
          </p:cNvSpPr>
          <p:nvPr>
            <p:ph type="ftr" sz="quarter" idx="13"/>
          </p:nvPr>
        </p:nvSpPr>
        <p:spPr/>
        <p:txBody>
          <a:bodyPr/>
          <a:lstStyle/>
          <a:p>
            <a:r>
              <a:rPr lang="en-GB"/>
              <a:t>School of Computing , Engineering and Digital Technologies</a:t>
            </a:r>
            <a:endParaRPr lang="en-GB" dirty="0"/>
          </a:p>
        </p:txBody>
      </p:sp>
      <p:sp>
        <p:nvSpPr>
          <p:cNvPr id="6" name="Title 1">
            <a:extLst>
              <a:ext uri="{FF2B5EF4-FFF2-40B4-BE49-F238E27FC236}">
                <a16:creationId xmlns:a16="http://schemas.microsoft.com/office/drawing/2014/main" id="{D36EC9E1-4543-45FE-8E8B-21BF7311072E}"/>
              </a:ext>
            </a:extLst>
          </p:cNvPr>
          <p:cNvSpPr txBox="1">
            <a:spLocks/>
          </p:cNvSpPr>
          <p:nvPr/>
        </p:nvSpPr>
        <p:spPr>
          <a:xfrm>
            <a:off x="383720" y="279247"/>
            <a:ext cx="7427168" cy="70609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GB" dirty="0"/>
              <a:t>Example 6 </a:t>
            </a:r>
            <a:r>
              <a:rPr lang="en-GB" dirty="0">
                <a:solidFill>
                  <a:srgbClr val="FF0000"/>
                </a:solidFill>
              </a:rPr>
              <a:t>–</a:t>
            </a:r>
            <a:r>
              <a:rPr lang="en-GB" dirty="0"/>
              <a:t> </a:t>
            </a:r>
            <a:r>
              <a:rPr lang="en-GB" dirty="0">
                <a:solidFill>
                  <a:srgbClr val="FF0000"/>
                </a:solidFill>
              </a:rPr>
              <a:t>binary search algorithm </a:t>
            </a:r>
            <a:endParaRPr lang="en-GB" dirty="0"/>
          </a:p>
        </p:txBody>
      </p:sp>
      <p:graphicFrame>
        <p:nvGraphicFramePr>
          <p:cNvPr id="7" name="Table 7">
            <a:extLst>
              <a:ext uri="{FF2B5EF4-FFF2-40B4-BE49-F238E27FC236}">
                <a16:creationId xmlns:a16="http://schemas.microsoft.com/office/drawing/2014/main" id="{4BD8D400-619A-4284-BBF4-6941796337B7}"/>
              </a:ext>
            </a:extLst>
          </p:cNvPr>
          <p:cNvGraphicFramePr>
            <a:graphicFrameLocks noGrp="1"/>
          </p:cNvGraphicFramePr>
          <p:nvPr/>
        </p:nvGraphicFramePr>
        <p:xfrm>
          <a:off x="3023921" y="3058160"/>
          <a:ext cx="5373990" cy="36576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gridCol w="537399">
                  <a:extLst>
                    <a:ext uri="{9D8B030D-6E8A-4147-A177-3AD203B41FA5}">
                      <a16:colId xmlns:a16="http://schemas.microsoft.com/office/drawing/2014/main" val="2961316939"/>
                    </a:ext>
                  </a:extLst>
                </a:gridCol>
                <a:gridCol w="537399">
                  <a:extLst>
                    <a:ext uri="{9D8B030D-6E8A-4147-A177-3AD203B41FA5}">
                      <a16:colId xmlns:a16="http://schemas.microsoft.com/office/drawing/2014/main" val="2236113152"/>
                    </a:ext>
                  </a:extLst>
                </a:gridCol>
                <a:gridCol w="537399">
                  <a:extLst>
                    <a:ext uri="{9D8B030D-6E8A-4147-A177-3AD203B41FA5}">
                      <a16:colId xmlns:a16="http://schemas.microsoft.com/office/drawing/2014/main" val="3260470935"/>
                    </a:ext>
                  </a:extLst>
                </a:gridCol>
                <a:gridCol w="537399">
                  <a:extLst>
                    <a:ext uri="{9D8B030D-6E8A-4147-A177-3AD203B41FA5}">
                      <a16:colId xmlns:a16="http://schemas.microsoft.com/office/drawing/2014/main" val="3236186365"/>
                    </a:ext>
                  </a:extLst>
                </a:gridCol>
                <a:gridCol w="537399">
                  <a:extLst>
                    <a:ext uri="{9D8B030D-6E8A-4147-A177-3AD203B41FA5}">
                      <a16:colId xmlns:a16="http://schemas.microsoft.com/office/drawing/2014/main" val="1553178157"/>
                    </a:ext>
                  </a:extLst>
                </a:gridCol>
                <a:gridCol w="537399">
                  <a:extLst>
                    <a:ext uri="{9D8B030D-6E8A-4147-A177-3AD203B41FA5}">
                      <a16:colId xmlns:a16="http://schemas.microsoft.com/office/drawing/2014/main" val="2451414497"/>
                    </a:ext>
                  </a:extLst>
                </a:gridCol>
                <a:gridCol w="537399">
                  <a:extLst>
                    <a:ext uri="{9D8B030D-6E8A-4147-A177-3AD203B41FA5}">
                      <a16:colId xmlns:a16="http://schemas.microsoft.com/office/drawing/2014/main" val="2620387551"/>
                    </a:ext>
                  </a:extLst>
                </a:gridCol>
                <a:gridCol w="537399">
                  <a:extLst>
                    <a:ext uri="{9D8B030D-6E8A-4147-A177-3AD203B41FA5}">
                      <a16:colId xmlns:a16="http://schemas.microsoft.com/office/drawing/2014/main" val="2521949614"/>
                    </a:ext>
                  </a:extLst>
                </a:gridCol>
              </a:tblGrid>
              <a:tr h="327066">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tc>
                  <a:txBody>
                    <a:bodyPr/>
                    <a:lstStyle/>
                    <a:p>
                      <a:pPr algn="ctr"/>
                      <a:r>
                        <a:rPr lang="en-GB" dirty="0">
                          <a:solidFill>
                            <a:schemeClr val="tx1"/>
                          </a:solidFill>
                        </a:rPr>
                        <a:t>9</a:t>
                      </a:r>
                    </a:p>
                  </a:txBody>
                  <a:tcPr>
                    <a:solidFill>
                      <a:schemeClr val="accent1">
                        <a:lumMod val="20000"/>
                        <a:lumOff val="80000"/>
                      </a:schemeClr>
                    </a:solidFill>
                  </a:tcPr>
                </a:tc>
                <a:tc>
                  <a:txBody>
                    <a:bodyPr/>
                    <a:lstStyle/>
                    <a:p>
                      <a:pPr algn="ctr"/>
                      <a:r>
                        <a:rPr lang="en-GB" dirty="0">
                          <a:solidFill>
                            <a:schemeClr val="tx1"/>
                          </a:solidFill>
                        </a:rPr>
                        <a:t>10</a:t>
                      </a:r>
                    </a:p>
                  </a:txBody>
                  <a:tcPr>
                    <a:solidFill>
                      <a:schemeClr val="accent1">
                        <a:lumMod val="20000"/>
                        <a:lumOff val="80000"/>
                      </a:schemeClr>
                    </a:solidFill>
                  </a:tcPr>
                </a:tc>
                <a:tc>
                  <a:txBody>
                    <a:bodyPr/>
                    <a:lstStyle/>
                    <a:p>
                      <a:pPr algn="ctr"/>
                      <a:r>
                        <a:rPr lang="en-GB" dirty="0">
                          <a:solidFill>
                            <a:schemeClr val="tx1"/>
                          </a:solidFill>
                        </a:rPr>
                        <a:t>12</a:t>
                      </a:r>
                    </a:p>
                  </a:txBody>
                  <a:tcPr>
                    <a:solidFill>
                      <a:schemeClr val="accent1">
                        <a:lumMod val="20000"/>
                        <a:lumOff val="80000"/>
                      </a:schemeClr>
                    </a:solidFill>
                  </a:tcPr>
                </a:tc>
                <a:tc>
                  <a:txBody>
                    <a:bodyPr/>
                    <a:lstStyle/>
                    <a:p>
                      <a:pPr algn="ctr"/>
                      <a:r>
                        <a:rPr lang="en-GB" dirty="0">
                          <a:solidFill>
                            <a:schemeClr val="tx1"/>
                          </a:solidFill>
                        </a:rPr>
                        <a:t>14</a:t>
                      </a:r>
                    </a:p>
                  </a:txBody>
                  <a:tcPr>
                    <a:solidFill>
                      <a:schemeClr val="accent1">
                        <a:lumMod val="20000"/>
                        <a:lumOff val="80000"/>
                      </a:schemeClr>
                    </a:solidFill>
                  </a:tcPr>
                </a:tc>
                <a:tc>
                  <a:txBody>
                    <a:bodyPr/>
                    <a:lstStyle/>
                    <a:p>
                      <a:pPr algn="ctr"/>
                      <a:r>
                        <a:rPr lang="en-GB" dirty="0">
                          <a:solidFill>
                            <a:schemeClr val="tx1"/>
                          </a:solidFill>
                        </a:rPr>
                        <a:t>17</a:t>
                      </a:r>
                    </a:p>
                  </a:txBody>
                  <a:tcPr>
                    <a:solidFill>
                      <a:schemeClr val="accent1">
                        <a:lumMod val="20000"/>
                        <a:lumOff val="80000"/>
                      </a:schemeClr>
                    </a:solidFill>
                  </a:tcPr>
                </a:tc>
                <a:tc>
                  <a:txBody>
                    <a:bodyPr/>
                    <a:lstStyle/>
                    <a:p>
                      <a:pPr algn="ctr"/>
                      <a:r>
                        <a:rPr lang="en-GB" dirty="0">
                          <a:solidFill>
                            <a:schemeClr val="tx1"/>
                          </a:solidFill>
                        </a:rPr>
                        <a:t>20</a:t>
                      </a:r>
                    </a:p>
                  </a:txBody>
                  <a:tcPr>
                    <a:solidFill>
                      <a:schemeClr val="accent1">
                        <a:lumMod val="20000"/>
                        <a:lumOff val="80000"/>
                      </a:schemeClr>
                    </a:solidFill>
                  </a:tcPr>
                </a:tc>
                <a:tc>
                  <a:txBody>
                    <a:bodyPr/>
                    <a:lstStyle/>
                    <a:p>
                      <a:pPr algn="ctr"/>
                      <a:r>
                        <a:rPr lang="en-GB" dirty="0">
                          <a:solidFill>
                            <a:schemeClr val="tx1"/>
                          </a:solidFill>
                        </a:rPr>
                        <a:t>24</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8" name="Table 7">
            <a:extLst>
              <a:ext uri="{FF2B5EF4-FFF2-40B4-BE49-F238E27FC236}">
                <a16:creationId xmlns:a16="http://schemas.microsoft.com/office/drawing/2014/main" id="{C5E0FAD4-C959-42FC-8529-D8129B85F948}"/>
              </a:ext>
            </a:extLst>
          </p:cNvPr>
          <p:cNvGraphicFramePr>
            <a:graphicFrameLocks noGrp="1"/>
          </p:cNvGraphicFramePr>
          <p:nvPr/>
        </p:nvGraphicFramePr>
        <p:xfrm>
          <a:off x="3023921" y="3706054"/>
          <a:ext cx="2686995"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gridCol w="537399">
                  <a:extLst>
                    <a:ext uri="{9D8B030D-6E8A-4147-A177-3AD203B41FA5}">
                      <a16:colId xmlns:a16="http://schemas.microsoft.com/office/drawing/2014/main" val="2961316939"/>
                    </a:ext>
                  </a:extLst>
                </a:gridCol>
                <a:gridCol w="537399">
                  <a:extLst>
                    <a:ext uri="{9D8B030D-6E8A-4147-A177-3AD203B41FA5}">
                      <a16:colId xmlns:a16="http://schemas.microsoft.com/office/drawing/2014/main" val="2236113152"/>
                    </a:ext>
                  </a:extLst>
                </a:gridCol>
                <a:gridCol w="537399">
                  <a:extLst>
                    <a:ext uri="{9D8B030D-6E8A-4147-A177-3AD203B41FA5}">
                      <a16:colId xmlns:a16="http://schemas.microsoft.com/office/drawing/2014/main" val="3260470935"/>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tc>
                  <a:txBody>
                    <a:bodyPr/>
                    <a:lstStyle/>
                    <a:p>
                      <a:pPr algn="ctr"/>
                      <a:r>
                        <a:rPr lang="en-GB" dirty="0">
                          <a:solidFill>
                            <a:schemeClr val="tx1"/>
                          </a:solidFill>
                        </a:rPr>
                        <a:t>7</a:t>
                      </a:r>
                    </a:p>
                  </a:txBody>
                  <a:tcPr>
                    <a:solidFill>
                      <a:schemeClr val="accent1">
                        <a:lumMod val="20000"/>
                        <a:lumOff val="80000"/>
                      </a:schemeClr>
                    </a:solidFill>
                  </a:tcPr>
                </a:tc>
                <a:tc>
                  <a:txBody>
                    <a:bodyPr/>
                    <a:lstStyle/>
                    <a:p>
                      <a:pPr algn="ctr"/>
                      <a:r>
                        <a:rPr lang="en-GB" dirty="0">
                          <a:solidFill>
                            <a:schemeClr val="tx1"/>
                          </a:solidFill>
                        </a:rPr>
                        <a:t>9</a:t>
                      </a:r>
                    </a:p>
                  </a:txBody>
                  <a:tcPr>
                    <a:solidFill>
                      <a:schemeClr val="accent1">
                        <a:lumMod val="20000"/>
                        <a:lumOff val="80000"/>
                      </a:schemeClr>
                    </a:solidFill>
                  </a:tcPr>
                </a:tc>
                <a:tc>
                  <a:txBody>
                    <a:bodyPr/>
                    <a:lstStyle/>
                    <a:p>
                      <a:pPr algn="ctr"/>
                      <a:r>
                        <a:rPr lang="en-GB" dirty="0">
                          <a:solidFill>
                            <a:schemeClr val="tx1"/>
                          </a:solidFill>
                        </a:rPr>
                        <a:t>10</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9" name="Table 8">
            <a:extLst>
              <a:ext uri="{FF2B5EF4-FFF2-40B4-BE49-F238E27FC236}">
                <a16:creationId xmlns:a16="http://schemas.microsoft.com/office/drawing/2014/main" id="{31711376-3E20-443C-B27B-3342996D0DE3}"/>
              </a:ext>
            </a:extLst>
          </p:cNvPr>
          <p:cNvGraphicFramePr>
            <a:graphicFrameLocks noGrp="1"/>
          </p:cNvGraphicFramePr>
          <p:nvPr/>
        </p:nvGraphicFramePr>
        <p:xfrm>
          <a:off x="3023921" y="4353948"/>
          <a:ext cx="1074798"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858225299"/>
                    </a:ext>
                  </a:extLst>
                </a:gridCol>
                <a:gridCol w="537399">
                  <a:extLst>
                    <a:ext uri="{9D8B030D-6E8A-4147-A177-3AD203B41FA5}">
                      <a16:colId xmlns:a16="http://schemas.microsoft.com/office/drawing/2014/main" val="1373934822"/>
                    </a:ext>
                  </a:extLst>
                </a:gridCol>
              </a:tblGrid>
              <a:tr h="370840">
                <a:tc>
                  <a:txBody>
                    <a:bodyPr/>
                    <a:lstStyle/>
                    <a:p>
                      <a:pPr algn="ctr"/>
                      <a:r>
                        <a:rPr lang="en-GB" dirty="0">
                          <a:solidFill>
                            <a:schemeClr val="tx1"/>
                          </a:solidFill>
                        </a:rPr>
                        <a:t>1</a:t>
                      </a:r>
                    </a:p>
                  </a:txBody>
                  <a:tcPr>
                    <a:solidFill>
                      <a:schemeClr val="accent1">
                        <a:lumMod val="20000"/>
                        <a:lumOff val="80000"/>
                      </a:schemeClr>
                    </a:solidFill>
                  </a:tcPr>
                </a:tc>
                <a:tc>
                  <a:txBody>
                    <a:bodyPr/>
                    <a:lstStyle/>
                    <a:p>
                      <a:pPr algn="ctr"/>
                      <a:r>
                        <a:rPr lang="en-GB" dirty="0">
                          <a:solidFill>
                            <a:schemeClr val="tx1"/>
                          </a:solidFill>
                        </a:rPr>
                        <a:t>5</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graphicFrame>
        <p:nvGraphicFramePr>
          <p:cNvPr id="10" name="Table 9">
            <a:extLst>
              <a:ext uri="{FF2B5EF4-FFF2-40B4-BE49-F238E27FC236}">
                <a16:creationId xmlns:a16="http://schemas.microsoft.com/office/drawing/2014/main" id="{C3D37113-16CB-41D7-A6D4-26D4B49F3280}"/>
              </a:ext>
            </a:extLst>
          </p:cNvPr>
          <p:cNvGraphicFramePr>
            <a:graphicFrameLocks noGrp="1"/>
          </p:cNvGraphicFramePr>
          <p:nvPr/>
        </p:nvGraphicFramePr>
        <p:xfrm>
          <a:off x="3559905" y="5086922"/>
          <a:ext cx="537399" cy="370840"/>
        </p:xfrm>
        <a:graphic>
          <a:graphicData uri="http://schemas.openxmlformats.org/drawingml/2006/table">
            <a:tbl>
              <a:tblPr firstRow="1" bandRow="1">
                <a:tableStyleId>{5C22544A-7EE6-4342-B048-85BDC9FD1C3A}</a:tableStyleId>
              </a:tblPr>
              <a:tblGrid>
                <a:gridCol w="537399">
                  <a:extLst>
                    <a:ext uri="{9D8B030D-6E8A-4147-A177-3AD203B41FA5}">
                      <a16:colId xmlns:a16="http://schemas.microsoft.com/office/drawing/2014/main" val="1373934822"/>
                    </a:ext>
                  </a:extLst>
                </a:gridCol>
              </a:tblGrid>
              <a:tr h="370840">
                <a:tc>
                  <a:txBody>
                    <a:bodyPr/>
                    <a:lstStyle/>
                    <a:p>
                      <a:pPr algn="ctr"/>
                      <a:r>
                        <a:rPr lang="en-GB" dirty="0">
                          <a:solidFill>
                            <a:schemeClr val="tx1"/>
                          </a:solidFill>
                        </a:rPr>
                        <a:t>5</a:t>
                      </a:r>
                    </a:p>
                  </a:txBody>
                  <a:tcPr>
                    <a:solidFill>
                      <a:schemeClr val="accent1">
                        <a:lumMod val="20000"/>
                        <a:lumOff val="80000"/>
                      </a:schemeClr>
                    </a:solidFill>
                  </a:tcPr>
                </a:tc>
                <a:extLst>
                  <a:ext uri="{0D108BD9-81ED-4DB2-BD59-A6C34878D82A}">
                    <a16:rowId xmlns:a16="http://schemas.microsoft.com/office/drawing/2014/main" val="3536631145"/>
                  </a:ext>
                </a:extLst>
              </a:tr>
            </a:tbl>
          </a:graphicData>
        </a:graphic>
      </p:graphicFrame>
      <p:sp>
        <p:nvSpPr>
          <p:cNvPr id="11" name="TextBox 10">
            <a:extLst>
              <a:ext uri="{FF2B5EF4-FFF2-40B4-BE49-F238E27FC236}">
                <a16:creationId xmlns:a16="http://schemas.microsoft.com/office/drawing/2014/main" id="{378E69E4-A7CB-4CF3-9733-7B89BAF61242}"/>
              </a:ext>
            </a:extLst>
          </p:cNvPr>
          <p:cNvSpPr txBox="1"/>
          <p:nvPr/>
        </p:nvSpPr>
        <p:spPr>
          <a:xfrm>
            <a:off x="525293" y="3058160"/>
            <a:ext cx="1488332" cy="646331"/>
          </a:xfrm>
          <a:prstGeom prst="rect">
            <a:avLst/>
          </a:prstGeom>
          <a:noFill/>
        </p:spPr>
        <p:txBody>
          <a:bodyPr wrap="square" rtlCol="0">
            <a:spAutoFit/>
          </a:bodyPr>
          <a:lstStyle/>
          <a:p>
            <a:r>
              <a:rPr lang="en-GB" dirty="0"/>
              <a:t>Looking for number 4</a:t>
            </a:r>
          </a:p>
        </p:txBody>
      </p:sp>
      <p:sp>
        <p:nvSpPr>
          <p:cNvPr id="12" name="Content Placeholder 4">
            <a:extLst>
              <a:ext uri="{FF2B5EF4-FFF2-40B4-BE49-F238E27FC236}">
                <a16:creationId xmlns:a16="http://schemas.microsoft.com/office/drawing/2014/main" id="{65C805D7-6F2A-48FD-9175-659A9ACD31C4}"/>
              </a:ext>
            </a:extLst>
          </p:cNvPr>
          <p:cNvSpPr txBox="1">
            <a:spLocks/>
          </p:cNvSpPr>
          <p:nvPr/>
        </p:nvSpPr>
        <p:spPr>
          <a:xfrm>
            <a:off x="356507" y="900678"/>
            <a:ext cx="11478986" cy="531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If n = 7 the worst-case scenario is </a:t>
            </a:r>
            <a:r>
              <a:rPr lang="en-US" b="1" dirty="0"/>
              <a:t>log</a:t>
            </a:r>
            <a:r>
              <a:rPr lang="en-US" b="1" baseline="-25000" dirty="0"/>
              <a:t>2</a:t>
            </a:r>
            <a:r>
              <a:rPr lang="en-US" b="1" dirty="0"/>
              <a:t>(7) </a:t>
            </a:r>
            <a:r>
              <a:rPr lang="en-US" dirty="0"/>
              <a:t>= 2.807      3 comparisons</a:t>
            </a:r>
          </a:p>
        </p:txBody>
      </p:sp>
    </p:spTree>
    <p:extLst>
      <p:ext uri="{BB962C8B-B14F-4D97-AF65-F5344CB8AC3E}">
        <p14:creationId xmlns:p14="http://schemas.microsoft.com/office/powerpoint/2010/main" val="26696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30376" y="138114"/>
            <a:ext cx="8613775" cy="769937"/>
          </a:xfrm>
        </p:spPr>
        <p:txBody>
          <a:bodyPr/>
          <a:lstStyle/>
          <a:p>
            <a:r>
              <a:rPr lang="en-GB"/>
              <a:t>Reviewing Logarithms intuitively…</a:t>
            </a:r>
          </a:p>
        </p:txBody>
      </p:sp>
      <p:sp>
        <p:nvSpPr>
          <p:cNvPr id="1056771" name="Rectangle 3"/>
          <p:cNvSpPr>
            <a:spLocks noGrp="1" noChangeArrowheads="1"/>
          </p:cNvSpPr>
          <p:nvPr>
            <p:ph type="body" idx="1"/>
          </p:nvPr>
        </p:nvSpPr>
        <p:spPr>
          <a:xfrm>
            <a:off x="1524000" y="1412776"/>
            <a:ext cx="9144000" cy="5256312"/>
          </a:xfrm>
        </p:spPr>
        <p:txBody>
          <a:bodyPr/>
          <a:lstStyle/>
          <a:p>
            <a:pPr lvl="4"/>
            <a:endParaRPr lang="en-GB" sz="1600" dirty="0"/>
          </a:p>
          <a:p>
            <a:pPr marL="354013" indent="-315913"/>
            <a:endParaRPr lang="en-GB" sz="2500" dirty="0">
              <a:solidFill>
                <a:srgbClr val="FF0000"/>
              </a:solidFill>
            </a:endParaRPr>
          </a:p>
          <a:p>
            <a:pPr marL="354013" indent="-315913"/>
            <a:r>
              <a:rPr lang="en-GB" sz="2500" dirty="0">
                <a:solidFill>
                  <a:srgbClr val="FF0000"/>
                </a:solidFill>
              </a:rPr>
              <a:t>2</a:t>
            </a:r>
            <a:r>
              <a:rPr lang="en-GB" sz="2500" baseline="30000" dirty="0">
                <a:solidFill>
                  <a:srgbClr val="FF0000"/>
                </a:solidFill>
              </a:rPr>
              <a:t>3</a:t>
            </a:r>
            <a:r>
              <a:rPr lang="en-GB" sz="2500" dirty="0">
                <a:solidFill>
                  <a:srgbClr val="FF0000"/>
                </a:solidFill>
              </a:rPr>
              <a:t> = 2 x 2 x 2 = 8			and so 	log</a:t>
            </a:r>
            <a:r>
              <a:rPr lang="en-GB" sz="2500" baseline="-25000" dirty="0">
                <a:solidFill>
                  <a:srgbClr val="FF0000"/>
                </a:solidFill>
              </a:rPr>
              <a:t>2</a:t>
            </a:r>
            <a:r>
              <a:rPr lang="en-GB" sz="2500" dirty="0">
                <a:solidFill>
                  <a:srgbClr val="FF0000"/>
                </a:solidFill>
              </a:rPr>
              <a:t>(8) = 3</a:t>
            </a:r>
          </a:p>
          <a:p>
            <a:pPr marL="354013" lvl="4"/>
            <a:endParaRPr lang="en-GB" sz="1600" dirty="0"/>
          </a:p>
          <a:p>
            <a:pPr marL="354013" lvl="4"/>
            <a:endParaRPr lang="en-GB" sz="1600" dirty="0"/>
          </a:p>
          <a:p>
            <a:pPr marL="354013" lvl="4"/>
            <a:endParaRPr lang="en-GB" sz="1600" dirty="0"/>
          </a:p>
          <a:p>
            <a:pPr marL="354013" lvl="4"/>
            <a:endParaRPr lang="en-GB" sz="1600" dirty="0"/>
          </a:p>
          <a:p>
            <a:pPr marL="354013" indent="-315913"/>
            <a:r>
              <a:rPr lang="en-GB" sz="2500" dirty="0">
                <a:solidFill>
                  <a:srgbClr val="FF0000"/>
                </a:solidFill>
              </a:rPr>
              <a:t>2</a:t>
            </a:r>
            <a:r>
              <a:rPr lang="en-GB" sz="2500" baseline="30000" dirty="0">
                <a:solidFill>
                  <a:srgbClr val="FF0000"/>
                </a:solidFill>
              </a:rPr>
              <a:t>6</a:t>
            </a:r>
            <a:r>
              <a:rPr lang="en-GB" sz="2500" dirty="0">
                <a:solidFill>
                  <a:srgbClr val="FF0000"/>
                </a:solidFill>
              </a:rPr>
              <a:t> = 2 x 2 x 2 x 2 x 2 x 2 = 64	   so		log</a:t>
            </a:r>
            <a:r>
              <a:rPr lang="en-GB" sz="2500" baseline="-25000" dirty="0">
                <a:solidFill>
                  <a:srgbClr val="FF0000"/>
                </a:solidFill>
              </a:rPr>
              <a:t>2</a:t>
            </a:r>
            <a:r>
              <a:rPr lang="en-GB" sz="2500" dirty="0">
                <a:solidFill>
                  <a:srgbClr val="FF0000"/>
                </a:solidFill>
              </a:rPr>
              <a:t>(64) = 6</a:t>
            </a:r>
          </a:p>
        </p:txBody>
      </p:sp>
      <p:grpSp>
        <p:nvGrpSpPr>
          <p:cNvPr id="5" name="Group 4"/>
          <p:cNvGrpSpPr/>
          <p:nvPr/>
        </p:nvGrpSpPr>
        <p:grpSpPr>
          <a:xfrm>
            <a:off x="3242417" y="3356992"/>
            <a:ext cx="1008112" cy="2376264"/>
            <a:chOff x="1718417" y="2348880"/>
            <a:chExt cx="1008112" cy="2376264"/>
          </a:xfrm>
        </p:grpSpPr>
        <p:sp>
          <p:nvSpPr>
            <p:cNvPr id="3" name="Right Brace 2"/>
            <p:cNvSpPr/>
            <p:nvPr/>
          </p:nvSpPr>
          <p:spPr bwMode="auto">
            <a:xfrm flipH="1">
              <a:off x="2101317" y="2348880"/>
              <a:ext cx="242313" cy="2376264"/>
            </a:xfrm>
            <a:prstGeom prst="rightBrace">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692150" indent="-347663" fontAlgn="base">
                <a:spcBef>
                  <a:spcPct val="20000"/>
                </a:spcBef>
                <a:spcAft>
                  <a:spcPct val="0"/>
                </a:spcAft>
                <a:buClr>
                  <a:schemeClr val="accent2"/>
                </a:buClr>
                <a:buSzPct val="70000"/>
                <a:buFont typeface="Wingdings" pitchFamily="2" charset="2"/>
                <a:buChar char="l"/>
              </a:pPr>
              <a:endParaRPr lang="en-GB" sz="2600">
                <a:latin typeface="Arial" charset="0"/>
              </a:endParaRPr>
            </a:p>
          </p:txBody>
        </p:sp>
        <p:sp>
          <p:nvSpPr>
            <p:cNvPr id="4" name="TextBox 3"/>
            <p:cNvSpPr txBox="1"/>
            <p:nvPr/>
          </p:nvSpPr>
          <p:spPr>
            <a:xfrm>
              <a:off x="1718417" y="3789040"/>
              <a:ext cx="1008112" cy="369332"/>
            </a:xfrm>
            <a:prstGeom prst="rect">
              <a:avLst/>
            </a:prstGeom>
            <a:noFill/>
          </p:spPr>
          <p:txBody>
            <a:bodyPr wrap="square" rtlCol="0">
              <a:spAutoFit/>
            </a:bodyPr>
            <a:lstStyle/>
            <a:p>
              <a:r>
                <a:rPr lang="en-GB" dirty="0"/>
                <a:t>6 times</a:t>
              </a:r>
            </a:p>
          </p:txBody>
        </p:sp>
      </p:grpSp>
    </p:spTree>
    <p:extLst>
      <p:ext uri="{BB962C8B-B14F-4D97-AF65-F5344CB8AC3E}">
        <p14:creationId xmlns:p14="http://schemas.microsoft.com/office/powerpoint/2010/main" val="3480812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Efficiency of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829943" y="980728"/>
            <a:ext cx="8363272" cy="5400600"/>
          </a:xfrm>
        </p:spPr>
        <p:txBody>
          <a:bodyPr>
            <a:normAutofit lnSpcReduction="10000"/>
          </a:bodyPr>
          <a:lstStyle/>
          <a:p>
            <a:pPr>
              <a:lnSpc>
                <a:spcPct val="80000"/>
              </a:lnSpc>
            </a:pPr>
            <a:r>
              <a:rPr lang="en-GB" dirty="0"/>
              <a:t>In the worst case scenario, searching a sorted array of 1023 elements takes only 10 comparisons when using a binary search.</a:t>
            </a:r>
          </a:p>
          <a:p>
            <a:pPr lvl="8">
              <a:lnSpc>
                <a:spcPct val="80000"/>
              </a:lnSpc>
            </a:pPr>
            <a:endParaRPr lang="en-GB" sz="2100" dirty="0"/>
          </a:p>
          <a:p>
            <a:pPr>
              <a:lnSpc>
                <a:spcPct val="80000"/>
              </a:lnSpc>
            </a:pPr>
            <a:r>
              <a:rPr lang="en-GB" dirty="0"/>
              <a:t>Repeatedly dividing 1023 by 2, since after each comparison we can eliminate half the array, </a:t>
            </a:r>
          </a:p>
          <a:p>
            <a:pPr marL="0" indent="0">
              <a:lnSpc>
                <a:spcPct val="80000"/>
              </a:lnSpc>
              <a:buNone/>
            </a:pPr>
            <a:endParaRPr lang="en-GB" dirty="0"/>
          </a:p>
          <a:p>
            <a:pPr>
              <a:lnSpc>
                <a:spcPct val="80000"/>
              </a:lnSpc>
            </a:pPr>
            <a:r>
              <a:rPr lang="en-GB" dirty="0"/>
              <a:t>and rounding down because we also remove the middle element, yields the values :</a:t>
            </a:r>
          </a:p>
          <a:p>
            <a:pPr lvl="8">
              <a:lnSpc>
                <a:spcPct val="80000"/>
              </a:lnSpc>
            </a:pPr>
            <a:endParaRPr lang="en-GB" sz="2100" dirty="0"/>
          </a:p>
          <a:p>
            <a:pPr>
              <a:lnSpc>
                <a:spcPct val="80000"/>
              </a:lnSpc>
              <a:buNone/>
            </a:pPr>
            <a:r>
              <a:rPr lang="en-GB" dirty="0"/>
              <a:t>	511, 255, 127, 63, 31, 15, 7, 3, 1 and 0</a:t>
            </a:r>
          </a:p>
          <a:p>
            <a:pPr>
              <a:lnSpc>
                <a:spcPct val="80000"/>
              </a:lnSpc>
            </a:pPr>
            <a:endParaRPr lang="en-GB" dirty="0"/>
          </a:p>
          <a:p>
            <a:pPr>
              <a:lnSpc>
                <a:spcPct val="80000"/>
              </a:lnSpc>
            </a:pPr>
            <a:r>
              <a:rPr lang="en-GB" dirty="0"/>
              <a:t>The number 1023 (2</a:t>
            </a:r>
            <a:r>
              <a:rPr lang="en-GB" baseline="30000" dirty="0"/>
              <a:t>10</a:t>
            </a:r>
            <a:r>
              <a:rPr lang="en-GB" dirty="0"/>
              <a:t> – 1) is divided by 2 only 10 times to get the value 0 which indicates that there are no more elements to test.</a:t>
            </a:r>
          </a:p>
        </p:txBody>
      </p:sp>
      <p:pic>
        <p:nvPicPr>
          <p:cNvPr id="5" name="Picture 4">
            <a:extLst>
              <a:ext uri="{FF2B5EF4-FFF2-40B4-BE49-F238E27FC236}">
                <a16:creationId xmlns:a16="http://schemas.microsoft.com/office/drawing/2014/main" id="{3EFDC5C4-0E2C-DFD4-3BD0-BE2C95688C68}"/>
              </a:ext>
            </a:extLst>
          </p:cNvPr>
          <p:cNvPicPr>
            <a:picLocks noChangeAspect="1"/>
          </p:cNvPicPr>
          <p:nvPr/>
        </p:nvPicPr>
        <p:blipFill>
          <a:blip r:embed="rId3"/>
          <a:stretch>
            <a:fillRect/>
          </a:stretch>
        </p:blipFill>
        <p:spPr>
          <a:xfrm>
            <a:off x="9408368" y="1686818"/>
            <a:ext cx="2409825" cy="695325"/>
          </a:xfrm>
          <a:prstGeom prst="rect">
            <a:avLst/>
          </a:prstGeom>
        </p:spPr>
      </p:pic>
    </p:spTree>
    <p:extLst>
      <p:ext uri="{BB962C8B-B14F-4D97-AF65-F5344CB8AC3E}">
        <p14:creationId xmlns:p14="http://schemas.microsoft.com/office/powerpoint/2010/main" val="269600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O-notation</a:t>
            </a:r>
          </a:p>
        </p:txBody>
      </p:sp>
      <p:sp>
        <p:nvSpPr>
          <p:cNvPr id="3" name="Content Placeholder 2"/>
          <p:cNvSpPr>
            <a:spLocks noGrp="1"/>
          </p:cNvSpPr>
          <p:nvPr>
            <p:ph idx="1"/>
          </p:nvPr>
        </p:nvSpPr>
        <p:spPr>
          <a:xfrm>
            <a:off x="729762" y="1340769"/>
            <a:ext cx="9686718" cy="4594895"/>
          </a:xfrm>
        </p:spPr>
        <p:txBody>
          <a:bodyPr/>
          <a:lstStyle/>
          <a:p>
            <a:r>
              <a:rPr lang="en-GB" dirty="0"/>
              <a:t>For example, sorting/searching algorithms all accomplish the same goal – finding an element that matches a given search key.</a:t>
            </a:r>
          </a:p>
          <a:p>
            <a:endParaRPr lang="en-GB" dirty="0"/>
          </a:p>
          <a:p>
            <a:r>
              <a:rPr lang="en-GB" dirty="0"/>
              <a:t>There are, however, a number of things that differentiate search algorithms from one another.</a:t>
            </a:r>
          </a:p>
          <a:p>
            <a:endParaRPr lang="en-GB" dirty="0"/>
          </a:p>
          <a:p>
            <a:r>
              <a:rPr lang="en-GB" dirty="0"/>
              <a:t>The </a:t>
            </a:r>
            <a:r>
              <a:rPr lang="en-GB" b="1" dirty="0"/>
              <a:t>major difference </a:t>
            </a:r>
            <a:r>
              <a:rPr lang="en-GB" dirty="0"/>
              <a:t>is the </a:t>
            </a:r>
            <a:r>
              <a:rPr lang="en-GB" b="1" dirty="0"/>
              <a:t>amount of effort</a:t>
            </a:r>
            <a:r>
              <a:rPr lang="en-GB" dirty="0"/>
              <a:t> they require to complete the sort/search.</a:t>
            </a:r>
          </a:p>
        </p:txBody>
      </p:sp>
    </p:spTree>
    <p:extLst>
      <p:ext uri="{BB962C8B-B14F-4D97-AF65-F5344CB8AC3E}">
        <p14:creationId xmlns:p14="http://schemas.microsoft.com/office/powerpoint/2010/main" val="290127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Efficiency of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847528" y="1196752"/>
            <a:ext cx="8424936" cy="5400600"/>
          </a:xfrm>
        </p:spPr>
        <p:txBody>
          <a:bodyPr>
            <a:normAutofit/>
          </a:bodyPr>
          <a:lstStyle/>
          <a:p>
            <a:pPr>
              <a:lnSpc>
                <a:spcPct val="80000"/>
              </a:lnSpc>
            </a:pPr>
            <a:r>
              <a:rPr lang="en-GB" dirty="0"/>
              <a:t>Dividing by 2 is equivalent to one comparison in the binary search algorithm, </a:t>
            </a:r>
          </a:p>
          <a:p>
            <a:pPr lvl="8">
              <a:lnSpc>
                <a:spcPct val="80000"/>
              </a:lnSpc>
            </a:pPr>
            <a:endParaRPr lang="en-GB" sz="2100" dirty="0"/>
          </a:p>
          <a:p>
            <a:pPr marL="0" indent="0">
              <a:lnSpc>
                <a:spcPct val="80000"/>
              </a:lnSpc>
              <a:buNone/>
            </a:pPr>
            <a:r>
              <a:rPr lang="en-GB" dirty="0"/>
              <a:t>thus arrays of:</a:t>
            </a:r>
          </a:p>
          <a:p>
            <a:pPr lvl="5">
              <a:lnSpc>
                <a:spcPct val="80000"/>
              </a:lnSpc>
            </a:pPr>
            <a:endParaRPr lang="en-GB" sz="1400" dirty="0"/>
          </a:p>
          <a:p>
            <a:pPr>
              <a:lnSpc>
                <a:spcPct val="80000"/>
              </a:lnSpc>
              <a:buNone/>
            </a:pPr>
            <a:r>
              <a:rPr lang="en-GB" dirty="0"/>
              <a:t>	</a:t>
            </a:r>
            <a:r>
              <a:rPr lang="en-GB" u="sng" dirty="0"/>
              <a:t>Number of elements</a:t>
            </a:r>
            <a:r>
              <a:rPr lang="en-GB" dirty="0"/>
              <a:t>		 </a:t>
            </a:r>
            <a:r>
              <a:rPr lang="en-GB" u="sng" dirty="0"/>
              <a:t>max No of comparisons</a:t>
            </a:r>
          </a:p>
          <a:p>
            <a:pPr>
              <a:lnSpc>
                <a:spcPct val="80000"/>
              </a:lnSpc>
              <a:buNone/>
            </a:pPr>
            <a:endParaRPr lang="en-GB" u="sng" dirty="0"/>
          </a:p>
          <a:p>
            <a:pPr>
              <a:lnSpc>
                <a:spcPct val="80000"/>
              </a:lnSpc>
            </a:pPr>
            <a:r>
              <a:rPr lang="en-GB" dirty="0"/>
              <a:t>1,048,575 =(2</a:t>
            </a:r>
            <a:r>
              <a:rPr lang="en-GB" baseline="30000" dirty="0"/>
              <a:t>20</a:t>
            </a:r>
            <a:r>
              <a:rPr lang="en-GB" dirty="0"/>
              <a:t> – 1)	takes 		 20 </a:t>
            </a:r>
          </a:p>
          <a:p>
            <a:pPr lvl="5">
              <a:lnSpc>
                <a:spcPct val="80000"/>
              </a:lnSpc>
            </a:pPr>
            <a:endParaRPr lang="en-GB" sz="2100" dirty="0"/>
          </a:p>
          <a:p>
            <a:pPr>
              <a:lnSpc>
                <a:spcPct val="80000"/>
              </a:lnSpc>
            </a:pPr>
            <a:r>
              <a:rPr lang="en-GB" dirty="0"/>
              <a:t>Over 1 billion		takes		 30</a:t>
            </a:r>
          </a:p>
          <a:p>
            <a:pPr>
              <a:lnSpc>
                <a:spcPct val="80000"/>
              </a:lnSpc>
            </a:pP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4023359" y="5312228"/>
                <a:ext cx="33615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30</m:t>
                          </m:r>
                        </m:sup>
                      </m:sSup>
                      <m:r>
                        <a:rPr lang="en-GB" sz="2400" b="0" i="1" smtClean="0">
                          <a:latin typeface="Cambria Math" panose="02040503050406030204" pitchFamily="18" charset="0"/>
                        </a:rPr>
                        <m:t>=</m:t>
                      </m:r>
                      <m:r>
                        <m:rPr>
                          <m:nor/>
                        </m:rPr>
                        <a:rPr lang="en-GB" sz="2400"/>
                        <m:t>1</m:t>
                      </m:r>
                      <m:r>
                        <m:rPr>
                          <m:nor/>
                        </m:rPr>
                        <a:rPr lang="en-GB" sz="2400" b="0" i="0" smtClean="0"/>
                        <m:t>,</m:t>
                      </m:r>
                      <m:r>
                        <m:rPr>
                          <m:nor/>
                        </m:rPr>
                        <a:rPr lang="en-GB" sz="2400"/>
                        <m:t>073</m:t>
                      </m:r>
                      <m:r>
                        <m:rPr>
                          <m:nor/>
                        </m:rPr>
                        <a:rPr lang="en-GB" sz="2400" b="0" i="0" smtClean="0"/>
                        <m:t>,</m:t>
                      </m:r>
                      <m:r>
                        <m:rPr>
                          <m:nor/>
                        </m:rPr>
                        <a:rPr lang="en-GB" sz="2400"/>
                        <m:t>741</m:t>
                      </m:r>
                      <m:r>
                        <m:rPr>
                          <m:nor/>
                        </m:rPr>
                        <a:rPr lang="en-GB" sz="2400" b="0" i="0" smtClean="0"/>
                        <m:t>,</m:t>
                      </m:r>
                      <m:r>
                        <m:rPr>
                          <m:nor/>
                        </m:rPr>
                        <a:rPr lang="en-GB" sz="2400"/>
                        <m:t>824</m:t>
                      </m:r>
                    </m:oMath>
                  </m:oMathPara>
                </a14:m>
                <a:endParaRPr lang="en-GB"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4023359" y="5312228"/>
                <a:ext cx="3361509" cy="46166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7421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27168" cy="706090"/>
          </a:xfrm>
        </p:spPr>
        <p:txBody>
          <a:bodyPr>
            <a:normAutofit fontScale="90000"/>
          </a:bodyPr>
          <a:lstStyle/>
          <a:p>
            <a:r>
              <a:rPr lang="en-GB" dirty="0"/>
              <a:t>Efficiency of </a:t>
            </a:r>
            <a:r>
              <a:rPr lang="en-GB" dirty="0">
                <a:solidFill>
                  <a:srgbClr val="FF0000"/>
                </a:solidFill>
              </a:rPr>
              <a:t>binary search algorithm </a:t>
            </a:r>
            <a:endParaRPr lang="en-GB" dirty="0"/>
          </a:p>
        </p:txBody>
      </p:sp>
      <p:sp>
        <p:nvSpPr>
          <p:cNvPr id="3" name="Content Placeholder 2"/>
          <p:cNvSpPr>
            <a:spLocks noGrp="1"/>
          </p:cNvSpPr>
          <p:nvPr>
            <p:ph idx="1"/>
          </p:nvPr>
        </p:nvSpPr>
        <p:spPr>
          <a:xfrm>
            <a:off x="1847528" y="1196752"/>
            <a:ext cx="8424936" cy="5400600"/>
          </a:xfrm>
        </p:spPr>
        <p:txBody>
          <a:bodyPr>
            <a:normAutofit/>
          </a:bodyPr>
          <a:lstStyle/>
          <a:p>
            <a:pPr>
              <a:lnSpc>
                <a:spcPct val="80000"/>
              </a:lnSpc>
            </a:pPr>
            <a:r>
              <a:rPr lang="en-GB" dirty="0"/>
              <a:t>Dividing by 2 is equivalent to one comparison in the binary search algorithm, </a:t>
            </a:r>
          </a:p>
          <a:p>
            <a:pPr lvl="8">
              <a:lnSpc>
                <a:spcPct val="80000"/>
              </a:lnSpc>
            </a:pPr>
            <a:endParaRPr lang="en-GB" sz="2100" dirty="0"/>
          </a:p>
          <a:p>
            <a:pPr marL="0" indent="0">
              <a:lnSpc>
                <a:spcPct val="80000"/>
              </a:lnSpc>
              <a:buNone/>
            </a:pPr>
            <a:endParaRPr lang="en-GB" dirty="0"/>
          </a:p>
          <a:p>
            <a:pPr>
              <a:lnSpc>
                <a:spcPct val="80000"/>
              </a:lnSpc>
            </a:pPr>
            <a:r>
              <a:rPr lang="en-GB" dirty="0"/>
              <a:t>This is a tremendous improvement in performance over the linear search, which takes on average 500 million comparisons  (average of 1 in the best case and 1 billion in the worst case).</a:t>
            </a:r>
          </a:p>
          <a:p>
            <a:pPr>
              <a:lnSpc>
                <a:spcPct val="80000"/>
              </a:lnSpc>
            </a:pPr>
            <a:endParaRPr lang="en-GB" dirty="0"/>
          </a:p>
          <a:p>
            <a:pPr>
              <a:lnSpc>
                <a:spcPct val="80000"/>
              </a:lnSpc>
            </a:pPr>
            <a:r>
              <a:rPr lang="en-GB" dirty="0"/>
              <a:t>Compare 30 with 500 million!!!</a:t>
            </a:r>
          </a:p>
        </p:txBody>
      </p:sp>
    </p:spTree>
    <p:extLst>
      <p:ext uri="{BB962C8B-B14F-4D97-AF65-F5344CB8AC3E}">
        <p14:creationId xmlns:p14="http://schemas.microsoft.com/office/powerpoint/2010/main" val="90416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274638"/>
            <a:ext cx="8564306" cy="706090"/>
          </a:xfrm>
        </p:spPr>
        <p:txBody>
          <a:bodyPr>
            <a:normAutofit fontScale="90000"/>
          </a:bodyPr>
          <a:lstStyle/>
          <a:p>
            <a:r>
              <a:rPr lang="en-GB" dirty="0"/>
              <a:t>Example 4 </a:t>
            </a:r>
            <a:r>
              <a:rPr lang="en-GB" dirty="0">
                <a:solidFill>
                  <a:srgbClr val="FF0000"/>
                </a:solidFill>
              </a:rPr>
              <a:t>–</a:t>
            </a:r>
            <a:r>
              <a:rPr lang="en-GB" dirty="0"/>
              <a:t> </a:t>
            </a:r>
            <a:r>
              <a:rPr lang="en-GB" dirty="0">
                <a:solidFill>
                  <a:srgbClr val="FF0000"/>
                </a:solidFill>
              </a:rPr>
              <a:t>logarithmic run time – O(log n)</a:t>
            </a:r>
            <a:endParaRPr lang="en-GB" dirty="0"/>
          </a:p>
        </p:txBody>
      </p:sp>
      <p:sp>
        <p:nvSpPr>
          <p:cNvPr id="3" name="Content Placeholder 2"/>
          <p:cNvSpPr>
            <a:spLocks noGrp="1"/>
          </p:cNvSpPr>
          <p:nvPr>
            <p:ph idx="1"/>
          </p:nvPr>
        </p:nvSpPr>
        <p:spPr>
          <a:xfrm>
            <a:off x="291102" y="1171484"/>
            <a:ext cx="8424936" cy="5328592"/>
          </a:xfrm>
        </p:spPr>
        <p:txBody>
          <a:bodyPr>
            <a:normAutofit/>
          </a:bodyPr>
          <a:lstStyle/>
          <a:p>
            <a:pPr>
              <a:lnSpc>
                <a:spcPct val="80000"/>
              </a:lnSpc>
            </a:pPr>
            <a:r>
              <a:rPr lang="en-GB" dirty="0"/>
              <a:t>The maximum number of comparisons needed for the binary search of any sorted array is the </a:t>
            </a:r>
            <a:r>
              <a:rPr lang="en-GB" b="1" dirty="0"/>
              <a:t>exponent of the first power of 2 greater than the number of elements in the array</a:t>
            </a:r>
            <a:r>
              <a:rPr lang="en-GB" dirty="0"/>
              <a:t>, which is represented by </a:t>
            </a:r>
            <a:r>
              <a:rPr lang="en-GB" dirty="0">
                <a:solidFill>
                  <a:srgbClr val="FF0000"/>
                </a:solidFill>
              </a:rPr>
              <a:t>log</a:t>
            </a:r>
            <a:r>
              <a:rPr lang="en-GB" baseline="-25000" dirty="0">
                <a:solidFill>
                  <a:srgbClr val="FF0000"/>
                </a:solidFill>
              </a:rPr>
              <a:t>2</a:t>
            </a:r>
            <a:r>
              <a:rPr lang="en-GB" dirty="0">
                <a:solidFill>
                  <a:srgbClr val="FF0000"/>
                </a:solidFill>
              </a:rPr>
              <a:t> n </a:t>
            </a:r>
          </a:p>
          <a:p>
            <a:pPr lvl="8">
              <a:lnSpc>
                <a:spcPct val="80000"/>
              </a:lnSpc>
            </a:pPr>
            <a:endParaRPr lang="en-GB" sz="2100" dirty="0">
              <a:solidFill>
                <a:srgbClr val="FF0000"/>
              </a:solidFill>
            </a:endParaRPr>
          </a:p>
          <a:p>
            <a:pPr>
              <a:lnSpc>
                <a:spcPct val="80000"/>
              </a:lnSpc>
            </a:pPr>
            <a:r>
              <a:rPr lang="en-GB" dirty="0"/>
              <a:t>All logarithms grow at roughly the same rate, so in big O notation the base can be omitted.</a:t>
            </a:r>
          </a:p>
          <a:p>
            <a:pPr>
              <a:lnSpc>
                <a:spcPct val="80000"/>
              </a:lnSpc>
            </a:pPr>
            <a:endParaRPr lang="en-GB" dirty="0"/>
          </a:p>
          <a:p>
            <a:pPr>
              <a:lnSpc>
                <a:spcPct val="80000"/>
              </a:lnSpc>
            </a:pPr>
            <a:r>
              <a:rPr lang="en-GB" dirty="0"/>
              <a:t>This results in a big O of </a:t>
            </a:r>
            <a:r>
              <a:rPr lang="en-GB" dirty="0">
                <a:solidFill>
                  <a:srgbClr val="FF0000"/>
                </a:solidFill>
              </a:rPr>
              <a:t>O(log n)</a:t>
            </a:r>
            <a:r>
              <a:rPr lang="en-GB" dirty="0"/>
              <a:t> – pronounced order log n - for a binary search, which is also known as </a:t>
            </a:r>
            <a:r>
              <a:rPr lang="en-GB" dirty="0">
                <a:solidFill>
                  <a:srgbClr val="FF0000"/>
                </a:solidFill>
              </a:rPr>
              <a:t>logarithmic run-time</a:t>
            </a:r>
            <a:r>
              <a:rPr lang="en-GB" dirty="0"/>
              <a:t>.</a:t>
            </a:r>
          </a:p>
          <a:p>
            <a:pPr>
              <a:lnSpc>
                <a:spcPct val="80000"/>
              </a:lnSpc>
            </a:pPr>
            <a:endParaRPr lang="en-GB" dirty="0">
              <a:solidFill>
                <a:srgbClr val="FF0000"/>
              </a:solidFill>
            </a:endParaRPr>
          </a:p>
        </p:txBody>
      </p:sp>
    </p:spTree>
    <p:extLst>
      <p:ext uri="{BB962C8B-B14F-4D97-AF65-F5344CB8AC3E}">
        <p14:creationId xmlns:p14="http://schemas.microsoft.com/office/powerpoint/2010/main" val="184330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p>
        </p:txBody>
      </p:sp>
      <p:sp>
        <p:nvSpPr>
          <p:cNvPr id="3" name="Content Placeholder 2"/>
          <p:cNvSpPr>
            <a:spLocks noGrp="1"/>
          </p:cNvSpPr>
          <p:nvPr>
            <p:ph idx="1"/>
          </p:nvPr>
        </p:nvSpPr>
        <p:spPr>
          <a:xfrm>
            <a:off x="1775520" y="1124744"/>
            <a:ext cx="8640960" cy="5328592"/>
          </a:xfrm>
        </p:spPr>
        <p:txBody>
          <a:bodyPr/>
          <a:lstStyle/>
          <a:p>
            <a:r>
              <a:rPr lang="en-GB" dirty="0"/>
              <a:t>So when attempting to locate an element in an array of n pieces of data using Binary search, we need only follow </a:t>
            </a:r>
            <a:r>
              <a:rPr lang="en-GB" dirty="0">
                <a:solidFill>
                  <a:srgbClr val="FF0000"/>
                </a:solidFill>
              </a:rPr>
              <a:t>a single</a:t>
            </a:r>
            <a:r>
              <a:rPr lang="en-GB" dirty="0"/>
              <a:t> path down the binary search tree.</a:t>
            </a:r>
          </a:p>
          <a:p>
            <a:pPr lvl="8"/>
            <a:endParaRPr lang="en-GB" dirty="0"/>
          </a:p>
          <a:p>
            <a:r>
              <a:rPr lang="en-GB" dirty="0"/>
              <a:t>It takes therefore </a:t>
            </a:r>
            <a:r>
              <a:rPr lang="en-GB" dirty="0">
                <a:solidFill>
                  <a:srgbClr val="FF0000"/>
                </a:solidFill>
              </a:rPr>
              <a:t>1</a:t>
            </a:r>
            <a:r>
              <a:rPr lang="en-GB" dirty="0"/>
              <a:t> x </a:t>
            </a:r>
            <a:r>
              <a:rPr lang="en-GB" dirty="0">
                <a:solidFill>
                  <a:srgbClr val="FF0000"/>
                </a:solidFill>
              </a:rPr>
              <a:t>depth of the tree </a:t>
            </a:r>
            <a:r>
              <a:rPr lang="en-GB" dirty="0"/>
              <a:t>number of  operations</a:t>
            </a:r>
          </a:p>
          <a:p>
            <a:pPr lvl="8"/>
            <a:endParaRPr lang="en-GB" dirty="0"/>
          </a:p>
          <a:p>
            <a:r>
              <a:rPr lang="en-GB" dirty="0"/>
              <a:t>In other words, </a:t>
            </a:r>
            <a:r>
              <a:rPr lang="en-GB" dirty="0">
                <a:solidFill>
                  <a:srgbClr val="FF0000"/>
                </a:solidFill>
              </a:rPr>
              <a:t>1</a:t>
            </a:r>
            <a:r>
              <a:rPr lang="en-GB" dirty="0"/>
              <a:t> x </a:t>
            </a:r>
            <a:r>
              <a:rPr lang="en-GB" dirty="0">
                <a:solidFill>
                  <a:srgbClr val="FF0000"/>
                </a:solidFill>
              </a:rPr>
              <a:t>log n</a:t>
            </a:r>
            <a:r>
              <a:rPr lang="en-GB" dirty="0"/>
              <a:t>  operations or units of time.</a:t>
            </a:r>
          </a:p>
          <a:p>
            <a:endParaRPr lang="en-GB" dirty="0"/>
          </a:p>
          <a:p>
            <a:r>
              <a:rPr lang="en-GB" dirty="0"/>
              <a:t>We say Binary search is an algorithm that has a performance of  </a:t>
            </a:r>
            <a:r>
              <a:rPr lang="en-GB" dirty="0">
                <a:solidFill>
                  <a:srgbClr val="FF0000"/>
                </a:solidFill>
              </a:rPr>
              <a:t>O(log n)</a:t>
            </a:r>
            <a:r>
              <a:rPr lang="en-GB" dirty="0"/>
              <a:t>.</a:t>
            </a:r>
          </a:p>
        </p:txBody>
      </p:sp>
      <p:sp>
        <p:nvSpPr>
          <p:cNvPr id="4" name="Slide Number Placeholder 3"/>
          <p:cNvSpPr>
            <a:spLocks noGrp="1"/>
          </p:cNvSpPr>
          <p:nvPr>
            <p:ph type="sldNum" sz="quarter" idx="12"/>
          </p:nvPr>
        </p:nvSpPr>
        <p:spPr/>
        <p:txBody>
          <a:bodyPr/>
          <a:lstStyle/>
          <a:p>
            <a:pPr>
              <a:defRPr/>
            </a:pPr>
            <a:fld id="{0E7CED26-11C0-4915-BBAF-36346D01EC99}" type="slidenum">
              <a:rPr lang="en-US" altLang="en-US" smtClean="0"/>
              <a:pPr>
                <a:defRPr/>
              </a:pPr>
              <a:t>43</a:t>
            </a:fld>
            <a:endParaRPr lang="en-US" altLang="en-US" dirty="0"/>
          </a:p>
        </p:txBody>
      </p:sp>
    </p:spTree>
    <p:extLst>
      <p:ext uri="{BB962C8B-B14F-4D97-AF65-F5344CB8AC3E}">
        <p14:creationId xmlns:p14="http://schemas.microsoft.com/office/powerpoint/2010/main" val="15389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981200" y="274639"/>
            <a:ext cx="8229600" cy="706437"/>
          </a:xfrm>
        </p:spPr>
        <p:txBody>
          <a:bodyPr/>
          <a:lstStyle/>
          <a:p>
            <a:r>
              <a:rPr lang="en-GB" altLang="en-US" sz="3600"/>
              <a:t>Some common complexity classes</a:t>
            </a:r>
          </a:p>
        </p:txBody>
      </p:sp>
      <p:sp>
        <p:nvSpPr>
          <p:cNvPr id="133123" name="Rectangle 3"/>
          <p:cNvSpPr>
            <a:spLocks noGrp="1" noChangeArrowheads="1"/>
          </p:cNvSpPr>
          <p:nvPr>
            <p:ph type="body" sz="half" idx="1"/>
          </p:nvPr>
        </p:nvSpPr>
        <p:spPr/>
        <p:txBody>
          <a:bodyPr/>
          <a:lstStyle/>
          <a:p>
            <a:endParaRPr lang="en-GB" altLang="en-US"/>
          </a:p>
          <a:p>
            <a:endParaRPr lang="en-GB" altLang="en-US"/>
          </a:p>
        </p:txBody>
      </p:sp>
      <p:graphicFrame>
        <p:nvGraphicFramePr>
          <p:cNvPr id="133164" name="Group 44"/>
          <p:cNvGraphicFramePr>
            <a:graphicFrameLocks noGrp="1"/>
          </p:cNvGraphicFramePr>
          <p:nvPr>
            <p:ph sz="half" idx="2"/>
          </p:nvPr>
        </p:nvGraphicFramePr>
        <p:xfrm>
          <a:off x="1116991" y="1056299"/>
          <a:ext cx="4535487" cy="5175504"/>
        </p:xfrm>
        <a:graphic>
          <a:graphicData uri="http://schemas.openxmlformats.org/drawingml/2006/table">
            <a:tbl>
              <a:tblPr/>
              <a:tblGrid>
                <a:gridCol w="2374900">
                  <a:extLst>
                    <a:ext uri="{9D8B030D-6E8A-4147-A177-3AD203B41FA5}">
                      <a16:colId xmlns:a16="http://schemas.microsoft.com/office/drawing/2014/main" val="20000"/>
                    </a:ext>
                  </a:extLst>
                </a:gridCol>
                <a:gridCol w="2160587">
                  <a:extLst>
                    <a:ext uri="{9D8B030D-6E8A-4147-A177-3AD203B41FA5}">
                      <a16:colId xmlns:a16="http://schemas.microsoft.com/office/drawing/2014/main" val="20001"/>
                    </a:ext>
                  </a:extLst>
                </a:gridCol>
              </a:tblGrid>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 - Notation</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Constant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a:ln>
                            <a:noFill/>
                          </a:ln>
                          <a:solidFill>
                            <a:schemeClr val="tx1"/>
                          </a:solidFill>
                          <a:effectLst/>
                          <a:latin typeface="Arial" charset="0"/>
                        </a:rPr>
                        <a:t>Logarithmic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Linear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n log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O(n 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Quadratic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O(n</a:t>
                      </a:r>
                      <a:r>
                        <a:rPr kumimoji="0" lang="en-GB" altLang="en-US" sz="2800" b="0" i="0" u="none" strike="noStrike" cap="none" normalizeH="0" baseline="30000">
                          <a:ln>
                            <a:noFill/>
                          </a:ln>
                          <a:solidFill>
                            <a:schemeClr val="tx1"/>
                          </a:solidFill>
                          <a:effectLst/>
                          <a:latin typeface="Arial" charset="0"/>
                        </a:rPr>
                        <a:t>2</a:t>
                      </a:r>
                      <a:r>
                        <a:rPr kumimoji="0" lang="en-GB" altLang="en-US"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Cubic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O(n</a:t>
                      </a:r>
                      <a:r>
                        <a:rPr kumimoji="0" lang="en-GB" altLang="en-US" sz="2800" b="0" i="0" u="none" strike="noStrike" cap="none" normalizeH="0" baseline="30000">
                          <a:ln>
                            <a:noFill/>
                          </a:ln>
                          <a:solidFill>
                            <a:schemeClr val="tx1"/>
                          </a:solidFill>
                          <a:effectLst/>
                          <a:latin typeface="Arial" charset="0"/>
                        </a:rPr>
                        <a:t>3</a:t>
                      </a:r>
                      <a:r>
                        <a:rPr kumimoji="0" lang="en-GB" altLang="en-US"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Exponential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O(2</a:t>
                      </a:r>
                      <a:r>
                        <a:rPr kumimoji="0" lang="en-GB" altLang="en-US" sz="2800" b="0" i="0" u="none" strike="noStrike" cap="none" normalizeH="0" baseline="30000">
                          <a:ln>
                            <a:noFill/>
                          </a:ln>
                          <a:solidFill>
                            <a:schemeClr val="tx1"/>
                          </a:solidFill>
                          <a:effectLst/>
                          <a:latin typeface="Arial" charset="0"/>
                        </a:rPr>
                        <a:t>n</a:t>
                      </a:r>
                      <a:r>
                        <a:rPr kumimoji="0" lang="en-GB" altLang="en-US"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a:ln>
                            <a:noFill/>
                          </a:ln>
                          <a:solidFill>
                            <a:schemeClr val="tx1"/>
                          </a:solidFill>
                          <a:effectLst/>
                          <a:latin typeface="Arial" charset="0"/>
                        </a:rPr>
                        <a:t>Exponential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800" b="0" i="0" u="none" strike="noStrike" cap="none" normalizeH="0" baseline="0" dirty="0">
                          <a:ln>
                            <a:noFill/>
                          </a:ln>
                          <a:solidFill>
                            <a:schemeClr val="tx1"/>
                          </a:solidFill>
                          <a:effectLst/>
                          <a:latin typeface="Arial" charset="0"/>
                        </a:rPr>
                        <a:t>O(10</a:t>
                      </a:r>
                      <a:r>
                        <a:rPr kumimoji="0" lang="en-GB" altLang="en-US" sz="2800" b="0" i="0" u="none" strike="noStrike" cap="none" normalizeH="0" baseline="30000" dirty="0">
                          <a:ln>
                            <a:noFill/>
                          </a:ln>
                          <a:solidFill>
                            <a:schemeClr val="tx1"/>
                          </a:solidFill>
                          <a:effectLst/>
                          <a:latin typeface="Arial" charset="0"/>
                        </a:rPr>
                        <a:t>n</a:t>
                      </a:r>
                      <a:r>
                        <a:rPr kumimoji="0" lang="en-GB" altLang="en-US" sz="2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TextBox 1"/>
          <p:cNvSpPr txBox="1"/>
          <p:nvPr/>
        </p:nvSpPr>
        <p:spPr>
          <a:xfrm>
            <a:off x="7174523" y="2813539"/>
            <a:ext cx="3836377" cy="646331"/>
          </a:xfrm>
          <a:prstGeom prst="rect">
            <a:avLst/>
          </a:prstGeom>
          <a:noFill/>
        </p:spPr>
        <p:txBody>
          <a:bodyPr wrap="square" rtlCol="0">
            <a:spAutoFit/>
          </a:bodyPr>
          <a:lstStyle/>
          <a:p>
            <a:r>
              <a:rPr lang="en-GB" u="sng" spc="5" dirty="0">
                <a:solidFill>
                  <a:srgbClr val="67AABE"/>
                </a:solidFill>
                <a:uFill>
                  <a:solidFill>
                    <a:srgbClr val="67AABE"/>
                  </a:solidFill>
                </a:uFill>
                <a:latin typeface="Century Schoolbook"/>
                <a:cs typeface="Century Schoolbook"/>
                <a:hlinkClick r:id="rId3"/>
              </a:rPr>
              <a:t>http://bigocheatsheet.com/</a:t>
            </a:r>
            <a:endParaRPr lang="en-GB" dirty="0">
              <a:latin typeface="Century Schoolbook"/>
              <a:cs typeface="Century Schoolbook"/>
            </a:endParaRPr>
          </a:p>
          <a:p>
            <a:endParaRPr lang="en-GB" dirty="0"/>
          </a:p>
        </p:txBody>
      </p:sp>
      <p:sp>
        <p:nvSpPr>
          <p:cNvPr id="6" name="TextBox 5">
            <a:extLst>
              <a:ext uri="{FF2B5EF4-FFF2-40B4-BE49-F238E27FC236}">
                <a16:creationId xmlns:a16="http://schemas.microsoft.com/office/drawing/2014/main" id="{5EFE91E8-2883-4ADE-B547-0A1A748771F6}"/>
              </a:ext>
            </a:extLst>
          </p:cNvPr>
          <p:cNvSpPr txBox="1"/>
          <p:nvPr/>
        </p:nvSpPr>
        <p:spPr>
          <a:xfrm>
            <a:off x="7326923" y="2965939"/>
            <a:ext cx="3836377" cy="646331"/>
          </a:xfrm>
          <a:prstGeom prst="rect">
            <a:avLst/>
          </a:prstGeom>
          <a:noFill/>
        </p:spPr>
        <p:txBody>
          <a:bodyPr wrap="square" rtlCol="0">
            <a:spAutoFit/>
          </a:bodyPr>
          <a:lstStyle/>
          <a:p>
            <a:r>
              <a:rPr lang="en-GB" u="sng" spc="5" dirty="0">
                <a:solidFill>
                  <a:srgbClr val="67AABE"/>
                </a:solidFill>
                <a:uFill>
                  <a:solidFill>
                    <a:srgbClr val="67AABE"/>
                  </a:solidFill>
                </a:uFill>
                <a:latin typeface="Century Schoolbook"/>
                <a:cs typeface="Century Schoolbook"/>
                <a:hlinkClick r:id="rId3"/>
              </a:rPr>
              <a:t>http://bigocheatsheet.com/</a:t>
            </a:r>
            <a:endParaRPr lang="en-GB" dirty="0">
              <a:latin typeface="Century Schoolbook"/>
              <a:cs typeface="Century Schoolbook"/>
            </a:endParaRPr>
          </a:p>
          <a:p>
            <a:endParaRPr lang="en-GB" dirty="0"/>
          </a:p>
        </p:txBody>
      </p:sp>
    </p:spTree>
    <p:extLst>
      <p:ext uri="{BB962C8B-B14F-4D97-AF65-F5344CB8AC3E}">
        <p14:creationId xmlns:p14="http://schemas.microsoft.com/office/powerpoint/2010/main" val="526090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8B3A-1E15-496A-9ACD-2968A5CBE83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1205477-55E4-4717-9F78-6F04C8990657}"/>
              </a:ext>
            </a:extLst>
          </p:cNvPr>
          <p:cNvSpPr>
            <a:spLocks noGrp="1"/>
          </p:cNvSpPr>
          <p:nvPr>
            <p:ph type="body" sz="half" idx="1"/>
          </p:nvPr>
        </p:nvSpPr>
        <p:spPr/>
        <p:txBody>
          <a:bodyPr/>
          <a:lstStyle/>
          <a:p>
            <a:endParaRPr lang="en-GB"/>
          </a:p>
        </p:txBody>
      </p:sp>
      <p:sp>
        <p:nvSpPr>
          <p:cNvPr id="4" name="Content Placeholder 3">
            <a:extLst>
              <a:ext uri="{FF2B5EF4-FFF2-40B4-BE49-F238E27FC236}">
                <a16:creationId xmlns:a16="http://schemas.microsoft.com/office/drawing/2014/main" id="{59BF79D0-A0DA-44B2-9D12-9087E1D567C9}"/>
              </a:ext>
            </a:extLst>
          </p:cNvPr>
          <p:cNvSpPr>
            <a:spLocks noGrp="1"/>
          </p:cNvSpPr>
          <p:nvPr>
            <p:ph sz="half" idx="2"/>
          </p:nvPr>
        </p:nvSpPr>
        <p:spPr/>
        <p:txBody>
          <a:bodyPr/>
          <a:lstStyle/>
          <a:p>
            <a:endParaRPr lang="en-GB"/>
          </a:p>
        </p:txBody>
      </p:sp>
      <p:sp>
        <p:nvSpPr>
          <p:cNvPr id="5" name="Footer Placeholder 4">
            <a:extLst>
              <a:ext uri="{FF2B5EF4-FFF2-40B4-BE49-F238E27FC236}">
                <a16:creationId xmlns:a16="http://schemas.microsoft.com/office/drawing/2014/main" id="{D889A5DE-606F-4C14-9853-38FB25210B1F}"/>
              </a:ext>
            </a:extLst>
          </p:cNvPr>
          <p:cNvSpPr>
            <a:spLocks noGrp="1"/>
          </p:cNvSpPr>
          <p:nvPr>
            <p:ph type="ftr" sz="quarter" idx="11"/>
          </p:nvPr>
        </p:nvSpPr>
        <p:spPr/>
        <p:txBody>
          <a:bodyPr/>
          <a:lstStyle/>
          <a:p>
            <a:endParaRPr lang="en-GB" altLang="en-US"/>
          </a:p>
        </p:txBody>
      </p:sp>
      <p:sp>
        <p:nvSpPr>
          <p:cNvPr id="6" name="Slide Number Placeholder 5">
            <a:extLst>
              <a:ext uri="{FF2B5EF4-FFF2-40B4-BE49-F238E27FC236}">
                <a16:creationId xmlns:a16="http://schemas.microsoft.com/office/drawing/2014/main" id="{BD4628AA-2776-40CE-8398-BA371201D3CF}"/>
              </a:ext>
            </a:extLst>
          </p:cNvPr>
          <p:cNvSpPr>
            <a:spLocks noGrp="1"/>
          </p:cNvSpPr>
          <p:nvPr>
            <p:ph type="sldNum" sz="quarter" idx="12"/>
          </p:nvPr>
        </p:nvSpPr>
        <p:spPr/>
        <p:txBody>
          <a:bodyPr/>
          <a:lstStyle/>
          <a:p>
            <a:fld id="{7A872BC1-1E43-4821-A3AD-2B5AA9076282}" type="slidenum">
              <a:rPr lang="en-GB" altLang="en-US" smtClean="0"/>
              <a:pPr/>
              <a:t>45</a:t>
            </a:fld>
            <a:endParaRPr lang="en-GB" altLang="en-US"/>
          </a:p>
        </p:txBody>
      </p:sp>
      <p:pic>
        <p:nvPicPr>
          <p:cNvPr id="7" name="Picture 6">
            <a:extLst>
              <a:ext uri="{FF2B5EF4-FFF2-40B4-BE49-F238E27FC236}">
                <a16:creationId xmlns:a16="http://schemas.microsoft.com/office/drawing/2014/main" id="{28392B83-014D-4BEC-8A86-75087C917516}"/>
              </a:ext>
            </a:extLst>
          </p:cNvPr>
          <p:cNvPicPr>
            <a:picLocks noChangeAspect="1"/>
          </p:cNvPicPr>
          <p:nvPr/>
        </p:nvPicPr>
        <p:blipFill>
          <a:blip r:embed="rId2"/>
          <a:stretch>
            <a:fillRect/>
          </a:stretch>
        </p:blipFill>
        <p:spPr>
          <a:xfrm>
            <a:off x="471198" y="0"/>
            <a:ext cx="11249604" cy="6858000"/>
          </a:xfrm>
          <a:prstGeom prst="rect">
            <a:avLst/>
          </a:prstGeom>
        </p:spPr>
      </p:pic>
    </p:spTree>
    <p:extLst>
      <p:ext uri="{BB962C8B-B14F-4D97-AF65-F5344CB8AC3E}">
        <p14:creationId xmlns:p14="http://schemas.microsoft.com/office/powerpoint/2010/main" val="132636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9" name="Rectangle 5"/>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nvGrpSpPr>
          <p:cNvPr id="139272" name="Group 8"/>
          <p:cNvGrpSpPr>
            <a:grpSpLocks/>
          </p:cNvGrpSpPr>
          <p:nvPr/>
        </p:nvGrpSpPr>
        <p:grpSpPr bwMode="auto">
          <a:xfrm>
            <a:off x="1703389" y="476250"/>
            <a:ext cx="8415337" cy="6173788"/>
            <a:chOff x="119" y="420"/>
            <a:chExt cx="5256" cy="3769"/>
          </a:xfrm>
        </p:grpSpPr>
        <p:graphicFrame>
          <p:nvGraphicFramePr>
            <p:cNvPr id="139268" name="Object 4"/>
            <p:cNvGraphicFramePr>
              <a:graphicFrameLocks noChangeAspect="1"/>
            </p:cNvGraphicFramePr>
            <p:nvPr/>
          </p:nvGraphicFramePr>
          <p:xfrm>
            <a:off x="158" y="420"/>
            <a:ext cx="5217" cy="3722"/>
          </p:xfrm>
          <a:graphic>
            <a:graphicData uri="http://schemas.openxmlformats.org/presentationml/2006/ole">
              <mc:AlternateContent xmlns:mc="http://schemas.openxmlformats.org/markup-compatibility/2006">
                <mc:Choice xmlns:v="urn:schemas-microsoft-com:vml" Requires="v">
                  <p:oleObj r:id="rId2" imgW="6400800" imgH="4572000" progId="">
                    <p:embed/>
                  </p:oleObj>
                </mc:Choice>
                <mc:Fallback>
                  <p:oleObj r:id="rId2" imgW="6400800" imgH="4572000" progId="">
                    <p:embed/>
                    <p:pic>
                      <p:nvPicPr>
                        <p:cNvPr id="1392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420"/>
                          <a:ext cx="5217" cy="3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1" name="Rectangle 7"/>
            <p:cNvSpPr>
              <a:spLocks noChangeArrowheads="1"/>
            </p:cNvSpPr>
            <p:nvPr/>
          </p:nvSpPr>
          <p:spPr bwMode="auto">
            <a:xfrm>
              <a:off x="119" y="4098"/>
              <a:ext cx="635"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39273" name="Text Box 9"/>
          <p:cNvSpPr txBox="1">
            <a:spLocks noChangeArrowheads="1"/>
          </p:cNvSpPr>
          <p:nvPr/>
        </p:nvSpPr>
        <p:spPr bwMode="auto">
          <a:xfrm>
            <a:off x="6467475" y="3009901"/>
            <a:ext cx="108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7</a:t>
            </a:r>
            <a:r>
              <a:rPr lang="en-GB" altLang="en-US"/>
              <a:t>(x) = 2</a:t>
            </a:r>
            <a:r>
              <a:rPr lang="en-GB" altLang="en-US" baseline="30000"/>
              <a:t>n</a:t>
            </a:r>
          </a:p>
        </p:txBody>
      </p:sp>
      <p:sp>
        <p:nvSpPr>
          <p:cNvPr id="139274" name="Text Box 10"/>
          <p:cNvSpPr txBox="1">
            <a:spLocks noChangeArrowheads="1"/>
          </p:cNvSpPr>
          <p:nvPr/>
        </p:nvSpPr>
        <p:spPr bwMode="auto">
          <a:xfrm>
            <a:off x="5275264" y="216693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6</a:t>
            </a:r>
            <a:r>
              <a:rPr lang="en-GB" altLang="en-US"/>
              <a:t>(x) = n</a:t>
            </a:r>
            <a:r>
              <a:rPr lang="en-GB" altLang="en-US" baseline="30000"/>
              <a:t>3</a:t>
            </a:r>
          </a:p>
        </p:txBody>
      </p:sp>
      <p:sp>
        <p:nvSpPr>
          <p:cNvPr id="139275" name="Text Box 11"/>
          <p:cNvSpPr txBox="1">
            <a:spLocks noChangeArrowheads="1"/>
          </p:cNvSpPr>
          <p:nvPr/>
        </p:nvSpPr>
        <p:spPr bwMode="auto">
          <a:xfrm>
            <a:off x="8183564" y="3573463"/>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5</a:t>
            </a:r>
            <a:r>
              <a:rPr lang="en-GB" altLang="en-US"/>
              <a:t>(x) = n</a:t>
            </a:r>
            <a:r>
              <a:rPr lang="en-GB" altLang="en-US" baseline="30000"/>
              <a:t>2</a:t>
            </a:r>
          </a:p>
        </p:txBody>
      </p:sp>
      <p:sp>
        <p:nvSpPr>
          <p:cNvPr id="139276" name="Text Box 12"/>
          <p:cNvSpPr txBox="1">
            <a:spLocks noChangeArrowheads="1"/>
          </p:cNvSpPr>
          <p:nvPr/>
        </p:nvSpPr>
        <p:spPr bwMode="auto">
          <a:xfrm>
            <a:off x="7248128" y="5229200"/>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f</a:t>
            </a:r>
            <a:r>
              <a:rPr lang="en-GB" altLang="en-US" baseline="-25000" dirty="0"/>
              <a:t>4</a:t>
            </a:r>
            <a:r>
              <a:rPr lang="en-GB" altLang="en-US" dirty="0"/>
              <a:t>(x) = n log n</a:t>
            </a:r>
            <a:endParaRPr lang="en-GB" altLang="en-US" baseline="30000" dirty="0"/>
          </a:p>
        </p:txBody>
      </p:sp>
      <p:sp>
        <p:nvSpPr>
          <p:cNvPr id="139277" name="Text Box 13"/>
          <p:cNvSpPr txBox="1">
            <a:spLocks noChangeArrowheads="1"/>
          </p:cNvSpPr>
          <p:nvPr/>
        </p:nvSpPr>
        <p:spPr bwMode="auto">
          <a:xfrm>
            <a:off x="8951574" y="5555974"/>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f</a:t>
            </a:r>
            <a:r>
              <a:rPr lang="en-GB" altLang="en-US" baseline="-25000" dirty="0"/>
              <a:t>3</a:t>
            </a:r>
            <a:r>
              <a:rPr lang="en-GB" altLang="en-US" dirty="0"/>
              <a:t>(x) = n</a:t>
            </a:r>
            <a:endParaRPr lang="en-GB" altLang="en-US" baseline="30000" dirty="0"/>
          </a:p>
        </p:txBody>
      </p:sp>
    </p:spTree>
    <p:extLst>
      <p:ext uri="{BB962C8B-B14F-4D97-AF65-F5344CB8AC3E}">
        <p14:creationId xmlns:p14="http://schemas.microsoft.com/office/powerpoint/2010/main" val="3824331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40295" name="Rectangle 7"/>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nvGrpSpPr>
          <p:cNvPr id="140297" name="Group 9"/>
          <p:cNvGrpSpPr>
            <a:grpSpLocks/>
          </p:cNvGrpSpPr>
          <p:nvPr/>
        </p:nvGrpSpPr>
        <p:grpSpPr bwMode="auto">
          <a:xfrm>
            <a:off x="1774825" y="347663"/>
            <a:ext cx="8497888" cy="6037262"/>
            <a:chOff x="158" y="219"/>
            <a:chExt cx="5353" cy="3803"/>
          </a:xfrm>
        </p:grpSpPr>
        <p:graphicFrame>
          <p:nvGraphicFramePr>
            <p:cNvPr id="140294" name="Object 6"/>
            <p:cNvGraphicFramePr>
              <a:graphicFrameLocks noChangeAspect="1"/>
            </p:cNvGraphicFramePr>
            <p:nvPr/>
          </p:nvGraphicFramePr>
          <p:xfrm>
            <a:off x="204" y="219"/>
            <a:ext cx="5307" cy="3787"/>
          </p:xfrm>
          <a:graphic>
            <a:graphicData uri="http://schemas.openxmlformats.org/presentationml/2006/ole">
              <mc:AlternateContent xmlns:mc="http://schemas.openxmlformats.org/markup-compatibility/2006">
                <mc:Choice xmlns:v="urn:schemas-microsoft-com:vml" Requires="v">
                  <p:oleObj r:id="rId2" imgW="6400800" imgH="4572000" progId="">
                    <p:embed/>
                  </p:oleObj>
                </mc:Choice>
                <mc:Fallback>
                  <p:oleObj r:id="rId2" imgW="6400800" imgH="4572000" progId="">
                    <p:embed/>
                    <p:pic>
                      <p:nvPicPr>
                        <p:cNvPr id="14029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 y="219"/>
                          <a:ext cx="5307" cy="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6" name="Rectangle 8"/>
            <p:cNvSpPr>
              <a:spLocks noChangeArrowheads="1"/>
            </p:cNvSpPr>
            <p:nvPr/>
          </p:nvSpPr>
          <p:spPr bwMode="auto">
            <a:xfrm>
              <a:off x="158" y="3976"/>
              <a:ext cx="635" cy="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0298" name="Text Box 10"/>
          <p:cNvSpPr txBox="1">
            <a:spLocks noChangeArrowheads="1"/>
          </p:cNvSpPr>
          <p:nvPr/>
        </p:nvSpPr>
        <p:spPr bwMode="auto">
          <a:xfrm>
            <a:off x="5930900" y="3227388"/>
            <a:ext cx="1081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7</a:t>
            </a:r>
            <a:r>
              <a:rPr lang="en-GB" altLang="en-US"/>
              <a:t>(x) = 2</a:t>
            </a:r>
            <a:r>
              <a:rPr lang="en-GB" altLang="en-US" baseline="30000"/>
              <a:t>n</a:t>
            </a:r>
          </a:p>
        </p:txBody>
      </p:sp>
      <p:sp>
        <p:nvSpPr>
          <p:cNvPr id="140299" name="Text Box 11"/>
          <p:cNvSpPr txBox="1">
            <a:spLocks noChangeArrowheads="1"/>
          </p:cNvSpPr>
          <p:nvPr/>
        </p:nvSpPr>
        <p:spPr bwMode="auto">
          <a:xfrm>
            <a:off x="4583114" y="2420938"/>
            <a:ext cx="108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6</a:t>
            </a:r>
            <a:r>
              <a:rPr lang="en-GB" altLang="en-US"/>
              <a:t>(x) = n</a:t>
            </a:r>
            <a:r>
              <a:rPr lang="en-GB" altLang="en-US" baseline="30000"/>
              <a:t>3</a:t>
            </a:r>
          </a:p>
        </p:txBody>
      </p:sp>
      <p:sp>
        <p:nvSpPr>
          <p:cNvPr id="140300" name="Text Box 12"/>
          <p:cNvSpPr txBox="1">
            <a:spLocks noChangeArrowheads="1"/>
          </p:cNvSpPr>
          <p:nvPr/>
        </p:nvSpPr>
        <p:spPr bwMode="auto">
          <a:xfrm>
            <a:off x="8183564" y="3860801"/>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5</a:t>
            </a:r>
            <a:r>
              <a:rPr lang="en-GB" altLang="en-US"/>
              <a:t>(x) = n</a:t>
            </a:r>
            <a:r>
              <a:rPr lang="en-GB" altLang="en-US" baseline="30000"/>
              <a:t>2</a:t>
            </a:r>
          </a:p>
        </p:txBody>
      </p:sp>
      <p:sp>
        <p:nvSpPr>
          <p:cNvPr id="140301" name="Text Box 13"/>
          <p:cNvSpPr txBox="1">
            <a:spLocks noChangeArrowheads="1"/>
          </p:cNvSpPr>
          <p:nvPr/>
        </p:nvSpPr>
        <p:spPr bwMode="auto">
          <a:xfrm>
            <a:off x="8123238" y="5267326"/>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4</a:t>
            </a:r>
            <a:r>
              <a:rPr lang="en-GB" altLang="en-US"/>
              <a:t>(x) = n log n</a:t>
            </a:r>
            <a:endParaRPr lang="en-GB" altLang="en-US" baseline="30000"/>
          </a:p>
        </p:txBody>
      </p:sp>
      <p:sp>
        <p:nvSpPr>
          <p:cNvPr id="12" name="Text Box 13"/>
          <p:cNvSpPr txBox="1">
            <a:spLocks noChangeArrowheads="1"/>
          </p:cNvSpPr>
          <p:nvPr/>
        </p:nvSpPr>
        <p:spPr bwMode="auto">
          <a:xfrm>
            <a:off x="8832305" y="5949280"/>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f</a:t>
            </a:r>
            <a:r>
              <a:rPr lang="en-GB" altLang="en-US" baseline="-25000" dirty="0"/>
              <a:t>3</a:t>
            </a:r>
            <a:r>
              <a:rPr lang="en-GB" altLang="en-US" dirty="0"/>
              <a:t>(x) = n</a:t>
            </a:r>
            <a:endParaRPr lang="en-GB" altLang="en-US" baseline="30000" dirty="0"/>
          </a:p>
        </p:txBody>
      </p:sp>
    </p:spTree>
    <p:extLst>
      <p:ext uri="{BB962C8B-B14F-4D97-AF65-F5344CB8AC3E}">
        <p14:creationId xmlns:p14="http://schemas.microsoft.com/office/powerpoint/2010/main" val="3962991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41315" name="Rectangle 3"/>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sp>
        <p:nvSpPr>
          <p:cNvPr id="141320" name="Rectangle 8"/>
          <p:cNvSpPr>
            <a:spLocks noChangeArrowheads="1"/>
          </p:cNvSpPr>
          <p:nvPr/>
        </p:nvSpPr>
        <p:spPr bwMode="auto">
          <a:xfrm>
            <a:off x="1524001" y="13107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p>
        </p:txBody>
      </p:sp>
      <p:grpSp>
        <p:nvGrpSpPr>
          <p:cNvPr id="141322" name="Group 10"/>
          <p:cNvGrpSpPr>
            <a:grpSpLocks/>
          </p:cNvGrpSpPr>
          <p:nvPr/>
        </p:nvGrpSpPr>
        <p:grpSpPr bwMode="auto">
          <a:xfrm>
            <a:off x="1919288" y="420689"/>
            <a:ext cx="8424862" cy="6040437"/>
            <a:chOff x="249" y="265"/>
            <a:chExt cx="5307" cy="3805"/>
          </a:xfrm>
        </p:grpSpPr>
        <p:graphicFrame>
          <p:nvGraphicFramePr>
            <p:cNvPr id="141319" name="Object 7"/>
            <p:cNvGraphicFramePr>
              <a:graphicFrameLocks noChangeAspect="1"/>
            </p:cNvGraphicFramePr>
            <p:nvPr/>
          </p:nvGraphicFramePr>
          <p:xfrm>
            <a:off x="249" y="265"/>
            <a:ext cx="5307" cy="3787"/>
          </p:xfrm>
          <a:graphic>
            <a:graphicData uri="http://schemas.openxmlformats.org/presentationml/2006/ole">
              <mc:AlternateContent xmlns:mc="http://schemas.openxmlformats.org/markup-compatibility/2006">
                <mc:Choice xmlns:v="urn:schemas-microsoft-com:vml" Requires="v">
                  <p:oleObj r:id="rId2" imgW="6400800" imgH="4572000" progId="">
                    <p:embed/>
                  </p:oleObj>
                </mc:Choice>
                <mc:Fallback>
                  <p:oleObj r:id="rId2" imgW="6400800" imgH="4572000" progId="">
                    <p:embed/>
                    <p:pic>
                      <p:nvPicPr>
                        <p:cNvPr id="141319"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265"/>
                          <a:ext cx="5307" cy="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1" name="Rectangle 9"/>
            <p:cNvSpPr>
              <a:spLocks noChangeArrowheads="1"/>
            </p:cNvSpPr>
            <p:nvPr/>
          </p:nvSpPr>
          <p:spPr bwMode="auto">
            <a:xfrm>
              <a:off x="292" y="4025"/>
              <a:ext cx="453" cy="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1323" name="Text Box 11"/>
          <p:cNvSpPr txBox="1">
            <a:spLocks noChangeArrowheads="1"/>
          </p:cNvSpPr>
          <p:nvPr/>
        </p:nvSpPr>
        <p:spPr bwMode="auto">
          <a:xfrm>
            <a:off x="4440238" y="3141663"/>
            <a:ext cx="1008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3</a:t>
            </a:r>
            <a:r>
              <a:rPr lang="en-GB" altLang="en-US"/>
              <a:t>(x) = n</a:t>
            </a:r>
            <a:endParaRPr lang="en-GB" altLang="en-US" baseline="30000"/>
          </a:p>
        </p:txBody>
      </p:sp>
      <p:sp>
        <p:nvSpPr>
          <p:cNvPr id="141324" name="Text Box 12"/>
          <p:cNvSpPr txBox="1">
            <a:spLocks noChangeArrowheads="1"/>
          </p:cNvSpPr>
          <p:nvPr/>
        </p:nvSpPr>
        <p:spPr bwMode="auto">
          <a:xfrm>
            <a:off x="8401051" y="5300663"/>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2</a:t>
            </a:r>
            <a:r>
              <a:rPr lang="en-GB" altLang="en-US"/>
              <a:t>(x) = log n</a:t>
            </a:r>
            <a:endParaRPr lang="en-GB" altLang="en-US" baseline="30000"/>
          </a:p>
        </p:txBody>
      </p:sp>
      <p:sp>
        <p:nvSpPr>
          <p:cNvPr id="141325" name="Text Box 13"/>
          <p:cNvSpPr txBox="1">
            <a:spLocks noChangeArrowheads="1"/>
          </p:cNvSpPr>
          <p:nvPr/>
        </p:nvSpPr>
        <p:spPr bwMode="auto">
          <a:xfrm>
            <a:off x="8759826" y="6092826"/>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1</a:t>
            </a:r>
            <a:r>
              <a:rPr lang="en-GB" altLang="en-US"/>
              <a:t>(x) = 1</a:t>
            </a:r>
            <a:endParaRPr lang="en-GB" altLang="en-US" baseline="30000"/>
          </a:p>
        </p:txBody>
      </p:sp>
      <p:sp>
        <p:nvSpPr>
          <p:cNvPr id="141326" name="Text Box 14"/>
          <p:cNvSpPr txBox="1">
            <a:spLocks noChangeArrowheads="1"/>
          </p:cNvSpPr>
          <p:nvPr/>
        </p:nvSpPr>
        <p:spPr bwMode="auto">
          <a:xfrm>
            <a:off x="3287713" y="2060576"/>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4</a:t>
            </a:r>
            <a:r>
              <a:rPr lang="en-GB" altLang="en-US"/>
              <a:t>(x) = n log n</a:t>
            </a:r>
            <a:endParaRPr lang="en-GB" altLang="en-US" baseline="30000"/>
          </a:p>
        </p:txBody>
      </p:sp>
      <p:sp>
        <p:nvSpPr>
          <p:cNvPr id="141327" name="Text Box 15"/>
          <p:cNvSpPr txBox="1">
            <a:spLocks noChangeArrowheads="1"/>
          </p:cNvSpPr>
          <p:nvPr/>
        </p:nvSpPr>
        <p:spPr bwMode="auto">
          <a:xfrm>
            <a:off x="2770189" y="974726"/>
            <a:ext cx="108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f</a:t>
            </a:r>
            <a:r>
              <a:rPr lang="en-GB" altLang="en-US" baseline="-25000"/>
              <a:t>5</a:t>
            </a:r>
            <a:r>
              <a:rPr lang="en-GB" altLang="en-US"/>
              <a:t>(x) = n</a:t>
            </a:r>
            <a:r>
              <a:rPr lang="en-GB" altLang="en-US" baseline="30000"/>
              <a:t>2</a:t>
            </a:r>
          </a:p>
        </p:txBody>
      </p:sp>
    </p:spTree>
    <p:extLst>
      <p:ext uri="{BB962C8B-B14F-4D97-AF65-F5344CB8AC3E}">
        <p14:creationId xmlns:p14="http://schemas.microsoft.com/office/powerpoint/2010/main" val="2350945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ltLang="en-US" sz="4000" dirty="0">
                <a:solidFill>
                  <a:srgbClr val="FF0000"/>
                </a:solidFill>
              </a:rPr>
              <a:t>Scale of Strength for O - Notation</a:t>
            </a:r>
          </a:p>
        </p:txBody>
      </p:sp>
      <p:sp>
        <p:nvSpPr>
          <p:cNvPr id="143363" name="Rectangle 3"/>
          <p:cNvSpPr>
            <a:spLocks noGrp="1" noChangeArrowheads="1"/>
          </p:cNvSpPr>
          <p:nvPr>
            <p:ph type="body" idx="1"/>
          </p:nvPr>
        </p:nvSpPr>
        <p:spPr>
          <a:xfrm>
            <a:off x="0" y="2276475"/>
            <a:ext cx="12192000" cy="3849688"/>
          </a:xfrm>
        </p:spPr>
        <p:txBody>
          <a:bodyPr/>
          <a:lstStyle/>
          <a:p>
            <a:pPr>
              <a:buFontTx/>
              <a:buNone/>
            </a:pPr>
            <a:r>
              <a:rPr lang="en-GB" altLang="en-US" sz="3600" dirty="0"/>
              <a:t> O(1) &lt; O(log n)&lt; O(n) &lt; O(n log n) &lt; O(n</a:t>
            </a:r>
            <a:r>
              <a:rPr lang="en-GB" altLang="en-US" sz="3600" baseline="30000" dirty="0"/>
              <a:t>2</a:t>
            </a:r>
            <a:r>
              <a:rPr lang="en-GB" altLang="en-US" sz="3600" dirty="0"/>
              <a:t>) &lt; O(n</a:t>
            </a:r>
            <a:r>
              <a:rPr lang="en-GB" altLang="en-US" sz="3600" baseline="30000" dirty="0"/>
              <a:t>3</a:t>
            </a:r>
            <a:r>
              <a:rPr lang="en-GB" altLang="en-US" sz="3600" dirty="0"/>
              <a:t>) &lt; O(2</a:t>
            </a:r>
            <a:r>
              <a:rPr lang="en-GB" altLang="en-US" sz="3600" baseline="30000" dirty="0"/>
              <a:t>n</a:t>
            </a:r>
            <a:r>
              <a:rPr lang="en-GB" altLang="en-US" sz="3600" dirty="0"/>
              <a:t>) &lt;O(10</a:t>
            </a:r>
            <a:r>
              <a:rPr lang="en-GB" altLang="en-US" sz="3600" baseline="30000" dirty="0"/>
              <a:t>n</a:t>
            </a:r>
            <a:r>
              <a:rPr lang="en-GB" altLang="en-US" sz="3600" dirty="0"/>
              <a:t>)</a:t>
            </a:r>
          </a:p>
          <a:p>
            <a:pPr>
              <a:buFontTx/>
              <a:buNone/>
            </a:pPr>
            <a:endParaRPr lang="en-GB" altLang="en-US" sz="3600" dirty="0"/>
          </a:p>
          <a:p>
            <a:pPr>
              <a:buFontTx/>
              <a:buNone/>
            </a:pPr>
            <a:r>
              <a:rPr lang="en-GB" altLang="en-US" sz="3600" dirty="0">
                <a:sym typeface="Wingdings" panose="05000000000000000000" pitchFamily="2" charset="2"/>
              </a:rPr>
              <a:t>	                           ----- f</a:t>
            </a:r>
            <a:r>
              <a:rPr lang="en-GB" altLang="en-US" sz="3600" dirty="0"/>
              <a:t>rom better to worse ----</a:t>
            </a:r>
            <a:r>
              <a:rPr lang="en-GB" altLang="en-US" sz="3600" dirty="0">
                <a:sym typeface="Wingdings" panose="05000000000000000000" pitchFamily="2" charset="2"/>
              </a:rPr>
              <a:t></a:t>
            </a:r>
            <a:endParaRPr lang="en-GB" altLang="en-US" sz="3600" dirty="0"/>
          </a:p>
        </p:txBody>
      </p:sp>
    </p:spTree>
    <p:extLst>
      <p:ext uri="{BB962C8B-B14F-4D97-AF65-F5344CB8AC3E}">
        <p14:creationId xmlns:p14="http://schemas.microsoft.com/office/powerpoint/2010/main" val="307455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O-notation</a:t>
            </a:r>
          </a:p>
        </p:txBody>
      </p:sp>
      <p:sp>
        <p:nvSpPr>
          <p:cNvPr id="3" name="Content Placeholder 2"/>
          <p:cNvSpPr>
            <a:spLocks noGrp="1"/>
          </p:cNvSpPr>
          <p:nvPr>
            <p:ph idx="1"/>
          </p:nvPr>
        </p:nvSpPr>
        <p:spPr>
          <a:xfrm>
            <a:off x="914400" y="1412777"/>
            <a:ext cx="9502080" cy="4522887"/>
          </a:xfrm>
        </p:spPr>
        <p:txBody>
          <a:bodyPr>
            <a:normAutofit/>
          </a:bodyPr>
          <a:lstStyle/>
          <a:p>
            <a:r>
              <a:rPr lang="en-GB" dirty="0"/>
              <a:t>O-notation is a way to describe </a:t>
            </a:r>
            <a:r>
              <a:rPr lang="en-GB" b="1" dirty="0"/>
              <a:t>the time-effort </a:t>
            </a:r>
            <a:r>
              <a:rPr lang="en-GB" dirty="0"/>
              <a:t>of an algorithms. It indicates the </a:t>
            </a:r>
            <a:r>
              <a:rPr lang="en-GB" u="sng" dirty="0"/>
              <a:t>worst-case</a:t>
            </a:r>
            <a:r>
              <a:rPr lang="en-GB" dirty="0"/>
              <a:t> run time for an algorithm.</a:t>
            </a:r>
          </a:p>
          <a:p>
            <a:endParaRPr lang="en-GB" dirty="0"/>
          </a:p>
          <a:p>
            <a:r>
              <a:rPr lang="en-GB" dirty="0"/>
              <a:t>In other words, how hard an algorithm may have to work to solve a problem.</a:t>
            </a:r>
          </a:p>
          <a:p>
            <a:endParaRPr lang="en-GB" dirty="0"/>
          </a:p>
          <a:p>
            <a:r>
              <a:rPr lang="en-GB" dirty="0"/>
              <a:t>For searching and sorting algorithms, this depends particularly on </a:t>
            </a:r>
            <a:r>
              <a:rPr lang="en-GB" b="1" dirty="0"/>
              <a:t>how many data elements </a:t>
            </a:r>
            <a:r>
              <a:rPr lang="en-GB" dirty="0"/>
              <a:t>there are.</a:t>
            </a:r>
          </a:p>
        </p:txBody>
      </p:sp>
    </p:spTree>
    <p:extLst>
      <p:ext uri="{BB962C8B-B14F-4D97-AF65-F5344CB8AC3E}">
        <p14:creationId xmlns:p14="http://schemas.microsoft.com/office/powerpoint/2010/main" val="154476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DFE9E-160B-450A-BD43-D91F2EC81234}"/>
              </a:ext>
            </a:extLst>
          </p:cNvPr>
          <p:cNvSpPr>
            <a:spLocks noGrp="1"/>
          </p:cNvSpPr>
          <p:nvPr>
            <p:ph idx="1"/>
          </p:nvPr>
        </p:nvSpPr>
        <p:spPr/>
        <p:txBody>
          <a:bodyPr/>
          <a:lstStyle/>
          <a:p>
            <a:pPr marL="0" indent="0">
              <a:buNone/>
            </a:pPr>
            <a:r>
              <a:rPr lang="en-GB" dirty="0"/>
              <a:t>What is the time complexity of Bubble Sort, Insertion Sort and Selection Sort?</a:t>
            </a:r>
          </a:p>
          <a:p>
            <a:r>
              <a:rPr lang="en-GB" dirty="0"/>
              <a:t>Justify your answer.</a:t>
            </a:r>
          </a:p>
          <a:p>
            <a:endParaRPr lang="en-GB" dirty="0"/>
          </a:p>
          <a:p>
            <a:pPr marL="0" indent="0">
              <a:buNone/>
            </a:pPr>
            <a:r>
              <a:rPr lang="en-GB" dirty="0"/>
              <a:t>You should think of the number of comparisons that each algorithm requires</a:t>
            </a:r>
          </a:p>
        </p:txBody>
      </p:sp>
      <p:sp>
        <p:nvSpPr>
          <p:cNvPr id="3" name="Slide Number Placeholder 2">
            <a:extLst>
              <a:ext uri="{FF2B5EF4-FFF2-40B4-BE49-F238E27FC236}">
                <a16:creationId xmlns:a16="http://schemas.microsoft.com/office/drawing/2014/main" id="{0F56DF70-99A5-49C7-ABF0-78B4FB7B4C45}"/>
              </a:ext>
            </a:extLst>
          </p:cNvPr>
          <p:cNvSpPr>
            <a:spLocks noGrp="1"/>
          </p:cNvSpPr>
          <p:nvPr>
            <p:ph type="sldNum" sz="quarter" idx="12"/>
          </p:nvPr>
        </p:nvSpPr>
        <p:spPr/>
        <p:txBody>
          <a:bodyPr/>
          <a:lstStyle/>
          <a:p>
            <a:fld id="{5BC3EEBC-8848-48BC-9E86-2856C4334E59}" type="slidenum">
              <a:rPr lang="en-GB" smtClean="0"/>
              <a:t>50</a:t>
            </a:fld>
            <a:endParaRPr lang="en-GB" dirty="0"/>
          </a:p>
        </p:txBody>
      </p:sp>
      <p:sp>
        <p:nvSpPr>
          <p:cNvPr id="4" name="Title 3">
            <a:extLst>
              <a:ext uri="{FF2B5EF4-FFF2-40B4-BE49-F238E27FC236}">
                <a16:creationId xmlns:a16="http://schemas.microsoft.com/office/drawing/2014/main" id="{621763C9-7345-4C4E-AEB5-A3D50CAC5C74}"/>
              </a:ext>
            </a:extLst>
          </p:cNvPr>
          <p:cNvSpPr>
            <a:spLocks noGrp="1"/>
          </p:cNvSpPr>
          <p:nvPr>
            <p:ph type="title"/>
          </p:nvPr>
        </p:nvSpPr>
        <p:spPr/>
        <p:txBody>
          <a:bodyPr/>
          <a:lstStyle/>
          <a:p>
            <a:r>
              <a:rPr lang="en-GB" dirty="0"/>
              <a:t>Homework Questions</a:t>
            </a:r>
          </a:p>
        </p:txBody>
      </p:sp>
      <p:sp>
        <p:nvSpPr>
          <p:cNvPr id="5" name="Footer Placeholder 4">
            <a:extLst>
              <a:ext uri="{FF2B5EF4-FFF2-40B4-BE49-F238E27FC236}">
                <a16:creationId xmlns:a16="http://schemas.microsoft.com/office/drawing/2014/main" id="{7E9404D6-B9DB-46E2-9FDC-863AAA276845}"/>
              </a:ext>
            </a:extLst>
          </p:cNvPr>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1278798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O-notation in Sorting Algorithms</a:t>
            </a:r>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a:t>School of Computing , Engineering and Digital Technologies</a:t>
            </a:r>
            <a:endParaRPr lang="en-GB" dirty="0"/>
          </a:p>
        </p:txBody>
      </p:sp>
      <p:sp>
        <p:nvSpPr>
          <p:cNvPr id="5" name="Slide Number Placeholder 4"/>
          <p:cNvSpPr>
            <a:spLocks noGrp="1"/>
          </p:cNvSpPr>
          <p:nvPr>
            <p:ph type="sldNum" sz="quarter" idx="12"/>
          </p:nvPr>
        </p:nvSpPr>
        <p:spPr/>
        <p:txBody>
          <a:bodyPr/>
          <a:lstStyle/>
          <a:p>
            <a:fld id="{5BC3EEBC-8848-48BC-9E86-2856C4334E59}" type="slidenum">
              <a:rPr lang="en-GB" smtClean="0"/>
              <a:t>51</a:t>
            </a:fld>
            <a:endParaRPr lang="en-GB" dirty="0"/>
          </a:p>
        </p:txBody>
      </p:sp>
    </p:spTree>
    <p:extLst>
      <p:ext uri="{BB962C8B-B14F-4D97-AF65-F5344CB8AC3E}">
        <p14:creationId xmlns:p14="http://schemas.microsoft.com/office/powerpoint/2010/main" val="2609645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Sorting algorithms</a:t>
            </a:r>
          </a:p>
        </p:txBody>
      </p:sp>
      <p:sp>
        <p:nvSpPr>
          <p:cNvPr id="1022979" name="Rectangle 3"/>
          <p:cNvSpPr>
            <a:spLocks noGrp="1" noChangeArrowheads="1"/>
          </p:cNvSpPr>
          <p:nvPr>
            <p:ph type="body" idx="1"/>
          </p:nvPr>
        </p:nvSpPr>
        <p:spPr>
          <a:xfrm>
            <a:off x="1775520" y="1268760"/>
            <a:ext cx="8640960" cy="5184576"/>
          </a:xfrm>
        </p:spPr>
        <p:txBody>
          <a:bodyPr/>
          <a:lstStyle/>
          <a:p>
            <a:pPr>
              <a:lnSpc>
                <a:spcPct val="80000"/>
              </a:lnSpc>
            </a:pPr>
            <a:r>
              <a:rPr lang="en-US" sz="2500" dirty="0"/>
              <a:t>We are given n records to sort. </a:t>
            </a:r>
          </a:p>
          <a:p>
            <a:pPr lvl="4">
              <a:lnSpc>
                <a:spcPct val="80000"/>
              </a:lnSpc>
            </a:pPr>
            <a:endParaRPr lang="en-US" sz="1600" dirty="0"/>
          </a:p>
          <a:p>
            <a:pPr>
              <a:lnSpc>
                <a:spcPct val="80000"/>
              </a:lnSpc>
            </a:pPr>
            <a:r>
              <a:rPr lang="en-US" sz="2500" dirty="0"/>
              <a:t>There are a number of simple sorting algorithms whose time performance is </a:t>
            </a:r>
            <a:r>
              <a:rPr lang="en-US" sz="2500" b="1" dirty="0"/>
              <a:t>quadratic</a:t>
            </a:r>
            <a:r>
              <a:rPr lang="en-US" sz="2500" dirty="0"/>
              <a:t> O(n</a:t>
            </a:r>
            <a:r>
              <a:rPr lang="en-US" sz="2500" baseline="30000" dirty="0"/>
              <a:t>2</a:t>
            </a:r>
            <a:r>
              <a:rPr lang="en-US" sz="2500" dirty="0"/>
              <a:t>):</a:t>
            </a:r>
          </a:p>
          <a:p>
            <a:pPr lvl="4">
              <a:lnSpc>
                <a:spcPct val="80000"/>
              </a:lnSpc>
            </a:pPr>
            <a:endParaRPr lang="en-US" sz="1600" dirty="0"/>
          </a:p>
          <a:p>
            <a:pPr lvl="1">
              <a:lnSpc>
                <a:spcPct val="80000"/>
              </a:lnSpc>
            </a:pPr>
            <a:r>
              <a:rPr lang="en-US" sz="2100" dirty="0"/>
              <a:t>Bubble sort</a:t>
            </a:r>
          </a:p>
          <a:p>
            <a:pPr lvl="1">
              <a:lnSpc>
                <a:spcPct val="80000"/>
              </a:lnSpc>
            </a:pPr>
            <a:r>
              <a:rPr lang="en-US" sz="2100" dirty="0"/>
              <a:t>Cocktail Shaker sort</a:t>
            </a:r>
          </a:p>
          <a:p>
            <a:pPr lvl="1">
              <a:lnSpc>
                <a:spcPct val="80000"/>
              </a:lnSpc>
            </a:pPr>
            <a:r>
              <a:rPr lang="en-US" sz="2100" dirty="0"/>
              <a:t>Selection sort</a:t>
            </a:r>
          </a:p>
          <a:p>
            <a:pPr lvl="1">
              <a:lnSpc>
                <a:spcPct val="80000"/>
              </a:lnSpc>
            </a:pPr>
            <a:r>
              <a:rPr lang="en-US" sz="2100" dirty="0"/>
              <a:t>Insertion sort</a:t>
            </a:r>
            <a:br>
              <a:rPr lang="en-US" sz="2100" dirty="0"/>
            </a:br>
            <a:endParaRPr lang="en-US" sz="2100" dirty="0"/>
          </a:p>
          <a:p>
            <a:pPr>
              <a:lnSpc>
                <a:spcPct val="80000"/>
              </a:lnSpc>
            </a:pPr>
            <a:r>
              <a:rPr lang="en-US" sz="2500" dirty="0"/>
              <a:t>The faster comparison based algorithm are O(n log n)</a:t>
            </a:r>
          </a:p>
          <a:p>
            <a:pPr>
              <a:lnSpc>
                <a:spcPct val="80000"/>
              </a:lnSpc>
              <a:buFontTx/>
              <a:buNone/>
            </a:pPr>
            <a:endParaRPr lang="en-US" sz="2500" dirty="0"/>
          </a:p>
          <a:p>
            <a:pPr lvl="1">
              <a:lnSpc>
                <a:spcPct val="80000"/>
              </a:lnSpc>
            </a:pPr>
            <a:r>
              <a:rPr lang="en-US" sz="2200" dirty="0" err="1"/>
              <a:t>Mergesort</a:t>
            </a:r>
            <a:endParaRPr lang="en-US" sz="2200" dirty="0"/>
          </a:p>
          <a:p>
            <a:pPr lvl="1">
              <a:lnSpc>
                <a:spcPct val="80000"/>
              </a:lnSpc>
            </a:pPr>
            <a:r>
              <a:rPr lang="en-US" sz="2200" dirty="0" err="1"/>
              <a:t>Quicksort</a:t>
            </a:r>
            <a:endParaRPr lang="en-US" sz="2200" dirty="0"/>
          </a:p>
        </p:txBody>
      </p:sp>
    </p:spTree>
    <p:extLst>
      <p:ext uri="{BB962C8B-B14F-4D97-AF65-F5344CB8AC3E}">
        <p14:creationId xmlns:p14="http://schemas.microsoft.com/office/powerpoint/2010/main" val="388854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29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29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297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297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297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29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297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29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ChangeArrowheads="1"/>
          </p:cNvSpPr>
          <p:nvPr/>
        </p:nvSpPr>
        <p:spPr bwMode="auto">
          <a:xfrm>
            <a:off x="1870075" y="2565400"/>
            <a:ext cx="8407400" cy="2743201"/>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endParaRPr lang="en-GB"/>
          </a:p>
        </p:txBody>
      </p:sp>
      <p:sp>
        <p:nvSpPr>
          <p:cNvPr id="1067011" name="Rectangle 3"/>
          <p:cNvSpPr>
            <a:spLocks noChangeArrowheads="1"/>
          </p:cNvSpPr>
          <p:nvPr/>
        </p:nvSpPr>
        <p:spPr bwMode="auto">
          <a:xfrm>
            <a:off x="2133600" y="3022599"/>
            <a:ext cx="7188200" cy="1303215"/>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endParaRPr lang="en-GB"/>
          </a:p>
        </p:txBody>
      </p:sp>
      <p:sp>
        <p:nvSpPr>
          <p:cNvPr id="8196" name="Rectangle 4"/>
          <p:cNvSpPr>
            <a:spLocks noGrp="1" noChangeArrowheads="1"/>
          </p:cNvSpPr>
          <p:nvPr>
            <p:ph type="title"/>
          </p:nvPr>
        </p:nvSpPr>
        <p:spPr/>
        <p:txBody>
          <a:bodyPr/>
          <a:lstStyle/>
          <a:p>
            <a:r>
              <a:rPr lang="en-US"/>
              <a:t>Bubble Sort Time Analysis</a:t>
            </a:r>
          </a:p>
        </p:txBody>
      </p:sp>
      <p:sp>
        <p:nvSpPr>
          <p:cNvPr id="1067014" name="Text Box 6"/>
          <p:cNvSpPr txBox="1">
            <a:spLocks noChangeArrowheads="1"/>
          </p:cNvSpPr>
          <p:nvPr/>
        </p:nvSpPr>
        <p:spPr bwMode="auto">
          <a:xfrm>
            <a:off x="8112125" y="2565400"/>
            <a:ext cx="227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400">
                <a:solidFill>
                  <a:schemeClr val="tx2"/>
                </a:solidFill>
                <a:latin typeface="Times New Roman" pitchFamily="18" charset="0"/>
              </a:rPr>
              <a:t>Outer loop O(n)</a:t>
            </a:r>
          </a:p>
        </p:txBody>
      </p:sp>
      <p:sp>
        <p:nvSpPr>
          <p:cNvPr id="1067015" name="Text Box 7"/>
          <p:cNvSpPr txBox="1">
            <a:spLocks noChangeArrowheads="1"/>
          </p:cNvSpPr>
          <p:nvPr/>
        </p:nvSpPr>
        <p:spPr bwMode="auto">
          <a:xfrm>
            <a:off x="9418639" y="3213099"/>
            <a:ext cx="8969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400" dirty="0">
                <a:solidFill>
                  <a:schemeClr val="tx2"/>
                </a:solidFill>
                <a:latin typeface="Times New Roman" pitchFamily="18" charset="0"/>
              </a:rPr>
              <a:t>Inner loop O(n)</a:t>
            </a:r>
          </a:p>
          <a:p>
            <a:pPr eaLnBrk="1" hangingPunct="1">
              <a:lnSpc>
                <a:spcPct val="100000"/>
              </a:lnSpc>
              <a:spcBef>
                <a:spcPct val="0"/>
              </a:spcBef>
            </a:pPr>
            <a:endParaRPr lang="en-US" sz="2400" dirty="0">
              <a:solidFill>
                <a:schemeClr val="tx2"/>
              </a:solidFill>
              <a:latin typeface="Times New Roman" pitchFamily="18" charset="0"/>
            </a:endParaRPr>
          </a:p>
        </p:txBody>
      </p:sp>
      <p:sp>
        <p:nvSpPr>
          <p:cNvPr id="8197" name="Rectangle 5"/>
          <p:cNvSpPr>
            <a:spLocks noGrp="1" noChangeArrowheads="1"/>
          </p:cNvSpPr>
          <p:nvPr>
            <p:ph type="body" idx="1"/>
          </p:nvPr>
        </p:nvSpPr>
        <p:spPr>
          <a:xfrm>
            <a:off x="1397978" y="1333310"/>
            <a:ext cx="8879498" cy="5329237"/>
          </a:xfrm>
        </p:spPr>
        <p:txBody>
          <a:bodyPr/>
          <a:lstStyle/>
          <a:p>
            <a:r>
              <a:rPr lang="en-US" sz="2500" dirty="0"/>
              <a:t>In O-notation, what is the running time for n items?</a:t>
            </a:r>
          </a:p>
          <a:p>
            <a:pPr>
              <a:buNone/>
            </a:pPr>
            <a:endParaRPr lang="en-US" sz="2500" dirty="0"/>
          </a:p>
          <a:p>
            <a:r>
              <a:rPr lang="en-US" sz="2100" dirty="0"/>
              <a:t>Steps of algorithm:</a:t>
            </a:r>
          </a:p>
          <a:p>
            <a:pPr lvl="1">
              <a:buFontTx/>
              <a:buNone/>
            </a:pPr>
            <a:r>
              <a:rPr lang="en-US" sz="1900" dirty="0"/>
              <a:t>for </a:t>
            </a:r>
            <a:r>
              <a:rPr lang="en-US" sz="1900" dirty="0" err="1"/>
              <a:t>i</a:t>
            </a:r>
            <a:r>
              <a:rPr lang="en-US" sz="1900" dirty="0"/>
              <a:t> = 1 to n-1</a:t>
            </a:r>
            <a:endParaRPr lang="en-US" sz="1900" dirty="0">
              <a:solidFill>
                <a:schemeClr val="tx2"/>
              </a:solidFill>
            </a:endParaRPr>
          </a:p>
          <a:p>
            <a:pPr lvl="1">
              <a:buFontTx/>
              <a:buNone/>
            </a:pPr>
            <a:r>
              <a:rPr lang="en-US" dirty="0"/>
              <a:t>   </a:t>
            </a:r>
            <a:r>
              <a:rPr lang="en-US" sz="1900" dirty="0"/>
              <a:t>starting from left, compare each cell with its immediate </a:t>
            </a:r>
            <a:r>
              <a:rPr lang="en-GB" sz="1900" dirty="0"/>
              <a:t>neighbour</a:t>
            </a:r>
          </a:p>
          <a:p>
            <a:pPr lvl="1">
              <a:buFontTx/>
              <a:buNone/>
            </a:pPr>
            <a:r>
              <a:rPr lang="en-US" sz="1900" dirty="0"/>
              <a:t>    if elements out of order, swap until largest at right-end of array</a:t>
            </a:r>
          </a:p>
          <a:p>
            <a:pPr lvl="1">
              <a:buFontTx/>
              <a:buNone/>
            </a:pPr>
            <a:r>
              <a:rPr lang="en-US" sz="1900" dirty="0"/>
              <a:t>   </a:t>
            </a:r>
          </a:p>
          <a:p>
            <a:pPr lvl="1">
              <a:buFontTx/>
              <a:buNone/>
            </a:pPr>
            <a:r>
              <a:rPr lang="en-US" sz="1900" dirty="0"/>
              <a:t>	</a:t>
            </a:r>
          </a:p>
          <a:p>
            <a:pPr lvl="1">
              <a:buFontTx/>
              <a:buNone/>
            </a:pPr>
            <a:r>
              <a:rPr lang="en-US" sz="1900" dirty="0"/>
              <a:t>	if no elements swapped in this pass through array, done.</a:t>
            </a:r>
          </a:p>
          <a:p>
            <a:pPr lvl="1">
              <a:buFontTx/>
              <a:buNone/>
            </a:pPr>
            <a:r>
              <a:rPr lang="en-US" sz="1900" dirty="0"/>
              <a:t>    otherwise, decrease size of unsorted array by 1 and continue</a:t>
            </a:r>
          </a:p>
          <a:p>
            <a:pPr lvl="1">
              <a:buFontTx/>
              <a:buNone/>
            </a:pPr>
            <a:r>
              <a:rPr lang="en-US" dirty="0"/>
              <a:t>			</a:t>
            </a:r>
            <a:endParaRPr lang="en-GB" dirty="0"/>
          </a:p>
          <a:p>
            <a:r>
              <a:rPr lang="en-US" dirty="0"/>
              <a:t>Bubble sort analysis: </a:t>
            </a:r>
            <a:r>
              <a:rPr lang="en-US" b="1" dirty="0">
                <a:solidFill>
                  <a:schemeClr val="tx2"/>
                </a:solidFill>
              </a:rPr>
              <a:t>O(n</a:t>
            </a:r>
            <a:r>
              <a:rPr lang="en-US" b="1" baseline="30000" dirty="0">
                <a:solidFill>
                  <a:schemeClr val="tx2"/>
                </a:solidFill>
              </a:rPr>
              <a:t>2</a:t>
            </a:r>
            <a:r>
              <a:rPr lang="en-US" b="1" dirty="0">
                <a:solidFill>
                  <a:schemeClr val="tx2"/>
                </a:solidFill>
              </a:rPr>
              <a:t>)</a:t>
            </a:r>
            <a:endParaRPr lang="en-US" dirty="0"/>
          </a:p>
        </p:txBody>
      </p:sp>
    </p:spTree>
    <p:extLst>
      <p:ext uri="{BB962C8B-B14F-4D97-AF65-F5344CB8AC3E}">
        <p14:creationId xmlns:p14="http://schemas.microsoft.com/office/powerpoint/2010/main" val="3017903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70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70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70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70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0" grpId="0" animBg="1"/>
      <p:bldP spid="1067011" grpId="0" animBg="1"/>
      <p:bldP spid="1067014" grpId="0"/>
      <p:bldP spid="1067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211388" y="3068638"/>
            <a:ext cx="6477000" cy="1635247"/>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endParaRPr lang="en-GB"/>
          </a:p>
        </p:txBody>
      </p:sp>
      <p:sp>
        <p:nvSpPr>
          <p:cNvPr id="10243" name="Rectangle 5"/>
          <p:cNvSpPr>
            <a:spLocks noChangeArrowheads="1"/>
          </p:cNvSpPr>
          <p:nvPr/>
        </p:nvSpPr>
        <p:spPr bwMode="auto">
          <a:xfrm>
            <a:off x="2539390" y="3500438"/>
            <a:ext cx="5383212" cy="9133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endParaRPr lang="en-GB"/>
          </a:p>
        </p:txBody>
      </p:sp>
      <p:sp>
        <p:nvSpPr>
          <p:cNvPr id="10244" name="Text Box 6"/>
          <p:cNvSpPr txBox="1">
            <a:spLocks noChangeArrowheads="1"/>
          </p:cNvSpPr>
          <p:nvPr/>
        </p:nvSpPr>
        <p:spPr bwMode="auto">
          <a:xfrm>
            <a:off x="8688388" y="3068638"/>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400">
                <a:solidFill>
                  <a:schemeClr val="tx2"/>
                </a:solidFill>
                <a:latin typeface="Times New Roman" pitchFamily="18" charset="0"/>
              </a:rPr>
              <a:t>O(n)</a:t>
            </a:r>
          </a:p>
        </p:txBody>
      </p:sp>
      <p:sp>
        <p:nvSpPr>
          <p:cNvPr id="10245" name="Text Box 7"/>
          <p:cNvSpPr txBox="1">
            <a:spLocks noChangeArrowheads="1"/>
          </p:cNvSpPr>
          <p:nvPr/>
        </p:nvSpPr>
        <p:spPr bwMode="auto">
          <a:xfrm>
            <a:off x="7856538" y="3500438"/>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400">
                <a:solidFill>
                  <a:schemeClr val="tx2"/>
                </a:solidFill>
                <a:latin typeface="Times New Roman" pitchFamily="18" charset="0"/>
              </a:rPr>
              <a:t>O(n)</a:t>
            </a:r>
          </a:p>
        </p:txBody>
      </p:sp>
      <p:sp>
        <p:nvSpPr>
          <p:cNvPr id="10246" name="Rectangle 2"/>
          <p:cNvSpPr>
            <a:spLocks noGrp="1" noChangeArrowheads="1"/>
          </p:cNvSpPr>
          <p:nvPr>
            <p:ph type="title"/>
          </p:nvPr>
        </p:nvSpPr>
        <p:spPr/>
        <p:txBody>
          <a:bodyPr/>
          <a:lstStyle/>
          <a:p>
            <a:r>
              <a:rPr lang="en-US" dirty="0"/>
              <a:t>Selection Sort Time Analysis</a:t>
            </a:r>
          </a:p>
        </p:txBody>
      </p:sp>
      <p:sp>
        <p:nvSpPr>
          <p:cNvPr id="10247" name="Rectangle 3"/>
          <p:cNvSpPr>
            <a:spLocks noGrp="1" noChangeArrowheads="1"/>
          </p:cNvSpPr>
          <p:nvPr>
            <p:ph type="body" idx="1"/>
          </p:nvPr>
        </p:nvSpPr>
        <p:spPr>
          <a:xfrm>
            <a:off x="1767254" y="1347890"/>
            <a:ext cx="8693187" cy="5400600"/>
          </a:xfrm>
        </p:spPr>
        <p:txBody>
          <a:bodyPr/>
          <a:lstStyle/>
          <a:p>
            <a:r>
              <a:rPr lang="en-US" sz="2500" dirty="0"/>
              <a:t>In O-notation, what is the running time for n items?</a:t>
            </a:r>
          </a:p>
          <a:p>
            <a:pPr>
              <a:lnSpc>
                <a:spcPct val="90000"/>
              </a:lnSpc>
            </a:pPr>
            <a:endParaRPr lang="en-US" sz="2500" dirty="0"/>
          </a:p>
          <a:p>
            <a:pPr>
              <a:lnSpc>
                <a:spcPct val="90000"/>
              </a:lnSpc>
            </a:pPr>
            <a:endParaRPr lang="en-US" sz="2000" dirty="0"/>
          </a:p>
          <a:p>
            <a:pPr>
              <a:lnSpc>
                <a:spcPct val="90000"/>
              </a:lnSpc>
            </a:pPr>
            <a:r>
              <a:rPr lang="en-US" sz="2500" dirty="0"/>
              <a:t>Steps of algorithm:</a:t>
            </a:r>
          </a:p>
          <a:p>
            <a:pPr lvl="1">
              <a:lnSpc>
                <a:spcPct val="90000"/>
              </a:lnSpc>
              <a:buFontTx/>
              <a:buNone/>
            </a:pPr>
            <a:r>
              <a:rPr lang="en-US" sz="2100" dirty="0"/>
              <a:t>for </a:t>
            </a:r>
            <a:r>
              <a:rPr lang="en-US" sz="2100" dirty="0" err="1"/>
              <a:t>i</a:t>
            </a:r>
            <a:r>
              <a:rPr lang="en-US" sz="2100" dirty="0"/>
              <a:t> = 1 to n-1</a:t>
            </a:r>
            <a:endParaRPr lang="en-US" sz="2100" b="1" dirty="0">
              <a:solidFill>
                <a:schemeClr val="tx2"/>
              </a:solidFill>
            </a:endParaRPr>
          </a:p>
          <a:p>
            <a:pPr lvl="1">
              <a:lnSpc>
                <a:spcPct val="90000"/>
              </a:lnSpc>
              <a:buFontTx/>
              <a:buNone/>
            </a:pPr>
            <a:r>
              <a:rPr lang="en-US" sz="2100" dirty="0"/>
              <a:t>	find smallest key in unsorted part of array</a:t>
            </a:r>
            <a:endParaRPr lang="en-US" sz="2100" b="1" dirty="0"/>
          </a:p>
          <a:p>
            <a:pPr lvl="1">
              <a:lnSpc>
                <a:spcPct val="90000"/>
              </a:lnSpc>
              <a:buFontTx/>
              <a:buNone/>
            </a:pPr>
            <a:r>
              <a:rPr lang="en-US" sz="2100" dirty="0"/>
              <a:t>	swap smallest item to front of unsorted array</a:t>
            </a:r>
          </a:p>
          <a:p>
            <a:pPr lvl="1">
              <a:lnSpc>
                <a:spcPct val="90000"/>
              </a:lnSpc>
              <a:buFontTx/>
              <a:buNone/>
            </a:pPr>
            <a:r>
              <a:rPr lang="en-US" sz="2100" dirty="0"/>
              <a:t>	decrease size of unsorted array by 1</a:t>
            </a:r>
          </a:p>
          <a:p>
            <a:pPr>
              <a:lnSpc>
                <a:spcPct val="90000"/>
              </a:lnSpc>
            </a:pPr>
            <a:endParaRPr lang="en-US" sz="2500" dirty="0"/>
          </a:p>
          <a:p>
            <a:pPr>
              <a:lnSpc>
                <a:spcPct val="90000"/>
              </a:lnSpc>
            </a:pPr>
            <a:endParaRPr lang="en-US" sz="2500" dirty="0"/>
          </a:p>
          <a:p>
            <a:pPr>
              <a:lnSpc>
                <a:spcPct val="90000"/>
              </a:lnSpc>
            </a:pPr>
            <a:r>
              <a:rPr lang="en-US" sz="2500" dirty="0"/>
              <a:t>Selection sort analysis: </a:t>
            </a:r>
            <a:r>
              <a:rPr lang="en-US" sz="2500" b="1" dirty="0">
                <a:solidFill>
                  <a:schemeClr val="tx2"/>
                </a:solidFill>
              </a:rPr>
              <a:t>O(n</a:t>
            </a:r>
            <a:r>
              <a:rPr lang="en-US" sz="2500" b="1" baseline="30000" dirty="0">
                <a:solidFill>
                  <a:schemeClr val="tx2"/>
                </a:solidFill>
              </a:rPr>
              <a:t>2</a:t>
            </a:r>
            <a:r>
              <a:rPr lang="en-US" sz="2500" b="1" dirty="0">
                <a:solidFill>
                  <a:schemeClr val="tx2"/>
                </a:solidFill>
              </a:rPr>
              <a:t>)</a:t>
            </a:r>
          </a:p>
        </p:txBody>
      </p:sp>
    </p:spTree>
    <p:extLst>
      <p:ext uri="{BB962C8B-B14F-4D97-AF65-F5344CB8AC3E}">
        <p14:creationId xmlns:p14="http://schemas.microsoft.com/office/powerpoint/2010/main" val="30275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nimBg="1"/>
      <p:bldP spid="10244" grpId="0"/>
      <p:bldP spid="1024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10154" y="2782888"/>
            <a:ext cx="6521328" cy="23622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endParaRPr lang="en-GB"/>
          </a:p>
        </p:txBody>
      </p:sp>
      <p:sp>
        <p:nvSpPr>
          <p:cNvPr id="13315" name="Rectangle 3"/>
          <p:cNvSpPr>
            <a:spLocks noChangeArrowheads="1"/>
          </p:cNvSpPr>
          <p:nvPr/>
        </p:nvSpPr>
        <p:spPr bwMode="auto">
          <a:xfrm>
            <a:off x="2499340" y="3713164"/>
            <a:ext cx="5791200" cy="11430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endParaRPr lang="en-GB"/>
          </a:p>
        </p:txBody>
      </p:sp>
      <p:sp>
        <p:nvSpPr>
          <p:cNvPr id="13317" name="Rectangle 5"/>
          <p:cNvSpPr>
            <a:spLocks noGrp="1" noChangeArrowheads="1"/>
          </p:cNvSpPr>
          <p:nvPr>
            <p:ph type="body" idx="1"/>
          </p:nvPr>
        </p:nvSpPr>
        <p:spPr>
          <a:xfrm>
            <a:off x="1732085" y="1252712"/>
            <a:ext cx="8743702" cy="5056609"/>
          </a:xfrm>
        </p:spPr>
        <p:txBody>
          <a:bodyPr/>
          <a:lstStyle/>
          <a:p>
            <a:r>
              <a:rPr lang="en-US" sz="2400" dirty="0"/>
              <a:t>In O-notation, what is the running time for n items?</a:t>
            </a:r>
          </a:p>
          <a:p>
            <a:endParaRPr lang="en-US" sz="2100" dirty="0"/>
          </a:p>
          <a:p>
            <a:endParaRPr lang="en-US" sz="1400" dirty="0"/>
          </a:p>
          <a:p>
            <a:r>
              <a:rPr lang="en-US" sz="2100" dirty="0"/>
              <a:t>Steps of algorithm:</a:t>
            </a:r>
          </a:p>
          <a:p>
            <a:pPr lvl="1">
              <a:buFontTx/>
              <a:buNone/>
            </a:pPr>
            <a:r>
              <a:rPr lang="en-US" sz="1900" dirty="0"/>
              <a:t>for </a:t>
            </a:r>
            <a:r>
              <a:rPr lang="en-US" sz="1900" dirty="0" err="1"/>
              <a:t>i</a:t>
            </a:r>
            <a:r>
              <a:rPr lang="en-US" sz="1900" dirty="0"/>
              <a:t> = 1 to n-1</a:t>
            </a:r>
            <a:endParaRPr lang="en-US" sz="1900" dirty="0">
              <a:solidFill>
                <a:schemeClr val="tx2"/>
              </a:solidFill>
            </a:endParaRPr>
          </a:p>
          <a:p>
            <a:pPr lvl="1">
              <a:buFontTx/>
              <a:buNone/>
            </a:pPr>
            <a:r>
              <a:rPr lang="en-US" sz="1900" dirty="0"/>
              <a:t>	take next key from unsorted part of array   </a:t>
            </a:r>
            <a:r>
              <a:rPr lang="en-US" sz="1900" dirty="0">
                <a:solidFill>
                  <a:schemeClr val="tx2"/>
                </a:solidFill>
              </a:rPr>
              <a:t>                                          </a:t>
            </a:r>
            <a:endParaRPr lang="en-US" sz="1900" dirty="0"/>
          </a:p>
          <a:p>
            <a:pPr lvl="1">
              <a:buFontTx/>
              <a:buNone/>
            </a:pPr>
            <a:r>
              <a:rPr lang="en-US" sz="1900" dirty="0"/>
              <a:t>	insert in appropriate location in sorted part of array:</a:t>
            </a:r>
          </a:p>
          <a:p>
            <a:pPr lvl="1">
              <a:buFontTx/>
              <a:buNone/>
            </a:pPr>
            <a:r>
              <a:rPr lang="en-US" sz="1900" dirty="0"/>
              <a:t>		   for j = </a:t>
            </a:r>
            <a:r>
              <a:rPr lang="en-US" sz="1900" dirty="0" err="1"/>
              <a:t>i</a:t>
            </a:r>
            <a:r>
              <a:rPr lang="en-US" sz="1900" dirty="0"/>
              <a:t> down to 0, </a:t>
            </a:r>
          </a:p>
          <a:p>
            <a:pPr lvl="1">
              <a:buFontTx/>
              <a:buNone/>
            </a:pPr>
            <a:r>
              <a:rPr lang="en-US" sz="1900" dirty="0"/>
              <a:t>		      shift sorted elements to the right if key &gt; key[</a:t>
            </a:r>
            <a:r>
              <a:rPr lang="en-US" sz="1900" dirty="0" err="1"/>
              <a:t>i</a:t>
            </a:r>
            <a:r>
              <a:rPr lang="en-US" sz="1900" dirty="0"/>
              <a:t>]</a:t>
            </a:r>
          </a:p>
          <a:p>
            <a:pPr lvl="1">
              <a:buFontTx/>
              <a:buNone/>
            </a:pPr>
            <a:r>
              <a:rPr lang="en-US" sz="1900" dirty="0"/>
              <a:t>	          increase size of sorted array by 1</a:t>
            </a:r>
          </a:p>
          <a:p>
            <a:pPr lvl="1">
              <a:buFontTx/>
              <a:buNone/>
            </a:pPr>
            <a:endParaRPr lang="en-GB" sz="1900" dirty="0"/>
          </a:p>
          <a:p>
            <a:endParaRPr lang="en-US" sz="2100" dirty="0"/>
          </a:p>
          <a:p>
            <a:r>
              <a:rPr lang="en-US" sz="2100" dirty="0"/>
              <a:t>Insertion sort analysis: </a:t>
            </a:r>
            <a:r>
              <a:rPr lang="en-US" sz="2100" b="1" dirty="0">
                <a:solidFill>
                  <a:schemeClr val="tx2"/>
                </a:solidFill>
              </a:rPr>
              <a:t>O(n</a:t>
            </a:r>
            <a:r>
              <a:rPr lang="en-US" sz="2100" b="1" baseline="30000" dirty="0">
                <a:solidFill>
                  <a:schemeClr val="tx2"/>
                </a:solidFill>
              </a:rPr>
              <a:t>2</a:t>
            </a:r>
            <a:r>
              <a:rPr lang="en-US" sz="2100" b="1" dirty="0">
                <a:solidFill>
                  <a:schemeClr val="tx2"/>
                </a:solidFill>
              </a:rPr>
              <a:t>)</a:t>
            </a:r>
          </a:p>
          <a:p>
            <a:pPr lvl="1">
              <a:buFontTx/>
              <a:buNone/>
            </a:pPr>
            <a:endParaRPr lang="en-US" sz="1900" dirty="0"/>
          </a:p>
        </p:txBody>
      </p:sp>
      <p:sp>
        <p:nvSpPr>
          <p:cNvPr id="13316" name="Rectangle 4"/>
          <p:cNvSpPr>
            <a:spLocks noGrp="1" noChangeArrowheads="1"/>
          </p:cNvSpPr>
          <p:nvPr>
            <p:ph type="title"/>
          </p:nvPr>
        </p:nvSpPr>
        <p:spPr/>
        <p:txBody>
          <a:bodyPr/>
          <a:lstStyle/>
          <a:p>
            <a:r>
              <a:rPr lang="en-US"/>
              <a:t>Insertion Sort Time Analysis</a:t>
            </a:r>
          </a:p>
        </p:txBody>
      </p:sp>
      <p:sp>
        <p:nvSpPr>
          <p:cNvPr id="13318" name="Text Box 6"/>
          <p:cNvSpPr txBox="1">
            <a:spLocks noChangeArrowheads="1"/>
          </p:cNvSpPr>
          <p:nvPr/>
        </p:nvSpPr>
        <p:spPr bwMode="auto">
          <a:xfrm>
            <a:off x="8710613" y="3011489"/>
            <a:ext cx="134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000" dirty="0">
                <a:solidFill>
                  <a:schemeClr val="tx2"/>
                </a:solidFill>
                <a:latin typeface="Times New Roman" pitchFamily="18" charset="0"/>
              </a:rPr>
              <a:t>Outer loop:</a:t>
            </a:r>
          </a:p>
          <a:p>
            <a:pPr eaLnBrk="1" hangingPunct="1">
              <a:lnSpc>
                <a:spcPct val="100000"/>
              </a:lnSpc>
              <a:spcBef>
                <a:spcPct val="0"/>
              </a:spcBef>
            </a:pPr>
            <a:r>
              <a:rPr lang="en-US" sz="2000" dirty="0">
                <a:solidFill>
                  <a:schemeClr val="tx2"/>
                </a:solidFill>
                <a:latin typeface="Times New Roman" pitchFamily="18" charset="0"/>
              </a:rPr>
              <a:t>O(n)</a:t>
            </a:r>
          </a:p>
        </p:txBody>
      </p:sp>
      <p:sp>
        <p:nvSpPr>
          <p:cNvPr id="13319" name="Text Box 7"/>
          <p:cNvSpPr txBox="1">
            <a:spLocks noChangeArrowheads="1"/>
          </p:cNvSpPr>
          <p:nvPr/>
        </p:nvSpPr>
        <p:spPr bwMode="auto">
          <a:xfrm>
            <a:off x="8679726" y="4031397"/>
            <a:ext cx="1303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lnSpc>
                <a:spcPct val="90000"/>
              </a:lnSpc>
              <a:spcBef>
                <a:spcPct val="20000"/>
              </a:spcBef>
              <a:spcAft>
                <a:spcPct val="0"/>
              </a:spcAft>
              <a:defRPr>
                <a:solidFill>
                  <a:schemeClr val="tx1"/>
                </a:solidFill>
                <a:latin typeface="Arial" charset="0"/>
              </a:defRPr>
            </a:lvl6pPr>
            <a:lvl7pPr marL="2971800" indent="-228600" eaLnBrk="0" fontAlgn="base" hangingPunct="0">
              <a:lnSpc>
                <a:spcPct val="90000"/>
              </a:lnSpc>
              <a:spcBef>
                <a:spcPct val="20000"/>
              </a:spcBef>
              <a:spcAft>
                <a:spcPct val="0"/>
              </a:spcAft>
              <a:defRPr>
                <a:solidFill>
                  <a:schemeClr val="tx1"/>
                </a:solidFill>
                <a:latin typeface="Arial" charset="0"/>
              </a:defRPr>
            </a:lvl7pPr>
            <a:lvl8pPr marL="3429000" indent="-228600" eaLnBrk="0" fontAlgn="base" hangingPunct="0">
              <a:lnSpc>
                <a:spcPct val="90000"/>
              </a:lnSpc>
              <a:spcBef>
                <a:spcPct val="20000"/>
              </a:spcBef>
              <a:spcAft>
                <a:spcPct val="0"/>
              </a:spcAft>
              <a:defRPr>
                <a:solidFill>
                  <a:schemeClr val="tx1"/>
                </a:solidFill>
                <a:latin typeface="Arial" charset="0"/>
              </a:defRPr>
            </a:lvl8pPr>
            <a:lvl9pPr marL="3886200" indent="-228600" eaLnBrk="0" fontAlgn="base" hangingPunct="0">
              <a:lnSpc>
                <a:spcPct val="90000"/>
              </a:lnSpc>
              <a:spcBef>
                <a:spcPct val="20000"/>
              </a:spcBef>
              <a:spcAft>
                <a:spcPct val="0"/>
              </a:spcAft>
              <a:defRPr>
                <a:solidFill>
                  <a:schemeClr val="tx1"/>
                </a:solidFill>
                <a:latin typeface="Arial" charset="0"/>
              </a:defRPr>
            </a:lvl9pPr>
          </a:lstStyle>
          <a:p>
            <a:pPr eaLnBrk="1" hangingPunct="1">
              <a:lnSpc>
                <a:spcPct val="100000"/>
              </a:lnSpc>
              <a:spcBef>
                <a:spcPct val="0"/>
              </a:spcBef>
            </a:pPr>
            <a:r>
              <a:rPr lang="en-US" sz="2000" dirty="0">
                <a:solidFill>
                  <a:schemeClr val="tx2"/>
                </a:solidFill>
                <a:latin typeface="Times New Roman" pitchFamily="18" charset="0"/>
              </a:rPr>
              <a:t>Inner loop:</a:t>
            </a:r>
          </a:p>
          <a:p>
            <a:pPr eaLnBrk="1" hangingPunct="1">
              <a:lnSpc>
                <a:spcPct val="100000"/>
              </a:lnSpc>
              <a:spcBef>
                <a:spcPct val="0"/>
              </a:spcBef>
            </a:pPr>
            <a:r>
              <a:rPr lang="en-US" sz="2000" dirty="0">
                <a:solidFill>
                  <a:schemeClr val="tx2"/>
                </a:solidFill>
                <a:latin typeface="Times New Roman" pitchFamily="18" charset="0"/>
              </a:rPr>
              <a:t>O(n)</a:t>
            </a:r>
          </a:p>
        </p:txBody>
      </p:sp>
    </p:spTree>
    <p:extLst>
      <p:ext uri="{BB962C8B-B14F-4D97-AF65-F5344CB8AC3E}">
        <p14:creationId xmlns:p14="http://schemas.microsoft.com/office/powerpoint/2010/main" val="13590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8" grpId="0"/>
      <p:bldP spid="1331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5810" name="Rectangle 2"/>
          <p:cNvSpPr>
            <a:spLocks noGrp="1" noChangeArrowheads="1"/>
          </p:cNvSpPr>
          <p:nvPr>
            <p:ph type="body" idx="1"/>
          </p:nvPr>
        </p:nvSpPr>
        <p:spPr>
          <a:xfrm>
            <a:off x="1774825" y="1268414"/>
            <a:ext cx="8001000" cy="5328939"/>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dirty="0"/>
              <a:t>Selection sort, Insertion sort, and Bubble sort all have a worst-case time of </a:t>
            </a:r>
            <a:r>
              <a:rPr lang="en-US" b="1" dirty="0"/>
              <a:t>O(n</a:t>
            </a:r>
            <a:r>
              <a:rPr lang="en-US" b="1" baseline="30000" dirty="0"/>
              <a:t>2</a:t>
            </a:r>
            <a:r>
              <a:rPr lang="en-US" b="1" dirty="0"/>
              <a:t>)</a:t>
            </a:r>
            <a:r>
              <a:rPr lang="en-US" dirty="0"/>
              <a:t>, </a:t>
            </a:r>
            <a:br>
              <a:rPr lang="en-US" dirty="0"/>
            </a:br>
            <a:r>
              <a:rPr lang="en-US" dirty="0"/>
              <a:t>making them impractical for large arrays.</a:t>
            </a:r>
          </a:p>
          <a:p>
            <a:pPr lvl="8"/>
            <a:endParaRPr lang="en-US" dirty="0"/>
          </a:p>
          <a:p>
            <a:r>
              <a:rPr lang="en-US" dirty="0"/>
              <a:t>But they are </a:t>
            </a:r>
            <a:r>
              <a:rPr lang="en-US" i="1" dirty="0"/>
              <a:t>easy</a:t>
            </a:r>
            <a:r>
              <a:rPr lang="en-US" dirty="0"/>
              <a:t> to program, </a:t>
            </a:r>
            <a:r>
              <a:rPr lang="en-US" i="1" dirty="0"/>
              <a:t>easy </a:t>
            </a:r>
            <a:r>
              <a:rPr lang="en-US" dirty="0"/>
              <a:t>to debug.</a:t>
            </a:r>
          </a:p>
          <a:p>
            <a:pPr lvl="8"/>
            <a:endParaRPr lang="en-US" dirty="0"/>
          </a:p>
          <a:p>
            <a:r>
              <a:rPr lang="en-US" dirty="0"/>
              <a:t>Insertion Sort also has good performance when the array is nearly sorted to begin with.</a:t>
            </a:r>
          </a:p>
          <a:p>
            <a:pPr lvl="8"/>
            <a:endParaRPr lang="en-US" dirty="0"/>
          </a:p>
          <a:p>
            <a:r>
              <a:rPr lang="en-US" dirty="0"/>
              <a:t>But </a:t>
            </a:r>
            <a:r>
              <a:rPr lang="en-US" b="1" dirty="0"/>
              <a:t>more sophisticated sorting algorithms </a:t>
            </a:r>
            <a:r>
              <a:rPr lang="en-US" dirty="0"/>
              <a:t>are needed when good performance is needed in all cases for large arrays.</a:t>
            </a:r>
          </a:p>
        </p:txBody>
      </p:sp>
      <p:sp>
        <p:nvSpPr>
          <p:cNvPr id="14339" name="Rectangle 6"/>
          <p:cNvSpPr>
            <a:spLocks noGrp="1" noChangeArrowheads="1"/>
          </p:cNvSpPr>
          <p:nvPr>
            <p:ph type="title"/>
          </p:nvPr>
        </p:nvSpPr>
        <p:spPr/>
        <p:txBody>
          <a:bodyPr/>
          <a:lstStyle/>
          <a:p>
            <a:r>
              <a:rPr lang="en-US" dirty="0"/>
              <a:t> Analysis of Sorting Algorithms - Summary</a:t>
            </a:r>
          </a:p>
        </p:txBody>
      </p:sp>
    </p:spTree>
    <p:extLst>
      <p:ext uri="{BB962C8B-B14F-4D97-AF65-F5344CB8AC3E}">
        <p14:creationId xmlns:p14="http://schemas.microsoft.com/office/powerpoint/2010/main" val="1743775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58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581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581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58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C3EEBC-8848-48BC-9E86-2856C4334E59}" type="slidenum">
              <a:rPr kumimoji="0" lang="en-GB" sz="1100" b="0" i="0" u="none" strike="noStrike" kern="1200" cap="none" spc="0" normalizeH="0" baseline="0" noProof="0" smtClean="0">
                <a:ln>
                  <a:noFill/>
                </a:ln>
                <a:solidFill>
                  <a:srgbClr val="BFBFB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100" b="0" i="0" u="none" strike="noStrike" kern="1200" cap="none" spc="0" normalizeH="0" baseline="0" noProof="0" dirty="0">
              <a:ln>
                <a:noFill/>
              </a:ln>
              <a:solidFill>
                <a:srgbClr val="BFBFBF"/>
              </a:solidFill>
              <a:effectLst/>
              <a:uLnTx/>
              <a:uFillTx/>
              <a:latin typeface="Calibri" panose="020F0502020204030204"/>
              <a:ea typeface="+mn-ea"/>
              <a:cs typeface="+mn-cs"/>
            </a:endParaRPr>
          </a:p>
        </p:txBody>
      </p:sp>
      <p:sp>
        <p:nvSpPr>
          <p:cNvPr id="5" name="Footer Placeholder 4"/>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Calibri" panose="020F0502020204030204"/>
                <a:ea typeface="+mn-ea"/>
                <a:cs typeface="+mn-cs"/>
              </a:rPr>
              <a:t>School of Computing , Engineering and Digital Technologies</a:t>
            </a:r>
            <a:endPar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3"/>
          <p:cNvSpPr txBox="1">
            <a:spLocks/>
          </p:cNvSpPr>
          <p:nvPr/>
        </p:nvSpPr>
        <p:spPr>
          <a:xfrm>
            <a:off x="383720" y="377074"/>
            <a:ext cx="7001608" cy="7954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150" normalizeH="0" baseline="0" noProof="0" dirty="0">
                <a:ln>
                  <a:noFill/>
                </a:ln>
                <a:solidFill>
                  <a:prstClr val="black"/>
                </a:solidFill>
                <a:effectLst/>
                <a:uLnTx/>
                <a:uFillTx/>
                <a:latin typeface="Calibri Light" panose="020F0302020204030204"/>
                <a:ea typeface="+mj-ea"/>
                <a:cs typeface="+mj-cs"/>
              </a:rPr>
              <a:t>Quick Question:</a:t>
            </a:r>
          </a:p>
        </p:txBody>
      </p:sp>
      <p:sp>
        <p:nvSpPr>
          <p:cNvPr id="10" name="Rectangle 3"/>
          <p:cNvSpPr txBox="1">
            <a:spLocks noChangeArrowheads="1"/>
          </p:cNvSpPr>
          <p:nvPr/>
        </p:nvSpPr>
        <p:spPr>
          <a:xfrm>
            <a:off x="383720" y="1395389"/>
            <a:ext cx="9994899" cy="3176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Selection sort has been applied to the array below. Can you spot the mistake?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A= {3, 7, 4, 0, 1, 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A462D4F-66DB-7AFF-7EA3-320E47717CAB}"/>
                  </a:ext>
                </a:extLst>
              </p14:cNvPr>
              <p14:cNvContentPartPr/>
              <p14:nvPr/>
            </p14:nvContentPartPr>
            <p14:xfrm>
              <a:off x="1063315" y="2206111"/>
              <a:ext cx="295920" cy="102240"/>
            </p14:xfrm>
          </p:contentPart>
        </mc:Choice>
        <mc:Fallback>
          <p:pic>
            <p:nvPicPr>
              <p:cNvPr id="2" name="Ink 1">
                <a:extLst>
                  <a:ext uri="{FF2B5EF4-FFF2-40B4-BE49-F238E27FC236}">
                    <a16:creationId xmlns:a16="http://schemas.microsoft.com/office/drawing/2014/main" id="{2A462D4F-66DB-7AFF-7EA3-320E47717CAB}"/>
                  </a:ext>
                </a:extLst>
              </p:cNvPr>
              <p:cNvPicPr/>
              <p:nvPr/>
            </p:nvPicPr>
            <p:blipFill>
              <a:blip r:embed="rId3"/>
              <a:stretch>
                <a:fillRect/>
              </a:stretch>
            </p:blipFill>
            <p:spPr>
              <a:xfrm>
                <a:off x="1054315" y="2197471"/>
                <a:ext cx="3135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1D47201-94FC-BBE5-B62B-35A68756C157}"/>
                  </a:ext>
                </a:extLst>
              </p14:cNvPr>
              <p14:cNvContentPartPr/>
              <p14:nvPr/>
            </p14:nvContentPartPr>
            <p14:xfrm>
              <a:off x="940195" y="2289991"/>
              <a:ext cx="135360" cy="249840"/>
            </p14:xfrm>
          </p:contentPart>
        </mc:Choice>
        <mc:Fallback>
          <p:pic>
            <p:nvPicPr>
              <p:cNvPr id="4" name="Ink 3">
                <a:extLst>
                  <a:ext uri="{FF2B5EF4-FFF2-40B4-BE49-F238E27FC236}">
                    <a16:creationId xmlns:a16="http://schemas.microsoft.com/office/drawing/2014/main" id="{81D47201-94FC-BBE5-B62B-35A68756C157}"/>
                  </a:ext>
                </a:extLst>
              </p:cNvPr>
              <p:cNvPicPr/>
              <p:nvPr/>
            </p:nvPicPr>
            <p:blipFill>
              <a:blip r:embed="rId5"/>
              <a:stretch>
                <a:fillRect/>
              </a:stretch>
            </p:blipFill>
            <p:spPr>
              <a:xfrm>
                <a:off x="931555" y="2281351"/>
                <a:ext cx="1530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AB08880-BC1B-FE3E-7BC2-F4C3B0C3FDD3}"/>
                  </a:ext>
                </a:extLst>
              </p14:cNvPr>
              <p14:cNvContentPartPr/>
              <p14:nvPr/>
            </p14:nvContentPartPr>
            <p14:xfrm>
              <a:off x="995635" y="1797511"/>
              <a:ext cx="59760" cy="63360"/>
            </p14:xfrm>
          </p:contentPart>
        </mc:Choice>
        <mc:Fallback>
          <p:pic>
            <p:nvPicPr>
              <p:cNvPr id="8" name="Ink 7">
                <a:extLst>
                  <a:ext uri="{FF2B5EF4-FFF2-40B4-BE49-F238E27FC236}">
                    <a16:creationId xmlns:a16="http://schemas.microsoft.com/office/drawing/2014/main" id="{AAB08880-BC1B-FE3E-7BC2-F4C3B0C3FDD3}"/>
                  </a:ext>
                </a:extLst>
              </p:cNvPr>
              <p:cNvPicPr/>
              <p:nvPr/>
            </p:nvPicPr>
            <p:blipFill>
              <a:blip r:embed="rId7"/>
              <a:stretch>
                <a:fillRect/>
              </a:stretch>
            </p:blipFill>
            <p:spPr>
              <a:xfrm>
                <a:off x="986995" y="1788511"/>
                <a:ext cx="77400" cy="81000"/>
              </a:xfrm>
              <a:prstGeom prst="rect">
                <a:avLst/>
              </a:prstGeom>
            </p:spPr>
          </p:pic>
        </mc:Fallback>
      </mc:AlternateContent>
      <p:grpSp>
        <p:nvGrpSpPr>
          <p:cNvPr id="13" name="Group 12">
            <a:extLst>
              <a:ext uri="{FF2B5EF4-FFF2-40B4-BE49-F238E27FC236}">
                <a16:creationId xmlns:a16="http://schemas.microsoft.com/office/drawing/2014/main" id="{308A0CDC-2609-6D89-2D65-40784C2A35CA}"/>
              </a:ext>
            </a:extLst>
          </p:cNvPr>
          <p:cNvGrpSpPr/>
          <p:nvPr/>
        </p:nvGrpSpPr>
        <p:grpSpPr>
          <a:xfrm>
            <a:off x="1063315" y="2663311"/>
            <a:ext cx="678240" cy="222480"/>
            <a:chOff x="1063315" y="2663311"/>
            <a:chExt cx="678240" cy="22248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609BBE2-AD63-C364-9550-BB0C433980CF}"/>
                    </a:ext>
                  </a:extLst>
                </p14:cNvPr>
                <p14:cNvContentPartPr/>
                <p14:nvPr/>
              </p14:nvContentPartPr>
              <p14:xfrm>
                <a:off x="1063315" y="2663311"/>
                <a:ext cx="138960" cy="222480"/>
              </p14:xfrm>
            </p:contentPart>
          </mc:Choice>
          <mc:Fallback>
            <p:pic>
              <p:nvPicPr>
                <p:cNvPr id="6" name="Ink 5">
                  <a:extLst>
                    <a:ext uri="{FF2B5EF4-FFF2-40B4-BE49-F238E27FC236}">
                      <a16:creationId xmlns:a16="http://schemas.microsoft.com/office/drawing/2014/main" id="{8609BBE2-AD63-C364-9550-BB0C433980CF}"/>
                    </a:ext>
                  </a:extLst>
                </p:cNvPr>
                <p:cNvPicPr/>
                <p:nvPr/>
              </p:nvPicPr>
              <p:blipFill>
                <a:blip r:embed="rId9"/>
                <a:stretch>
                  <a:fillRect/>
                </a:stretch>
              </p:blipFill>
              <p:spPr>
                <a:xfrm>
                  <a:off x="1054315" y="2654311"/>
                  <a:ext cx="1566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BC5527AE-602B-F208-1F9D-43E1CEABC821}"/>
                    </a:ext>
                  </a:extLst>
                </p14:cNvPr>
                <p14:cNvContentPartPr/>
                <p14:nvPr/>
              </p14:nvContentPartPr>
              <p14:xfrm>
                <a:off x="1341595" y="2782831"/>
                <a:ext cx="67680" cy="360"/>
              </p14:xfrm>
            </p:contentPart>
          </mc:Choice>
          <mc:Fallback>
            <p:pic>
              <p:nvPicPr>
                <p:cNvPr id="9" name="Ink 8">
                  <a:extLst>
                    <a:ext uri="{FF2B5EF4-FFF2-40B4-BE49-F238E27FC236}">
                      <a16:creationId xmlns:a16="http://schemas.microsoft.com/office/drawing/2014/main" id="{BC5527AE-602B-F208-1F9D-43E1CEABC821}"/>
                    </a:ext>
                  </a:extLst>
                </p:cNvPr>
                <p:cNvPicPr/>
                <p:nvPr/>
              </p:nvPicPr>
              <p:blipFill>
                <a:blip r:embed="rId11"/>
                <a:stretch>
                  <a:fillRect/>
                </a:stretch>
              </p:blipFill>
              <p:spPr>
                <a:xfrm>
                  <a:off x="1332595" y="2773831"/>
                  <a:ext cx="85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B75766E8-243F-DDE8-0265-D3E254B66483}"/>
                    </a:ext>
                  </a:extLst>
                </p14:cNvPr>
                <p14:cNvContentPartPr/>
                <p14:nvPr/>
              </p14:nvContentPartPr>
              <p14:xfrm>
                <a:off x="1440595" y="2712271"/>
                <a:ext cx="82440" cy="113040"/>
              </p14:xfrm>
            </p:contentPart>
          </mc:Choice>
          <mc:Fallback>
            <p:pic>
              <p:nvPicPr>
                <p:cNvPr id="11" name="Ink 10">
                  <a:extLst>
                    <a:ext uri="{FF2B5EF4-FFF2-40B4-BE49-F238E27FC236}">
                      <a16:creationId xmlns:a16="http://schemas.microsoft.com/office/drawing/2014/main" id="{B75766E8-243F-DDE8-0265-D3E254B66483}"/>
                    </a:ext>
                  </a:extLst>
                </p:cNvPr>
                <p:cNvPicPr/>
                <p:nvPr/>
              </p:nvPicPr>
              <p:blipFill>
                <a:blip r:embed="rId13"/>
                <a:stretch>
                  <a:fillRect/>
                </a:stretch>
              </p:blipFill>
              <p:spPr>
                <a:xfrm>
                  <a:off x="1431955" y="2703631"/>
                  <a:ext cx="1000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5E244AF1-352E-5A59-D62A-DE71C1BD1CA5}"/>
                    </a:ext>
                  </a:extLst>
                </p14:cNvPr>
                <p14:cNvContentPartPr/>
                <p14:nvPr/>
              </p14:nvContentPartPr>
              <p14:xfrm>
                <a:off x="1599355" y="2663311"/>
                <a:ext cx="142200" cy="151200"/>
              </p14:xfrm>
            </p:contentPart>
          </mc:Choice>
          <mc:Fallback>
            <p:pic>
              <p:nvPicPr>
                <p:cNvPr id="12" name="Ink 11">
                  <a:extLst>
                    <a:ext uri="{FF2B5EF4-FFF2-40B4-BE49-F238E27FC236}">
                      <a16:creationId xmlns:a16="http://schemas.microsoft.com/office/drawing/2014/main" id="{5E244AF1-352E-5A59-D62A-DE71C1BD1CA5}"/>
                    </a:ext>
                  </a:extLst>
                </p:cNvPr>
                <p:cNvPicPr/>
                <p:nvPr/>
              </p:nvPicPr>
              <p:blipFill>
                <a:blip r:embed="rId15"/>
                <a:stretch>
                  <a:fillRect/>
                </a:stretch>
              </p:blipFill>
              <p:spPr>
                <a:xfrm>
                  <a:off x="1590355" y="2654671"/>
                  <a:ext cx="159840" cy="168840"/>
                </a:xfrm>
                <a:prstGeom prst="rect">
                  <a:avLst/>
                </a:prstGeom>
              </p:spPr>
            </p:pic>
          </mc:Fallback>
        </mc:AlternateContent>
      </p:grpSp>
      <p:grpSp>
        <p:nvGrpSpPr>
          <p:cNvPr id="22" name="Group 21">
            <a:extLst>
              <a:ext uri="{FF2B5EF4-FFF2-40B4-BE49-F238E27FC236}">
                <a16:creationId xmlns:a16="http://schemas.microsoft.com/office/drawing/2014/main" id="{37CD5E26-AFC5-D029-2DA9-34AE87A3CC9A}"/>
              </a:ext>
            </a:extLst>
          </p:cNvPr>
          <p:cNvGrpSpPr/>
          <p:nvPr/>
        </p:nvGrpSpPr>
        <p:grpSpPr>
          <a:xfrm>
            <a:off x="1868275" y="2603551"/>
            <a:ext cx="616320" cy="228960"/>
            <a:chOff x="1868275" y="2603551"/>
            <a:chExt cx="616320" cy="228960"/>
          </a:xfrm>
        </p:grpSpPr>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55B56786-D1A2-BF0B-84E7-0AA1EAAE0694}"/>
                    </a:ext>
                  </a:extLst>
                </p14:cNvPr>
                <p14:cNvContentPartPr/>
                <p14:nvPr/>
              </p14:nvContentPartPr>
              <p14:xfrm>
                <a:off x="1884115" y="2732791"/>
                <a:ext cx="14040" cy="83880"/>
              </p14:xfrm>
            </p:contentPart>
          </mc:Choice>
          <mc:Fallback>
            <p:pic>
              <p:nvPicPr>
                <p:cNvPr id="14" name="Ink 13">
                  <a:extLst>
                    <a:ext uri="{FF2B5EF4-FFF2-40B4-BE49-F238E27FC236}">
                      <a16:creationId xmlns:a16="http://schemas.microsoft.com/office/drawing/2014/main" id="{55B56786-D1A2-BF0B-84E7-0AA1EAAE0694}"/>
                    </a:ext>
                  </a:extLst>
                </p:cNvPr>
                <p:cNvPicPr/>
                <p:nvPr/>
              </p:nvPicPr>
              <p:blipFill>
                <a:blip r:embed="rId17"/>
                <a:stretch>
                  <a:fillRect/>
                </a:stretch>
              </p:blipFill>
              <p:spPr>
                <a:xfrm>
                  <a:off x="1875475" y="2724151"/>
                  <a:ext cx="316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3B757927-4AD8-9FC1-D1D0-D43767A5EFAC}"/>
                    </a:ext>
                  </a:extLst>
                </p14:cNvPr>
                <p14:cNvContentPartPr/>
                <p14:nvPr/>
              </p14:nvContentPartPr>
              <p14:xfrm>
                <a:off x="1868275" y="2653591"/>
                <a:ext cx="360" cy="360"/>
              </p14:xfrm>
            </p:contentPart>
          </mc:Choice>
          <mc:Fallback>
            <p:pic>
              <p:nvPicPr>
                <p:cNvPr id="15" name="Ink 14">
                  <a:extLst>
                    <a:ext uri="{FF2B5EF4-FFF2-40B4-BE49-F238E27FC236}">
                      <a16:creationId xmlns:a16="http://schemas.microsoft.com/office/drawing/2014/main" id="{3B757927-4AD8-9FC1-D1D0-D43767A5EFAC}"/>
                    </a:ext>
                  </a:extLst>
                </p:cNvPr>
                <p:cNvPicPr/>
                <p:nvPr/>
              </p:nvPicPr>
              <p:blipFill>
                <a:blip r:embed="rId19"/>
                <a:stretch>
                  <a:fillRect/>
                </a:stretch>
              </p:blipFill>
              <p:spPr>
                <a:xfrm>
                  <a:off x="1859275" y="26445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7F9DC7BB-CCE1-AF26-6AC5-331577C7C797}"/>
                    </a:ext>
                  </a:extLst>
                </p14:cNvPr>
                <p14:cNvContentPartPr/>
                <p14:nvPr/>
              </p14:nvContentPartPr>
              <p14:xfrm>
                <a:off x="1967635" y="2705431"/>
                <a:ext cx="164520" cy="127080"/>
              </p14:xfrm>
            </p:contentPart>
          </mc:Choice>
          <mc:Fallback>
            <p:pic>
              <p:nvPicPr>
                <p:cNvPr id="16" name="Ink 15">
                  <a:extLst>
                    <a:ext uri="{FF2B5EF4-FFF2-40B4-BE49-F238E27FC236}">
                      <a16:creationId xmlns:a16="http://schemas.microsoft.com/office/drawing/2014/main" id="{7F9DC7BB-CCE1-AF26-6AC5-331577C7C797}"/>
                    </a:ext>
                  </a:extLst>
                </p:cNvPr>
                <p:cNvPicPr/>
                <p:nvPr/>
              </p:nvPicPr>
              <p:blipFill>
                <a:blip r:embed="rId21"/>
                <a:stretch>
                  <a:fillRect/>
                </a:stretch>
              </p:blipFill>
              <p:spPr>
                <a:xfrm>
                  <a:off x="1958995" y="2696431"/>
                  <a:ext cx="182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0D927411-F3A1-C678-6F33-15887EB919FC}"/>
                    </a:ext>
                  </a:extLst>
                </p14:cNvPr>
                <p14:cNvContentPartPr/>
                <p14:nvPr/>
              </p14:nvContentPartPr>
              <p14:xfrm>
                <a:off x="2146915" y="2742511"/>
                <a:ext cx="71640" cy="80280"/>
              </p14:xfrm>
            </p:contentPart>
          </mc:Choice>
          <mc:Fallback>
            <p:pic>
              <p:nvPicPr>
                <p:cNvPr id="18" name="Ink 17">
                  <a:extLst>
                    <a:ext uri="{FF2B5EF4-FFF2-40B4-BE49-F238E27FC236}">
                      <a16:creationId xmlns:a16="http://schemas.microsoft.com/office/drawing/2014/main" id="{0D927411-F3A1-C678-6F33-15887EB919FC}"/>
                    </a:ext>
                  </a:extLst>
                </p:cNvPr>
                <p:cNvPicPr/>
                <p:nvPr/>
              </p:nvPicPr>
              <p:blipFill>
                <a:blip r:embed="rId23"/>
                <a:stretch>
                  <a:fillRect/>
                </a:stretch>
              </p:blipFill>
              <p:spPr>
                <a:xfrm>
                  <a:off x="2137915" y="2733871"/>
                  <a:ext cx="892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D2A073C7-69EE-AB28-5D0E-F7E8396CDE8F}"/>
                    </a:ext>
                  </a:extLst>
                </p14:cNvPr>
                <p14:cNvContentPartPr/>
                <p14:nvPr/>
              </p14:nvContentPartPr>
              <p14:xfrm>
                <a:off x="2225035" y="2603551"/>
                <a:ext cx="195480" cy="227880"/>
              </p14:xfrm>
            </p:contentPart>
          </mc:Choice>
          <mc:Fallback>
            <p:pic>
              <p:nvPicPr>
                <p:cNvPr id="19" name="Ink 18">
                  <a:extLst>
                    <a:ext uri="{FF2B5EF4-FFF2-40B4-BE49-F238E27FC236}">
                      <a16:creationId xmlns:a16="http://schemas.microsoft.com/office/drawing/2014/main" id="{D2A073C7-69EE-AB28-5D0E-F7E8396CDE8F}"/>
                    </a:ext>
                  </a:extLst>
                </p:cNvPr>
                <p:cNvPicPr/>
                <p:nvPr/>
              </p:nvPicPr>
              <p:blipFill>
                <a:blip r:embed="rId25"/>
                <a:stretch>
                  <a:fillRect/>
                </a:stretch>
              </p:blipFill>
              <p:spPr>
                <a:xfrm>
                  <a:off x="2216395" y="2594911"/>
                  <a:ext cx="2131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232BBE02-06A3-BBB3-C69E-6FA49F03E550}"/>
                    </a:ext>
                  </a:extLst>
                </p14:cNvPr>
                <p14:cNvContentPartPr/>
                <p14:nvPr/>
              </p14:nvContentPartPr>
              <p14:xfrm>
                <a:off x="2389195" y="2732791"/>
                <a:ext cx="95400" cy="72000"/>
              </p14:xfrm>
            </p:contentPart>
          </mc:Choice>
          <mc:Fallback>
            <p:pic>
              <p:nvPicPr>
                <p:cNvPr id="20" name="Ink 19">
                  <a:extLst>
                    <a:ext uri="{FF2B5EF4-FFF2-40B4-BE49-F238E27FC236}">
                      <a16:creationId xmlns:a16="http://schemas.microsoft.com/office/drawing/2014/main" id="{232BBE02-06A3-BBB3-C69E-6FA49F03E550}"/>
                    </a:ext>
                  </a:extLst>
                </p:cNvPr>
                <p:cNvPicPr/>
                <p:nvPr/>
              </p:nvPicPr>
              <p:blipFill>
                <a:blip r:embed="rId27"/>
                <a:stretch>
                  <a:fillRect/>
                </a:stretch>
              </p:blipFill>
              <p:spPr>
                <a:xfrm>
                  <a:off x="2380555" y="2724151"/>
                  <a:ext cx="1130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1C91216F-B727-F5A8-4171-D6ADD2805D01}"/>
                    </a:ext>
                  </a:extLst>
                </p14:cNvPr>
                <p14:cNvContentPartPr/>
                <p14:nvPr/>
              </p14:nvContentPartPr>
              <p14:xfrm>
                <a:off x="2385235" y="2723071"/>
                <a:ext cx="82440" cy="80640"/>
              </p14:xfrm>
            </p:contentPart>
          </mc:Choice>
          <mc:Fallback>
            <p:pic>
              <p:nvPicPr>
                <p:cNvPr id="21" name="Ink 20">
                  <a:extLst>
                    <a:ext uri="{FF2B5EF4-FFF2-40B4-BE49-F238E27FC236}">
                      <a16:creationId xmlns:a16="http://schemas.microsoft.com/office/drawing/2014/main" id="{1C91216F-B727-F5A8-4171-D6ADD2805D01}"/>
                    </a:ext>
                  </a:extLst>
                </p:cNvPr>
                <p:cNvPicPr/>
                <p:nvPr/>
              </p:nvPicPr>
              <p:blipFill>
                <a:blip r:embed="rId29"/>
                <a:stretch>
                  <a:fillRect/>
                </a:stretch>
              </p:blipFill>
              <p:spPr>
                <a:xfrm>
                  <a:off x="2376235" y="2714071"/>
                  <a:ext cx="100080" cy="9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F1F82C6-4F18-4287-8FEE-8E24E30CA5BF}"/>
                  </a:ext>
                </a:extLst>
              </p14:cNvPr>
              <p14:cNvContentPartPr/>
              <p14:nvPr/>
            </p14:nvContentPartPr>
            <p14:xfrm>
              <a:off x="901315" y="2136631"/>
              <a:ext cx="1036800" cy="210960"/>
            </p14:xfrm>
          </p:contentPart>
        </mc:Choice>
        <mc:Fallback>
          <p:pic>
            <p:nvPicPr>
              <p:cNvPr id="23" name="Ink 22">
                <a:extLst>
                  <a:ext uri="{FF2B5EF4-FFF2-40B4-BE49-F238E27FC236}">
                    <a16:creationId xmlns:a16="http://schemas.microsoft.com/office/drawing/2014/main" id="{8F1F82C6-4F18-4287-8FEE-8E24E30CA5BF}"/>
                  </a:ext>
                </a:extLst>
              </p:cNvPr>
              <p:cNvPicPr/>
              <p:nvPr/>
            </p:nvPicPr>
            <p:blipFill>
              <a:blip r:embed="rId31"/>
              <a:stretch>
                <a:fillRect/>
              </a:stretch>
            </p:blipFill>
            <p:spPr>
              <a:xfrm>
                <a:off x="892675" y="2127991"/>
                <a:ext cx="10544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k 46">
                <a:extLst>
                  <a:ext uri="{FF2B5EF4-FFF2-40B4-BE49-F238E27FC236}">
                    <a16:creationId xmlns:a16="http://schemas.microsoft.com/office/drawing/2014/main" id="{C9386740-D649-5345-B372-AB7C444313D9}"/>
                  </a:ext>
                </a:extLst>
              </p14:cNvPr>
              <p14:cNvContentPartPr/>
              <p14:nvPr/>
            </p14:nvContentPartPr>
            <p14:xfrm>
              <a:off x="983035" y="3982351"/>
              <a:ext cx="232920" cy="215280"/>
            </p14:xfrm>
          </p:contentPart>
        </mc:Choice>
        <mc:Fallback>
          <p:pic>
            <p:nvPicPr>
              <p:cNvPr id="47" name="Ink 46">
                <a:extLst>
                  <a:ext uri="{FF2B5EF4-FFF2-40B4-BE49-F238E27FC236}">
                    <a16:creationId xmlns:a16="http://schemas.microsoft.com/office/drawing/2014/main" id="{C9386740-D649-5345-B372-AB7C444313D9}"/>
                  </a:ext>
                </a:extLst>
              </p:cNvPr>
              <p:cNvPicPr/>
              <p:nvPr/>
            </p:nvPicPr>
            <p:blipFill>
              <a:blip r:embed="rId33"/>
              <a:stretch>
                <a:fillRect/>
              </a:stretch>
            </p:blipFill>
            <p:spPr>
              <a:xfrm>
                <a:off x="974035" y="3973711"/>
                <a:ext cx="250560" cy="232920"/>
              </a:xfrm>
              <a:prstGeom prst="rect">
                <a:avLst/>
              </a:prstGeom>
            </p:spPr>
          </p:pic>
        </mc:Fallback>
      </mc:AlternateContent>
      <p:grpSp>
        <p:nvGrpSpPr>
          <p:cNvPr id="49" name="Group 48">
            <a:extLst>
              <a:ext uri="{FF2B5EF4-FFF2-40B4-BE49-F238E27FC236}">
                <a16:creationId xmlns:a16="http://schemas.microsoft.com/office/drawing/2014/main" id="{6143FF8D-4D2D-59EF-34B5-B9D5A1F47F7D}"/>
              </a:ext>
            </a:extLst>
          </p:cNvPr>
          <p:cNvGrpSpPr/>
          <p:nvPr/>
        </p:nvGrpSpPr>
        <p:grpSpPr>
          <a:xfrm>
            <a:off x="1023355" y="2930431"/>
            <a:ext cx="1968840" cy="757080"/>
            <a:chOff x="1023355" y="2930431"/>
            <a:chExt cx="1968840" cy="757080"/>
          </a:xfrm>
        </p:grpSpPr>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757341AA-9084-E36C-0BF3-0BFFF4D35D1A}"/>
                    </a:ext>
                  </a:extLst>
                </p14:cNvPr>
                <p14:cNvContentPartPr/>
                <p14:nvPr/>
              </p14:nvContentPartPr>
              <p14:xfrm>
                <a:off x="2842435" y="3160471"/>
                <a:ext cx="101160" cy="360"/>
              </p14:xfrm>
            </p:contentPart>
          </mc:Choice>
          <mc:Fallback>
            <p:pic>
              <p:nvPicPr>
                <p:cNvPr id="32" name="Ink 31">
                  <a:extLst>
                    <a:ext uri="{FF2B5EF4-FFF2-40B4-BE49-F238E27FC236}">
                      <a16:creationId xmlns:a16="http://schemas.microsoft.com/office/drawing/2014/main" id="{757341AA-9084-E36C-0BF3-0BFFF4D35D1A}"/>
                    </a:ext>
                  </a:extLst>
                </p:cNvPr>
                <p:cNvPicPr/>
                <p:nvPr/>
              </p:nvPicPr>
              <p:blipFill>
                <a:blip r:embed="rId35"/>
                <a:stretch>
                  <a:fillRect/>
                </a:stretch>
              </p:blipFill>
              <p:spPr>
                <a:xfrm>
                  <a:off x="2833435" y="3151471"/>
                  <a:ext cx="118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E3148B2D-CBD7-AB04-6F26-5FD6A7018BF8}"/>
                    </a:ext>
                  </a:extLst>
                </p14:cNvPr>
                <p14:cNvContentPartPr/>
                <p14:nvPr/>
              </p14:nvContentPartPr>
              <p14:xfrm>
                <a:off x="2822635" y="3170191"/>
                <a:ext cx="169560" cy="209520"/>
              </p14:xfrm>
            </p:contentPart>
          </mc:Choice>
          <mc:Fallback>
            <p:pic>
              <p:nvPicPr>
                <p:cNvPr id="33" name="Ink 32">
                  <a:extLst>
                    <a:ext uri="{FF2B5EF4-FFF2-40B4-BE49-F238E27FC236}">
                      <a16:creationId xmlns:a16="http://schemas.microsoft.com/office/drawing/2014/main" id="{E3148B2D-CBD7-AB04-6F26-5FD6A7018BF8}"/>
                    </a:ext>
                  </a:extLst>
                </p:cNvPr>
                <p:cNvPicPr/>
                <p:nvPr/>
              </p:nvPicPr>
              <p:blipFill>
                <a:blip r:embed="rId37"/>
                <a:stretch>
                  <a:fillRect/>
                </a:stretch>
              </p:blipFill>
              <p:spPr>
                <a:xfrm>
                  <a:off x="2813635" y="3161191"/>
                  <a:ext cx="1872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DC51127A-1476-8AEC-75FD-64246C616801}"/>
                    </a:ext>
                  </a:extLst>
                </p14:cNvPr>
                <p14:cNvContentPartPr/>
                <p14:nvPr/>
              </p14:nvContentPartPr>
              <p14:xfrm>
                <a:off x="2543995" y="3170191"/>
                <a:ext cx="38160" cy="173880"/>
              </p14:xfrm>
            </p:contentPart>
          </mc:Choice>
          <mc:Fallback>
            <p:pic>
              <p:nvPicPr>
                <p:cNvPr id="31" name="Ink 30">
                  <a:extLst>
                    <a:ext uri="{FF2B5EF4-FFF2-40B4-BE49-F238E27FC236}">
                      <a16:creationId xmlns:a16="http://schemas.microsoft.com/office/drawing/2014/main" id="{DC51127A-1476-8AEC-75FD-64246C616801}"/>
                    </a:ext>
                  </a:extLst>
                </p:cNvPr>
                <p:cNvPicPr/>
                <p:nvPr/>
              </p:nvPicPr>
              <p:blipFill>
                <a:blip r:embed="rId39"/>
                <a:stretch>
                  <a:fillRect/>
                </a:stretch>
              </p:blipFill>
              <p:spPr>
                <a:xfrm>
                  <a:off x="2535355" y="3161191"/>
                  <a:ext cx="558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DBAF38B9-5A11-6316-086E-666D7BF25AA3}"/>
                    </a:ext>
                  </a:extLst>
                </p14:cNvPr>
                <p14:cNvContentPartPr/>
                <p14:nvPr/>
              </p14:nvContentPartPr>
              <p14:xfrm>
                <a:off x="1843075" y="3180271"/>
                <a:ext cx="174240" cy="170280"/>
              </p14:xfrm>
            </p:contentPart>
          </mc:Choice>
          <mc:Fallback>
            <p:pic>
              <p:nvPicPr>
                <p:cNvPr id="28" name="Ink 27">
                  <a:extLst>
                    <a:ext uri="{FF2B5EF4-FFF2-40B4-BE49-F238E27FC236}">
                      <a16:creationId xmlns:a16="http://schemas.microsoft.com/office/drawing/2014/main" id="{DBAF38B9-5A11-6316-086E-666D7BF25AA3}"/>
                    </a:ext>
                  </a:extLst>
                </p:cNvPr>
                <p:cNvPicPr/>
                <p:nvPr/>
              </p:nvPicPr>
              <p:blipFill>
                <a:blip r:embed="rId41"/>
                <a:stretch>
                  <a:fillRect/>
                </a:stretch>
              </p:blipFill>
              <p:spPr>
                <a:xfrm>
                  <a:off x="1834075" y="3171271"/>
                  <a:ext cx="1918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EAB2B3F0-523C-2B4A-23B0-2CAC5E1D169B}"/>
                    </a:ext>
                  </a:extLst>
                </p14:cNvPr>
                <p14:cNvContentPartPr/>
                <p14:nvPr/>
              </p14:nvContentPartPr>
              <p14:xfrm>
                <a:off x="1977715" y="3269551"/>
                <a:ext cx="4320" cy="105120"/>
              </p14:xfrm>
            </p:contentPart>
          </mc:Choice>
          <mc:Fallback>
            <p:pic>
              <p:nvPicPr>
                <p:cNvPr id="29" name="Ink 28">
                  <a:extLst>
                    <a:ext uri="{FF2B5EF4-FFF2-40B4-BE49-F238E27FC236}">
                      <a16:creationId xmlns:a16="http://schemas.microsoft.com/office/drawing/2014/main" id="{EAB2B3F0-523C-2B4A-23B0-2CAC5E1D169B}"/>
                    </a:ext>
                  </a:extLst>
                </p:cNvPr>
                <p:cNvPicPr/>
                <p:nvPr/>
              </p:nvPicPr>
              <p:blipFill>
                <a:blip r:embed="rId43"/>
                <a:stretch>
                  <a:fillRect/>
                </a:stretch>
              </p:blipFill>
              <p:spPr>
                <a:xfrm>
                  <a:off x="1968715" y="3260911"/>
                  <a:ext cx="21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C5C1604D-4E3F-AFE2-45CE-64406C6D36E7}"/>
                    </a:ext>
                  </a:extLst>
                </p14:cNvPr>
                <p14:cNvContentPartPr/>
                <p14:nvPr/>
              </p14:nvContentPartPr>
              <p14:xfrm>
                <a:off x="2145835" y="3189271"/>
                <a:ext cx="188280" cy="221400"/>
              </p14:xfrm>
            </p:contentPart>
          </mc:Choice>
          <mc:Fallback>
            <p:pic>
              <p:nvPicPr>
                <p:cNvPr id="30" name="Ink 29">
                  <a:extLst>
                    <a:ext uri="{FF2B5EF4-FFF2-40B4-BE49-F238E27FC236}">
                      <a16:creationId xmlns:a16="http://schemas.microsoft.com/office/drawing/2014/main" id="{C5C1604D-4E3F-AFE2-45CE-64406C6D36E7}"/>
                    </a:ext>
                  </a:extLst>
                </p:cNvPr>
                <p:cNvPicPr/>
                <p:nvPr/>
              </p:nvPicPr>
              <p:blipFill>
                <a:blip r:embed="rId45"/>
                <a:stretch>
                  <a:fillRect/>
                </a:stretch>
              </p:blipFill>
              <p:spPr>
                <a:xfrm>
                  <a:off x="2137195" y="3180631"/>
                  <a:ext cx="2059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36E9942B-6846-0409-EAF5-D398CFD5A662}"/>
                    </a:ext>
                  </a:extLst>
                </p14:cNvPr>
                <p14:cNvContentPartPr/>
                <p14:nvPr/>
              </p14:nvContentPartPr>
              <p14:xfrm>
                <a:off x="1301635" y="3060751"/>
                <a:ext cx="360" cy="37080"/>
              </p14:xfrm>
            </p:contentPart>
          </mc:Choice>
          <mc:Fallback>
            <p:pic>
              <p:nvPicPr>
                <p:cNvPr id="36" name="Ink 35">
                  <a:extLst>
                    <a:ext uri="{FF2B5EF4-FFF2-40B4-BE49-F238E27FC236}">
                      <a16:creationId xmlns:a16="http://schemas.microsoft.com/office/drawing/2014/main" id="{36E9942B-6846-0409-EAF5-D398CFD5A662}"/>
                    </a:ext>
                  </a:extLst>
                </p:cNvPr>
                <p:cNvPicPr/>
                <p:nvPr/>
              </p:nvPicPr>
              <p:blipFill>
                <a:blip r:embed="rId47"/>
                <a:stretch>
                  <a:fillRect/>
                </a:stretch>
              </p:blipFill>
              <p:spPr>
                <a:xfrm>
                  <a:off x="1292995" y="3052111"/>
                  <a:ext cx="180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EE2C7B9F-A1A9-AAC5-DC7F-0F10EEE56262}"/>
                    </a:ext>
                  </a:extLst>
                </p14:cNvPr>
                <p14:cNvContentPartPr/>
                <p14:nvPr/>
              </p14:nvContentPartPr>
              <p14:xfrm>
                <a:off x="1023355" y="3227071"/>
                <a:ext cx="172440" cy="217080"/>
              </p14:xfrm>
            </p:contentPart>
          </mc:Choice>
          <mc:Fallback>
            <p:pic>
              <p:nvPicPr>
                <p:cNvPr id="24" name="Ink 23">
                  <a:extLst>
                    <a:ext uri="{FF2B5EF4-FFF2-40B4-BE49-F238E27FC236}">
                      <a16:creationId xmlns:a16="http://schemas.microsoft.com/office/drawing/2014/main" id="{EE2C7B9F-A1A9-AAC5-DC7F-0F10EEE56262}"/>
                    </a:ext>
                  </a:extLst>
                </p:cNvPr>
                <p:cNvPicPr/>
                <p:nvPr/>
              </p:nvPicPr>
              <p:blipFill>
                <a:blip r:embed="rId49"/>
                <a:stretch>
                  <a:fillRect/>
                </a:stretch>
              </p:blipFill>
              <p:spPr>
                <a:xfrm>
                  <a:off x="1014715" y="3218431"/>
                  <a:ext cx="1900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1C5F33B8-FFFB-F4F6-FF33-2A1F591FB7FF}"/>
                    </a:ext>
                  </a:extLst>
                </p14:cNvPr>
                <p14:cNvContentPartPr/>
                <p14:nvPr/>
              </p14:nvContentPartPr>
              <p14:xfrm>
                <a:off x="1380835" y="3219511"/>
                <a:ext cx="199800" cy="221040"/>
              </p14:xfrm>
            </p:contentPart>
          </mc:Choice>
          <mc:Fallback>
            <p:pic>
              <p:nvPicPr>
                <p:cNvPr id="25" name="Ink 24">
                  <a:extLst>
                    <a:ext uri="{FF2B5EF4-FFF2-40B4-BE49-F238E27FC236}">
                      <a16:creationId xmlns:a16="http://schemas.microsoft.com/office/drawing/2014/main" id="{1C5F33B8-FFFB-F4F6-FF33-2A1F591FB7FF}"/>
                    </a:ext>
                  </a:extLst>
                </p:cNvPr>
                <p:cNvPicPr/>
                <p:nvPr/>
              </p:nvPicPr>
              <p:blipFill>
                <a:blip r:embed="rId51"/>
                <a:stretch>
                  <a:fillRect/>
                </a:stretch>
              </p:blipFill>
              <p:spPr>
                <a:xfrm>
                  <a:off x="1372195" y="3210511"/>
                  <a:ext cx="2174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9B945C51-949B-270B-94E9-89DED2434F21}"/>
                    </a:ext>
                  </a:extLst>
                </p14:cNvPr>
                <p14:cNvContentPartPr/>
                <p14:nvPr/>
              </p14:nvContentPartPr>
              <p14:xfrm>
                <a:off x="1490635" y="3349111"/>
                <a:ext cx="118440" cy="360"/>
              </p14:xfrm>
            </p:contentPart>
          </mc:Choice>
          <mc:Fallback>
            <p:pic>
              <p:nvPicPr>
                <p:cNvPr id="26" name="Ink 25">
                  <a:extLst>
                    <a:ext uri="{FF2B5EF4-FFF2-40B4-BE49-F238E27FC236}">
                      <a16:creationId xmlns:a16="http://schemas.microsoft.com/office/drawing/2014/main" id="{9B945C51-949B-270B-94E9-89DED2434F21}"/>
                    </a:ext>
                  </a:extLst>
                </p:cNvPr>
                <p:cNvPicPr/>
                <p:nvPr/>
              </p:nvPicPr>
              <p:blipFill>
                <a:blip r:embed="rId53"/>
                <a:stretch>
                  <a:fillRect/>
                </a:stretch>
              </p:blipFill>
              <p:spPr>
                <a:xfrm>
                  <a:off x="1481995" y="3340471"/>
                  <a:ext cx="136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C19214CB-0FAE-670F-C31C-9795E9FA5949}"/>
                    </a:ext>
                  </a:extLst>
                </p14:cNvPr>
                <p14:cNvContentPartPr/>
                <p14:nvPr/>
              </p14:nvContentPartPr>
              <p14:xfrm>
                <a:off x="1281835" y="3200071"/>
                <a:ext cx="360" cy="2160"/>
              </p14:xfrm>
            </p:contentPart>
          </mc:Choice>
          <mc:Fallback>
            <p:pic>
              <p:nvPicPr>
                <p:cNvPr id="37" name="Ink 36">
                  <a:extLst>
                    <a:ext uri="{FF2B5EF4-FFF2-40B4-BE49-F238E27FC236}">
                      <a16:creationId xmlns:a16="http://schemas.microsoft.com/office/drawing/2014/main" id="{C19214CB-0FAE-670F-C31C-9795E9FA5949}"/>
                    </a:ext>
                  </a:extLst>
                </p:cNvPr>
                <p:cNvPicPr/>
                <p:nvPr/>
              </p:nvPicPr>
              <p:blipFill>
                <a:blip r:embed="rId19"/>
                <a:stretch>
                  <a:fillRect/>
                </a:stretch>
              </p:blipFill>
              <p:spPr>
                <a:xfrm>
                  <a:off x="1272835" y="3191431"/>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76888DD6-21F1-44F1-334E-745E4A0C0B67}"/>
                    </a:ext>
                  </a:extLst>
                </p14:cNvPr>
                <p14:cNvContentPartPr/>
                <p14:nvPr/>
              </p14:nvContentPartPr>
              <p14:xfrm>
                <a:off x="1301635" y="3309511"/>
                <a:ext cx="360" cy="18000"/>
              </p14:xfrm>
            </p:contentPart>
          </mc:Choice>
          <mc:Fallback>
            <p:pic>
              <p:nvPicPr>
                <p:cNvPr id="38" name="Ink 37">
                  <a:extLst>
                    <a:ext uri="{FF2B5EF4-FFF2-40B4-BE49-F238E27FC236}">
                      <a16:creationId xmlns:a16="http://schemas.microsoft.com/office/drawing/2014/main" id="{76888DD6-21F1-44F1-334E-745E4A0C0B67}"/>
                    </a:ext>
                  </a:extLst>
                </p:cNvPr>
                <p:cNvPicPr/>
                <p:nvPr/>
              </p:nvPicPr>
              <p:blipFill>
                <a:blip r:embed="rId56"/>
                <a:stretch>
                  <a:fillRect/>
                </a:stretch>
              </p:blipFill>
              <p:spPr>
                <a:xfrm>
                  <a:off x="1292995" y="3300511"/>
                  <a:ext cx="180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E86D091B-B5A3-BB8E-AF6E-D30AB3A74D25}"/>
                    </a:ext>
                  </a:extLst>
                </p14:cNvPr>
                <p14:cNvContentPartPr/>
                <p14:nvPr/>
              </p14:nvContentPartPr>
              <p14:xfrm>
                <a:off x="1301635" y="3448471"/>
                <a:ext cx="360" cy="10440"/>
              </p14:xfrm>
            </p:contentPart>
          </mc:Choice>
          <mc:Fallback>
            <p:pic>
              <p:nvPicPr>
                <p:cNvPr id="39" name="Ink 38">
                  <a:extLst>
                    <a:ext uri="{FF2B5EF4-FFF2-40B4-BE49-F238E27FC236}">
                      <a16:creationId xmlns:a16="http://schemas.microsoft.com/office/drawing/2014/main" id="{E86D091B-B5A3-BB8E-AF6E-D30AB3A74D25}"/>
                    </a:ext>
                  </a:extLst>
                </p:cNvPr>
                <p:cNvPicPr/>
                <p:nvPr/>
              </p:nvPicPr>
              <p:blipFill>
                <a:blip r:embed="rId58"/>
                <a:stretch>
                  <a:fillRect/>
                </a:stretch>
              </p:blipFill>
              <p:spPr>
                <a:xfrm>
                  <a:off x="1292995" y="3439471"/>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0" name="Ink 39">
                  <a:extLst>
                    <a:ext uri="{FF2B5EF4-FFF2-40B4-BE49-F238E27FC236}">
                      <a16:creationId xmlns:a16="http://schemas.microsoft.com/office/drawing/2014/main" id="{644B5CF0-2230-2EED-DEE5-A7DF7BE4235D}"/>
                    </a:ext>
                  </a:extLst>
                </p14:cNvPr>
                <p14:cNvContentPartPr/>
                <p14:nvPr/>
              </p14:nvContentPartPr>
              <p14:xfrm>
                <a:off x="1301635" y="3567991"/>
                <a:ext cx="360" cy="119520"/>
              </p14:xfrm>
            </p:contentPart>
          </mc:Choice>
          <mc:Fallback>
            <p:pic>
              <p:nvPicPr>
                <p:cNvPr id="40" name="Ink 39">
                  <a:extLst>
                    <a:ext uri="{FF2B5EF4-FFF2-40B4-BE49-F238E27FC236}">
                      <a16:creationId xmlns:a16="http://schemas.microsoft.com/office/drawing/2014/main" id="{644B5CF0-2230-2EED-DEE5-A7DF7BE4235D}"/>
                    </a:ext>
                  </a:extLst>
                </p:cNvPr>
                <p:cNvPicPr/>
                <p:nvPr/>
              </p:nvPicPr>
              <p:blipFill>
                <a:blip r:embed="rId60"/>
                <a:stretch>
                  <a:fillRect/>
                </a:stretch>
              </p:blipFill>
              <p:spPr>
                <a:xfrm>
                  <a:off x="1292995" y="3558991"/>
                  <a:ext cx="18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2" name="Ink 41">
                  <a:extLst>
                    <a:ext uri="{FF2B5EF4-FFF2-40B4-BE49-F238E27FC236}">
                      <a16:creationId xmlns:a16="http://schemas.microsoft.com/office/drawing/2014/main" id="{B606F904-7564-B4DF-0D0C-6BA77217F8E0}"/>
                    </a:ext>
                  </a:extLst>
                </p14:cNvPr>
                <p14:cNvContentPartPr/>
                <p14:nvPr/>
              </p14:nvContentPartPr>
              <p14:xfrm>
                <a:off x="1460755" y="3507511"/>
                <a:ext cx="416880" cy="61920"/>
              </p14:xfrm>
            </p:contentPart>
          </mc:Choice>
          <mc:Fallback>
            <p:pic>
              <p:nvPicPr>
                <p:cNvPr id="42" name="Ink 41">
                  <a:extLst>
                    <a:ext uri="{FF2B5EF4-FFF2-40B4-BE49-F238E27FC236}">
                      <a16:creationId xmlns:a16="http://schemas.microsoft.com/office/drawing/2014/main" id="{B606F904-7564-B4DF-0D0C-6BA77217F8E0}"/>
                    </a:ext>
                  </a:extLst>
                </p:cNvPr>
                <p:cNvPicPr/>
                <p:nvPr/>
              </p:nvPicPr>
              <p:blipFill>
                <a:blip r:embed="rId62"/>
                <a:stretch>
                  <a:fillRect/>
                </a:stretch>
              </p:blipFill>
              <p:spPr>
                <a:xfrm>
                  <a:off x="1451755" y="3498871"/>
                  <a:ext cx="4345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3" name="Ink 42">
                  <a:extLst>
                    <a:ext uri="{FF2B5EF4-FFF2-40B4-BE49-F238E27FC236}">
                      <a16:creationId xmlns:a16="http://schemas.microsoft.com/office/drawing/2014/main" id="{32E067E5-CA0E-1EBA-9110-90049B240D4F}"/>
                    </a:ext>
                  </a:extLst>
                </p14:cNvPr>
                <p14:cNvContentPartPr/>
                <p14:nvPr/>
              </p14:nvContentPartPr>
              <p14:xfrm>
                <a:off x="1490635" y="3484471"/>
                <a:ext cx="762480" cy="85320"/>
              </p14:xfrm>
            </p:contentPart>
          </mc:Choice>
          <mc:Fallback>
            <p:pic>
              <p:nvPicPr>
                <p:cNvPr id="43" name="Ink 42">
                  <a:extLst>
                    <a:ext uri="{FF2B5EF4-FFF2-40B4-BE49-F238E27FC236}">
                      <a16:creationId xmlns:a16="http://schemas.microsoft.com/office/drawing/2014/main" id="{32E067E5-CA0E-1EBA-9110-90049B240D4F}"/>
                    </a:ext>
                  </a:extLst>
                </p:cNvPr>
                <p:cNvPicPr/>
                <p:nvPr/>
              </p:nvPicPr>
              <p:blipFill>
                <a:blip r:embed="rId64"/>
                <a:stretch>
                  <a:fillRect/>
                </a:stretch>
              </p:blipFill>
              <p:spPr>
                <a:xfrm>
                  <a:off x="1481995" y="3475831"/>
                  <a:ext cx="7801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5" name="Ink 44">
                  <a:extLst>
                    <a:ext uri="{FF2B5EF4-FFF2-40B4-BE49-F238E27FC236}">
                      <a16:creationId xmlns:a16="http://schemas.microsoft.com/office/drawing/2014/main" id="{50DF2DC7-AF9F-BDBD-1F06-CA7A80EEA987}"/>
                    </a:ext>
                  </a:extLst>
                </p14:cNvPr>
                <p14:cNvContentPartPr/>
                <p14:nvPr/>
              </p14:nvContentPartPr>
              <p14:xfrm>
                <a:off x="1500355" y="3484471"/>
                <a:ext cx="955440" cy="95400"/>
              </p14:xfrm>
            </p:contentPart>
          </mc:Choice>
          <mc:Fallback>
            <p:pic>
              <p:nvPicPr>
                <p:cNvPr id="45" name="Ink 44">
                  <a:extLst>
                    <a:ext uri="{FF2B5EF4-FFF2-40B4-BE49-F238E27FC236}">
                      <a16:creationId xmlns:a16="http://schemas.microsoft.com/office/drawing/2014/main" id="{50DF2DC7-AF9F-BDBD-1F06-CA7A80EEA987}"/>
                    </a:ext>
                  </a:extLst>
                </p:cNvPr>
                <p:cNvPicPr/>
                <p:nvPr/>
              </p:nvPicPr>
              <p:blipFill>
                <a:blip r:embed="rId66"/>
                <a:stretch>
                  <a:fillRect/>
                </a:stretch>
              </p:blipFill>
              <p:spPr>
                <a:xfrm>
                  <a:off x="1491715" y="3475471"/>
                  <a:ext cx="9730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138F3776-26B6-8E62-96F0-FF2A123220C2}"/>
                    </a:ext>
                  </a:extLst>
                </p14:cNvPr>
                <p14:cNvContentPartPr/>
                <p14:nvPr/>
              </p14:nvContentPartPr>
              <p14:xfrm>
                <a:off x="1440595" y="2930431"/>
                <a:ext cx="1065960" cy="200520"/>
              </p14:xfrm>
            </p:contentPart>
          </mc:Choice>
          <mc:Fallback>
            <p:pic>
              <p:nvPicPr>
                <p:cNvPr id="48" name="Ink 47">
                  <a:extLst>
                    <a:ext uri="{FF2B5EF4-FFF2-40B4-BE49-F238E27FC236}">
                      <a16:creationId xmlns:a16="http://schemas.microsoft.com/office/drawing/2014/main" id="{138F3776-26B6-8E62-96F0-FF2A123220C2}"/>
                    </a:ext>
                  </a:extLst>
                </p:cNvPr>
                <p:cNvPicPr/>
                <p:nvPr/>
              </p:nvPicPr>
              <p:blipFill>
                <a:blip r:embed="rId68"/>
                <a:stretch>
                  <a:fillRect/>
                </a:stretch>
              </p:blipFill>
              <p:spPr>
                <a:xfrm>
                  <a:off x="1431955" y="2921791"/>
                  <a:ext cx="1083600" cy="218160"/>
                </a:xfrm>
                <a:prstGeom prst="rect">
                  <a:avLst/>
                </a:prstGeom>
              </p:spPr>
            </p:pic>
          </mc:Fallback>
        </mc:AlternateContent>
      </p:grpSp>
      <p:grpSp>
        <p:nvGrpSpPr>
          <p:cNvPr id="57" name="Group 56">
            <a:extLst>
              <a:ext uri="{FF2B5EF4-FFF2-40B4-BE49-F238E27FC236}">
                <a16:creationId xmlns:a16="http://schemas.microsoft.com/office/drawing/2014/main" id="{6A3E55CE-F174-E454-219B-E2047A258721}"/>
              </a:ext>
            </a:extLst>
          </p:cNvPr>
          <p:cNvGrpSpPr/>
          <p:nvPr/>
        </p:nvGrpSpPr>
        <p:grpSpPr>
          <a:xfrm>
            <a:off x="1867195" y="3895951"/>
            <a:ext cx="519840" cy="209880"/>
            <a:chOff x="1867195" y="3895951"/>
            <a:chExt cx="519840" cy="209880"/>
          </a:xfrm>
        </p:grpSpPr>
        <mc:AlternateContent xmlns:mc="http://schemas.openxmlformats.org/markup-compatibility/2006">
          <mc:Choice xmlns:p14="http://schemas.microsoft.com/office/powerpoint/2010/main" Requires="p14">
            <p:contentPart p14:bwMode="auto" r:id="rId69">
              <p14:nvContentPartPr>
                <p14:cNvPr id="52" name="Ink 51">
                  <a:extLst>
                    <a:ext uri="{FF2B5EF4-FFF2-40B4-BE49-F238E27FC236}">
                      <a16:creationId xmlns:a16="http://schemas.microsoft.com/office/drawing/2014/main" id="{1A92C300-D645-8B77-8999-E53288C676D8}"/>
                    </a:ext>
                  </a:extLst>
                </p14:cNvPr>
                <p14:cNvContentPartPr/>
                <p14:nvPr/>
              </p14:nvContentPartPr>
              <p14:xfrm>
                <a:off x="1867195" y="3895951"/>
                <a:ext cx="190080" cy="160200"/>
              </p14:xfrm>
            </p:contentPart>
          </mc:Choice>
          <mc:Fallback>
            <p:pic>
              <p:nvPicPr>
                <p:cNvPr id="52" name="Ink 51">
                  <a:extLst>
                    <a:ext uri="{FF2B5EF4-FFF2-40B4-BE49-F238E27FC236}">
                      <a16:creationId xmlns:a16="http://schemas.microsoft.com/office/drawing/2014/main" id="{1A92C300-D645-8B77-8999-E53288C676D8}"/>
                    </a:ext>
                  </a:extLst>
                </p:cNvPr>
                <p:cNvPicPr/>
                <p:nvPr/>
              </p:nvPicPr>
              <p:blipFill>
                <a:blip r:embed="rId70"/>
                <a:stretch>
                  <a:fillRect/>
                </a:stretch>
              </p:blipFill>
              <p:spPr>
                <a:xfrm>
                  <a:off x="1858195" y="3886951"/>
                  <a:ext cx="2077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3" name="Ink 52">
                  <a:extLst>
                    <a:ext uri="{FF2B5EF4-FFF2-40B4-BE49-F238E27FC236}">
                      <a16:creationId xmlns:a16="http://schemas.microsoft.com/office/drawing/2014/main" id="{6340A41A-D1DE-FB60-5A0A-1D2D37C6DBA1}"/>
                    </a:ext>
                  </a:extLst>
                </p14:cNvPr>
                <p14:cNvContentPartPr/>
                <p14:nvPr/>
              </p14:nvContentPartPr>
              <p14:xfrm>
                <a:off x="1997155" y="3985231"/>
                <a:ext cx="10440" cy="97200"/>
              </p14:xfrm>
            </p:contentPart>
          </mc:Choice>
          <mc:Fallback>
            <p:pic>
              <p:nvPicPr>
                <p:cNvPr id="53" name="Ink 52">
                  <a:extLst>
                    <a:ext uri="{FF2B5EF4-FFF2-40B4-BE49-F238E27FC236}">
                      <a16:creationId xmlns:a16="http://schemas.microsoft.com/office/drawing/2014/main" id="{6340A41A-D1DE-FB60-5A0A-1D2D37C6DBA1}"/>
                    </a:ext>
                  </a:extLst>
                </p:cNvPr>
                <p:cNvPicPr/>
                <p:nvPr/>
              </p:nvPicPr>
              <p:blipFill>
                <a:blip r:embed="rId72"/>
                <a:stretch>
                  <a:fillRect/>
                </a:stretch>
              </p:blipFill>
              <p:spPr>
                <a:xfrm>
                  <a:off x="1988155" y="3976591"/>
                  <a:ext cx="280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4" name="Ink 53">
                  <a:extLst>
                    <a:ext uri="{FF2B5EF4-FFF2-40B4-BE49-F238E27FC236}">
                      <a16:creationId xmlns:a16="http://schemas.microsoft.com/office/drawing/2014/main" id="{A8480CD3-6EC6-52CB-48BA-9515622695AE}"/>
                    </a:ext>
                  </a:extLst>
                </p14:cNvPr>
                <p14:cNvContentPartPr/>
                <p14:nvPr/>
              </p14:nvContentPartPr>
              <p14:xfrm>
                <a:off x="2196235" y="3905671"/>
                <a:ext cx="190800" cy="200160"/>
              </p14:xfrm>
            </p:contentPart>
          </mc:Choice>
          <mc:Fallback>
            <p:pic>
              <p:nvPicPr>
                <p:cNvPr id="54" name="Ink 53">
                  <a:extLst>
                    <a:ext uri="{FF2B5EF4-FFF2-40B4-BE49-F238E27FC236}">
                      <a16:creationId xmlns:a16="http://schemas.microsoft.com/office/drawing/2014/main" id="{A8480CD3-6EC6-52CB-48BA-9515622695AE}"/>
                    </a:ext>
                  </a:extLst>
                </p:cNvPr>
                <p:cNvPicPr/>
                <p:nvPr/>
              </p:nvPicPr>
              <p:blipFill>
                <a:blip r:embed="rId74"/>
                <a:stretch>
                  <a:fillRect/>
                </a:stretch>
              </p:blipFill>
              <p:spPr>
                <a:xfrm>
                  <a:off x="2187235" y="3896671"/>
                  <a:ext cx="208440" cy="21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
            <p14:nvContentPartPr>
              <p14:cNvPr id="58" name="Ink 57">
                <a:extLst>
                  <a:ext uri="{FF2B5EF4-FFF2-40B4-BE49-F238E27FC236}">
                    <a16:creationId xmlns:a16="http://schemas.microsoft.com/office/drawing/2014/main" id="{0A5BB9B6-AC9A-BBD6-BB8D-4D99C41067BF}"/>
                  </a:ext>
                </a:extLst>
              </p14:cNvPr>
              <p14:cNvContentPartPr/>
              <p14:nvPr/>
            </p14:nvContentPartPr>
            <p14:xfrm>
              <a:off x="1530235" y="3875791"/>
              <a:ext cx="360" cy="246960"/>
            </p14:xfrm>
          </p:contentPart>
        </mc:Choice>
        <mc:Fallback>
          <p:pic>
            <p:nvPicPr>
              <p:cNvPr id="58" name="Ink 57">
                <a:extLst>
                  <a:ext uri="{FF2B5EF4-FFF2-40B4-BE49-F238E27FC236}">
                    <a16:creationId xmlns:a16="http://schemas.microsoft.com/office/drawing/2014/main" id="{0A5BB9B6-AC9A-BBD6-BB8D-4D99C41067BF}"/>
                  </a:ext>
                </a:extLst>
              </p:cNvPr>
              <p:cNvPicPr/>
              <p:nvPr/>
            </p:nvPicPr>
            <p:blipFill>
              <a:blip r:embed="rId76"/>
              <a:stretch>
                <a:fillRect/>
              </a:stretch>
            </p:blipFill>
            <p:spPr>
              <a:xfrm>
                <a:off x="1521235" y="3867151"/>
                <a:ext cx="18000" cy="264600"/>
              </a:xfrm>
              <a:prstGeom prst="rect">
                <a:avLst/>
              </a:prstGeom>
            </p:spPr>
          </p:pic>
        </mc:Fallback>
      </mc:AlternateContent>
      <p:grpSp>
        <p:nvGrpSpPr>
          <p:cNvPr id="63" name="Group 62">
            <a:extLst>
              <a:ext uri="{FF2B5EF4-FFF2-40B4-BE49-F238E27FC236}">
                <a16:creationId xmlns:a16="http://schemas.microsoft.com/office/drawing/2014/main" id="{835F09C8-E41B-0DC7-E6E1-C28B5E1339BF}"/>
              </a:ext>
            </a:extLst>
          </p:cNvPr>
          <p:cNvGrpSpPr/>
          <p:nvPr/>
        </p:nvGrpSpPr>
        <p:grpSpPr>
          <a:xfrm>
            <a:off x="2543995" y="3875791"/>
            <a:ext cx="475920" cy="250920"/>
            <a:chOff x="2543995" y="3875791"/>
            <a:chExt cx="475920" cy="250920"/>
          </a:xfrm>
        </p:grpSpPr>
        <mc:AlternateContent xmlns:mc="http://schemas.openxmlformats.org/markup-compatibility/2006">
          <mc:Choice xmlns:p14="http://schemas.microsoft.com/office/powerpoint/2010/main" Requires="p14">
            <p:contentPart p14:bwMode="auto" r:id="rId77">
              <p14:nvContentPartPr>
                <p14:cNvPr id="59" name="Ink 58">
                  <a:extLst>
                    <a:ext uri="{FF2B5EF4-FFF2-40B4-BE49-F238E27FC236}">
                      <a16:creationId xmlns:a16="http://schemas.microsoft.com/office/drawing/2014/main" id="{9CEB7A4E-3D1A-D58D-A5D7-0227DA89B481}"/>
                    </a:ext>
                  </a:extLst>
                </p14:cNvPr>
                <p14:cNvContentPartPr/>
                <p14:nvPr/>
              </p14:nvContentPartPr>
              <p14:xfrm>
                <a:off x="2543995" y="3885871"/>
                <a:ext cx="163080" cy="197640"/>
              </p14:xfrm>
            </p:contentPart>
          </mc:Choice>
          <mc:Fallback>
            <p:pic>
              <p:nvPicPr>
                <p:cNvPr id="59" name="Ink 58">
                  <a:extLst>
                    <a:ext uri="{FF2B5EF4-FFF2-40B4-BE49-F238E27FC236}">
                      <a16:creationId xmlns:a16="http://schemas.microsoft.com/office/drawing/2014/main" id="{9CEB7A4E-3D1A-D58D-A5D7-0227DA89B481}"/>
                    </a:ext>
                  </a:extLst>
                </p:cNvPr>
                <p:cNvPicPr/>
                <p:nvPr/>
              </p:nvPicPr>
              <p:blipFill>
                <a:blip r:embed="rId78"/>
                <a:stretch>
                  <a:fillRect/>
                </a:stretch>
              </p:blipFill>
              <p:spPr>
                <a:xfrm>
                  <a:off x="2535355" y="3876871"/>
                  <a:ext cx="1807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0" name="Ink 59">
                  <a:extLst>
                    <a:ext uri="{FF2B5EF4-FFF2-40B4-BE49-F238E27FC236}">
                      <a16:creationId xmlns:a16="http://schemas.microsoft.com/office/drawing/2014/main" id="{EFA8714E-3AE5-5917-4DF9-2504A1B0D134}"/>
                    </a:ext>
                  </a:extLst>
                </p14:cNvPr>
                <p14:cNvContentPartPr/>
                <p14:nvPr/>
              </p14:nvContentPartPr>
              <p14:xfrm>
                <a:off x="2603755" y="4005031"/>
                <a:ext cx="119520" cy="10440"/>
              </p14:xfrm>
            </p:contentPart>
          </mc:Choice>
          <mc:Fallback>
            <p:pic>
              <p:nvPicPr>
                <p:cNvPr id="60" name="Ink 59">
                  <a:extLst>
                    <a:ext uri="{FF2B5EF4-FFF2-40B4-BE49-F238E27FC236}">
                      <a16:creationId xmlns:a16="http://schemas.microsoft.com/office/drawing/2014/main" id="{EFA8714E-3AE5-5917-4DF9-2504A1B0D134}"/>
                    </a:ext>
                  </a:extLst>
                </p:cNvPr>
                <p:cNvPicPr/>
                <p:nvPr/>
              </p:nvPicPr>
              <p:blipFill>
                <a:blip r:embed="rId80"/>
                <a:stretch>
                  <a:fillRect/>
                </a:stretch>
              </p:blipFill>
              <p:spPr>
                <a:xfrm>
                  <a:off x="2594755" y="3996391"/>
                  <a:ext cx="137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1" name="Ink 60">
                  <a:extLst>
                    <a:ext uri="{FF2B5EF4-FFF2-40B4-BE49-F238E27FC236}">
                      <a16:creationId xmlns:a16="http://schemas.microsoft.com/office/drawing/2014/main" id="{F6D8A129-0550-C097-827D-76089D1384C0}"/>
                    </a:ext>
                  </a:extLst>
                </p14:cNvPr>
                <p14:cNvContentPartPr/>
                <p14:nvPr/>
              </p14:nvContentPartPr>
              <p14:xfrm>
                <a:off x="2931715" y="3875791"/>
                <a:ext cx="88200" cy="360"/>
              </p14:xfrm>
            </p:contentPart>
          </mc:Choice>
          <mc:Fallback>
            <p:pic>
              <p:nvPicPr>
                <p:cNvPr id="61" name="Ink 60">
                  <a:extLst>
                    <a:ext uri="{FF2B5EF4-FFF2-40B4-BE49-F238E27FC236}">
                      <a16:creationId xmlns:a16="http://schemas.microsoft.com/office/drawing/2014/main" id="{F6D8A129-0550-C097-827D-76089D1384C0}"/>
                    </a:ext>
                  </a:extLst>
                </p:cNvPr>
                <p:cNvPicPr/>
                <p:nvPr/>
              </p:nvPicPr>
              <p:blipFill>
                <a:blip r:embed="rId82"/>
                <a:stretch>
                  <a:fillRect/>
                </a:stretch>
              </p:blipFill>
              <p:spPr>
                <a:xfrm>
                  <a:off x="2922715" y="3867151"/>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2" name="Ink 61">
                  <a:extLst>
                    <a:ext uri="{FF2B5EF4-FFF2-40B4-BE49-F238E27FC236}">
                      <a16:creationId xmlns:a16="http://schemas.microsoft.com/office/drawing/2014/main" id="{AC580E54-52B3-F751-136C-A5FAB86DAAC0}"/>
                    </a:ext>
                  </a:extLst>
                </p14:cNvPr>
                <p14:cNvContentPartPr/>
                <p14:nvPr/>
              </p14:nvContentPartPr>
              <p14:xfrm>
                <a:off x="2785555" y="3895951"/>
                <a:ext cx="217440" cy="230760"/>
              </p14:xfrm>
            </p:contentPart>
          </mc:Choice>
          <mc:Fallback>
            <p:pic>
              <p:nvPicPr>
                <p:cNvPr id="62" name="Ink 61">
                  <a:extLst>
                    <a:ext uri="{FF2B5EF4-FFF2-40B4-BE49-F238E27FC236}">
                      <a16:creationId xmlns:a16="http://schemas.microsoft.com/office/drawing/2014/main" id="{AC580E54-52B3-F751-136C-A5FAB86DAAC0}"/>
                    </a:ext>
                  </a:extLst>
                </p:cNvPr>
                <p:cNvPicPr/>
                <p:nvPr/>
              </p:nvPicPr>
              <p:blipFill>
                <a:blip r:embed="rId84"/>
                <a:stretch>
                  <a:fillRect/>
                </a:stretch>
              </p:blipFill>
              <p:spPr>
                <a:xfrm>
                  <a:off x="2776915" y="3886951"/>
                  <a:ext cx="235080" cy="248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
            <p14:nvContentPartPr>
              <p14:cNvPr id="64" name="Ink 63">
                <a:extLst>
                  <a:ext uri="{FF2B5EF4-FFF2-40B4-BE49-F238E27FC236}">
                    <a16:creationId xmlns:a16="http://schemas.microsoft.com/office/drawing/2014/main" id="{18116F9A-6DC9-EC2B-FD64-6207A3F8A7ED}"/>
                  </a:ext>
                </a:extLst>
              </p14:cNvPr>
              <p14:cNvContentPartPr/>
              <p14:nvPr/>
            </p14:nvContentPartPr>
            <p14:xfrm>
              <a:off x="1699075" y="3746551"/>
              <a:ext cx="360" cy="360"/>
            </p14:xfrm>
          </p:contentPart>
        </mc:Choice>
        <mc:Fallback>
          <p:pic>
            <p:nvPicPr>
              <p:cNvPr id="64" name="Ink 63">
                <a:extLst>
                  <a:ext uri="{FF2B5EF4-FFF2-40B4-BE49-F238E27FC236}">
                    <a16:creationId xmlns:a16="http://schemas.microsoft.com/office/drawing/2014/main" id="{18116F9A-6DC9-EC2B-FD64-6207A3F8A7ED}"/>
                  </a:ext>
                </a:extLst>
              </p:cNvPr>
              <p:cNvPicPr/>
              <p:nvPr/>
            </p:nvPicPr>
            <p:blipFill>
              <a:blip r:embed="rId19"/>
              <a:stretch>
                <a:fillRect/>
              </a:stretch>
            </p:blipFill>
            <p:spPr>
              <a:xfrm>
                <a:off x="1690435" y="3737911"/>
                <a:ext cx="18000" cy="18000"/>
              </a:xfrm>
              <a:prstGeom prst="rect">
                <a:avLst/>
              </a:prstGeom>
            </p:spPr>
          </p:pic>
        </mc:Fallback>
      </mc:AlternateContent>
      <p:grpSp>
        <p:nvGrpSpPr>
          <p:cNvPr id="68" name="Group 67">
            <a:extLst>
              <a:ext uri="{FF2B5EF4-FFF2-40B4-BE49-F238E27FC236}">
                <a16:creationId xmlns:a16="http://schemas.microsoft.com/office/drawing/2014/main" id="{8E485602-A574-8069-9324-AFA57D1FC4BE}"/>
              </a:ext>
            </a:extLst>
          </p:cNvPr>
          <p:cNvGrpSpPr/>
          <p:nvPr/>
        </p:nvGrpSpPr>
        <p:grpSpPr>
          <a:xfrm>
            <a:off x="1689355" y="3875791"/>
            <a:ext cx="360" cy="106920"/>
            <a:chOff x="1689355" y="3875791"/>
            <a:chExt cx="360" cy="106920"/>
          </a:xfrm>
        </p:grpSpPr>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C005CB8C-CC32-3595-F396-0750DE4F3D1D}"/>
                    </a:ext>
                  </a:extLst>
                </p14:cNvPr>
                <p14:cNvContentPartPr/>
                <p14:nvPr/>
              </p14:nvContentPartPr>
              <p14:xfrm>
                <a:off x="1689355" y="3875791"/>
                <a:ext cx="360" cy="10440"/>
              </p14:xfrm>
            </p:contentPart>
          </mc:Choice>
          <mc:Fallback>
            <p:pic>
              <p:nvPicPr>
                <p:cNvPr id="65" name="Ink 64">
                  <a:extLst>
                    <a:ext uri="{FF2B5EF4-FFF2-40B4-BE49-F238E27FC236}">
                      <a16:creationId xmlns:a16="http://schemas.microsoft.com/office/drawing/2014/main" id="{C005CB8C-CC32-3595-F396-0750DE4F3D1D}"/>
                    </a:ext>
                  </a:extLst>
                </p:cNvPr>
                <p:cNvPicPr/>
                <p:nvPr/>
              </p:nvPicPr>
              <p:blipFill>
                <a:blip r:embed="rId58"/>
                <a:stretch>
                  <a:fillRect/>
                </a:stretch>
              </p:blipFill>
              <p:spPr>
                <a:xfrm>
                  <a:off x="1680715" y="3867151"/>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6" name="Ink 65">
                  <a:extLst>
                    <a:ext uri="{FF2B5EF4-FFF2-40B4-BE49-F238E27FC236}">
                      <a16:creationId xmlns:a16="http://schemas.microsoft.com/office/drawing/2014/main" id="{B97D8268-68F9-F80F-E322-9F67BD5561B7}"/>
                    </a:ext>
                  </a:extLst>
                </p14:cNvPr>
                <p14:cNvContentPartPr/>
                <p14:nvPr/>
              </p14:nvContentPartPr>
              <p14:xfrm>
                <a:off x="1689355" y="3955711"/>
                <a:ext cx="360" cy="27000"/>
              </p14:xfrm>
            </p:contentPart>
          </mc:Choice>
          <mc:Fallback>
            <p:pic>
              <p:nvPicPr>
                <p:cNvPr id="66" name="Ink 65">
                  <a:extLst>
                    <a:ext uri="{FF2B5EF4-FFF2-40B4-BE49-F238E27FC236}">
                      <a16:creationId xmlns:a16="http://schemas.microsoft.com/office/drawing/2014/main" id="{B97D8268-68F9-F80F-E322-9F67BD5561B7}"/>
                    </a:ext>
                  </a:extLst>
                </p:cNvPr>
                <p:cNvPicPr/>
                <p:nvPr/>
              </p:nvPicPr>
              <p:blipFill>
                <a:blip r:embed="rId88"/>
                <a:stretch>
                  <a:fillRect/>
                </a:stretch>
              </p:blipFill>
              <p:spPr>
                <a:xfrm>
                  <a:off x="1680715" y="3946711"/>
                  <a:ext cx="1800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9">
            <p14:nvContentPartPr>
              <p14:cNvPr id="67" name="Ink 66">
                <a:extLst>
                  <a:ext uri="{FF2B5EF4-FFF2-40B4-BE49-F238E27FC236}">
                    <a16:creationId xmlns:a16="http://schemas.microsoft.com/office/drawing/2014/main" id="{2BFF78B1-2F68-DC60-8034-E94D2D47C750}"/>
                  </a:ext>
                </a:extLst>
              </p14:cNvPr>
              <p14:cNvContentPartPr/>
              <p14:nvPr/>
            </p14:nvContentPartPr>
            <p14:xfrm>
              <a:off x="1689355" y="4134271"/>
              <a:ext cx="11880" cy="151200"/>
            </p14:xfrm>
          </p:contentPart>
        </mc:Choice>
        <mc:Fallback>
          <p:pic>
            <p:nvPicPr>
              <p:cNvPr id="67" name="Ink 66">
                <a:extLst>
                  <a:ext uri="{FF2B5EF4-FFF2-40B4-BE49-F238E27FC236}">
                    <a16:creationId xmlns:a16="http://schemas.microsoft.com/office/drawing/2014/main" id="{2BFF78B1-2F68-DC60-8034-E94D2D47C750}"/>
                  </a:ext>
                </a:extLst>
              </p:cNvPr>
              <p:cNvPicPr/>
              <p:nvPr/>
            </p:nvPicPr>
            <p:blipFill>
              <a:blip r:embed="rId90"/>
              <a:stretch>
                <a:fillRect/>
              </a:stretch>
            </p:blipFill>
            <p:spPr>
              <a:xfrm>
                <a:off x="1680715" y="4125631"/>
                <a:ext cx="295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9" name="Ink 68">
                <a:extLst>
                  <a:ext uri="{FF2B5EF4-FFF2-40B4-BE49-F238E27FC236}">
                    <a16:creationId xmlns:a16="http://schemas.microsoft.com/office/drawing/2014/main" id="{4CA8EB6A-5553-6F87-9C27-035CF9AD697E}"/>
                  </a:ext>
                </a:extLst>
              </p14:cNvPr>
              <p14:cNvContentPartPr/>
              <p14:nvPr/>
            </p14:nvContentPartPr>
            <p14:xfrm>
              <a:off x="1987435" y="4203751"/>
              <a:ext cx="339840" cy="103320"/>
            </p14:xfrm>
          </p:contentPart>
        </mc:Choice>
        <mc:Fallback>
          <p:pic>
            <p:nvPicPr>
              <p:cNvPr id="69" name="Ink 68">
                <a:extLst>
                  <a:ext uri="{FF2B5EF4-FFF2-40B4-BE49-F238E27FC236}">
                    <a16:creationId xmlns:a16="http://schemas.microsoft.com/office/drawing/2014/main" id="{4CA8EB6A-5553-6F87-9C27-035CF9AD697E}"/>
                  </a:ext>
                </a:extLst>
              </p:cNvPr>
              <p:cNvPicPr/>
              <p:nvPr/>
            </p:nvPicPr>
            <p:blipFill>
              <a:blip r:embed="rId92"/>
              <a:stretch>
                <a:fillRect/>
              </a:stretch>
            </p:blipFill>
            <p:spPr>
              <a:xfrm>
                <a:off x="1978435" y="4195111"/>
                <a:ext cx="3574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0" name="Ink 69">
                <a:extLst>
                  <a:ext uri="{FF2B5EF4-FFF2-40B4-BE49-F238E27FC236}">
                    <a16:creationId xmlns:a16="http://schemas.microsoft.com/office/drawing/2014/main" id="{DF52580E-A5CA-95E1-7D67-1E5752C8DDF8}"/>
                  </a:ext>
                </a:extLst>
              </p14:cNvPr>
              <p14:cNvContentPartPr/>
              <p14:nvPr/>
            </p14:nvContentPartPr>
            <p14:xfrm>
              <a:off x="1103635" y="4732951"/>
              <a:ext cx="212040" cy="181080"/>
            </p14:xfrm>
          </p:contentPart>
        </mc:Choice>
        <mc:Fallback>
          <p:pic>
            <p:nvPicPr>
              <p:cNvPr id="70" name="Ink 69">
                <a:extLst>
                  <a:ext uri="{FF2B5EF4-FFF2-40B4-BE49-F238E27FC236}">
                    <a16:creationId xmlns:a16="http://schemas.microsoft.com/office/drawing/2014/main" id="{DF52580E-A5CA-95E1-7D67-1E5752C8DDF8}"/>
                  </a:ext>
                </a:extLst>
              </p:cNvPr>
              <p:cNvPicPr/>
              <p:nvPr/>
            </p:nvPicPr>
            <p:blipFill>
              <a:blip r:embed="rId94"/>
              <a:stretch>
                <a:fillRect/>
              </a:stretch>
            </p:blipFill>
            <p:spPr>
              <a:xfrm>
                <a:off x="1094635" y="4724311"/>
                <a:ext cx="2296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1" name="Ink 70">
                <a:extLst>
                  <a:ext uri="{FF2B5EF4-FFF2-40B4-BE49-F238E27FC236}">
                    <a16:creationId xmlns:a16="http://schemas.microsoft.com/office/drawing/2014/main" id="{A41600C9-B65B-3648-E141-32CE9D1E9B9F}"/>
                  </a:ext>
                </a:extLst>
              </p14:cNvPr>
              <p14:cNvContentPartPr/>
              <p14:nvPr/>
            </p14:nvContentPartPr>
            <p14:xfrm>
              <a:off x="1589995" y="4651231"/>
              <a:ext cx="14760" cy="210960"/>
            </p14:xfrm>
          </p:contentPart>
        </mc:Choice>
        <mc:Fallback>
          <p:pic>
            <p:nvPicPr>
              <p:cNvPr id="71" name="Ink 70">
                <a:extLst>
                  <a:ext uri="{FF2B5EF4-FFF2-40B4-BE49-F238E27FC236}">
                    <a16:creationId xmlns:a16="http://schemas.microsoft.com/office/drawing/2014/main" id="{A41600C9-B65B-3648-E141-32CE9D1E9B9F}"/>
                  </a:ext>
                </a:extLst>
              </p:cNvPr>
              <p:cNvPicPr/>
              <p:nvPr/>
            </p:nvPicPr>
            <p:blipFill>
              <a:blip r:embed="rId96"/>
              <a:stretch>
                <a:fillRect/>
              </a:stretch>
            </p:blipFill>
            <p:spPr>
              <a:xfrm>
                <a:off x="1580995" y="4642591"/>
                <a:ext cx="324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9" name="Ink 78">
                <a:extLst>
                  <a:ext uri="{FF2B5EF4-FFF2-40B4-BE49-F238E27FC236}">
                    <a16:creationId xmlns:a16="http://schemas.microsoft.com/office/drawing/2014/main" id="{9C072C15-E174-B772-3222-303BA4D720EF}"/>
                  </a:ext>
                </a:extLst>
              </p14:cNvPr>
              <p14:cNvContentPartPr/>
              <p14:nvPr/>
            </p14:nvContentPartPr>
            <p14:xfrm>
              <a:off x="2245915" y="4462231"/>
              <a:ext cx="360" cy="360"/>
            </p14:xfrm>
          </p:contentPart>
        </mc:Choice>
        <mc:Fallback>
          <p:pic>
            <p:nvPicPr>
              <p:cNvPr id="79" name="Ink 78">
                <a:extLst>
                  <a:ext uri="{FF2B5EF4-FFF2-40B4-BE49-F238E27FC236}">
                    <a16:creationId xmlns:a16="http://schemas.microsoft.com/office/drawing/2014/main" id="{9C072C15-E174-B772-3222-303BA4D720EF}"/>
                  </a:ext>
                </a:extLst>
              </p:cNvPr>
              <p:cNvPicPr/>
              <p:nvPr/>
            </p:nvPicPr>
            <p:blipFill>
              <a:blip r:embed="rId19"/>
              <a:stretch>
                <a:fillRect/>
              </a:stretch>
            </p:blipFill>
            <p:spPr>
              <a:xfrm>
                <a:off x="2236915" y="4453591"/>
                <a:ext cx="18000" cy="18000"/>
              </a:xfrm>
              <a:prstGeom prst="rect">
                <a:avLst/>
              </a:prstGeom>
            </p:spPr>
          </p:pic>
        </mc:Fallback>
      </mc:AlternateContent>
      <p:grpSp>
        <p:nvGrpSpPr>
          <p:cNvPr id="83" name="Group 82">
            <a:extLst>
              <a:ext uri="{FF2B5EF4-FFF2-40B4-BE49-F238E27FC236}">
                <a16:creationId xmlns:a16="http://schemas.microsoft.com/office/drawing/2014/main" id="{B8FF8DA2-AEDF-3696-BA17-6260D7C366EE}"/>
              </a:ext>
            </a:extLst>
          </p:cNvPr>
          <p:cNvGrpSpPr/>
          <p:nvPr/>
        </p:nvGrpSpPr>
        <p:grpSpPr>
          <a:xfrm>
            <a:off x="1937755" y="4541791"/>
            <a:ext cx="1192320" cy="356040"/>
            <a:chOff x="1937755" y="4541791"/>
            <a:chExt cx="1192320" cy="356040"/>
          </a:xfrm>
        </p:grpSpPr>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DEE530CC-D1D0-1AE5-BA17-0F4FA7723494}"/>
                    </a:ext>
                  </a:extLst>
                </p14:cNvPr>
                <p14:cNvContentPartPr/>
                <p14:nvPr/>
              </p14:nvContentPartPr>
              <p14:xfrm>
                <a:off x="1937755" y="4611271"/>
                <a:ext cx="198360" cy="249840"/>
              </p14:xfrm>
            </p:contentPart>
          </mc:Choice>
          <mc:Fallback>
            <p:pic>
              <p:nvPicPr>
                <p:cNvPr id="72" name="Ink 71">
                  <a:extLst>
                    <a:ext uri="{FF2B5EF4-FFF2-40B4-BE49-F238E27FC236}">
                      <a16:creationId xmlns:a16="http://schemas.microsoft.com/office/drawing/2014/main" id="{DEE530CC-D1D0-1AE5-BA17-0F4FA7723494}"/>
                    </a:ext>
                  </a:extLst>
                </p:cNvPr>
                <p:cNvPicPr/>
                <p:nvPr/>
              </p:nvPicPr>
              <p:blipFill>
                <a:blip r:embed="rId99"/>
                <a:stretch>
                  <a:fillRect/>
                </a:stretch>
              </p:blipFill>
              <p:spPr>
                <a:xfrm>
                  <a:off x="1928755" y="4602631"/>
                  <a:ext cx="2160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AA5851BA-2E2A-215C-7787-C39F18829D56}"/>
                    </a:ext>
                  </a:extLst>
                </p14:cNvPr>
                <p14:cNvContentPartPr/>
                <p14:nvPr/>
              </p14:nvContentPartPr>
              <p14:xfrm>
                <a:off x="2378755" y="4591471"/>
                <a:ext cx="115920" cy="190080"/>
              </p14:xfrm>
            </p:contentPart>
          </mc:Choice>
          <mc:Fallback>
            <p:pic>
              <p:nvPicPr>
                <p:cNvPr id="73" name="Ink 72">
                  <a:extLst>
                    <a:ext uri="{FF2B5EF4-FFF2-40B4-BE49-F238E27FC236}">
                      <a16:creationId xmlns:a16="http://schemas.microsoft.com/office/drawing/2014/main" id="{AA5851BA-2E2A-215C-7787-C39F18829D56}"/>
                    </a:ext>
                  </a:extLst>
                </p:cNvPr>
                <p:cNvPicPr/>
                <p:nvPr/>
              </p:nvPicPr>
              <p:blipFill>
                <a:blip r:embed="rId101"/>
                <a:stretch>
                  <a:fillRect/>
                </a:stretch>
              </p:blipFill>
              <p:spPr>
                <a:xfrm>
                  <a:off x="2369755" y="4582831"/>
                  <a:ext cx="133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5B0265A6-96E9-33E4-F73B-C23799C9633C}"/>
                    </a:ext>
                  </a:extLst>
                </p14:cNvPr>
                <p14:cNvContentPartPr/>
                <p14:nvPr/>
              </p14:nvContentPartPr>
              <p14:xfrm>
                <a:off x="2464435" y="4700911"/>
                <a:ext cx="10440" cy="128880"/>
              </p14:xfrm>
            </p:contentPart>
          </mc:Choice>
          <mc:Fallback>
            <p:pic>
              <p:nvPicPr>
                <p:cNvPr id="74" name="Ink 73">
                  <a:extLst>
                    <a:ext uri="{FF2B5EF4-FFF2-40B4-BE49-F238E27FC236}">
                      <a16:creationId xmlns:a16="http://schemas.microsoft.com/office/drawing/2014/main" id="{5B0265A6-96E9-33E4-F73B-C23799C9633C}"/>
                    </a:ext>
                  </a:extLst>
                </p:cNvPr>
                <p:cNvPicPr/>
                <p:nvPr/>
              </p:nvPicPr>
              <p:blipFill>
                <a:blip r:embed="rId103"/>
                <a:stretch>
                  <a:fillRect/>
                </a:stretch>
              </p:blipFill>
              <p:spPr>
                <a:xfrm>
                  <a:off x="2455435" y="4691911"/>
                  <a:ext cx="280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Ink 74">
                  <a:extLst>
                    <a:ext uri="{FF2B5EF4-FFF2-40B4-BE49-F238E27FC236}">
                      <a16:creationId xmlns:a16="http://schemas.microsoft.com/office/drawing/2014/main" id="{0FC57B4A-0CDC-854B-2CC3-0E1BBAD0302B}"/>
                    </a:ext>
                  </a:extLst>
                </p14:cNvPr>
                <p14:cNvContentPartPr/>
                <p14:nvPr/>
              </p14:nvContentPartPr>
              <p14:xfrm>
                <a:off x="2713195" y="4617391"/>
                <a:ext cx="53640" cy="4320"/>
              </p14:xfrm>
            </p:contentPart>
          </mc:Choice>
          <mc:Fallback>
            <p:pic>
              <p:nvPicPr>
                <p:cNvPr id="75" name="Ink 74">
                  <a:extLst>
                    <a:ext uri="{FF2B5EF4-FFF2-40B4-BE49-F238E27FC236}">
                      <a16:creationId xmlns:a16="http://schemas.microsoft.com/office/drawing/2014/main" id="{0FC57B4A-0CDC-854B-2CC3-0E1BBAD0302B}"/>
                    </a:ext>
                  </a:extLst>
                </p:cNvPr>
                <p:cNvPicPr/>
                <p:nvPr/>
              </p:nvPicPr>
              <p:blipFill>
                <a:blip r:embed="rId105"/>
                <a:stretch>
                  <a:fillRect/>
                </a:stretch>
              </p:blipFill>
              <p:spPr>
                <a:xfrm>
                  <a:off x="2704195" y="4608391"/>
                  <a:ext cx="712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02FD64B8-B38D-A7E4-9F58-8F8581C40113}"/>
                    </a:ext>
                  </a:extLst>
                </p14:cNvPr>
                <p14:cNvContentPartPr/>
                <p14:nvPr/>
              </p14:nvContentPartPr>
              <p14:xfrm>
                <a:off x="2579275" y="4621351"/>
                <a:ext cx="244080" cy="191880"/>
              </p14:xfrm>
            </p:contentPart>
          </mc:Choice>
          <mc:Fallback>
            <p:pic>
              <p:nvPicPr>
                <p:cNvPr id="76" name="Ink 75">
                  <a:extLst>
                    <a:ext uri="{FF2B5EF4-FFF2-40B4-BE49-F238E27FC236}">
                      <a16:creationId xmlns:a16="http://schemas.microsoft.com/office/drawing/2014/main" id="{02FD64B8-B38D-A7E4-9F58-8F8581C40113}"/>
                    </a:ext>
                  </a:extLst>
                </p:cNvPr>
                <p:cNvPicPr/>
                <p:nvPr/>
              </p:nvPicPr>
              <p:blipFill>
                <a:blip r:embed="rId107"/>
                <a:stretch>
                  <a:fillRect/>
                </a:stretch>
              </p:blipFill>
              <p:spPr>
                <a:xfrm>
                  <a:off x="2570635" y="4612351"/>
                  <a:ext cx="261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78D9D629-E995-D816-687B-E21203500A39}"/>
                    </a:ext>
                  </a:extLst>
                </p14:cNvPr>
                <p14:cNvContentPartPr/>
                <p14:nvPr/>
              </p14:nvContentPartPr>
              <p14:xfrm>
                <a:off x="2981395" y="4541791"/>
                <a:ext cx="119880" cy="267840"/>
              </p14:xfrm>
            </p:contentPart>
          </mc:Choice>
          <mc:Fallback>
            <p:pic>
              <p:nvPicPr>
                <p:cNvPr id="77" name="Ink 76">
                  <a:extLst>
                    <a:ext uri="{FF2B5EF4-FFF2-40B4-BE49-F238E27FC236}">
                      <a16:creationId xmlns:a16="http://schemas.microsoft.com/office/drawing/2014/main" id="{78D9D629-E995-D816-687B-E21203500A39}"/>
                    </a:ext>
                  </a:extLst>
                </p:cNvPr>
                <p:cNvPicPr/>
                <p:nvPr/>
              </p:nvPicPr>
              <p:blipFill>
                <a:blip r:embed="rId109"/>
                <a:stretch>
                  <a:fillRect/>
                </a:stretch>
              </p:blipFill>
              <p:spPr>
                <a:xfrm>
                  <a:off x="2972395" y="4533151"/>
                  <a:ext cx="1375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B1DBAB44-0E20-E767-0A61-6EEDC1387953}"/>
                    </a:ext>
                  </a:extLst>
                </p14:cNvPr>
                <p14:cNvContentPartPr/>
                <p14:nvPr/>
              </p14:nvContentPartPr>
              <p14:xfrm>
                <a:off x="2991475" y="4710631"/>
                <a:ext cx="138600" cy="360"/>
              </p14:xfrm>
            </p:contentPart>
          </mc:Choice>
          <mc:Fallback>
            <p:pic>
              <p:nvPicPr>
                <p:cNvPr id="78" name="Ink 77">
                  <a:extLst>
                    <a:ext uri="{FF2B5EF4-FFF2-40B4-BE49-F238E27FC236}">
                      <a16:creationId xmlns:a16="http://schemas.microsoft.com/office/drawing/2014/main" id="{B1DBAB44-0E20-E767-0A61-6EEDC1387953}"/>
                    </a:ext>
                  </a:extLst>
                </p:cNvPr>
                <p:cNvPicPr/>
                <p:nvPr/>
              </p:nvPicPr>
              <p:blipFill>
                <a:blip r:embed="rId111"/>
                <a:stretch>
                  <a:fillRect/>
                </a:stretch>
              </p:blipFill>
              <p:spPr>
                <a:xfrm>
                  <a:off x="2982475" y="4701631"/>
                  <a:ext cx="156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8D820A7E-9A0A-578B-7387-84B766F11772}"/>
                    </a:ext>
                  </a:extLst>
                </p14:cNvPr>
                <p14:cNvContentPartPr/>
                <p14:nvPr/>
              </p14:nvContentPartPr>
              <p14:xfrm>
                <a:off x="2216035" y="4611631"/>
                <a:ext cx="360" cy="2160"/>
              </p14:xfrm>
            </p:contentPart>
          </mc:Choice>
          <mc:Fallback>
            <p:pic>
              <p:nvPicPr>
                <p:cNvPr id="80" name="Ink 79">
                  <a:extLst>
                    <a:ext uri="{FF2B5EF4-FFF2-40B4-BE49-F238E27FC236}">
                      <a16:creationId xmlns:a16="http://schemas.microsoft.com/office/drawing/2014/main" id="{8D820A7E-9A0A-578B-7387-84B766F11772}"/>
                    </a:ext>
                  </a:extLst>
                </p:cNvPr>
                <p:cNvPicPr/>
                <p:nvPr/>
              </p:nvPicPr>
              <p:blipFill>
                <a:blip r:embed="rId19"/>
                <a:stretch>
                  <a:fillRect/>
                </a:stretch>
              </p:blipFill>
              <p:spPr>
                <a:xfrm>
                  <a:off x="2207395" y="4602631"/>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1" name="Ink 80">
                  <a:extLst>
                    <a:ext uri="{FF2B5EF4-FFF2-40B4-BE49-F238E27FC236}">
                      <a16:creationId xmlns:a16="http://schemas.microsoft.com/office/drawing/2014/main" id="{02955888-B644-3655-E34A-2219CE8BAEE6}"/>
                    </a:ext>
                  </a:extLst>
                </p14:cNvPr>
                <p14:cNvContentPartPr/>
                <p14:nvPr/>
              </p14:nvContentPartPr>
              <p14:xfrm>
                <a:off x="2235835" y="4710631"/>
                <a:ext cx="9360" cy="187200"/>
              </p14:xfrm>
            </p:contentPart>
          </mc:Choice>
          <mc:Fallback>
            <p:pic>
              <p:nvPicPr>
                <p:cNvPr id="81" name="Ink 80">
                  <a:extLst>
                    <a:ext uri="{FF2B5EF4-FFF2-40B4-BE49-F238E27FC236}">
                      <a16:creationId xmlns:a16="http://schemas.microsoft.com/office/drawing/2014/main" id="{02955888-B644-3655-E34A-2219CE8BAEE6}"/>
                    </a:ext>
                  </a:extLst>
                </p:cNvPr>
                <p:cNvPicPr/>
                <p:nvPr/>
              </p:nvPicPr>
              <p:blipFill>
                <a:blip r:embed="rId114"/>
                <a:stretch>
                  <a:fillRect/>
                </a:stretch>
              </p:blipFill>
              <p:spPr>
                <a:xfrm>
                  <a:off x="2227195" y="4701631"/>
                  <a:ext cx="27000" cy="20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5">
            <p14:nvContentPartPr>
              <p14:cNvPr id="82" name="Ink 81">
                <a:extLst>
                  <a:ext uri="{FF2B5EF4-FFF2-40B4-BE49-F238E27FC236}">
                    <a16:creationId xmlns:a16="http://schemas.microsoft.com/office/drawing/2014/main" id="{64B1489E-DA14-63B7-2C8E-6A560AB90ED2}"/>
                  </a:ext>
                </a:extLst>
              </p14:cNvPr>
              <p14:cNvContentPartPr/>
              <p14:nvPr/>
            </p14:nvContentPartPr>
            <p14:xfrm>
              <a:off x="2255995" y="5009071"/>
              <a:ext cx="360" cy="100080"/>
            </p14:xfrm>
          </p:contentPart>
        </mc:Choice>
        <mc:Fallback>
          <p:pic>
            <p:nvPicPr>
              <p:cNvPr id="82" name="Ink 81">
                <a:extLst>
                  <a:ext uri="{FF2B5EF4-FFF2-40B4-BE49-F238E27FC236}">
                    <a16:creationId xmlns:a16="http://schemas.microsoft.com/office/drawing/2014/main" id="{64B1489E-DA14-63B7-2C8E-6A560AB90ED2}"/>
                  </a:ext>
                </a:extLst>
              </p:cNvPr>
              <p:cNvPicPr/>
              <p:nvPr/>
            </p:nvPicPr>
            <p:blipFill>
              <a:blip r:embed="rId116"/>
              <a:stretch>
                <a:fillRect/>
              </a:stretch>
            </p:blipFill>
            <p:spPr>
              <a:xfrm>
                <a:off x="2246995" y="5000071"/>
                <a:ext cx="18000" cy="117720"/>
              </a:xfrm>
              <a:prstGeom prst="rect">
                <a:avLst/>
              </a:prstGeom>
            </p:spPr>
          </p:pic>
        </mc:Fallback>
      </mc:AlternateContent>
      <p:grpSp>
        <p:nvGrpSpPr>
          <p:cNvPr id="87" name="Group 86">
            <a:extLst>
              <a:ext uri="{FF2B5EF4-FFF2-40B4-BE49-F238E27FC236}">
                <a16:creationId xmlns:a16="http://schemas.microsoft.com/office/drawing/2014/main" id="{7804C7FB-3042-F3F5-368E-0C6DB0A69B18}"/>
              </a:ext>
            </a:extLst>
          </p:cNvPr>
          <p:cNvGrpSpPr/>
          <p:nvPr/>
        </p:nvGrpSpPr>
        <p:grpSpPr>
          <a:xfrm>
            <a:off x="2494315" y="4910791"/>
            <a:ext cx="749880" cy="513000"/>
            <a:chOff x="2494315" y="4910791"/>
            <a:chExt cx="749880" cy="513000"/>
          </a:xfrm>
        </p:grpSpPr>
        <mc:AlternateContent xmlns:mc="http://schemas.openxmlformats.org/markup-compatibility/2006">
          <mc:Choice xmlns:p14="http://schemas.microsoft.com/office/powerpoint/2010/main" Requires="p14">
            <p:contentPart p14:bwMode="auto" r:id="rId117">
              <p14:nvContentPartPr>
                <p14:cNvPr id="84" name="Ink 83">
                  <a:extLst>
                    <a:ext uri="{FF2B5EF4-FFF2-40B4-BE49-F238E27FC236}">
                      <a16:creationId xmlns:a16="http://schemas.microsoft.com/office/drawing/2014/main" id="{A2F68092-E91A-FEF8-84FB-1270ABF9DC73}"/>
                    </a:ext>
                  </a:extLst>
                </p14:cNvPr>
                <p14:cNvContentPartPr/>
                <p14:nvPr/>
              </p14:nvContentPartPr>
              <p14:xfrm>
                <a:off x="2494315" y="4910791"/>
                <a:ext cx="261360" cy="59760"/>
              </p14:xfrm>
            </p:contentPart>
          </mc:Choice>
          <mc:Fallback>
            <p:pic>
              <p:nvPicPr>
                <p:cNvPr id="84" name="Ink 83">
                  <a:extLst>
                    <a:ext uri="{FF2B5EF4-FFF2-40B4-BE49-F238E27FC236}">
                      <a16:creationId xmlns:a16="http://schemas.microsoft.com/office/drawing/2014/main" id="{A2F68092-E91A-FEF8-84FB-1270ABF9DC73}"/>
                    </a:ext>
                  </a:extLst>
                </p:cNvPr>
                <p:cNvPicPr/>
                <p:nvPr/>
              </p:nvPicPr>
              <p:blipFill>
                <a:blip r:embed="rId118"/>
                <a:stretch>
                  <a:fillRect/>
                </a:stretch>
              </p:blipFill>
              <p:spPr>
                <a:xfrm>
                  <a:off x="2485675" y="4901791"/>
                  <a:ext cx="2790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5" name="Ink 84">
                  <a:extLst>
                    <a:ext uri="{FF2B5EF4-FFF2-40B4-BE49-F238E27FC236}">
                      <a16:creationId xmlns:a16="http://schemas.microsoft.com/office/drawing/2014/main" id="{764C5D41-1687-F255-FB9F-1D6139EB7672}"/>
                    </a:ext>
                  </a:extLst>
                </p14:cNvPr>
                <p14:cNvContentPartPr/>
                <p14:nvPr/>
              </p14:nvContentPartPr>
              <p14:xfrm>
                <a:off x="2504035" y="4936351"/>
                <a:ext cx="505080" cy="114840"/>
              </p14:xfrm>
            </p:contentPart>
          </mc:Choice>
          <mc:Fallback>
            <p:pic>
              <p:nvPicPr>
                <p:cNvPr id="85" name="Ink 84">
                  <a:extLst>
                    <a:ext uri="{FF2B5EF4-FFF2-40B4-BE49-F238E27FC236}">
                      <a16:creationId xmlns:a16="http://schemas.microsoft.com/office/drawing/2014/main" id="{764C5D41-1687-F255-FB9F-1D6139EB7672}"/>
                    </a:ext>
                  </a:extLst>
                </p:cNvPr>
                <p:cNvPicPr/>
                <p:nvPr/>
              </p:nvPicPr>
              <p:blipFill>
                <a:blip r:embed="rId120"/>
                <a:stretch>
                  <a:fillRect/>
                </a:stretch>
              </p:blipFill>
              <p:spPr>
                <a:xfrm>
                  <a:off x="2495395" y="4927711"/>
                  <a:ext cx="5227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6" name="Ink 85">
                  <a:extLst>
                    <a:ext uri="{FF2B5EF4-FFF2-40B4-BE49-F238E27FC236}">
                      <a16:creationId xmlns:a16="http://schemas.microsoft.com/office/drawing/2014/main" id="{E4F8DBCD-87FA-EAAE-1C90-CF1E5790A898}"/>
                    </a:ext>
                  </a:extLst>
                </p14:cNvPr>
                <p14:cNvContentPartPr/>
                <p14:nvPr/>
              </p14:nvContentPartPr>
              <p14:xfrm>
                <a:off x="2852155" y="5084311"/>
                <a:ext cx="392040" cy="339480"/>
              </p14:xfrm>
            </p:contentPart>
          </mc:Choice>
          <mc:Fallback>
            <p:pic>
              <p:nvPicPr>
                <p:cNvPr id="86" name="Ink 85">
                  <a:extLst>
                    <a:ext uri="{FF2B5EF4-FFF2-40B4-BE49-F238E27FC236}">
                      <a16:creationId xmlns:a16="http://schemas.microsoft.com/office/drawing/2014/main" id="{E4F8DBCD-87FA-EAAE-1C90-CF1E5790A898}"/>
                    </a:ext>
                  </a:extLst>
                </p:cNvPr>
                <p:cNvPicPr/>
                <p:nvPr/>
              </p:nvPicPr>
              <p:blipFill>
                <a:blip r:embed="rId122"/>
                <a:stretch>
                  <a:fillRect/>
                </a:stretch>
              </p:blipFill>
              <p:spPr>
                <a:xfrm>
                  <a:off x="2843155" y="5075311"/>
                  <a:ext cx="409680" cy="35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3">
            <p14:nvContentPartPr>
              <p14:cNvPr id="88" name="Ink 87">
                <a:extLst>
                  <a:ext uri="{FF2B5EF4-FFF2-40B4-BE49-F238E27FC236}">
                    <a16:creationId xmlns:a16="http://schemas.microsoft.com/office/drawing/2014/main" id="{F564B7AE-D295-9745-23DC-C989677D671C}"/>
                  </a:ext>
                </a:extLst>
              </p14:cNvPr>
              <p14:cNvContentPartPr/>
              <p14:nvPr/>
            </p14:nvContentPartPr>
            <p14:xfrm>
              <a:off x="4584835" y="5006911"/>
              <a:ext cx="228240" cy="293040"/>
            </p14:xfrm>
          </p:contentPart>
        </mc:Choice>
        <mc:Fallback>
          <p:pic>
            <p:nvPicPr>
              <p:cNvPr id="88" name="Ink 87">
                <a:extLst>
                  <a:ext uri="{FF2B5EF4-FFF2-40B4-BE49-F238E27FC236}">
                    <a16:creationId xmlns:a16="http://schemas.microsoft.com/office/drawing/2014/main" id="{F564B7AE-D295-9745-23DC-C989677D671C}"/>
                  </a:ext>
                </a:extLst>
              </p:cNvPr>
              <p:cNvPicPr/>
              <p:nvPr/>
            </p:nvPicPr>
            <p:blipFill>
              <a:blip r:embed="rId124"/>
              <a:stretch>
                <a:fillRect/>
              </a:stretch>
            </p:blipFill>
            <p:spPr>
              <a:xfrm>
                <a:off x="4575835" y="4997911"/>
                <a:ext cx="245880" cy="310680"/>
              </a:xfrm>
              <a:prstGeom prst="rect">
                <a:avLst/>
              </a:prstGeom>
            </p:spPr>
          </p:pic>
        </mc:Fallback>
      </mc:AlternateContent>
      <p:grpSp>
        <p:nvGrpSpPr>
          <p:cNvPr id="99" name="Group 98">
            <a:extLst>
              <a:ext uri="{FF2B5EF4-FFF2-40B4-BE49-F238E27FC236}">
                <a16:creationId xmlns:a16="http://schemas.microsoft.com/office/drawing/2014/main" id="{180859F3-8F51-83A2-ECDB-2115ECBD64D4}"/>
              </a:ext>
            </a:extLst>
          </p:cNvPr>
          <p:cNvGrpSpPr/>
          <p:nvPr/>
        </p:nvGrpSpPr>
        <p:grpSpPr>
          <a:xfrm>
            <a:off x="5207635" y="4966951"/>
            <a:ext cx="467640" cy="232560"/>
            <a:chOff x="5207635" y="4966951"/>
            <a:chExt cx="467640" cy="232560"/>
          </a:xfrm>
        </p:grpSpPr>
        <mc:AlternateContent xmlns:mc="http://schemas.openxmlformats.org/markup-compatibility/2006">
          <mc:Choice xmlns:p14="http://schemas.microsoft.com/office/powerpoint/2010/main" Requires="p14">
            <p:contentPart p14:bwMode="auto" r:id="rId125">
              <p14:nvContentPartPr>
                <p14:cNvPr id="89" name="Ink 88">
                  <a:extLst>
                    <a:ext uri="{FF2B5EF4-FFF2-40B4-BE49-F238E27FC236}">
                      <a16:creationId xmlns:a16="http://schemas.microsoft.com/office/drawing/2014/main" id="{96FFEB82-125C-6550-B30E-C6758244B7CF}"/>
                    </a:ext>
                  </a:extLst>
                </p14:cNvPr>
                <p14:cNvContentPartPr/>
                <p14:nvPr/>
              </p14:nvContentPartPr>
              <p14:xfrm>
                <a:off x="5207635" y="5009071"/>
                <a:ext cx="20880" cy="190080"/>
              </p14:xfrm>
            </p:contentPart>
          </mc:Choice>
          <mc:Fallback>
            <p:pic>
              <p:nvPicPr>
                <p:cNvPr id="89" name="Ink 88">
                  <a:extLst>
                    <a:ext uri="{FF2B5EF4-FFF2-40B4-BE49-F238E27FC236}">
                      <a16:creationId xmlns:a16="http://schemas.microsoft.com/office/drawing/2014/main" id="{96FFEB82-125C-6550-B30E-C6758244B7CF}"/>
                    </a:ext>
                  </a:extLst>
                </p:cNvPr>
                <p:cNvPicPr/>
                <p:nvPr/>
              </p:nvPicPr>
              <p:blipFill>
                <a:blip r:embed="rId126"/>
                <a:stretch>
                  <a:fillRect/>
                </a:stretch>
              </p:blipFill>
              <p:spPr>
                <a:xfrm>
                  <a:off x="5198995" y="5000071"/>
                  <a:ext cx="38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0" name="Ink 89">
                  <a:extLst>
                    <a:ext uri="{FF2B5EF4-FFF2-40B4-BE49-F238E27FC236}">
                      <a16:creationId xmlns:a16="http://schemas.microsoft.com/office/drawing/2014/main" id="{F6A45C4D-F6AF-55B7-16EA-1CE078864B6C}"/>
                    </a:ext>
                  </a:extLst>
                </p14:cNvPr>
                <p14:cNvContentPartPr/>
                <p14:nvPr/>
              </p14:nvContentPartPr>
              <p14:xfrm>
                <a:off x="5396635" y="4966951"/>
                <a:ext cx="278640" cy="232560"/>
              </p14:xfrm>
            </p:contentPart>
          </mc:Choice>
          <mc:Fallback>
            <p:pic>
              <p:nvPicPr>
                <p:cNvPr id="90" name="Ink 89">
                  <a:extLst>
                    <a:ext uri="{FF2B5EF4-FFF2-40B4-BE49-F238E27FC236}">
                      <a16:creationId xmlns:a16="http://schemas.microsoft.com/office/drawing/2014/main" id="{F6A45C4D-F6AF-55B7-16EA-1CE078864B6C}"/>
                    </a:ext>
                  </a:extLst>
                </p:cNvPr>
                <p:cNvPicPr/>
                <p:nvPr/>
              </p:nvPicPr>
              <p:blipFill>
                <a:blip r:embed="rId128"/>
                <a:stretch>
                  <a:fillRect/>
                </a:stretch>
              </p:blipFill>
              <p:spPr>
                <a:xfrm>
                  <a:off x="5387995" y="4958311"/>
                  <a:ext cx="296280" cy="250200"/>
                </a:xfrm>
                <a:prstGeom prst="rect">
                  <a:avLst/>
                </a:prstGeom>
              </p:spPr>
            </p:pic>
          </mc:Fallback>
        </mc:AlternateContent>
      </p:grpSp>
      <p:grpSp>
        <p:nvGrpSpPr>
          <p:cNvPr id="98" name="Group 97">
            <a:extLst>
              <a:ext uri="{FF2B5EF4-FFF2-40B4-BE49-F238E27FC236}">
                <a16:creationId xmlns:a16="http://schemas.microsoft.com/office/drawing/2014/main" id="{A30BF06B-04D6-C551-DEFE-E19CE2B217D1}"/>
              </a:ext>
            </a:extLst>
          </p:cNvPr>
          <p:cNvGrpSpPr/>
          <p:nvPr/>
        </p:nvGrpSpPr>
        <p:grpSpPr>
          <a:xfrm>
            <a:off x="5959315" y="4949311"/>
            <a:ext cx="255240" cy="270000"/>
            <a:chOff x="5959315" y="4949311"/>
            <a:chExt cx="255240" cy="270000"/>
          </a:xfrm>
        </p:grpSpPr>
        <mc:AlternateContent xmlns:mc="http://schemas.openxmlformats.org/markup-compatibility/2006">
          <mc:Choice xmlns:p14="http://schemas.microsoft.com/office/powerpoint/2010/main" Requires="p14">
            <p:contentPart p14:bwMode="auto" r:id="rId129">
              <p14:nvContentPartPr>
                <p14:cNvPr id="91" name="Ink 90">
                  <a:extLst>
                    <a:ext uri="{FF2B5EF4-FFF2-40B4-BE49-F238E27FC236}">
                      <a16:creationId xmlns:a16="http://schemas.microsoft.com/office/drawing/2014/main" id="{59C2A7E5-7950-2F6D-BFC1-A9B210533D17}"/>
                    </a:ext>
                  </a:extLst>
                </p14:cNvPr>
                <p14:cNvContentPartPr/>
                <p14:nvPr/>
              </p14:nvContentPartPr>
              <p14:xfrm>
                <a:off x="5959315" y="4949311"/>
                <a:ext cx="255240" cy="202680"/>
              </p14:xfrm>
            </p:contentPart>
          </mc:Choice>
          <mc:Fallback>
            <p:pic>
              <p:nvPicPr>
                <p:cNvPr id="91" name="Ink 90">
                  <a:extLst>
                    <a:ext uri="{FF2B5EF4-FFF2-40B4-BE49-F238E27FC236}">
                      <a16:creationId xmlns:a16="http://schemas.microsoft.com/office/drawing/2014/main" id="{59C2A7E5-7950-2F6D-BFC1-A9B210533D17}"/>
                    </a:ext>
                  </a:extLst>
                </p:cNvPr>
                <p:cNvPicPr/>
                <p:nvPr/>
              </p:nvPicPr>
              <p:blipFill>
                <a:blip r:embed="rId130"/>
                <a:stretch>
                  <a:fillRect/>
                </a:stretch>
              </p:blipFill>
              <p:spPr>
                <a:xfrm>
                  <a:off x="5950675" y="4940311"/>
                  <a:ext cx="2728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2" name="Ink 91">
                  <a:extLst>
                    <a:ext uri="{FF2B5EF4-FFF2-40B4-BE49-F238E27FC236}">
                      <a16:creationId xmlns:a16="http://schemas.microsoft.com/office/drawing/2014/main" id="{922F7D0B-2BA4-E1AF-FD9C-792B0A5DD70B}"/>
                    </a:ext>
                  </a:extLst>
                </p14:cNvPr>
                <p14:cNvContentPartPr/>
                <p14:nvPr/>
              </p14:nvContentPartPr>
              <p14:xfrm>
                <a:off x="6102235" y="5078551"/>
                <a:ext cx="22680" cy="140760"/>
              </p14:xfrm>
            </p:contentPart>
          </mc:Choice>
          <mc:Fallback>
            <p:pic>
              <p:nvPicPr>
                <p:cNvPr id="92" name="Ink 91">
                  <a:extLst>
                    <a:ext uri="{FF2B5EF4-FFF2-40B4-BE49-F238E27FC236}">
                      <a16:creationId xmlns:a16="http://schemas.microsoft.com/office/drawing/2014/main" id="{922F7D0B-2BA4-E1AF-FD9C-792B0A5DD70B}"/>
                    </a:ext>
                  </a:extLst>
                </p:cNvPr>
                <p:cNvPicPr/>
                <p:nvPr/>
              </p:nvPicPr>
              <p:blipFill>
                <a:blip r:embed="rId132"/>
                <a:stretch>
                  <a:fillRect/>
                </a:stretch>
              </p:blipFill>
              <p:spPr>
                <a:xfrm>
                  <a:off x="6093235" y="5069551"/>
                  <a:ext cx="40320" cy="158400"/>
                </a:xfrm>
                <a:prstGeom prst="rect">
                  <a:avLst/>
                </a:prstGeom>
              </p:spPr>
            </p:pic>
          </mc:Fallback>
        </mc:AlternateContent>
      </p:grpSp>
      <p:grpSp>
        <p:nvGrpSpPr>
          <p:cNvPr id="97" name="Group 96">
            <a:extLst>
              <a:ext uri="{FF2B5EF4-FFF2-40B4-BE49-F238E27FC236}">
                <a16:creationId xmlns:a16="http://schemas.microsoft.com/office/drawing/2014/main" id="{69AF51F0-505C-41A6-FD36-5BED90CCF77A}"/>
              </a:ext>
            </a:extLst>
          </p:cNvPr>
          <p:cNvGrpSpPr/>
          <p:nvPr/>
        </p:nvGrpSpPr>
        <p:grpSpPr>
          <a:xfrm>
            <a:off x="6480235" y="4958671"/>
            <a:ext cx="745560" cy="257760"/>
            <a:chOff x="6480235" y="4958671"/>
            <a:chExt cx="745560" cy="257760"/>
          </a:xfrm>
        </p:grpSpPr>
        <mc:AlternateContent xmlns:mc="http://schemas.openxmlformats.org/markup-compatibility/2006">
          <mc:Choice xmlns:p14="http://schemas.microsoft.com/office/powerpoint/2010/main" Requires="p14">
            <p:contentPart p14:bwMode="auto" r:id="rId133">
              <p14:nvContentPartPr>
                <p14:cNvPr id="93" name="Ink 92">
                  <a:extLst>
                    <a:ext uri="{FF2B5EF4-FFF2-40B4-BE49-F238E27FC236}">
                      <a16:creationId xmlns:a16="http://schemas.microsoft.com/office/drawing/2014/main" id="{4D495F20-EC61-E1F0-C1B1-BC7D4D1DA92E}"/>
                    </a:ext>
                  </a:extLst>
                </p14:cNvPr>
                <p14:cNvContentPartPr/>
                <p14:nvPr/>
              </p14:nvContentPartPr>
              <p14:xfrm>
                <a:off x="6480235" y="4984951"/>
                <a:ext cx="245880" cy="4320"/>
              </p14:xfrm>
            </p:contentPart>
          </mc:Choice>
          <mc:Fallback>
            <p:pic>
              <p:nvPicPr>
                <p:cNvPr id="93" name="Ink 92">
                  <a:extLst>
                    <a:ext uri="{FF2B5EF4-FFF2-40B4-BE49-F238E27FC236}">
                      <a16:creationId xmlns:a16="http://schemas.microsoft.com/office/drawing/2014/main" id="{4D495F20-EC61-E1F0-C1B1-BC7D4D1DA92E}"/>
                    </a:ext>
                  </a:extLst>
                </p:cNvPr>
                <p:cNvPicPr/>
                <p:nvPr/>
              </p:nvPicPr>
              <p:blipFill>
                <a:blip r:embed="rId134"/>
                <a:stretch>
                  <a:fillRect/>
                </a:stretch>
              </p:blipFill>
              <p:spPr>
                <a:xfrm>
                  <a:off x="6471235" y="4976311"/>
                  <a:ext cx="2635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4" name="Ink 93">
                  <a:extLst>
                    <a:ext uri="{FF2B5EF4-FFF2-40B4-BE49-F238E27FC236}">
                      <a16:creationId xmlns:a16="http://schemas.microsoft.com/office/drawing/2014/main" id="{6A81CF4E-C1AE-780B-D8AF-60A9B6873092}"/>
                    </a:ext>
                  </a:extLst>
                </p14:cNvPr>
                <p14:cNvContentPartPr/>
                <p14:nvPr/>
              </p14:nvContentPartPr>
              <p14:xfrm>
                <a:off x="6552595" y="5009071"/>
                <a:ext cx="200880" cy="191160"/>
              </p14:xfrm>
            </p:contentPart>
          </mc:Choice>
          <mc:Fallback>
            <p:pic>
              <p:nvPicPr>
                <p:cNvPr id="94" name="Ink 93">
                  <a:extLst>
                    <a:ext uri="{FF2B5EF4-FFF2-40B4-BE49-F238E27FC236}">
                      <a16:creationId xmlns:a16="http://schemas.microsoft.com/office/drawing/2014/main" id="{6A81CF4E-C1AE-780B-D8AF-60A9B6873092}"/>
                    </a:ext>
                  </a:extLst>
                </p:cNvPr>
                <p:cNvPicPr/>
                <p:nvPr/>
              </p:nvPicPr>
              <p:blipFill>
                <a:blip r:embed="rId136"/>
                <a:stretch>
                  <a:fillRect/>
                </a:stretch>
              </p:blipFill>
              <p:spPr>
                <a:xfrm>
                  <a:off x="6543595" y="5000071"/>
                  <a:ext cx="2185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5" name="Ink 94">
                  <a:extLst>
                    <a:ext uri="{FF2B5EF4-FFF2-40B4-BE49-F238E27FC236}">
                      <a16:creationId xmlns:a16="http://schemas.microsoft.com/office/drawing/2014/main" id="{1CA8F691-E80C-4653-5980-933562D89811}"/>
                    </a:ext>
                  </a:extLst>
                </p14:cNvPr>
                <p14:cNvContentPartPr/>
                <p14:nvPr/>
              </p14:nvContentPartPr>
              <p14:xfrm>
                <a:off x="6937435" y="4958671"/>
                <a:ext cx="263520" cy="257760"/>
              </p14:xfrm>
            </p:contentPart>
          </mc:Choice>
          <mc:Fallback>
            <p:pic>
              <p:nvPicPr>
                <p:cNvPr id="95" name="Ink 94">
                  <a:extLst>
                    <a:ext uri="{FF2B5EF4-FFF2-40B4-BE49-F238E27FC236}">
                      <a16:creationId xmlns:a16="http://schemas.microsoft.com/office/drawing/2014/main" id="{1CA8F691-E80C-4653-5980-933562D89811}"/>
                    </a:ext>
                  </a:extLst>
                </p:cNvPr>
                <p:cNvPicPr/>
                <p:nvPr/>
              </p:nvPicPr>
              <p:blipFill>
                <a:blip r:embed="rId138"/>
                <a:stretch>
                  <a:fillRect/>
                </a:stretch>
              </p:blipFill>
              <p:spPr>
                <a:xfrm>
                  <a:off x="6928435" y="4950031"/>
                  <a:ext cx="2811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6" name="Ink 95">
                  <a:extLst>
                    <a:ext uri="{FF2B5EF4-FFF2-40B4-BE49-F238E27FC236}">
                      <a16:creationId xmlns:a16="http://schemas.microsoft.com/office/drawing/2014/main" id="{BD45CB56-59E9-6B32-FC6A-39170E845F9A}"/>
                    </a:ext>
                  </a:extLst>
                </p14:cNvPr>
                <p14:cNvContentPartPr/>
                <p14:nvPr/>
              </p14:nvContentPartPr>
              <p14:xfrm>
                <a:off x="7066315" y="5137951"/>
                <a:ext cx="159480" cy="360"/>
              </p14:xfrm>
            </p:contentPart>
          </mc:Choice>
          <mc:Fallback>
            <p:pic>
              <p:nvPicPr>
                <p:cNvPr id="96" name="Ink 95">
                  <a:extLst>
                    <a:ext uri="{FF2B5EF4-FFF2-40B4-BE49-F238E27FC236}">
                      <a16:creationId xmlns:a16="http://schemas.microsoft.com/office/drawing/2014/main" id="{BD45CB56-59E9-6B32-FC6A-39170E845F9A}"/>
                    </a:ext>
                  </a:extLst>
                </p:cNvPr>
                <p:cNvPicPr/>
                <p:nvPr/>
              </p:nvPicPr>
              <p:blipFill>
                <a:blip r:embed="rId140"/>
                <a:stretch>
                  <a:fillRect/>
                </a:stretch>
              </p:blipFill>
              <p:spPr>
                <a:xfrm>
                  <a:off x="7057675" y="5129311"/>
                  <a:ext cx="1771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1">
            <p14:nvContentPartPr>
              <p14:cNvPr id="100" name="Ink 99">
                <a:extLst>
                  <a:ext uri="{FF2B5EF4-FFF2-40B4-BE49-F238E27FC236}">
                    <a16:creationId xmlns:a16="http://schemas.microsoft.com/office/drawing/2014/main" id="{886E7A13-5954-DDB6-9823-F825C78AF1B9}"/>
                  </a:ext>
                </a:extLst>
              </p14:cNvPr>
              <p14:cNvContentPartPr/>
              <p14:nvPr/>
            </p14:nvContentPartPr>
            <p14:xfrm>
              <a:off x="7493635" y="4519831"/>
              <a:ext cx="636840" cy="807840"/>
            </p14:xfrm>
          </p:contentPart>
        </mc:Choice>
        <mc:Fallback>
          <p:pic>
            <p:nvPicPr>
              <p:cNvPr id="100" name="Ink 99">
                <a:extLst>
                  <a:ext uri="{FF2B5EF4-FFF2-40B4-BE49-F238E27FC236}">
                    <a16:creationId xmlns:a16="http://schemas.microsoft.com/office/drawing/2014/main" id="{886E7A13-5954-DDB6-9823-F825C78AF1B9}"/>
                  </a:ext>
                </a:extLst>
              </p:cNvPr>
              <p:cNvPicPr/>
              <p:nvPr/>
            </p:nvPicPr>
            <p:blipFill>
              <a:blip r:embed="rId142"/>
              <a:stretch>
                <a:fillRect/>
              </a:stretch>
            </p:blipFill>
            <p:spPr>
              <a:xfrm>
                <a:off x="7484635" y="4510831"/>
                <a:ext cx="654480" cy="825480"/>
              </a:xfrm>
              <a:prstGeom prst="rect">
                <a:avLst/>
              </a:prstGeom>
            </p:spPr>
          </p:pic>
        </mc:Fallback>
      </mc:AlternateContent>
      <p:grpSp>
        <p:nvGrpSpPr>
          <p:cNvPr id="104" name="Group 103">
            <a:extLst>
              <a:ext uri="{FF2B5EF4-FFF2-40B4-BE49-F238E27FC236}">
                <a16:creationId xmlns:a16="http://schemas.microsoft.com/office/drawing/2014/main" id="{D9E556F8-42FE-F6C1-0B97-2106342B006E}"/>
              </a:ext>
            </a:extLst>
          </p:cNvPr>
          <p:cNvGrpSpPr/>
          <p:nvPr/>
        </p:nvGrpSpPr>
        <p:grpSpPr>
          <a:xfrm>
            <a:off x="3704494" y="2840071"/>
            <a:ext cx="493200" cy="392760"/>
            <a:chOff x="3704494" y="2840071"/>
            <a:chExt cx="493200" cy="392760"/>
          </a:xfrm>
        </p:grpSpPr>
        <mc:AlternateContent xmlns:mc="http://schemas.openxmlformats.org/markup-compatibility/2006">
          <mc:Choice xmlns:p14="http://schemas.microsoft.com/office/powerpoint/2010/main" Requires="p14">
            <p:contentPart p14:bwMode="auto" r:id="rId143">
              <p14:nvContentPartPr>
                <p14:cNvPr id="101" name="Ink 100">
                  <a:extLst>
                    <a:ext uri="{FF2B5EF4-FFF2-40B4-BE49-F238E27FC236}">
                      <a16:creationId xmlns:a16="http://schemas.microsoft.com/office/drawing/2014/main" id="{FA2874C7-A35C-8BD6-65C6-F59A1DE17DB8}"/>
                    </a:ext>
                  </a:extLst>
                </p14:cNvPr>
                <p14:cNvContentPartPr/>
                <p14:nvPr/>
              </p14:nvContentPartPr>
              <p14:xfrm>
                <a:off x="3965494" y="3021151"/>
                <a:ext cx="360" cy="189360"/>
              </p14:xfrm>
            </p:contentPart>
          </mc:Choice>
          <mc:Fallback>
            <p:pic>
              <p:nvPicPr>
                <p:cNvPr id="101" name="Ink 100">
                  <a:extLst>
                    <a:ext uri="{FF2B5EF4-FFF2-40B4-BE49-F238E27FC236}">
                      <a16:creationId xmlns:a16="http://schemas.microsoft.com/office/drawing/2014/main" id="{FA2874C7-A35C-8BD6-65C6-F59A1DE17DB8}"/>
                    </a:ext>
                  </a:extLst>
                </p:cNvPr>
                <p:cNvPicPr/>
                <p:nvPr/>
              </p:nvPicPr>
              <p:blipFill>
                <a:blip r:embed="rId144"/>
                <a:stretch>
                  <a:fillRect/>
                </a:stretch>
              </p:blipFill>
              <p:spPr>
                <a:xfrm>
                  <a:off x="3956494" y="3012511"/>
                  <a:ext cx="180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2" name="Ink 101">
                  <a:extLst>
                    <a:ext uri="{FF2B5EF4-FFF2-40B4-BE49-F238E27FC236}">
                      <a16:creationId xmlns:a16="http://schemas.microsoft.com/office/drawing/2014/main" id="{A00F00AD-05E4-7D05-8DAE-A830F33A34E4}"/>
                    </a:ext>
                  </a:extLst>
                </p14:cNvPr>
                <p14:cNvContentPartPr/>
                <p14:nvPr/>
              </p14:nvContentPartPr>
              <p14:xfrm>
                <a:off x="3704494" y="2840071"/>
                <a:ext cx="493200" cy="392760"/>
              </p14:xfrm>
            </p:contentPart>
          </mc:Choice>
          <mc:Fallback>
            <p:pic>
              <p:nvPicPr>
                <p:cNvPr id="102" name="Ink 101">
                  <a:extLst>
                    <a:ext uri="{FF2B5EF4-FFF2-40B4-BE49-F238E27FC236}">
                      <a16:creationId xmlns:a16="http://schemas.microsoft.com/office/drawing/2014/main" id="{A00F00AD-05E4-7D05-8DAE-A830F33A34E4}"/>
                    </a:ext>
                  </a:extLst>
                </p:cNvPr>
                <p:cNvPicPr/>
                <p:nvPr/>
              </p:nvPicPr>
              <p:blipFill>
                <a:blip r:embed="rId146"/>
                <a:stretch>
                  <a:fillRect/>
                </a:stretch>
              </p:blipFill>
              <p:spPr>
                <a:xfrm>
                  <a:off x="3695854" y="2831071"/>
                  <a:ext cx="510840" cy="410400"/>
                </a:xfrm>
                <a:prstGeom prst="rect">
                  <a:avLst/>
                </a:prstGeom>
              </p:spPr>
            </p:pic>
          </mc:Fallback>
        </mc:AlternateContent>
      </p:grpSp>
      <p:grpSp>
        <p:nvGrpSpPr>
          <p:cNvPr id="109" name="Group 108">
            <a:extLst>
              <a:ext uri="{FF2B5EF4-FFF2-40B4-BE49-F238E27FC236}">
                <a16:creationId xmlns:a16="http://schemas.microsoft.com/office/drawing/2014/main" id="{108C8AC8-8607-86C0-76B5-AE3D53156D5B}"/>
              </a:ext>
            </a:extLst>
          </p:cNvPr>
          <p:cNvGrpSpPr/>
          <p:nvPr/>
        </p:nvGrpSpPr>
        <p:grpSpPr>
          <a:xfrm>
            <a:off x="3516934" y="3604351"/>
            <a:ext cx="708480" cy="649440"/>
            <a:chOff x="3516934" y="3604351"/>
            <a:chExt cx="708480" cy="649440"/>
          </a:xfrm>
        </p:grpSpPr>
        <mc:AlternateContent xmlns:mc="http://schemas.openxmlformats.org/markup-compatibility/2006">
          <mc:Choice xmlns:p14="http://schemas.microsoft.com/office/powerpoint/2010/main" Requires="p14">
            <p:contentPart p14:bwMode="auto" r:id="rId147">
              <p14:nvContentPartPr>
                <p14:cNvPr id="103" name="Ink 102">
                  <a:extLst>
                    <a:ext uri="{FF2B5EF4-FFF2-40B4-BE49-F238E27FC236}">
                      <a16:creationId xmlns:a16="http://schemas.microsoft.com/office/drawing/2014/main" id="{83673A99-363D-D20E-FAE6-4B54722356C2}"/>
                    </a:ext>
                  </a:extLst>
                </p14:cNvPr>
                <p14:cNvContentPartPr/>
                <p14:nvPr/>
              </p14:nvContentPartPr>
              <p14:xfrm>
                <a:off x="3667054" y="3864991"/>
                <a:ext cx="272160" cy="232560"/>
              </p14:xfrm>
            </p:contentPart>
          </mc:Choice>
          <mc:Fallback>
            <p:pic>
              <p:nvPicPr>
                <p:cNvPr id="103" name="Ink 102">
                  <a:extLst>
                    <a:ext uri="{FF2B5EF4-FFF2-40B4-BE49-F238E27FC236}">
                      <a16:creationId xmlns:a16="http://schemas.microsoft.com/office/drawing/2014/main" id="{83673A99-363D-D20E-FAE6-4B54722356C2}"/>
                    </a:ext>
                  </a:extLst>
                </p:cNvPr>
                <p:cNvPicPr/>
                <p:nvPr/>
              </p:nvPicPr>
              <p:blipFill>
                <a:blip r:embed="rId148"/>
                <a:stretch>
                  <a:fillRect/>
                </a:stretch>
              </p:blipFill>
              <p:spPr>
                <a:xfrm>
                  <a:off x="3658414" y="3856351"/>
                  <a:ext cx="2898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5" name="Ink 104">
                  <a:extLst>
                    <a:ext uri="{FF2B5EF4-FFF2-40B4-BE49-F238E27FC236}">
                      <a16:creationId xmlns:a16="http://schemas.microsoft.com/office/drawing/2014/main" id="{3756A5F0-721F-3D16-5EE5-9FF17B40BDD3}"/>
                    </a:ext>
                  </a:extLst>
                </p14:cNvPr>
                <p14:cNvContentPartPr/>
                <p14:nvPr/>
              </p14:nvContentPartPr>
              <p14:xfrm>
                <a:off x="3516934" y="3604351"/>
                <a:ext cx="708480" cy="649440"/>
              </p14:xfrm>
            </p:contentPart>
          </mc:Choice>
          <mc:Fallback>
            <p:pic>
              <p:nvPicPr>
                <p:cNvPr id="105" name="Ink 104">
                  <a:extLst>
                    <a:ext uri="{FF2B5EF4-FFF2-40B4-BE49-F238E27FC236}">
                      <a16:creationId xmlns:a16="http://schemas.microsoft.com/office/drawing/2014/main" id="{3756A5F0-721F-3D16-5EE5-9FF17B40BDD3}"/>
                    </a:ext>
                  </a:extLst>
                </p:cNvPr>
                <p:cNvPicPr/>
                <p:nvPr/>
              </p:nvPicPr>
              <p:blipFill>
                <a:blip r:embed="rId150"/>
                <a:stretch>
                  <a:fillRect/>
                </a:stretch>
              </p:blipFill>
              <p:spPr>
                <a:xfrm>
                  <a:off x="3507934" y="3595711"/>
                  <a:ext cx="726120" cy="667080"/>
                </a:xfrm>
                <a:prstGeom prst="rect">
                  <a:avLst/>
                </a:prstGeom>
              </p:spPr>
            </p:pic>
          </mc:Fallback>
        </mc:AlternateContent>
      </p:grpSp>
      <p:grpSp>
        <p:nvGrpSpPr>
          <p:cNvPr id="108" name="Group 107">
            <a:extLst>
              <a:ext uri="{FF2B5EF4-FFF2-40B4-BE49-F238E27FC236}">
                <a16:creationId xmlns:a16="http://schemas.microsoft.com/office/drawing/2014/main" id="{A6A0AEB7-73BE-61B8-BB99-67B4ECD56CD8}"/>
              </a:ext>
            </a:extLst>
          </p:cNvPr>
          <p:cNvGrpSpPr/>
          <p:nvPr/>
        </p:nvGrpSpPr>
        <p:grpSpPr>
          <a:xfrm>
            <a:off x="3597574" y="4423351"/>
            <a:ext cx="531360" cy="597960"/>
            <a:chOff x="3597574" y="4423351"/>
            <a:chExt cx="531360" cy="597960"/>
          </a:xfrm>
        </p:grpSpPr>
        <mc:AlternateContent xmlns:mc="http://schemas.openxmlformats.org/markup-compatibility/2006">
          <mc:Choice xmlns:p14="http://schemas.microsoft.com/office/powerpoint/2010/main" Requires="p14">
            <p:contentPart p14:bwMode="auto" r:id="rId151">
              <p14:nvContentPartPr>
                <p14:cNvPr id="106" name="Ink 105">
                  <a:extLst>
                    <a:ext uri="{FF2B5EF4-FFF2-40B4-BE49-F238E27FC236}">
                      <a16:creationId xmlns:a16="http://schemas.microsoft.com/office/drawing/2014/main" id="{CA8544BF-C841-ECBB-4B70-6DFB42BA1B64}"/>
                    </a:ext>
                  </a:extLst>
                </p14:cNvPr>
                <p14:cNvContentPartPr/>
                <p14:nvPr/>
              </p14:nvContentPartPr>
              <p14:xfrm>
                <a:off x="3826174" y="4591831"/>
                <a:ext cx="200880" cy="261360"/>
              </p14:xfrm>
            </p:contentPart>
          </mc:Choice>
          <mc:Fallback>
            <p:pic>
              <p:nvPicPr>
                <p:cNvPr id="106" name="Ink 105">
                  <a:extLst>
                    <a:ext uri="{FF2B5EF4-FFF2-40B4-BE49-F238E27FC236}">
                      <a16:creationId xmlns:a16="http://schemas.microsoft.com/office/drawing/2014/main" id="{CA8544BF-C841-ECBB-4B70-6DFB42BA1B64}"/>
                    </a:ext>
                  </a:extLst>
                </p:cNvPr>
                <p:cNvPicPr/>
                <p:nvPr/>
              </p:nvPicPr>
              <p:blipFill>
                <a:blip r:embed="rId152"/>
                <a:stretch>
                  <a:fillRect/>
                </a:stretch>
              </p:blipFill>
              <p:spPr>
                <a:xfrm>
                  <a:off x="3817174" y="4582831"/>
                  <a:ext cx="21852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7" name="Ink 106">
                  <a:extLst>
                    <a:ext uri="{FF2B5EF4-FFF2-40B4-BE49-F238E27FC236}">
                      <a16:creationId xmlns:a16="http://schemas.microsoft.com/office/drawing/2014/main" id="{DC2B9000-DA2D-CA9B-1210-58F1290EF81D}"/>
                    </a:ext>
                  </a:extLst>
                </p14:cNvPr>
                <p14:cNvContentPartPr/>
                <p14:nvPr/>
              </p14:nvContentPartPr>
              <p14:xfrm>
                <a:off x="3597574" y="4423351"/>
                <a:ext cx="531360" cy="597960"/>
              </p14:xfrm>
            </p:contentPart>
          </mc:Choice>
          <mc:Fallback>
            <p:pic>
              <p:nvPicPr>
                <p:cNvPr id="107" name="Ink 106">
                  <a:extLst>
                    <a:ext uri="{FF2B5EF4-FFF2-40B4-BE49-F238E27FC236}">
                      <a16:creationId xmlns:a16="http://schemas.microsoft.com/office/drawing/2014/main" id="{DC2B9000-DA2D-CA9B-1210-58F1290EF81D}"/>
                    </a:ext>
                  </a:extLst>
                </p:cNvPr>
                <p:cNvPicPr/>
                <p:nvPr/>
              </p:nvPicPr>
              <p:blipFill>
                <a:blip r:embed="rId154"/>
                <a:stretch>
                  <a:fillRect/>
                </a:stretch>
              </p:blipFill>
              <p:spPr>
                <a:xfrm>
                  <a:off x="3588574" y="4414351"/>
                  <a:ext cx="549000" cy="615600"/>
                </a:xfrm>
                <a:prstGeom prst="rect">
                  <a:avLst/>
                </a:prstGeom>
              </p:spPr>
            </p:pic>
          </mc:Fallback>
        </mc:AlternateContent>
      </p:grpSp>
    </p:spTree>
    <p:extLst>
      <p:ext uri="{BB962C8B-B14F-4D97-AF65-F5344CB8AC3E}">
        <p14:creationId xmlns:p14="http://schemas.microsoft.com/office/powerpoint/2010/main" val="135678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Slide Number Placeholder 2"/>
          <p:cNvSpPr>
            <a:spLocks noGrp="1"/>
          </p:cNvSpPr>
          <p:nvPr>
            <p:ph type="sldNum" sz="quarter" idx="12"/>
          </p:nvPr>
        </p:nvSpPr>
        <p:spPr/>
        <p:txBody>
          <a:bodyPr/>
          <a:lstStyle/>
          <a:p>
            <a:fld id="{5BC3EEBC-8848-48BC-9E86-2856C4334E59}" type="slidenum">
              <a:rPr lang="en-GB" smtClean="0"/>
              <a:t>58</a:t>
            </a:fld>
            <a:endParaRPr lang="en-GB" dirty="0"/>
          </a:p>
        </p:txBody>
      </p:sp>
      <p:sp>
        <p:nvSpPr>
          <p:cNvPr id="4" name="Title 3"/>
          <p:cNvSpPr>
            <a:spLocks noGrp="1"/>
          </p:cNvSpPr>
          <p:nvPr>
            <p:ph type="title"/>
          </p:nvPr>
        </p:nvSpPr>
        <p:spPr/>
        <p:txBody>
          <a:bodyPr/>
          <a:lstStyle/>
          <a:p>
            <a:r>
              <a:rPr lang="en-GB" dirty="0"/>
              <a:t>Test – Week 3 – Big-O Notation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521429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dirty="0"/>
              <a:t>Write a function to swap two numbers in place without a temporary variable.</a:t>
            </a:r>
          </a:p>
          <a:p>
            <a:pPr marL="0" indent="0">
              <a:buNone/>
            </a:pPr>
            <a:endParaRPr lang="en-GB" dirty="0"/>
          </a:p>
          <a:p>
            <a:pPr marL="0" indent="0">
              <a:buNone/>
            </a:pPr>
            <a:endParaRPr lang="en-GB" dirty="0"/>
          </a:p>
          <a:p>
            <a:pPr marL="0" indent="0">
              <a:buNone/>
            </a:pPr>
            <a:r>
              <a:rPr lang="en-GB" dirty="0"/>
              <a:t>Hint: make use of your mathematical knowledge…</a:t>
            </a:r>
          </a:p>
        </p:txBody>
      </p:sp>
      <p:sp>
        <p:nvSpPr>
          <p:cNvPr id="3" name="Slide Number Placeholder 2"/>
          <p:cNvSpPr>
            <a:spLocks noGrp="1"/>
          </p:cNvSpPr>
          <p:nvPr>
            <p:ph type="sldNum" sz="quarter" idx="12"/>
          </p:nvPr>
        </p:nvSpPr>
        <p:spPr/>
        <p:txBody>
          <a:bodyPr/>
          <a:lstStyle/>
          <a:p>
            <a:fld id="{5BC3EEBC-8848-48BC-9E86-2856C4334E59}" type="slidenum">
              <a:rPr lang="en-GB" smtClean="0"/>
              <a:t>59</a:t>
            </a:fld>
            <a:endParaRPr lang="en-GB" dirty="0"/>
          </a:p>
        </p:txBody>
      </p:sp>
      <p:sp>
        <p:nvSpPr>
          <p:cNvPr id="4" name="Title 3"/>
          <p:cNvSpPr>
            <a:spLocks noGrp="1"/>
          </p:cNvSpPr>
          <p:nvPr>
            <p:ph type="title"/>
          </p:nvPr>
        </p:nvSpPr>
        <p:spPr/>
        <p:txBody>
          <a:bodyPr/>
          <a:lstStyle/>
          <a:p>
            <a:r>
              <a:rPr lang="en-GB" dirty="0"/>
              <a:t>Interview Question**:</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407329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1CF520-01FA-244B-D677-CDE6BE3C257E}"/>
              </a:ext>
            </a:extLst>
          </p:cNvPr>
          <p:cNvSpPr>
            <a:spLocks noGrp="1"/>
          </p:cNvSpPr>
          <p:nvPr>
            <p:ph idx="1"/>
          </p:nvPr>
        </p:nvSpPr>
        <p:spPr/>
        <p:txBody>
          <a:bodyPr/>
          <a:lstStyle/>
          <a:p>
            <a:r>
              <a:rPr lang="en-GB" dirty="0"/>
              <a:t>We saw 3 different orders of complexity…do you remember them?</a:t>
            </a:r>
          </a:p>
        </p:txBody>
      </p:sp>
      <p:sp>
        <p:nvSpPr>
          <p:cNvPr id="3" name="Slide Number Placeholder 2">
            <a:extLst>
              <a:ext uri="{FF2B5EF4-FFF2-40B4-BE49-F238E27FC236}">
                <a16:creationId xmlns:a16="http://schemas.microsoft.com/office/drawing/2014/main" id="{504B5EBF-AB1E-8F49-07E6-22B67DF78056}"/>
              </a:ext>
            </a:extLst>
          </p:cNvPr>
          <p:cNvSpPr>
            <a:spLocks noGrp="1"/>
          </p:cNvSpPr>
          <p:nvPr>
            <p:ph type="sldNum" sz="quarter" idx="12"/>
          </p:nvPr>
        </p:nvSpPr>
        <p:spPr/>
        <p:txBody>
          <a:bodyPr/>
          <a:lstStyle/>
          <a:p>
            <a:fld id="{5BC3EEBC-8848-48BC-9E86-2856C4334E59}" type="slidenum">
              <a:rPr lang="en-GB" smtClean="0"/>
              <a:t>6</a:t>
            </a:fld>
            <a:endParaRPr lang="en-GB" dirty="0"/>
          </a:p>
        </p:txBody>
      </p:sp>
      <p:sp>
        <p:nvSpPr>
          <p:cNvPr id="4" name="Title 3">
            <a:extLst>
              <a:ext uri="{FF2B5EF4-FFF2-40B4-BE49-F238E27FC236}">
                <a16:creationId xmlns:a16="http://schemas.microsoft.com/office/drawing/2014/main" id="{B652C5EC-1688-D219-6246-D574A6979F1E}"/>
              </a:ext>
            </a:extLst>
          </p:cNvPr>
          <p:cNvSpPr>
            <a:spLocks noGrp="1"/>
          </p:cNvSpPr>
          <p:nvPr>
            <p:ph type="title"/>
          </p:nvPr>
        </p:nvSpPr>
        <p:spPr/>
        <p:txBody>
          <a:bodyPr/>
          <a:lstStyle/>
          <a:p>
            <a:r>
              <a:rPr lang="en-GB" dirty="0"/>
              <a:t>From last week…</a:t>
            </a:r>
          </a:p>
        </p:txBody>
      </p:sp>
      <p:sp>
        <p:nvSpPr>
          <p:cNvPr id="5" name="Footer Placeholder 4">
            <a:extLst>
              <a:ext uri="{FF2B5EF4-FFF2-40B4-BE49-F238E27FC236}">
                <a16:creationId xmlns:a16="http://schemas.microsoft.com/office/drawing/2014/main" id="{699B3D25-B020-CA1F-45E1-3C83AD1E98C6}"/>
              </a:ext>
            </a:extLst>
          </p:cNvPr>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249782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O-notation</a:t>
            </a:r>
          </a:p>
        </p:txBody>
      </p:sp>
      <p:sp>
        <p:nvSpPr>
          <p:cNvPr id="3" name="Content Placeholder 2"/>
          <p:cNvSpPr>
            <a:spLocks noGrp="1"/>
          </p:cNvSpPr>
          <p:nvPr>
            <p:ph idx="1"/>
          </p:nvPr>
        </p:nvSpPr>
        <p:spPr>
          <a:xfrm>
            <a:off x="1775520" y="1412776"/>
            <a:ext cx="8640960" cy="5256584"/>
          </a:xfrm>
        </p:spPr>
        <p:txBody>
          <a:bodyPr/>
          <a:lstStyle/>
          <a:p>
            <a:r>
              <a:rPr lang="en-GB" dirty="0"/>
              <a:t>Let’s introduce this concept using :</a:t>
            </a:r>
          </a:p>
          <a:p>
            <a:pPr lvl="7"/>
            <a:endParaRPr lang="en-GB" sz="2400" dirty="0"/>
          </a:p>
          <a:p>
            <a:pPr lvl="1"/>
            <a:r>
              <a:rPr lang="en-GB" sz="2800" dirty="0"/>
              <a:t>a linear search algorithm</a:t>
            </a:r>
          </a:p>
          <a:p>
            <a:pPr lvl="7"/>
            <a:endParaRPr lang="en-GB" sz="2400" dirty="0"/>
          </a:p>
          <a:p>
            <a:pPr lvl="1"/>
            <a:r>
              <a:rPr lang="en-GB" sz="2800" dirty="0"/>
              <a:t>a binary search algorithm</a:t>
            </a:r>
          </a:p>
          <a:p>
            <a:pPr lvl="1"/>
            <a:endParaRPr lang="en-GB" dirty="0"/>
          </a:p>
          <a:p>
            <a:endParaRPr lang="en-GB" dirty="0"/>
          </a:p>
        </p:txBody>
      </p:sp>
    </p:spTree>
    <p:extLst>
      <p:ext uri="{BB962C8B-B14F-4D97-AF65-F5344CB8AC3E}">
        <p14:creationId xmlns:p14="http://schemas.microsoft.com/office/powerpoint/2010/main" val="65897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GB" dirty="0"/>
              <a:t>O-notation measures the </a:t>
            </a:r>
            <a:r>
              <a:rPr lang="en-GB" u="sng" dirty="0"/>
              <a:t>efficiency of an algorithm </a:t>
            </a:r>
            <a:r>
              <a:rPr lang="en-GB" dirty="0"/>
              <a:t>(how many units of time the algorithm take to do run in the </a:t>
            </a:r>
            <a:r>
              <a:rPr lang="en-GB" u="sng" dirty="0"/>
              <a:t>worst case scenario</a:t>
            </a:r>
            <a:r>
              <a:rPr lang="en-GB" dirty="0"/>
              <a:t>)</a:t>
            </a:r>
          </a:p>
          <a:p>
            <a:pPr marL="514350" indent="-514350">
              <a:buFont typeface="+mj-lt"/>
              <a:buAutoNum type="arabicPeriod"/>
            </a:pPr>
            <a:r>
              <a:rPr lang="en-GB" dirty="0"/>
              <a:t>It measures how the number of time-units to run changes if the data-size increases.</a:t>
            </a:r>
          </a:p>
        </p:txBody>
      </p:sp>
      <p:sp>
        <p:nvSpPr>
          <p:cNvPr id="3" name="Slide Number Placeholder 2"/>
          <p:cNvSpPr>
            <a:spLocks noGrp="1"/>
          </p:cNvSpPr>
          <p:nvPr>
            <p:ph type="sldNum" sz="quarter" idx="12"/>
          </p:nvPr>
        </p:nvSpPr>
        <p:spPr/>
        <p:txBody>
          <a:bodyPr/>
          <a:lstStyle/>
          <a:p>
            <a:fld id="{5BC3EEBC-8848-48BC-9E86-2856C4334E59}" type="slidenum">
              <a:rPr lang="en-GB" smtClean="0"/>
              <a:t>8</a:t>
            </a:fld>
            <a:endParaRPr lang="en-GB" dirty="0"/>
          </a:p>
        </p:txBody>
      </p:sp>
      <p:sp>
        <p:nvSpPr>
          <p:cNvPr id="4" name="Title 3"/>
          <p:cNvSpPr>
            <a:spLocks noGrp="1"/>
          </p:cNvSpPr>
          <p:nvPr>
            <p:ph type="title"/>
          </p:nvPr>
        </p:nvSpPr>
        <p:spPr/>
        <p:txBody>
          <a:bodyPr/>
          <a:lstStyle/>
          <a:p>
            <a:r>
              <a:rPr lang="en-GB" dirty="0"/>
              <a:t>Key Concepts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Tree>
    <p:extLst>
      <p:ext uri="{BB962C8B-B14F-4D97-AF65-F5344CB8AC3E}">
        <p14:creationId xmlns:p14="http://schemas.microsoft.com/office/powerpoint/2010/main" val="147056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BC3EEBC-8848-48BC-9E86-2856C4334E59}" type="slidenum">
              <a:rPr lang="en-GB" smtClean="0"/>
              <a:t>9</a:t>
            </a:fld>
            <a:endParaRPr lang="en-GB" dirty="0"/>
          </a:p>
        </p:txBody>
      </p:sp>
      <p:sp>
        <p:nvSpPr>
          <p:cNvPr id="4" name="Title 3"/>
          <p:cNvSpPr>
            <a:spLocks noGrp="1"/>
          </p:cNvSpPr>
          <p:nvPr>
            <p:ph type="title"/>
          </p:nvPr>
        </p:nvSpPr>
        <p:spPr/>
        <p:txBody>
          <a:bodyPr/>
          <a:lstStyle/>
          <a:p>
            <a:r>
              <a:rPr lang="en-GB" dirty="0"/>
              <a:t>Big O notation and Dynamic Arrays</a:t>
            </a:r>
          </a:p>
        </p:txBody>
      </p:sp>
      <p:sp>
        <p:nvSpPr>
          <p:cNvPr id="5" name="Footer Placeholder 4"/>
          <p:cNvSpPr>
            <a:spLocks noGrp="1"/>
          </p:cNvSpPr>
          <p:nvPr>
            <p:ph type="ftr" sz="quarter" idx="13"/>
          </p:nvPr>
        </p:nvSpPr>
        <p:spPr/>
        <p:txBody>
          <a:bodyPr/>
          <a:lstStyle/>
          <a:p>
            <a:r>
              <a:rPr lang="en-GB"/>
              <a:t>School of Computing , Engineering and Digital Technologies</a:t>
            </a:r>
            <a:endParaRPr lang="en-GB" dirty="0"/>
          </a:p>
        </p:txBody>
      </p:sp>
      <p:sp>
        <p:nvSpPr>
          <p:cNvPr id="6" name="TextBox 5"/>
          <p:cNvSpPr txBox="1"/>
          <p:nvPr/>
        </p:nvSpPr>
        <p:spPr>
          <a:xfrm>
            <a:off x="433824" y="1345738"/>
            <a:ext cx="9319776" cy="1938992"/>
          </a:xfrm>
          <a:prstGeom prst="rect">
            <a:avLst/>
          </a:prstGeom>
          <a:noFill/>
        </p:spPr>
        <p:txBody>
          <a:bodyPr wrap="square" rtlCol="0">
            <a:spAutoFit/>
          </a:bodyPr>
          <a:lstStyle/>
          <a:p>
            <a:pPr marL="342900" indent="-342900">
              <a:buFontTx/>
              <a:buAutoNum type="arabicParenR"/>
            </a:pPr>
            <a:r>
              <a:rPr lang="en-US" altLang="en-US" sz="2400" dirty="0"/>
              <a:t>Describes an upper bound for the running time </a:t>
            </a:r>
            <a:r>
              <a:rPr lang="en-US" altLang="en-US" sz="2400" i="1" dirty="0"/>
              <a:t>T(n)</a:t>
            </a:r>
            <a:r>
              <a:rPr lang="en-US" altLang="en-US" sz="2400" dirty="0"/>
              <a:t> of an algorithm (worst case running time)</a:t>
            </a:r>
          </a:p>
          <a:p>
            <a:pPr marL="342900" indent="-342900">
              <a:buFontTx/>
              <a:buAutoNum type="arabicParenR"/>
            </a:pPr>
            <a:r>
              <a:rPr kumimoji="1" lang="th-TH" altLang="en-US" sz="2400" dirty="0">
                <a:ea typeface="Arial Unicode MS" pitchFamily="34" charset="-128"/>
              </a:rPr>
              <a:t>The O symbol was introduced in 1927 to indicate relative growth of two functions</a:t>
            </a:r>
            <a:r>
              <a:rPr kumimoji="1" lang="en-GB" altLang="en-US" sz="2400" dirty="0">
                <a:ea typeface="Arial Unicode MS" pitchFamily="34" charset="-128"/>
              </a:rPr>
              <a:t>…</a:t>
            </a:r>
          </a:p>
          <a:p>
            <a:pPr marL="342900" indent="-342900">
              <a:buFontTx/>
              <a:buAutoNum type="arabicParenR"/>
            </a:pPr>
            <a:r>
              <a:rPr lang="en-US" altLang="en-US" sz="2400" dirty="0"/>
              <a:t>The running time of an algorithm typically grows with the input size.</a:t>
            </a:r>
            <a:endParaRPr lang="en-GB" sz="2400" dirty="0"/>
          </a:p>
        </p:txBody>
      </p:sp>
      <p:pic>
        <p:nvPicPr>
          <p:cNvPr id="7" name="Picture 6"/>
          <p:cNvPicPr>
            <a:picLocks noChangeAspect="1"/>
          </p:cNvPicPr>
          <p:nvPr/>
        </p:nvPicPr>
        <p:blipFill>
          <a:blip r:embed="rId2"/>
          <a:stretch>
            <a:fillRect/>
          </a:stretch>
        </p:blipFill>
        <p:spPr>
          <a:xfrm>
            <a:off x="2244187" y="3780533"/>
            <a:ext cx="4457457" cy="2571610"/>
          </a:xfrm>
          <a:prstGeom prst="rect">
            <a:avLst/>
          </a:prstGeom>
        </p:spPr>
      </p:pic>
      <p:sp>
        <p:nvSpPr>
          <p:cNvPr id="8" name="TextBox 7"/>
          <p:cNvSpPr txBox="1"/>
          <p:nvPr/>
        </p:nvSpPr>
        <p:spPr>
          <a:xfrm>
            <a:off x="383720" y="3780533"/>
            <a:ext cx="2258646" cy="369332"/>
          </a:xfrm>
          <a:prstGeom prst="rect">
            <a:avLst/>
          </a:prstGeom>
          <a:noFill/>
        </p:spPr>
        <p:txBody>
          <a:bodyPr wrap="square" rtlCol="0">
            <a:spAutoFit/>
          </a:bodyPr>
          <a:lstStyle/>
          <a:p>
            <a:r>
              <a:rPr lang="en-GB" b="1" dirty="0"/>
              <a:t>Time Complexity:</a:t>
            </a:r>
          </a:p>
        </p:txBody>
      </p:sp>
    </p:spTree>
    <p:extLst>
      <p:ext uri="{BB962C8B-B14F-4D97-AF65-F5344CB8AC3E}">
        <p14:creationId xmlns:p14="http://schemas.microsoft.com/office/powerpoint/2010/main" val="55386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_Office Theme">
  <a:themeElements>
    <a:clrScheme name="SCM Colours">
      <a:dk1>
        <a:sysClr val="windowText" lastClr="000000"/>
      </a:dk1>
      <a:lt1>
        <a:sysClr val="window" lastClr="FFFFFF"/>
      </a:lt1>
      <a:dk2>
        <a:srgbClr val="8970A9"/>
      </a:dk2>
      <a:lt2>
        <a:srgbClr val="BFBFBF"/>
      </a:lt2>
      <a:accent1>
        <a:srgbClr val="6C2787"/>
      </a:accent1>
      <a:accent2>
        <a:srgbClr val="F79646"/>
      </a:accent2>
      <a:accent3>
        <a:srgbClr val="9BBB59"/>
      </a:accent3>
      <a:accent4>
        <a:srgbClr val="C0504D"/>
      </a:accent4>
      <a:accent5>
        <a:srgbClr val="4F81BD"/>
      </a:accent5>
      <a:accent6>
        <a:srgbClr val="4BACC6"/>
      </a:accent6>
      <a:hlink>
        <a:srgbClr val="6C2787"/>
      </a:hlink>
      <a:folHlink>
        <a:srgbClr val="F7964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a-com3041-lecture-template.potx" id="{09F266B8-037D-4960-B683-4D141DDD58CF}" vid="{54ED4B27-7A9F-4E1F-B0CB-1BA09105F62F}"/>
    </a:ext>
  </a:extLst>
</a:theme>
</file>

<file path=ppt/theme/theme2.xml><?xml version="1.0" encoding="utf-8"?>
<a:theme xmlns:a="http://schemas.openxmlformats.org/drawingml/2006/main" name="Intro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96365E366AAB4F8280D86F3228324F" ma:contentTypeVersion="12" ma:contentTypeDescription="Create a new document." ma:contentTypeScope="" ma:versionID="be7a83f22c560c78d5929cee4f0304ef">
  <xsd:schema xmlns:xsd="http://www.w3.org/2001/XMLSchema" xmlns:xs="http://www.w3.org/2001/XMLSchema" xmlns:p="http://schemas.microsoft.com/office/2006/metadata/properties" xmlns:ns3="def758ac-9196-4ec0-90cb-261ed6d7bf05" xmlns:ns4="8cca14b1-3cdd-4e98-976b-f7aa99511c27" targetNamespace="http://schemas.microsoft.com/office/2006/metadata/properties" ma:root="true" ma:fieldsID="de8ba02a509906d2eae4f3b78ccf2d52" ns3:_="" ns4:_="">
    <xsd:import namespace="def758ac-9196-4ec0-90cb-261ed6d7bf05"/>
    <xsd:import namespace="8cca14b1-3cdd-4e98-976b-f7aa99511c2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f758ac-9196-4ec0-90cb-261ed6d7bf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ca14b1-3cdd-4e98-976b-f7aa99511c2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C2DCC0-9E38-4259-A5C9-3E8D2AF725CB}">
  <ds:schemaRefs>
    <ds:schemaRef ds:uri="http://purl.org/dc/terms/"/>
    <ds:schemaRef ds:uri="8cca14b1-3cdd-4e98-976b-f7aa99511c27"/>
    <ds:schemaRef ds:uri="http://schemas.microsoft.com/office/2006/documentManagement/types"/>
    <ds:schemaRef ds:uri="http://schemas.microsoft.com/office/infopath/2007/PartnerControls"/>
    <ds:schemaRef ds:uri="http://purl.org/dc/elements/1.1/"/>
    <ds:schemaRef ds:uri="http://schemas.microsoft.com/office/2006/metadata/properties"/>
    <ds:schemaRef ds:uri="def758ac-9196-4ec0-90cb-261ed6d7bf05"/>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C0C3B35-66D3-4B74-B613-BCC0F61CF8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f758ac-9196-4ec0-90cb-261ed6d7bf05"/>
    <ds:schemaRef ds:uri="8cca14b1-3cdd-4e98-976b-f7aa99511c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F31BE2-B279-40E0-9691-516F46681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4755</TotalTime>
  <Words>4671</Words>
  <Application>Microsoft Office PowerPoint</Application>
  <PresentationFormat>Widescreen</PresentationFormat>
  <Paragraphs>544</Paragraphs>
  <Slides>59</Slides>
  <Notes>22</Notes>
  <HiddenSlides>28</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0</vt:i4>
      </vt:variant>
      <vt:variant>
        <vt:lpstr>Slide Titles</vt:lpstr>
      </vt:variant>
      <vt:variant>
        <vt:i4>59</vt:i4>
      </vt:variant>
    </vt:vector>
  </HeadingPairs>
  <TitlesOfParts>
    <vt:vector size="70" baseType="lpstr">
      <vt:lpstr>Arial</vt:lpstr>
      <vt:lpstr>Arial</vt:lpstr>
      <vt:lpstr>Calibri</vt:lpstr>
      <vt:lpstr>Calibri Light</vt:lpstr>
      <vt:lpstr>Cambria Math</vt:lpstr>
      <vt:lpstr>Century Schoolbook</vt:lpstr>
      <vt:lpstr>Courier New</vt:lpstr>
      <vt:lpstr>Times New Roman</vt:lpstr>
      <vt:lpstr>Wingdings</vt:lpstr>
      <vt:lpstr>1_Office Theme</vt:lpstr>
      <vt:lpstr>Intro slide</vt:lpstr>
      <vt:lpstr>PowerPoint Presentation</vt:lpstr>
      <vt:lpstr>This Lecture’s Topic</vt:lpstr>
      <vt:lpstr>Introduction to O-notation</vt:lpstr>
      <vt:lpstr>Introduction to O-notation</vt:lpstr>
      <vt:lpstr>Introduction to O-notation</vt:lpstr>
      <vt:lpstr>From last week…</vt:lpstr>
      <vt:lpstr>Introduction to O-notation</vt:lpstr>
      <vt:lpstr>Key Concepts</vt:lpstr>
      <vt:lpstr>Big O notation and Dynamic Arrays</vt:lpstr>
      <vt:lpstr>Time Complexity: Insertion</vt:lpstr>
      <vt:lpstr>Time Complexity: Removing</vt:lpstr>
      <vt:lpstr>Let’s see how O-notation works…</vt:lpstr>
      <vt:lpstr>Example 1 – Constant run-time – O(1)</vt:lpstr>
      <vt:lpstr>Example 1 – Constant run-time – O(1)</vt:lpstr>
      <vt:lpstr>PowerPoint Presentation</vt:lpstr>
      <vt:lpstr>Example 2 – Linear run time – O(n)</vt:lpstr>
      <vt:lpstr>Example 2 – Linear run time – O(n)</vt:lpstr>
      <vt:lpstr>Example 3 – Quadratic run time – O(n2)</vt:lpstr>
      <vt:lpstr>Example 3 – Quadratic run time – O(n2)</vt:lpstr>
      <vt:lpstr>Example 3 – Quadratic run time – O(n2)</vt:lpstr>
      <vt:lpstr>Example 3 – Quadratic run time – O(n2)</vt:lpstr>
      <vt:lpstr>Example 3 – Quadratic run time – O(n2)</vt:lpstr>
      <vt:lpstr>Example 3 – Quadratic run time – O(n2)</vt:lpstr>
      <vt:lpstr>Example 3 – Quadratic run time – O(n2)</vt:lpstr>
      <vt:lpstr>Example 3 – Quadratic run time – O(n2)</vt:lpstr>
      <vt:lpstr>Example 4 – binary search algorithm </vt:lpstr>
      <vt:lpstr>Example 4 – binary search algorithm </vt:lpstr>
      <vt:lpstr>Example 4 – binary search algorithm </vt:lpstr>
      <vt:lpstr>Example 4 – binary search algorithm </vt:lpstr>
      <vt:lpstr>Example 4 – binary search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Reviewing Logarithms intuitively…</vt:lpstr>
      <vt:lpstr>Efficiency of binary search algorithm </vt:lpstr>
      <vt:lpstr>Efficiency of binary search algorithm </vt:lpstr>
      <vt:lpstr>Efficiency of binary search algorithm </vt:lpstr>
      <vt:lpstr>Example 4 – logarithmic run time – O(log n)</vt:lpstr>
      <vt:lpstr>Binary Search</vt:lpstr>
      <vt:lpstr>Some common complexity classes</vt:lpstr>
      <vt:lpstr>PowerPoint Presentation</vt:lpstr>
      <vt:lpstr>PowerPoint Presentation</vt:lpstr>
      <vt:lpstr>PowerPoint Presentation</vt:lpstr>
      <vt:lpstr>PowerPoint Presentation</vt:lpstr>
      <vt:lpstr>Scale of Strength for O - Notation</vt:lpstr>
      <vt:lpstr>Homework Questions</vt:lpstr>
      <vt:lpstr>O-notation in Sorting Algorithms</vt:lpstr>
      <vt:lpstr>Sorting algorithms</vt:lpstr>
      <vt:lpstr>Bubble Sort Time Analysis</vt:lpstr>
      <vt:lpstr>Selection Sort Time Analysis</vt:lpstr>
      <vt:lpstr>Insertion Sort Time Analysis</vt:lpstr>
      <vt:lpstr> Analysis of Sorting Algorithms - Summary</vt:lpstr>
      <vt:lpstr>PowerPoint Presentation</vt:lpstr>
      <vt:lpstr>Test – Week 3 – Big-O Notation</vt:lpstr>
      <vt:lpstr>Interview Question**:</vt:lpstr>
    </vt:vector>
  </TitlesOfParts>
  <Company>Teesside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Occhipinti, Annalisa</dc:creator>
  <cp:lastModifiedBy>Occhipinti, Annalisa</cp:lastModifiedBy>
  <cp:revision>88</cp:revision>
  <dcterms:created xsi:type="dcterms:W3CDTF">2020-01-25T11:32:23Z</dcterms:created>
  <dcterms:modified xsi:type="dcterms:W3CDTF">2023-02-07T21:08:24Z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0x0101005796365E366AAB4F8280D86F3228324F</vt:lpwstr>
  </property>
</Properties>
</file>