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345" r:id="rId3"/>
    <p:sldId id="306" r:id="rId4"/>
    <p:sldId id="320" r:id="rId5"/>
    <p:sldId id="321" r:id="rId6"/>
    <p:sldId id="315" r:id="rId7"/>
    <p:sldId id="314" r:id="rId8"/>
    <p:sldId id="272" r:id="rId9"/>
    <p:sldId id="316" r:id="rId10"/>
    <p:sldId id="317" r:id="rId11"/>
    <p:sldId id="309" r:id="rId12"/>
    <p:sldId id="322" r:id="rId13"/>
    <p:sldId id="346" r:id="rId14"/>
    <p:sldId id="340" r:id="rId15"/>
    <p:sldId id="341" r:id="rId16"/>
    <p:sldId id="310" r:id="rId17"/>
    <p:sldId id="275" r:id="rId18"/>
    <p:sldId id="276" r:id="rId19"/>
    <p:sldId id="300" r:id="rId20"/>
    <p:sldId id="344" r:id="rId21"/>
    <p:sldId id="326" r:id="rId22"/>
    <p:sldId id="327" r:id="rId23"/>
    <p:sldId id="301" r:id="rId24"/>
    <p:sldId id="280" r:id="rId25"/>
    <p:sldId id="302" r:id="rId26"/>
    <p:sldId id="33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5E8A0-1635-4A09-B758-97700007AB4C}" v="79" dt="2022-09-19T16:51:46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79225" autoAdjust="0"/>
  </p:normalViewPr>
  <p:slideViewPr>
    <p:cSldViewPr snapToGrid="0">
      <p:cViewPr varScale="1">
        <p:scale>
          <a:sx n="80" d="100"/>
          <a:sy n="80" d="100"/>
        </p:scale>
        <p:origin x="11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B3DEA-32B1-4878-8D2C-9C4E82CD2509}" type="doc">
      <dgm:prSet loTypeId="urn:microsoft.com/office/officeart/2005/8/layout/hProcess6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AEECF-89F2-437C-85FE-8B91D906941C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66DF9784-42A8-4620-A38E-A788D4289A92}" type="parTrans" cxnId="{F3B9169B-42E6-4F42-86AE-11D63D9289C6}">
      <dgm:prSet/>
      <dgm:spPr/>
      <dgm:t>
        <a:bodyPr/>
        <a:lstStyle/>
        <a:p>
          <a:endParaRPr lang="en-US"/>
        </a:p>
      </dgm:t>
    </dgm:pt>
    <dgm:pt modelId="{5B9B6110-51D5-4ABE-BA8D-9D75CB85895F}" type="sibTrans" cxnId="{F3B9169B-42E6-4F42-86AE-11D63D9289C6}">
      <dgm:prSet/>
      <dgm:spPr/>
      <dgm:t>
        <a:bodyPr/>
        <a:lstStyle/>
        <a:p>
          <a:endParaRPr lang="en-US"/>
        </a:p>
      </dgm:t>
    </dgm:pt>
    <dgm:pt modelId="{EF1F3A37-3C83-4116-AE70-F1A2AE9D45E2}">
      <dgm:prSet phldrT="[Text]"/>
      <dgm:spPr/>
      <dgm:t>
        <a:bodyPr/>
        <a:lstStyle/>
        <a:p>
          <a:r>
            <a:rPr lang="en-US" dirty="0"/>
            <a:t>Keyboard</a:t>
          </a:r>
        </a:p>
      </dgm:t>
    </dgm:pt>
    <dgm:pt modelId="{438A087E-B0E2-4C6A-A242-1A3A15B9F0C4}" type="parTrans" cxnId="{CA898A9C-5405-468D-AFB6-2E8FEA37165F}">
      <dgm:prSet/>
      <dgm:spPr/>
      <dgm:t>
        <a:bodyPr/>
        <a:lstStyle/>
        <a:p>
          <a:endParaRPr lang="en-US"/>
        </a:p>
      </dgm:t>
    </dgm:pt>
    <dgm:pt modelId="{9AE14647-E04A-4092-9532-FC0F6F4C20D9}" type="sibTrans" cxnId="{CA898A9C-5405-468D-AFB6-2E8FEA37165F}">
      <dgm:prSet/>
      <dgm:spPr/>
      <dgm:t>
        <a:bodyPr/>
        <a:lstStyle/>
        <a:p>
          <a:endParaRPr lang="en-US"/>
        </a:p>
      </dgm:t>
    </dgm:pt>
    <dgm:pt modelId="{9AE8D75C-E929-437D-976E-D2E9FD085C00}">
      <dgm:prSet phldrT="[Text]"/>
      <dgm:spPr/>
      <dgm:t>
        <a:bodyPr/>
        <a:lstStyle/>
        <a:p>
          <a:r>
            <a:rPr lang="en-US" dirty="0"/>
            <a:t>Mouse</a:t>
          </a:r>
        </a:p>
      </dgm:t>
    </dgm:pt>
    <dgm:pt modelId="{41D5657F-3DF8-4B16-A8E0-BD2E4780FD19}" type="parTrans" cxnId="{4568F31C-6796-46A6-B1FB-2CA214F99FF0}">
      <dgm:prSet/>
      <dgm:spPr/>
      <dgm:t>
        <a:bodyPr/>
        <a:lstStyle/>
        <a:p>
          <a:endParaRPr lang="en-US"/>
        </a:p>
      </dgm:t>
    </dgm:pt>
    <dgm:pt modelId="{EE9C532D-FCD5-42B1-A385-27063BDFAA62}" type="sibTrans" cxnId="{4568F31C-6796-46A6-B1FB-2CA214F99FF0}">
      <dgm:prSet/>
      <dgm:spPr/>
      <dgm:t>
        <a:bodyPr/>
        <a:lstStyle/>
        <a:p>
          <a:endParaRPr lang="en-US"/>
        </a:p>
      </dgm:t>
    </dgm:pt>
    <dgm:pt modelId="{DB7BA9FA-B020-404B-8CBE-532A064D8642}">
      <dgm:prSet phldrT="[Text]"/>
      <dgm:spPr/>
      <dgm:t>
        <a:bodyPr/>
        <a:lstStyle/>
        <a:p>
          <a:r>
            <a:rPr lang="en-US" dirty="0"/>
            <a:t>Processing</a:t>
          </a:r>
        </a:p>
      </dgm:t>
    </dgm:pt>
    <dgm:pt modelId="{66A547D6-173A-44B9-AF8D-C03E3B79CC77}" type="parTrans" cxnId="{1F422EF6-EB06-4F1F-976A-19DBF47F217A}">
      <dgm:prSet/>
      <dgm:spPr/>
      <dgm:t>
        <a:bodyPr/>
        <a:lstStyle/>
        <a:p>
          <a:endParaRPr lang="en-US"/>
        </a:p>
      </dgm:t>
    </dgm:pt>
    <dgm:pt modelId="{DF31F2C6-F84A-4E90-BA85-964E1F8C9853}" type="sibTrans" cxnId="{1F422EF6-EB06-4F1F-976A-19DBF47F217A}">
      <dgm:prSet/>
      <dgm:spPr/>
      <dgm:t>
        <a:bodyPr/>
        <a:lstStyle/>
        <a:p>
          <a:endParaRPr lang="en-US"/>
        </a:p>
      </dgm:t>
    </dgm:pt>
    <dgm:pt modelId="{3754BAAC-91E4-4ECA-A394-E63E6CF88E21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828B4F54-CE02-4590-9AB9-2D7C6FB4A0CE}" type="parTrans" cxnId="{93479ABA-B157-4C49-B8CE-7556DC0D93E7}">
      <dgm:prSet/>
      <dgm:spPr/>
      <dgm:t>
        <a:bodyPr/>
        <a:lstStyle/>
        <a:p>
          <a:endParaRPr lang="en-US"/>
        </a:p>
      </dgm:t>
    </dgm:pt>
    <dgm:pt modelId="{6CDFDA0D-CD15-4288-82C8-12DEE9CB7E2F}" type="sibTrans" cxnId="{93479ABA-B157-4C49-B8CE-7556DC0D93E7}">
      <dgm:prSet/>
      <dgm:spPr/>
      <dgm:t>
        <a:bodyPr/>
        <a:lstStyle/>
        <a:p>
          <a:endParaRPr lang="en-US"/>
        </a:p>
      </dgm:t>
    </dgm:pt>
    <dgm:pt modelId="{92D0BE72-E42C-4904-89B1-917A69A20885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87E6703-3FE0-4593-9512-D10B559B65FF}" type="parTrans" cxnId="{4E039081-85BA-400C-B020-58EF74A99489}">
      <dgm:prSet/>
      <dgm:spPr/>
      <dgm:t>
        <a:bodyPr/>
        <a:lstStyle/>
        <a:p>
          <a:endParaRPr lang="en-US"/>
        </a:p>
      </dgm:t>
    </dgm:pt>
    <dgm:pt modelId="{EA5D6BD3-21B3-4CB3-AED6-0828FFA7BFB6}" type="sibTrans" cxnId="{4E039081-85BA-400C-B020-58EF74A99489}">
      <dgm:prSet/>
      <dgm:spPr/>
      <dgm:t>
        <a:bodyPr/>
        <a:lstStyle/>
        <a:p>
          <a:endParaRPr lang="en-US"/>
        </a:p>
      </dgm:t>
    </dgm:pt>
    <dgm:pt modelId="{9454A951-2351-4CB3-A699-153E37C46C4B}">
      <dgm:prSet phldrT="[Text]"/>
      <dgm:spPr/>
      <dgm:t>
        <a:bodyPr/>
        <a:lstStyle/>
        <a:p>
          <a:r>
            <a:rPr lang="en-US" dirty="0"/>
            <a:t>Screen</a:t>
          </a:r>
        </a:p>
      </dgm:t>
    </dgm:pt>
    <dgm:pt modelId="{3265ADBE-5E91-487D-ACF1-BD76F7FA0BAD}" type="parTrans" cxnId="{09988F4A-8273-4654-A195-DE02F7F902ED}">
      <dgm:prSet/>
      <dgm:spPr/>
      <dgm:t>
        <a:bodyPr/>
        <a:lstStyle/>
        <a:p>
          <a:endParaRPr lang="en-US"/>
        </a:p>
      </dgm:t>
    </dgm:pt>
    <dgm:pt modelId="{9E014ADF-94E1-46EE-A54A-BA7391C866CA}" type="sibTrans" cxnId="{09988F4A-8273-4654-A195-DE02F7F902ED}">
      <dgm:prSet/>
      <dgm:spPr/>
      <dgm:t>
        <a:bodyPr/>
        <a:lstStyle/>
        <a:p>
          <a:endParaRPr lang="en-US"/>
        </a:p>
      </dgm:t>
    </dgm:pt>
    <dgm:pt modelId="{32A80199-E009-45BB-A3C3-7A9E5FBC8652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6122FC30-9218-4767-8D79-80D68DE89EB5}" type="parTrans" cxnId="{73936EBF-E98F-4245-AE70-5515293F1218}">
      <dgm:prSet/>
      <dgm:spPr/>
      <dgm:t>
        <a:bodyPr/>
        <a:lstStyle/>
        <a:p>
          <a:endParaRPr lang="en-US"/>
        </a:p>
      </dgm:t>
    </dgm:pt>
    <dgm:pt modelId="{5C572253-3245-4A66-B439-A8A304A9D21C}" type="sibTrans" cxnId="{73936EBF-E98F-4245-AE70-5515293F1218}">
      <dgm:prSet/>
      <dgm:spPr/>
      <dgm:t>
        <a:bodyPr/>
        <a:lstStyle/>
        <a:p>
          <a:endParaRPr lang="en-US"/>
        </a:p>
      </dgm:t>
    </dgm:pt>
    <dgm:pt modelId="{A3CA7204-0CE9-44E0-BD7B-E1AD3AFC24CA}">
      <dgm:prSet phldrT="[Text]"/>
      <dgm:spPr/>
      <dgm:t>
        <a:bodyPr/>
        <a:lstStyle/>
        <a:p>
          <a:r>
            <a:rPr lang="en-US" dirty="0"/>
            <a:t>Printer</a:t>
          </a:r>
        </a:p>
      </dgm:t>
    </dgm:pt>
    <dgm:pt modelId="{CEBCFE0E-E9CA-4E9D-A2C6-2ACF01199395}" type="parTrans" cxnId="{EDAF0B28-4657-4926-9AC2-82F7ADD34672}">
      <dgm:prSet/>
      <dgm:spPr/>
      <dgm:t>
        <a:bodyPr/>
        <a:lstStyle/>
        <a:p>
          <a:endParaRPr lang="en-US"/>
        </a:p>
      </dgm:t>
    </dgm:pt>
    <dgm:pt modelId="{C915FFEB-3943-4C5E-A673-47911311E032}" type="sibTrans" cxnId="{EDAF0B28-4657-4926-9AC2-82F7ADD34672}">
      <dgm:prSet/>
      <dgm:spPr/>
      <dgm:t>
        <a:bodyPr/>
        <a:lstStyle/>
        <a:p>
          <a:endParaRPr lang="en-US"/>
        </a:p>
      </dgm:t>
    </dgm:pt>
    <dgm:pt modelId="{1B6444F9-8B49-40DA-A711-106C0DC0C55F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E7B2F54D-1D46-4C21-9FD5-339A3507C65F}" type="parTrans" cxnId="{C04850DB-B4BB-4E14-A91D-35F11D8D55D3}">
      <dgm:prSet/>
      <dgm:spPr/>
      <dgm:t>
        <a:bodyPr/>
        <a:lstStyle/>
        <a:p>
          <a:endParaRPr lang="en-GB"/>
        </a:p>
      </dgm:t>
    </dgm:pt>
    <dgm:pt modelId="{6C062327-54AE-4033-94AC-46B804D2E153}" type="sibTrans" cxnId="{C04850DB-B4BB-4E14-A91D-35F11D8D55D3}">
      <dgm:prSet/>
      <dgm:spPr/>
      <dgm:t>
        <a:bodyPr/>
        <a:lstStyle/>
        <a:p>
          <a:endParaRPr lang="en-GB"/>
        </a:p>
      </dgm:t>
    </dgm:pt>
    <dgm:pt modelId="{622EFC0F-6208-49BD-AA22-BBDE69B0F779}" type="pres">
      <dgm:prSet presAssocID="{B8DB3DEA-32B1-4878-8D2C-9C4E82CD2509}" presName="theList" presStyleCnt="0">
        <dgm:presLayoutVars>
          <dgm:dir/>
          <dgm:animLvl val="lvl"/>
          <dgm:resizeHandles val="exact"/>
        </dgm:presLayoutVars>
      </dgm:prSet>
      <dgm:spPr/>
    </dgm:pt>
    <dgm:pt modelId="{EEE4B11C-C083-48C9-82EA-23CD381CA8B2}" type="pres">
      <dgm:prSet presAssocID="{5A1AEECF-89F2-437C-85FE-8B91D906941C}" presName="compNode" presStyleCnt="0"/>
      <dgm:spPr/>
    </dgm:pt>
    <dgm:pt modelId="{CAEDA458-5712-4E8D-9626-5212F6A6829A}" type="pres">
      <dgm:prSet presAssocID="{5A1AEECF-89F2-437C-85FE-8B91D906941C}" presName="noGeometry" presStyleCnt="0"/>
      <dgm:spPr/>
    </dgm:pt>
    <dgm:pt modelId="{B088E877-CB00-407E-9AD7-8209646B2ADD}" type="pres">
      <dgm:prSet presAssocID="{5A1AEECF-89F2-437C-85FE-8B91D906941C}" presName="childTextVisible" presStyleLbl="bgAccFollowNode1" presStyleIdx="0" presStyleCnt="3">
        <dgm:presLayoutVars>
          <dgm:bulletEnabled val="1"/>
        </dgm:presLayoutVars>
      </dgm:prSet>
      <dgm:spPr/>
    </dgm:pt>
    <dgm:pt modelId="{875C230D-2A9C-4CF0-83F7-49679173B16D}" type="pres">
      <dgm:prSet presAssocID="{5A1AEECF-89F2-437C-85FE-8B91D906941C}" presName="childTextHidden" presStyleLbl="bgAccFollowNode1" presStyleIdx="0" presStyleCnt="3"/>
      <dgm:spPr/>
    </dgm:pt>
    <dgm:pt modelId="{59EAE006-BC5C-4658-86A9-5A8889A45C4C}" type="pres">
      <dgm:prSet presAssocID="{5A1AEECF-89F2-437C-85FE-8B91D906941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AEB3638-FCFF-4948-9D09-1C290155FC8C}" type="pres">
      <dgm:prSet presAssocID="{5A1AEECF-89F2-437C-85FE-8B91D906941C}" presName="aSpace" presStyleCnt="0"/>
      <dgm:spPr/>
    </dgm:pt>
    <dgm:pt modelId="{C91F3ED0-EDE3-4B96-B9E3-0310BB6B7C7E}" type="pres">
      <dgm:prSet presAssocID="{DB7BA9FA-B020-404B-8CBE-532A064D8642}" presName="compNode" presStyleCnt="0"/>
      <dgm:spPr/>
    </dgm:pt>
    <dgm:pt modelId="{D112F8B0-E06D-48F8-B8CE-DC713ACCCB80}" type="pres">
      <dgm:prSet presAssocID="{DB7BA9FA-B020-404B-8CBE-532A064D8642}" presName="noGeometry" presStyleCnt="0"/>
      <dgm:spPr/>
    </dgm:pt>
    <dgm:pt modelId="{62BCF2C9-4CBE-4941-92C5-6F2E9E759AC3}" type="pres">
      <dgm:prSet presAssocID="{DB7BA9FA-B020-404B-8CBE-532A064D8642}" presName="childTextVisible" presStyleLbl="bgAccFollowNode1" presStyleIdx="1" presStyleCnt="3">
        <dgm:presLayoutVars>
          <dgm:bulletEnabled val="1"/>
        </dgm:presLayoutVars>
      </dgm:prSet>
      <dgm:spPr/>
    </dgm:pt>
    <dgm:pt modelId="{CA0EC6BE-FBD6-4E21-ADB8-A984B6FEB494}" type="pres">
      <dgm:prSet presAssocID="{DB7BA9FA-B020-404B-8CBE-532A064D8642}" presName="childTextHidden" presStyleLbl="bgAccFollowNode1" presStyleIdx="1" presStyleCnt="3"/>
      <dgm:spPr/>
    </dgm:pt>
    <dgm:pt modelId="{90EA9CAE-1E2C-4960-82C0-6E140D5CB6AD}" type="pres">
      <dgm:prSet presAssocID="{DB7BA9FA-B020-404B-8CBE-532A064D864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1A317E2-5D24-4FBE-820A-361DCCA6C50A}" type="pres">
      <dgm:prSet presAssocID="{DB7BA9FA-B020-404B-8CBE-532A064D8642}" presName="aSpace" presStyleCnt="0"/>
      <dgm:spPr/>
    </dgm:pt>
    <dgm:pt modelId="{BF376B24-DA90-4EDB-BCC1-8E0346D222BB}" type="pres">
      <dgm:prSet presAssocID="{92D0BE72-E42C-4904-89B1-917A69A20885}" presName="compNode" presStyleCnt="0"/>
      <dgm:spPr/>
    </dgm:pt>
    <dgm:pt modelId="{EF42827B-DB02-4F88-9355-4E3F89378E43}" type="pres">
      <dgm:prSet presAssocID="{92D0BE72-E42C-4904-89B1-917A69A20885}" presName="noGeometry" presStyleCnt="0"/>
      <dgm:spPr/>
    </dgm:pt>
    <dgm:pt modelId="{B7620235-2548-4BC3-A8BF-844AF4E882D5}" type="pres">
      <dgm:prSet presAssocID="{92D0BE72-E42C-4904-89B1-917A69A20885}" presName="childTextVisible" presStyleLbl="bgAccFollowNode1" presStyleIdx="2" presStyleCnt="3">
        <dgm:presLayoutVars>
          <dgm:bulletEnabled val="1"/>
        </dgm:presLayoutVars>
      </dgm:prSet>
      <dgm:spPr/>
    </dgm:pt>
    <dgm:pt modelId="{0538C725-9D8B-41E8-A35C-C4F726BF48B7}" type="pres">
      <dgm:prSet presAssocID="{92D0BE72-E42C-4904-89B1-917A69A20885}" presName="childTextHidden" presStyleLbl="bgAccFollowNode1" presStyleIdx="2" presStyleCnt="3"/>
      <dgm:spPr/>
    </dgm:pt>
    <dgm:pt modelId="{BF1875DA-D11C-4DB8-A46A-C2917896E69A}" type="pres">
      <dgm:prSet presAssocID="{92D0BE72-E42C-4904-89B1-917A69A2088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568F31C-6796-46A6-B1FB-2CA214F99FF0}" srcId="{5A1AEECF-89F2-437C-85FE-8B91D906941C}" destId="{9AE8D75C-E929-437D-976E-D2E9FD085C00}" srcOrd="1" destOrd="0" parTransId="{41D5657F-3DF8-4B16-A8E0-BD2E4780FD19}" sibTransId="{EE9C532D-FCD5-42B1-A385-27063BDFAA62}"/>
    <dgm:cxn modelId="{22AB9B23-D3D4-4AFF-A7CF-D4ADC01D64DB}" type="presOf" srcId="{A3CA7204-0CE9-44E0-BD7B-E1AD3AFC24CA}" destId="{0538C725-9D8B-41E8-A35C-C4F726BF48B7}" srcOrd="1" destOrd="2" presId="urn:microsoft.com/office/officeart/2005/8/layout/hProcess6"/>
    <dgm:cxn modelId="{EDAF0B28-4657-4926-9AC2-82F7ADD34672}" srcId="{92D0BE72-E42C-4904-89B1-917A69A20885}" destId="{A3CA7204-0CE9-44E0-BD7B-E1AD3AFC24CA}" srcOrd="2" destOrd="0" parTransId="{CEBCFE0E-E9CA-4E9D-A2C6-2ACF01199395}" sibTransId="{C915FFEB-3943-4C5E-A673-47911311E032}"/>
    <dgm:cxn modelId="{FAE40632-79D2-4FF7-9797-1B403EE0078C}" type="presOf" srcId="{EF1F3A37-3C83-4116-AE70-F1A2AE9D45E2}" destId="{B088E877-CB00-407E-9AD7-8209646B2ADD}" srcOrd="0" destOrd="0" presId="urn:microsoft.com/office/officeart/2005/8/layout/hProcess6"/>
    <dgm:cxn modelId="{45BA7D34-852F-45EF-93F7-C70FC1D6D459}" type="presOf" srcId="{9AE8D75C-E929-437D-976E-D2E9FD085C00}" destId="{B088E877-CB00-407E-9AD7-8209646B2ADD}" srcOrd="0" destOrd="1" presId="urn:microsoft.com/office/officeart/2005/8/layout/hProcess6"/>
    <dgm:cxn modelId="{AC1D9A5F-43F7-4F14-BFC7-A7F4FD6D5A94}" type="presOf" srcId="{EF1F3A37-3C83-4116-AE70-F1A2AE9D45E2}" destId="{875C230D-2A9C-4CF0-83F7-49679173B16D}" srcOrd="1" destOrd="0" presId="urn:microsoft.com/office/officeart/2005/8/layout/hProcess6"/>
    <dgm:cxn modelId="{9E152E60-F7B5-4A0B-AE9E-1282D53AA17B}" type="presOf" srcId="{DB7BA9FA-B020-404B-8CBE-532A064D8642}" destId="{90EA9CAE-1E2C-4960-82C0-6E140D5CB6AD}" srcOrd="0" destOrd="0" presId="urn:microsoft.com/office/officeart/2005/8/layout/hProcess6"/>
    <dgm:cxn modelId="{F89F0342-5071-4DC4-99DB-D64608CB4EE6}" type="presOf" srcId="{1B6444F9-8B49-40DA-A711-106C0DC0C55F}" destId="{CA0EC6BE-FBD6-4E21-ADB8-A984B6FEB494}" srcOrd="1" destOrd="0" presId="urn:microsoft.com/office/officeart/2005/8/layout/hProcess6"/>
    <dgm:cxn modelId="{A4846564-07C7-4169-8F8A-BB1B72CADD1F}" type="presOf" srcId="{9454A951-2351-4CB3-A699-153E37C46C4B}" destId="{B7620235-2548-4BC3-A8BF-844AF4E882D5}" srcOrd="0" destOrd="0" presId="urn:microsoft.com/office/officeart/2005/8/layout/hProcess6"/>
    <dgm:cxn modelId="{09988F4A-8273-4654-A195-DE02F7F902ED}" srcId="{92D0BE72-E42C-4904-89B1-917A69A20885}" destId="{9454A951-2351-4CB3-A699-153E37C46C4B}" srcOrd="0" destOrd="0" parTransId="{3265ADBE-5E91-487D-ACF1-BD76F7FA0BAD}" sibTransId="{9E014ADF-94E1-46EE-A54A-BA7391C866CA}"/>
    <dgm:cxn modelId="{7499236C-F508-4DF1-A8F1-66AA50CF681D}" type="presOf" srcId="{92D0BE72-E42C-4904-89B1-917A69A20885}" destId="{BF1875DA-D11C-4DB8-A46A-C2917896E69A}" srcOrd="0" destOrd="0" presId="urn:microsoft.com/office/officeart/2005/8/layout/hProcess6"/>
    <dgm:cxn modelId="{EB276F5A-C770-47D9-8602-891B9FAFF0E2}" type="presOf" srcId="{32A80199-E009-45BB-A3C3-7A9E5FBC8652}" destId="{B7620235-2548-4BC3-A8BF-844AF4E882D5}" srcOrd="0" destOrd="1" presId="urn:microsoft.com/office/officeart/2005/8/layout/hProcess6"/>
    <dgm:cxn modelId="{4E039081-85BA-400C-B020-58EF74A99489}" srcId="{B8DB3DEA-32B1-4878-8D2C-9C4E82CD2509}" destId="{92D0BE72-E42C-4904-89B1-917A69A20885}" srcOrd="2" destOrd="0" parTransId="{687E6703-3FE0-4593-9512-D10B559B65FF}" sibTransId="{EA5D6BD3-21B3-4CB3-AED6-0828FFA7BFB6}"/>
    <dgm:cxn modelId="{6B29BC83-E2D3-4F89-8434-5BDEBA98F544}" type="presOf" srcId="{B8DB3DEA-32B1-4878-8D2C-9C4E82CD2509}" destId="{622EFC0F-6208-49BD-AA22-BBDE69B0F779}" srcOrd="0" destOrd="0" presId="urn:microsoft.com/office/officeart/2005/8/layout/hProcess6"/>
    <dgm:cxn modelId="{30C15E86-EB1B-44CB-82DC-64D0C21D0028}" type="presOf" srcId="{A3CA7204-0CE9-44E0-BD7B-E1AD3AFC24CA}" destId="{B7620235-2548-4BC3-A8BF-844AF4E882D5}" srcOrd="0" destOrd="2" presId="urn:microsoft.com/office/officeart/2005/8/layout/hProcess6"/>
    <dgm:cxn modelId="{47C53292-3EA1-4E00-80B0-F98A838D6AC6}" type="presOf" srcId="{3754BAAC-91E4-4ECA-A394-E63E6CF88E21}" destId="{62BCF2C9-4CBE-4941-92C5-6F2E9E759AC3}" srcOrd="0" destOrd="1" presId="urn:microsoft.com/office/officeart/2005/8/layout/hProcess6"/>
    <dgm:cxn modelId="{F3B9169B-42E6-4F42-86AE-11D63D9289C6}" srcId="{B8DB3DEA-32B1-4878-8D2C-9C4E82CD2509}" destId="{5A1AEECF-89F2-437C-85FE-8B91D906941C}" srcOrd="0" destOrd="0" parTransId="{66DF9784-42A8-4620-A38E-A788D4289A92}" sibTransId="{5B9B6110-51D5-4ABE-BA8D-9D75CB85895F}"/>
    <dgm:cxn modelId="{D9E9639B-AC5E-415F-AC09-9C42921C69CE}" type="presOf" srcId="{32A80199-E009-45BB-A3C3-7A9E5FBC8652}" destId="{0538C725-9D8B-41E8-A35C-C4F726BF48B7}" srcOrd="1" destOrd="1" presId="urn:microsoft.com/office/officeart/2005/8/layout/hProcess6"/>
    <dgm:cxn modelId="{CA898A9C-5405-468D-AFB6-2E8FEA37165F}" srcId="{5A1AEECF-89F2-437C-85FE-8B91D906941C}" destId="{EF1F3A37-3C83-4116-AE70-F1A2AE9D45E2}" srcOrd="0" destOrd="0" parTransId="{438A087E-B0E2-4C6A-A242-1A3A15B9F0C4}" sibTransId="{9AE14647-E04A-4092-9532-FC0F6F4C20D9}"/>
    <dgm:cxn modelId="{AD1352B2-BDFA-46F2-9628-44C6D84804ED}" type="presOf" srcId="{1B6444F9-8B49-40DA-A711-106C0DC0C55F}" destId="{62BCF2C9-4CBE-4941-92C5-6F2E9E759AC3}" srcOrd="0" destOrd="0" presId="urn:microsoft.com/office/officeart/2005/8/layout/hProcess6"/>
    <dgm:cxn modelId="{93479ABA-B157-4C49-B8CE-7556DC0D93E7}" srcId="{DB7BA9FA-B020-404B-8CBE-532A064D8642}" destId="{3754BAAC-91E4-4ECA-A394-E63E6CF88E21}" srcOrd="1" destOrd="0" parTransId="{828B4F54-CE02-4590-9AB9-2D7C6FB4A0CE}" sibTransId="{6CDFDA0D-CD15-4288-82C8-12DEE9CB7E2F}"/>
    <dgm:cxn modelId="{73936EBF-E98F-4245-AE70-5515293F1218}" srcId="{92D0BE72-E42C-4904-89B1-917A69A20885}" destId="{32A80199-E009-45BB-A3C3-7A9E5FBC8652}" srcOrd="1" destOrd="0" parTransId="{6122FC30-9218-4767-8D79-80D68DE89EB5}" sibTransId="{5C572253-3245-4A66-B439-A8A304A9D21C}"/>
    <dgm:cxn modelId="{C7A3C1C8-495C-4F1E-95CB-C6CABB320868}" type="presOf" srcId="{9454A951-2351-4CB3-A699-153E37C46C4B}" destId="{0538C725-9D8B-41E8-A35C-C4F726BF48B7}" srcOrd="1" destOrd="0" presId="urn:microsoft.com/office/officeart/2005/8/layout/hProcess6"/>
    <dgm:cxn modelId="{70E333D3-C214-496B-A2D9-B5B194CAD228}" type="presOf" srcId="{5A1AEECF-89F2-437C-85FE-8B91D906941C}" destId="{59EAE006-BC5C-4658-86A9-5A8889A45C4C}" srcOrd="0" destOrd="0" presId="urn:microsoft.com/office/officeart/2005/8/layout/hProcess6"/>
    <dgm:cxn modelId="{CC1C5AD3-D755-4BD2-93BA-3ED406D3BA17}" type="presOf" srcId="{3754BAAC-91E4-4ECA-A394-E63E6CF88E21}" destId="{CA0EC6BE-FBD6-4E21-ADB8-A984B6FEB494}" srcOrd="1" destOrd="1" presId="urn:microsoft.com/office/officeart/2005/8/layout/hProcess6"/>
    <dgm:cxn modelId="{C04850DB-B4BB-4E14-A91D-35F11D8D55D3}" srcId="{DB7BA9FA-B020-404B-8CBE-532A064D8642}" destId="{1B6444F9-8B49-40DA-A711-106C0DC0C55F}" srcOrd="0" destOrd="0" parTransId="{E7B2F54D-1D46-4C21-9FD5-339A3507C65F}" sibTransId="{6C062327-54AE-4033-94AC-46B804D2E153}"/>
    <dgm:cxn modelId="{1F422EF6-EB06-4F1F-976A-19DBF47F217A}" srcId="{B8DB3DEA-32B1-4878-8D2C-9C4E82CD2509}" destId="{DB7BA9FA-B020-404B-8CBE-532A064D8642}" srcOrd="1" destOrd="0" parTransId="{66A547D6-173A-44B9-AF8D-C03E3B79CC77}" sibTransId="{DF31F2C6-F84A-4E90-BA85-964E1F8C9853}"/>
    <dgm:cxn modelId="{5658FDF6-9E8A-4EAA-9C6A-BB141C60AD7F}" type="presOf" srcId="{9AE8D75C-E929-437D-976E-D2E9FD085C00}" destId="{875C230D-2A9C-4CF0-83F7-49679173B16D}" srcOrd="1" destOrd="1" presId="urn:microsoft.com/office/officeart/2005/8/layout/hProcess6"/>
    <dgm:cxn modelId="{FC16BD04-5AA6-4C9C-B4F2-C42929AA0C83}" type="presParOf" srcId="{622EFC0F-6208-49BD-AA22-BBDE69B0F779}" destId="{EEE4B11C-C083-48C9-82EA-23CD381CA8B2}" srcOrd="0" destOrd="0" presId="urn:microsoft.com/office/officeart/2005/8/layout/hProcess6"/>
    <dgm:cxn modelId="{37F9124F-F7AC-41F3-ADD4-20FDC2AA153E}" type="presParOf" srcId="{EEE4B11C-C083-48C9-82EA-23CD381CA8B2}" destId="{CAEDA458-5712-4E8D-9626-5212F6A6829A}" srcOrd="0" destOrd="0" presId="urn:microsoft.com/office/officeart/2005/8/layout/hProcess6"/>
    <dgm:cxn modelId="{8410BC16-2F00-4F02-9468-3D2DA195A37E}" type="presParOf" srcId="{EEE4B11C-C083-48C9-82EA-23CD381CA8B2}" destId="{B088E877-CB00-407E-9AD7-8209646B2ADD}" srcOrd="1" destOrd="0" presId="urn:microsoft.com/office/officeart/2005/8/layout/hProcess6"/>
    <dgm:cxn modelId="{82F0545E-4E4B-495D-A5DD-A5B0EA4D3F5B}" type="presParOf" srcId="{EEE4B11C-C083-48C9-82EA-23CD381CA8B2}" destId="{875C230D-2A9C-4CF0-83F7-49679173B16D}" srcOrd="2" destOrd="0" presId="urn:microsoft.com/office/officeart/2005/8/layout/hProcess6"/>
    <dgm:cxn modelId="{B73E012A-0095-47D2-A76D-E00A8D19121D}" type="presParOf" srcId="{EEE4B11C-C083-48C9-82EA-23CD381CA8B2}" destId="{59EAE006-BC5C-4658-86A9-5A8889A45C4C}" srcOrd="3" destOrd="0" presId="urn:microsoft.com/office/officeart/2005/8/layout/hProcess6"/>
    <dgm:cxn modelId="{00BE7A26-11F8-4753-9894-D8C84FECD9D4}" type="presParOf" srcId="{622EFC0F-6208-49BD-AA22-BBDE69B0F779}" destId="{DAEB3638-FCFF-4948-9D09-1C290155FC8C}" srcOrd="1" destOrd="0" presId="urn:microsoft.com/office/officeart/2005/8/layout/hProcess6"/>
    <dgm:cxn modelId="{91C7197E-93A5-440C-9B5D-566663AAD9F4}" type="presParOf" srcId="{622EFC0F-6208-49BD-AA22-BBDE69B0F779}" destId="{C91F3ED0-EDE3-4B96-B9E3-0310BB6B7C7E}" srcOrd="2" destOrd="0" presId="urn:microsoft.com/office/officeart/2005/8/layout/hProcess6"/>
    <dgm:cxn modelId="{FF94C199-BA9C-46C3-9FED-EC3BDCA0C77D}" type="presParOf" srcId="{C91F3ED0-EDE3-4B96-B9E3-0310BB6B7C7E}" destId="{D112F8B0-E06D-48F8-B8CE-DC713ACCCB80}" srcOrd="0" destOrd="0" presId="urn:microsoft.com/office/officeart/2005/8/layout/hProcess6"/>
    <dgm:cxn modelId="{F9325A49-7F68-47C2-BE32-745B944B92D3}" type="presParOf" srcId="{C91F3ED0-EDE3-4B96-B9E3-0310BB6B7C7E}" destId="{62BCF2C9-4CBE-4941-92C5-6F2E9E759AC3}" srcOrd="1" destOrd="0" presId="urn:microsoft.com/office/officeart/2005/8/layout/hProcess6"/>
    <dgm:cxn modelId="{E2B30C75-55EF-4E98-83E0-7ED0B9CA72B2}" type="presParOf" srcId="{C91F3ED0-EDE3-4B96-B9E3-0310BB6B7C7E}" destId="{CA0EC6BE-FBD6-4E21-ADB8-A984B6FEB494}" srcOrd="2" destOrd="0" presId="urn:microsoft.com/office/officeart/2005/8/layout/hProcess6"/>
    <dgm:cxn modelId="{786B335E-4870-456C-B873-6D530EB475E0}" type="presParOf" srcId="{C91F3ED0-EDE3-4B96-B9E3-0310BB6B7C7E}" destId="{90EA9CAE-1E2C-4960-82C0-6E140D5CB6AD}" srcOrd="3" destOrd="0" presId="urn:microsoft.com/office/officeart/2005/8/layout/hProcess6"/>
    <dgm:cxn modelId="{5B7E8B3C-4B56-44AC-BF66-33D4B190CC5E}" type="presParOf" srcId="{622EFC0F-6208-49BD-AA22-BBDE69B0F779}" destId="{F1A317E2-5D24-4FBE-820A-361DCCA6C50A}" srcOrd="3" destOrd="0" presId="urn:microsoft.com/office/officeart/2005/8/layout/hProcess6"/>
    <dgm:cxn modelId="{F2BCA2BE-CA63-430A-99C1-F394C2BF2462}" type="presParOf" srcId="{622EFC0F-6208-49BD-AA22-BBDE69B0F779}" destId="{BF376B24-DA90-4EDB-BCC1-8E0346D222BB}" srcOrd="4" destOrd="0" presId="urn:microsoft.com/office/officeart/2005/8/layout/hProcess6"/>
    <dgm:cxn modelId="{7B6D973E-5A7B-4DF7-976E-CFB4127F8BCA}" type="presParOf" srcId="{BF376B24-DA90-4EDB-BCC1-8E0346D222BB}" destId="{EF42827B-DB02-4F88-9355-4E3F89378E43}" srcOrd="0" destOrd="0" presId="urn:microsoft.com/office/officeart/2005/8/layout/hProcess6"/>
    <dgm:cxn modelId="{99ED5250-6FAC-4925-B802-2411FCE3129E}" type="presParOf" srcId="{BF376B24-DA90-4EDB-BCC1-8E0346D222BB}" destId="{B7620235-2548-4BC3-A8BF-844AF4E882D5}" srcOrd="1" destOrd="0" presId="urn:microsoft.com/office/officeart/2005/8/layout/hProcess6"/>
    <dgm:cxn modelId="{4B5C0AE3-D7EF-4D91-84F4-2F35613D3DA2}" type="presParOf" srcId="{BF376B24-DA90-4EDB-BCC1-8E0346D222BB}" destId="{0538C725-9D8B-41E8-A35C-C4F726BF48B7}" srcOrd="2" destOrd="0" presId="urn:microsoft.com/office/officeart/2005/8/layout/hProcess6"/>
    <dgm:cxn modelId="{AEAF5016-0B8B-4541-916E-A77920F6AA7A}" type="presParOf" srcId="{BF376B24-DA90-4EDB-BCC1-8E0346D222BB}" destId="{BF1875DA-D11C-4DB8-A46A-C2917896E69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B3DEA-32B1-4878-8D2C-9C4E82CD2509}" type="doc">
      <dgm:prSet loTypeId="urn:microsoft.com/office/officeart/2005/8/layout/hProcess6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AEECF-89F2-437C-85FE-8B91D906941C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66DF9784-42A8-4620-A38E-A788D4289A92}" type="parTrans" cxnId="{F3B9169B-42E6-4F42-86AE-11D63D9289C6}">
      <dgm:prSet/>
      <dgm:spPr/>
      <dgm:t>
        <a:bodyPr/>
        <a:lstStyle/>
        <a:p>
          <a:endParaRPr lang="en-US"/>
        </a:p>
      </dgm:t>
    </dgm:pt>
    <dgm:pt modelId="{5B9B6110-51D5-4ABE-BA8D-9D75CB85895F}" type="sibTrans" cxnId="{F3B9169B-42E6-4F42-86AE-11D63D9289C6}">
      <dgm:prSet/>
      <dgm:spPr/>
      <dgm:t>
        <a:bodyPr/>
        <a:lstStyle/>
        <a:p>
          <a:endParaRPr lang="en-US"/>
        </a:p>
      </dgm:t>
    </dgm:pt>
    <dgm:pt modelId="{EF1F3A37-3C83-4116-AE70-F1A2AE9D45E2}">
      <dgm:prSet phldrT="[Text]"/>
      <dgm:spPr/>
      <dgm:t>
        <a:bodyPr/>
        <a:lstStyle/>
        <a:p>
          <a:r>
            <a:rPr lang="en-US" dirty="0"/>
            <a:t>Keyboard</a:t>
          </a:r>
        </a:p>
      </dgm:t>
    </dgm:pt>
    <dgm:pt modelId="{438A087E-B0E2-4C6A-A242-1A3A15B9F0C4}" type="parTrans" cxnId="{CA898A9C-5405-468D-AFB6-2E8FEA37165F}">
      <dgm:prSet/>
      <dgm:spPr/>
      <dgm:t>
        <a:bodyPr/>
        <a:lstStyle/>
        <a:p>
          <a:endParaRPr lang="en-US"/>
        </a:p>
      </dgm:t>
    </dgm:pt>
    <dgm:pt modelId="{9AE14647-E04A-4092-9532-FC0F6F4C20D9}" type="sibTrans" cxnId="{CA898A9C-5405-468D-AFB6-2E8FEA37165F}">
      <dgm:prSet/>
      <dgm:spPr/>
      <dgm:t>
        <a:bodyPr/>
        <a:lstStyle/>
        <a:p>
          <a:endParaRPr lang="en-US"/>
        </a:p>
      </dgm:t>
    </dgm:pt>
    <dgm:pt modelId="{9AE8D75C-E929-437D-976E-D2E9FD085C00}">
      <dgm:prSet phldrT="[Text]"/>
      <dgm:spPr/>
      <dgm:t>
        <a:bodyPr/>
        <a:lstStyle/>
        <a:p>
          <a:r>
            <a:rPr lang="en-US" dirty="0"/>
            <a:t>Mouse</a:t>
          </a:r>
        </a:p>
      </dgm:t>
    </dgm:pt>
    <dgm:pt modelId="{41D5657F-3DF8-4B16-A8E0-BD2E4780FD19}" type="parTrans" cxnId="{4568F31C-6796-46A6-B1FB-2CA214F99FF0}">
      <dgm:prSet/>
      <dgm:spPr/>
      <dgm:t>
        <a:bodyPr/>
        <a:lstStyle/>
        <a:p>
          <a:endParaRPr lang="en-US"/>
        </a:p>
      </dgm:t>
    </dgm:pt>
    <dgm:pt modelId="{EE9C532D-FCD5-42B1-A385-27063BDFAA62}" type="sibTrans" cxnId="{4568F31C-6796-46A6-B1FB-2CA214F99FF0}">
      <dgm:prSet/>
      <dgm:spPr/>
      <dgm:t>
        <a:bodyPr/>
        <a:lstStyle/>
        <a:p>
          <a:endParaRPr lang="en-US"/>
        </a:p>
      </dgm:t>
    </dgm:pt>
    <dgm:pt modelId="{DB7BA9FA-B020-404B-8CBE-532A064D8642}">
      <dgm:prSet phldrT="[Text]"/>
      <dgm:spPr/>
      <dgm:t>
        <a:bodyPr/>
        <a:lstStyle/>
        <a:p>
          <a:r>
            <a:rPr lang="en-US" dirty="0"/>
            <a:t>Processing</a:t>
          </a:r>
        </a:p>
      </dgm:t>
    </dgm:pt>
    <dgm:pt modelId="{66A547D6-173A-44B9-AF8D-C03E3B79CC77}" type="parTrans" cxnId="{1F422EF6-EB06-4F1F-976A-19DBF47F217A}">
      <dgm:prSet/>
      <dgm:spPr/>
      <dgm:t>
        <a:bodyPr/>
        <a:lstStyle/>
        <a:p>
          <a:endParaRPr lang="en-US"/>
        </a:p>
      </dgm:t>
    </dgm:pt>
    <dgm:pt modelId="{DF31F2C6-F84A-4E90-BA85-964E1F8C9853}" type="sibTrans" cxnId="{1F422EF6-EB06-4F1F-976A-19DBF47F217A}">
      <dgm:prSet/>
      <dgm:spPr/>
      <dgm:t>
        <a:bodyPr/>
        <a:lstStyle/>
        <a:p>
          <a:endParaRPr lang="en-US"/>
        </a:p>
      </dgm:t>
    </dgm:pt>
    <dgm:pt modelId="{3754BAAC-91E4-4ECA-A394-E63E6CF88E21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828B4F54-CE02-4590-9AB9-2D7C6FB4A0CE}" type="parTrans" cxnId="{93479ABA-B157-4C49-B8CE-7556DC0D93E7}">
      <dgm:prSet/>
      <dgm:spPr/>
      <dgm:t>
        <a:bodyPr/>
        <a:lstStyle/>
        <a:p>
          <a:endParaRPr lang="en-US"/>
        </a:p>
      </dgm:t>
    </dgm:pt>
    <dgm:pt modelId="{6CDFDA0D-CD15-4288-82C8-12DEE9CB7E2F}" type="sibTrans" cxnId="{93479ABA-B157-4C49-B8CE-7556DC0D93E7}">
      <dgm:prSet/>
      <dgm:spPr/>
      <dgm:t>
        <a:bodyPr/>
        <a:lstStyle/>
        <a:p>
          <a:endParaRPr lang="en-US"/>
        </a:p>
      </dgm:t>
    </dgm:pt>
    <dgm:pt modelId="{92D0BE72-E42C-4904-89B1-917A69A20885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87E6703-3FE0-4593-9512-D10B559B65FF}" type="parTrans" cxnId="{4E039081-85BA-400C-B020-58EF74A99489}">
      <dgm:prSet/>
      <dgm:spPr/>
      <dgm:t>
        <a:bodyPr/>
        <a:lstStyle/>
        <a:p>
          <a:endParaRPr lang="en-US"/>
        </a:p>
      </dgm:t>
    </dgm:pt>
    <dgm:pt modelId="{EA5D6BD3-21B3-4CB3-AED6-0828FFA7BFB6}" type="sibTrans" cxnId="{4E039081-85BA-400C-B020-58EF74A99489}">
      <dgm:prSet/>
      <dgm:spPr/>
      <dgm:t>
        <a:bodyPr/>
        <a:lstStyle/>
        <a:p>
          <a:endParaRPr lang="en-US"/>
        </a:p>
      </dgm:t>
    </dgm:pt>
    <dgm:pt modelId="{9454A951-2351-4CB3-A699-153E37C46C4B}">
      <dgm:prSet phldrT="[Text]"/>
      <dgm:spPr/>
      <dgm:t>
        <a:bodyPr/>
        <a:lstStyle/>
        <a:p>
          <a:r>
            <a:rPr lang="en-US" dirty="0"/>
            <a:t>Screen</a:t>
          </a:r>
        </a:p>
      </dgm:t>
    </dgm:pt>
    <dgm:pt modelId="{3265ADBE-5E91-487D-ACF1-BD76F7FA0BAD}" type="parTrans" cxnId="{09988F4A-8273-4654-A195-DE02F7F902ED}">
      <dgm:prSet/>
      <dgm:spPr/>
      <dgm:t>
        <a:bodyPr/>
        <a:lstStyle/>
        <a:p>
          <a:endParaRPr lang="en-US"/>
        </a:p>
      </dgm:t>
    </dgm:pt>
    <dgm:pt modelId="{9E014ADF-94E1-46EE-A54A-BA7391C866CA}" type="sibTrans" cxnId="{09988F4A-8273-4654-A195-DE02F7F902ED}">
      <dgm:prSet/>
      <dgm:spPr/>
      <dgm:t>
        <a:bodyPr/>
        <a:lstStyle/>
        <a:p>
          <a:endParaRPr lang="en-US"/>
        </a:p>
      </dgm:t>
    </dgm:pt>
    <dgm:pt modelId="{32A80199-E009-45BB-A3C3-7A9E5FBC8652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6122FC30-9218-4767-8D79-80D68DE89EB5}" type="parTrans" cxnId="{73936EBF-E98F-4245-AE70-5515293F1218}">
      <dgm:prSet/>
      <dgm:spPr/>
      <dgm:t>
        <a:bodyPr/>
        <a:lstStyle/>
        <a:p>
          <a:endParaRPr lang="en-US"/>
        </a:p>
      </dgm:t>
    </dgm:pt>
    <dgm:pt modelId="{5C572253-3245-4A66-B439-A8A304A9D21C}" type="sibTrans" cxnId="{73936EBF-E98F-4245-AE70-5515293F1218}">
      <dgm:prSet/>
      <dgm:spPr/>
      <dgm:t>
        <a:bodyPr/>
        <a:lstStyle/>
        <a:p>
          <a:endParaRPr lang="en-US"/>
        </a:p>
      </dgm:t>
    </dgm:pt>
    <dgm:pt modelId="{A3CA7204-0CE9-44E0-BD7B-E1AD3AFC24CA}">
      <dgm:prSet phldrT="[Text]"/>
      <dgm:spPr/>
      <dgm:t>
        <a:bodyPr/>
        <a:lstStyle/>
        <a:p>
          <a:r>
            <a:rPr lang="en-US" dirty="0"/>
            <a:t>Printer</a:t>
          </a:r>
        </a:p>
      </dgm:t>
    </dgm:pt>
    <dgm:pt modelId="{CEBCFE0E-E9CA-4E9D-A2C6-2ACF01199395}" type="parTrans" cxnId="{EDAF0B28-4657-4926-9AC2-82F7ADD34672}">
      <dgm:prSet/>
      <dgm:spPr/>
      <dgm:t>
        <a:bodyPr/>
        <a:lstStyle/>
        <a:p>
          <a:endParaRPr lang="en-US"/>
        </a:p>
      </dgm:t>
    </dgm:pt>
    <dgm:pt modelId="{C915FFEB-3943-4C5E-A673-47911311E032}" type="sibTrans" cxnId="{EDAF0B28-4657-4926-9AC2-82F7ADD34672}">
      <dgm:prSet/>
      <dgm:spPr/>
      <dgm:t>
        <a:bodyPr/>
        <a:lstStyle/>
        <a:p>
          <a:endParaRPr lang="en-US"/>
        </a:p>
      </dgm:t>
    </dgm:pt>
    <dgm:pt modelId="{1B6444F9-8B49-40DA-A711-106C0DC0C55F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E7B2F54D-1D46-4C21-9FD5-339A3507C65F}" type="parTrans" cxnId="{C04850DB-B4BB-4E14-A91D-35F11D8D55D3}">
      <dgm:prSet/>
      <dgm:spPr/>
      <dgm:t>
        <a:bodyPr/>
        <a:lstStyle/>
        <a:p>
          <a:endParaRPr lang="en-GB"/>
        </a:p>
      </dgm:t>
    </dgm:pt>
    <dgm:pt modelId="{6C062327-54AE-4033-94AC-46B804D2E153}" type="sibTrans" cxnId="{C04850DB-B4BB-4E14-A91D-35F11D8D55D3}">
      <dgm:prSet/>
      <dgm:spPr/>
      <dgm:t>
        <a:bodyPr/>
        <a:lstStyle/>
        <a:p>
          <a:endParaRPr lang="en-GB"/>
        </a:p>
      </dgm:t>
    </dgm:pt>
    <dgm:pt modelId="{622EFC0F-6208-49BD-AA22-BBDE69B0F779}" type="pres">
      <dgm:prSet presAssocID="{B8DB3DEA-32B1-4878-8D2C-9C4E82CD2509}" presName="theList" presStyleCnt="0">
        <dgm:presLayoutVars>
          <dgm:dir/>
          <dgm:animLvl val="lvl"/>
          <dgm:resizeHandles val="exact"/>
        </dgm:presLayoutVars>
      </dgm:prSet>
      <dgm:spPr/>
    </dgm:pt>
    <dgm:pt modelId="{EEE4B11C-C083-48C9-82EA-23CD381CA8B2}" type="pres">
      <dgm:prSet presAssocID="{5A1AEECF-89F2-437C-85FE-8B91D906941C}" presName="compNode" presStyleCnt="0"/>
      <dgm:spPr/>
    </dgm:pt>
    <dgm:pt modelId="{CAEDA458-5712-4E8D-9626-5212F6A6829A}" type="pres">
      <dgm:prSet presAssocID="{5A1AEECF-89F2-437C-85FE-8B91D906941C}" presName="noGeometry" presStyleCnt="0"/>
      <dgm:spPr/>
    </dgm:pt>
    <dgm:pt modelId="{B088E877-CB00-407E-9AD7-8209646B2ADD}" type="pres">
      <dgm:prSet presAssocID="{5A1AEECF-89F2-437C-85FE-8B91D906941C}" presName="childTextVisible" presStyleLbl="bgAccFollowNode1" presStyleIdx="0" presStyleCnt="3">
        <dgm:presLayoutVars>
          <dgm:bulletEnabled val="1"/>
        </dgm:presLayoutVars>
      </dgm:prSet>
      <dgm:spPr/>
    </dgm:pt>
    <dgm:pt modelId="{875C230D-2A9C-4CF0-83F7-49679173B16D}" type="pres">
      <dgm:prSet presAssocID="{5A1AEECF-89F2-437C-85FE-8B91D906941C}" presName="childTextHidden" presStyleLbl="bgAccFollowNode1" presStyleIdx="0" presStyleCnt="3"/>
      <dgm:spPr/>
    </dgm:pt>
    <dgm:pt modelId="{59EAE006-BC5C-4658-86A9-5A8889A45C4C}" type="pres">
      <dgm:prSet presAssocID="{5A1AEECF-89F2-437C-85FE-8B91D906941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AEB3638-FCFF-4948-9D09-1C290155FC8C}" type="pres">
      <dgm:prSet presAssocID="{5A1AEECF-89F2-437C-85FE-8B91D906941C}" presName="aSpace" presStyleCnt="0"/>
      <dgm:spPr/>
    </dgm:pt>
    <dgm:pt modelId="{C91F3ED0-EDE3-4B96-B9E3-0310BB6B7C7E}" type="pres">
      <dgm:prSet presAssocID="{DB7BA9FA-B020-404B-8CBE-532A064D8642}" presName="compNode" presStyleCnt="0"/>
      <dgm:spPr/>
    </dgm:pt>
    <dgm:pt modelId="{D112F8B0-E06D-48F8-B8CE-DC713ACCCB80}" type="pres">
      <dgm:prSet presAssocID="{DB7BA9FA-B020-404B-8CBE-532A064D8642}" presName="noGeometry" presStyleCnt="0"/>
      <dgm:spPr/>
    </dgm:pt>
    <dgm:pt modelId="{62BCF2C9-4CBE-4941-92C5-6F2E9E759AC3}" type="pres">
      <dgm:prSet presAssocID="{DB7BA9FA-B020-404B-8CBE-532A064D8642}" presName="childTextVisible" presStyleLbl="bgAccFollowNode1" presStyleIdx="1" presStyleCnt="3">
        <dgm:presLayoutVars>
          <dgm:bulletEnabled val="1"/>
        </dgm:presLayoutVars>
      </dgm:prSet>
      <dgm:spPr/>
    </dgm:pt>
    <dgm:pt modelId="{CA0EC6BE-FBD6-4E21-ADB8-A984B6FEB494}" type="pres">
      <dgm:prSet presAssocID="{DB7BA9FA-B020-404B-8CBE-532A064D8642}" presName="childTextHidden" presStyleLbl="bgAccFollowNode1" presStyleIdx="1" presStyleCnt="3"/>
      <dgm:spPr/>
    </dgm:pt>
    <dgm:pt modelId="{90EA9CAE-1E2C-4960-82C0-6E140D5CB6AD}" type="pres">
      <dgm:prSet presAssocID="{DB7BA9FA-B020-404B-8CBE-532A064D864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1A317E2-5D24-4FBE-820A-361DCCA6C50A}" type="pres">
      <dgm:prSet presAssocID="{DB7BA9FA-B020-404B-8CBE-532A064D8642}" presName="aSpace" presStyleCnt="0"/>
      <dgm:spPr/>
    </dgm:pt>
    <dgm:pt modelId="{BF376B24-DA90-4EDB-BCC1-8E0346D222BB}" type="pres">
      <dgm:prSet presAssocID="{92D0BE72-E42C-4904-89B1-917A69A20885}" presName="compNode" presStyleCnt="0"/>
      <dgm:spPr/>
    </dgm:pt>
    <dgm:pt modelId="{EF42827B-DB02-4F88-9355-4E3F89378E43}" type="pres">
      <dgm:prSet presAssocID="{92D0BE72-E42C-4904-89B1-917A69A20885}" presName="noGeometry" presStyleCnt="0"/>
      <dgm:spPr/>
    </dgm:pt>
    <dgm:pt modelId="{B7620235-2548-4BC3-A8BF-844AF4E882D5}" type="pres">
      <dgm:prSet presAssocID="{92D0BE72-E42C-4904-89B1-917A69A20885}" presName="childTextVisible" presStyleLbl="bgAccFollowNode1" presStyleIdx="2" presStyleCnt="3">
        <dgm:presLayoutVars>
          <dgm:bulletEnabled val="1"/>
        </dgm:presLayoutVars>
      </dgm:prSet>
      <dgm:spPr/>
    </dgm:pt>
    <dgm:pt modelId="{0538C725-9D8B-41E8-A35C-C4F726BF48B7}" type="pres">
      <dgm:prSet presAssocID="{92D0BE72-E42C-4904-89B1-917A69A20885}" presName="childTextHidden" presStyleLbl="bgAccFollowNode1" presStyleIdx="2" presStyleCnt="3"/>
      <dgm:spPr/>
    </dgm:pt>
    <dgm:pt modelId="{BF1875DA-D11C-4DB8-A46A-C2917896E69A}" type="pres">
      <dgm:prSet presAssocID="{92D0BE72-E42C-4904-89B1-917A69A2088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568F31C-6796-46A6-B1FB-2CA214F99FF0}" srcId="{5A1AEECF-89F2-437C-85FE-8B91D906941C}" destId="{9AE8D75C-E929-437D-976E-D2E9FD085C00}" srcOrd="1" destOrd="0" parTransId="{41D5657F-3DF8-4B16-A8E0-BD2E4780FD19}" sibTransId="{EE9C532D-FCD5-42B1-A385-27063BDFAA62}"/>
    <dgm:cxn modelId="{22AB9B23-D3D4-4AFF-A7CF-D4ADC01D64DB}" type="presOf" srcId="{A3CA7204-0CE9-44E0-BD7B-E1AD3AFC24CA}" destId="{0538C725-9D8B-41E8-A35C-C4F726BF48B7}" srcOrd="1" destOrd="2" presId="urn:microsoft.com/office/officeart/2005/8/layout/hProcess6"/>
    <dgm:cxn modelId="{EDAF0B28-4657-4926-9AC2-82F7ADD34672}" srcId="{92D0BE72-E42C-4904-89B1-917A69A20885}" destId="{A3CA7204-0CE9-44E0-BD7B-E1AD3AFC24CA}" srcOrd="2" destOrd="0" parTransId="{CEBCFE0E-E9CA-4E9D-A2C6-2ACF01199395}" sibTransId="{C915FFEB-3943-4C5E-A673-47911311E032}"/>
    <dgm:cxn modelId="{FAE40632-79D2-4FF7-9797-1B403EE0078C}" type="presOf" srcId="{EF1F3A37-3C83-4116-AE70-F1A2AE9D45E2}" destId="{B088E877-CB00-407E-9AD7-8209646B2ADD}" srcOrd="0" destOrd="0" presId="urn:microsoft.com/office/officeart/2005/8/layout/hProcess6"/>
    <dgm:cxn modelId="{45BA7D34-852F-45EF-93F7-C70FC1D6D459}" type="presOf" srcId="{9AE8D75C-E929-437D-976E-D2E9FD085C00}" destId="{B088E877-CB00-407E-9AD7-8209646B2ADD}" srcOrd="0" destOrd="1" presId="urn:microsoft.com/office/officeart/2005/8/layout/hProcess6"/>
    <dgm:cxn modelId="{AC1D9A5F-43F7-4F14-BFC7-A7F4FD6D5A94}" type="presOf" srcId="{EF1F3A37-3C83-4116-AE70-F1A2AE9D45E2}" destId="{875C230D-2A9C-4CF0-83F7-49679173B16D}" srcOrd="1" destOrd="0" presId="urn:microsoft.com/office/officeart/2005/8/layout/hProcess6"/>
    <dgm:cxn modelId="{9E152E60-F7B5-4A0B-AE9E-1282D53AA17B}" type="presOf" srcId="{DB7BA9FA-B020-404B-8CBE-532A064D8642}" destId="{90EA9CAE-1E2C-4960-82C0-6E140D5CB6AD}" srcOrd="0" destOrd="0" presId="urn:microsoft.com/office/officeart/2005/8/layout/hProcess6"/>
    <dgm:cxn modelId="{F89F0342-5071-4DC4-99DB-D64608CB4EE6}" type="presOf" srcId="{1B6444F9-8B49-40DA-A711-106C0DC0C55F}" destId="{CA0EC6BE-FBD6-4E21-ADB8-A984B6FEB494}" srcOrd="1" destOrd="0" presId="urn:microsoft.com/office/officeart/2005/8/layout/hProcess6"/>
    <dgm:cxn modelId="{A4846564-07C7-4169-8F8A-BB1B72CADD1F}" type="presOf" srcId="{9454A951-2351-4CB3-A699-153E37C46C4B}" destId="{B7620235-2548-4BC3-A8BF-844AF4E882D5}" srcOrd="0" destOrd="0" presId="urn:microsoft.com/office/officeart/2005/8/layout/hProcess6"/>
    <dgm:cxn modelId="{09988F4A-8273-4654-A195-DE02F7F902ED}" srcId="{92D0BE72-E42C-4904-89B1-917A69A20885}" destId="{9454A951-2351-4CB3-A699-153E37C46C4B}" srcOrd="0" destOrd="0" parTransId="{3265ADBE-5E91-487D-ACF1-BD76F7FA0BAD}" sibTransId="{9E014ADF-94E1-46EE-A54A-BA7391C866CA}"/>
    <dgm:cxn modelId="{7499236C-F508-4DF1-A8F1-66AA50CF681D}" type="presOf" srcId="{92D0BE72-E42C-4904-89B1-917A69A20885}" destId="{BF1875DA-D11C-4DB8-A46A-C2917896E69A}" srcOrd="0" destOrd="0" presId="urn:microsoft.com/office/officeart/2005/8/layout/hProcess6"/>
    <dgm:cxn modelId="{EB276F5A-C770-47D9-8602-891B9FAFF0E2}" type="presOf" srcId="{32A80199-E009-45BB-A3C3-7A9E5FBC8652}" destId="{B7620235-2548-4BC3-A8BF-844AF4E882D5}" srcOrd="0" destOrd="1" presId="urn:microsoft.com/office/officeart/2005/8/layout/hProcess6"/>
    <dgm:cxn modelId="{4E039081-85BA-400C-B020-58EF74A99489}" srcId="{B8DB3DEA-32B1-4878-8D2C-9C4E82CD2509}" destId="{92D0BE72-E42C-4904-89B1-917A69A20885}" srcOrd="2" destOrd="0" parTransId="{687E6703-3FE0-4593-9512-D10B559B65FF}" sibTransId="{EA5D6BD3-21B3-4CB3-AED6-0828FFA7BFB6}"/>
    <dgm:cxn modelId="{6B29BC83-E2D3-4F89-8434-5BDEBA98F544}" type="presOf" srcId="{B8DB3DEA-32B1-4878-8D2C-9C4E82CD2509}" destId="{622EFC0F-6208-49BD-AA22-BBDE69B0F779}" srcOrd="0" destOrd="0" presId="urn:microsoft.com/office/officeart/2005/8/layout/hProcess6"/>
    <dgm:cxn modelId="{30C15E86-EB1B-44CB-82DC-64D0C21D0028}" type="presOf" srcId="{A3CA7204-0CE9-44E0-BD7B-E1AD3AFC24CA}" destId="{B7620235-2548-4BC3-A8BF-844AF4E882D5}" srcOrd="0" destOrd="2" presId="urn:microsoft.com/office/officeart/2005/8/layout/hProcess6"/>
    <dgm:cxn modelId="{47C53292-3EA1-4E00-80B0-F98A838D6AC6}" type="presOf" srcId="{3754BAAC-91E4-4ECA-A394-E63E6CF88E21}" destId="{62BCF2C9-4CBE-4941-92C5-6F2E9E759AC3}" srcOrd="0" destOrd="1" presId="urn:microsoft.com/office/officeart/2005/8/layout/hProcess6"/>
    <dgm:cxn modelId="{F3B9169B-42E6-4F42-86AE-11D63D9289C6}" srcId="{B8DB3DEA-32B1-4878-8D2C-9C4E82CD2509}" destId="{5A1AEECF-89F2-437C-85FE-8B91D906941C}" srcOrd="0" destOrd="0" parTransId="{66DF9784-42A8-4620-A38E-A788D4289A92}" sibTransId="{5B9B6110-51D5-4ABE-BA8D-9D75CB85895F}"/>
    <dgm:cxn modelId="{D9E9639B-AC5E-415F-AC09-9C42921C69CE}" type="presOf" srcId="{32A80199-E009-45BB-A3C3-7A9E5FBC8652}" destId="{0538C725-9D8B-41E8-A35C-C4F726BF48B7}" srcOrd="1" destOrd="1" presId="urn:microsoft.com/office/officeart/2005/8/layout/hProcess6"/>
    <dgm:cxn modelId="{CA898A9C-5405-468D-AFB6-2E8FEA37165F}" srcId="{5A1AEECF-89F2-437C-85FE-8B91D906941C}" destId="{EF1F3A37-3C83-4116-AE70-F1A2AE9D45E2}" srcOrd="0" destOrd="0" parTransId="{438A087E-B0E2-4C6A-A242-1A3A15B9F0C4}" sibTransId="{9AE14647-E04A-4092-9532-FC0F6F4C20D9}"/>
    <dgm:cxn modelId="{AD1352B2-BDFA-46F2-9628-44C6D84804ED}" type="presOf" srcId="{1B6444F9-8B49-40DA-A711-106C0DC0C55F}" destId="{62BCF2C9-4CBE-4941-92C5-6F2E9E759AC3}" srcOrd="0" destOrd="0" presId="urn:microsoft.com/office/officeart/2005/8/layout/hProcess6"/>
    <dgm:cxn modelId="{93479ABA-B157-4C49-B8CE-7556DC0D93E7}" srcId="{DB7BA9FA-B020-404B-8CBE-532A064D8642}" destId="{3754BAAC-91E4-4ECA-A394-E63E6CF88E21}" srcOrd="1" destOrd="0" parTransId="{828B4F54-CE02-4590-9AB9-2D7C6FB4A0CE}" sibTransId="{6CDFDA0D-CD15-4288-82C8-12DEE9CB7E2F}"/>
    <dgm:cxn modelId="{73936EBF-E98F-4245-AE70-5515293F1218}" srcId="{92D0BE72-E42C-4904-89B1-917A69A20885}" destId="{32A80199-E009-45BB-A3C3-7A9E5FBC8652}" srcOrd="1" destOrd="0" parTransId="{6122FC30-9218-4767-8D79-80D68DE89EB5}" sibTransId="{5C572253-3245-4A66-B439-A8A304A9D21C}"/>
    <dgm:cxn modelId="{C7A3C1C8-495C-4F1E-95CB-C6CABB320868}" type="presOf" srcId="{9454A951-2351-4CB3-A699-153E37C46C4B}" destId="{0538C725-9D8B-41E8-A35C-C4F726BF48B7}" srcOrd="1" destOrd="0" presId="urn:microsoft.com/office/officeart/2005/8/layout/hProcess6"/>
    <dgm:cxn modelId="{70E333D3-C214-496B-A2D9-B5B194CAD228}" type="presOf" srcId="{5A1AEECF-89F2-437C-85FE-8B91D906941C}" destId="{59EAE006-BC5C-4658-86A9-5A8889A45C4C}" srcOrd="0" destOrd="0" presId="urn:microsoft.com/office/officeart/2005/8/layout/hProcess6"/>
    <dgm:cxn modelId="{CC1C5AD3-D755-4BD2-93BA-3ED406D3BA17}" type="presOf" srcId="{3754BAAC-91E4-4ECA-A394-E63E6CF88E21}" destId="{CA0EC6BE-FBD6-4E21-ADB8-A984B6FEB494}" srcOrd="1" destOrd="1" presId="urn:microsoft.com/office/officeart/2005/8/layout/hProcess6"/>
    <dgm:cxn modelId="{C04850DB-B4BB-4E14-A91D-35F11D8D55D3}" srcId="{DB7BA9FA-B020-404B-8CBE-532A064D8642}" destId="{1B6444F9-8B49-40DA-A711-106C0DC0C55F}" srcOrd="0" destOrd="0" parTransId="{E7B2F54D-1D46-4C21-9FD5-339A3507C65F}" sibTransId="{6C062327-54AE-4033-94AC-46B804D2E153}"/>
    <dgm:cxn modelId="{1F422EF6-EB06-4F1F-976A-19DBF47F217A}" srcId="{B8DB3DEA-32B1-4878-8D2C-9C4E82CD2509}" destId="{DB7BA9FA-B020-404B-8CBE-532A064D8642}" srcOrd="1" destOrd="0" parTransId="{66A547D6-173A-44B9-AF8D-C03E3B79CC77}" sibTransId="{DF31F2C6-F84A-4E90-BA85-964E1F8C9853}"/>
    <dgm:cxn modelId="{5658FDF6-9E8A-4EAA-9C6A-BB141C60AD7F}" type="presOf" srcId="{9AE8D75C-E929-437D-976E-D2E9FD085C00}" destId="{875C230D-2A9C-4CF0-83F7-49679173B16D}" srcOrd="1" destOrd="1" presId="urn:microsoft.com/office/officeart/2005/8/layout/hProcess6"/>
    <dgm:cxn modelId="{FC16BD04-5AA6-4C9C-B4F2-C42929AA0C83}" type="presParOf" srcId="{622EFC0F-6208-49BD-AA22-BBDE69B0F779}" destId="{EEE4B11C-C083-48C9-82EA-23CD381CA8B2}" srcOrd="0" destOrd="0" presId="urn:microsoft.com/office/officeart/2005/8/layout/hProcess6"/>
    <dgm:cxn modelId="{37F9124F-F7AC-41F3-ADD4-20FDC2AA153E}" type="presParOf" srcId="{EEE4B11C-C083-48C9-82EA-23CD381CA8B2}" destId="{CAEDA458-5712-4E8D-9626-5212F6A6829A}" srcOrd="0" destOrd="0" presId="urn:microsoft.com/office/officeart/2005/8/layout/hProcess6"/>
    <dgm:cxn modelId="{8410BC16-2F00-4F02-9468-3D2DA195A37E}" type="presParOf" srcId="{EEE4B11C-C083-48C9-82EA-23CD381CA8B2}" destId="{B088E877-CB00-407E-9AD7-8209646B2ADD}" srcOrd="1" destOrd="0" presId="urn:microsoft.com/office/officeart/2005/8/layout/hProcess6"/>
    <dgm:cxn modelId="{82F0545E-4E4B-495D-A5DD-A5B0EA4D3F5B}" type="presParOf" srcId="{EEE4B11C-C083-48C9-82EA-23CD381CA8B2}" destId="{875C230D-2A9C-4CF0-83F7-49679173B16D}" srcOrd="2" destOrd="0" presId="urn:microsoft.com/office/officeart/2005/8/layout/hProcess6"/>
    <dgm:cxn modelId="{B73E012A-0095-47D2-A76D-E00A8D19121D}" type="presParOf" srcId="{EEE4B11C-C083-48C9-82EA-23CD381CA8B2}" destId="{59EAE006-BC5C-4658-86A9-5A8889A45C4C}" srcOrd="3" destOrd="0" presId="urn:microsoft.com/office/officeart/2005/8/layout/hProcess6"/>
    <dgm:cxn modelId="{00BE7A26-11F8-4753-9894-D8C84FECD9D4}" type="presParOf" srcId="{622EFC0F-6208-49BD-AA22-BBDE69B0F779}" destId="{DAEB3638-FCFF-4948-9D09-1C290155FC8C}" srcOrd="1" destOrd="0" presId="urn:microsoft.com/office/officeart/2005/8/layout/hProcess6"/>
    <dgm:cxn modelId="{91C7197E-93A5-440C-9B5D-566663AAD9F4}" type="presParOf" srcId="{622EFC0F-6208-49BD-AA22-BBDE69B0F779}" destId="{C91F3ED0-EDE3-4B96-B9E3-0310BB6B7C7E}" srcOrd="2" destOrd="0" presId="urn:microsoft.com/office/officeart/2005/8/layout/hProcess6"/>
    <dgm:cxn modelId="{FF94C199-BA9C-46C3-9FED-EC3BDCA0C77D}" type="presParOf" srcId="{C91F3ED0-EDE3-4B96-B9E3-0310BB6B7C7E}" destId="{D112F8B0-E06D-48F8-B8CE-DC713ACCCB80}" srcOrd="0" destOrd="0" presId="urn:microsoft.com/office/officeart/2005/8/layout/hProcess6"/>
    <dgm:cxn modelId="{F9325A49-7F68-47C2-BE32-745B944B92D3}" type="presParOf" srcId="{C91F3ED0-EDE3-4B96-B9E3-0310BB6B7C7E}" destId="{62BCF2C9-4CBE-4941-92C5-6F2E9E759AC3}" srcOrd="1" destOrd="0" presId="urn:microsoft.com/office/officeart/2005/8/layout/hProcess6"/>
    <dgm:cxn modelId="{E2B30C75-55EF-4E98-83E0-7ED0B9CA72B2}" type="presParOf" srcId="{C91F3ED0-EDE3-4B96-B9E3-0310BB6B7C7E}" destId="{CA0EC6BE-FBD6-4E21-ADB8-A984B6FEB494}" srcOrd="2" destOrd="0" presId="urn:microsoft.com/office/officeart/2005/8/layout/hProcess6"/>
    <dgm:cxn modelId="{786B335E-4870-456C-B873-6D530EB475E0}" type="presParOf" srcId="{C91F3ED0-EDE3-4B96-B9E3-0310BB6B7C7E}" destId="{90EA9CAE-1E2C-4960-82C0-6E140D5CB6AD}" srcOrd="3" destOrd="0" presId="urn:microsoft.com/office/officeart/2005/8/layout/hProcess6"/>
    <dgm:cxn modelId="{5B7E8B3C-4B56-44AC-BF66-33D4B190CC5E}" type="presParOf" srcId="{622EFC0F-6208-49BD-AA22-BBDE69B0F779}" destId="{F1A317E2-5D24-4FBE-820A-361DCCA6C50A}" srcOrd="3" destOrd="0" presId="urn:microsoft.com/office/officeart/2005/8/layout/hProcess6"/>
    <dgm:cxn modelId="{F2BCA2BE-CA63-430A-99C1-F394C2BF2462}" type="presParOf" srcId="{622EFC0F-6208-49BD-AA22-BBDE69B0F779}" destId="{BF376B24-DA90-4EDB-BCC1-8E0346D222BB}" srcOrd="4" destOrd="0" presId="urn:microsoft.com/office/officeart/2005/8/layout/hProcess6"/>
    <dgm:cxn modelId="{7B6D973E-5A7B-4DF7-976E-CFB4127F8BCA}" type="presParOf" srcId="{BF376B24-DA90-4EDB-BCC1-8E0346D222BB}" destId="{EF42827B-DB02-4F88-9355-4E3F89378E43}" srcOrd="0" destOrd="0" presId="urn:microsoft.com/office/officeart/2005/8/layout/hProcess6"/>
    <dgm:cxn modelId="{99ED5250-6FAC-4925-B802-2411FCE3129E}" type="presParOf" srcId="{BF376B24-DA90-4EDB-BCC1-8E0346D222BB}" destId="{B7620235-2548-4BC3-A8BF-844AF4E882D5}" srcOrd="1" destOrd="0" presId="urn:microsoft.com/office/officeart/2005/8/layout/hProcess6"/>
    <dgm:cxn modelId="{4B5C0AE3-D7EF-4D91-84F4-2F35613D3DA2}" type="presParOf" srcId="{BF376B24-DA90-4EDB-BCC1-8E0346D222BB}" destId="{0538C725-9D8B-41E8-A35C-C4F726BF48B7}" srcOrd="2" destOrd="0" presId="urn:microsoft.com/office/officeart/2005/8/layout/hProcess6"/>
    <dgm:cxn modelId="{AEAF5016-0B8B-4541-916E-A77920F6AA7A}" type="presParOf" srcId="{BF376B24-DA90-4EDB-BCC1-8E0346D222BB}" destId="{BF1875DA-D11C-4DB8-A46A-C2917896E69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E877-CB00-407E-9AD7-8209646B2ADD}">
      <dsp:nvSpPr>
        <dsp:cNvPr id="0" name=""/>
        <dsp:cNvSpPr/>
      </dsp:nvSpPr>
      <dsp:spPr>
        <a:xfrm>
          <a:off x="735835" y="723624"/>
          <a:ext cx="2921210" cy="25535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Keyboard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Mouse</a:t>
          </a:r>
        </a:p>
      </dsp:txBody>
      <dsp:txXfrm>
        <a:off x="1466137" y="1106650"/>
        <a:ext cx="1424090" cy="1787453"/>
      </dsp:txXfrm>
    </dsp:sp>
    <dsp:sp modelId="{59EAE006-BC5C-4658-86A9-5A8889A45C4C}">
      <dsp:nvSpPr>
        <dsp:cNvPr id="0" name=""/>
        <dsp:cNvSpPr/>
      </dsp:nvSpPr>
      <dsp:spPr>
        <a:xfrm>
          <a:off x="5532" y="1270074"/>
          <a:ext cx="1460605" cy="146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</a:t>
          </a:r>
        </a:p>
      </dsp:txBody>
      <dsp:txXfrm>
        <a:off x="219433" y="1483975"/>
        <a:ext cx="1032803" cy="1032803"/>
      </dsp:txXfrm>
    </dsp:sp>
    <dsp:sp modelId="{62BCF2C9-4CBE-4941-92C5-6F2E9E759AC3}">
      <dsp:nvSpPr>
        <dsp:cNvPr id="0" name=""/>
        <dsp:cNvSpPr/>
      </dsp:nvSpPr>
      <dsp:spPr>
        <a:xfrm>
          <a:off x="4569924" y="723624"/>
          <a:ext cx="2921210" cy="25535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Hardware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Software</a:t>
          </a:r>
        </a:p>
      </dsp:txBody>
      <dsp:txXfrm>
        <a:off x="5300227" y="1106650"/>
        <a:ext cx="1424090" cy="1787453"/>
      </dsp:txXfrm>
    </dsp:sp>
    <dsp:sp modelId="{90EA9CAE-1E2C-4960-82C0-6E140D5CB6AD}">
      <dsp:nvSpPr>
        <dsp:cNvPr id="0" name=""/>
        <dsp:cNvSpPr/>
      </dsp:nvSpPr>
      <dsp:spPr>
        <a:xfrm>
          <a:off x="3839621" y="1270074"/>
          <a:ext cx="1460605" cy="146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Processing</a:t>
          </a:r>
        </a:p>
      </dsp:txBody>
      <dsp:txXfrm>
        <a:off x="4053522" y="1483975"/>
        <a:ext cx="1032803" cy="1032803"/>
      </dsp:txXfrm>
    </dsp:sp>
    <dsp:sp modelId="{B7620235-2548-4BC3-A8BF-844AF4E882D5}">
      <dsp:nvSpPr>
        <dsp:cNvPr id="0" name=""/>
        <dsp:cNvSpPr/>
      </dsp:nvSpPr>
      <dsp:spPr>
        <a:xfrm>
          <a:off x="8404013" y="723624"/>
          <a:ext cx="2921210" cy="25535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Screen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Network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Printer</a:t>
          </a:r>
        </a:p>
      </dsp:txBody>
      <dsp:txXfrm>
        <a:off x="9134316" y="1106650"/>
        <a:ext cx="1424090" cy="1787453"/>
      </dsp:txXfrm>
    </dsp:sp>
    <dsp:sp modelId="{BF1875DA-D11C-4DB8-A46A-C2917896E69A}">
      <dsp:nvSpPr>
        <dsp:cNvPr id="0" name=""/>
        <dsp:cNvSpPr/>
      </dsp:nvSpPr>
      <dsp:spPr>
        <a:xfrm>
          <a:off x="7673710" y="1270074"/>
          <a:ext cx="1460605" cy="146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>
        <a:off x="7887611" y="1483975"/>
        <a:ext cx="1032803" cy="1032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E877-CB00-407E-9AD7-8209646B2ADD}">
      <dsp:nvSpPr>
        <dsp:cNvPr id="0" name=""/>
        <dsp:cNvSpPr/>
      </dsp:nvSpPr>
      <dsp:spPr>
        <a:xfrm>
          <a:off x="735835" y="723624"/>
          <a:ext cx="2921210" cy="25535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Keyboard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Mouse</a:t>
          </a:r>
        </a:p>
      </dsp:txBody>
      <dsp:txXfrm>
        <a:off x="1466137" y="1106650"/>
        <a:ext cx="1424090" cy="1787453"/>
      </dsp:txXfrm>
    </dsp:sp>
    <dsp:sp modelId="{59EAE006-BC5C-4658-86A9-5A8889A45C4C}">
      <dsp:nvSpPr>
        <dsp:cNvPr id="0" name=""/>
        <dsp:cNvSpPr/>
      </dsp:nvSpPr>
      <dsp:spPr>
        <a:xfrm>
          <a:off x="5532" y="1270074"/>
          <a:ext cx="1460605" cy="146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</a:t>
          </a:r>
        </a:p>
      </dsp:txBody>
      <dsp:txXfrm>
        <a:off x="219433" y="1483975"/>
        <a:ext cx="1032803" cy="1032803"/>
      </dsp:txXfrm>
    </dsp:sp>
    <dsp:sp modelId="{62BCF2C9-4CBE-4941-92C5-6F2E9E759AC3}">
      <dsp:nvSpPr>
        <dsp:cNvPr id="0" name=""/>
        <dsp:cNvSpPr/>
      </dsp:nvSpPr>
      <dsp:spPr>
        <a:xfrm>
          <a:off x="4569924" y="723624"/>
          <a:ext cx="2921210" cy="25535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Hardware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Software</a:t>
          </a:r>
        </a:p>
      </dsp:txBody>
      <dsp:txXfrm>
        <a:off x="5300227" y="1106650"/>
        <a:ext cx="1424090" cy="1787453"/>
      </dsp:txXfrm>
    </dsp:sp>
    <dsp:sp modelId="{90EA9CAE-1E2C-4960-82C0-6E140D5CB6AD}">
      <dsp:nvSpPr>
        <dsp:cNvPr id="0" name=""/>
        <dsp:cNvSpPr/>
      </dsp:nvSpPr>
      <dsp:spPr>
        <a:xfrm>
          <a:off x="3839621" y="1270074"/>
          <a:ext cx="1460605" cy="146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Processing</a:t>
          </a:r>
        </a:p>
      </dsp:txBody>
      <dsp:txXfrm>
        <a:off x="4053522" y="1483975"/>
        <a:ext cx="1032803" cy="1032803"/>
      </dsp:txXfrm>
    </dsp:sp>
    <dsp:sp modelId="{B7620235-2548-4BC3-A8BF-844AF4E882D5}">
      <dsp:nvSpPr>
        <dsp:cNvPr id="0" name=""/>
        <dsp:cNvSpPr/>
      </dsp:nvSpPr>
      <dsp:spPr>
        <a:xfrm>
          <a:off x="8404013" y="723624"/>
          <a:ext cx="2921210" cy="255350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Screen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Network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Printer</a:t>
          </a:r>
        </a:p>
      </dsp:txBody>
      <dsp:txXfrm>
        <a:off x="9134316" y="1106650"/>
        <a:ext cx="1424090" cy="1787453"/>
      </dsp:txXfrm>
    </dsp:sp>
    <dsp:sp modelId="{BF1875DA-D11C-4DB8-A46A-C2917896E69A}">
      <dsp:nvSpPr>
        <dsp:cNvPr id="0" name=""/>
        <dsp:cNvSpPr/>
      </dsp:nvSpPr>
      <dsp:spPr>
        <a:xfrm>
          <a:off x="7673710" y="1270074"/>
          <a:ext cx="1460605" cy="146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>
        <a:off x="7887611" y="1483975"/>
        <a:ext cx="1032803" cy="103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 System DevOps (CIS3003-N)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 System DevOps (CIS3003-N)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Lecture: Hello World!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dotstar.com/mag/articles/software_professionalism.html" TargetMode="External"/><Relationship Id="rId2" Type="http://schemas.openxmlformats.org/officeDocument/2006/relationships/hyperlink" Target="https://spin.atomicobject.com/2015/06/26/software-developer-characterist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ablepath.com/blog/7-qualities-that-differentiate-a-good-programmer-from-a-great-programme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technetwork/java/javase/downloads/jdk-netbeans-jsp-3413139-esa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pngall.com/java-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institute.net/blog/what-is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Datei:Text-questionmark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pngall.com/java-png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itjobswatch.co.uk/jobs/uk/graduate%20developer.do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itjobswatch.co.uk/jobs/uk/java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hyperlink" Target="http://www.itjobswatch.co.uk/default.aspx?page=1&amp;sortby=6&amp;orderby=0&amp;q=&amp;id=900&amp;lid=261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oracle.com/java/technologies/downloads/#java1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F80EDA-57D5-17AF-22B8-4F1840359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Hello World!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92D712-EE06-28D3-E77E-3D703F021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B18D4-D367-842C-6374-8869505E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5FF68-68F7-91B5-1A05-4BD81A3E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93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C9CB-3D35-41F3-BD7E-392BC779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are just instruction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CF41-C2DD-4844-B805-06D5BF218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6626680" cy="47968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 dirty="0"/>
              <a:t>Remember this program on the right from before?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It’s a sequential list of instructions. 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It says:</a:t>
            </a:r>
          </a:p>
          <a:p>
            <a:pPr lvl="1">
              <a:lnSpc>
                <a:spcPct val="110000"/>
              </a:lnSpc>
            </a:pPr>
            <a:r>
              <a:rPr lang="en-GB" sz="2600" dirty="0"/>
              <a:t>Put the value ‘10’ in ‘x’</a:t>
            </a:r>
          </a:p>
          <a:p>
            <a:pPr lvl="1">
              <a:lnSpc>
                <a:spcPct val="110000"/>
              </a:lnSpc>
            </a:pPr>
            <a:r>
              <a:rPr lang="en-GB" sz="2600" dirty="0"/>
              <a:t>Put the value ‘20’ in ‘y’</a:t>
            </a:r>
          </a:p>
          <a:p>
            <a:pPr lvl="1">
              <a:lnSpc>
                <a:spcPct val="110000"/>
              </a:lnSpc>
            </a:pPr>
            <a:r>
              <a:rPr lang="en-GB" sz="2600" dirty="0"/>
              <a:t>Add ‘x’ to ‘y’ and put it in ‘z’</a:t>
            </a:r>
          </a:p>
          <a:p>
            <a:pPr lvl="1">
              <a:lnSpc>
                <a:spcPct val="110000"/>
              </a:lnSpc>
            </a:pPr>
            <a:r>
              <a:rPr lang="en-GB" sz="2600" dirty="0"/>
              <a:t>Give ‘z’ as program output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AF51C9F-F86E-4BAF-8F71-0DDD80CE3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5661" y="1380066"/>
            <a:ext cx="4677046" cy="4796895"/>
          </a:xfr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457200" tIns="457200" rIns="457200" bIns="457200" anchor="ctr">
            <a:norm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4509F-0D43-BD64-286F-47295AD2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65E1891-B9B7-D81C-4833-22829F1D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63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5A56-96D8-4DBD-9CAC-243398D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are just equations!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D739-A02F-46FE-8DAB-48845DDA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6821752" cy="47968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Don’t get worried, this will become clear!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All a program does is take </a:t>
            </a:r>
            <a:r>
              <a:rPr lang="en-US" b="1" dirty="0">
                <a:solidFill>
                  <a:schemeClr val="accent1"/>
                </a:solidFill>
              </a:rPr>
              <a:t>input</a:t>
            </a:r>
            <a:r>
              <a:rPr lang="en-US" dirty="0"/>
              <a:t> from the user, </a:t>
            </a:r>
            <a:r>
              <a:rPr lang="en-US" b="1" dirty="0">
                <a:solidFill>
                  <a:schemeClr val="accent1"/>
                </a:solidFill>
              </a:rPr>
              <a:t>change</a:t>
            </a:r>
            <a:r>
              <a:rPr lang="en-US" dirty="0"/>
              <a:t> (or, more technically, </a:t>
            </a:r>
            <a:r>
              <a:rPr lang="en-US" i="1" dirty="0"/>
              <a:t>transform</a:t>
            </a:r>
            <a:r>
              <a:rPr lang="en-US" dirty="0"/>
              <a:t>) the data and give it as </a:t>
            </a:r>
            <a:r>
              <a:rPr lang="en-US" b="1" dirty="0">
                <a:solidFill>
                  <a:schemeClr val="accent1"/>
                </a:solidFill>
              </a:rPr>
              <a:t>output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On the right, there’s a mathematical equation specifically a </a:t>
            </a:r>
            <a:r>
              <a:rPr lang="en-US" i="1" dirty="0"/>
              <a:t>function definition </a:t>
            </a:r>
            <a:r>
              <a:rPr lang="en-US" dirty="0"/>
              <a:t>(not a Java one, we’ll get to that later!)</a:t>
            </a:r>
            <a:r>
              <a:rPr lang="en-US" i="1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See how it works? Depending on what we give as </a:t>
            </a:r>
            <a:r>
              <a:rPr lang="en-US" i="1" dirty="0"/>
              <a:t>x</a:t>
            </a:r>
            <a:r>
              <a:rPr lang="en-US" dirty="0"/>
              <a:t>, we get a different answer!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Here, </a:t>
            </a:r>
            <a:r>
              <a:rPr lang="en-US" i="1" dirty="0"/>
              <a:t>x</a:t>
            </a:r>
            <a:r>
              <a:rPr lang="en-US" dirty="0"/>
              <a:t> is the input, </a:t>
            </a:r>
            <a:r>
              <a:rPr lang="en-US" i="1" dirty="0"/>
              <a:t>f</a:t>
            </a:r>
            <a:r>
              <a:rPr lang="en-US" dirty="0"/>
              <a:t> is the program, and the right-hand side is the output.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BDB76-9C8C-475E-B092-C6641BD1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3007" y="2079097"/>
            <a:ext cx="4559699" cy="3398836"/>
          </a:xfr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i="1" dirty="0">
                <a:latin typeface="Consolas" panose="020B0609020204030204" pitchFamily="49" charset="0"/>
                <a:cs typeface="Courier New" panose="02070309020205020404" pitchFamily="49" charset="0"/>
              </a:rPr>
              <a:t> f(x)  = x × 2</a:t>
            </a:r>
          </a:p>
          <a:p>
            <a:pPr marL="0" indent="0">
              <a:buNone/>
            </a:pPr>
            <a:r>
              <a:rPr lang="en-US" sz="3600" i="1" dirty="0">
                <a:latin typeface="Consolas" panose="020B0609020204030204" pitchFamily="49" charset="0"/>
                <a:cs typeface="Courier New" panose="02070309020205020404" pitchFamily="49" charset="0"/>
              </a:rPr>
              <a:t> f(2)  = 4</a:t>
            </a:r>
          </a:p>
          <a:p>
            <a:pPr marL="0" indent="0">
              <a:buNone/>
            </a:pPr>
            <a:r>
              <a:rPr lang="en-US" sz="3600" i="1" dirty="0">
                <a:latin typeface="Consolas" panose="020B0609020204030204" pitchFamily="49" charset="0"/>
                <a:cs typeface="Courier New" panose="02070309020205020404" pitchFamily="49" charset="0"/>
              </a:rPr>
              <a:t> f(10) = ?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2997A77-8974-9707-7FAA-4E9CED5F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8C9C7466-1E69-C920-D7A3-38CFE575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7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61FAF-9004-4059-AD2E-322720CF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Mathematical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CF41-C2DD-4844-B805-06D5BF218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1981200"/>
            <a:ext cx="3876720" cy="4208463"/>
          </a:xfr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i="1" dirty="0">
                <a:latin typeface="Consolas" panose="020B0609020204030204" pitchFamily="49" charset="0"/>
                <a:cs typeface="Courier New" panose="02070309020205020404" pitchFamily="49" charset="0"/>
              </a:rPr>
              <a:t> f</a:t>
            </a:r>
            <a:r>
              <a:rPr lang="en-US" sz="3600" dirty="0">
                <a:latin typeface="Consolas" panose="020B0609020204030204" pitchFamily="49" charset="0"/>
                <a:cs typeface="Courier New" panose="02070309020205020404" pitchFamily="49" charset="0"/>
              </a:rPr>
              <a:t>(x) = x ×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8A6033-EA36-4F90-8526-681A67884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2940" y="1348742"/>
            <a:ext cx="5665306" cy="502338"/>
          </a:xfrm>
        </p:spPr>
        <p:txBody>
          <a:bodyPr/>
          <a:lstStyle/>
          <a:p>
            <a:r>
              <a:rPr lang="en-GB" dirty="0"/>
              <a:t>Java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8CF22-0982-4559-866C-3FB745F30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2940" y="1981200"/>
            <a:ext cx="7372186" cy="4208463"/>
          </a:xfr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457200" tIns="457200" rIns="457200" bIns="457200" anchor="ctr">
            <a:norm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C9CB-3D35-41F3-BD7E-392BC779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Java equivalent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6236E9C-9CB1-0C10-7A95-6D6DD4A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138A3F4-FD7C-43F6-AF68-FE5E56E5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35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47CA81-E377-A396-3ED9-01215C4B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programmer?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60DB84-93FA-CAD3-5A05-4FFBD6C51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9A4DC5-A253-ABDA-0C8E-4D2B1D70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Hello World!</a:t>
            </a:r>
            <a:endParaRPr lang="en-GB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F19E6D8C-7D57-6217-51E7-174DBCA0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38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AF85-C1DC-4430-8B7A-4EAE761C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Programmers (part 1.)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1DD0-0303-4419-ADFC-5A793E3E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11477506" cy="1996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Anyone can learn programming, but persistence is required.</a:t>
            </a:r>
          </a:p>
          <a:p>
            <a:r>
              <a:rPr lang="en-US" dirty="0"/>
              <a:t>Programming is a skill that must be practiced, like a foreign language.</a:t>
            </a:r>
          </a:p>
          <a:p>
            <a:r>
              <a:rPr lang="en-US" dirty="0"/>
              <a:t>Always ask for help if you are struggling – there is no such thing as a daft question.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DC88FB-6E84-4EDB-8E96-89A1924C1710}"/>
              </a:ext>
            </a:extLst>
          </p:cNvPr>
          <p:cNvSpPr txBox="1">
            <a:spLocks/>
          </p:cNvSpPr>
          <p:nvPr/>
        </p:nvSpPr>
        <p:spPr>
          <a:xfrm>
            <a:off x="357246" y="4084320"/>
            <a:ext cx="11477507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</a:rPr>
              <a:t>Now a task for you! List five attributes of </a:t>
            </a:r>
            <a:br>
              <a:rPr lang="en-US" sz="3600" b="1" dirty="0">
                <a:solidFill>
                  <a:schemeClr val="accent1"/>
                </a:solidFill>
              </a:rPr>
            </a:br>
            <a:r>
              <a:rPr lang="en-US" sz="3600" b="1" dirty="0">
                <a:solidFill>
                  <a:schemeClr val="accent1"/>
                </a:solidFill>
              </a:rPr>
              <a:t>a Professional Programmer.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63059AA-86DE-EA4B-BB22-9FE5E668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C9D4012-FD39-18C7-848C-44E850D1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0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4562-3DDF-46E3-B0CF-95E3B208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Programmers (part 2.)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2CD7-C366-4278-8118-4599A06D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helpful online resources: </a:t>
            </a:r>
          </a:p>
          <a:p>
            <a:r>
              <a:rPr lang="en-US" dirty="0"/>
              <a:t>8 Characteristics of a </a:t>
            </a:r>
            <a:r>
              <a:rPr lang="en-US" dirty="0">
                <a:hlinkClick r:id="rId2"/>
              </a:rPr>
              <a:t>Software Developer at Atomic</a:t>
            </a:r>
            <a:r>
              <a:rPr lang="en-US" dirty="0"/>
              <a:t>. </a:t>
            </a:r>
          </a:p>
          <a:p>
            <a:r>
              <a:rPr lang="en-US" dirty="0"/>
              <a:t>What is a </a:t>
            </a:r>
            <a:r>
              <a:rPr lang="en-US" dirty="0">
                <a:hlinkClick r:id="rId3"/>
              </a:rPr>
              <a:t>Professional Programmer</a:t>
            </a:r>
            <a:r>
              <a:rPr lang="en-US" dirty="0"/>
              <a:t>?</a:t>
            </a:r>
          </a:p>
          <a:p>
            <a:r>
              <a:rPr lang="en-US" dirty="0">
                <a:hlinkClick r:id="rId4"/>
              </a:rPr>
              <a:t>7 qualities</a:t>
            </a:r>
            <a:r>
              <a:rPr lang="en-US" dirty="0"/>
              <a:t> that differentiate a great programmer from a good programmer.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How many did you get? Did you have any others in mind?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7FF3DCB-F6F7-FA58-B4FD-E8D96350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B725C0A-CE93-FEAB-1968-EBD1E532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61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67FA39-DE92-40D7-AFA6-238B6533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Java!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163E7B-2C9B-46D0-B09B-B1468FFC2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Java: Who, What, Where and Why?</a:t>
            </a:r>
          </a:p>
          <a:p>
            <a:endParaRPr lang="en-GB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516D68C-4C6E-7133-DAC6-98D1BB91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A5A8D254-A3DF-E974-1E89-FE6E62DB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05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741543-25B8-4588-8B72-1170CA122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38" y="4931775"/>
            <a:ext cx="3200400" cy="1800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E1181-E99F-4F94-B90F-1FA687DA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Origins (part 1.)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B7F3-D188-4960-AB63-E1735A0F9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8410818" cy="47968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was originally developed by James Gosling at Sun Microsystems (which has since been acquired by Oracle) and released in 1995 as a core component of Sun Microsystems' Java platform.</a:t>
            </a:r>
          </a:p>
          <a:p>
            <a:pPr>
              <a:lnSpc>
                <a:spcPct val="120000"/>
              </a:lnSpc>
            </a:pPr>
            <a:r>
              <a:rPr lang="en-US" dirty="0"/>
              <a:t>Java is a high-level, class-based, object-oriented programming language that is designed to have as few implementation dependencies as possible. </a:t>
            </a:r>
          </a:p>
          <a:p>
            <a:pPr>
              <a:lnSpc>
                <a:spcPct val="120000"/>
              </a:lnSpc>
            </a:pPr>
            <a:r>
              <a:rPr lang="en-US" dirty="0"/>
              <a:t>It is a general-purpose programming language intended to let programmers write once, run anywhere (WORA).</a:t>
            </a:r>
          </a:p>
          <a:p>
            <a:pPr>
              <a:lnSpc>
                <a:spcPct val="120000"/>
              </a:lnSpc>
            </a:pPr>
            <a:r>
              <a:rPr lang="en-US" dirty="0"/>
              <a:t>Java applications are typically compiled to bytecode that can run on any Java virtual machine (JVM) regardless of the underlying computer architecture.</a:t>
            </a:r>
          </a:p>
        </p:txBody>
      </p:sp>
      <p:pic>
        <p:nvPicPr>
          <p:cNvPr id="9" name="Content Placeholder 8" descr="A picture containing person, wall, holding, person&#10;&#10;Description automatically generated">
            <a:extLst>
              <a:ext uri="{FF2B5EF4-FFF2-40B4-BE49-F238E27FC236}">
                <a16:creationId xmlns:a16="http://schemas.microsoft.com/office/drawing/2014/main" id="{509C43B4-DBFB-4B75-9E86-6248542F74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57" y="2508984"/>
            <a:ext cx="2705163" cy="2720943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00B6671-CFD3-43D6-A166-42733AEC4E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19" y="1172005"/>
            <a:ext cx="2928438" cy="12860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C923B-D6CB-1E62-D847-5E533A66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40ED6FE-41C6-6FE9-21DB-F76A6409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7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1181-E99F-4F94-B90F-1FA687DA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Origins (part 2.)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B7F3-D188-4960-AB63-E1735A0F9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19" y="1380067"/>
            <a:ext cx="9158475" cy="479689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/>
              <a:t>Java is an </a:t>
            </a:r>
            <a:r>
              <a:rPr lang="en-US" sz="2600" b="1" i="1" dirty="0">
                <a:solidFill>
                  <a:schemeClr val="accent1"/>
                </a:solidFill>
              </a:rPr>
              <a:t>interpreted language</a:t>
            </a:r>
            <a:r>
              <a:rPr lang="en-US" sz="2600" i="1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/>
              <a:t>This means that </a:t>
            </a:r>
            <a:r>
              <a:rPr lang="en-US" sz="2600" b="1" dirty="0">
                <a:solidFill>
                  <a:schemeClr val="accent1"/>
                </a:solidFill>
              </a:rPr>
              <a:t>additional software is required</a:t>
            </a:r>
            <a:r>
              <a:rPr lang="en-US" sz="2600" b="1" dirty="0"/>
              <a:t> </a:t>
            </a:r>
            <a:r>
              <a:rPr lang="en-US" sz="2600" dirty="0"/>
              <a:t>to run Java programs.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/>
              <a:t>Java programs are written in plain text. That’s right, all you need to </a:t>
            </a:r>
            <a:r>
              <a:rPr lang="en-US" sz="2600" b="1" u="sng" dirty="0">
                <a:solidFill>
                  <a:schemeClr val="accent1"/>
                </a:solidFill>
              </a:rPr>
              <a:t>write</a:t>
            </a:r>
            <a:r>
              <a:rPr lang="en-US" sz="2600" dirty="0"/>
              <a:t> Java code is </a:t>
            </a:r>
            <a:r>
              <a:rPr lang="en-US" sz="2600" b="1" dirty="0">
                <a:solidFill>
                  <a:schemeClr val="accent1"/>
                </a:solidFill>
              </a:rPr>
              <a:t>Notepad</a:t>
            </a:r>
            <a:r>
              <a:rPr lang="en-US" sz="2600" dirty="0"/>
              <a:t>! However, unlike some other </a:t>
            </a:r>
            <a:r>
              <a:rPr lang="en-US" sz="2600" b="1" i="1" dirty="0">
                <a:solidFill>
                  <a:schemeClr val="accent1"/>
                </a:solidFill>
              </a:rPr>
              <a:t>interpreted </a:t>
            </a:r>
            <a:r>
              <a:rPr lang="en-US" sz="2600" dirty="0"/>
              <a:t>languages, we must compile our Java programs to bytecode before running.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/>
              <a:t>To run and compile Java programs we need the Java Development Kit, </a:t>
            </a:r>
            <a:r>
              <a:rPr lang="en-US" sz="2600" dirty="0">
                <a:hlinkClick r:id="rId2"/>
              </a:rPr>
              <a:t>available here</a:t>
            </a:r>
            <a:r>
              <a:rPr lang="en-US" sz="26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/>
              <a:t>Integrated Development Environments (IDEs) make writing and compiling Java a very simple process. </a:t>
            </a:r>
          </a:p>
        </p:txBody>
      </p:sp>
      <p:pic>
        <p:nvPicPr>
          <p:cNvPr id="8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FDF66DA6-4474-46E4-88EB-5740D5395C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42195" y="1554389"/>
            <a:ext cx="2045029" cy="37492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947D-63A5-24B9-BCF1-EC1004AE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CF0D899-22CF-EF64-0065-2285FF0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2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AACC4-095F-42F4-92CE-1C44A645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088398"/>
            <a:ext cx="9872799" cy="50885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Plenty of languages to pick from (C++, C#, PHP, Ruby etc.)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Java is great because: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It is platform independent (write once, run anywhere).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It has an excellent set of free development tools.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It is object-oriented (OO).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It is easier to learn than some other OO languages (e.g. C++).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Consistent with other modules, for example Android application development in Agile Developer (year 2).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Java is </a:t>
            </a:r>
            <a:r>
              <a:rPr lang="en-US" sz="2200" dirty="0">
                <a:hlinkClick r:id="rId2"/>
              </a:rPr>
              <a:t>everywhere</a:t>
            </a:r>
            <a:r>
              <a:rPr lang="en-US" sz="2200" dirty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It is secure, multi-threaded, and robust.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A6573-7CFE-4D7D-94FA-08E582EE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Why learn Java?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FE5373-DBED-4F67-B369-DBC2AAB65D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321" r="18321"/>
          <a:stretch/>
        </p:blipFill>
        <p:spPr>
          <a:xfrm>
            <a:off x="9511482" y="1517341"/>
            <a:ext cx="2680518" cy="4230678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368D892-46EE-6263-DA38-2EE56895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5FA92E25-4DA6-5778-DAA9-C49125F7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5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04039E2-C06B-1E0B-BF79-3C6FEE71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5BF20E-4B26-0F4E-6807-91F083441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Jumping into coding:</a:t>
            </a:r>
          </a:p>
          <a:p>
            <a:pPr lvl="1"/>
            <a:r>
              <a:rPr lang="en-GB" sz="2800" dirty="0"/>
              <a:t>Define programming: what is it?</a:t>
            </a:r>
          </a:p>
          <a:p>
            <a:pPr lvl="1"/>
            <a:r>
              <a:rPr lang="en-GB" sz="2800" dirty="0"/>
              <a:t>Introduce the Java programming language.</a:t>
            </a:r>
          </a:p>
          <a:p>
            <a:pPr lvl="1"/>
            <a:r>
              <a:rPr lang="en-GB" sz="2800" dirty="0"/>
              <a:t>Discover how to install, read about, and work with Java.</a:t>
            </a:r>
          </a:p>
          <a:p>
            <a:pPr lvl="1"/>
            <a:r>
              <a:rPr lang="en-GB" sz="2800" dirty="0"/>
              <a:t>Begin simple Java programming using NetBeans.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6B94BF-94FA-47B8-B8C4-E3E1ACB8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Lecture: Hello World!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902C4-FAC6-4378-6BA8-3705B537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2" name="Picture 11" descr="A picture containing white&#10;&#10;Description automatically generated">
            <a:extLst>
              <a:ext uri="{FF2B5EF4-FFF2-40B4-BE49-F238E27FC236}">
                <a16:creationId xmlns:a16="http://schemas.microsoft.com/office/drawing/2014/main" id="{A5E2DCCF-6930-1FCB-04CB-6A1E6CC63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47" y="4098175"/>
            <a:ext cx="1433409" cy="1441992"/>
          </a:xfrm>
          <a:prstGeom prst="rect">
            <a:avLst/>
          </a:prstGeom>
        </p:spPr>
      </p:pic>
      <p:pic>
        <p:nvPicPr>
          <p:cNvPr id="11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D40D9CC8-1828-B17C-026D-EB09352F9B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65826" y="1058864"/>
            <a:ext cx="1642453" cy="3011164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6350AB7-B203-C75F-1775-E5C323213C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07" y="4994549"/>
            <a:ext cx="32004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8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E37B-BAB9-44D7-9F39-CE471F2D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job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A0EF-9B33-44CF-BB93-955B8F3B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0" y="1332000"/>
            <a:ext cx="9361006" cy="4896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One very important reason - the ability to program in Java is a marketable skill</a:t>
            </a:r>
          </a:p>
          <a:p>
            <a:pPr lvl="1"/>
            <a:r>
              <a:rPr lang="en-US" dirty="0"/>
              <a:t>C# and Java are the programming languages most in demand in the UK.</a:t>
            </a:r>
          </a:p>
          <a:p>
            <a:pPr lvl="1"/>
            <a:r>
              <a:rPr lang="en-US" dirty="0"/>
              <a:t>The languages are near identical.</a:t>
            </a:r>
          </a:p>
          <a:p>
            <a:pPr lvl="1"/>
            <a:r>
              <a:rPr lang="en-US" dirty="0"/>
              <a:t>If you learn Java you can convert to C# easily, and vice versa.</a:t>
            </a:r>
          </a:p>
          <a:p>
            <a:pPr lvl="1"/>
            <a:r>
              <a:rPr lang="en-US" dirty="0"/>
              <a:t>We picked the most mature language.</a:t>
            </a:r>
          </a:p>
          <a:p>
            <a:pPr lvl="1"/>
            <a:r>
              <a:rPr lang="en-US" dirty="0"/>
              <a:t>The average salary for a permanent IT job matching ‘JAVA’ in the last 6 months was </a:t>
            </a:r>
            <a:r>
              <a:rPr lang="en-US" dirty="0">
                <a:hlinkClick r:id="rId2"/>
              </a:rPr>
              <a:t>£50,000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average salary for a permanent graduate developer job in the last 6 month was </a:t>
            </a:r>
            <a:r>
              <a:rPr lang="en-US" dirty="0">
                <a:hlinkClick r:id="rId3"/>
              </a:rPr>
              <a:t>£27,500</a:t>
            </a:r>
            <a:r>
              <a:rPr lang="en-US" dirty="0"/>
              <a:t> (UK excluding London).</a:t>
            </a:r>
          </a:p>
          <a:p>
            <a:r>
              <a:rPr lang="en-US" sz="2400" dirty="0"/>
              <a:t>Keep track of IT jobs and in-demand skills </a:t>
            </a:r>
            <a:r>
              <a:rPr lang="en-US" sz="2400" dirty="0">
                <a:hlinkClick r:id="rId4"/>
              </a:rPr>
              <a:t>here</a:t>
            </a:r>
            <a:r>
              <a:rPr lang="en-US" sz="2400" dirty="0"/>
              <a:t>.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E9200C6-99EE-49B3-85E8-9DB5D4C7E4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5" t="32457" r="11515" b="32457"/>
          <a:stretch/>
        </p:blipFill>
        <p:spPr>
          <a:xfrm>
            <a:off x="354494" y="2767760"/>
            <a:ext cx="2476500" cy="551409"/>
          </a:xfrm>
          <a:prstGeom prst="rect">
            <a:avLst/>
          </a:prstGeom>
        </p:spPr>
      </p:pic>
      <p:pic>
        <p:nvPicPr>
          <p:cNvPr id="1026" name="Picture 2" descr="data:image/png;base64,iVBORw0KGgoAAAANSUhEUgAAAWcAAACMCAMAAACXkphKAAAA3lBMVEX///8IE1H/AM3/AMsAAEsADU8AAEf7+/0AAEz/AM8mLmNucpEAAElpbY4AAET/TtUACE7/4Plxc40AAEI8Qm6gorVZXHv/2/f/ieL/heQADlZ0eJYAB00DEFAAAD//cNv/0/P/9f3z8/b/muf/6fr/pOqEh6Dj5Or/Yt3/8fz/juH/6fm5u8n/euD/x/L/tu3/NtOVl6zr7PH/bt//v/AbJV7W1981O2q1uMZLUHf/ruz/oOn/PdUNGVdfYoH/ZNvGyNSoqruNkKgWH1j/zPM5QG0jKl5GTHQAADnNz9ltyvBmAAAMu0lEQVR4nO2d+2OaOhTHFQJSi0hrtetVfK0V16e61sfaWu3L2///H7pA3hCsdtrdbefz00xCgC/h5JyT0GUyAAAAAAAAAAAAAAAAAAAAAAAAAAAAAAAAAAAAAAAAAAAAAPBbkpuVq7lffRF/NoPhvHpglpybP1jnx4qCaWfsf+IleI6J3GzWyP9KnYvFbrd4sbXuC6aVBNkOGvUHWzupTNXORvxanXc0TdOLW+t+F2WVeK75b7W9tdOKVNH/RWft83UOMW+GWzuvwF+vc7ZmzbZ2Yg7onDWct62dmQE6B/dubf/e/zadPUTwRBvd2dqpKX+Zzt7NPmbiOVxpI7t1p+Mv09k9oGXtss2FdsZbOzfhr9U5k5nZTGe0u7VzE/5inTMTVmxPtnZuwmo6t85CWqn1UfW3j1/Fr9F5bjIDnZcMdNv3/cE7427gD/13gvagyXBIcigr6Hz4pdvb0XVd6z2cHCerW5cXxR0tqNaKjWv1o2g1Q+LH7kWl0REKnZuE5beyGik6nztsenzikr11Dl4Ny7rPL8ppkWJuXBg9uci6GU3HaVoP+wdPlukgY7Q7y6yg83NR0zWKrl3ElGydRhKTal37qurjUA85ipVeRKV74T+TOp/qmOeU21iL98fzDRnPufKTY9cML8ComU7+XNGbXzBNFDTJeoaBHKegyvq9jRzT9cKJ1nORky2/p3PugotMlL4U60+0eH1vL9nLYVTzJVZ6FB6aovNX0q2isw+QovOCTYTuAt/92HCMrIBRf4mP6VzHkXxvD9U7cenalXpN6saZTGrLdD7uURl1Nmr1K17/PVmt6T8S3ayt8y3uracwUx9BrfNc8DcKUUmnLqkcYqG51JU/cuJNsuaLPKSHN3a8SY3qrtT5jA3SxunpBTMg7F0mMuta8eL0qEGfSVLodXU+2azMos4LWub3Ucx/zlXMuDzheHVEn2/4ZCnaWGgmtBnbrqLNEp1zPazb3SWu2zsiShLP4pT8/Ip/55pdonsz1tGaOv/Q8cP9CQdGRoi77/MEWwhTjPvQPE9VMgeUeFTuGzVlE8Pk5mXmJF6Kd3TGtlnU51ksIT/uBDnIQNyJdbSezkTmu8059GIeySCINtbpB40eS+y3V0PI5Q1K1HTk8nw0Gxay+Lh176nf4RvLZFbpfIjvV3ITrrCQkdOBB7Msxw/FMWvqjE+hFzcYN72Tr7NGQRv/X/bbthb7uwvEDjKyRMQOs82uk59WCyOHDW+bWpeRYFgM2wxcE/GJqnR+wEZSLiwyC4wl1Q7leuKfyJZ1HZ2JzN1NhqfLdXZROI1NqD6eUw1/5/xdNsBJPs+vM1VH5+H15WYjNuMRyzHmb4VRyj+W5+V9S7RHSZ2Psa29lEsvIxkegn/1VCM3k8NHnUqFa+h8jY/vfkzQFJbqjO5DhYZMjDrLKc2pZp4dORR0LTWLJkysCiurRL//YVYDPRHnu90RU4MJnbELGze130KnQ9eIdpqecAnw5Chbk9V1xo9R/766hquwRGfXqQykJk6ZH/dIxTcfg1/tLJFLSqO+UCP9b9gPDzHRhDea8Tk3qTO2EIn47uh7QLdFHkMvXp05xkpJAcbKOl8qzftPk7rejUojPMe1b8g4NF6F41ip+5IJHQmquuhSn9MBbYYPqEDP5EoZEy5/Qudv0b3rMfPL6aofA7Unkg+9qs7PKqOzAcT1lBp/h72b6Tm56yEVolaZlxnzBbUC9QFPUWTtR96k3Ke91QLXvP3EDpipryChMx6XWtp01MJyXidrLpJDcjWdu8QU3a4q38oI6yn3kywTusazoWVmnmumADO2YSAzYXOeLTRhhZ4TPC76q7aQr8CnliOh8zW2C2k6H++ozTO16w9i0Wo6Y/STlaRbCynunvPA2WFpok4iUpYJTEU7v9QxDnprZ96UpiUkNb+BQ47UnDDxRhR5UOzv3YlF6+i84SkwQs5vjFh44Y7oTVeXe9ih8R3ce8vbOH5mTHUuzVIuYW2d8YylqMEvwo7Y3f9qPGfOuYvr0GG3/47O9uMKOg+5+SnF03ypedEP6/z8UZ2L+JQqm/+TxPJ1fEAzD63DWlhIRamfGbA5zlM2QfUhH8/OLOUSEjorXn+RdLtxmZxAV/U3GvjQ5irarUNM5zcW17GdG48s3JgWVEzPM+0R0dl7VTYpTEX7XJavIHfgpuh8mRyWImc7STcZ8yP5Iqh1vkj6z0V80k3lQynx/HOFW4kSTl2wyXHJHjC6bCu52DLM33BHsQpqUDbn1+GAsCEWqXX+riV0bhEjvbGMKCau85C7HGiakUpQ+tYkFnYnjC8jRwOb+ERYSPWfV4tTFL4urpBijb2oKL6PvJvUGbfU9FRz9TES6ykFPqCdSLT2KzUKduoiNosHrUrqmbier2I8OE6PB0ncnZj9L7oBxRa2rgr7TRJJUvoJq/cQa1lU6Ey8FT3e9udI6OzzZKWFIwrmQNeEN/7c+oeAAtVy92ywCt7xlLaxwrWvGfNlrBu+mDXnOdekzkfKBMbZTphHCvyMJhYk8YbjvOaOVI4nzVhXxPLE86LE6djoRxTJ9cEqj0twsDJkqR67Qkf0W9b1MPZUOshj01zu0SFNPBxp55kvU7P7eEgPK8KSYlJnslwSMxx4vHXZuE0kOHqKsYvbxmz9oa7Uma7ibDLJkdR5wDNoJFiZsjboqfPm+/5savOwO5od2yy/6ZmL8tD3h+WRybuJOp5xX8Yz76fVTnWCRN88qTNZHYx50DzPT1YHYwP6h9IHVk2ajRSdidOhWDb/MIr1biHQxsGKsJ5i2KblWg6Xh0yWmT4fmDXTdl3b5CtXdRLDT4QI3rOQjWrq9ZTcUe8OD9ITxf1ec3G/qVLFOBVEzPZet1fE2naTj4z0pNCZOB2b2SITodA5xy20h6L3e14X5PA8QR3DpZZkgaQ2wg+bPIpgRlUv1cZ0xnl8fMvEyRKGYVMTPLTb5Au+hwNobGyewz0duPoq8cgu6SYExXr3sSb0sglU+zfKfGza2JfrJHdmYD15cDfIp8Tn6IWZg6G1ZFsB0xnPfngvzDMZcqe0jyt5X8Edru6ekerWiSY+B1IdBh0t0tMt6alFtySo929c4rqNxSsqnbmrGwiJXYNOSaWMVxe8C18tNHoVdsq8uUuSJVRnbJQ1PN2T3Vd678vz4V7za5H8pAP8mKR/dhrXh3uH10dkowxZ3KPaRoP4hPZ0dPV8fduIdtzspOpM13jv0neo/rTOYn6U2d968p1H0h6YTHtRSqSTvNJC2m7q5514G0StNtX5ThyRmS/07dY1tl1RiE0OaZ5N14R6siOA6oy3iRVZT2yL2Em6ztTp2NBWXaXOOZ5Oypok2vZH8c1zzjQet5QtW96DZ1qxZEYm82jZYjeWU53Gvoe9lf0Fup+QI0UufP8dr2eeb1fY68GFZjSbS/YxUqdjM+veBYfm1EwhChmXWKrNZPKPJ4GzQfaL2o4xVYTY7c6TY5M2yHRe+4qPWwa7noOi5+Eh05zMMlVyCTb9jr4bDjieimjeSfroxabc4a28YVTv8UAweAjB0GWz6Km4v1cvHuOpkOisxwdv626D8Up5nyGmL3jpvqCn35/mw++/7xedWUoM3p51pqOgyT+vhf4w5ROiwfn+5Maum9akPxQvgf1diKuLI8mjunzQyF5kXXtI+lrfbu9otb7zXXKRW7cXp0JC7/iUtuw1wn4OHxqNxkM0130P/tWQ80x7jQjFGbdPrh3y821WaCLSuv56GnDSTJmWzkj93nvTVu7s8uTrydW3DU1vAAAAAAAAAAAAAKc93z1Y7I8T2y6CqH006SQ3gcw6k5dp/xP/YN6fwfzeQbUaKr3KHya3qyUTuZZdmsS+3FzUbauGTCfx6SywjA79RtCNPomjtA/osiyyxETfm00Ss54zAaFXpywsaosb94U12No9TyANLJ6wNqfJ7gA1A0tcpLVY+bm4kmtWWXlB3MQe+6ACSKcsLdiWmIleiKtenkGT19JjyVpb/9M1fwwV6Vt6RAduThzOwk7Gc3kdvf6Lrvr340DaOGDTT358WWe2N6wvf59f/6w/0fvbs5B1poYgrjPdjlAGnT+GbDdsNuGtZjecX3PRvyHzlHlwIm1YZI7dwBXnQQSO3aq0U/y6meTX8ZX1quTXfcIf5/1TGAtxSknQrcAtMbrhcUr7iTt8TlXRH5DCo0OmQlv68DU3oRu+7KyY4Bi6LO6uQNy9DuN8ybYsu/4yk8sfTQfZyKzHdosNKiUT1ZBj9zPAWuTOO5VpZ5YoH8yrk0I/uVts2C8sqvPP+T8XAAAAAAAAAAAAAAAAAAAAAAAAAAAAAAAAAAAAAAAAAAAAAOAT+A/gPS0Gytot4wAAAABJRU5ErkJggg==">
            <a:extLst>
              <a:ext uri="{FF2B5EF4-FFF2-40B4-BE49-F238E27FC236}">
                <a16:creationId xmlns:a16="http://schemas.microsoft.com/office/drawing/2014/main" id="{D961208A-ADE5-4065-885E-B2790BA6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4" y="3604309"/>
            <a:ext cx="2476500" cy="965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AD96ABB-B196-4399-9675-A70B64A7FA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4" y="4855214"/>
            <a:ext cx="1372786" cy="1372786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481782F3-7426-4C41-B09D-5C0E1D86D1F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7685" r="11884" b="17685"/>
          <a:stretch/>
        </p:blipFill>
        <p:spPr>
          <a:xfrm>
            <a:off x="354494" y="1332000"/>
            <a:ext cx="1357174" cy="1150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4F091A-A507-A33B-1B80-08D60D38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91AB0E8F-7252-E3F1-E133-0F49249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B1678-2DA4-4190-973E-5F2F7710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76431-04B4-42BE-8F78-EB10CD521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program most programmers implement when dealing with a new language. 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8B04AC4-9407-9E5D-540A-921A5CAF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AF2FF088-7025-F944-C973-71251C75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39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0C2F-EFDE-47E1-A0F6-3810C219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drawbacks?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234B-724C-4F17-B724-CC3846321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can be </a:t>
            </a:r>
            <a:r>
              <a:rPr lang="en-US" i="1" dirty="0"/>
              <a:t>slower</a:t>
            </a:r>
            <a:r>
              <a:rPr lang="en-US" dirty="0"/>
              <a:t> than compiled native languages (e.g. C++) that are converted to raw machine code before they are run.</a:t>
            </a:r>
          </a:p>
          <a:p>
            <a:r>
              <a:rPr lang="en-US" dirty="0"/>
              <a:t>Due to its </a:t>
            </a:r>
            <a:r>
              <a:rPr lang="en-US" b="1" dirty="0">
                <a:solidFill>
                  <a:schemeClr val="accent1"/>
                </a:solidFill>
              </a:rPr>
              <a:t>interpreted</a:t>
            </a:r>
            <a:r>
              <a:rPr lang="en-US" dirty="0"/>
              <a:t> nature requiring the JVM, application memory usage tends to be higher. </a:t>
            </a:r>
          </a:p>
          <a:p>
            <a:r>
              <a:rPr lang="en-US" dirty="0"/>
              <a:t>Limited control of the memory space (automatic garbage collection).</a:t>
            </a:r>
          </a:p>
        </p:txBody>
      </p:sp>
      <p:pic>
        <p:nvPicPr>
          <p:cNvPr id="7" name="Picture 2" descr="Woman, Question Mark, Person, Decision, Thoughtful">
            <a:extLst>
              <a:ext uri="{FF2B5EF4-FFF2-40B4-BE49-F238E27FC236}">
                <a16:creationId xmlns:a16="http://schemas.microsoft.com/office/drawing/2014/main" id="{521DDF33-C09D-42EE-AE6E-2DDDFB38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25" y="1632743"/>
            <a:ext cx="4790017" cy="359251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63A58-6B93-63D5-BF3A-643C5305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1BF4214-AABE-CC0B-74D4-77D3C4CE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4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CCB47-055A-4F8F-8E5A-42FD21E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can I </a:t>
            </a:r>
            <a:r>
              <a:rPr lang="en-GB" dirty="0">
                <a:hlinkClick r:id="rId2"/>
              </a:rPr>
              <a:t>get Java</a:t>
            </a:r>
            <a:r>
              <a:rPr lang="en-GB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63036-4B7F-9039-1C07-4EC94E89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29" y="1320559"/>
            <a:ext cx="9670942" cy="47813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A27AA62-C024-4FC0-A6A1-083F59B8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2E278D-773C-F374-C2A6-B3A29FB9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96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FCAD19C5-0525-461C-A85A-0867B811D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256" y="1751130"/>
            <a:ext cx="3697024" cy="3465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9E6EA-EE55-4D2D-A352-FD05F81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set up with 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977C-2538-43EE-A327-F0B48D4E8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7640140" cy="47968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An IDE, or </a:t>
            </a:r>
            <a:r>
              <a:rPr lang="en-US" b="1" i="1" dirty="0"/>
              <a:t>I</a:t>
            </a:r>
            <a:r>
              <a:rPr lang="en-US" i="1" dirty="0"/>
              <a:t>ntegrated </a:t>
            </a:r>
            <a:r>
              <a:rPr lang="en-US" b="1" i="1" dirty="0"/>
              <a:t>D</a:t>
            </a:r>
            <a:r>
              <a:rPr lang="en-US" i="1" dirty="0"/>
              <a:t>evelopment </a:t>
            </a:r>
            <a:r>
              <a:rPr lang="en-US" b="1" i="1" dirty="0"/>
              <a:t>E</a:t>
            </a:r>
            <a:r>
              <a:rPr lang="en-US" i="1" dirty="0"/>
              <a:t>nvironment, </a:t>
            </a:r>
            <a:r>
              <a:rPr lang="en-US" dirty="0"/>
              <a:t>is a text editor that will allow you to write and run programs from one piece of software. Some Java IDEs include:</a:t>
            </a:r>
          </a:p>
          <a:p>
            <a:pPr lvl="1">
              <a:lnSpc>
                <a:spcPct val="120000"/>
              </a:lnSpc>
            </a:pPr>
            <a:r>
              <a:rPr lang="en-US" b="1" u="sng" dirty="0"/>
              <a:t>NetBeans</a:t>
            </a:r>
            <a:r>
              <a:rPr lang="en-US" b="1" dirty="0"/>
              <a:t> </a:t>
            </a:r>
            <a:r>
              <a:rPr lang="en-US" dirty="0"/>
              <a:t>by Apache: Highlights source code syntactically and semantically, lets you easily refactor code, provides a range of handy and powerful tools: </a:t>
            </a:r>
            <a:r>
              <a:rPr lang="en-US" b="1" dirty="0">
                <a:solidFill>
                  <a:schemeClr val="accent1"/>
                </a:solidFill>
              </a:rPr>
              <a:t>We’ll be using this!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Eclipse</a:t>
            </a:r>
            <a:r>
              <a:rPr lang="en-US" dirty="0"/>
              <a:t>: freely available and popular alternative that describes itself as “the leading open development platform”. 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Visual Studio Code</a:t>
            </a:r>
            <a:r>
              <a:rPr lang="en-US" dirty="0"/>
              <a:t>: Provides Java support through extension. Developed by Microsoft, is open source, and free to download.</a:t>
            </a:r>
          </a:p>
        </p:txBody>
      </p:sp>
      <p:pic>
        <p:nvPicPr>
          <p:cNvPr id="4" name="Picture 2" descr="Image result for visual studio code">
            <a:extLst>
              <a:ext uri="{FF2B5EF4-FFF2-40B4-BE49-F238E27FC236}">
                <a16:creationId xmlns:a16="http://schemas.microsoft.com/office/drawing/2014/main" id="{E20DE860-BA26-48C1-8939-5470ABD8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182" y="3959790"/>
            <a:ext cx="2270760" cy="22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white&#10;&#10;Description automatically generated">
            <a:extLst>
              <a:ext uri="{FF2B5EF4-FFF2-40B4-BE49-F238E27FC236}">
                <a16:creationId xmlns:a16="http://schemas.microsoft.com/office/drawing/2014/main" id="{9414191E-05EE-455F-BD41-91A009F40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767" y="1121100"/>
            <a:ext cx="2195513" cy="220866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956853A-E4CE-49C9-411C-C7B4DECA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FB944DC-EE42-DE79-269A-7455057E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8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4AB67B-5271-44FB-8ADF-DDFA8C0D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4249239" cy="48534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400" dirty="0"/>
              <a:t>The labs (both Windows and Linux) use </a:t>
            </a:r>
            <a:r>
              <a:rPr lang="en-GB" sz="2400" b="1" u="sng" dirty="0">
                <a:solidFill>
                  <a:schemeClr val="accent1"/>
                </a:solidFill>
              </a:rPr>
              <a:t>Java version 11</a:t>
            </a:r>
            <a:r>
              <a:rPr lang="en-GB" sz="24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400" dirty="0"/>
              <a:t>On Linux, Java (along with NetBeans) is installed locally. On Windows, you can run NetBeans from </a:t>
            </a:r>
            <a:r>
              <a:rPr lang="en-GB" sz="2400" dirty="0" err="1"/>
              <a:t>AppsAnywhere</a:t>
            </a:r>
            <a:r>
              <a:rPr lang="en-GB" sz="2400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400" b="1" dirty="0"/>
              <a:t>Do not install </a:t>
            </a:r>
            <a:r>
              <a:rPr lang="en-GB" sz="2400" dirty="0"/>
              <a:t>any other version (i.e. 8)!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1817F-BC87-4572-96BB-DD2B19B3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Java?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62620E-7E01-449F-8719-67229673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42" y="6516000"/>
            <a:ext cx="500564" cy="216000"/>
          </a:xfrm>
        </p:spPr>
        <p:txBody>
          <a:bodyPr/>
          <a:lstStyle/>
          <a:p>
            <a:fld id="{7CC91C18-2D9D-461C-87BF-48086B644113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7C251-211F-4072-9F38-D45FE6C80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52"/>
          <a:stretch/>
        </p:blipFill>
        <p:spPr>
          <a:xfrm>
            <a:off x="4688604" y="0"/>
            <a:ext cx="750339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2C0CF0-CED5-4622-A288-C0942399D316}"/>
              </a:ext>
            </a:extLst>
          </p:cNvPr>
          <p:cNvSpPr/>
          <p:nvPr/>
        </p:nvSpPr>
        <p:spPr>
          <a:xfrm>
            <a:off x="4821456" y="3601857"/>
            <a:ext cx="1203960" cy="2667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C0A459E-E052-BA4C-628E-F55E2ADE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</p:spTree>
    <p:extLst>
      <p:ext uri="{BB962C8B-B14F-4D97-AF65-F5344CB8AC3E}">
        <p14:creationId xmlns:p14="http://schemas.microsoft.com/office/powerpoint/2010/main" val="1133349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E2D7-0303-4482-A063-F332DB5E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F9C5-8CC1-4795-BB56-528D8D7A4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We’re going to write our first program(s) together now.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22FB-ABA5-3A22-286D-9E35C9A6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BB717F4-14A4-F7AC-8DC5-C683065D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24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DA110C-F22C-4702-8AD9-F897A80E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Beginning programming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C296C9-0F38-48F7-8D42-5A23B0F2B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a program?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FF39B0E-4FE9-104C-85D6-DAAF3C34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AE96C041-6E16-146F-B3EB-B9682273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96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C9CB-3D35-41F3-BD7E-392BC779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a program? (part 1.)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CF41-C2DD-4844-B805-06D5BF218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6626680" cy="47968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 dirty="0"/>
              <a:t>Conceptually, a program is a simple thing </a:t>
            </a:r>
            <a:r>
              <a:rPr lang="en-US" sz="2600" dirty="0"/>
              <a:t>- a </a:t>
            </a:r>
            <a:r>
              <a:rPr lang="en-US" sz="2600" b="1" dirty="0">
                <a:solidFill>
                  <a:schemeClr val="accent1"/>
                </a:solidFill>
              </a:rPr>
              <a:t>sequence of instructions</a:t>
            </a:r>
            <a:r>
              <a:rPr lang="en-US" sz="2600" b="1" dirty="0"/>
              <a:t> </a:t>
            </a:r>
            <a:r>
              <a:rPr lang="en-US" sz="2600" dirty="0"/>
              <a:t>(called </a:t>
            </a:r>
            <a:r>
              <a:rPr lang="en-US" sz="2600" i="1" dirty="0"/>
              <a:t>statements</a:t>
            </a:r>
            <a:r>
              <a:rPr lang="en-US" sz="2600" dirty="0"/>
              <a:t>) in a </a:t>
            </a:r>
            <a:r>
              <a:rPr lang="en-US" sz="2600" i="1" dirty="0"/>
              <a:t>programming language. 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These can be:</a:t>
            </a:r>
          </a:p>
          <a:p>
            <a:pPr lvl="1">
              <a:lnSpc>
                <a:spcPct val="110000"/>
              </a:lnSpc>
            </a:pPr>
            <a:r>
              <a:rPr lang="en-US" sz="2600" i="1" dirty="0"/>
              <a:t>Operators</a:t>
            </a:r>
            <a:r>
              <a:rPr lang="en-US" sz="2600" dirty="0"/>
              <a:t> (like +, -) and </a:t>
            </a:r>
            <a:r>
              <a:rPr lang="en-US" sz="2600" i="1" dirty="0"/>
              <a:t>operands</a:t>
            </a:r>
          </a:p>
          <a:p>
            <a:pPr lvl="1">
              <a:lnSpc>
                <a:spcPct val="110000"/>
              </a:lnSpc>
            </a:pPr>
            <a:r>
              <a:rPr lang="en-US" sz="2600" i="1" dirty="0"/>
              <a:t>Expressions</a:t>
            </a:r>
          </a:p>
          <a:p>
            <a:pPr lvl="1">
              <a:lnSpc>
                <a:spcPct val="110000"/>
              </a:lnSpc>
            </a:pPr>
            <a:r>
              <a:rPr lang="en-US" sz="2600" i="1" dirty="0"/>
              <a:t>Assignments</a:t>
            </a:r>
          </a:p>
          <a:p>
            <a:pPr lvl="1">
              <a:lnSpc>
                <a:spcPct val="110000"/>
              </a:lnSpc>
            </a:pPr>
            <a:r>
              <a:rPr lang="en-US" sz="2600" i="1" dirty="0"/>
              <a:t>Keywords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8CF22-0982-4559-866C-3FB745F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5661" y="1380066"/>
            <a:ext cx="4677046" cy="4796895"/>
          </a:xfr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lIns="457200" tIns="457200" rIns="457200" bIns="457200" anchor="ctr">
            <a:norm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AA236DD-54F1-559F-A2A0-180CAFE1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B98973C-170F-7462-7839-F07C6FF3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40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F3A6DA-F76E-4389-BADD-EBFAE455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GB" sz="3600" dirty="0"/>
              <a:t>We need to be </a:t>
            </a:r>
            <a:r>
              <a:rPr lang="en-GB" sz="3600" b="1" dirty="0">
                <a:solidFill>
                  <a:schemeClr val="accent1"/>
                </a:solidFill>
              </a:rPr>
              <a:t>very precise </a:t>
            </a:r>
            <a:r>
              <a:rPr lang="en-GB" sz="3600" dirty="0"/>
              <a:t>when we write programs because…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AE8F264-CAB3-4F90-95F1-940E5AC6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what’s a program? (p</a:t>
            </a:r>
            <a:r>
              <a:rPr lang="en-US" dirty="0"/>
              <a:t>art 2.</a:t>
            </a:r>
            <a:r>
              <a:rPr lang="en-GB" dirty="0"/>
              <a:t>)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952929D4-E40A-C052-739C-4A4B801A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952CCD17-2887-5726-0004-7E7159A3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96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F3A6DA-F76E-4389-BADD-EBFAE455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GB" sz="3600" b="1" dirty="0">
                <a:solidFill>
                  <a:schemeClr val="accent1"/>
                </a:solidFill>
              </a:rPr>
              <a:t>…computers don’t think!</a:t>
            </a:r>
            <a:r>
              <a:rPr lang="en-GB" sz="3600" dirty="0"/>
              <a:t> They </a:t>
            </a:r>
            <a:r>
              <a:rPr lang="en-GB" sz="3600" b="1" dirty="0">
                <a:solidFill>
                  <a:schemeClr val="accent1"/>
                </a:solidFill>
              </a:rPr>
              <a:t>don’t truly understand</a:t>
            </a:r>
            <a:r>
              <a:rPr lang="en-GB" sz="3600" b="1" dirty="0"/>
              <a:t> </a:t>
            </a:r>
            <a:r>
              <a:rPr lang="en-GB" sz="3600" dirty="0"/>
              <a:t>the program you write, </a:t>
            </a:r>
            <a:r>
              <a:rPr lang="en-GB" sz="3600" b="1" dirty="0">
                <a:solidFill>
                  <a:schemeClr val="accent1"/>
                </a:solidFill>
              </a:rPr>
              <a:t>only how to run it!</a:t>
            </a:r>
            <a:r>
              <a:rPr lang="en-GB" sz="3600" b="1" dirty="0"/>
              <a:t> </a:t>
            </a:r>
            <a:r>
              <a:rPr lang="en-GB" sz="3600" dirty="0"/>
              <a:t>They have no notion of context; they will do as you tell them – </a:t>
            </a:r>
            <a:r>
              <a:rPr lang="en-GB" sz="3600" b="1" dirty="0">
                <a:solidFill>
                  <a:schemeClr val="accent1"/>
                </a:solidFill>
              </a:rPr>
              <a:t>nothing more and nothing less</a:t>
            </a:r>
            <a:r>
              <a:rPr lang="en-GB" sz="36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AE8F264-CAB3-4F90-95F1-940E5AC6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what’s a program? (p</a:t>
            </a:r>
            <a:r>
              <a:rPr lang="en-US" dirty="0"/>
              <a:t>art 3.</a:t>
            </a:r>
            <a:r>
              <a:rPr lang="en-GB" dirty="0"/>
              <a:t>)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35C4A73-DE5B-C4A8-6981-ECD3D738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3FAB1E7A-0491-2F62-9517-E9426F46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16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C9CB-3D35-41F3-BD7E-392BC779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a program? (part 4.)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CF41-C2DD-4844-B805-06D5BF218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6626680" cy="47968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 dirty="0"/>
              <a:t>We call the </a:t>
            </a:r>
            <a:r>
              <a:rPr lang="en-GB" sz="2600" b="1" dirty="0">
                <a:solidFill>
                  <a:schemeClr val="accent1"/>
                </a:solidFill>
              </a:rPr>
              <a:t>grammar</a:t>
            </a:r>
            <a:r>
              <a:rPr lang="en-GB" sz="2600" dirty="0"/>
              <a:t> of a program its </a:t>
            </a:r>
            <a:r>
              <a:rPr lang="en-GB" sz="2600" b="1" i="1" dirty="0">
                <a:solidFill>
                  <a:schemeClr val="accent1"/>
                </a:solidFill>
              </a:rPr>
              <a:t>syntax</a:t>
            </a:r>
            <a:r>
              <a:rPr lang="en-GB" sz="2600" dirty="0"/>
              <a:t>.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We call the </a:t>
            </a:r>
            <a:r>
              <a:rPr lang="en-GB" sz="2600" b="1" dirty="0">
                <a:solidFill>
                  <a:schemeClr val="accent1"/>
                </a:solidFill>
              </a:rPr>
              <a:t>meaning</a:t>
            </a:r>
            <a:r>
              <a:rPr lang="en-GB" sz="2600" dirty="0"/>
              <a:t> of program its </a:t>
            </a:r>
            <a:r>
              <a:rPr lang="en-GB" sz="2600" b="1" i="1" dirty="0">
                <a:solidFill>
                  <a:schemeClr val="accent1"/>
                </a:solidFill>
              </a:rPr>
              <a:t>semantics</a:t>
            </a:r>
            <a:r>
              <a:rPr lang="en-GB" sz="2600" dirty="0"/>
              <a:t>.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For example, in mathematics, 5(2) has </a:t>
            </a:r>
            <a:r>
              <a:rPr lang="en-GB" sz="2600" b="1" i="1" dirty="0">
                <a:solidFill>
                  <a:schemeClr val="accent1"/>
                </a:solidFill>
              </a:rPr>
              <a:t>different syntax </a:t>
            </a:r>
            <a:r>
              <a:rPr lang="en-GB" sz="2600" dirty="0"/>
              <a:t>to 5×2, but the </a:t>
            </a:r>
            <a:r>
              <a:rPr lang="en-GB" sz="2600" b="1" i="1" dirty="0">
                <a:solidFill>
                  <a:schemeClr val="accent1"/>
                </a:solidFill>
              </a:rPr>
              <a:t>same semantics⁠⁠</a:t>
            </a:r>
            <a:r>
              <a:rPr lang="en-GB" sz="2600" dirty="0"/>
              <a:t>: 5 multiplied by 2!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7FDCA5D-0B47-4FBE-849A-60C71C710C1D}"/>
              </a:ext>
            </a:extLst>
          </p:cNvPr>
          <p:cNvSpPr txBox="1">
            <a:spLocks/>
          </p:cNvSpPr>
          <p:nvPr/>
        </p:nvSpPr>
        <p:spPr>
          <a:xfrm>
            <a:off x="7185661" y="1380066"/>
            <a:ext cx="4677046" cy="4796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457200" tIns="457200" rIns="457200" bIns="4572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24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240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>
                <a:solidFill>
                  <a:srgbClr val="001080"/>
                </a:solidFill>
                <a:latin typeface="Consolas" panose="020B0609020204030204" pitchFamily="49" charset="0"/>
              </a:rPr>
              <a:t>z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24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GB" sz="24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400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400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>
                <a:solidFill>
                  <a:srgbClr val="001080"/>
                </a:solidFill>
                <a:latin typeface="Consolas" panose="020B0609020204030204" pitchFamily="49" charset="0"/>
              </a:rPr>
              <a:t>z</a:t>
            </a:r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3E066-FD99-FE00-5610-A3253339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2D5E095-4178-D4B1-4E3C-51C9288F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56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711F85-B072-4405-BB6A-BA069541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program (part 1.)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DD867B-5AD9-4D89-9A1C-A05F490B36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0621" y="1425575"/>
          <a:ext cx="11330757" cy="400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670CC81-5E85-E478-DF0A-6391AF18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5D00249B-94A3-F54A-EE52-FFFE1394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48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711F85-B072-4405-BB6A-BA069541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program (part 2.)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DD867B-5AD9-4D89-9A1C-A05F490B36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0621" y="1425575"/>
          <a:ext cx="11330757" cy="400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28D2ED2-9B0A-4943-A6A8-629759D9F73D}"/>
              </a:ext>
            </a:extLst>
          </p:cNvPr>
          <p:cNvSpPr/>
          <p:nvPr/>
        </p:nvSpPr>
        <p:spPr>
          <a:xfrm>
            <a:off x="5913120" y="3355181"/>
            <a:ext cx="1194816" cy="428625"/>
          </a:xfrm>
          <a:prstGeom prst="ellipse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340D66-34D6-4FE7-9853-414E17FEC370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4931029" y="3721035"/>
            <a:ext cx="1157068" cy="142602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E44367-59FA-46B6-846C-43E7BD82B5B5}"/>
              </a:ext>
            </a:extLst>
          </p:cNvPr>
          <p:cNvSpPr txBox="1"/>
          <p:nvPr/>
        </p:nvSpPr>
        <p:spPr>
          <a:xfrm>
            <a:off x="2596896" y="5147062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This is what we are interested in!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DC9E3B4-0FE3-382E-E295-52F8047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Hello World!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25CD1A-85EC-98AF-C31B-B4B3ABDD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56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swa-com3041-lecture-template</Template>
  <TotalTime>0</TotalTime>
  <Words>1555</Words>
  <Application>Microsoft Office PowerPoint</Application>
  <PresentationFormat>Widescreen</PresentationFormat>
  <Paragraphs>204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Hello World!</vt:lpstr>
      <vt:lpstr>Today’s agenda</vt:lpstr>
      <vt:lpstr>Beginning programming</vt:lpstr>
      <vt:lpstr>So, what’s a program? (part 1.)</vt:lpstr>
      <vt:lpstr>So, what’s a program? (part 2.)</vt:lpstr>
      <vt:lpstr>So, what’s a program? (part 3.)</vt:lpstr>
      <vt:lpstr>So, what’s a program? (part 4.)</vt:lpstr>
      <vt:lpstr>A generic program (part 1.)</vt:lpstr>
      <vt:lpstr>A generic program (part 2.)</vt:lpstr>
      <vt:lpstr>Programs are just instruction lists</vt:lpstr>
      <vt:lpstr>Programs are just equations!</vt:lpstr>
      <vt:lpstr>Here’s the Java equivalent</vt:lpstr>
      <vt:lpstr>Professional programmer? </vt:lpstr>
      <vt:lpstr>Professional Programmers (part 1.)</vt:lpstr>
      <vt:lpstr>Professional Programmers (part 2.)</vt:lpstr>
      <vt:lpstr>Getting started with Java!</vt:lpstr>
      <vt:lpstr>Java: Origins (part 1.)</vt:lpstr>
      <vt:lpstr>Java: Origins (part 2.)</vt:lpstr>
      <vt:lpstr>Why learn Java?</vt:lpstr>
      <vt:lpstr>Java job prospects</vt:lpstr>
      <vt:lpstr>Hello World!</vt:lpstr>
      <vt:lpstr>Any drawbacks?</vt:lpstr>
      <vt:lpstr>Where can I get Java?</vt:lpstr>
      <vt:lpstr>Getting set up with an IDE</vt:lpstr>
      <vt:lpstr>Which Java?</vt:lpstr>
      <vt:lpstr>A quick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2021-09-27T09:18:24Z</dcterms:created>
  <dcterms:modified xsi:type="dcterms:W3CDTF">2022-09-19T16:53:00Z</dcterms:modified>
</cp:coreProperties>
</file>