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3" r:id="rId1"/>
  </p:sldMasterIdLst>
  <p:notesMasterIdLst>
    <p:notesMasterId r:id="rId29"/>
  </p:notesMasterIdLst>
  <p:sldIdLst>
    <p:sldId id="360" r:id="rId2"/>
    <p:sldId id="293" r:id="rId3"/>
    <p:sldId id="334" r:id="rId4"/>
    <p:sldId id="548" r:id="rId5"/>
    <p:sldId id="361" r:id="rId6"/>
    <p:sldId id="315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25" r:id="rId17"/>
    <p:sldId id="371" r:id="rId18"/>
    <p:sldId id="372" r:id="rId19"/>
    <p:sldId id="373" r:id="rId20"/>
    <p:sldId id="329" r:id="rId21"/>
    <p:sldId id="330" r:id="rId22"/>
    <p:sldId id="331" r:id="rId23"/>
    <p:sldId id="332" r:id="rId24"/>
    <p:sldId id="291" r:id="rId25"/>
    <p:sldId id="545" r:id="rId26"/>
    <p:sldId id="547" r:id="rId27"/>
    <p:sldId id="54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15F2F-B657-4A47-99C9-D79CE7982B7A}" v="77" dt="2022-10-27T11:32:48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2273" autoAdjust="0"/>
  </p:normalViewPr>
  <p:slideViewPr>
    <p:cSldViewPr snapToGrid="0">
      <p:cViewPr varScale="1">
        <p:scale>
          <a:sx n="45" d="100"/>
          <a:sy n="45" d="100"/>
        </p:scale>
        <p:origin x="135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B3DEA-32B1-4878-8D2C-9C4E82CD2509}" type="doc">
      <dgm:prSet loTypeId="urn:microsoft.com/office/officeart/2005/8/layout/hProcess6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AEECF-89F2-437C-85FE-8B91D906941C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66DF9784-42A8-4620-A38E-A788D4289A92}" type="parTrans" cxnId="{F3B9169B-42E6-4F42-86AE-11D63D9289C6}">
      <dgm:prSet/>
      <dgm:spPr/>
      <dgm:t>
        <a:bodyPr/>
        <a:lstStyle/>
        <a:p>
          <a:endParaRPr lang="en-US"/>
        </a:p>
      </dgm:t>
    </dgm:pt>
    <dgm:pt modelId="{5B9B6110-51D5-4ABE-BA8D-9D75CB85895F}" type="sibTrans" cxnId="{F3B9169B-42E6-4F42-86AE-11D63D9289C6}">
      <dgm:prSet/>
      <dgm:spPr/>
      <dgm:t>
        <a:bodyPr/>
        <a:lstStyle/>
        <a:p>
          <a:endParaRPr lang="en-US"/>
        </a:p>
      </dgm:t>
    </dgm:pt>
    <dgm:pt modelId="{EF1F3A37-3C83-4116-AE70-F1A2AE9D45E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Keyboard</a:t>
          </a:r>
        </a:p>
      </dgm:t>
    </dgm:pt>
    <dgm:pt modelId="{438A087E-B0E2-4C6A-A242-1A3A15B9F0C4}" type="parTrans" cxnId="{CA898A9C-5405-468D-AFB6-2E8FEA37165F}">
      <dgm:prSet/>
      <dgm:spPr/>
      <dgm:t>
        <a:bodyPr/>
        <a:lstStyle/>
        <a:p>
          <a:endParaRPr lang="en-US"/>
        </a:p>
      </dgm:t>
    </dgm:pt>
    <dgm:pt modelId="{9AE14647-E04A-4092-9532-FC0F6F4C20D9}" type="sibTrans" cxnId="{CA898A9C-5405-468D-AFB6-2E8FEA37165F}">
      <dgm:prSet/>
      <dgm:spPr/>
      <dgm:t>
        <a:bodyPr/>
        <a:lstStyle/>
        <a:p>
          <a:endParaRPr lang="en-US"/>
        </a:p>
      </dgm:t>
    </dgm:pt>
    <dgm:pt modelId="{9AE8D75C-E929-437D-976E-D2E9FD085C00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Mouse</a:t>
          </a:r>
        </a:p>
      </dgm:t>
    </dgm:pt>
    <dgm:pt modelId="{41D5657F-3DF8-4B16-A8E0-BD2E4780FD19}" type="parTrans" cxnId="{4568F31C-6796-46A6-B1FB-2CA214F99FF0}">
      <dgm:prSet/>
      <dgm:spPr/>
      <dgm:t>
        <a:bodyPr/>
        <a:lstStyle/>
        <a:p>
          <a:endParaRPr lang="en-US"/>
        </a:p>
      </dgm:t>
    </dgm:pt>
    <dgm:pt modelId="{EE9C532D-FCD5-42B1-A385-27063BDFAA62}" type="sibTrans" cxnId="{4568F31C-6796-46A6-B1FB-2CA214F99FF0}">
      <dgm:prSet/>
      <dgm:spPr/>
      <dgm:t>
        <a:bodyPr/>
        <a:lstStyle/>
        <a:p>
          <a:endParaRPr lang="en-US"/>
        </a:p>
      </dgm:t>
    </dgm:pt>
    <dgm:pt modelId="{DB7BA9FA-B020-404B-8CBE-532A064D8642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66A547D6-173A-44B9-AF8D-C03E3B79CC77}" type="parTrans" cxnId="{1F422EF6-EB06-4F1F-976A-19DBF47F217A}">
      <dgm:prSet/>
      <dgm:spPr/>
      <dgm:t>
        <a:bodyPr/>
        <a:lstStyle/>
        <a:p>
          <a:endParaRPr lang="en-US"/>
        </a:p>
      </dgm:t>
    </dgm:pt>
    <dgm:pt modelId="{DF31F2C6-F84A-4E90-BA85-964E1F8C9853}" type="sibTrans" cxnId="{1F422EF6-EB06-4F1F-976A-19DBF47F217A}">
      <dgm:prSet/>
      <dgm:spPr/>
      <dgm:t>
        <a:bodyPr/>
        <a:lstStyle/>
        <a:p>
          <a:endParaRPr lang="en-US"/>
        </a:p>
      </dgm:t>
    </dgm:pt>
    <dgm:pt modelId="{3754BAAC-91E4-4ECA-A394-E63E6CF88E21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828B4F54-CE02-4590-9AB9-2D7C6FB4A0CE}" type="parTrans" cxnId="{93479ABA-B157-4C49-B8CE-7556DC0D93E7}">
      <dgm:prSet/>
      <dgm:spPr/>
      <dgm:t>
        <a:bodyPr/>
        <a:lstStyle/>
        <a:p>
          <a:endParaRPr lang="en-US"/>
        </a:p>
      </dgm:t>
    </dgm:pt>
    <dgm:pt modelId="{6CDFDA0D-CD15-4288-82C8-12DEE9CB7E2F}" type="sibTrans" cxnId="{93479ABA-B157-4C49-B8CE-7556DC0D93E7}">
      <dgm:prSet/>
      <dgm:spPr/>
      <dgm:t>
        <a:bodyPr/>
        <a:lstStyle/>
        <a:p>
          <a:endParaRPr lang="en-US"/>
        </a:p>
      </dgm:t>
    </dgm:pt>
    <dgm:pt modelId="{92D0BE72-E42C-4904-89B1-917A69A20885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87E6703-3FE0-4593-9512-D10B559B65FF}" type="parTrans" cxnId="{4E039081-85BA-400C-B020-58EF74A99489}">
      <dgm:prSet/>
      <dgm:spPr/>
      <dgm:t>
        <a:bodyPr/>
        <a:lstStyle/>
        <a:p>
          <a:endParaRPr lang="en-US"/>
        </a:p>
      </dgm:t>
    </dgm:pt>
    <dgm:pt modelId="{EA5D6BD3-21B3-4CB3-AED6-0828FFA7BFB6}" type="sibTrans" cxnId="{4E039081-85BA-400C-B020-58EF74A99489}">
      <dgm:prSet/>
      <dgm:spPr/>
      <dgm:t>
        <a:bodyPr/>
        <a:lstStyle/>
        <a:p>
          <a:endParaRPr lang="en-US"/>
        </a:p>
      </dgm:t>
    </dgm:pt>
    <dgm:pt modelId="{9454A951-2351-4CB3-A699-153E37C46C4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Screen</a:t>
          </a:r>
        </a:p>
      </dgm:t>
    </dgm:pt>
    <dgm:pt modelId="{3265ADBE-5E91-487D-ACF1-BD76F7FA0BAD}" type="parTrans" cxnId="{09988F4A-8273-4654-A195-DE02F7F902ED}">
      <dgm:prSet/>
      <dgm:spPr/>
      <dgm:t>
        <a:bodyPr/>
        <a:lstStyle/>
        <a:p>
          <a:endParaRPr lang="en-US"/>
        </a:p>
      </dgm:t>
    </dgm:pt>
    <dgm:pt modelId="{9E014ADF-94E1-46EE-A54A-BA7391C866CA}" type="sibTrans" cxnId="{09988F4A-8273-4654-A195-DE02F7F902ED}">
      <dgm:prSet/>
      <dgm:spPr/>
      <dgm:t>
        <a:bodyPr/>
        <a:lstStyle/>
        <a:p>
          <a:endParaRPr lang="en-US"/>
        </a:p>
      </dgm:t>
    </dgm:pt>
    <dgm:pt modelId="{32A80199-E009-45BB-A3C3-7A9E5FBC865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Network</a:t>
          </a:r>
        </a:p>
      </dgm:t>
    </dgm:pt>
    <dgm:pt modelId="{6122FC30-9218-4767-8D79-80D68DE89EB5}" type="parTrans" cxnId="{73936EBF-E98F-4245-AE70-5515293F1218}">
      <dgm:prSet/>
      <dgm:spPr/>
      <dgm:t>
        <a:bodyPr/>
        <a:lstStyle/>
        <a:p>
          <a:endParaRPr lang="en-US"/>
        </a:p>
      </dgm:t>
    </dgm:pt>
    <dgm:pt modelId="{5C572253-3245-4A66-B439-A8A304A9D21C}" type="sibTrans" cxnId="{73936EBF-E98F-4245-AE70-5515293F1218}">
      <dgm:prSet/>
      <dgm:spPr/>
      <dgm:t>
        <a:bodyPr/>
        <a:lstStyle/>
        <a:p>
          <a:endParaRPr lang="en-US"/>
        </a:p>
      </dgm:t>
    </dgm:pt>
    <dgm:pt modelId="{A3CA7204-0CE9-44E0-BD7B-E1AD3AFC24CA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Printer</a:t>
          </a:r>
        </a:p>
      </dgm:t>
    </dgm:pt>
    <dgm:pt modelId="{CEBCFE0E-E9CA-4E9D-A2C6-2ACF01199395}" type="parTrans" cxnId="{EDAF0B28-4657-4926-9AC2-82F7ADD34672}">
      <dgm:prSet/>
      <dgm:spPr/>
      <dgm:t>
        <a:bodyPr/>
        <a:lstStyle/>
        <a:p>
          <a:endParaRPr lang="en-US"/>
        </a:p>
      </dgm:t>
    </dgm:pt>
    <dgm:pt modelId="{C915FFEB-3943-4C5E-A673-47911311E032}" type="sibTrans" cxnId="{EDAF0B28-4657-4926-9AC2-82F7ADD34672}">
      <dgm:prSet/>
      <dgm:spPr/>
      <dgm:t>
        <a:bodyPr/>
        <a:lstStyle/>
        <a:p>
          <a:endParaRPr lang="en-US"/>
        </a:p>
      </dgm:t>
    </dgm:pt>
    <dgm:pt modelId="{1B6444F9-8B49-40DA-A711-106C0DC0C55F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Hardware</a:t>
          </a:r>
        </a:p>
      </dgm:t>
    </dgm:pt>
    <dgm:pt modelId="{E7B2F54D-1D46-4C21-9FD5-339A3507C65F}" type="parTrans" cxnId="{C04850DB-B4BB-4E14-A91D-35F11D8D55D3}">
      <dgm:prSet/>
      <dgm:spPr/>
      <dgm:t>
        <a:bodyPr/>
        <a:lstStyle/>
        <a:p>
          <a:endParaRPr lang="en-GB"/>
        </a:p>
      </dgm:t>
    </dgm:pt>
    <dgm:pt modelId="{6C062327-54AE-4033-94AC-46B804D2E153}" type="sibTrans" cxnId="{C04850DB-B4BB-4E14-A91D-35F11D8D55D3}">
      <dgm:prSet/>
      <dgm:spPr/>
      <dgm:t>
        <a:bodyPr/>
        <a:lstStyle/>
        <a:p>
          <a:endParaRPr lang="en-GB"/>
        </a:p>
      </dgm:t>
    </dgm:pt>
    <dgm:pt modelId="{77FB052D-B3BE-4170-9377-6AC48EDABADF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330F48B4-5767-4F9A-BA6E-90FFFD9F99DA}" type="parTrans" cxnId="{DE4940A6-9AAC-4736-9ABA-ABC3019DBDAF}">
      <dgm:prSet/>
      <dgm:spPr/>
      <dgm:t>
        <a:bodyPr/>
        <a:lstStyle/>
        <a:p>
          <a:endParaRPr lang="en-GB"/>
        </a:p>
      </dgm:t>
    </dgm:pt>
    <dgm:pt modelId="{B8394516-10D5-46F3-B594-DFCE1C17BEB1}" type="sibTrans" cxnId="{DE4940A6-9AAC-4736-9ABA-ABC3019DBDAF}">
      <dgm:prSet/>
      <dgm:spPr/>
      <dgm:t>
        <a:bodyPr/>
        <a:lstStyle/>
        <a:p>
          <a:endParaRPr lang="en-GB"/>
        </a:p>
      </dgm:t>
    </dgm:pt>
    <dgm:pt modelId="{F6320404-C334-4E9D-B7A9-7AA5F1F17406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EC044C2D-F87F-4386-99C3-E6083EA6B727}" type="parTrans" cxnId="{A6C8E007-D08E-4183-95C0-33F7685E4D20}">
      <dgm:prSet/>
      <dgm:spPr/>
      <dgm:t>
        <a:bodyPr/>
        <a:lstStyle/>
        <a:p>
          <a:endParaRPr lang="en-GB"/>
        </a:p>
      </dgm:t>
    </dgm:pt>
    <dgm:pt modelId="{FB4D014D-94B4-4299-B010-E626653D0C4D}" type="sibTrans" cxnId="{A6C8E007-D08E-4183-95C0-33F7685E4D20}">
      <dgm:prSet/>
      <dgm:spPr/>
      <dgm:t>
        <a:bodyPr/>
        <a:lstStyle/>
        <a:p>
          <a:endParaRPr lang="en-GB"/>
        </a:p>
      </dgm:t>
    </dgm:pt>
    <dgm:pt modelId="{622EFC0F-6208-49BD-AA22-BBDE69B0F779}" type="pres">
      <dgm:prSet presAssocID="{B8DB3DEA-32B1-4878-8D2C-9C4E82CD2509}" presName="theList" presStyleCnt="0">
        <dgm:presLayoutVars>
          <dgm:dir/>
          <dgm:animLvl val="lvl"/>
          <dgm:resizeHandles val="exact"/>
        </dgm:presLayoutVars>
      </dgm:prSet>
      <dgm:spPr/>
    </dgm:pt>
    <dgm:pt modelId="{EEE4B11C-C083-48C9-82EA-23CD381CA8B2}" type="pres">
      <dgm:prSet presAssocID="{5A1AEECF-89F2-437C-85FE-8B91D906941C}" presName="compNode" presStyleCnt="0"/>
      <dgm:spPr/>
    </dgm:pt>
    <dgm:pt modelId="{CAEDA458-5712-4E8D-9626-5212F6A6829A}" type="pres">
      <dgm:prSet presAssocID="{5A1AEECF-89F2-437C-85FE-8B91D906941C}" presName="noGeometry" presStyleCnt="0"/>
      <dgm:spPr/>
    </dgm:pt>
    <dgm:pt modelId="{B088E877-CB00-407E-9AD7-8209646B2ADD}" type="pres">
      <dgm:prSet presAssocID="{5A1AEECF-89F2-437C-85FE-8B91D906941C}" presName="childTextVisible" presStyleLbl="bgAccFollowNode1" presStyleIdx="0" presStyleCnt="3">
        <dgm:presLayoutVars>
          <dgm:bulletEnabled val="1"/>
        </dgm:presLayoutVars>
      </dgm:prSet>
      <dgm:spPr/>
    </dgm:pt>
    <dgm:pt modelId="{875C230D-2A9C-4CF0-83F7-49679173B16D}" type="pres">
      <dgm:prSet presAssocID="{5A1AEECF-89F2-437C-85FE-8B91D906941C}" presName="childTextHidden" presStyleLbl="bgAccFollowNode1" presStyleIdx="0" presStyleCnt="3"/>
      <dgm:spPr/>
    </dgm:pt>
    <dgm:pt modelId="{59EAE006-BC5C-4658-86A9-5A8889A45C4C}" type="pres">
      <dgm:prSet presAssocID="{5A1AEECF-89F2-437C-85FE-8B91D906941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AEB3638-FCFF-4948-9D09-1C290155FC8C}" type="pres">
      <dgm:prSet presAssocID="{5A1AEECF-89F2-437C-85FE-8B91D906941C}" presName="aSpace" presStyleCnt="0"/>
      <dgm:spPr/>
    </dgm:pt>
    <dgm:pt modelId="{C91F3ED0-EDE3-4B96-B9E3-0310BB6B7C7E}" type="pres">
      <dgm:prSet presAssocID="{DB7BA9FA-B020-404B-8CBE-532A064D8642}" presName="compNode" presStyleCnt="0"/>
      <dgm:spPr/>
    </dgm:pt>
    <dgm:pt modelId="{D112F8B0-E06D-48F8-B8CE-DC713ACCCB80}" type="pres">
      <dgm:prSet presAssocID="{DB7BA9FA-B020-404B-8CBE-532A064D8642}" presName="noGeometry" presStyleCnt="0"/>
      <dgm:spPr/>
    </dgm:pt>
    <dgm:pt modelId="{62BCF2C9-4CBE-4941-92C5-6F2E9E759AC3}" type="pres">
      <dgm:prSet presAssocID="{DB7BA9FA-B020-404B-8CBE-532A064D8642}" presName="childTextVisible" presStyleLbl="bgAccFollowNode1" presStyleIdx="1" presStyleCnt="3">
        <dgm:presLayoutVars>
          <dgm:bulletEnabled val="1"/>
        </dgm:presLayoutVars>
      </dgm:prSet>
      <dgm:spPr/>
    </dgm:pt>
    <dgm:pt modelId="{CA0EC6BE-FBD6-4E21-ADB8-A984B6FEB494}" type="pres">
      <dgm:prSet presAssocID="{DB7BA9FA-B020-404B-8CBE-532A064D8642}" presName="childTextHidden" presStyleLbl="bgAccFollowNode1" presStyleIdx="1" presStyleCnt="3"/>
      <dgm:spPr/>
    </dgm:pt>
    <dgm:pt modelId="{90EA9CAE-1E2C-4960-82C0-6E140D5CB6AD}" type="pres">
      <dgm:prSet presAssocID="{DB7BA9FA-B020-404B-8CBE-532A064D864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1A317E2-5D24-4FBE-820A-361DCCA6C50A}" type="pres">
      <dgm:prSet presAssocID="{DB7BA9FA-B020-404B-8CBE-532A064D8642}" presName="aSpace" presStyleCnt="0"/>
      <dgm:spPr/>
    </dgm:pt>
    <dgm:pt modelId="{BF376B24-DA90-4EDB-BCC1-8E0346D222BB}" type="pres">
      <dgm:prSet presAssocID="{92D0BE72-E42C-4904-89B1-917A69A20885}" presName="compNode" presStyleCnt="0"/>
      <dgm:spPr/>
    </dgm:pt>
    <dgm:pt modelId="{EF42827B-DB02-4F88-9355-4E3F89378E43}" type="pres">
      <dgm:prSet presAssocID="{92D0BE72-E42C-4904-89B1-917A69A20885}" presName="noGeometry" presStyleCnt="0"/>
      <dgm:spPr/>
    </dgm:pt>
    <dgm:pt modelId="{B7620235-2548-4BC3-A8BF-844AF4E882D5}" type="pres">
      <dgm:prSet presAssocID="{92D0BE72-E42C-4904-89B1-917A69A20885}" presName="childTextVisible" presStyleLbl="bgAccFollowNode1" presStyleIdx="2" presStyleCnt="3">
        <dgm:presLayoutVars>
          <dgm:bulletEnabled val="1"/>
        </dgm:presLayoutVars>
      </dgm:prSet>
      <dgm:spPr/>
    </dgm:pt>
    <dgm:pt modelId="{0538C725-9D8B-41E8-A35C-C4F726BF48B7}" type="pres">
      <dgm:prSet presAssocID="{92D0BE72-E42C-4904-89B1-917A69A20885}" presName="childTextHidden" presStyleLbl="bgAccFollowNode1" presStyleIdx="2" presStyleCnt="3"/>
      <dgm:spPr/>
    </dgm:pt>
    <dgm:pt modelId="{BF1875DA-D11C-4DB8-A46A-C2917896E69A}" type="pres">
      <dgm:prSet presAssocID="{92D0BE72-E42C-4904-89B1-917A69A2088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6C8E007-D08E-4183-95C0-33F7685E4D20}" srcId="{92D0BE72-E42C-4904-89B1-917A69A20885}" destId="{F6320404-C334-4E9D-B7A9-7AA5F1F17406}" srcOrd="3" destOrd="0" parTransId="{EC044C2D-F87F-4386-99C3-E6083EA6B727}" sibTransId="{FB4D014D-94B4-4299-B010-E626653D0C4D}"/>
    <dgm:cxn modelId="{DC39EA07-C806-4F66-9C64-F7E0D6AD9EA3}" type="presOf" srcId="{77FB052D-B3BE-4170-9377-6AC48EDABADF}" destId="{B088E877-CB00-407E-9AD7-8209646B2ADD}" srcOrd="0" destOrd="2" presId="urn:microsoft.com/office/officeart/2005/8/layout/hProcess6"/>
    <dgm:cxn modelId="{4568F31C-6796-46A6-B1FB-2CA214F99FF0}" srcId="{5A1AEECF-89F2-437C-85FE-8B91D906941C}" destId="{9AE8D75C-E929-437D-976E-D2E9FD085C00}" srcOrd="1" destOrd="0" parTransId="{41D5657F-3DF8-4B16-A8E0-BD2E4780FD19}" sibTransId="{EE9C532D-FCD5-42B1-A385-27063BDFAA62}"/>
    <dgm:cxn modelId="{22AB9B23-D3D4-4AFF-A7CF-D4ADC01D64DB}" type="presOf" srcId="{A3CA7204-0CE9-44E0-BD7B-E1AD3AFC24CA}" destId="{0538C725-9D8B-41E8-A35C-C4F726BF48B7}" srcOrd="1" destOrd="2" presId="urn:microsoft.com/office/officeart/2005/8/layout/hProcess6"/>
    <dgm:cxn modelId="{EDAF0B28-4657-4926-9AC2-82F7ADD34672}" srcId="{92D0BE72-E42C-4904-89B1-917A69A20885}" destId="{A3CA7204-0CE9-44E0-BD7B-E1AD3AFC24CA}" srcOrd="2" destOrd="0" parTransId="{CEBCFE0E-E9CA-4E9D-A2C6-2ACF01199395}" sibTransId="{C915FFEB-3943-4C5E-A673-47911311E032}"/>
    <dgm:cxn modelId="{FAE40632-79D2-4FF7-9797-1B403EE0078C}" type="presOf" srcId="{EF1F3A37-3C83-4116-AE70-F1A2AE9D45E2}" destId="{B088E877-CB00-407E-9AD7-8209646B2ADD}" srcOrd="0" destOrd="0" presId="urn:microsoft.com/office/officeart/2005/8/layout/hProcess6"/>
    <dgm:cxn modelId="{45BA7D34-852F-45EF-93F7-C70FC1D6D459}" type="presOf" srcId="{9AE8D75C-E929-437D-976E-D2E9FD085C00}" destId="{B088E877-CB00-407E-9AD7-8209646B2ADD}" srcOrd="0" destOrd="1" presId="urn:microsoft.com/office/officeart/2005/8/layout/hProcess6"/>
    <dgm:cxn modelId="{2352F63E-FFE4-4BEE-9030-2FCD3240E8BC}" type="presOf" srcId="{77FB052D-B3BE-4170-9377-6AC48EDABADF}" destId="{875C230D-2A9C-4CF0-83F7-49679173B16D}" srcOrd="1" destOrd="2" presId="urn:microsoft.com/office/officeart/2005/8/layout/hProcess6"/>
    <dgm:cxn modelId="{AC1D9A5F-43F7-4F14-BFC7-A7F4FD6D5A94}" type="presOf" srcId="{EF1F3A37-3C83-4116-AE70-F1A2AE9D45E2}" destId="{875C230D-2A9C-4CF0-83F7-49679173B16D}" srcOrd="1" destOrd="0" presId="urn:microsoft.com/office/officeart/2005/8/layout/hProcess6"/>
    <dgm:cxn modelId="{9E152E60-F7B5-4A0B-AE9E-1282D53AA17B}" type="presOf" srcId="{DB7BA9FA-B020-404B-8CBE-532A064D8642}" destId="{90EA9CAE-1E2C-4960-82C0-6E140D5CB6AD}" srcOrd="0" destOrd="0" presId="urn:microsoft.com/office/officeart/2005/8/layout/hProcess6"/>
    <dgm:cxn modelId="{F89F0342-5071-4DC4-99DB-D64608CB4EE6}" type="presOf" srcId="{1B6444F9-8B49-40DA-A711-106C0DC0C55F}" destId="{CA0EC6BE-FBD6-4E21-ADB8-A984B6FEB494}" srcOrd="1" destOrd="0" presId="urn:microsoft.com/office/officeart/2005/8/layout/hProcess6"/>
    <dgm:cxn modelId="{A4846564-07C7-4169-8F8A-BB1B72CADD1F}" type="presOf" srcId="{9454A951-2351-4CB3-A699-153E37C46C4B}" destId="{B7620235-2548-4BC3-A8BF-844AF4E882D5}" srcOrd="0" destOrd="0" presId="urn:microsoft.com/office/officeart/2005/8/layout/hProcess6"/>
    <dgm:cxn modelId="{09988F4A-8273-4654-A195-DE02F7F902ED}" srcId="{92D0BE72-E42C-4904-89B1-917A69A20885}" destId="{9454A951-2351-4CB3-A699-153E37C46C4B}" srcOrd="0" destOrd="0" parTransId="{3265ADBE-5E91-487D-ACF1-BD76F7FA0BAD}" sibTransId="{9E014ADF-94E1-46EE-A54A-BA7391C866CA}"/>
    <dgm:cxn modelId="{7499236C-F508-4DF1-A8F1-66AA50CF681D}" type="presOf" srcId="{92D0BE72-E42C-4904-89B1-917A69A20885}" destId="{BF1875DA-D11C-4DB8-A46A-C2917896E69A}" srcOrd="0" destOrd="0" presId="urn:microsoft.com/office/officeart/2005/8/layout/hProcess6"/>
    <dgm:cxn modelId="{CE938852-73FA-4D4A-8678-D8EDE8B628CF}" type="presOf" srcId="{F6320404-C334-4E9D-B7A9-7AA5F1F17406}" destId="{B7620235-2548-4BC3-A8BF-844AF4E882D5}" srcOrd="0" destOrd="3" presId="urn:microsoft.com/office/officeart/2005/8/layout/hProcess6"/>
    <dgm:cxn modelId="{EB276F5A-C770-47D9-8602-891B9FAFF0E2}" type="presOf" srcId="{32A80199-E009-45BB-A3C3-7A9E5FBC8652}" destId="{B7620235-2548-4BC3-A8BF-844AF4E882D5}" srcOrd="0" destOrd="1" presId="urn:microsoft.com/office/officeart/2005/8/layout/hProcess6"/>
    <dgm:cxn modelId="{4E039081-85BA-400C-B020-58EF74A99489}" srcId="{B8DB3DEA-32B1-4878-8D2C-9C4E82CD2509}" destId="{92D0BE72-E42C-4904-89B1-917A69A20885}" srcOrd="2" destOrd="0" parTransId="{687E6703-3FE0-4593-9512-D10B559B65FF}" sibTransId="{EA5D6BD3-21B3-4CB3-AED6-0828FFA7BFB6}"/>
    <dgm:cxn modelId="{6B29BC83-E2D3-4F89-8434-5BDEBA98F544}" type="presOf" srcId="{B8DB3DEA-32B1-4878-8D2C-9C4E82CD2509}" destId="{622EFC0F-6208-49BD-AA22-BBDE69B0F779}" srcOrd="0" destOrd="0" presId="urn:microsoft.com/office/officeart/2005/8/layout/hProcess6"/>
    <dgm:cxn modelId="{30C15E86-EB1B-44CB-82DC-64D0C21D0028}" type="presOf" srcId="{A3CA7204-0CE9-44E0-BD7B-E1AD3AFC24CA}" destId="{B7620235-2548-4BC3-A8BF-844AF4E882D5}" srcOrd="0" destOrd="2" presId="urn:microsoft.com/office/officeart/2005/8/layout/hProcess6"/>
    <dgm:cxn modelId="{47C53292-3EA1-4E00-80B0-F98A838D6AC6}" type="presOf" srcId="{3754BAAC-91E4-4ECA-A394-E63E6CF88E21}" destId="{62BCF2C9-4CBE-4941-92C5-6F2E9E759AC3}" srcOrd="0" destOrd="1" presId="urn:microsoft.com/office/officeart/2005/8/layout/hProcess6"/>
    <dgm:cxn modelId="{F3B9169B-42E6-4F42-86AE-11D63D9289C6}" srcId="{B8DB3DEA-32B1-4878-8D2C-9C4E82CD2509}" destId="{5A1AEECF-89F2-437C-85FE-8B91D906941C}" srcOrd="0" destOrd="0" parTransId="{66DF9784-42A8-4620-A38E-A788D4289A92}" sibTransId="{5B9B6110-51D5-4ABE-BA8D-9D75CB85895F}"/>
    <dgm:cxn modelId="{D9E9639B-AC5E-415F-AC09-9C42921C69CE}" type="presOf" srcId="{32A80199-E009-45BB-A3C3-7A9E5FBC8652}" destId="{0538C725-9D8B-41E8-A35C-C4F726BF48B7}" srcOrd="1" destOrd="1" presId="urn:microsoft.com/office/officeart/2005/8/layout/hProcess6"/>
    <dgm:cxn modelId="{CA898A9C-5405-468D-AFB6-2E8FEA37165F}" srcId="{5A1AEECF-89F2-437C-85FE-8B91D906941C}" destId="{EF1F3A37-3C83-4116-AE70-F1A2AE9D45E2}" srcOrd="0" destOrd="0" parTransId="{438A087E-B0E2-4C6A-A242-1A3A15B9F0C4}" sibTransId="{9AE14647-E04A-4092-9532-FC0F6F4C20D9}"/>
    <dgm:cxn modelId="{DE4940A6-9AAC-4736-9ABA-ABC3019DBDAF}" srcId="{5A1AEECF-89F2-437C-85FE-8B91D906941C}" destId="{77FB052D-B3BE-4170-9377-6AC48EDABADF}" srcOrd="2" destOrd="0" parTransId="{330F48B4-5767-4F9A-BA6E-90FFFD9F99DA}" sibTransId="{B8394516-10D5-46F3-B594-DFCE1C17BEB1}"/>
    <dgm:cxn modelId="{AD1352B2-BDFA-46F2-9628-44C6D84804ED}" type="presOf" srcId="{1B6444F9-8B49-40DA-A711-106C0DC0C55F}" destId="{62BCF2C9-4CBE-4941-92C5-6F2E9E759AC3}" srcOrd="0" destOrd="0" presId="urn:microsoft.com/office/officeart/2005/8/layout/hProcess6"/>
    <dgm:cxn modelId="{93479ABA-B157-4C49-B8CE-7556DC0D93E7}" srcId="{DB7BA9FA-B020-404B-8CBE-532A064D8642}" destId="{3754BAAC-91E4-4ECA-A394-E63E6CF88E21}" srcOrd="1" destOrd="0" parTransId="{828B4F54-CE02-4590-9AB9-2D7C6FB4A0CE}" sibTransId="{6CDFDA0D-CD15-4288-82C8-12DEE9CB7E2F}"/>
    <dgm:cxn modelId="{73936EBF-E98F-4245-AE70-5515293F1218}" srcId="{92D0BE72-E42C-4904-89B1-917A69A20885}" destId="{32A80199-E009-45BB-A3C3-7A9E5FBC8652}" srcOrd="1" destOrd="0" parTransId="{6122FC30-9218-4767-8D79-80D68DE89EB5}" sibTransId="{5C572253-3245-4A66-B439-A8A304A9D21C}"/>
    <dgm:cxn modelId="{C7A3C1C8-495C-4F1E-95CB-C6CABB320868}" type="presOf" srcId="{9454A951-2351-4CB3-A699-153E37C46C4B}" destId="{0538C725-9D8B-41E8-A35C-C4F726BF48B7}" srcOrd="1" destOrd="0" presId="urn:microsoft.com/office/officeart/2005/8/layout/hProcess6"/>
    <dgm:cxn modelId="{70E333D3-C214-496B-A2D9-B5B194CAD228}" type="presOf" srcId="{5A1AEECF-89F2-437C-85FE-8B91D906941C}" destId="{59EAE006-BC5C-4658-86A9-5A8889A45C4C}" srcOrd="0" destOrd="0" presId="urn:microsoft.com/office/officeart/2005/8/layout/hProcess6"/>
    <dgm:cxn modelId="{CC1C5AD3-D755-4BD2-93BA-3ED406D3BA17}" type="presOf" srcId="{3754BAAC-91E4-4ECA-A394-E63E6CF88E21}" destId="{CA0EC6BE-FBD6-4E21-ADB8-A984B6FEB494}" srcOrd="1" destOrd="1" presId="urn:microsoft.com/office/officeart/2005/8/layout/hProcess6"/>
    <dgm:cxn modelId="{C04850DB-B4BB-4E14-A91D-35F11D8D55D3}" srcId="{DB7BA9FA-B020-404B-8CBE-532A064D8642}" destId="{1B6444F9-8B49-40DA-A711-106C0DC0C55F}" srcOrd="0" destOrd="0" parTransId="{E7B2F54D-1D46-4C21-9FD5-339A3507C65F}" sibTransId="{6C062327-54AE-4033-94AC-46B804D2E153}"/>
    <dgm:cxn modelId="{B59896E7-16A6-4DD0-A215-2BBB4C5A9E9C}" type="presOf" srcId="{F6320404-C334-4E9D-B7A9-7AA5F1F17406}" destId="{0538C725-9D8B-41E8-A35C-C4F726BF48B7}" srcOrd="1" destOrd="3" presId="urn:microsoft.com/office/officeart/2005/8/layout/hProcess6"/>
    <dgm:cxn modelId="{1F422EF6-EB06-4F1F-976A-19DBF47F217A}" srcId="{B8DB3DEA-32B1-4878-8D2C-9C4E82CD2509}" destId="{DB7BA9FA-B020-404B-8CBE-532A064D8642}" srcOrd="1" destOrd="0" parTransId="{66A547D6-173A-44B9-AF8D-C03E3B79CC77}" sibTransId="{DF31F2C6-F84A-4E90-BA85-964E1F8C9853}"/>
    <dgm:cxn modelId="{5658FDF6-9E8A-4EAA-9C6A-BB141C60AD7F}" type="presOf" srcId="{9AE8D75C-E929-437D-976E-D2E9FD085C00}" destId="{875C230D-2A9C-4CF0-83F7-49679173B16D}" srcOrd="1" destOrd="1" presId="urn:microsoft.com/office/officeart/2005/8/layout/hProcess6"/>
    <dgm:cxn modelId="{FC16BD04-5AA6-4C9C-B4F2-C42929AA0C83}" type="presParOf" srcId="{622EFC0F-6208-49BD-AA22-BBDE69B0F779}" destId="{EEE4B11C-C083-48C9-82EA-23CD381CA8B2}" srcOrd="0" destOrd="0" presId="urn:microsoft.com/office/officeart/2005/8/layout/hProcess6"/>
    <dgm:cxn modelId="{37F9124F-F7AC-41F3-ADD4-20FDC2AA153E}" type="presParOf" srcId="{EEE4B11C-C083-48C9-82EA-23CD381CA8B2}" destId="{CAEDA458-5712-4E8D-9626-5212F6A6829A}" srcOrd="0" destOrd="0" presId="urn:microsoft.com/office/officeart/2005/8/layout/hProcess6"/>
    <dgm:cxn modelId="{8410BC16-2F00-4F02-9468-3D2DA195A37E}" type="presParOf" srcId="{EEE4B11C-C083-48C9-82EA-23CD381CA8B2}" destId="{B088E877-CB00-407E-9AD7-8209646B2ADD}" srcOrd="1" destOrd="0" presId="urn:microsoft.com/office/officeart/2005/8/layout/hProcess6"/>
    <dgm:cxn modelId="{82F0545E-4E4B-495D-A5DD-A5B0EA4D3F5B}" type="presParOf" srcId="{EEE4B11C-C083-48C9-82EA-23CD381CA8B2}" destId="{875C230D-2A9C-4CF0-83F7-49679173B16D}" srcOrd="2" destOrd="0" presId="urn:microsoft.com/office/officeart/2005/8/layout/hProcess6"/>
    <dgm:cxn modelId="{B73E012A-0095-47D2-A76D-E00A8D19121D}" type="presParOf" srcId="{EEE4B11C-C083-48C9-82EA-23CD381CA8B2}" destId="{59EAE006-BC5C-4658-86A9-5A8889A45C4C}" srcOrd="3" destOrd="0" presId="urn:microsoft.com/office/officeart/2005/8/layout/hProcess6"/>
    <dgm:cxn modelId="{00BE7A26-11F8-4753-9894-D8C84FECD9D4}" type="presParOf" srcId="{622EFC0F-6208-49BD-AA22-BBDE69B0F779}" destId="{DAEB3638-FCFF-4948-9D09-1C290155FC8C}" srcOrd="1" destOrd="0" presId="urn:microsoft.com/office/officeart/2005/8/layout/hProcess6"/>
    <dgm:cxn modelId="{91C7197E-93A5-440C-9B5D-566663AAD9F4}" type="presParOf" srcId="{622EFC0F-6208-49BD-AA22-BBDE69B0F779}" destId="{C91F3ED0-EDE3-4B96-B9E3-0310BB6B7C7E}" srcOrd="2" destOrd="0" presId="urn:microsoft.com/office/officeart/2005/8/layout/hProcess6"/>
    <dgm:cxn modelId="{FF94C199-BA9C-46C3-9FED-EC3BDCA0C77D}" type="presParOf" srcId="{C91F3ED0-EDE3-4B96-B9E3-0310BB6B7C7E}" destId="{D112F8B0-E06D-48F8-B8CE-DC713ACCCB80}" srcOrd="0" destOrd="0" presId="urn:microsoft.com/office/officeart/2005/8/layout/hProcess6"/>
    <dgm:cxn modelId="{F9325A49-7F68-47C2-BE32-745B944B92D3}" type="presParOf" srcId="{C91F3ED0-EDE3-4B96-B9E3-0310BB6B7C7E}" destId="{62BCF2C9-4CBE-4941-92C5-6F2E9E759AC3}" srcOrd="1" destOrd="0" presId="urn:microsoft.com/office/officeart/2005/8/layout/hProcess6"/>
    <dgm:cxn modelId="{E2B30C75-55EF-4E98-83E0-7ED0B9CA72B2}" type="presParOf" srcId="{C91F3ED0-EDE3-4B96-B9E3-0310BB6B7C7E}" destId="{CA0EC6BE-FBD6-4E21-ADB8-A984B6FEB494}" srcOrd="2" destOrd="0" presId="urn:microsoft.com/office/officeart/2005/8/layout/hProcess6"/>
    <dgm:cxn modelId="{786B335E-4870-456C-B873-6D530EB475E0}" type="presParOf" srcId="{C91F3ED0-EDE3-4B96-B9E3-0310BB6B7C7E}" destId="{90EA9CAE-1E2C-4960-82C0-6E140D5CB6AD}" srcOrd="3" destOrd="0" presId="urn:microsoft.com/office/officeart/2005/8/layout/hProcess6"/>
    <dgm:cxn modelId="{5B7E8B3C-4B56-44AC-BF66-33D4B190CC5E}" type="presParOf" srcId="{622EFC0F-6208-49BD-AA22-BBDE69B0F779}" destId="{F1A317E2-5D24-4FBE-820A-361DCCA6C50A}" srcOrd="3" destOrd="0" presId="urn:microsoft.com/office/officeart/2005/8/layout/hProcess6"/>
    <dgm:cxn modelId="{F2BCA2BE-CA63-430A-99C1-F394C2BF2462}" type="presParOf" srcId="{622EFC0F-6208-49BD-AA22-BBDE69B0F779}" destId="{BF376B24-DA90-4EDB-BCC1-8E0346D222BB}" srcOrd="4" destOrd="0" presId="urn:microsoft.com/office/officeart/2005/8/layout/hProcess6"/>
    <dgm:cxn modelId="{7B6D973E-5A7B-4DF7-976E-CFB4127F8BCA}" type="presParOf" srcId="{BF376B24-DA90-4EDB-BCC1-8E0346D222BB}" destId="{EF42827B-DB02-4F88-9355-4E3F89378E43}" srcOrd="0" destOrd="0" presId="urn:microsoft.com/office/officeart/2005/8/layout/hProcess6"/>
    <dgm:cxn modelId="{99ED5250-6FAC-4925-B802-2411FCE3129E}" type="presParOf" srcId="{BF376B24-DA90-4EDB-BCC1-8E0346D222BB}" destId="{B7620235-2548-4BC3-A8BF-844AF4E882D5}" srcOrd="1" destOrd="0" presId="urn:microsoft.com/office/officeart/2005/8/layout/hProcess6"/>
    <dgm:cxn modelId="{4B5C0AE3-D7EF-4D91-84F4-2F35613D3DA2}" type="presParOf" srcId="{BF376B24-DA90-4EDB-BCC1-8E0346D222BB}" destId="{0538C725-9D8B-41E8-A35C-C4F726BF48B7}" srcOrd="2" destOrd="0" presId="urn:microsoft.com/office/officeart/2005/8/layout/hProcess6"/>
    <dgm:cxn modelId="{AEAF5016-0B8B-4541-916E-A77920F6AA7A}" type="presParOf" srcId="{BF376B24-DA90-4EDB-BCC1-8E0346D222BB}" destId="{BF1875DA-D11C-4DB8-A46A-C2917896E69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E877-CB00-407E-9AD7-8209646B2ADD}">
      <dsp:nvSpPr>
        <dsp:cNvPr id="0" name=""/>
        <dsp:cNvSpPr/>
      </dsp:nvSpPr>
      <dsp:spPr>
        <a:xfrm>
          <a:off x="735835" y="723624"/>
          <a:ext cx="2921210" cy="25535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bg2">
                  <a:lumMod val="75000"/>
                </a:schemeClr>
              </a:solidFill>
            </a:rPr>
            <a:t>Keyboard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bg2">
                  <a:lumMod val="75000"/>
                </a:schemeClr>
              </a:solidFill>
            </a:rPr>
            <a:t>Mouse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Files</a:t>
          </a:r>
        </a:p>
      </dsp:txBody>
      <dsp:txXfrm>
        <a:off x="1466137" y="1106650"/>
        <a:ext cx="1424090" cy="1787453"/>
      </dsp:txXfrm>
    </dsp:sp>
    <dsp:sp modelId="{59EAE006-BC5C-4658-86A9-5A8889A45C4C}">
      <dsp:nvSpPr>
        <dsp:cNvPr id="0" name=""/>
        <dsp:cNvSpPr/>
      </dsp:nvSpPr>
      <dsp:spPr>
        <a:xfrm>
          <a:off x="5532" y="1270074"/>
          <a:ext cx="1460605" cy="146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</a:t>
          </a:r>
        </a:p>
      </dsp:txBody>
      <dsp:txXfrm>
        <a:off x="219433" y="1483975"/>
        <a:ext cx="1032803" cy="1032803"/>
      </dsp:txXfrm>
    </dsp:sp>
    <dsp:sp modelId="{62BCF2C9-4CBE-4941-92C5-6F2E9E759AC3}">
      <dsp:nvSpPr>
        <dsp:cNvPr id="0" name=""/>
        <dsp:cNvSpPr/>
      </dsp:nvSpPr>
      <dsp:spPr>
        <a:xfrm>
          <a:off x="4569924" y="723624"/>
          <a:ext cx="2921210" cy="25535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bg2">
                  <a:lumMod val="75000"/>
                </a:schemeClr>
              </a:solidFill>
            </a:rPr>
            <a:t>Hardware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Software</a:t>
          </a:r>
        </a:p>
      </dsp:txBody>
      <dsp:txXfrm>
        <a:off x="5300227" y="1106650"/>
        <a:ext cx="1424090" cy="1787453"/>
      </dsp:txXfrm>
    </dsp:sp>
    <dsp:sp modelId="{90EA9CAE-1E2C-4960-82C0-6E140D5CB6AD}">
      <dsp:nvSpPr>
        <dsp:cNvPr id="0" name=""/>
        <dsp:cNvSpPr/>
      </dsp:nvSpPr>
      <dsp:spPr>
        <a:xfrm>
          <a:off x="3839621" y="1270074"/>
          <a:ext cx="1460605" cy="146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Processing</a:t>
          </a:r>
        </a:p>
      </dsp:txBody>
      <dsp:txXfrm>
        <a:off x="4053522" y="1483975"/>
        <a:ext cx="1032803" cy="1032803"/>
      </dsp:txXfrm>
    </dsp:sp>
    <dsp:sp modelId="{B7620235-2548-4BC3-A8BF-844AF4E882D5}">
      <dsp:nvSpPr>
        <dsp:cNvPr id="0" name=""/>
        <dsp:cNvSpPr/>
      </dsp:nvSpPr>
      <dsp:spPr>
        <a:xfrm>
          <a:off x="8404013" y="723624"/>
          <a:ext cx="2921210" cy="25535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bg2">
                  <a:lumMod val="75000"/>
                </a:schemeClr>
              </a:solidFill>
            </a:rPr>
            <a:t>Screen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bg2">
                  <a:lumMod val="75000"/>
                </a:schemeClr>
              </a:solidFill>
            </a:rPr>
            <a:t>Network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bg2">
                  <a:lumMod val="75000"/>
                </a:schemeClr>
              </a:solidFill>
            </a:rPr>
            <a:t>Printer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Files</a:t>
          </a:r>
        </a:p>
      </dsp:txBody>
      <dsp:txXfrm>
        <a:off x="9134316" y="1106650"/>
        <a:ext cx="1424090" cy="1787453"/>
      </dsp:txXfrm>
    </dsp:sp>
    <dsp:sp modelId="{BF1875DA-D11C-4DB8-A46A-C2917896E69A}">
      <dsp:nvSpPr>
        <dsp:cNvPr id="0" name=""/>
        <dsp:cNvSpPr/>
      </dsp:nvSpPr>
      <dsp:spPr>
        <a:xfrm>
          <a:off x="7673710" y="1270074"/>
          <a:ext cx="1460605" cy="146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>
        <a:off x="7887611" y="1483975"/>
        <a:ext cx="1032803" cy="103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1C917-DDE5-4C3A-ACDA-04B184AAA28A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293A-89C9-45C4-8EC7-C6D739491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2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9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3AFFEC-F812-42C2-887E-59FDAEF133D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7198" y="4715482"/>
            <a:ext cx="5334692" cy="4370806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04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D17929-8FAA-4249-9271-0BC10E5B089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54063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3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C6F6E-885F-423B-BAE2-C05350B5B94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4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958A2-F69E-4D59-8DAC-CDCE78B5F27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GB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7198" y="4715482"/>
            <a:ext cx="5334692" cy="4370806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26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C6F6E-885F-423B-BAE2-C05350B5B94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7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C6F6E-885F-423B-BAE2-C05350B5B94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74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AA21C6-6B48-4BB0-91E8-5F84659144BB}" type="slidenum">
              <a:rPr lang="en-GB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353E24-B031-4781-A6F1-09AE5EB5EADF}" type="slidenum">
              <a:rPr lang="en-GB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0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765B9-D461-4FF1-A0B3-00A92193C07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GB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7198" y="4715482"/>
            <a:ext cx="5334692" cy="4370806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C00E51-1CBE-4F57-8C08-CEC4B0BF9423}" type="slidenum">
              <a:rPr lang="en-GB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293A-89C9-45C4-8EC7-C6D739491C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5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62C11E-5C57-4C39-9AF1-BD1A968403ED}" type="slidenum">
              <a:rPr lang="en-GB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82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F010F9-F837-445D-A49E-834807992A4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59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2E2DC5-D279-4FD8-BCD0-8B31AB467B1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GB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54063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E0ABB-F8E8-4B48-88B9-445B52B4A15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7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CB288F-5DF8-4C0C-8BBE-B3A8F8AEEC9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8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C13B1C-B1AF-4426-B589-DEC42883204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7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E2D9EA-6658-4105-A43E-1AB735923A80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25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E0CEC5-4132-4ED4-9779-C77F3548294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7198" y="4715482"/>
            <a:ext cx="5334692" cy="4370806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39E7EE-1C0F-462E-B110-167B65B1EE19}" type="slidenum">
              <a:rPr lang="en-GB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9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https://docs.oracle.com/en/java/javase/11/docs/api/java.base/java/io/PrintWriter.html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941298-7F61-4A53-8897-1F8430FAB61C}" type="slidenum">
              <a:rPr lang="en-GB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4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28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46019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79955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52551"/>
            <a:ext cx="563757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81200"/>
            <a:ext cx="563757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2551"/>
            <a:ext cx="566530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1200"/>
            <a:ext cx="566530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5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09447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0267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388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08897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24651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07602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79311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3139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Lecture: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7CC91C18-2D9D-461C-87BF-48086B64411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3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53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io/PrintWrite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io/PrintWrit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io/InputStrea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io/PrintStream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81D062-4A3E-409D-A4E1-7D2175DD2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Text </a:t>
            </a:r>
            <a:r>
              <a:rPr lang="en-GB" dirty="0"/>
              <a:t>file handling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CEBDAD-CB88-41FF-9762-61018AFC7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1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Text files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4242187"/>
          </a:xfrm>
        </p:spPr>
        <p:txBody>
          <a:bodyPr>
            <a:spAutoFit/>
          </a:bodyPr>
          <a:lstStyle/>
          <a:p>
            <a:r>
              <a:rPr lang="en-GB" dirty="0"/>
              <a:t>General process</a:t>
            </a:r>
          </a:p>
          <a:p>
            <a:pPr lvl="1"/>
            <a:r>
              <a:rPr lang="en-GB" dirty="0"/>
              <a:t>create a file to write to</a:t>
            </a:r>
          </a:p>
          <a:p>
            <a:pPr lvl="1"/>
            <a:r>
              <a:rPr lang="en-GB" dirty="0"/>
              <a:t>write data to file</a:t>
            </a:r>
          </a:p>
          <a:p>
            <a:pPr lvl="1"/>
            <a:r>
              <a:rPr lang="en-GB" dirty="0"/>
              <a:t>close file</a:t>
            </a:r>
          </a:p>
          <a:p>
            <a:pPr lvl="1"/>
            <a:endParaRPr lang="en-GB" dirty="0"/>
          </a:p>
          <a:p>
            <a:r>
              <a:rPr lang="en-GB" dirty="0"/>
              <a:t>We’ll use a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docs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/>
              <a:t> class for writing to files </a:t>
            </a:r>
          </a:p>
          <a:p>
            <a:pPr lvl="1"/>
            <a:r>
              <a:rPr lang="en-GB" dirty="0"/>
              <a:t>java.io package</a:t>
            </a:r>
          </a:p>
          <a:p>
            <a:pPr lvl="1"/>
            <a:endParaRPr lang="en-GB" dirty="0"/>
          </a:p>
          <a:p>
            <a:r>
              <a:rPr lang="en-GB" dirty="0"/>
              <a:t>Give the files external filenames ending in </a:t>
            </a:r>
            <a:r>
              <a:rPr lang="en-GB" dirty="0">
                <a:solidFill>
                  <a:srgbClr val="0070C0"/>
                </a:solidFill>
              </a:rPr>
              <a:t>.txt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810DEA-2844-4B88-8999-489B0874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3A19A2E-AEFC-42EF-9F9F-3436995D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90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PrintWriter</a:t>
            </a:r>
            <a:r>
              <a:rPr lang="en-GB" dirty="0"/>
              <a:t> for writing to files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40472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One of the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dirty="0"/>
              <a:t> constructors takes an object of the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lang="en-GB" dirty="0"/>
              <a:t>class as an argument</a:t>
            </a:r>
          </a:p>
          <a:p>
            <a:pPr>
              <a:lnSpc>
                <a:spcPct val="100000"/>
              </a:lnSpc>
            </a:pPr>
            <a:r>
              <a:rPr lang="en-GB" dirty="0"/>
              <a:t>If the file already exists it will be </a:t>
            </a:r>
            <a:r>
              <a:rPr lang="en-GB" b="1" u="sng" dirty="0"/>
              <a:t>overwritten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We can check to see if the file already exists first, using the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dirty="0"/>
              <a:t> method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, if we don’t want to overwrite it.</a:t>
            </a:r>
          </a:p>
          <a:p>
            <a:pPr>
              <a:lnSpc>
                <a:spcPct val="100000"/>
              </a:lnSpc>
            </a:pP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dirty="0"/>
              <a:t> throws a checked exception: </a:t>
            </a:r>
            <a:r>
              <a:rPr lang="en-GB" i="1" dirty="0" err="1"/>
              <a:t>FileNotFoundException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en-US" dirty="0"/>
              <a:t>“If the given file object does not denote an existing, writable regular file and a new regular file of that name cannot be created, or if some other error occurs while opening or creating the file” 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6329AA6-2BDE-473A-887F-76D80D69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48025E0-598D-4D0B-BBF0-A4AFF8C5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8AB55-2055-41CF-B95C-7E633D0AAA59}"/>
              </a:ext>
            </a:extLst>
          </p:cNvPr>
          <p:cNvSpPr txBox="1"/>
          <p:nvPr/>
        </p:nvSpPr>
        <p:spPr>
          <a:xfrm>
            <a:off x="383721" y="5680595"/>
            <a:ext cx="11478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hlinkClick r:id="rId3"/>
              </a:rPr>
              <a:t>https://docs.oracle.com/en/java/javase/11/docs/api/java.base/java/io/PrintWriter.html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8670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PrintWriter for output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6DCB1-966A-4A26-8D5F-D00A222A198B}"/>
              </a:ext>
            </a:extLst>
          </p:cNvPr>
          <p:cNvSpPr txBox="1"/>
          <p:nvPr/>
        </p:nvSpPr>
        <p:spPr>
          <a:xfrm>
            <a:off x="383720" y="1088398"/>
            <a:ext cx="764374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confidential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"secrets.txt"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declare the </a:t>
            </a:r>
            <a:r>
              <a:rPr lang="en-GB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object outside the try block</a:t>
            </a:r>
            <a:b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check that the file doesn't already exist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confidential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output =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(confidential);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 : program closing"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this terminates the program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CA8D749-EE13-46DC-A1C6-20A4F8F6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F375FE4-5DF8-48EA-95E2-6E1E9362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918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PrintWriter methods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417293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dirty="0"/>
              <a:t>The two main methods of the 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sz="2400" dirty="0"/>
              <a:t> class are </a:t>
            </a:r>
            <a:r>
              <a:rPr lang="en-GB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400" i="1" dirty="0"/>
              <a:t> </a:t>
            </a:r>
            <a:r>
              <a:rPr lang="en-GB" sz="2400" dirty="0"/>
              <a:t>and 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400" i="1" dirty="0"/>
              <a:t>‏ </a:t>
            </a:r>
            <a:r>
              <a:rPr lang="en-GB" sz="2400" dirty="0"/>
              <a:t>as well 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2400" dirty="0"/>
              <a:t>to format the output.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If the file already exists it will be overwritten.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sz="2400" i="1" dirty="0"/>
              <a:t> </a:t>
            </a:r>
            <a:r>
              <a:rPr lang="en-GB" sz="2400" dirty="0"/>
              <a:t>method can be used to add text to a file in a non destructive fashion.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When you are finished, terminate the writing session with the </a:t>
            </a:r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dirty="0"/>
              <a:t>method.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Failure to do so can lead to data not being written to the file.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9BADDAF-A56F-4699-BB96-30DA6C5C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F35C66B-AE36-4893-A88C-B5E4FFF1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81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TestFileWrite.java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14E6DD-DA91-4736-8B1A-0A80675F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A2AB3CD-C656-4A78-B033-3DF089E8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87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Input / Output 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A4493-7065-467A-9B27-83CAD326B2D7}"/>
              </a:ext>
            </a:extLst>
          </p:cNvPr>
          <p:cNvSpPr txBox="1"/>
          <p:nvPr/>
        </p:nvSpPr>
        <p:spPr>
          <a:xfrm>
            <a:off x="383720" y="2112003"/>
            <a:ext cx="60976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..create </a:t>
            </a:r>
            <a:r>
              <a:rPr lang="en-GB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object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write “6” to file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(str);  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write “hello” to file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append “6” to file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5CE1F42-DCE8-461C-A316-933C03B4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EC9FD2-B9A5-4686-86F5-89685A2F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0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File Input / Output - appending to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Another way to append data to a File is to use the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constructor which takes an extra parameter</a:t>
            </a:r>
          </a:p>
          <a:p>
            <a:pPr marL="457200" lvl="1" indent="0">
              <a:buNone/>
            </a:pPr>
            <a:r>
              <a:rPr lang="en-GB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(filename, 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var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2400" dirty="0"/>
              <a:t>if var == true 	data is </a:t>
            </a:r>
            <a:r>
              <a:rPr lang="en-GB" sz="2400" u="sng" dirty="0"/>
              <a:t>appended</a:t>
            </a:r>
          </a:p>
          <a:p>
            <a:pPr lvl="2"/>
            <a:r>
              <a:rPr lang="en-GB" sz="2400" dirty="0"/>
              <a:t>if var == false 	data is </a:t>
            </a:r>
            <a:r>
              <a:rPr lang="en-GB" sz="2400" u="sng" dirty="0"/>
              <a:t>overwritten</a:t>
            </a:r>
          </a:p>
          <a:p>
            <a:pPr marL="0" indent="0">
              <a:buNone/>
            </a:pPr>
            <a:r>
              <a:rPr lang="en-GB" dirty="0"/>
              <a:t>and wraps the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dirty="0"/>
              <a:t> constructor around it.</a:t>
            </a:r>
          </a:p>
          <a:p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(filename, 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7"/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8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lang="en-GB" sz="28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/>
              <a:t>is a low-level class, whilst 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b="1" dirty="0"/>
              <a:t> is a high-level class that wraps around the low-level one.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5548D4-3074-480F-AF1D-BC952D91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0459F94-F9B8-4F8A-B240-C411AE26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0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TestPrintWriterAppend.java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7FB1AB-01CD-4D3E-843B-05BD97A3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C298ACE-50F2-4FB4-9EE9-5B43115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06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Reading data from text 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3477362"/>
          </a:xfrm>
        </p:spPr>
        <p:txBody>
          <a:bodyPr>
            <a:spAutoFit/>
          </a:bodyPr>
          <a:lstStyle/>
          <a:p>
            <a:r>
              <a:rPr lang="en-GB" dirty="0"/>
              <a:t>General process:</a:t>
            </a:r>
          </a:p>
          <a:p>
            <a:pPr lvl="1"/>
            <a:r>
              <a:rPr lang="en-GB" dirty="0"/>
              <a:t>open the file for reading</a:t>
            </a:r>
          </a:p>
          <a:p>
            <a:pPr lvl="1"/>
            <a:r>
              <a:rPr lang="en-GB" dirty="0"/>
              <a:t>perform read methods</a:t>
            </a:r>
          </a:p>
          <a:p>
            <a:pPr lvl="1"/>
            <a:r>
              <a:rPr lang="en-GB" dirty="0"/>
              <a:t>close file </a:t>
            </a:r>
          </a:p>
          <a:p>
            <a:r>
              <a:rPr lang="en-GB" dirty="0"/>
              <a:t>The file must already exist (we can check this).</a:t>
            </a:r>
          </a:p>
          <a:p>
            <a:r>
              <a:rPr lang="en-GB" dirty="0"/>
              <a:t>Numerous ways to read from character-based file in Java  ( e.g.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GB" dirty="0"/>
              <a:t>,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GB" dirty="0"/>
              <a:t> classes in java.io package) – we will use the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dirty="0"/>
              <a:t> class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6C0418-DCA4-4DBA-A6EB-17402CDA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8AA677A-7488-47EF-B1B8-E944280A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95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Opening a file for reading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339850" cy="4711546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dirty="0"/>
              <a:t>To open the file 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File object used - constructor uses name of text file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Create a Scanner from the File</a:t>
            </a:r>
          </a:p>
          <a:p>
            <a:pPr lvl="1">
              <a:lnSpc>
                <a:spcPct val="100000"/>
              </a:lnSpc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GB" sz="2400" dirty="0"/>
              <a:t>  is thrown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The file can be created beforehand 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by using a text editor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by writing the file by a Java program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Using the Linux CLI: touch myfile.txt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etc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F6021-D944-42A7-B464-EB7D8AB11A97}"/>
              </a:ext>
            </a:extLst>
          </p:cNvPr>
          <p:cNvSpPr txBox="1"/>
          <p:nvPr/>
        </p:nvSpPr>
        <p:spPr>
          <a:xfrm>
            <a:off x="673124" y="2526979"/>
            <a:ext cx="77290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"myfile.txt"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10F4E0-3EAC-427D-A23C-5E93CFD2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73378D4-1F1E-4856-84F4-515F2B77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00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DB4CA-9873-4D98-BEDC-7F4DA4251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time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Switch Statements</a:t>
            </a:r>
          </a:p>
          <a:p>
            <a:r>
              <a:rPr lang="en-US" sz="2400" dirty="0"/>
              <a:t>Examine what happens when our code “goes wrong” through </a:t>
            </a:r>
            <a:r>
              <a:rPr lang="en-US" sz="2400" b="1" dirty="0"/>
              <a:t>errors</a:t>
            </a:r>
            <a:r>
              <a:rPr lang="en-US" sz="2400" dirty="0"/>
              <a:t> and </a:t>
            </a:r>
            <a:r>
              <a:rPr lang="en-US" sz="2400" b="1" dirty="0"/>
              <a:t>exceptions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3E56-B8BE-4538-8E8C-F97AFB22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6D02-6491-4FDA-8634-C32EA41D06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2400"/>
              <a:t>Data </a:t>
            </a:r>
            <a:r>
              <a:rPr lang="en-GB" sz="2400" dirty="0"/>
              <a:t>persistence - Introduction </a:t>
            </a:r>
            <a:r>
              <a:rPr lang="en-GB" sz="2400"/>
              <a:t>to text file </a:t>
            </a:r>
            <a:r>
              <a:rPr lang="en-GB" sz="2400" dirty="0"/>
              <a:t>handling.</a:t>
            </a:r>
          </a:p>
          <a:p>
            <a:pPr lvl="1"/>
            <a:r>
              <a:rPr lang="en-GB" sz="2000" dirty="0"/>
              <a:t>IO classes</a:t>
            </a:r>
          </a:p>
          <a:p>
            <a:pPr lvl="1"/>
            <a:r>
              <a:rPr lang="en-GB" sz="2000" dirty="0"/>
              <a:t>Writing/Amending files</a:t>
            </a:r>
          </a:p>
          <a:p>
            <a:pPr lvl="1"/>
            <a:r>
              <a:rPr lang="en-GB" sz="2000" dirty="0"/>
              <a:t>Reading from files</a:t>
            </a:r>
          </a:p>
          <a:p>
            <a:r>
              <a:rPr lang="en-GB" sz="2400" dirty="0"/>
              <a:t>IO exceptions</a:t>
            </a:r>
            <a:endParaRPr lang="en-US" sz="2400" dirty="0"/>
          </a:p>
          <a:p>
            <a:r>
              <a:rPr lang="en-US" sz="2400" dirty="0"/>
              <a:t>try with resources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346A9F-767B-4A48-99FD-E37152DD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</a:t>
            </a:fld>
            <a:endParaRPr lang="en-GB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2F56BE-CEFA-4A61-BA42-D53B7219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</p:spTree>
    <p:extLst>
      <p:ext uri="{BB962C8B-B14F-4D97-AF65-F5344CB8AC3E}">
        <p14:creationId xmlns:p14="http://schemas.microsoft.com/office/powerpoint/2010/main" val="390248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Input / Output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DC117-725A-452D-B60A-8590D8127D68}"/>
              </a:ext>
            </a:extLst>
          </p:cNvPr>
          <p:cNvSpPr txBox="1"/>
          <p:nvPr/>
        </p:nvSpPr>
        <p:spPr>
          <a:xfrm>
            <a:off x="383720" y="1807468"/>
            <a:ext cx="94436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confidential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secrets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”);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 = </a:t>
            </a:r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(confidential);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)‏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(“Error – file not found!”);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FF9405-09CC-4C13-8283-BEFA9D07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2EDC33A-5FA3-4776-BF6D-72C50FFE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268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Scanner for reading text files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4426853"/>
          </a:xfrm>
        </p:spPr>
        <p:txBody>
          <a:bodyPr>
            <a:spAutoFit/>
          </a:bodyPr>
          <a:lstStyle/>
          <a:p>
            <a:r>
              <a:rPr lang="en-GB" sz="2400" dirty="0"/>
              <a:t>When the file has been opened successfully, you can read using the 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400" dirty="0"/>
              <a:t> methods </a:t>
            </a:r>
          </a:p>
          <a:p>
            <a:r>
              <a:rPr lang="en-GB" sz="2400" dirty="0"/>
              <a:t>e.g. </a:t>
            </a:r>
          </a:p>
          <a:p>
            <a:pPr marL="457200" lvl="1" indent="0">
              <a:buNone/>
            </a:pP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GB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sz="2400" dirty="0"/>
          </a:p>
          <a:p>
            <a:r>
              <a:rPr lang="en-GB" sz="2400" dirty="0"/>
              <a:t>However, you may need to know what is in the file to use the correct 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400" dirty="0"/>
              <a:t> method,(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400" dirty="0"/>
              <a:t>, 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nextDouble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400" dirty="0"/>
              <a:t>, etc…) or use </a:t>
            </a:r>
            <a:r>
              <a:rPr lang="en-GB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400" dirty="0"/>
              <a:t> to get the next token as a string !</a:t>
            </a:r>
          </a:p>
          <a:p>
            <a:r>
              <a:rPr lang="en-GB" sz="2400" dirty="0"/>
              <a:t>When finished reading, close the file:</a:t>
            </a:r>
            <a:br>
              <a:rPr lang="en-GB" sz="2400" dirty="0"/>
            </a:b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GB" sz="24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E228EB-3A30-4164-8DF5-7C120B13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092CA79-9C9A-4A86-BB66-6276B225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916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Reading data until end of file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1005468"/>
          </a:xfrm>
        </p:spPr>
        <p:txBody>
          <a:bodyPr>
            <a:spAutoFit/>
          </a:bodyPr>
          <a:lstStyle/>
          <a:p>
            <a:r>
              <a:rPr lang="en-GB" dirty="0"/>
              <a:t>Files may contain unknown number of data items</a:t>
            </a:r>
          </a:p>
          <a:p>
            <a:r>
              <a:rPr lang="en-GB" dirty="0"/>
              <a:t>Use a </a:t>
            </a:r>
            <a:r>
              <a:rPr lang="en-GB" sz="28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dirty="0"/>
              <a:t>-loop controlled by more tokens for the </a:t>
            </a:r>
            <a:r>
              <a:rPr lang="en-GB" sz="28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dirty="0"/>
              <a:t> to read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CD331-1A46-4EA3-BDC9-F6E46F14AA44}"/>
              </a:ext>
            </a:extLst>
          </p:cNvPr>
          <p:cNvSpPr txBox="1"/>
          <p:nvPr/>
        </p:nvSpPr>
        <p:spPr>
          <a:xfrm>
            <a:off x="690613" y="2856870"/>
            <a:ext cx="89924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//do something with the next token </a:t>
            </a:r>
            <a:r>
              <a:rPr lang="en-GB" sz="24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e.g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display on screen 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317E9C-0F3B-482F-B2A6-A4AFFEA0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D35742C-A38C-4965-AB1D-064AABDD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35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TestFileReading.java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5B8C1BF-1654-4116-91C9-8DCB5F68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F388158-866A-41E7-8039-E7112EFA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46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The 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2400" dirty="0"/>
              <a:t> class provides an abstract, system-independent, way of referring to files.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The 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sz="2400" dirty="0"/>
              <a:t> class can be used to write data to a text file.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The 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400" dirty="0"/>
              <a:t> class can be used to read data from a text file.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Both 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2400" dirty="0"/>
              <a:t> and 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GB" sz="2400" dirty="0"/>
              <a:t> constructors throw exceptions that must be handled.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try with resources will ensure that objects are automatically closed when they’re no longer required if they implement the close method defined by the 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AutoClosable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dirty="0"/>
              <a:t>interface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5D8C85-5858-41CA-B376-0E377D1E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08909FF-DD60-45DA-8D23-9F9A13A8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25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462DC5-ECC5-4784-A5C6-D07A29F7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with 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FA140C-4E62-4CC3-848D-A81941DA6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8D078-1058-41AA-B60F-AB3A9442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25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C029F0D-D79A-49AC-9DC4-BB3D356E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</p:spTree>
    <p:extLst>
      <p:ext uri="{BB962C8B-B14F-4D97-AF65-F5344CB8AC3E}">
        <p14:creationId xmlns:p14="http://schemas.microsoft.com/office/powerpoint/2010/main" val="1188941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7500F8-A509-4B7E-8FA8-D119FF74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with 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EB69D3-F954-43B0-BFCE-6C5FE908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2675604"/>
          </a:xfrm>
        </p:spPr>
        <p:txBody>
          <a:bodyPr>
            <a:spAutoFit/>
          </a:bodyPr>
          <a:lstStyle/>
          <a:p>
            <a:r>
              <a:rPr lang="en-GB" dirty="0"/>
              <a:t>Java 7 introduced a variation to exception handling known as </a:t>
            </a:r>
            <a:r>
              <a:rPr lang="en-GB" i="1" dirty="0"/>
              <a:t>try with resources</a:t>
            </a:r>
            <a:endParaRPr lang="en-GB" dirty="0"/>
          </a:p>
          <a:p>
            <a:r>
              <a:rPr lang="en-GB" dirty="0"/>
              <a:t>The purpose was ensure that objects that needed to be closed were done automatically</a:t>
            </a:r>
          </a:p>
          <a:p>
            <a:r>
              <a:rPr lang="en-GB" dirty="0"/>
              <a:t>As part of the try statement, you declare the object(s) that need to be automatically closed, for example </a:t>
            </a:r>
            <a:r>
              <a:rPr lang="en-GB" sz="28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GB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53B0E-5970-4433-BC0E-D385466E94B0}"/>
              </a:ext>
            </a:extLst>
          </p:cNvPr>
          <p:cNvSpPr txBox="1"/>
          <p:nvPr/>
        </p:nvSpPr>
        <p:spPr>
          <a:xfrm>
            <a:off x="605154" y="4125534"/>
            <a:ext cx="110361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fileScanner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"./data/employees.csv"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 {</a:t>
            </a:r>
            <a:b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do something with the </a:t>
            </a:r>
            <a:r>
              <a:rPr lang="en-GB" sz="16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fileScanner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object, e.g.</a:t>
            </a:r>
            <a:endParaRPr lang="en-GB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fileScanner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 {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etc ...    </a:t>
            </a:r>
            <a:endParaRPr lang="en-GB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r>
              <a:rPr lang="en-GB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GB" sz="16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6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getLogger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GB" sz="16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SEVERE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ex);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A48F1-325D-49B5-AB8F-8AF0087491F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287522" y="4450083"/>
            <a:ext cx="1637850" cy="761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6165748C-F90A-499D-8F91-499726841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372" y="4888195"/>
            <a:ext cx="6093907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fileScanner.close</a:t>
            </a:r>
            <a:r>
              <a:rPr lang="en-GB" sz="18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mic Sans MS" pitchFamily="66" charset="0"/>
              </a:rPr>
              <a:t>is automatically called when the try/catch is completed – meaning you don’t have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971EE5-96E0-4B2E-B8EF-0B106966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51E9B0C-4DD5-4969-97C6-66B645BA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0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5FD4E3-CDA8-4B48-83EF-6DFFE98A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AutoClosable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0F786-F646-4C7D-AE52-1D11051F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GB" dirty="0"/>
              <a:t>An interface that defines a method that objects that need to be automatically closed need to implement</a:t>
            </a:r>
          </a:p>
          <a:p>
            <a:pPr lvl="1"/>
            <a:r>
              <a:rPr lang="en-GB" dirty="0"/>
              <a:t>More about </a:t>
            </a:r>
            <a:r>
              <a:rPr lang="en-GB" i="1" dirty="0"/>
              <a:t>interfaces</a:t>
            </a:r>
            <a:r>
              <a:rPr lang="en-GB" dirty="0"/>
              <a:t> later in the module</a:t>
            </a:r>
          </a:p>
          <a:p>
            <a:r>
              <a:rPr lang="en-GB" dirty="0"/>
              <a:t>The IO classes that we’ve looked at today all do this, as such they will work with try with resources, for example 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lang="en-GB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BB187-63D2-40A5-92DD-83730355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27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90A3D-596B-4C4D-8785-65F9DC8DB05B}"/>
              </a:ext>
            </a:extLst>
          </p:cNvPr>
          <p:cNvSpPr txBox="1"/>
          <p:nvPr/>
        </p:nvSpPr>
        <p:spPr>
          <a:xfrm>
            <a:off x="548640" y="3726836"/>
            <a:ext cx="1122680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 {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bw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GB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"Unable to open file for writing..."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EA7F75-FEAA-4F84-9336-2F30D2D6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</p:spTree>
    <p:extLst>
      <p:ext uri="{BB962C8B-B14F-4D97-AF65-F5344CB8AC3E}">
        <p14:creationId xmlns:p14="http://schemas.microsoft.com/office/powerpoint/2010/main" val="137298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AC86A8-163C-4D85-86FC-E8A6EBB7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persistence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414E24-E8E5-46B4-80B9-4A98D3C28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to text file handling to store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2B09-B2C8-43F4-8B80-3DF4DACF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E6373-8BBC-497C-B87D-4213CCE8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Picture 5" descr="A picture containing text, person, file, basement&#10;&#10;Description automatically generated">
            <a:extLst>
              <a:ext uri="{FF2B5EF4-FFF2-40B4-BE49-F238E27FC236}">
                <a16:creationId xmlns:a16="http://schemas.microsoft.com/office/drawing/2014/main" id="{BC5816EF-45C1-4FA5-B323-798FFE43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362" y="2357"/>
            <a:ext cx="4471638" cy="63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8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8494AC-B678-4326-BCE2-916D521F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0AC12-1B47-4B3F-9002-B5B2E164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C2D64BD-B1AE-4B52-AE68-FE7201AF9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59836"/>
              </p:ext>
            </p:extLst>
          </p:nvPr>
        </p:nvGraphicFramePr>
        <p:xfrm>
          <a:off x="430621" y="1425575"/>
          <a:ext cx="11330757" cy="400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D2AAEF6-557F-41B0-BF79-8FF91EEF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</p:spTree>
    <p:extLst>
      <p:ext uri="{BB962C8B-B14F-4D97-AF65-F5344CB8AC3E}">
        <p14:creationId xmlns:p14="http://schemas.microsoft.com/office/powerpoint/2010/main" val="165020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files – Persistent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393441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Store data from a program, writing it to file.</a:t>
            </a:r>
          </a:p>
          <a:p>
            <a:pPr>
              <a:lnSpc>
                <a:spcPct val="100000"/>
              </a:lnSpc>
            </a:pPr>
            <a:r>
              <a:rPr lang="en-GB" dirty="0"/>
              <a:t>Provide data to a program, reading it from a file.</a:t>
            </a:r>
          </a:p>
          <a:p>
            <a:pPr>
              <a:lnSpc>
                <a:spcPct val="100000"/>
              </a:lnSpc>
            </a:pPr>
            <a:r>
              <a:rPr lang="en-GB" dirty="0"/>
              <a:t>File formats: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text (characters)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binary (bits/ bytes)</a:t>
            </a:r>
          </a:p>
          <a:p>
            <a:pPr>
              <a:lnSpc>
                <a:spcPct val="100000"/>
              </a:lnSpc>
            </a:pPr>
            <a:r>
              <a:rPr lang="en-GB" dirty="0"/>
              <a:t>Java file streams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sequential streams of characters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streams of bytes 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514161-0FB1-4A82-8ED5-1DB1A967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6FB8333-CC41-461B-AEA9-DAD0517C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3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 and streams (java.io package)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424475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</a:rPr>
              <a:t>File</a:t>
            </a:r>
            <a:r>
              <a:rPr lang="en-GB" dirty="0"/>
              <a:t> – stream of bytes</a:t>
            </a:r>
          </a:p>
          <a:p>
            <a:pPr>
              <a:lnSpc>
                <a:spcPct val="100000"/>
              </a:lnSpc>
            </a:pPr>
            <a:r>
              <a:rPr lang="en-GB" dirty="0"/>
              <a:t>Byte streams derived from</a:t>
            </a:r>
          </a:p>
          <a:p>
            <a:pPr lvl="1">
              <a:lnSpc>
                <a:spcPct val="100000"/>
              </a:lnSpc>
            </a:pPr>
            <a:r>
              <a:rPr lang="en-GB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InputStream</a:t>
            </a:r>
            <a:r>
              <a:rPr lang="en-GB" dirty="0"/>
              <a:t> &amp; </a:t>
            </a:r>
            <a:r>
              <a:rPr lang="en-GB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OutputStream</a:t>
            </a:r>
            <a:endParaRPr lang="en-GB" sz="28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dirty="0"/>
              <a:t>Character streams</a:t>
            </a:r>
          </a:p>
          <a:p>
            <a:pPr lvl="1">
              <a:lnSpc>
                <a:spcPct val="100000"/>
              </a:lnSpc>
            </a:pPr>
            <a:r>
              <a:rPr lang="en-GB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FileReader</a:t>
            </a:r>
            <a:r>
              <a:rPr lang="en-GB" dirty="0"/>
              <a:t> &amp; </a:t>
            </a:r>
            <a:r>
              <a:rPr lang="en-GB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FileWriter</a:t>
            </a:r>
            <a:endParaRPr lang="en-GB" sz="28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</a:rPr>
              <a:t>Scanner</a:t>
            </a:r>
            <a:r>
              <a:rPr lang="en-GB" dirty="0"/>
              <a:t>( </a:t>
            </a:r>
            <a:r>
              <a:rPr lang="en-GB" dirty="0" err="1"/>
              <a:t>java.util</a:t>
            </a:r>
            <a:r>
              <a:rPr lang="en-GB" dirty="0"/>
              <a:t> package) , </a:t>
            </a:r>
            <a:r>
              <a:rPr lang="en-GB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PrintWriter</a:t>
            </a:r>
            <a:endParaRPr lang="en-GB" sz="28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dirty="0"/>
              <a:t>Most methods of I/O classes  throw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dirty="0"/>
              <a:t> class - provides details of file, but no I/O functionality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308176-7658-4116-A220-46D40DEA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5947DCC-A4B0-4F6F-8AFB-D248DA86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09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Standard streams  (</a:t>
            </a:r>
            <a:r>
              <a:rPr lang="en-GB" dirty="0" err="1"/>
              <a:t>java.lang</a:t>
            </a:r>
            <a:r>
              <a:rPr lang="en-GB" dirty="0"/>
              <a:t> package)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dirty="0"/>
              <a:t> an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lang="en-GB" dirty="0"/>
              <a:t> object [</a:t>
            </a:r>
            <a:r>
              <a:rPr lang="en-GB" dirty="0">
                <a:hlinkClick r:id="rId3"/>
              </a:rPr>
              <a:t>doc link</a:t>
            </a:r>
            <a:r>
              <a:rPr lang="en-GB" dirty="0"/>
              <a:t>]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dirty="0"/>
              <a:t> a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PrintStream</a:t>
            </a:r>
            <a:r>
              <a:rPr lang="en-GB" dirty="0"/>
              <a:t> object [</a:t>
            </a:r>
            <a:r>
              <a:rPr lang="en-GB" dirty="0">
                <a:hlinkClick r:id="rId4"/>
              </a:rPr>
              <a:t>doc link</a:t>
            </a:r>
            <a:r>
              <a:rPr lang="en-GB" dirty="0"/>
              <a:t>]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GB" dirty="0"/>
              <a:t> a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PrintStream</a:t>
            </a:r>
            <a:r>
              <a:rPr lang="en-GB" dirty="0"/>
              <a:t> object</a:t>
            </a:r>
          </a:p>
          <a:p>
            <a:endParaRPr lang="en-GB" dirty="0"/>
          </a:p>
          <a:p>
            <a:r>
              <a:rPr lang="en-GB" dirty="0"/>
              <a:t>We use these in constructors for other I/O classes</a:t>
            </a:r>
          </a:p>
          <a:p>
            <a:pPr marL="0" indent="0">
              <a:buNone/>
            </a:pPr>
            <a:r>
              <a:rPr lang="en-GB" dirty="0"/>
              <a:t>     e.g. class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endParaRPr lang="en-GB" dirty="0"/>
          </a:p>
          <a:p>
            <a:endParaRPr lang="en-GB" dirty="0"/>
          </a:p>
          <a:p>
            <a:r>
              <a:rPr lang="en-GB" dirty="0"/>
              <a:t>Other I/O classes</a:t>
            </a:r>
          </a:p>
          <a:p>
            <a:pPr lvl="1"/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/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class for speed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23963B-8F4E-41D4-81DC-DDD13119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08D1EFD-65EE-4D20-BABE-39C8924D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5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Java File class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java.io.*;</a:t>
            </a:r>
            <a:endParaRPr lang="en-GB" dirty="0"/>
          </a:p>
          <a:p>
            <a:r>
              <a:rPr lang="en-GB" dirty="0"/>
              <a:t>This class has data about a file and its path</a:t>
            </a:r>
          </a:p>
          <a:p>
            <a:r>
              <a:rPr lang="en-GB" dirty="0"/>
              <a:t>Constructor takes a String for the external file pathname:</a:t>
            </a:r>
            <a:br>
              <a:rPr lang="en-GB" dirty="0"/>
            </a:br>
            <a:br>
              <a:rPr lang="en-GB" dirty="0"/>
            </a:b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confidential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secrets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dirty="0"/>
              <a:t> class has methods to </a:t>
            </a:r>
          </a:p>
          <a:p>
            <a:pPr lvl="1"/>
            <a:r>
              <a:rPr lang="en-GB" dirty="0"/>
              <a:t>check if file exists, </a:t>
            </a:r>
          </a:p>
          <a:p>
            <a:pPr lvl="1"/>
            <a:r>
              <a:rPr lang="en-GB" dirty="0"/>
              <a:t>create file</a:t>
            </a:r>
          </a:p>
          <a:p>
            <a:pPr lvl="1"/>
            <a:r>
              <a:rPr lang="en-GB" dirty="0"/>
              <a:t>delete file </a:t>
            </a:r>
          </a:p>
          <a:p>
            <a:pPr lvl="1"/>
            <a:r>
              <a:rPr lang="en-GB" dirty="0"/>
              <a:t>....and more</a:t>
            </a:r>
          </a:p>
          <a:p>
            <a:r>
              <a:rPr lang="en-GB" u="sng" dirty="0"/>
              <a:t>Does not have methods to read from or write to file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E56490-97C4-4A11-B23A-C07D2B7C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D73E087-3188-439F-AA36-867D96B4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71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File Class methods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Returns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dirty="0"/>
              <a:t> if the file denoted by this pathname actually exists,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dirty="0"/>
              <a:t> otherwise, for example:</a:t>
            </a:r>
            <a:br>
              <a:rPr lang="en-GB" dirty="0"/>
            </a:br>
            <a:br>
              <a:rPr lang="en-GB" dirty="0"/>
            </a:b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fileExists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confidential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GB" dirty="0"/>
            </a:br>
            <a:endParaRPr lang="en-GB" dirty="0"/>
          </a:p>
          <a:p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createNewFile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dirty="0"/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GB" dirty="0"/>
          </a:p>
          <a:p>
            <a:pPr lvl="1"/>
            <a:r>
              <a:rPr lang="en-GB" dirty="0"/>
              <a:t>Creates a new file with this abstract pathname if the file does not already exist. </a:t>
            </a:r>
          </a:p>
          <a:p>
            <a:pPr lvl="1"/>
            <a:r>
              <a:rPr lang="en-GB" dirty="0"/>
              <a:t>Returns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dirty="0"/>
              <a:t> if a file is created,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dirty="0"/>
              <a:t> otherwise, for example:</a:t>
            </a:r>
            <a:br>
              <a:rPr lang="en-GB" dirty="0"/>
            </a:br>
            <a:br>
              <a:rPr lang="en-GB" dirty="0"/>
            </a:b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confidential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createNewFile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566908-0983-4289-AE52-4D1A9887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Text file handling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926E195-52FF-443D-BC38-DE5DF45E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254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EDT-THEME-2022-23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-2022-23" id="{168A255B-BA53-44FE-8285-42F1F0233132}" vid="{3A601ABE-0887-4196-A6A1-D22C3B113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1900</Words>
  <Application>Microsoft Office PowerPoint</Application>
  <PresentationFormat>Widescreen</PresentationFormat>
  <Paragraphs>302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Consolas</vt:lpstr>
      <vt:lpstr>Courier New</vt:lpstr>
      <vt:lpstr>SCEDT-THEME-2022-23</vt:lpstr>
      <vt:lpstr>Text file handling</vt:lpstr>
      <vt:lpstr>Today’s agenda</vt:lpstr>
      <vt:lpstr>Data persistence</vt:lpstr>
      <vt:lpstr>PowerPoint Presentation</vt:lpstr>
      <vt:lpstr>Data files – Persistent data</vt:lpstr>
      <vt:lpstr>Files and streams (java.io package)</vt:lpstr>
      <vt:lpstr>Standard streams  (java.lang package)</vt:lpstr>
      <vt:lpstr> Java File class</vt:lpstr>
      <vt:lpstr>Examples of File Class methods</vt:lpstr>
      <vt:lpstr>Writing to Text files</vt:lpstr>
      <vt:lpstr>PrintWriter for writing to files</vt:lpstr>
      <vt:lpstr>PrintWriter for output</vt:lpstr>
      <vt:lpstr>PrintWriter methods</vt:lpstr>
      <vt:lpstr>Example</vt:lpstr>
      <vt:lpstr>File Input / Output (cont’d)</vt:lpstr>
      <vt:lpstr>File Input / Output - appending to a File</vt:lpstr>
      <vt:lpstr>Example</vt:lpstr>
      <vt:lpstr>Reading data from text files</vt:lpstr>
      <vt:lpstr>Opening a file for reading</vt:lpstr>
      <vt:lpstr>File Input / Output</vt:lpstr>
      <vt:lpstr>Scanner for reading text files</vt:lpstr>
      <vt:lpstr>Reading data until end of file</vt:lpstr>
      <vt:lpstr>Example</vt:lpstr>
      <vt:lpstr>Summary</vt:lpstr>
      <vt:lpstr>try with resources</vt:lpstr>
      <vt:lpstr>try with resources</vt:lpstr>
      <vt:lpstr>AutoClosable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2020-09-17T20:38:56Z</dcterms:created>
  <dcterms:modified xsi:type="dcterms:W3CDTF">2022-10-27T11:36:51Z</dcterms:modified>
</cp:coreProperties>
</file>