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5"/>
  </p:notesMasterIdLst>
  <p:sldIdLst>
    <p:sldId id="386" r:id="rId2"/>
    <p:sldId id="374" r:id="rId3"/>
    <p:sldId id="387" r:id="rId4"/>
    <p:sldId id="390" r:id="rId5"/>
    <p:sldId id="389" r:id="rId6"/>
    <p:sldId id="258" r:id="rId7"/>
    <p:sldId id="388" r:id="rId8"/>
    <p:sldId id="375" r:id="rId9"/>
    <p:sldId id="373" r:id="rId10"/>
    <p:sldId id="270" r:id="rId11"/>
    <p:sldId id="276" r:id="rId12"/>
    <p:sldId id="271" r:id="rId13"/>
    <p:sldId id="272" r:id="rId14"/>
    <p:sldId id="379" r:id="rId15"/>
    <p:sldId id="382" r:id="rId16"/>
    <p:sldId id="275" r:id="rId17"/>
    <p:sldId id="269" r:id="rId18"/>
    <p:sldId id="377" r:id="rId19"/>
    <p:sldId id="380" r:id="rId20"/>
    <p:sldId id="381" r:id="rId21"/>
    <p:sldId id="277" r:id="rId22"/>
    <p:sldId id="278" r:id="rId23"/>
    <p:sldId id="391" r:id="rId2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472820-6054-457E-B446-B301B7865987}" v="435" dt="2022-11-10T13:36:15.9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40" autoAdjust="0"/>
  </p:normalViewPr>
  <p:slideViewPr>
    <p:cSldViewPr>
      <p:cViewPr varScale="1">
        <p:scale>
          <a:sx n="55" d="100"/>
          <a:sy n="55" d="100"/>
        </p:scale>
        <p:origin x="100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ad, Steven" userId="f4ab466b-df44-4c28-8ef2-9a3c4663d748" providerId="ADAL" clId="{F9472820-6054-457E-B446-B301B7865987}"/>
    <pc:docChg chg="undo redo custSel addSld delSld modSld sldOrd">
      <pc:chgData name="Mead, Steven" userId="f4ab466b-df44-4c28-8ef2-9a3c4663d748" providerId="ADAL" clId="{F9472820-6054-457E-B446-B301B7865987}" dt="2022-11-10T13:39:28.792" v="2147"/>
      <pc:docMkLst>
        <pc:docMk/>
      </pc:docMkLst>
      <pc:sldChg chg="addSp delSp modSp mod modAnim">
        <pc:chgData name="Mead, Steven" userId="f4ab466b-df44-4c28-8ef2-9a3c4663d748" providerId="ADAL" clId="{F9472820-6054-457E-B446-B301B7865987}" dt="2022-11-08T18:57:03.118" v="266" actId="20577"/>
        <pc:sldMkLst>
          <pc:docMk/>
          <pc:sldMk cId="655741728" sldId="258"/>
        </pc:sldMkLst>
        <pc:spChg chg="mod">
          <ac:chgData name="Mead, Steven" userId="f4ab466b-df44-4c28-8ef2-9a3c4663d748" providerId="ADAL" clId="{F9472820-6054-457E-B446-B301B7865987}" dt="2022-11-08T18:57:03.118" v="266" actId="20577"/>
          <ac:spMkLst>
            <pc:docMk/>
            <pc:sldMk cId="655741728" sldId="258"/>
            <ac:spMk id="4" creationId="{00000000-0000-0000-0000-000000000000}"/>
          </ac:spMkLst>
        </pc:spChg>
        <pc:spChg chg="add del mod">
          <ac:chgData name="Mead, Steven" userId="f4ab466b-df44-4c28-8ef2-9a3c4663d748" providerId="ADAL" clId="{F9472820-6054-457E-B446-B301B7865987}" dt="2022-11-08T18:55:52.828" v="179"/>
          <ac:spMkLst>
            <pc:docMk/>
            <pc:sldMk cId="655741728" sldId="258"/>
            <ac:spMk id="7" creationId="{01139496-5993-4842-A492-C9AC6884FBD2}"/>
          </ac:spMkLst>
        </pc:spChg>
        <pc:picChg chg="add del mod">
          <ac:chgData name="Mead, Steven" userId="f4ab466b-df44-4c28-8ef2-9a3c4663d748" providerId="ADAL" clId="{F9472820-6054-457E-B446-B301B7865987}" dt="2022-11-08T18:55:52.828" v="179"/>
          <ac:picMkLst>
            <pc:docMk/>
            <pc:sldMk cId="655741728" sldId="258"/>
            <ac:picMk id="6" creationId="{07A7813A-9A04-4455-A55F-5C87C858A8C0}"/>
          </ac:picMkLst>
        </pc:picChg>
      </pc:sldChg>
      <pc:sldChg chg="del">
        <pc:chgData name="Mead, Steven" userId="f4ab466b-df44-4c28-8ef2-9a3c4663d748" providerId="ADAL" clId="{F9472820-6054-457E-B446-B301B7865987}" dt="2022-11-08T18:58:58.618" v="267" actId="47"/>
        <pc:sldMkLst>
          <pc:docMk/>
          <pc:sldMk cId="672679039" sldId="260"/>
        </pc:sldMkLst>
      </pc:sldChg>
      <pc:sldChg chg="del">
        <pc:chgData name="Mead, Steven" userId="f4ab466b-df44-4c28-8ef2-9a3c4663d748" providerId="ADAL" clId="{F9472820-6054-457E-B446-B301B7865987}" dt="2022-11-08T18:58:58.618" v="267" actId="47"/>
        <pc:sldMkLst>
          <pc:docMk/>
          <pc:sldMk cId="299397886" sldId="261"/>
        </pc:sldMkLst>
      </pc:sldChg>
      <pc:sldChg chg="del">
        <pc:chgData name="Mead, Steven" userId="f4ab466b-df44-4c28-8ef2-9a3c4663d748" providerId="ADAL" clId="{F9472820-6054-457E-B446-B301B7865987}" dt="2022-11-08T18:58:58.618" v="267" actId="47"/>
        <pc:sldMkLst>
          <pc:docMk/>
          <pc:sldMk cId="298993998" sldId="262"/>
        </pc:sldMkLst>
      </pc:sldChg>
      <pc:sldChg chg="del">
        <pc:chgData name="Mead, Steven" userId="f4ab466b-df44-4c28-8ef2-9a3c4663d748" providerId="ADAL" clId="{F9472820-6054-457E-B446-B301B7865987}" dt="2022-11-08T18:58:58.618" v="267" actId="47"/>
        <pc:sldMkLst>
          <pc:docMk/>
          <pc:sldMk cId="1087969636" sldId="263"/>
        </pc:sldMkLst>
      </pc:sldChg>
      <pc:sldChg chg="del">
        <pc:chgData name="Mead, Steven" userId="f4ab466b-df44-4c28-8ef2-9a3c4663d748" providerId="ADAL" clId="{F9472820-6054-457E-B446-B301B7865987}" dt="2022-11-08T18:58:58.618" v="267" actId="47"/>
        <pc:sldMkLst>
          <pc:docMk/>
          <pc:sldMk cId="1098445643" sldId="264"/>
        </pc:sldMkLst>
      </pc:sldChg>
      <pc:sldChg chg="del">
        <pc:chgData name="Mead, Steven" userId="f4ab466b-df44-4c28-8ef2-9a3c4663d748" providerId="ADAL" clId="{F9472820-6054-457E-B446-B301B7865987}" dt="2022-11-08T18:58:58.618" v="267" actId="47"/>
        <pc:sldMkLst>
          <pc:docMk/>
          <pc:sldMk cId="475693459" sldId="265"/>
        </pc:sldMkLst>
      </pc:sldChg>
      <pc:sldChg chg="del">
        <pc:chgData name="Mead, Steven" userId="f4ab466b-df44-4c28-8ef2-9a3c4663d748" providerId="ADAL" clId="{F9472820-6054-457E-B446-B301B7865987}" dt="2022-11-08T18:58:58.618" v="267" actId="47"/>
        <pc:sldMkLst>
          <pc:docMk/>
          <pc:sldMk cId="2149424220" sldId="266"/>
        </pc:sldMkLst>
      </pc:sldChg>
      <pc:sldChg chg="del">
        <pc:chgData name="Mead, Steven" userId="f4ab466b-df44-4c28-8ef2-9a3c4663d748" providerId="ADAL" clId="{F9472820-6054-457E-B446-B301B7865987}" dt="2022-11-08T18:58:58.618" v="267" actId="47"/>
        <pc:sldMkLst>
          <pc:docMk/>
          <pc:sldMk cId="1634368579" sldId="267"/>
        </pc:sldMkLst>
      </pc:sldChg>
      <pc:sldChg chg="del">
        <pc:chgData name="Mead, Steven" userId="f4ab466b-df44-4c28-8ef2-9a3c4663d748" providerId="ADAL" clId="{F9472820-6054-457E-B446-B301B7865987}" dt="2022-11-08T18:58:58.618" v="267" actId="47"/>
        <pc:sldMkLst>
          <pc:docMk/>
          <pc:sldMk cId="2940117632" sldId="268"/>
        </pc:sldMkLst>
      </pc:sldChg>
      <pc:sldChg chg="addSp modSp mod modClrScheme modAnim chgLayout">
        <pc:chgData name="Mead, Steven" userId="f4ab466b-df44-4c28-8ef2-9a3c4663d748" providerId="ADAL" clId="{F9472820-6054-457E-B446-B301B7865987}" dt="2022-11-10T12:57:19.708" v="1988"/>
        <pc:sldMkLst>
          <pc:docMk/>
          <pc:sldMk cId="2906480609" sldId="270"/>
        </pc:sldMkLst>
        <pc:spChg chg="mod ord">
          <ac:chgData name="Mead, Steven" userId="f4ab466b-df44-4c28-8ef2-9a3c4663d748" providerId="ADAL" clId="{F9472820-6054-457E-B446-B301B7865987}" dt="2022-11-10T12:56:31.233" v="1979" actId="700"/>
          <ac:spMkLst>
            <pc:docMk/>
            <pc:sldMk cId="2906480609" sldId="270"/>
            <ac:spMk id="2" creationId="{00000000-0000-0000-0000-000000000000}"/>
          </ac:spMkLst>
        </pc:spChg>
        <pc:spChg chg="mod ord">
          <ac:chgData name="Mead, Steven" userId="f4ab466b-df44-4c28-8ef2-9a3c4663d748" providerId="ADAL" clId="{F9472820-6054-457E-B446-B301B7865987}" dt="2022-11-10T12:57:08.438" v="1986" actId="115"/>
          <ac:spMkLst>
            <pc:docMk/>
            <pc:sldMk cId="2906480609" sldId="270"/>
            <ac:spMk id="3" creationId="{00000000-0000-0000-0000-000000000000}"/>
          </ac:spMkLst>
        </pc:spChg>
        <pc:spChg chg="add mod ord">
          <ac:chgData name="Mead, Steven" userId="f4ab466b-df44-4c28-8ef2-9a3c4663d748" providerId="ADAL" clId="{F9472820-6054-457E-B446-B301B7865987}" dt="2022-11-10T12:57:02.385" v="1985" actId="255"/>
          <ac:spMkLst>
            <pc:docMk/>
            <pc:sldMk cId="2906480609" sldId="270"/>
            <ac:spMk id="4" creationId="{4D6ECE91-88EC-456E-8EF9-F0A349359804}"/>
          </ac:spMkLst>
        </pc:spChg>
      </pc:sldChg>
      <pc:sldChg chg="modSp mod">
        <pc:chgData name="Mead, Steven" userId="f4ab466b-df44-4c28-8ef2-9a3c4663d748" providerId="ADAL" clId="{F9472820-6054-457E-B446-B301B7865987}" dt="2022-11-10T12:57:39.466" v="1991" actId="403"/>
        <pc:sldMkLst>
          <pc:docMk/>
          <pc:sldMk cId="1475218804" sldId="271"/>
        </pc:sldMkLst>
        <pc:spChg chg="mod">
          <ac:chgData name="Mead, Steven" userId="f4ab466b-df44-4c28-8ef2-9a3c4663d748" providerId="ADAL" clId="{F9472820-6054-457E-B446-B301B7865987}" dt="2022-11-10T12:57:39.466" v="1991" actId="403"/>
          <ac:spMkLst>
            <pc:docMk/>
            <pc:sldMk cId="1475218804" sldId="271"/>
            <ac:spMk id="3" creationId="{00000000-0000-0000-0000-000000000000}"/>
          </ac:spMkLst>
        </pc:spChg>
      </pc:sldChg>
      <pc:sldChg chg="modSp mod">
        <pc:chgData name="Mead, Steven" userId="f4ab466b-df44-4c28-8ef2-9a3c4663d748" providerId="ADAL" clId="{F9472820-6054-457E-B446-B301B7865987}" dt="2022-11-10T12:57:48.105" v="1993" actId="404"/>
        <pc:sldMkLst>
          <pc:docMk/>
          <pc:sldMk cId="2895911949" sldId="272"/>
        </pc:sldMkLst>
        <pc:spChg chg="mod">
          <ac:chgData name="Mead, Steven" userId="f4ab466b-df44-4c28-8ef2-9a3c4663d748" providerId="ADAL" clId="{F9472820-6054-457E-B446-B301B7865987}" dt="2022-11-10T12:57:48.105" v="1993" actId="404"/>
          <ac:spMkLst>
            <pc:docMk/>
            <pc:sldMk cId="2895911949" sldId="272"/>
            <ac:spMk id="3" creationId="{00000000-0000-0000-0000-000000000000}"/>
          </ac:spMkLst>
        </pc:spChg>
      </pc:sldChg>
      <pc:sldChg chg="modSp mod">
        <pc:chgData name="Mead, Steven" userId="f4ab466b-df44-4c28-8ef2-9a3c4663d748" providerId="ADAL" clId="{F9472820-6054-457E-B446-B301B7865987}" dt="2022-11-10T12:57:31.985" v="1990" actId="403"/>
        <pc:sldMkLst>
          <pc:docMk/>
          <pc:sldMk cId="2918734075" sldId="276"/>
        </pc:sldMkLst>
        <pc:spChg chg="mod">
          <ac:chgData name="Mead, Steven" userId="f4ab466b-df44-4c28-8ef2-9a3c4663d748" providerId="ADAL" clId="{F9472820-6054-457E-B446-B301B7865987}" dt="2022-11-10T12:57:31.985" v="1990" actId="403"/>
          <ac:spMkLst>
            <pc:docMk/>
            <pc:sldMk cId="2918734075" sldId="276"/>
            <ac:spMk id="3" creationId="{00000000-0000-0000-0000-000000000000}"/>
          </ac:spMkLst>
        </pc:spChg>
      </pc:sldChg>
      <pc:sldChg chg="modSp mod">
        <pc:chgData name="Mead, Steven" userId="f4ab466b-df44-4c28-8ef2-9a3c4663d748" providerId="ADAL" clId="{F9472820-6054-457E-B446-B301B7865987}" dt="2022-11-10T12:58:25.162" v="1997" actId="403"/>
        <pc:sldMkLst>
          <pc:docMk/>
          <pc:sldMk cId="636653954" sldId="277"/>
        </pc:sldMkLst>
        <pc:spChg chg="mod">
          <ac:chgData name="Mead, Steven" userId="f4ab466b-df44-4c28-8ef2-9a3c4663d748" providerId="ADAL" clId="{F9472820-6054-457E-B446-B301B7865987}" dt="2022-11-10T12:58:25.162" v="1997" actId="403"/>
          <ac:spMkLst>
            <pc:docMk/>
            <pc:sldMk cId="636653954" sldId="277"/>
            <ac:spMk id="3" creationId="{00000000-0000-0000-0000-000000000000}"/>
          </ac:spMkLst>
        </pc:spChg>
      </pc:sldChg>
      <pc:sldChg chg="modSp mod">
        <pc:chgData name="Mead, Steven" userId="f4ab466b-df44-4c28-8ef2-9a3c4663d748" providerId="ADAL" clId="{F9472820-6054-457E-B446-B301B7865987}" dt="2022-11-10T12:58:30.986" v="1998" actId="403"/>
        <pc:sldMkLst>
          <pc:docMk/>
          <pc:sldMk cId="29953741" sldId="278"/>
        </pc:sldMkLst>
        <pc:spChg chg="mod">
          <ac:chgData name="Mead, Steven" userId="f4ab466b-df44-4c28-8ef2-9a3c4663d748" providerId="ADAL" clId="{F9472820-6054-457E-B446-B301B7865987}" dt="2022-11-10T12:58:30.986" v="1998" actId="403"/>
          <ac:spMkLst>
            <pc:docMk/>
            <pc:sldMk cId="29953741" sldId="278"/>
            <ac:spMk id="3" creationId="{00000000-0000-0000-0000-000000000000}"/>
          </ac:spMkLst>
        </pc:spChg>
      </pc:sldChg>
      <pc:sldChg chg="del">
        <pc:chgData name="Mead, Steven" userId="f4ab466b-df44-4c28-8ef2-9a3c4663d748" providerId="ADAL" clId="{F9472820-6054-457E-B446-B301B7865987}" dt="2022-11-08T18:49:13.309" v="0" actId="47"/>
        <pc:sldMkLst>
          <pc:docMk/>
          <pc:sldMk cId="2093555877" sldId="361"/>
        </pc:sldMkLst>
      </pc:sldChg>
      <pc:sldChg chg="del">
        <pc:chgData name="Mead, Steven" userId="f4ab466b-df44-4c28-8ef2-9a3c4663d748" providerId="ADAL" clId="{F9472820-6054-457E-B446-B301B7865987}" dt="2022-11-10T12:55:00.960" v="1965" actId="47"/>
        <pc:sldMkLst>
          <pc:docMk/>
          <pc:sldMk cId="2856772831" sldId="363"/>
        </pc:sldMkLst>
      </pc:sldChg>
      <pc:sldChg chg="addSp modSp del mod chgLayout">
        <pc:chgData name="Mead, Steven" userId="f4ab466b-df44-4c28-8ef2-9a3c4663d748" providerId="ADAL" clId="{F9472820-6054-457E-B446-B301B7865987}" dt="2022-11-08T18:51:32.110" v="93" actId="47"/>
        <pc:sldMkLst>
          <pc:docMk/>
          <pc:sldMk cId="235415409" sldId="372"/>
        </pc:sldMkLst>
        <pc:spChg chg="mod ord">
          <ac:chgData name="Mead, Steven" userId="f4ab466b-df44-4c28-8ef2-9a3c4663d748" providerId="ADAL" clId="{F9472820-6054-457E-B446-B301B7865987}" dt="2022-11-08T18:49:20.264" v="1" actId="700"/>
          <ac:spMkLst>
            <pc:docMk/>
            <pc:sldMk cId="235415409" sldId="372"/>
            <ac:spMk id="4" creationId="{00000000-0000-0000-0000-000000000000}"/>
          </ac:spMkLst>
        </pc:spChg>
        <pc:spChg chg="add mod ord">
          <ac:chgData name="Mead, Steven" userId="f4ab466b-df44-4c28-8ef2-9a3c4663d748" providerId="ADAL" clId="{F9472820-6054-457E-B446-B301B7865987}" dt="2022-11-08T18:49:20.264" v="1" actId="700"/>
          <ac:spMkLst>
            <pc:docMk/>
            <pc:sldMk cId="235415409" sldId="372"/>
            <ac:spMk id="5" creationId="{23C5B5B4-B149-4ED9-8110-A322CB9239EF}"/>
          </ac:spMkLst>
        </pc:spChg>
      </pc:sldChg>
      <pc:sldChg chg="modSp mod">
        <pc:chgData name="Mead, Steven" userId="f4ab466b-df44-4c28-8ef2-9a3c4663d748" providerId="ADAL" clId="{F9472820-6054-457E-B446-B301B7865987}" dt="2022-11-10T12:56:05.370" v="1976" actId="403"/>
        <pc:sldMkLst>
          <pc:docMk/>
          <pc:sldMk cId="4229686094" sldId="373"/>
        </pc:sldMkLst>
        <pc:spChg chg="mod">
          <ac:chgData name="Mead, Steven" userId="f4ab466b-df44-4c28-8ef2-9a3c4663d748" providerId="ADAL" clId="{F9472820-6054-457E-B446-B301B7865987}" dt="2022-11-10T12:56:05.370" v="1976" actId="403"/>
          <ac:spMkLst>
            <pc:docMk/>
            <pc:sldMk cId="4229686094" sldId="373"/>
            <ac:spMk id="3" creationId="{F6AB77F5-664F-409B-A1B8-4F5B8543376D}"/>
          </ac:spMkLst>
        </pc:spChg>
      </pc:sldChg>
      <pc:sldChg chg="modSp mod">
        <pc:chgData name="Mead, Steven" userId="f4ab466b-df44-4c28-8ef2-9a3c4663d748" providerId="ADAL" clId="{F9472820-6054-457E-B446-B301B7865987}" dt="2022-11-09T16:32:16.877" v="737" actId="20577"/>
        <pc:sldMkLst>
          <pc:docMk/>
          <pc:sldMk cId="3698985547" sldId="374"/>
        </pc:sldMkLst>
        <pc:spChg chg="mod">
          <ac:chgData name="Mead, Steven" userId="f4ab466b-df44-4c28-8ef2-9a3c4663d748" providerId="ADAL" clId="{F9472820-6054-457E-B446-B301B7865987}" dt="2022-11-09T16:32:16.877" v="737" actId="20577"/>
          <ac:spMkLst>
            <pc:docMk/>
            <pc:sldMk cId="3698985547" sldId="374"/>
            <ac:spMk id="2" creationId="{00000000-0000-0000-0000-000000000000}"/>
          </ac:spMkLst>
        </pc:spChg>
      </pc:sldChg>
      <pc:sldChg chg="modSp mod ord modAnim">
        <pc:chgData name="Mead, Steven" userId="f4ab466b-df44-4c28-8ef2-9a3c4663d748" providerId="ADAL" clId="{F9472820-6054-457E-B446-B301B7865987}" dt="2022-11-10T12:55:48.283" v="1974"/>
        <pc:sldMkLst>
          <pc:docMk/>
          <pc:sldMk cId="1307909748" sldId="375"/>
        </pc:sldMkLst>
        <pc:spChg chg="mod">
          <ac:chgData name="Mead, Steven" userId="f4ab466b-df44-4c28-8ef2-9a3c4663d748" providerId="ADAL" clId="{F9472820-6054-457E-B446-B301B7865987}" dt="2022-11-10T12:55:36.897" v="1972" actId="404"/>
          <ac:spMkLst>
            <pc:docMk/>
            <pc:sldMk cId="1307909748" sldId="375"/>
            <ac:spMk id="3" creationId="{AEBAD37F-EEDC-4F7C-A17D-CE515AC09D41}"/>
          </ac:spMkLst>
        </pc:spChg>
      </pc:sldChg>
      <pc:sldChg chg="del">
        <pc:chgData name="Mead, Steven" userId="f4ab466b-df44-4c28-8ef2-9a3c4663d748" providerId="ADAL" clId="{F9472820-6054-457E-B446-B301B7865987}" dt="2022-11-08T18:58:58.618" v="267" actId="47"/>
        <pc:sldMkLst>
          <pc:docMk/>
          <pc:sldMk cId="1319948191" sldId="378"/>
        </pc:sldMkLst>
      </pc:sldChg>
      <pc:sldChg chg="modSp mod">
        <pc:chgData name="Mead, Steven" userId="f4ab466b-df44-4c28-8ef2-9a3c4663d748" providerId="ADAL" clId="{F9472820-6054-457E-B446-B301B7865987}" dt="2022-11-10T12:58:10.347" v="1995" actId="403"/>
        <pc:sldMkLst>
          <pc:docMk/>
          <pc:sldMk cId="732373344" sldId="380"/>
        </pc:sldMkLst>
        <pc:spChg chg="mod">
          <ac:chgData name="Mead, Steven" userId="f4ab466b-df44-4c28-8ef2-9a3c4663d748" providerId="ADAL" clId="{F9472820-6054-457E-B446-B301B7865987}" dt="2022-11-10T12:58:10.347" v="1995" actId="403"/>
          <ac:spMkLst>
            <pc:docMk/>
            <pc:sldMk cId="732373344" sldId="380"/>
            <ac:spMk id="3" creationId="{DD77461F-1C9E-5F99-541F-FAF8B5208296}"/>
          </ac:spMkLst>
        </pc:spChg>
      </pc:sldChg>
      <pc:sldChg chg="modSp mod">
        <pc:chgData name="Mead, Steven" userId="f4ab466b-df44-4c28-8ef2-9a3c4663d748" providerId="ADAL" clId="{F9472820-6054-457E-B446-B301B7865987}" dt="2022-11-10T12:58:15.930" v="1996" actId="403"/>
        <pc:sldMkLst>
          <pc:docMk/>
          <pc:sldMk cId="3863234148" sldId="381"/>
        </pc:sldMkLst>
        <pc:spChg chg="mod">
          <ac:chgData name="Mead, Steven" userId="f4ab466b-df44-4c28-8ef2-9a3c4663d748" providerId="ADAL" clId="{F9472820-6054-457E-B446-B301B7865987}" dt="2022-11-10T12:58:15.930" v="1996" actId="403"/>
          <ac:spMkLst>
            <pc:docMk/>
            <pc:sldMk cId="3863234148" sldId="381"/>
            <ac:spMk id="3" creationId="{ECD8CB2D-C7A4-1021-64C9-18440C691CD1}"/>
          </ac:spMkLst>
        </pc:spChg>
      </pc:sldChg>
      <pc:sldChg chg="del">
        <pc:chgData name="Mead, Steven" userId="f4ab466b-df44-4c28-8ef2-9a3c4663d748" providerId="ADAL" clId="{F9472820-6054-457E-B446-B301B7865987}" dt="2022-11-08T18:58:58.618" v="267" actId="47"/>
        <pc:sldMkLst>
          <pc:docMk/>
          <pc:sldMk cId="3971056616" sldId="383"/>
        </pc:sldMkLst>
      </pc:sldChg>
      <pc:sldChg chg="del">
        <pc:chgData name="Mead, Steven" userId="f4ab466b-df44-4c28-8ef2-9a3c4663d748" providerId="ADAL" clId="{F9472820-6054-457E-B446-B301B7865987}" dt="2022-11-08T18:58:58.618" v="267" actId="47"/>
        <pc:sldMkLst>
          <pc:docMk/>
          <pc:sldMk cId="1332526568" sldId="384"/>
        </pc:sldMkLst>
      </pc:sldChg>
      <pc:sldChg chg="del">
        <pc:chgData name="Mead, Steven" userId="f4ab466b-df44-4c28-8ef2-9a3c4663d748" providerId="ADAL" clId="{F9472820-6054-457E-B446-B301B7865987}" dt="2022-11-08T18:58:58.618" v="267" actId="47"/>
        <pc:sldMkLst>
          <pc:docMk/>
          <pc:sldMk cId="3928052231" sldId="385"/>
        </pc:sldMkLst>
      </pc:sldChg>
      <pc:sldChg chg="addSp delSp modSp new mod modClrScheme chgLayout">
        <pc:chgData name="Mead, Steven" userId="f4ab466b-df44-4c28-8ef2-9a3c4663d748" providerId="ADAL" clId="{F9472820-6054-457E-B446-B301B7865987}" dt="2022-11-08T18:51:29.560" v="92" actId="20577"/>
        <pc:sldMkLst>
          <pc:docMk/>
          <pc:sldMk cId="949358688" sldId="386"/>
        </pc:sldMkLst>
        <pc:spChg chg="del mod ord">
          <ac:chgData name="Mead, Steven" userId="f4ab466b-df44-4c28-8ef2-9a3c4663d748" providerId="ADAL" clId="{F9472820-6054-457E-B446-B301B7865987}" dt="2022-11-08T18:49:26.864" v="3" actId="700"/>
          <ac:spMkLst>
            <pc:docMk/>
            <pc:sldMk cId="949358688" sldId="386"/>
            <ac:spMk id="2" creationId="{E440C223-3EE0-4DAF-861D-4CE1BB92C04A}"/>
          </ac:spMkLst>
        </pc:spChg>
        <pc:spChg chg="del mod ord">
          <ac:chgData name="Mead, Steven" userId="f4ab466b-df44-4c28-8ef2-9a3c4663d748" providerId="ADAL" clId="{F9472820-6054-457E-B446-B301B7865987}" dt="2022-11-08T18:49:26.864" v="3" actId="700"/>
          <ac:spMkLst>
            <pc:docMk/>
            <pc:sldMk cId="949358688" sldId="386"/>
            <ac:spMk id="3" creationId="{B6E2B84F-2B3B-42D8-A519-FADBD4BC0305}"/>
          </ac:spMkLst>
        </pc:spChg>
        <pc:spChg chg="mod ord">
          <ac:chgData name="Mead, Steven" userId="f4ab466b-df44-4c28-8ef2-9a3c4663d748" providerId="ADAL" clId="{F9472820-6054-457E-B446-B301B7865987}" dt="2022-11-08T18:49:26.864" v="3" actId="700"/>
          <ac:spMkLst>
            <pc:docMk/>
            <pc:sldMk cId="949358688" sldId="386"/>
            <ac:spMk id="4" creationId="{35213EA4-59D7-4FCD-A209-CB83822A3AC9}"/>
          </ac:spMkLst>
        </pc:spChg>
        <pc:spChg chg="add mod ord">
          <ac:chgData name="Mead, Steven" userId="f4ab466b-df44-4c28-8ef2-9a3c4663d748" providerId="ADAL" clId="{F9472820-6054-457E-B446-B301B7865987}" dt="2022-11-08T18:49:51.148" v="48" actId="404"/>
          <ac:spMkLst>
            <pc:docMk/>
            <pc:sldMk cId="949358688" sldId="386"/>
            <ac:spMk id="5" creationId="{F66B955B-5A97-4871-9DC0-C230EDB7748A}"/>
          </ac:spMkLst>
        </pc:spChg>
        <pc:spChg chg="add mod ord">
          <ac:chgData name="Mead, Steven" userId="f4ab466b-df44-4c28-8ef2-9a3c4663d748" providerId="ADAL" clId="{F9472820-6054-457E-B446-B301B7865987}" dt="2022-11-08T18:51:29.560" v="92" actId="20577"/>
          <ac:spMkLst>
            <pc:docMk/>
            <pc:sldMk cId="949358688" sldId="386"/>
            <ac:spMk id="6" creationId="{9EE8F85D-A573-4A05-BF41-28C5E57AA7AA}"/>
          </ac:spMkLst>
        </pc:spChg>
      </pc:sldChg>
      <pc:sldChg chg="addSp delSp modSp new mod modClrScheme chgLayout">
        <pc:chgData name="Mead, Steven" userId="f4ab466b-df44-4c28-8ef2-9a3c4663d748" providerId="ADAL" clId="{F9472820-6054-457E-B446-B301B7865987}" dt="2022-11-08T18:52:48.216" v="177" actId="20577"/>
        <pc:sldMkLst>
          <pc:docMk/>
          <pc:sldMk cId="2304722723" sldId="387"/>
        </pc:sldMkLst>
        <pc:spChg chg="del mod ord">
          <ac:chgData name="Mead, Steven" userId="f4ab466b-df44-4c28-8ef2-9a3c4663d748" providerId="ADAL" clId="{F9472820-6054-457E-B446-B301B7865987}" dt="2022-11-08T18:52:42.847" v="165" actId="700"/>
          <ac:spMkLst>
            <pc:docMk/>
            <pc:sldMk cId="2304722723" sldId="387"/>
            <ac:spMk id="2" creationId="{E23EDCC6-0894-4B0D-8B5B-A3C2931DCF25}"/>
          </ac:spMkLst>
        </pc:spChg>
        <pc:spChg chg="del mod ord">
          <ac:chgData name="Mead, Steven" userId="f4ab466b-df44-4c28-8ef2-9a3c4663d748" providerId="ADAL" clId="{F9472820-6054-457E-B446-B301B7865987}" dt="2022-11-08T18:52:42.847" v="165" actId="700"/>
          <ac:spMkLst>
            <pc:docMk/>
            <pc:sldMk cId="2304722723" sldId="387"/>
            <ac:spMk id="3" creationId="{659C5C66-EA69-4981-AAA0-D29CF5E494E1}"/>
          </ac:spMkLst>
        </pc:spChg>
        <pc:spChg chg="mod ord">
          <ac:chgData name="Mead, Steven" userId="f4ab466b-df44-4c28-8ef2-9a3c4663d748" providerId="ADAL" clId="{F9472820-6054-457E-B446-B301B7865987}" dt="2022-11-08T18:52:42.847" v="165" actId="700"/>
          <ac:spMkLst>
            <pc:docMk/>
            <pc:sldMk cId="2304722723" sldId="387"/>
            <ac:spMk id="4" creationId="{08E1A893-72F3-4D3D-AC42-39277FFCBE89}"/>
          </ac:spMkLst>
        </pc:spChg>
        <pc:spChg chg="add mod ord">
          <ac:chgData name="Mead, Steven" userId="f4ab466b-df44-4c28-8ef2-9a3c4663d748" providerId="ADAL" clId="{F9472820-6054-457E-B446-B301B7865987}" dt="2022-11-08T18:52:48.216" v="177" actId="20577"/>
          <ac:spMkLst>
            <pc:docMk/>
            <pc:sldMk cId="2304722723" sldId="387"/>
            <ac:spMk id="5" creationId="{0E860D76-0980-4F59-9BF8-225FBE5BD4F0}"/>
          </ac:spMkLst>
        </pc:spChg>
        <pc:spChg chg="add mod ord">
          <ac:chgData name="Mead, Steven" userId="f4ab466b-df44-4c28-8ef2-9a3c4663d748" providerId="ADAL" clId="{F9472820-6054-457E-B446-B301B7865987}" dt="2022-11-08T18:52:42.847" v="165" actId="700"/>
          <ac:spMkLst>
            <pc:docMk/>
            <pc:sldMk cId="2304722723" sldId="387"/>
            <ac:spMk id="6" creationId="{8DC69E83-38A6-4883-8ABF-4BD2C99B7653}"/>
          </ac:spMkLst>
        </pc:spChg>
      </pc:sldChg>
      <pc:sldChg chg="addSp delSp modSp new mod modClrScheme modAnim chgLayout">
        <pc:chgData name="Mead, Steven" userId="f4ab466b-df44-4c28-8ef2-9a3c4663d748" providerId="ADAL" clId="{F9472820-6054-457E-B446-B301B7865987}" dt="2022-11-10T13:00:45.048" v="2037" actId="692"/>
        <pc:sldMkLst>
          <pc:docMk/>
          <pc:sldMk cId="1508311948" sldId="388"/>
        </pc:sldMkLst>
        <pc:spChg chg="del mod ord">
          <ac:chgData name="Mead, Steven" userId="f4ab466b-df44-4c28-8ef2-9a3c4663d748" providerId="ADAL" clId="{F9472820-6054-457E-B446-B301B7865987}" dt="2022-11-08T18:56:01.849" v="181" actId="700"/>
          <ac:spMkLst>
            <pc:docMk/>
            <pc:sldMk cId="1508311948" sldId="388"/>
            <ac:spMk id="2" creationId="{F09E1046-52D1-4A3C-B0E9-F0B558FBF199}"/>
          </ac:spMkLst>
        </pc:spChg>
        <pc:spChg chg="del mod ord">
          <ac:chgData name="Mead, Steven" userId="f4ab466b-df44-4c28-8ef2-9a3c4663d748" providerId="ADAL" clId="{F9472820-6054-457E-B446-B301B7865987}" dt="2022-11-08T18:56:01.849" v="181" actId="700"/>
          <ac:spMkLst>
            <pc:docMk/>
            <pc:sldMk cId="1508311948" sldId="388"/>
            <ac:spMk id="3" creationId="{8345C2F5-94DF-4308-8EA2-554D4866E7CE}"/>
          </ac:spMkLst>
        </pc:spChg>
        <pc:spChg chg="mod ord">
          <ac:chgData name="Mead, Steven" userId="f4ab466b-df44-4c28-8ef2-9a3c4663d748" providerId="ADAL" clId="{F9472820-6054-457E-B446-B301B7865987}" dt="2022-11-08T18:56:01.849" v="181" actId="700"/>
          <ac:spMkLst>
            <pc:docMk/>
            <pc:sldMk cId="1508311948" sldId="388"/>
            <ac:spMk id="4" creationId="{83542F57-FA18-4EC2-B080-A13E39EA6DCE}"/>
          </ac:spMkLst>
        </pc:spChg>
        <pc:spChg chg="add mod ord">
          <ac:chgData name="Mead, Steven" userId="f4ab466b-df44-4c28-8ef2-9a3c4663d748" providerId="ADAL" clId="{F9472820-6054-457E-B446-B301B7865987}" dt="2022-11-08T18:56:14.509" v="207" actId="20577"/>
          <ac:spMkLst>
            <pc:docMk/>
            <pc:sldMk cId="1508311948" sldId="388"/>
            <ac:spMk id="5" creationId="{6A84E0E6-E3EC-49CE-B94E-8D685F2D535E}"/>
          </ac:spMkLst>
        </pc:spChg>
        <pc:spChg chg="add del mod ord">
          <ac:chgData name="Mead, Steven" userId="f4ab466b-df44-4c28-8ef2-9a3c4663d748" providerId="ADAL" clId="{F9472820-6054-457E-B446-B301B7865987}" dt="2022-11-08T18:56:05.324" v="182" actId="478"/>
          <ac:spMkLst>
            <pc:docMk/>
            <pc:sldMk cId="1508311948" sldId="388"/>
            <ac:spMk id="6" creationId="{8E566E86-F1B4-4EE2-BC14-87ABE7FA7AB3}"/>
          </ac:spMkLst>
        </pc:spChg>
        <pc:spChg chg="add mod">
          <ac:chgData name="Mead, Steven" userId="f4ab466b-df44-4c28-8ef2-9a3c4663d748" providerId="ADAL" clId="{F9472820-6054-457E-B446-B301B7865987}" dt="2022-11-10T13:00:45.048" v="2037" actId="692"/>
          <ac:spMkLst>
            <pc:docMk/>
            <pc:sldMk cId="1508311948" sldId="388"/>
            <ac:spMk id="8" creationId="{DAA19061-2131-4554-B93B-0B6F147CAA9B}"/>
          </ac:spMkLst>
        </pc:spChg>
        <pc:picChg chg="add mod">
          <ac:chgData name="Mead, Steven" userId="f4ab466b-df44-4c28-8ef2-9a3c4663d748" providerId="ADAL" clId="{F9472820-6054-457E-B446-B301B7865987}" dt="2022-11-10T13:00:08.350" v="2027" actId="14100"/>
          <ac:picMkLst>
            <pc:docMk/>
            <pc:sldMk cId="1508311948" sldId="388"/>
            <ac:picMk id="7" creationId="{6E9EBD6C-2753-4404-BC9C-38C169332DF7}"/>
          </ac:picMkLst>
        </pc:picChg>
      </pc:sldChg>
      <pc:sldChg chg="addSp delSp modSp new mod ord modClrScheme modAnim chgLayout">
        <pc:chgData name="Mead, Steven" userId="f4ab466b-df44-4c28-8ef2-9a3c4663d748" providerId="ADAL" clId="{F9472820-6054-457E-B446-B301B7865987}" dt="2022-11-10T13:39:28.792" v="2147"/>
        <pc:sldMkLst>
          <pc:docMk/>
          <pc:sldMk cId="1532786954" sldId="389"/>
        </pc:sldMkLst>
        <pc:spChg chg="del mod ord">
          <ac:chgData name="Mead, Steven" userId="f4ab466b-df44-4c28-8ef2-9a3c4663d748" providerId="ADAL" clId="{F9472820-6054-457E-B446-B301B7865987}" dt="2022-11-10T12:14:55.344" v="739" actId="700"/>
          <ac:spMkLst>
            <pc:docMk/>
            <pc:sldMk cId="1532786954" sldId="389"/>
            <ac:spMk id="2" creationId="{004B9BA5-CA80-4BAB-836F-7D49436BFBA4}"/>
          </ac:spMkLst>
        </pc:spChg>
        <pc:spChg chg="del mod ord">
          <ac:chgData name="Mead, Steven" userId="f4ab466b-df44-4c28-8ef2-9a3c4663d748" providerId="ADAL" clId="{F9472820-6054-457E-B446-B301B7865987}" dt="2022-11-10T12:14:55.344" v="739" actId="700"/>
          <ac:spMkLst>
            <pc:docMk/>
            <pc:sldMk cId="1532786954" sldId="389"/>
            <ac:spMk id="3" creationId="{90A46338-8E35-4681-A8E0-A96FA43AFF4C}"/>
          </ac:spMkLst>
        </pc:spChg>
        <pc:spChg chg="mod ord">
          <ac:chgData name="Mead, Steven" userId="f4ab466b-df44-4c28-8ef2-9a3c4663d748" providerId="ADAL" clId="{F9472820-6054-457E-B446-B301B7865987}" dt="2022-11-10T12:14:55.344" v="739" actId="700"/>
          <ac:spMkLst>
            <pc:docMk/>
            <pc:sldMk cId="1532786954" sldId="389"/>
            <ac:spMk id="4" creationId="{21DDC48D-CDF7-40A0-BECD-A921BAD7E987}"/>
          </ac:spMkLst>
        </pc:spChg>
        <pc:spChg chg="add mod ord">
          <ac:chgData name="Mead, Steven" userId="f4ab466b-df44-4c28-8ef2-9a3c4663d748" providerId="ADAL" clId="{F9472820-6054-457E-B446-B301B7865987}" dt="2022-11-10T12:15:58.100" v="854" actId="20577"/>
          <ac:spMkLst>
            <pc:docMk/>
            <pc:sldMk cId="1532786954" sldId="389"/>
            <ac:spMk id="5" creationId="{12B67B0E-9D85-4225-8340-C3FF48A3FDEC}"/>
          </ac:spMkLst>
        </pc:spChg>
        <pc:spChg chg="add mod ord">
          <ac:chgData name="Mead, Steven" userId="f4ab466b-df44-4c28-8ef2-9a3c4663d748" providerId="ADAL" clId="{F9472820-6054-457E-B446-B301B7865987}" dt="2022-11-10T12:22:32.889" v="1211" actId="115"/>
          <ac:spMkLst>
            <pc:docMk/>
            <pc:sldMk cId="1532786954" sldId="389"/>
            <ac:spMk id="6" creationId="{A68AE9E5-500F-4A15-9EBA-0FC577AEAAE7}"/>
          </ac:spMkLst>
        </pc:spChg>
        <pc:spChg chg="add mod ord">
          <ac:chgData name="Mead, Steven" userId="f4ab466b-df44-4c28-8ef2-9a3c4663d748" providerId="ADAL" clId="{F9472820-6054-457E-B446-B301B7865987}" dt="2022-11-10T12:59:02.350" v="2019" actId="108"/>
          <ac:spMkLst>
            <pc:docMk/>
            <pc:sldMk cId="1532786954" sldId="389"/>
            <ac:spMk id="7" creationId="{E3AF9DF5-B9CF-4C08-A6AD-6C03A728A778}"/>
          </ac:spMkLst>
        </pc:spChg>
      </pc:sldChg>
      <pc:sldChg chg="addSp delSp modSp new mod modClrScheme modAnim chgLayout">
        <pc:chgData name="Mead, Steven" userId="f4ab466b-df44-4c28-8ef2-9a3c4663d748" providerId="ADAL" clId="{F9472820-6054-457E-B446-B301B7865987}" dt="2022-11-10T13:36:15.942" v="2145" actId="20577"/>
        <pc:sldMkLst>
          <pc:docMk/>
          <pc:sldMk cId="3554166641" sldId="390"/>
        </pc:sldMkLst>
        <pc:spChg chg="del mod ord">
          <ac:chgData name="Mead, Steven" userId="f4ab466b-df44-4c28-8ef2-9a3c4663d748" providerId="ADAL" clId="{F9472820-6054-457E-B446-B301B7865987}" dt="2022-11-10T12:37:15.649" v="1410" actId="700"/>
          <ac:spMkLst>
            <pc:docMk/>
            <pc:sldMk cId="3554166641" sldId="390"/>
            <ac:spMk id="2" creationId="{F5D89F0E-D3FC-4CE8-932C-F47F5AD12DF8}"/>
          </ac:spMkLst>
        </pc:spChg>
        <pc:spChg chg="del">
          <ac:chgData name="Mead, Steven" userId="f4ab466b-df44-4c28-8ef2-9a3c4663d748" providerId="ADAL" clId="{F9472820-6054-457E-B446-B301B7865987}" dt="2022-11-10T12:37:15.649" v="1410" actId="700"/>
          <ac:spMkLst>
            <pc:docMk/>
            <pc:sldMk cId="3554166641" sldId="390"/>
            <ac:spMk id="3" creationId="{DCC25432-0D70-4C87-8C6F-FDC89FECF8A4}"/>
          </ac:spMkLst>
        </pc:spChg>
        <pc:spChg chg="del">
          <ac:chgData name="Mead, Steven" userId="f4ab466b-df44-4c28-8ef2-9a3c4663d748" providerId="ADAL" clId="{F9472820-6054-457E-B446-B301B7865987}" dt="2022-11-10T12:37:15.649" v="1410" actId="700"/>
          <ac:spMkLst>
            <pc:docMk/>
            <pc:sldMk cId="3554166641" sldId="390"/>
            <ac:spMk id="4" creationId="{C66F6F09-3AB1-49E4-8B35-38CC52B805A2}"/>
          </ac:spMkLst>
        </pc:spChg>
        <pc:spChg chg="mod ord">
          <ac:chgData name="Mead, Steven" userId="f4ab466b-df44-4c28-8ef2-9a3c4663d748" providerId="ADAL" clId="{F9472820-6054-457E-B446-B301B7865987}" dt="2022-11-10T12:37:15.649" v="1410" actId="700"/>
          <ac:spMkLst>
            <pc:docMk/>
            <pc:sldMk cId="3554166641" sldId="390"/>
            <ac:spMk id="5" creationId="{D73FE9B7-272D-4761-9015-EB30418E59FB}"/>
          </ac:spMkLst>
        </pc:spChg>
        <pc:spChg chg="add mod ord">
          <ac:chgData name="Mead, Steven" userId="f4ab466b-df44-4c28-8ef2-9a3c4663d748" providerId="ADAL" clId="{F9472820-6054-457E-B446-B301B7865987}" dt="2022-11-10T12:38:13.063" v="1465" actId="20577"/>
          <ac:spMkLst>
            <pc:docMk/>
            <pc:sldMk cId="3554166641" sldId="390"/>
            <ac:spMk id="6" creationId="{74C9AD16-AA54-4E89-ABAA-FA5455C5AEEA}"/>
          </ac:spMkLst>
        </pc:spChg>
        <pc:spChg chg="add mod">
          <ac:chgData name="Mead, Steven" userId="f4ab466b-df44-4c28-8ef2-9a3c4663d748" providerId="ADAL" clId="{F9472820-6054-457E-B446-B301B7865987}" dt="2022-11-10T13:36:15.942" v="2145" actId="20577"/>
          <ac:spMkLst>
            <pc:docMk/>
            <pc:sldMk cId="3554166641" sldId="390"/>
            <ac:spMk id="7" creationId="{6C300C0F-2F80-4668-A708-B575662BA559}"/>
          </ac:spMkLst>
        </pc:spChg>
        <pc:spChg chg="add mod">
          <ac:chgData name="Mead, Steven" userId="f4ab466b-df44-4c28-8ef2-9a3c4663d748" providerId="ADAL" clId="{F9472820-6054-457E-B446-B301B7865987}" dt="2022-11-10T12:55:19.569" v="1966" actId="465"/>
          <ac:spMkLst>
            <pc:docMk/>
            <pc:sldMk cId="3554166641" sldId="390"/>
            <ac:spMk id="8" creationId="{2F9847B8-EFC2-493C-A8EC-FF2067EBADE6}"/>
          </ac:spMkLst>
        </pc:spChg>
        <pc:spChg chg="add mod">
          <ac:chgData name="Mead, Steven" userId="f4ab466b-df44-4c28-8ef2-9a3c4663d748" providerId="ADAL" clId="{F9472820-6054-457E-B446-B301B7865987}" dt="2022-11-10T12:39:50.775" v="1496" actId="13822"/>
          <ac:spMkLst>
            <pc:docMk/>
            <pc:sldMk cId="3554166641" sldId="390"/>
            <ac:spMk id="9" creationId="{31737C98-F29A-4E34-A0BE-A19A58328C95}"/>
          </ac:spMkLst>
        </pc:spChg>
      </pc:sldChg>
      <pc:sldChg chg="addSp delSp modSp new mod modClrScheme modAnim chgLayout">
        <pc:chgData name="Mead, Steven" userId="f4ab466b-df44-4c28-8ef2-9a3c4663d748" providerId="ADAL" clId="{F9472820-6054-457E-B446-B301B7865987}" dt="2022-11-10T13:05:32.541" v="2095" actId="115"/>
        <pc:sldMkLst>
          <pc:docMk/>
          <pc:sldMk cId="3029008737" sldId="391"/>
        </pc:sldMkLst>
        <pc:spChg chg="mod ord">
          <ac:chgData name="Mead, Steven" userId="f4ab466b-df44-4c28-8ef2-9a3c4663d748" providerId="ADAL" clId="{F9472820-6054-457E-B446-B301B7865987}" dt="2022-11-10T12:53:28.839" v="1915" actId="20577"/>
          <ac:spMkLst>
            <pc:docMk/>
            <pc:sldMk cId="3029008737" sldId="391"/>
            <ac:spMk id="2" creationId="{B6F0B8FC-2CF3-465B-AFE6-DEBF501DB3D5}"/>
          </ac:spMkLst>
        </pc:spChg>
        <pc:spChg chg="del">
          <ac:chgData name="Mead, Steven" userId="f4ab466b-df44-4c28-8ef2-9a3c4663d748" providerId="ADAL" clId="{F9472820-6054-457E-B446-B301B7865987}" dt="2022-11-10T12:41:57.438" v="1531" actId="478"/>
          <ac:spMkLst>
            <pc:docMk/>
            <pc:sldMk cId="3029008737" sldId="391"/>
            <ac:spMk id="3" creationId="{E8E39CC5-9D33-4FA2-988F-BA6E2C180F9D}"/>
          </ac:spMkLst>
        </pc:spChg>
        <pc:spChg chg="mod ord">
          <ac:chgData name="Mead, Steven" userId="f4ab466b-df44-4c28-8ef2-9a3c4663d748" providerId="ADAL" clId="{F9472820-6054-457E-B446-B301B7865987}" dt="2022-11-10T12:42:30.254" v="1535" actId="700"/>
          <ac:spMkLst>
            <pc:docMk/>
            <pc:sldMk cId="3029008737" sldId="391"/>
            <ac:spMk id="4" creationId="{8A464B01-05F7-480B-BEB8-F6BC83EEB53C}"/>
          </ac:spMkLst>
        </pc:spChg>
        <pc:spChg chg="add del mod ord">
          <ac:chgData name="Mead, Steven" userId="f4ab466b-df44-4c28-8ef2-9a3c4663d748" providerId="ADAL" clId="{F9472820-6054-457E-B446-B301B7865987}" dt="2022-11-10T12:44:34.098" v="1762" actId="478"/>
          <ac:spMkLst>
            <pc:docMk/>
            <pc:sldMk cId="3029008737" sldId="391"/>
            <ac:spMk id="5" creationId="{9C59865D-E12E-4324-817F-09FF54291587}"/>
          </ac:spMkLst>
        </pc:spChg>
        <pc:spChg chg="add del mod ord">
          <ac:chgData name="Mead, Steven" userId="f4ab466b-df44-4c28-8ef2-9a3c4663d748" providerId="ADAL" clId="{F9472820-6054-457E-B446-B301B7865987}" dt="2022-11-10T12:42:34.682" v="1537"/>
          <ac:spMkLst>
            <pc:docMk/>
            <pc:sldMk cId="3029008737" sldId="391"/>
            <ac:spMk id="6" creationId="{9C44E82A-1390-437A-BC28-EA3359BEB73A}"/>
          </ac:spMkLst>
        </pc:spChg>
        <pc:spChg chg="add mod">
          <ac:chgData name="Mead, Steven" userId="f4ab466b-df44-4c28-8ef2-9a3c4663d748" providerId="ADAL" clId="{F9472820-6054-457E-B446-B301B7865987}" dt="2022-11-10T13:05:32.541" v="2095" actId="115"/>
          <ac:spMkLst>
            <pc:docMk/>
            <pc:sldMk cId="3029008737" sldId="391"/>
            <ac:spMk id="7" creationId="{6BF757FB-B6BE-4FE7-9B77-D7240D06B138}"/>
          </ac:spMkLst>
        </pc:spChg>
        <pc:spChg chg="add del mod">
          <ac:chgData name="Mead, Steven" userId="f4ab466b-df44-4c28-8ef2-9a3c4663d748" providerId="ADAL" clId="{F9472820-6054-457E-B446-B301B7865987}" dt="2022-11-10T12:48:15.361" v="1788"/>
          <ac:spMkLst>
            <pc:docMk/>
            <pc:sldMk cId="3029008737" sldId="391"/>
            <ac:spMk id="9" creationId="{B74A1041-61FE-47FE-8AC0-7769E265B942}"/>
          </ac:spMkLst>
        </pc:spChg>
        <pc:spChg chg="add del mod">
          <ac:chgData name="Mead, Steven" userId="f4ab466b-df44-4c28-8ef2-9a3c4663d748" providerId="ADAL" clId="{F9472820-6054-457E-B446-B301B7865987}" dt="2022-11-10T12:53:13.990" v="1895" actId="478"/>
          <ac:spMkLst>
            <pc:docMk/>
            <pc:sldMk cId="3029008737" sldId="391"/>
            <ac:spMk id="10" creationId="{D088ED1F-AEB0-4C29-830D-133A40026AF6}"/>
          </ac:spMkLst>
        </pc:spChg>
        <pc:spChg chg="add mod">
          <ac:chgData name="Mead, Steven" userId="f4ab466b-df44-4c28-8ef2-9a3c4663d748" providerId="ADAL" clId="{F9472820-6054-457E-B446-B301B7865987}" dt="2022-11-10T12:48:09.423" v="1783" actId="571"/>
          <ac:spMkLst>
            <pc:docMk/>
            <pc:sldMk cId="3029008737" sldId="391"/>
            <ac:spMk id="11" creationId="{8CA9D6F4-0438-49B8-BE78-D57257C12AF1}"/>
          </ac:spMkLst>
        </pc:spChg>
        <pc:spChg chg="add del mod">
          <ac:chgData name="Mead, Steven" userId="f4ab466b-df44-4c28-8ef2-9a3c4663d748" providerId="ADAL" clId="{F9472820-6054-457E-B446-B301B7865987}" dt="2022-11-10T12:53:11.182" v="1894" actId="478"/>
          <ac:spMkLst>
            <pc:docMk/>
            <pc:sldMk cId="3029008737" sldId="391"/>
            <ac:spMk id="12" creationId="{5E9A91B4-84B0-4E09-B2CA-73D474B3527F}"/>
          </ac:spMkLst>
        </pc:spChg>
        <pc:picChg chg="add del mod">
          <ac:chgData name="Mead, Steven" userId="f4ab466b-df44-4c28-8ef2-9a3c4663d748" providerId="ADAL" clId="{F9472820-6054-457E-B446-B301B7865987}" dt="2022-11-10T12:48:08.603" v="1782" actId="478"/>
          <ac:picMkLst>
            <pc:docMk/>
            <pc:sldMk cId="3029008737" sldId="391"/>
            <ac:picMk id="8" creationId="{6A02EF30-691E-4406-89C4-C8FEE11117C5}"/>
          </ac:picMkLst>
        </pc:picChg>
        <pc:picChg chg="add del mod">
          <ac:chgData name="Mead, Steven" userId="f4ab466b-df44-4c28-8ef2-9a3c4663d748" providerId="ADAL" clId="{F9472820-6054-457E-B446-B301B7865987}" dt="2022-11-10T12:42:32.033" v="1536" actId="21"/>
          <ac:picMkLst>
            <pc:docMk/>
            <pc:sldMk cId="3029008737" sldId="391"/>
            <ac:picMk id="1026" creationId="{9A42086A-93D8-4519-BD9A-13FFCB15B7E5}"/>
          </ac:picMkLst>
        </pc:picChg>
        <pc:picChg chg="add del">
          <ac:chgData name="Mead, Steven" userId="f4ab466b-df44-4c28-8ef2-9a3c4663d748" providerId="ADAL" clId="{F9472820-6054-457E-B446-B301B7865987}" dt="2022-11-10T12:48:11.221" v="1785"/>
          <ac:picMkLst>
            <pc:docMk/>
            <pc:sldMk cId="3029008737" sldId="391"/>
            <ac:picMk id="1028" creationId="{B7273E3E-B3B0-4597-872E-8521D41EE7E7}"/>
          </ac:picMkLst>
        </pc:picChg>
        <pc:picChg chg="add del">
          <ac:chgData name="Mead, Steven" userId="f4ab466b-df44-4c28-8ef2-9a3c4663d748" providerId="ADAL" clId="{F9472820-6054-457E-B446-B301B7865987}" dt="2022-11-10T12:48:13.924" v="1787"/>
          <ac:picMkLst>
            <pc:docMk/>
            <pc:sldMk cId="3029008737" sldId="391"/>
            <ac:picMk id="1030" creationId="{2CF5353C-62D9-4B48-9D28-F0FA6D6A94D3}"/>
          </ac:picMkLst>
        </pc:picChg>
        <pc:picChg chg="add del mod">
          <ac:chgData name="Mead, Steven" userId="f4ab466b-df44-4c28-8ef2-9a3c4663d748" providerId="ADAL" clId="{F9472820-6054-457E-B446-B301B7865987}" dt="2022-11-10T12:53:07.836" v="1893" actId="478"/>
          <ac:picMkLst>
            <pc:docMk/>
            <pc:sldMk cId="3029008737" sldId="391"/>
            <ac:picMk id="1032" creationId="{0CDA758E-DEA9-4E1B-921E-4C6929DFE37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A2CA74B-1B49-47D3-9EF2-84B12601D107}" type="datetimeFigureOut">
              <a:rPr lang="en-GB" smtClean="0"/>
              <a:t>10/11/2022</a:t>
            </a:fld>
            <a:endParaRPr lang="en-GB"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4B97A72-A7CF-42A9-8703-3D477D502852}" type="slidenum">
              <a:rPr lang="en-GB" smtClean="0"/>
              <a:t>‹#›</a:t>
            </a:fld>
            <a:endParaRPr lang="en-GB" dirty="0"/>
          </a:p>
        </p:txBody>
      </p:sp>
    </p:spTree>
    <p:extLst>
      <p:ext uri="{BB962C8B-B14F-4D97-AF65-F5344CB8AC3E}">
        <p14:creationId xmlns:p14="http://schemas.microsoft.com/office/powerpoint/2010/main" val="2329686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Technical examples:</a:t>
            </a:r>
          </a:p>
          <a:p>
            <a:pPr marL="628650" lvl="1" indent="-171450">
              <a:buFont typeface="Arial" panose="020B0604020202020204" pitchFamily="34" charset="0"/>
              <a:buChar char="•"/>
            </a:pPr>
            <a:r>
              <a:rPr lang="en-GB" dirty="0"/>
              <a:t>Lock away servers etc</a:t>
            </a:r>
          </a:p>
          <a:p>
            <a:pPr marL="628650" lvl="1" indent="-171450">
              <a:buFont typeface="Arial" panose="020B0604020202020204" pitchFamily="34" charset="0"/>
              <a:buChar char="•"/>
            </a:pPr>
            <a:r>
              <a:rPr lang="en-GB" dirty="0"/>
              <a:t>Anti-virus &amp; anti-malware</a:t>
            </a:r>
          </a:p>
          <a:p>
            <a:pPr marL="628650" lvl="1" indent="-171450">
              <a:buFont typeface="Arial" panose="020B0604020202020204" pitchFamily="34" charset="0"/>
              <a:buChar char="•"/>
            </a:pPr>
            <a:r>
              <a:rPr lang="en-GB" dirty="0"/>
              <a:t>Well configured firewall</a:t>
            </a:r>
          </a:p>
          <a:p>
            <a:pPr marL="628650" lvl="1" indent="-171450">
              <a:buFont typeface="Arial" panose="020B0604020202020204" pitchFamily="34" charset="0"/>
              <a:buChar char="•"/>
            </a:pPr>
            <a:r>
              <a:rPr lang="en-GB" dirty="0"/>
              <a:t>Access controls (passwords)</a:t>
            </a:r>
          </a:p>
          <a:p>
            <a:pPr marL="628650" lvl="1" indent="-171450">
              <a:buFont typeface="Arial" panose="020B0604020202020204" pitchFamily="34" charset="0"/>
              <a:buChar char="•"/>
            </a:pPr>
            <a:r>
              <a:rPr lang="en-GB" dirty="0"/>
              <a:t>Segmentation of network components (e.g. keeping web and file servers separate)</a:t>
            </a:r>
          </a:p>
          <a:p>
            <a:pPr marL="628650" lvl="1" indent="-171450">
              <a:buFont typeface="Arial" panose="020B0604020202020204" pitchFamily="34" charset="0"/>
              <a:buChar char="•"/>
            </a:pPr>
            <a:r>
              <a:rPr lang="en-GB" dirty="0"/>
              <a:t>Encrypted files, USB drives and laptops</a:t>
            </a:r>
          </a:p>
          <a:p>
            <a:pPr marL="628650" lvl="1" indent="-171450">
              <a:buFont typeface="Arial" panose="020B0604020202020204" pitchFamily="34" charset="0"/>
              <a:buChar char="•"/>
            </a:pPr>
            <a:endParaRPr lang="en-GB" dirty="0"/>
          </a:p>
          <a:p>
            <a:pPr marL="457200" lvl="1" indent="0">
              <a:buFont typeface="Arial" panose="020B0604020202020204" pitchFamily="34" charset="0"/>
              <a:buNone/>
            </a:pPr>
            <a:r>
              <a:rPr lang="en-GB" dirty="0"/>
              <a:t>Organisational Examples:</a:t>
            </a:r>
          </a:p>
          <a:p>
            <a:pPr marL="628650" lvl="1" indent="-171450">
              <a:buFont typeface="Arial" panose="020B0604020202020204" pitchFamily="34" charset="0"/>
              <a:buChar char="•"/>
            </a:pPr>
            <a:r>
              <a:rPr lang="en-GB" dirty="0"/>
              <a:t>Good password policy &amp; enforcement</a:t>
            </a:r>
          </a:p>
          <a:p>
            <a:pPr marL="628650" lvl="1" indent="-171450">
              <a:buFont typeface="Arial" panose="020B0604020202020204" pitchFamily="34" charset="0"/>
              <a:buChar char="•"/>
            </a:pPr>
            <a:r>
              <a:rPr lang="en-GB" dirty="0"/>
              <a:t>Monitor and/or control physical access to a building</a:t>
            </a:r>
          </a:p>
          <a:p>
            <a:pPr marL="628650" lvl="1" indent="-171450">
              <a:buFont typeface="Arial" panose="020B0604020202020204" pitchFamily="34" charset="0"/>
              <a:buChar char="•"/>
            </a:pPr>
            <a:r>
              <a:rPr lang="en-GB" dirty="0"/>
              <a:t>Staff training and awareness of their duties &amp; responsibilities under the DPA</a:t>
            </a:r>
          </a:p>
          <a:p>
            <a:pPr marL="628650" lvl="1" indent="-171450">
              <a:buFont typeface="Arial" panose="020B0604020202020204" pitchFamily="34" charset="0"/>
              <a:buChar char="•"/>
            </a:pPr>
            <a:r>
              <a:rPr lang="en-GB" dirty="0"/>
              <a:t>Restrictions on employees personal use of the system</a:t>
            </a:r>
          </a:p>
          <a:p>
            <a:pPr marL="457200" lvl="1" indent="0">
              <a:buFont typeface="Arial" panose="020B0604020202020204" pitchFamily="34" charset="0"/>
              <a:buNone/>
            </a:pPr>
            <a:endParaRPr lang="en-GB" dirty="0"/>
          </a:p>
          <a:p>
            <a:endParaRPr lang="en-GB" dirty="0"/>
          </a:p>
        </p:txBody>
      </p:sp>
      <p:sp>
        <p:nvSpPr>
          <p:cNvPr id="4" name="Slide Number Placeholder 3"/>
          <p:cNvSpPr>
            <a:spLocks noGrp="1"/>
          </p:cNvSpPr>
          <p:nvPr>
            <p:ph type="sldNum" sz="quarter" idx="5"/>
          </p:nvPr>
        </p:nvSpPr>
        <p:spPr/>
        <p:txBody>
          <a:bodyPr/>
          <a:lstStyle/>
          <a:p>
            <a:fld id="{D4B97A72-A7CF-42A9-8703-3D477D502852}" type="slidenum">
              <a:rPr lang="en-GB" smtClean="0"/>
              <a:t>21</a:t>
            </a:fld>
            <a:endParaRPr lang="en-GB" dirty="0"/>
          </a:p>
        </p:txBody>
      </p:sp>
    </p:spTree>
    <p:extLst>
      <p:ext uri="{BB962C8B-B14F-4D97-AF65-F5344CB8AC3E}">
        <p14:creationId xmlns:p14="http://schemas.microsoft.com/office/powerpoint/2010/main" val="326835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B97A72-A7CF-42A9-8703-3D477D502852}" type="slidenum">
              <a:rPr lang="en-GB" smtClean="0"/>
              <a:t>22</a:t>
            </a:fld>
            <a:endParaRPr lang="en-GB" dirty="0"/>
          </a:p>
        </p:txBody>
      </p:sp>
    </p:spTree>
    <p:extLst>
      <p:ext uri="{BB962C8B-B14F-4D97-AF65-F5344CB8AC3E}">
        <p14:creationId xmlns:p14="http://schemas.microsoft.com/office/powerpoint/2010/main" val="1861664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6" name="Slide Number Placeholder 5"/>
          <p:cNvSpPr>
            <a:spLocks noGrp="1"/>
          </p:cNvSpPr>
          <p:nvPr>
            <p:ph type="sldNum" sz="quarter" idx="12"/>
          </p:nvPr>
        </p:nvSpPr>
        <p:spPr/>
        <p:txBody>
          <a:bodyPr/>
          <a:lstStyle/>
          <a:p>
            <a:fld id="{7CC91C18-2D9D-461C-87BF-48086B644113}" type="slidenum">
              <a:rPr lang="en-GB" smtClean="0"/>
              <a:t>‹#›</a:t>
            </a:fld>
            <a:endParaRPr lang="en-GB" dirty="0"/>
          </a:p>
        </p:txBody>
      </p:sp>
    </p:spTree>
    <p:extLst>
      <p:ext uri="{BB962C8B-B14F-4D97-AF65-F5344CB8AC3E}">
        <p14:creationId xmlns:p14="http://schemas.microsoft.com/office/powerpoint/2010/main" val="13621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7CC91C18-2D9D-461C-87BF-48086B644113}" type="slidenum">
              <a:rPr lang="en-GB" smtClean="0"/>
              <a:t>‹#›</a:t>
            </a:fld>
            <a:endParaRPr lang="en-GB" dirty="0"/>
          </a:p>
        </p:txBody>
      </p:sp>
    </p:spTree>
    <p:extLst>
      <p:ext uri="{BB962C8B-B14F-4D97-AF65-F5344CB8AC3E}">
        <p14:creationId xmlns:p14="http://schemas.microsoft.com/office/powerpoint/2010/main" val="66985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34600" y="1190625"/>
            <a:ext cx="1702906" cy="49863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9999" y="365125"/>
            <a:ext cx="9574575"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12"/>
          </p:nvPr>
        </p:nvSpPr>
        <p:spPr/>
        <p:txBody>
          <a:bodyPr/>
          <a:lstStyle/>
          <a:p>
            <a:fld id="{7CC91C18-2D9D-461C-87BF-48086B644113}" type="slidenum">
              <a:rPr lang="en-GB" smtClean="0"/>
              <a:t>‹#›</a:t>
            </a:fld>
            <a:endParaRPr lang="en-GB" dirty="0"/>
          </a:p>
        </p:txBody>
      </p:sp>
    </p:spTree>
    <p:extLst>
      <p:ext uri="{BB962C8B-B14F-4D97-AF65-F5344CB8AC3E}">
        <p14:creationId xmlns:p14="http://schemas.microsoft.com/office/powerpoint/2010/main" val="3798901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7CC91C18-2D9D-461C-87BF-48086B644113}" type="slidenum">
              <a:rPr lang="en-GB" smtClean="0"/>
              <a:t>‹#›</a:t>
            </a:fld>
            <a:endParaRPr lang="en-GB" dirty="0"/>
          </a:p>
        </p:txBody>
      </p:sp>
    </p:spTree>
    <p:extLst>
      <p:ext uri="{BB962C8B-B14F-4D97-AF65-F5344CB8AC3E}">
        <p14:creationId xmlns:p14="http://schemas.microsoft.com/office/powerpoint/2010/main" val="10019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7CC91C18-2D9D-461C-87BF-48086B644113}" type="slidenum">
              <a:rPr lang="en-GB" smtClean="0"/>
              <a:t>‹#›</a:t>
            </a:fld>
            <a:endParaRPr lang="en-GB" dirty="0"/>
          </a:p>
        </p:txBody>
      </p:sp>
    </p:spTree>
    <p:extLst>
      <p:ext uri="{BB962C8B-B14F-4D97-AF65-F5344CB8AC3E}">
        <p14:creationId xmlns:p14="http://schemas.microsoft.com/office/powerpoint/2010/main" val="165020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9999" y="1295400"/>
            <a:ext cx="5659801" cy="4881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295400"/>
            <a:ext cx="5665306" cy="4881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2"/>
          </p:nvPr>
        </p:nvSpPr>
        <p:spPr/>
        <p:txBody>
          <a:bodyPr/>
          <a:lstStyle/>
          <a:p>
            <a:fld id="{7CC91C18-2D9D-461C-87BF-48086B644113}" type="slidenum">
              <a:rPr lang="en-GB" smtClean="0"/>
              <a:t>‹#›</a:t>
            </a:fld>
            <a:endParaRPr lang="en-GB" dirty="0"/>
          </a:p>
        </p:txBody>
      </p:sp>
    </p:spTree>
    <p:extLst>
      <p:ext uri="{BB962C8B-B14F-4D97-AF65-F5344CB8AC3E}">
        <p14:creationId xmlns:p14="http://schemas.microsoft.com/office/powerpoint/2010/main" val="128084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0000" y="1352551"/>
            <a:ext cx="5637576" cy="502338"/>
          </a:xfrm>
        </p:spPr>
        <p:txBody>
          <a:bodyPr anchor="ct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360000" y="1981200"/>
            <a:ext cx="5637576" cy="4208463"/>
          </a:xfrm>
        </p:spPr>
        <p:txBody>
          <a:bodyPr/>
          <a:lstStyle>
            <a:lvl1pPr>
              <a:defRPr sz="2200"/>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352551"/>
            <a:ext cx="5665306" cy="502338"/>
          </a:xfrm>
        </p:spPr>
        <p:txBody>
          <a:bodyPr anchor="ct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981200"/>
            <a:ext cx="5665306" cy="4208463"/>
          </a:xfrm>
        </p:spPr>
        <p:txBody>
          <a:bodyPr/>
          <a:lstStyle>
            <a:lvl1pPr>
              <a:defRPr sz="2200"/>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Slide Number Placeholder 8"/>
          <p:cNvSpPr>
            <a:spLocks noGrp="1"/>
          </p:cNvSpPr>
          <p:nvPr>
            <p:ph type="sldNum" sz="quarter" idx="12"/>
          </p:nvPr>
        </p:nvSpPr>
        <p:spPr/>
        <p:txBody>
          <a:bodyPr/>
          <a:lstStyle/>
          <a:p>
            <a:fld id="{7CC91C18-2D9D-461C-87BF-48086B644113}" type="slidenum">
              <a:rPr lang="en-GB" smtClean="0"/>
              <a:t>‹#›</a:t>
            </a:fld>
            <a:endParaRPr lang="en-GB" dirty="0"/>
          </a:p>
        </p:txBody>
      </p:sp>
      <p:sp>
        <p:nvSpPr>
          <p:cNvPr id="11" name="Title Placeholder 1"/>
          <p:cNvSpPr>
            <a:spLocks noGrp="1"/>
          </p:cNvSpPr>
          <p:nvPr>
            <p:ph type="title"/>
          </p:nvPr>
        </p:nvSpPr>
        <p:spPr>
          <a:xfrm>
            <a:off x="360000" y="325500"/>
            <a:ext cx="9470895" cy="795600"/>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17478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sz="quarter" idx="12"/>
          </p:nvPr>
        </p:nvSpPr>
        <p:spPr/>
        <p:txBody>
          <a:bodyPr/>
          <a:lstStyle/>
          <a:p>
            <a:fld id="{7CC91C18-2D9D-461C-87BF-48086B644113}" type="slidenum">
              <a:rPr lang="en-GB" smtClean="0"/>
              <a:t>‹#›</a:t>
            </a:fld>
            <a:endParaRPr lang="en-GB" dirty="0"/>
          </a:p>
        </p:txBody>
      </p:sp>
    </p:spTree>
    <p:extLst>
      <p:ext uri="{BB962C8B-B14F-4D97-AF65-F5344CB8AC3E}">
        <p14:creationId xmlns:p14="http://schemas.microsoft.com/office/powerpoint/2010/main" val="381723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CC91C18-2D9D-461C-87BF-48086B644113}" type="slidenum">
              <a:rPr lang="en-GB" smtClean="0"/>
              <a:t>‹#›</a:t>
            </a:fld>
            <a:endParaRPr lang="en-GB" dirty="0"/>
          </a:p>
        </p:txBody>
      </p:sp>
    </p:spTree>
    <p:extLst>
      <p:ext uri="{BB962C8B-B14F-4D97-AF65-F5344CB8AC3E}">
        <p14:creationId xmlns:p14="http://schemas.microsoft.com/office/powerpoint/2010/main" val="78312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7CC91C18-2D9D-461C-87BF-48086B644113}" type="slidenum">
              <a:rPr lang="en-GB" smtClean="0"/>
              <a:t>‹#›</a:t>
            </a:fld>
            <a:endParaRPr lang="en-GB" dirty="0"/>
          </a:p>
        </p:txBody>
      </p:sp>
    </p:spTree>
    <p:extLst>
      <p:ext uri="{BB962C8B-B14F-4D97-AF65-F5344CB8AC3E}">
        <p14:creationId xmlns:p14="http://schemas.microsoft.com/office/powerpoint/2010/main" val="424697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0000" y="457200"/>
            <a:ext cx="5507400" cy="1600200"/>
          </a:xfrm>
        </p:spPr>
        <p:txBody>
          <a:bodyPr anchor="ctr"/>
          <a:lstStyle>
            <a:lvl1pPr>
              <a:defRPr sz="3200"/>
            </a:lvl1pPr>
          </a:lstStyle>
          <a:p>
            <a:r>
              <a:rPr lang="en-US" dirty="0"/>
              <a:t>Click to edit Master title style</a:t>
            </a:r>
            <a:endParaRPr lang="en-GB" dirty="0"/>
          </a:p>
        </p:txBody>
      </p:sp>
      <p:sp>
        <p:nvSpPr>
          <p:cNvPr id="3" name="Picture Placeholder 2"/>
          <p:cNvSpPr>
            <a:spLocks noGrp="1"/>
          </p:cNvSpPr>
          <p:nvPr>
            <p:ph type="pic" idx="1"/>
          </p:nvPr>
        </p:nvSpPr>
        <p:spPr>
          <a:xfrm>
            <a:off x="6067425" y="1247775"/>
            <a:ext cx="5770081" cy="48863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360000" y="2057400"/>
            <a:ext cx="550740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a:xfrm>
            <a:off x="359999" y="6516000"/>
            <a:ext cx="10912206" cy="216000"/>
          </a:xfrm>
          <a:prstGeom prst="rect">
            <a:avLst/>
          </a:prstGeom>
        </p:spPr>
        <p:txBody>
          <a:bodyPr/>
          <a:lstStyle/>
          <a:p>
            <a:r>
              <a:rPr lang="en-GB" dirty="0"/>
              <a:t>School of Computing, Engineering &amp; Digital Technologies</a:t>
            </a:r>
          </a:p>
        </p:txBody>
      </p:sp>
      <p:sp>
        <p:nvSpPr>
          <p:cNvPr id="7" name="Slide Number Placeholder 6"/>
          <p:cNvSpPr>
            <a:spLocks noGrp="1"/>
          </p:cNvSpPr>
          <p:nvPr>
            <p:ph type="sldNum" sz="quarter" idx="12"/>
          </p:nvPr>
        </p:nvSpPr>
        <p:spPr/>
        <p:txBody>
          <a:bodyPr/>
          <a:lstStyle/>
          <a:p>
            <a:fld id="{7CC91C18-2D9D-461C-87BF-48086B644113}" type="slidenum">
              <a:rPr lang="en-GB" smtClean="0"/>
              <a:t>‹#›</a:t>
            </a:fld>
            <a:endParaRPr lang="en-GB" dirty="0"/>
          </a:p>
        </p:txBody>
      </p:sp>
    </p:spTree>
    <p:extLst>
      <p:ext uri="{BB962C8B-B14F-4D97-AF65-F5344CB8AC3E}">
        <p14:creationId xmlns:p14="http://schemas.microsoft.com/office/powerpoint/2010/main" val="15644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userDrawn="1"/>
        </p:nvSpPr>
        <p:spPr>
          <a:xfrm>
            <a:off x="936" y="6384470"/>
            <a:ext cx="12191064" cy="473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solidFill>
            </a:endParaRPr>
          </a:p>
        </p:txBody>
      </p:sp>
      <p:sp>
        <p:nvSpPr>
          <p:cNvPr id="2" name="Title Placeholder 1"/>
          <p:cNvSpPr>
            <a:spLocks noGrp="1"/>
          </p:cNvSpPr>
          <p:nvPr>
            <p:ph type="title"/>
          </p:nvPr>
        </p:nvSpPr>
        <p:spPr>
          <a:xfrm>
            <a:off x="360000" y="325500"/>
            <a:ext cx="9470895" cy="795600"/>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3" name="Text Placeholder 2"/>
          <p:cNvSpPr>
            <a:spLocks noGrp="1"/>
          </p:cNvSpPr>
          <p:nvPr>
            <p:ph type="body" idx="1"/>
          </p:nvPr>
        </p:nvSpPr>
        <p:spPr>
          <a:xfrm>
            <a:off x="360000" y="1332000"/>
            <a:ext cx="11477506" cy="4896000"/>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4"/>
          </p:nvPr>
        </p:nvSpPr>
        <p:spPr>
          <a:xfrm>
            <a:off x="11336942" y="6516000"/>
            <a:ext cx="500564" cy="216000"/>
          </a:xfrm>
          <a:prstGeom prst="rect">
            <a:avLst/>
          </a:prstGeom>
        </p:spPr>
        <p:txBody>
          <a:bodyPr vert="horz" lIns="91440" tIns="45720" rIns="91440" bIns="45720" rtlCol="0" anchor="ctr"/>
          <a:lstStyle>
            <a:lvl1pPr algn="r">
              <a:defRPr sz="1100">
                <a:solidFill>
                  <a:schemeClr val="tx1">
                    <a:tint val="75000"/>
                  </a:schemeClr>
                </a:solidFill>
              </a:defRPr>
            </a:lvl1pPr>
          </a:lstStyle>
          <a:p>
            <a:fld id="{7CC91C18-2D9D-461C-87BF-48086B644113}" type="slidenum">
              <a:rPr lang="en-GB" smtClean="0"/>
              <a:pPr/>
              <a:t>‹#›</a:t>
            </a:fld>
            <a:endParaRPr lang="en-GB" dirty="0"/>
          </a:p>
        </p:txBody>
      </p:sp>
      <p:pic>
        <p:nvPicPr>
          <p:cNvPr id="8" name="Picture 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074743" y="325500"/>
            <a:ext cx="1787964" cy="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9020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www.dailymail.co.uk/news/article-1206491/Woman-sacked-Facebook-boss-insult-forgetting-added-friend.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ico.org.uk/for_organisations/data_protection/the_guide/the_principles" TargetMode="External"/><Relationship Id="rId2" Type="http://schemas.openxmlformats.org/officeDocument/2006/relationships/hyperlink" Target="http://www.ico.org.u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co.org.uk/for-organisations/gdpr-resources/lawful-basis-interactive-guidance-tool/" TargetMode="External"/><Relationship Id="rId2" Type="http://schemas.openxmlformats.org/officeDocument/2006/relationships/hyperlink" Target="https://ico.org.uk/for-organisations/sme-web-hub/make-your-own-privacy-noti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co.org.uk/for-organisations/sme-web-hub/frequently-asked-questions/data-storage-sharing-and-security/#whatsecurity" TargetMode="External"/><Relationship Id="rId2" Type="http://schemas.openxmlformats.org/officeDocument/2006/relationships/hyperlink" Target="https://ico.org.uk/for-organisations/sme-web-hub/whats-new/blogs/practical-methods-for-destroying-documents-that-are-no-longer-need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ico.org.uk/for_the_public/personal_inform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heguardian.com/games/2022/sep/19/grand-theft-auto-6-leak-who-hacked-rockstar-and-what-was-stolen" TargetMode="External"/><Relationship Id="rId2" Type="http://schemas.openxmlformats.org/officeDocument/2006/relationships/hyperlink" Target="https://www.csoonline.com/article/3444488/equifax-data-breach-faq-what-happened-who-was-affected-what-was-the-impact.html" TargetMode="External"/><Relationship Id="rId1" Type="http://schemas.openxmlformats.org/officeDocument/2006/relationships/slideLayout" Target="../slideLayouts/slideLayout2.xml"/><Relationship Id="rId6" Type="http://schemas.openxmlformats.org/officeDocument/2006/relationships/hyperlink" Target="http://www.thebureauinvestigates.com/2012/05/23/is-your-data-safe-government-departments-plagued-by-data-losses/" TargetMode="External"/><Relationship Id="rId5" Type="http://schemas.openxmlformats.org/officeDocument/2006/relationships/hyperlink" Target="http://news.bbc.co.uk/1/hi/england/7619177.stm" TargetMode="External"/><Relationship Id="rId4" Type="http://schemas.openxmlformats.org/officeDocument/2006/relationships/hyperlink" Target="https://www.csoonline.com/article/3674810/a-third-of-australian-population-likely-affected-in-optus-cyberattack.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tessian.com/blog/biggest-gdpr-fines-202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ico.org.uk/for_organisations/data_protection/the_guide/the_principl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ico.org.uk/for_organisations/data_protection/the_guide/principle_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legislation.gov.uk/ukpga/2018/12/cont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B955B-5A97-4871-9DC0-C230EDB7748A}"/>
              </a:ext>
            </a:extLst>
          </p:cNvPr>
          <p:cNvSpPr>
            <a:spLocks noGrp="1"/>
          </p:cNvSpPr>
          <p:nvPr>
            <p:ph type="ctrTitle"/>
          </p:nvPr>
        </p:nvSpPr>
        <p:spPr/>
        <p:txBody>
          <a:bodyPr/>
          <a:lstStyle/>
          <a:p>
            <a:r>
              <a:rPr lang="en-GB" sz="4800" dirty="0"/>
              <a:t>Object-Oriented Development</a:t>
            </a:r>
            <a:br>
              <a:rPr lang="en-GB" sz="4800" dirty="0"/>
            </a:br>
            <a:r>
              <a:rPr lang="en-GB" sz="4800" dirty="0"/>
              <a:t>(CIS1056-N)</a:t>
            </a:r>
          </a:p>
        </p:txBody>
      </p:sp>
      <p:sp>
        <p:nvSpPr>
          <p:cNvPr id="6" name="Subtitle 5">
            <a:extLst>
              <a:ext uri="{FF2B5EF4-FFF2-40B4-BE49-F238E27FC236}">
                <a16:creationId xmlns:a16="http://schemas.microsoft.com/office/drawing/2014/main" id="{9EE8F85D-A573-4A05-BF41-28C5E57AA7AA}"/>
              </a:ext>
            </a:extLst>
          </p:cNvPr>
          <p:cNvSpPr>
            <a:spLocks noGrp="1"/>
          </p:cNvSpPr>
          <p:nvPr>
            <p:ph type="subTitle" idx="1"/>
          </p:nvPr>
        </p:nvSpPr>
        <p:spPr/>
        <p:txBody>
          <a:bodyPr/>
          <a:lstStyle/>
          <a:p>
            <a:r>
              <a:rPr lang="en-GB" dirty="0"/>
              <a:t>ICA Brief, Legal and Security Issues</a:t>
            </a:r>
          </a:p>
        </p:txBody>
      </p:sp>
      <p:sp>
        <p:nvSpPr>
          <p:cNvPr id="4" name="Slide Number Placeholder 3">
            <a:extLst>
              <a:ext uri="{FF2B5EF4-FFF2-40B4-BE49-F238E27FC236}">
                <a16:creationId xmlns:a16="http://schemas.microsoft.com/office/drawing/2014/main" id="{35213EA4-59D7-4FCD-A209-CB83822A3AC9}"/>
              </a:ext>
            </a:extLst>
          </p:cNvPr>
          <p:cNvSpPr>
            <a:spLocks noGrp="1"/>
          </p:cNvSpPr>
          <p:nvPr>
            <p:ph type="sldNum" sz="quarter" idx="12"/>
          </p:nvPr>
        </p:nvSpPr>
        <p:spPr/>
        <p:txBody>
          <a:bodyPr/>
          <a:lstStyle/>
          <a:p>
            <a:fld id="{7CC91C18-2D9D-461C-87BF-48086B644113}" type="slidenum">
              <a:rPr lang="en-GB" smtClean="0"/>
              <a:t>1</a:t>
            </a:fld>
            <a:endParaRPr lang="en-GB" dirty="0"/>
          </a:p>
        </p:txBody>
      </p:sp>
    </p:spTree>
    <p:extLst>
      <p:ext uri="{BB962C8B-B14F-4D97-AF65-F5344CB8AC3E}">
        <p14:creationId xmlns:p14="http://schemas.microsoft.com/office/powerpoint/2010/main" val="949358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does Facebook know about you?</a:t>
            </a:r>
          </a:p>
        </p:txBody>
      </p:sp>
      <p:sp>
        <p:nvSpPr>
          <p:cNvPr id="3" name="Content Placeholder 2"/>
          <p:cNvSpPr>
            <a:spLocks noGrp="1"/>
          </p:cNvSpPr>
          <p:nvPr>
            <p:ph sz="half" idx="1"/>
          </p:nvPr>
        </p:nvSpPr>
        <p:spPr/>
        <p:txBody>
          <a:bodyPr>
            <a:normAutofit/>
          </a:bodyPr>
          <a:lstStyle/>
          <a:p>
            <a:r>
              <a:rPr lang="en-GB" dirty="0"/>
              <a:t>What ever you want to tell them!</a:t>
            </a:r>
          </a:p>
          <a:p>
            <a:r>
              <a:rPr lang="en-GB" i="1" u="sng" dirty="0"/>
              <a:t>And</a:t>
            </a:r>
            <a:r>
              <a:rPr lang="en-GB" u="sng" dirty="0"/>
              <a:t> they keep this data</a:t>
            </a:r>
          </a:p>
        </p:txBody>
      </p:sp>
      <p:sp>
        <p:nvSpPr>
          <p:cNvPr id="4" name="Content Placeholder 3">
            <a:extLst>
              <a:ext uri="{FF2B5EF4-FFF2-40B4-BE49-F238E27FC236}">
                <a16:creationId xmlns:a16="http://schemas.microsoft.com/office/drawing/2014/main" id="{4D6ECE91-88EC-456E-8EF9-F0A349359804}"/>
              </a:ext>
            </a:extLst>
          </p:cNvPr>
          <p:cNvSpPr>
            <a:spLocks noGrp="1"/>
          </p:cNvSpPr>
          <p:nvPr>
            <p:ph sz="half" idx="2"/>
          </p:nvPr>
        </p:nvSpPr>
        <p:spPr/>
        <p:txBody>
          <a:bodyPr/>
          <a:lstStyle/>
          <a:p>
            <a:r>
              <a:rPr lang="en-GB" sz="2150" dirty="0"/>
              <a:t>It includes:</a:t>
            </a:r>
          </a:p>
          <a:p>
            <a:pPr lvl="1"/>
            <a:r>
              <a:rPr lang="en-GB" sz="2150" dirty="0"/>
              <a:t>Your sign-up/registration information</a:t>
            </a:r>
          </a:p>
          <a:p>
            <a:pPr lvl="1"/>
            <a:r>
              <a:rPr lang="en-GB" sz="2150" dirty="0"/>
              <a:t>Information you share on your timeline</a:t>
            </a:r>
          </a:p>
          <a:p>
            <a:pPr lvl="1"/>
            <a:r>
              <a:rPr lang="en-GB" sz="2150" dirty="0"/>
              <a:t>Information others share about you</a:t>
            </a:r>
          </a:p>
          <a:p>
            <a:pPr lvl="1"/>
            <a:r>
              <a:rPr lang="en-GB" sz="2150" dirty="0"/>
              <a:t>Information they receive about you:</a:t>
            </a:r>
          </a:p>
          <a:p>
            <a:pPr lvl="2"/>
            <a:r>
              <a:rPr lang="en-GB" sz="2150" dirty="0"/>
              <a:t>When you look at another’s timeline</a:t>
            </a:r>
          </a:p>
          <a:p>
            <a:pPr lvl="2"/>
            <a:r>
              <a:rPr lang="en-GB" sz="2150" dirty="0"/>
              <a:t>Search for a friend or a page</a:t>
            </a:r>
          </a:p>
          <a:p>
            <a:pPr lvl="2"/>
            <a:r>
              <a:rPr lang="en-GB" sz="2150" dirty="0"/>
              <a:t>Make purchases through Facebook</a:t>
            </a:r>
          </a:p>
          <a:p>
            <a:pPr lvl="2"/>
            <a:r>
              <a:rPr lang="en-GB" sz="2150" dirty="0"/>
              <a:t>What devices you use Facebook on</a:t>
            </a:r>
          </a:p>
          <a:p>
            <a:pPr lvl="2"/>
            <a:r>
              <a:rPr lang="en-GB" sz="2150" dirty="0"/>
              <a:t>If you play a game (or app) that uses Facebook Platform – date and time your visit the site etc.</a:t>
            </a:r>
          </a:p>
          <a:p>
            <a:endParaRPr lang="en-GB" sz="2400" dirty="0"/>
          </a:p>
        </p:txBody>
      </p:sp>
    </p:spTree>
    <p:extLst>
      <p:ext uri="{BB962C8B-B14F-4D97-AF65-F5344CB8AC3E}">
        <p14:creationId xmlns:p14="http://schemas.microsoft.com/office/powerpoint/2010/main" val="290648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Look after your Digital Reputation</a:t>
            </a:r>
          </a:p>
        </p:txBody>
      </p:sp>
      <p:sp>
        <p:nvSpPr>
          <p:cNvPr id="3" name="Content Placeholder 2"/>
          <p:cNvSpPr>
            <a:spLocks noGrp="1"/>
          </p:cNvSpPr>
          <p:nvPr>
            <p:ph idx="1"/>
          </p:nvPr>
        </p:nvSpPr>
        <p:spPr/>
        <p:txBody>
          <a:bodyPr/>
          <a:lstStyle/>
          <a:p>
            <a:r>
              <a:rPr lang="en-GB" sz="3600" dirty="0"/>
              <a:t>Potential employers </a:t>
            </a:r>
            <a:r>
              <a:rPr lang="en-GB" sz="3600" b="1" i="1" dirty="0"/>
              <a:t>will</a:t>
            </a:r>
            <a:r>
              <a:rPr lang="en-GB" sz="3600" dirty="0"/>
              <a:t> Google you and look at your Facebook/Twitter/Social media histories</a:t>
            </a:r>
          </a:p>
          <a:p>
            <a:r>
              <a:rPr lang="en-GB" sz="3600" dirty="0"/>
              <a:t>Be </a:t>
            </a:r>
            <a:r>
              <a:rPr lang="en-GB" sz="3600" u="sng" dirty="0"/>
              <a:t>very</a:t>
            </a:r>
            <a:r>
              <a:rPr lang="en-GB" sz="3600" dirty="0"/>
              <a:t> careful of how you portray yourself online</a:t>
            </a:r>
          </a:p>
          <a:p>
            <a:pPr lvl="1"/>
            <a:r>
              <a:rPr lang="en-GB" sz="3200" dirty="0"/>
              <a:t>Be mindful of the data trail you leave behind you!</a:t>
            </a:r>
          </a:p>
          <a:p>
            <a:r>
              <a:rPr lang="en-GB" sz="3600" dirty="0"/>
              <a:t>It can have </a:t>
            </a:r>
            <a:r>
              <a:rPr lang="en-GB" sz="3600" dirty="0">
                <a:hlinkClick r:id="rId2"/>
              </a:rPr>
              <a:t>consequences</a:t>
            </a:r>
            <a:endParaRPr lang="en-GB" sz="3600" dirty="0"/>
          </a:p>
        </p:txBody>
      </p:sp>
    </p:spTree>
    <p:extLst>
      <p:ext uri="{BB962C8B-B14F-4D97-AF65-F5344CB8AC3E}">
        <p14:creationId xmlns:p14="http://schemas.microsoft.com/office/powerpoint/2010/main" val="2918734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they do with this data</a:t>
            </a:r>
          </a:p>
        </p:txBody>
      </p:sp>
      <p:sp>
        <p:nvSpPr>
          <p:cNvPr id="3" name="Content Placeholder 2"/>
          <p:cNvSpPr>
            <a:spLocks noGrp="1"/>
          </p:cNvSpPr>
          <p:nvPr>
            <p:ph idx="1"/>
          </p:nvPr>
        </p:nvSpPr>
        <p:spPr/>
        <p:txBody>
          <a:bodyPr/>
          <a:lstStyle/>
          <a:p>
            <a:r>
              <a:rPr lang="en-GB" sz="3200" dirty="0"/>
              <a:t>Use it to suggest other services or features</a:t>
            </a:r>
          </a:p>
          <a:p>
            <a:r>
              <a:rPr lang="en-GB" sz="3200" dirty="0"/>
              <a:t>If they have your GPS location will make this information location specific</a:t>
            </a:r>
          </a:p>
          <a:p>
            <a:r>
              <a:rPr lang="en-GB" sz="3200" dirty="0"/>
              <a:t>Aggregate and anonymise your data with other peoples’ and provide this to advertising partners and customers</a:t>
            </a:r>
          </a:p>
          <a:p>
            <a:pPr lvl="1"/>
            <a:r>
              <a:rPr lang="en-GB" sz="2800" dirty="0"/>
              <a:t>Profiling</a:t>
            </a:r>
          </a:p>
          <a:p>
            <a:pPr lvl="1"/>
            <a:r>
              <a:rPr lang="en-GB" sz="2800" u="sng" dirty="0"/>
              <a:t>Facebook will make money out of this</a:t>
            </a:r>
          </a:p>
        </p:txBody>
      </p:sp>
    </p:spTree>
    <p:extLst>
      <p:ext uri="{BB962C8B-B14F-4D97-AF65-F5344CB8AC3E}">
        <p14:creationId xmlns:p14="http://schemas.microsoft.com/office/powerpoint/2010/main" val="147521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and information has value</a:t>
            </a:r>
          </a:p>
        </p:txBody>
      </p:sp>
      <p:sp>
        <p:nvSpPr>
          <p:cNvPr id="3" name="Content Placeholder 2"/>
          <p:cNvSpPr>
            <a:spLocks noGrp="1"/>
          </p:cNvSpPr>
          <p:nvPr>
            <p:ph idx="1"/>
          </p:nvPr>
        </p:nvSpPr>
        <p:spPr/>
        <p:txBody>
          <a:bodyPr/>
          <a:lstStyle/>
          <a:p>
            <a:r>
              <a:rPr lang="en-GB" dirty="0"/>
              <a:t>Businesses want information about users and they will pay for it</a:t>
            </a:r>
          </a:p>
          <a:p>
            <a:r>
              <a:rPr lang="en-GB" dirty="0"/>
              <a:t>What an organisation does with data must be declared in their registration with the </a:t>
            </a:r>
            <a:r>
              <a:rPr lang="en-GB" dirty="0">
                <a:hlinkClick r:id="rId2"/>
              </a:rPr>
              <a:t>Information Commissioner’s Office</a:t>
            </a:r>
            <a:r>
              <a:rPr lang="en-GB" dirty="0"/>
              <a:t> (ICO)</a:t>
            </a:r>
          </a:p>
          <a:p>
            <a:r>
              <a:rPr lang="en-GB" dirty="0"/>
              <a:t>And the organisation MUST comply with the </a:t>
            </a:r>
            <a:r>
              <a:rPr lang="en-GB" dirty="0">
                <a:hlinkClick r:id="rId3"/>
              </a:rPr>
              <a:t>Data Protection Principles</a:t>
            </a:r>
            <a:endParaRPr lang="en-GB" dirty="0"/>
          </a:p>
          <a:p>
            <a:endParaRPr lang="en-GB" dirty="0"/>
          </a:p>
          <a:p>
            <a:r>
              <a:rPr lang="en-GB" dirty="0"/>
              <a:t>Businesses/Organisations face considerable fines if they fail their data management responsibilities</a:t>
            </a:r>
          </a:p>
        </p:txBody>
      </p:sp>
    </p:spTree>
    <p:extLst>
      <p:ext uri="{BB962C8B-B14F-4D97-AF65-F5344CB8AC3E}">
        <p14:creationId xmlns:p14="http://schemas.microsoft.com/office/powerpoint/2010/main" val="2895911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A926-4152-45F2-8387-C576762A82B6}"/>
              </a:ext>
            </a:extLst>
          </p:cNvPr>
          <p:cNvSpPr>
            <a:spLocks noGrp="1"/>
          </p:cNvSpPr>
          <p:nvPr>
            <p:ph type="title"/>
          </p:nvPr>
        </p:nvSpPr>
        <p:spPr/>
        <p:txBody>
          <a:bodyPr/>
          <a:lstStyle/>
          <a:p>
            <a:r>
              <a:rPr lang="en-GB" dirty="0"/>
              <a:t>Data Protection Principles</a:t>
            </a:r>
          </a:p>
        </p:txBody>
      </p:sp>
      <p:sp>
        <p:nvSpPr>
          <p:cNvPr id="3" name="Content Placeholder 2">
            <a:extLst>
              <a:ext uri="{FF2B5EF4-FFF2-40B4-BE49-F238E27FC236}">
                <a16:creationId xmlns:a16="http://schemas.microsoft.com/office/drawing/2014/main" id="{AF24DC83-3B26-4C5D-ADA0-1AF2442A3310}"/>
              </a:ext>
            </a:extLst>
          </p:cNvPr>
          <p:cNvSpPr>
            <a:spLocks noGrp="1"/>
          </p:cNvSpPr>
          <p:nvPr>
            <p:ph idx="1"/>
          </p:nvPr>
        </p:nvSpPr>
        <p:spPr/>
        <p:txBody>
          <a:bodyPr/>
          <a:lstStyle/>
          <a:p>
            <a:pPr>
              <a:buFont typeface="+mj-lt"/>
              <a:buAutoNum type="arabicPeriod"/>
            </a:pPr>
            <a:r>
              <a:rPr lang="en-GB" dirty="0"/>
              <a:t>Lawfulness, fairness, and transparency – using personal data in a way that complies with the law, and in a way your customers and staff expect and </a:t>
            </a:r>
            <a:r>
              <a:rPr lang="en-GB" dirty="0">
                <a:hlinkClick r:id="rId2" tooltip="Make your own privacy notice"/>
              </a:rPr>
              <a:t>have been told about</a:t>
            </a:r>
            <a:r>
              <a:rPr lang="en-GB" dirty="0"/>
              <a:t>.</a:t>
            </a:r>
          </a:p>
          <a:p>
            <a:pPr>
              <a:buFont typeface="+mj-lt"/>
              <a:buAutoNum type="arabicPeriod"/>
            </a:pPr>
            <a:r>
              <a:rPr lang="en-GB" dirty="0"/>
              <a:t>Purpose limitation – only use personal data for </a:t>
            </a:r>
            <a:r>
              <a:rPr lang="en-GB" dirty="0">
                <a:hlinkClick r:id="rId3" tooltip="Lawful basis interactive guidance tool"/>
              </a:rPr>
              <a:t>the reasons you collected it</a:t>
            </a:r>
            <a:r>
              <a:rPr lang="en-GB" dirty="0"/>
              <a:t>, and not for something extra or unrelated.</a:t>
            </a:r>
          </a:p>
          <a:p>
            <a:pPr>
              <a:buFont typeface="+mj-lt"/>
              <a:buAutoNum type="arabicPeriod"/>
            </a:pPr>
            <a:r>
              <a:rPr lang="en-GB" dirty="0"/>
              <a:t>Data minimisation – limit the amount of personal data you collect to what you need. If you only need basic contact details of your customers to run your accounts, don’t ask for more information.</a:t>
            </a:r>
          </a:p>
          <a:p>
            <a:pPr>
              <a:buFont typeface="+mj-lt"/>
              <a:buAutoNum type="arabicPeriod"/>
            </a:pPr>
            <a:r>
              <a:rPr lang="en-GB" dirty="0"/>
              <a:t>Accuracy – the personal details in your records should be accurate and kept up to date.</a:t>
            </a:r>
          </a:p>
        </p:txBody>
      </p:sp>
      <p:sp>
        <p:nvSpPr>
          <p:cNvPr id="4" name="Slide Number Placeholder 3">
            <a:extLst>
              <a:ext uri="{FF2B5EF4-FFF2-40B4-BE49-F238E27FC236}">
                <a16:creationId xmlns:a16="http://schemas.microsoft.com/office/drawing/2014/main" id="{977234C5-1981-41F2-8204-6A008F09B99A}"/>
              </a:ext>
            </a:extLst>
          </p:cNvPr>
          <p:cNvSpPr>
            <a:spLocks noGrp="1"/>
          </p:cNvSpPr>
          <p:nvPr>
            <p:ph type="sldNum" sz="quarter" idx="12"/>
          </p:nvPr>
        </p:nvSpPr>
        <p:spPr/>
        <p:txBody>
          <a:bodyPr/>
          <a:lstStyle/>
          <a:p>
            <a:fld id="{7CC91C18-2D9D-461C-87BF-48086B644113}" type="slidenum">
              <a:rPr lang="en-GB" smtClean="0"/>
              <a:t>14</a:t>
            </a:fld>
            <a:endParaRPr lang="en-GB" dirty="0"/>
          </a:p>
        </p:txBody>
      </p:sp>
    </p:spTree>
    <p:extLst>
      <p:ext uri="{BB962C8B-B14F-4D97-AF65-F5344CB8AC3E}">
        <p14:creationId xmlns:p14="http://schemas.microsoft.com/office/powerpoint/2010/main" val="388133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5B65-1F16-D557-5636-7D91DC3FA0F7}"/>
              </a:ext>
            </a:extLst>
          </p:cNvPr>
          <p:cNvSpPr>
            <a:spLocks noGrp="1"/>
          </p:cNvSpPr>
          <p:nvPr>
            <p:ph type="title"/>
          </p:nvPr>
        </p:nvSpPr>
        <p:spPr/>
        <p:txBody>
          <a:bodyPr/>
          <a:lstStyle/>
          <a:p>
            <a:r>
              <a:rPr lang="en-GB" dirty="0"/>
              <a:t>Data Protection Principles (cont.)</a:t>
            </a:r>
          </a:p>
        </p:txBody>
      </p:sp>
      <p:sp>
        <p:nvSpPr>
          <p:cNvPr id="3" name="Content Placeholder 2">
            <a:extLst>
              <a:ext uri="{FF2B5EF4-FFF2-40B4-BE49-F238E27FC236}">
                <a16:creationId xmlns:a16="http://schemas.microsoft.com/office/drawing/2014/main" id="{DB95FECA-E0D0-F59A-BE17-E65A45AC830C}"/>
              </a:ext>
            </a:extLst>
          </p:cNvPr>
          <p:cNvSpPr>
            <a:spLocks noGrp="1"/>
          </p:cNvSpPr>
          <p:nvPr>
            <p:ph idx="1"/>
          </p:nvPr>
        </p:nvSpPr>
        <p:spPr/>
        <p:txBody>
          <a:bodyPr>
            <a:normAutofit lnSpcReduction="10000"/>
          </a:bodyPr>
          <a:lstStyle/>
          <a:p>
            <a:pPr marL="514350" indent="-514350">
              <a:buFont typeface="+mj-lt"/>
              <a:buAutoNum type="arabicPeriod" startAt="5"/>
            </a:pPr>
            <a:r>
              <a:rPr lang="en-GB" dirty="0"/>
              <a:t>Storage limitation – only keep personal data for as long as you need it. When you no longer need it, it should be </a:t>
            </a:r>
            <a:r>
              <a:rPr lang="en-GB" dirty="0">
                <a:hlinkClick r:id="rId2" tooltip="Practical methods for destroying documents that are no longer needed"/>
              </a:rPr>
              <a:t>securely destroyed or deleted</a:t>
            </a:r>
            <a:r>
              <a:rPr lang="en-GB" dirty="0"/>
              <a:t>.</a:t>
            </a:r>
          </a:p>
          <a:p>
            <a:pPr marL="514350" indent="-514350">
              <a:buFont typeface="+mj-lt"/>
              <a:buAutoNum type="arabicPeriod" startAt="5"/>
            </a:pPr>
            <a:r>
              <a:rPr lang="en-GB" dirty="0"/>
              <a:t>Integrity and confidentiality (security) – personal data needs to be </a:t>
            </a:r>
            <a:r>
              <a:rPr lang="en-GB" dirty="0">
                <a:hlinkClick r:id="rId3" tooltip="Data storage, sharing and security"/>
              </a:rPr>
              <a:t>kept securely</a:t>
            </a:r>
            <a:r>
              <a:rPr lang="en-GB" dirty="0"/>
              <a:t>. You need to make sure that the details of your staff and customers is protected and that you can access those details.</a:t>
            </a:r>
          </a:p>
          <a:p>
            <a:pPr marL="514350" indent="-514350">
              <a:buFont typeface="+mj-lt"/>
              <a:buAutoNum type="arabicPeriod" startAt="5"/>
            </a:pPr>
            <a:r>
              <a:rPr lang="en-GB" dirty="0"/>
              <a:t>Accountability – this underpins the other six principles. It’s about taking responsibility, having appropriate measure in place, and keeping records to demonstrate how you achieve data protection compliance. Company owners should hold themselves accountable for getting it right.</a:t>
            </a:r>
          </a:p>
          <a:p>
            <a:endParaRPr lang="en-GB" dirty="0"/>
          </a:p>
        </p:txBody>
      </p:sp>
      <p:sp>
        <p:nvSpPr>
          <p:cNvPr id="4" name="Slide Number Placeholder 3">
            <a:extLst>
              <a:ext uri="{FF2B5EF4-FFF2-40B4-BE49-F238E27FC236}">
                <a16:creationId xmlns:a16="http://schemas.microsoft.com/office/drawing/2014/main" id="{4F3E0B72-2F6F-BE96-4996-ED6CD46C7323}"/>
              </a:ext>
            </a:extLst>
          </p:cNvPr>
          <p:cNvSpPr>
            <a:spLocks noGrp="1"/>
          </p:cNvSpPr>
          <p:nvPr>
            <p:ph type="sldNum" sz="quarter" idx="12"/>
          </p:nvPr>
        </p:nvSpPr>
        <p:spPr/>
        <p:txBody>
          <a:bodyPr/>
          <a:lstStyle/>
          <a:p>
            <a:fld id="{7CC91C18-2D9D-461C-87BF-48086B644113}" type="slidenum">
              <a:rPr lang="en-GB" smtClean="0"/>
              <a:t>15</a:t>
            </a:fld>
            <a:endParaRPr lang="en-GB" dirty="0"/>
          </a:p>
        </p:txBody>
      </p:sp>
    </p:spTree>
    <p:extLst>
      <p:ext uri="{BB962C8B-B14F-4D97-AF65-F5344CB8AC3E}">
        <p14:creationId xmlns:p14="http://schemas.microsoft.com/office/powerpoint/2010/main" val="296436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data does a company hold?</a:t>
            </a:r>
          </a:p>
        </p:txBody>
      </p:sp>
      <p:sp>
        <p:nvSpPr>
          <p:cNvPr id="3" name="Content Placeholder 2"/>
          <p:cNvSpPr>
            <a:spLocks noGrp="1"/>
          </p:cNvSpPr>
          <p:nvPr>
            <p:ph idx="1"/>
          </p:nvPr>
        </p:nvSpPr>
        <p:spPr/>
        <p:txBody>
          <a:bodyPr/>
          <a:lstStyle/>
          <a:p>
            <a:r>
              <a:rPr lang="en-GB" dirty="0"/>
              <a:t>You have a legal right to find out</a:t>
            </a:r>
          </a:p>
          <a:p>
            <a:r>
              <a:rPr lang="en-GB" dirty="0"/>
              <a:t>It is called a </a:t>
            </a:r>
            <a:r>
              <a:rPr lang="en-GB" dirty="0">
                <a:hlinkClick r:id="rId2"/>
              </a:rPr>
              <a:t>Subject  Access Request </a:t>
            </a:r>
            <a:r>
              <a:rPr lang="en-GB" dirty="0"/>
              <a:t>(SAR)</a:t>
            </a:r>
          </a:p>
          <a:p>
            <a:r>
              <a:rPr lang="en-GB" dirty="0"/>
              <a:t>After this lecture have a look at the websites of some of the organisations you have just identified and see if you can find out how to make a SAR to them</a:t>
            </a:r>
          </a:p>
          <a:p>
            <a:endParaRPr lang="en-GB" dirty="0"/>
          </a:p>
        </p:txBody>
      </p:sp>
    </p:spTree>
    <p:extLst>
      <p:ext uri="{BB962C8B-B14F-4D97-AF65-F5344CB8AC3E}">
        <p14:creationId xmlns:p14="http://schemas.microsoft.com/office/powerpoint/2010/main" val="1395485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p>
        </p:txBody>
      </p:sp>
      <p:sp>
        <p:nvSpPr>
          <p:cNvPr id="3" name="Content Placeholder 2"/>
          <p:cNvSpPr>
            <a:spLocks noGrp="1"/>
          </p:cNvSpPr>
          <p:nvPr>
            <p:ph idx="1"/>
          </p:nvPr>
        </p:nvSpPr>
        <p:spPr/>
        <p:txBody>
          <a:bodyPr/>
          <a:lstStyle/>
          <a:p>
            <a:r>
              <a:rPr lang="en-GB" dirty="0"/>
              <a:t>Facebook</a:t>
            </a:r>
          </a:p>
          <a:p>
            <a:pPr lvl="1"/>
            <a:r>
              <a:rPr lang="en-GB" dirty="0"/>
              <a:t>Has anyone ever downloaded a copy of their Facebook data?</a:t>
            </a:r>
          </a:p>
          <a:p>
            <a:pPr lvl="1"/>
            <a:r>
              <a:rPr lang="en-GB" dirty="0"/>
              <a:t>Did you even know you could?</a:t>
            </a:r>
          </a:p>
          <a:p>
            <a:pPr lvl="1"/>
            <a:r>
              <a:rPr lang="en-GB" dirty="0"/>
              <a:t>How to do it:</a:t>
            </a:r>
          </a:p>
          <a:p>
            <a:pPr lvl="2"/>
            <a:endParaRPr lang="en-GB" dirty="0"/>
          </a:p>
        </p:txBody>
      </p:sp>
      <p:grpSp>
        <p:nvGrpSpPr>
          <p:cNvPr id="5" name="Group 4"/>
          <p:cNvGrpSpPr/>
          <p:nvPr/>
        </p:nvGrpSpPr>
        <p:grpSpPr>
          <a:xfrm>
            <a:off x="1591226" y="3421419"/>
            <a:ext cx="3633589" cy="2705100"/>
            <a:chOff x="683568" y="3341563"/>
            <a:chExt cx="3633589" cy="270510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341563"/>
              <a:ext cx="305752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3568" y="3429000"/>
              <a:ext cx="432048" cy="369332"/>
            </a:xfrm>
            <a:prstGeom prst="rect">
              <a:avLst/>
            </a:prstGeom>
            <a:noFill/>
          </p:spPr>
          <p:txBody>
            <a:bodyPr wrap="square" rtlCol="0">
              <a:spAutoFit/>
            </a:bodyPr>
            <a:lstStyle/>
            <a:p>
              <a:r>
                <a:rPr lang="en-GB" dirty="0"/>
                <a:t>1</a:t>
              </a:r>
            </a:p>
          </p:txBody>
        </p:sp>
      </p:grpSp>
      <p:grpSp>
        <p:nvGrpSpPr>
          <p:cNvPr id="6" name="Group 5"/>
          <p:cNvGrpSpPr/>
          <p:nvPr/>
        </p:nvGrpSpPr>
        <p:grpSpPr>
          <a:xfrm>
            <a:off x="5839992" y="3172591"/>
            <a:ext cx="2691168" cy="2962275"/>
            <a:chOff x="4488772" y="3212975"/>
            <a:chExt cx="2691168" cy="2962275"/>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212975"/>
              <a:ext cx="224790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488772" y="3440484"/>
              <a:ext cx="432048" cy="369332"/>
            </a:xfrm>
            <a:prstGeom prst="rect">
              <a:avLst/>
            </a:prstGeom>
            <a:noFill/>
          </p:spPr>
          <p:txBody>
            <a:bodyPr wrap="square" rtlCol="0">
              <a:spAutoFit/>
            </a:bodyPr>
            <a:lstStyle/>
            <a:p>
              <a:r>
                <a:rPr lang="en-GB" dirty="0"/>
                <a:t>2</a:t>
              </a:r>
            </a:p>
          </p:txBody>
        </p:sp>
      </p:grpSp>
      <p:grpSp>
        <p:nvGrpSpPr>
          <p:cNvPr id="11" name="Group 10"/>
          <p:cNvGrpSpPr/>
          <p:nvPr/>
        </p:nvGrpSpPr>
        <p:grpSpPr>
          <a:xfrm>
            <a:off x="8763000" y="5581774"/>
            <a:ext cx="1421333" cy="369332"/>
            <a:chOff x="5482952" y="6237312"/>
            <a:chExt cx="1421333" cy="369332"/>
          </a:xfrm>
        </p:grpSpPr>
        <p:sp>
          <p:nvSpPr>
            <p:cNvPr id="10" name="TextBox 9"/>
            <p:cNvSpPr txBox="1"/>
            <p:nvPr/>
          </p:nvSpPr>
          <p:spPr>
            <a:xfrm>
              <a:off x="6472237" y="6237312"/>
              <a:ext cx="432048" cy="369332"/>
            </a:xfrm>
            <a:prstGeom prst="rect">
              <a:avLst/>
            </a:prstGeom>
            <a:noFill/>
          </p:spPr>
          <p:txBody>
            <a:bodyPr wrap="square" rtlCol="0">
              <a:spAutoFit/>
            </a:bodyPr>
            <a:lstStyle/>
            <a:p>
              <a:r>
                <a:rPr lang="en-GB" dirty="0"/>
                <a:t>3</a:t>
              </a:r>
            </a:p>
          </p:txBody>
        </p:sp>
        <p:cxnSp>
          <p:nvCxnSpPr>
            <p:cNvPr id="9" name="Straight Arrow Connector 8"/>
            <p:cNvCxnSpPr>
              <a:cxnSpLocks/>
            </p:cNvCxnSpPr>
            <p:nvPr/>
          </p:nvCxnSpPr>
          <p:spPr>
            <a:xfrm flipH="1">
              <a:off x="5482952" y="6421978"/>
              <a:ext cx="1067895" cy="100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279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happens when things go wrong</a:t>
            </a:r>
          </a:p>
        </p:txBody>
      </p:sp>
      <p:sp>
        <p:nvSpPr>
          <p:cNvPr id="3" name="Content Placeholder 2"/>
          <p:cNvSpPr>
            <a:spLocks noGrp="1"/>
          </p:cNvSpPr>
          <p:nvPr>
            <p:ph idx="1"/>
          </p:nvPr>
        </p:nvSpPr>
        <p:spPr/>
        <p:txBody>
          <a:bodyPr/>
          <a:lstStyle/>
          <a:p>
            <a:r>
              <a:rPr lang="en-GB" dirty="0"/>
              <a:t>“Hacks”</a:t>
            </a:r>
          </a:p>
          <a:p>
            <a:pPr lvl="1"/>
            <a:r>
              <a:rPr lang="en-GB" dirty="0">
                <a:hlinkClick r:id="rId2"/>
              </a:rPr>
              <a:t>2017 Equifax breach</a:t>
            </a:r>
            <a:endParaRPr lang="en-GB" dirty="0">
              <a:hlinkClick r:id="" action="ppaction://noaction"/>
            </a:endParaRPr>
          </a:p>
          <a:p>
            <a:pPr lvl="1"/>
            <a:r>
              <a:rPr lang="en-GB" dirty="0">
                <a:hlinkClick r:id="rId3"/>
              </a:rPr>
              <a:t>Rockstar breach leading to leak of GTA 6</a:t>
            </a:r>
            <a:endParaRPr lang="en-GB" dirty="0"/>
          </a:p>
          <a:p>
            <a:pPr lvl="1"/>
            <a:r>
              <a:rPr lang="en-GB" dirty="0">
                <a:hlinkClick r:id="rId4"/>
              </a:rPr>
              <a:t>Hack of Australian Telecoms company Optus</a:t>
            </a:r>
            <a:endParaRPr lang="en-GB" dirty="0">
              <a:hlinkClick r:id="" action="ppaction://noaction"/>
            </a:endParaRPr>
          </a:p>
          <a:p>
            <a:r>
              <a:rPr lang="en-GB" dirty="0"/>
              <a:t>Data Loss</a:t>
            </a:r>
          </a:p>
          <a:p>
            <a:pPr lvl="1"/>
            <a:r>
              <a:rPr lang="en-GB" dirty="0">
                <a:hlinkClick r:id="rId5"/>
              </a:rPr>
              <a:t>NHS memory stick found in street</a:t>
            </a:r>
            <a:endParaRPr lang="en-GB" dirty="0"/>
          </a:p>
          <a:p>
            <a:pPr lvl="1"/>
            <a:r>
              <a:rPr lang="en-GB" dirty="0">
                <a:hlinkClick r:id="rId6"/>
              </a:rPr>
              <a:t>Government Departments data losses</a:t>
            </a:r>
            <a:endParaRPr lang="en-GB" dirty="0"/>
          </a:p>
          <a:p>
            <a:r>
              <a:rPr lang="en-GB" dirty="0"/>
              <a:t>These are just a handful; too many to mention!</a:t>
            </a:r>
          </a:p>
          <a:p>
            <a:r>
              <a:rPr lang="en-GB" dirty="0"/>
              <a:t>Other smaller kinds of breach too…</a:t>
            </a:r>
          </a:p>
        </p:txBody>
      </p:sp>
    </p:spTree>
    <p:extLst>
      <p:ext uri="{BB962C8B-B14F-4D97-AF65-F5344CB8AC3E}">
        <p14:creationId xmlns:p14="http://schemas.microsoft.com/office/powerpoint/2010/main" val="75462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9231-F876-E6E4-FC08-2949298B2194}"/>
              </a:ext>
            </a:extLst>
          </p:cNvPr>
          <p:cNvSpPr>
            <a:spLocks noGrp="1"/>
          </p:cNvSpPr>
          <p:nvPr>
            <p:ph type="title"/>
          </p:nvPr>
        </p:nvSpPr>
        <p:spPr/>
        <p:txBody>
          <a:bodyPr/>
          <a:lstStyle/>
          <a:p>
            <a:r>
              <a:rPr lang="en-GB" dirty="0"/>
              <a:t>Consequences</a:t>
            </a:r>
          </a:p>
        </p:txBody>
      </p:sp>
      <p:sp>
        <p:nvSpPr>
          <p:cNvPr id="3" name="Content Placeholder 2">
            <a:extLst>
              <a:ext uri="{FF2B5EF4-FFF2-40B4-BE49-F238E27FC236}">
                <a16:creationId xmlns:a16="http://schemas.microsoft.com/office/drawing/2014/main" id="{DD77461F-1C9E-5F99-541F-FAF8B5208296}"/>
              </a:ext>
            </a:extLst>
          </p:cNvPr>
          <p:cNvSpPr>
            <a:spLocks noGrp="1"/>
          </p:cNvSpPr>
          <p:nvPr>
            <p:ph idx="1"/>
          </p:nvPr>
        </p:nvSpPr>
        <p:spPr/>
        <p:txBody>
          <a:bodyPr/>
          <a:lstStyle/>
          <a:p>
            <a:r>
              <a:rPr lang="en-GB" sz="3600" dirty="0"/>
              <a:t>Loss or theft of data is particularly bad</a:t>
            </a:r>
          </a:p>
          <a:p>
            <a:r>
              <a:rPr lang="en-GB" sz="3600" dirty="0"/>
              <a:t>For the victim:</a:t>
            </a:r>
          </a:p>
          <a:p>
            <a:pPr lvl="1"/>
            <a:r>
              <a:rPr lang="en-GB" sz="3200" dirty="0"/>
              <a:t>Personal data can be used in identity theft and other fraud</a:t>
            </a:r>
          </a:p>
          <a:p>
            <a:pPr lvl="1"/>
            <a:r>
              <a:rPr lang="en-GB" sz="3200" dirty="0"/>
              <a:t>Lost passwords can lead to compromise of other accounts</a:t>
            </a:r>
          </a:p>
          <a:p>
            <a:r>
              <a:rPr lang="en-GB" sz="3600" dirty="0"/>
              <a:t>For the company:</a:t>
            </a:r>
          </a:p>
          <a:p>
            <a:pPr lvl="1"/>
            <a:r>
              <a:rPr lang="en-GB" sz="3200" dirty="0"/>
              <a:t>Reputational damage</a:t>
            </a:r>
          </a:p>
          <a:p>
            <a:pPr lvl="1"/>
            <a:r>
              <a:rPr lang="en-GB" sz="3200" dirty="0"/>
              <a:t>Cost to investigate, address causes</a:t>
            </a:r>
          </a:p>
          <a:p>
            <a:pPr lvl="1"/>
            <a:r>
              <a:rPr lang="en-GB" sz="3200" dirty="0"/>
              <a:t>Fines</a:t>
            </a:r>
          </a:p>
          <a:p>
            <a:pPr lvl="1"/>
            <a:endParaRPr lang="en-GB" sz="3200" dirty="0"/>
          </a:p>
        </p:txBody>
      </p:sp>
      <p:sp>
        <p:nvSpPr>
          <p:cNvPr id="4" name="Slide Number Placeholder 3">
            <a:extLst>
              <a:ext uri="{FF2B5EF4-FFF2-40B4-BE49-F238E27FC236}">
                <a16:creationId xmlns:a16="http://schemas.microsoft.com/office/drawing/2014/main" id="{8926557F-90E7-DE0A-B95D-FBD7861C7ED3}"/>
              </a:ext>
            </a:extLst>
          </p:cNvPr>
          <p:cNvSpPr>
            <a:spLocks noGrp="1"/>
          </p:cNvSpPr>
          <p:nvPr>
            <p:ph type="sldNum" sz="quarter" idx="12"/>
          </p:nvPr>
        </p:nvSpPr>
        <p:spPr/>
        <p:txBody>
          <a:bodyPr/>
          <a:lstStyle/>
          <a:p>
            <a:fld id="{7CC91C18-2D9D-461C-87BF-48086B644113}" type="slidenum">
              <a:rPr lang="en-GB" smtClean="0"/>
              <a:t>19</a:t>
            </a:fld>
            <a:endParaRPr lang="en-GB" dirty="0"/>
          </a:p>
        </p:txBody>
      </p:sp>
    </p:spTree>
    <p:extLst>
      <p:ext uri="{BB962C8B-B14F-4D97-AF65-F5344CB8AC3E}">
        <p14:creationId xmlns:p14="http://schemas.microsoft.com/office/powerpoint/2010/main" val="73237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Introduction</a:t>
            </a:r>
          </a:p>
        </p:txBody>
      </p:sp>
      <p:sp>
        <p:nvSpPr>
          <p:cNvPr id="2" name="Content Placeholder 1"/>
          <p:cNvSpPr>
            <a:spLocks noGrp="1"/>
          </p:cNvSpPr>
          <p:nvPr>
            <p:ph idx="1"/>
          </p:nvPr>
        </p:nvSpPr>
        <p:spPr/>
        <p:txBody>
          <a:bodyPr/>
          <a:lstStyle/>
          <a:p>
            <a:r>
              <a:rPr lang="en-GB" dirty="0"/>
              <a:t>ICA briefing</a:t>
            </a:r>
          </a:p>
          <a:p>
            <a:r>
              <a:rPr lang="en-GB" dirty="0"/>
              <a:t>This lecture will be an introduction to two important areas you need to  be aware of as an individual and a professional</a:t>
            </a:r>
          </a:p>
          <a:p>
            <a:pPr lvl="1"/>
            <a:r>
              <a:rPr lang="en-GB" dirty="0"/>
              <a:t>Consideration of Security and Legal issues</a:t>
            </a:r>
          </a:p>
          <a:p>
            <a:pPr lvl="1"/>
            <a:r>
              <a:rPr lang="en-GB" dirty="0"/>
              <a:t>Huge areas, so we can’t cover everything – a starting point</a:t>
            </a:r>
          </a:p>
        </p:txBody>
      </p:sp>
    </p:spTree>
    <p:extLst>
      <p:ext uri="{BB962C8B-B14F-4D97-AF65-F5344CB8AC3E}">
        <p14:creationId xmlns:p14="http://schemas.microsoft.com/office/powerpoint/2010/main" val="3698985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7C92-E810-9B46-4676-88234EE33D95}"/>
              </a:ext>
            </a:extLst>
          </p:cNvPr>
          <p:cNvSpPr>
            <a:spLocks noGrp="1"/>
          </p:cNvSpPr>
          <p:nvPr>
            <p:ph type="title"/>
          </p:nvPr>
        </p:nvSpPr>
        <p:spPr/>
        <p:txBody>
          <a:bodyPr/>
          <a:lstStyle/>
          <a:p>
            <a:r>
              <a:rPr lang="en-GB" dirty="0"/>
              <a:t>Consequences</a:t>
            </a:r>
          </a:p>
        </p:txBody>
      </p:sp>
      <p:sp>
        <p:nvSpPr>
          <p:cNvPr id="3" name="Content Placeholder 2">
            <a:extLst>
              <a:ext uri="{FF2B5EF4-FFF2-40B4-BE49-F238E27FC236}">
                <a16:creationId xmlns:a16="http://schemas.microsoft.com/office/drawing/2014/main" id="{ECD8CB2D-C7A4-1021-64C9-18440C691CD1}"/>
              </a:ext>
            </a:extLst>
          </p:cNvPr>
          <p:cNvSpPr>
            <a:spLocks noGrp="1"/>
          </p:cNvSpPr>
          <p:nvPr>
            <p:ph idx="1"/>
          </p:nvPr>
        </p:nvSpPr>
        <p:spPr/>
        <p:txBody>
          <a:bodyPr/>
          <a:lstStyle/>
          <a:p>
            <a:r>
              <a:rPr lang="en-GB" sz="3200" dirty="0"/>
              <a:t>Under Data Protection act, a company in breach of the act can be fined up to </a:t>
            </a:r>
            <a:r>
              <a:rPr lang="en-GB" sz="3200" b="1" u="sng" dirty="0"/>
              <a:t>£17.5 million or 4% of the total annual worldwide turnover in the preceding financial year, whichever is higher.</a:t>
            </a:r>
            <a:endParaRPr lang="en-GB" sz="3200" dirty="0"/>
          </a:p>
          <a:p>
            <a:r>
              <a:rPr lang="en-GB" sz="3200" dirty="0"/>
              <a:t>This is rare, but it can happen in the worst cases</a:t>
            </a:r>
          </a:p>
          <a:p>
            <a:r>
              <a:rPr lang="en-GB" sz="3200" dirty="0">
                <a:hlinkClick r:id="rId2"/>
              </a:rPr>
              <a:t>A list of the top 30 fines as of May 2022</a:t>
            </a:r>
            <a:endParaRPr lang="en-GB" sz="3200" dirty="0"/>
          </a:p>
          <a:p>
            <a:pPr lvl="1"/>
            <a:r>
              <a:rPr lang="en-GB" sz="2800" dirty="0"/>
              <a:t>Amazon fined </a:t>
            </a:r>
            <a:r>
              <a:rPr lang="en-GB" sz="2800" u="sng" dirty="0"/>
              <a:t>€746M!</a:t>
            </a:r>
          </a:p>
          <a:p>
            <a:endParaRPr lang="en-GB" sz="3200" dirty="0"/>
          </a:p>
        </p:txBody>
      </p:sp>
      <p:sp>
        <p:nvSpPr>
          <p:cNvPr id="4" name="Slide Number Placeholder 3">
            <a:extLst>
              <a:ext uri="{FF2B5EF4-FFF2-40B4-BE49-F238E27FC236}">
                <a16:creationId xmlns:a16="http://schemas.microsoft.com/office/drawing/2014/main" id="{B59DDA28-F432-88B8-5B10-8DE65E686B61}"/>
              </a:ext>
            </a:extLst>
          </p:cNvPr>
          <p:cNvSpPr>
            <a:spLocks noGrp="1"/>
          </p:cNvSpPr>
          <p:nvPr>
            <p:ph type="sldNum" sz="quarter" idx="12"/>
          </p:nvPr>
        </p:nvSpPr>
        <p:spPr/>
        <p:txBody>
          <a:bodyPr/>
          <a:lstStyle/>
          <a:p>
            <a:fld id="{7CC91C18-2D9D-461C-87BF-48086B644113}" type="slidenum">
              <a:rPr lang="en-GB" smtClean="0"/>
              <a:t>20</a:t>
            </a:fld>
            <a:endParaRPr lang="en-GB" dirty="0"/>
          </a:p>
        </p:txBody>
      </p:sp>
    </p:spTree>
    <p:extLst>
      <p:ext uri="{BB962C8B-B14F-4D97-AF65-F5344CB8AC3E}">
        <p14:creationId xmlns:p14="http://schemas.microsoft.com/office/powerpoint/2010/main" val="3863234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Your duties under the Act as a software developer</a:t>
            </a:r>
          </a:p>
        </p:txBody>
      </p:sp>
      <p:sp>
        <p:nvSpPr>
          <p:cNvPr id="3" name="Content Placeholder 2"/>
          <p:cNvSpPr>
            <a:spLocks noGrp="1"/>
          </p:cNvSpPr>
          <p:nvPr>
            <p:ph idx="1"/>
          </p:nvPr>
        </p:nvSpPr>
        <p:spPr>
          <a:xfrm>
            <a:off x="360000" y="1295400"/>
            <a:ext cx="11477506" cy="4896000"/>
          </a:xfrm>
        </p:spPr>
        <p:txBody>
          <a:bodyPr>
            <a:normAutofit/>
          </a:bodyPr>
          <a:lstStyle/>
          <a:p>
            <a:r>
              <a:rPr lang="en-GB" sz="3200" dirty="0">
                <a:hlinkClick r:id="rId3"/>
              </a:rPr>
              <a:t>Data Protection Principles</a:t>
            </a:r>
            <a:endParaRPr lang="en-GB" sz="3200" dirty="0"/>
          </a:p>
          <a:p>
            <a:r>
              <a:rPr lang="en-GB" sz="3200" dirty="0"/>
              <a:t>Principle 7 particularly important for you:</a:t>
            </a:r>
          </a:p>
          <a:p>
            <a:pPr lvl="1"/>
            <a:r>
              <a:rPr lang="en-GB" sz="2800" dirty="0"/>
              <a:t>Appropriate technical and organisational measures shall be taken against unauthorised or unlawful processing of personal data and against accidental loss or destruction of, or damage to, personal data.</a:t>
            </a:r>
          </a:p>
          <a:p>
            <a:r>
              <a:rPr lang="en-GB" sz="3200" dirty="0"/>
              <a:t>Technical measures?</a:t>
            </a:r>
          </a:p>
          <a:p>
            <a:r>
              <a:rPr lang="en-GB" sz="3200" dirty="0"/>
              <a:t>Organisational measures?</a:t>
            </a:r>
          </a:p>
        </p:txBody>
      </p:sp>
    </p:spTree>
    <p:extLst>
      <p:ext uri="{BB962C8B-B14F-4D97-AF65-F5344CB8AC3E}">
        <p14:creationId xmlns:p14="http://schemas.microsoft.com/office/powerpoint/2010/main" val="636653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Your duties as a software developer</a:t>
            </a:r>
          </a:p>
        </p:txBody>
      </p:sp>
      <p:sp>
        <p:nvSpPr>
          <p:cNvPr id="3" name="Content Placeholder 2"/>
          <p:cNvSpPr>
            <a:spLocks noGrp="1"/>
          </p:cNvSpPr>
          <p:nvPr>
            <p:ph idx="1"/>
          </p:nvPr>
        </p:nvSpPr>
        <p:spPr/>
        <p:txBody>
          <a:bodyPr>
            <a:normAutofit/>
          </a:bodyPr>
          <a:lstStyle/>
          <a:p>
            <a:r>
              <a:rPr lang="en-GB" sz="3200" dirty="0"/>
              <a:t>If you are working for a client you need to make sure any system you develop makes compliance with the DPA easy for the client</a:t>
            </a:r>
          </a:p>
          <a:p>
            <a:pPr lvl="1"/>
            <a:r>
              <a:rPr lang="en-GB" sz="2800" dirty="0"/>
              <a:t>Follow good, professional develop practices (sound methodology, good documentation etc.)</a:t>
            </a:r>
          </a:p>
          <a:p>
            <a:r>
              <a:rPr lang="en-GB" sz="3200" dirty="0"/>
              <a:t>You may also need to advise your client about the DPA, not everyone is aware of it – behaving in a professional manner</a:t>
            </a:r>
          </a:p>
          <a:p>
            <a:pPr lvl="1"/>
            <a:r>
              <a:rPr lang="en-GB" sz="2800" dirty="0"/>
              <a:t>Useful </a:t>
            </a:r>
            <a:r>
              <a:rPr lang="en-GB" sz="2800" dirty="0">
                <a:hlinkClick r:id="rId3"/>
              </a:rPr>
              <a:t>Link</a:t>
            </a:r>
            <a:r>
              <a:rPr lang="en-GB" sz="2800" dirty="0"/>
              <a:t> specifically about principle 7 from ICO</a:t>
            </a:r>
          </a:p>
          <a:p>
            <a:pPr lvl="1"/>
            <a:endParaRPr lang="en-GB" sz="2800" dirty="0"/>
          </a:p>
        </p:txBody>
      </p:sp>
    </p:spTree>
    <p:extLst>
      <p:ext uri="{BB962C8B-B14F-4D97-AF65-F5344CB8AC3E}">
        <p14:creationId xmlns:p14="http://schemas.microsoft.com/office/powerpoint/2010/main" val="29953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B8FC-2CF3-465B-AFE6-DEBF501DB3D5}"/>
              </a:ext>
            </a:extLst>
          </p:cNvPr>
          <p:cNvSpPr>
            <a:spLocks noGrp="1"/>
          </p:cNvSpPr>
          <p:nvPr>
            <p:ph type="title"/>
          </p:nvPr>
        </p:nvSpPr>
        <p:spPr/>
        <p:txBody>
          <a:bodyPr/>
          <a:lstStyle/>
          <a:p>
            <a:r>
              <a:rPr lang="en-GB" dirty="0"/>
              <a:t>Final words …</a:t>
            </a:r>
          </a:p>
        </p:txBody>
      </p:sp>
      <p:sp>
        <p:nvSpPr>
          <p:cNvPr id="4" name="Slide Number Placeholder 3">
            <a:extLst>
              <a:ext uri="{FF2B5EF4-FFF2-40B4-BE49-F238E27FC236}">
                <a16:creationId xmlns:a16="http://schemas.microsoft.com/office/drawing/2014/main" id="{8A464B01-05F7-480B-BEB8-F6BC83EEB53C}"/>
              </a:ext>
            </a:extLst>
          </p:cNvPr>
          <p:cNvSpPr>
            <a:spLocks noGrp="1"/>
          </p:cNvSpPr>
          <p:nvPr>
            <p:ph type="sldNum" sz="quarter" idx="12"/>
          </p:nvPr>
        </p:nvSpPr>
        <p:spPr/>
        <p:txBody>
          <a:bodyPr/>
          <a:lstStyle/>
          <a:p>
            <a:fld id="{7CC91C18-2D9D-461C-87BF-48086B644113}" type="slidenum">
              <a:rPr lang="en-GB" smtClean="0"/>
              <a:t>23</a:t>
            </a:fld>
            <a:endParaRPr lang="en-GB" dirty="0"/>
          </a:p>
        </p:txBody>
      </p:sp>
      <p:sp>
        <p:nvSpPr>
          <p:cNvPr id="7" name="Rectangle: Rounded Corners 6">
            <a:extLst>
              <a:ext uri="{FF2B5EF4-FFF2-40B4-BE49-F238E27FC236}">
                <a16:creationId xmlns:a16="http://schemas.microsoft.com/office/drawing/2014/main" id="{6BF757FB-B6BE-4FE7-9B77-D7240D06B138}"/>
              </a:ext>
            </a:extLst>
          </p:cNvPr>
          <p:cNvSpPr/>
          <p:nvPr/>
        </p:nvSpPr>
        <p:spPr>
          <a:xfrm>
            <a:off x="346295" y="1541859"/>
            <a:ext cx="11524969" cy="431899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GB" sz="4800" b="1" dirty="0">
                <a:solidFill>
                  <a:schemeClr val="bg1">
                    <a:lumMod val="95000"/>
                  </a:schemeClr>
                </a:solidFill>
              </a:rPr>
              <a:t>In the report: </a:t>
            </a:r>
            <a:r>
              <a:rPr lang="en-GB" sz="4800" b="1" u="sng" dirty="0">
                <a:solidFill>
                  <a:schemeClr val="bg1">
                    <a:lumMod val="95000"/>
                  </a:schemeClr>
                </a:solidFill>
              </a:rPr>
              <a:t>Context</a:t>
            </a:r>
            <a:r>
              <a:rPr lang="en-GB" sz="4800" b="1" dirty="0">
                <a:solidFill>
                  <a:schemeClr val="bg1">
                    <a:lumMod val="95000"/>
                  </a:schemeClr>
                </a:solidFill>
              </a:rPr>
              <a:t> - relate the data security and legal issues to the application that you’re developing – not just a general discussion…</a:t>
            </a:r>
          </a:p>
        </p:txBody>
      </p:sp>
      <p:sp>
        <p:nvSpPr>
          <p:cNvPr id="11" name="Content Placeholder 8">
            <a:extLst>
              <a:ext uri="{FF2B5EF4-FFF2-40B4-BE49-F238E27FC236}">
                <a16:creationId xmlns:a16="http://schemas.microsoft.com/office/drawing/2014/main" id="{8CA9D6F4-0438-49B8-BE78-D57257C12AF1}"/>
              </a:ext>
            </a:extLst>
          </p:cNvPr>
          <p:cNvSpPr txBox="1">
            <a:spLocks/>
          </p:cNvSpPr>
          <p:nvPr/>
        </p:nvSpPr>
        <p:spPr>
          <a:xfrm>
            <a:off x="6205959" y="1187846"/>
            <a:ext cx="5665306" cy="488156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p>
        </p:txBody>
      </p:sp>
    </p:spTree>
    <p:extLst>
      <p:ext uri="{BB962C8B-B14F-4D97-AF65-F5344CB8AC3E}">
        <p14:creationId xmlns:p14="http://schemas.microsoft.com/office/powerpoint/2010/main" val="302900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860D76-0980-4F59-9BF8-225FBE5BD4F0}"/>
              </a:ext>
            </a:extLst>
          </p:cNvPr>
          <p:cNvSpPr>
            <a:spLocks noGrp="1"/>
          </p:cNvSpPr>
          <p:nvPr>
            <p:ph type="title"/>
          </p:nvPr>
        </p:nvSpPr>
        <p:spPr/>
        <p:txBody>
          <a:bodyPr/>
          <a:lstStyle/>
          <a:p>
            <a:r>
              <a:rPr lang="en-GB" dirty="0"/>
              <a:t>ICA Briefing</a:t>
            </a:r>
          </a:p>
        </p:txBody>
      </p:sp>
      <p:sp>
        <p:nvSpPr>
          <p:cNvPr id="6" name="Text Placeholder 5">
            <a:extLst>
              <a:ext uri="{FF2B5EF4-FFF2-40B4-BE49-F238E27FC236}">
                <a16:creationId xmlns:a16="http://schemas.microsoft.com/office/drawing/2014/main" id="{8DC69E83-38A6-4883-8ABF-4BD2C99B7653}"/>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08E1A893-72F3-4D3D-AC42-39277FFCBE89}"/>
              </a:ext>
            </a:extLst>
          </p:cNvPr>
          <p:cNvSpPr>
            <a:spLocks noGrp="1"/>
          </p:cNvSpPr>
          <p:nvPr>
            <p:ph type="sldNum" sz="quarter" idx="12"/>
          </p:nvPr>
        </p:nvSpPr>
        <p:spPr/>
        <p:txBody>
          <a:bodyPr/>
          <a:lstStyle/>
          <a:p>
            <a:fld id="{7CC91C18-2D9D-461C-87BF-48086B644113}" type="slidenum">
              <a:rPr lang="en-GB" smtClean="0"/>
              <a:t>3</a:t>
            </a:fld>
            <a:endParaRPr lang="en-GB" dirty="0"/>
          </a:p>
        </p:txBody>
      </p:sp>
    </p:spTree>
    <p:extLst>
      <p:ext uri="{BB962C8B-B14F-4D97-AF65-F5344CB8AC3E}">
        <p14:creationId xmlns:p14="http://schemas.microsoft.com/office/powerpoint/2010/main" val="230472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4C9AD16-AA54-4E89-ABAA-FA5455C5AEEA}"/>
              </a:ext>
            </a:extLst>
          </p:cNvPr>
          <p:cNvSpPr>
            <a:spLocks noGrp="1"/>
          </p:cNvSpPr>
          <p:nvPr>
            <p:ph type="title"/>
          </p:nvPr>
        </p:nvSpPr>
        <p:spPr/>
        <p:txBody>
          <a:bodyPr/>
          <a:lstStyle/>
          <a:p>
            <a:r>
              <a:rPr lang="en-GB" dirty="0"/>
              <a:t>Discussion/Q &amp; A</a:t>
            </a:r>
          </a:p>
        </p:txBody>
      </p:sp>
      <p:sp>
        <p:nvSpPr>
          <p:cNvPr id="5" name="Slide Number Placeholder 4">
            <a:extLst>
              <a:ext uri="{FF2B5EF4-FFF2-40B4-BE49-F238E27FC236}">
                <a16:creationId xmlns:a16="http://schemas.microsoft.com/office/drawing/2014/main" id="{D73FE9B7-272D-4761-9015-EB30418E59FB}"/>
              </a:ext>
            </a:extLst>
          </p:cNvPr>
          <p:cNvSpPr>
            <a:spLocks noGrp="1"/>
          </p:cNvSpPr>
          <p:nvPr>
            <p:ph type="sldNum" sz="quarter" idx="12"/>
          </p:nvPr>
        </p:nvSpPr>
        <p:spPr/>
        <p:txBody>
          <a:bodyPr/>
          <a:lstStyle/>
          <a:p>
            <a:fld id="{7CC91C18-2D9D-461C-87BF-48086B644113}" type="slidenum">
              <a:rPr lang="en-GB" smtClean="0"/>
              <a:t>4</a:t>
            </a:fld>
            <a:endParaRPr lang="en-GB" dirty="0"/>
          </a:p>
        </p:txBody>
      </p:sp>
      <p:sp>
        <p:nvSpPr>
          <p:cNvPr id="7" name="Rectangle: Rounded Corners 6">
            <a:extLst>
              <a:ext uri="{FF2B5EF4-FFF2-40B4-BE49-F238E27FC236}">
                <a16:creationId xmlns:a16="http://schemas.microsoft.com/office/drawing/2014/main" id="{6C300C0F-2F80-4668-A708-B575662BA559}"/>
              </a:ext>
            </a:extLst>
          </p:cNvPr>
          <p:cNvSpPr/>
          <p:nvPr/>
        </p:nvSpPr>
        <p:spPr>
          <a:xfrm>
            <a:off x="360000" y="1676400"/>
            <a:ext cx="11374799" cy="914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3600" dirty="0"/>
              <a:t>GAS </a:t>
            </a:r>
            <a:r>
              <a:rPr lang="en-GB" sz="3600"/>
              <a:t>Java Prototype [</a:t>
            </a:r>
            <a:r>
              <a:rPr lang="en-GB" sz="3600" dirty="0"/>
              <a:t>70%]</a:t>
            </a:r>
          </a:p>
        </p:txBody>
      </p:sp>
      <p:sp>
        <p:nvSpPr>
          <p:cNvPr id="8" name="Rectangle: Rounded Corners 7">
            <a:extLst>
              <a:ext uri="{FF2B5EF4-FFF2-40B4-BE49-F238E27FC236}">
                <a16:creationId xmlns:a16="http://schemas.microsoft.com/office/drawing/2014/main" id="{2F9847B8-EFC2-493C-A8EC-FF2067EBADE6}"/>
              </a:ext>
            </a:extLst>
          </p:cNvPr>
          <p:cNvSpPr/>
          <p:nvPr/>
        </p:nvSpPr>
        <p:spPr>
          <a:xfrm>
            <a:off x="359998" y="3358938"/>
            <a:ext cx="11374799"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3600" dirty="0"/>
              <a:t>Testing [20%]</a:t>
            </a:r>
          </a:p>
        </p:txBody>
      </p:sp>
      <p:sp>
        <p:nvSpPr>
          <p:cNvPr id="9" name="Rectangle: Rounded Corners 8">
            <a:extLst>
              <a:ext uri="{FF2B5EF4-FFF2-40B4-BE49-F238E27FC236}">
                <a16:creationId xmlns:a16="http://schemas.microsoft.com/office/drawing/2014/main" id="{31737C98-F29A-4E34-A0BE-A19A58328C95}"/>
              </a:ext>
            </a:extLst>
          </p:cNvPr>
          <p:cNvSpPr/>
          <p:nvPr/>
        </p:nvSpPr>
        <p:spPr>
          <a:xfrm>
            <a:off x="359999" y="5041477"/>
            <a:ext cx="11374799"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3600" dirty="0"/>
              <a:t>Report [10%]</a:t>
            </a:r>
          </a:p>
        </p:txBody>
      </p:sp>
    </p:spTree>
    <p:extLst>
      <p:ext uri="{BB962C8B-B14F-4D97-AF65-F5344CB8AC3E}">
        <p14:creationId xmlns:p14="http://schemas.microsoft.com/office/powerpoint/2010/main" val="355416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B67B0E-9D85-4225-8340-C3FF48A3FDEC}"/>
              </a:ext>
            </a:extLst>
          </p:cNvPr>
          <p:cNvSpPr>
            <a:spLocks noGrp="1"/>
          </p:cNvSpPr>
          <p:nvPr>
            <p:ph type="title"/>
          </p:nvPr>
        </p:nvSpPr>
        <p:spPr/>
        <p:txBody>
          <a:bodyPr/>
          <a:lstStyle/>
          <a:p>
            <a:r>
              <a:rPr lang="en-GB" dirty="0"/>
              <a:t>ICA Briefing – GAS Package Prototype</a:t>
            </a:r>
          </a:p>
        </p:txBody>
      </p:sp>
      <p:sp>
        <p:nvSpPr>
          <p:cNvPr id="6" name="Content Placeholder 5">
            <a:extLst>
              <a:ext uri="{FF2B5EF4-FFF2-40B4-BE49-F238E27FC236}">
                <a16:creationId xmlns:a16="http://schemas.microsoft.com/office/drawing/2014/main" id="{A68AE9E5-500F-4A15-9EBA-0FC577AEAAE7}"/>
              </a:ext>
            </a:extLst>
          </p:cNvPr>
          <p:cNvSpPr>
            <a:spLocks noGrp="1"/>
          </p:cNvSpPr>
          <p:nvPr>
            <p:ph sz="half" idx="1"/>
          </p:nvPr>
        </p:nvSpPr>
        <p:spPr/>
        <p:txBody>
          <a:bodyPr/>
          <a:lstStyle/>
          <a:p>
            <a:r>
              <a:rPr lang="en-GB" dirty="0"/>
              <a:t>Individual Assessment</a:t>
            </a:r>
          </a:p>
          <a:p>
            <a:pPr lvl="1"/>
            <a:r>
              <a:rPr lang="en-GB" dirty="0"/>
              <a:t>Academic Integrity &amp; Malpractice</a:t>
            </a:r>
          </a:p>
          <a:p>
            <a:pPr lvl="1"/>
            <a:r>
              <a:rPr lang="en-GB" b="1" u="sng" dirty="0"/>
              <a:t>Plagiarism</a:t>
            </a:r>
          </a:p>
          <a:p>
            <a:r>
              <a:rPr lang="en-GB" dirty="0"/>
              <a:t>Review the ICA documentation</a:t>
            </a:r>
          </a:p>
          <a:p>
            <a:r>
              <a:rPr lang="en-GB" dirty="0"/>
              <a:t>Three parts</a:t>
            </a:r>
          </a:p>
          <a:p>
            <a:pPr lvl="1"/>
            <a:r>
              <a:rPr lang="en-GB" dirty="0"/>
              <a:t>Implementation [70%]</a:t>
            </a:r>
          </a:p>
          <a:p>
            <a:pPr lvl="1"/>
            <a:r>
              <a:rPr lang="en-GB" dirty="0"/>
              <a:t>Testing [20%]</a:t>
            </a:r>
          </a:p>
          <a:p>
            <a:pPr lvl="1"/>
            <a:r>
              <a:rPr lang="en-GB" dirty="0"/>
              <a:t>Report [10%]</a:t>
            </a:r>
          </a:p>
          <a:p>
            <a:r>
              <a:rPr lang="en-GB" dirty="0"/>
              <a:t>Mini-requirements specification</a:t>
            </a:r>
          </a:p>
          <a:p>
            <a:pPr lvl="1"/>
            <a:r>
              <a:rPr lang="en-GB" dirty="0"/>
              <a:t>It’s what the client wants!</a:t>
            </a:r>
          </a:p>
          <a:p>
            <a:endParaRPr lang="en-GB" dirty="0"/>
          </a:p>
        </p:txBody>
      </p:sp>
      <p:sp>
        <p:nvSpPr>
          <p:cNvPr id="7" name="Content Placeholder 6">
            <a:extLst>
              <a:ext uri="{FF2B5EF4-FFF2-40B4-BE49-F238E27FC236}">
                <a16:creationId xmlns:a16="http://schemas.microsoft.com/office/drawing/2014/main" id="{E3AF9DF5-B9CF-4C08-A6AD-6C03A728A778}"/>
              </a:ext>
            </a:extLst>
          </p:cNvPr>
          <p:cNvSpPr>
            <a:spLocks noGrp="1"/>
          </p:cNvSpPr>
          <p:nvPr>
            <p:ph sz="half" idx="2"/>
          </p:nvPr>
        </p:nvSpPr>
        <p:spPr/>
        <p:txBody>
          <a:bodyPr/>
          <a:lstStyle/>
          <a:p>
            <a:r>
              <a:rPr lang="en-GB" dirty="0"/>
              <a:t>Devise a test plan as you go along, not at the end</a:t>
            </a:r>
          </a:p>
          <a:p>
            <a:pPr lvl="1"/>
            <a:r>
              <a:rPr lang="en-GB" dirty="0"/>
              <a:t>Test to fail!</a:t>
            </a:r>
          </a:p>
          <a:p>
            <a:r>
              <a:rPr lang="en-GB" dirty="0"/>
              <a:t>Before submitting – test on lab computers to ensure everything works</a:t>
            </a:r>
          </a:p>
          <a:p>
            <a:pPr lvl="1"/>
            <a:r>
              <a:rPr lang="en-GB" dirty="0"/>
              <a:t>Don’t include absolute or relative file paths that are specific to your computer</a:t>
            </a:r>
          </a:p>
        </p:txBody>
      </p:sp>
      <p:sp>
        <p:nvSpPr>
          <p:cNvPr id="4" name="Slide Number Placeholder 3">
            <a:extLst>
              <a:ext uri="{FF2B5EF4-FFF2-40B4-BE49-F238E27FC236}">
                <a16:creationId xmlns:a16="http://schemas.microsoft.com/office/drawing/2014/main" id="{21DDC48D-CDF7-40A0-BECD-A921BAD7E987}"/>
              </a:ext>
            </a:extLst>
          </p:cNvPr>
          <p:cNvSpPr>
            <a:spLocks noGrp="1"/>
          </p:cNvSpPr>
          <p:nvPr>
            <p:ph type="sldNum" sz="quarter" idx="12"/>
          </p:nvPr>
        </p:nvSpPr>
        <p:spPr/>
        <p:txBody>
          <a:bodyPr/>
          <a:lstStyle/>
          <a:p>
            <a:fld id="{7CC91C18-2D9D-461C-87BF-48086B644113}" type="slidenum">
              <a:rPr lang="en-GB" smtClean="0"/>
              <a:t>5</a:t>
            </a:fld>
            <a:endParaRPr lang="en-GB" dirty="0"/>
          </a:p>
        </p:txBody>
      </p:sp>
    </p:spTree>
    <p:extLst>
      <p:ext uri="{BB962C8B-B14F-4D97-AF65-F5344CB8AC3E}">
        <p14:creationId xmlns:p14="http://schemas.microsoft.com/office/powerpoint/2010/main" val="153278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security and legal issues</a:t>
            </a:r>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5574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84E0E6-E3EC-49CE-B94E-8D685F2D535E}"/>
              </a:ext>
            </a:extLst>
          </p:cNvPr>
          <p:cNvSpPr>
            <a:spLocks noGrp="1"/>
          </p:cNvSpPr>
          <p:nvPr>
            <p:ph type="title"/>
          </p:nvPr>
        </p:nvSpPr>
        <p:spPr/>
        <p:txBody>
          <a:bodyPr/>
          <a:lstStyle/>
          <a:p>
            <a:r>
              <a:rPr lang="en-GB" dirty="0"/>
              <a:t>From the ICA brief</a:t>
            </a:r>
          </a:p>
        </p:txBody>
      </p:sp>
      <p:sp>
        <p:nvSpPr>
          <p:cNvPr id="4" name="Slide Number Placeholder 3">
            <a:extLst>
              <a:ext uri="{FF2B5EF4-FFF2-40B4-BE49-F238E27FC236}">
                <a16:creationId xmlns:a16="http://schemas.microsoft.com/office/drawing/2014/main" id="{83542F57-FA18-4EC2-B080-A13E39EA6DCE}"/>
              </a:ext>
            </a:extLst>
          </p:cNvPr>
          <p:cNvSpPr>
            <a:spLocks noGrp="1"/>
          </p:cNvSpPr>
          <p:nvPr>
            <p:ph type="sldNum" sz="quarter" idx="12"/>
          </p:nvPr>
        </p:nvSpPr>
        <p:spPr/>
        <p:txBody>
          <a:bodyPr/>
          <a:lstStyle/>
          <a:p>
            <a:fld id="{7CC91C18-2D9D-461C-87BF-48086B644113}" type="slidenum">
              <a:rPr lang="en-GB" smtClean="0"/>
              <a:t>7</a:t>
            </a:fld>
            <a:endParaRPr lang="en-GB" dirty="0"/>
          </a:p>
        </p:txBody>
      </p:sp>
      <p:pic>
        <p:nvPicPr>
          <p:cNvPr id="7" name="Picture 9" descr="Graphical user interface, text, application&#10;&#10;Description automatically generated">
            <a:extLst>
              <a:ext uri="{FF2B5EF4-FFF2-40B4-BE49-F238E27FC236}">
                <a16:creationId xmlns:a16="http://schemas.microsoft.com/office/drawing/2014/main" id="{6E9EBD6C-2753-4404-BC9C-38C169332DF7}"/>
              </a:ext>
            </a:extLst>
          </p:cNvPr>
          <p:cNvPicPr>
            <a:picLocks noChangeAspect="1"/>
          </p:cNvPicPr>
          <p:nvPr/>
        </p:nvPicPr>
        <p:blipFill>
          <a:blip r:embed="rId2"/>
          <a:stretch>
            <a:fillRect/>
          </a:stretch>
        </p:blipFill>
        <p:spPr>
          <a:xfrm>
            <a:off x="2514276" y="969184"/>
            <a:ext cx="6858324" cy="5371932"/>
          </a:xfrm>
          <a:prstGeom prst="rect">
            <a:avLst/>
          </a:prstGeom>
        </p:spPr>
      </p:pic>
      <p:sp>
        <p:nvSpPr>
          <p:cNvPr id="8" name="Rectangle: Rounded Corners 7">
            <a:extLst>
              <a:ext uri="{FF2B5EF4-FFF2-40B4-BE49-F238E27FC236}">
                <a16:creationId xmlns:a16="http://schemas.microsoft.com/office/drawing/2014/main" id="{DAA19061-2131-4554-B93B-0B6F147CAA9B}"/>
              </a:ext>
            </a:extLst>
          </p:cNvPr>
          <p:cNvSpPr/>
          <p:nvPr/>
        </p:nvSpPr>
        <p:spPr>
          <a:xfrm>
            <a:off x="2667000" y="2863977"/>
            <a:ext cx="6553200" cy="1454725"/>
          </a:xfrm>
          <a:prstGeom prst="roundRect">
            <a:avLst/>
          </a:prstGeom>
          <a:noFill/>
          <a:ln w="317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831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5C6A-CA92-473A-A91D-5DD3B0B8D94F}"/>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AEBAD37F-EEDC-4F7C-A17D-CE515AC09D41}"/>
              </a:ext>
            </a:extLst>
          </p:cNvPr>
          <p:cNvSpPr>
            <a:spLocks noGrp="1"/>
          </p:cNvSpPr>
          <p:nvPr>
            <p:ph idx="1"/>
          </p:nvPr>
        </p:nvSpPr>
        <p:spPr/>
        <p:txBody>
          <a:bodyPr/>
          <a:lstStyle/>
          <a:p>
            <a:r>
              <a:rPr lang="en-GB" sz="4400" dirty="0"/>
              <a:t>In the past few weeks:</a:t>
            </a:r>
          </a:p>
          <a:p>
            <a:pPr lvl="1"/>
            <a:r>
              <a:rPr lang="en-GB" sz="4000" dirty="0"/>
              <a:t>When have you given out data about yourself?</a:t>
            </a:r>
          </a:p>
          <a:p>
            <a:pPr lvl="1"/>
            <a:r>
              <a:rPr lang="en-GB" sz="4000" dirty="0"/>
              <a:t>Which companies have made use of your data?</a:t>
            </a:r>
          </a:p>
          <a:p>
            <a:pPr lvl="1"/>
            <a:r>
              <a:rPr lang="en-GB" sz="4000" dirty="0"/>
              <a:t>What has that data been used for?</a:t>
            </a:r>
          </a:p>
          <a:p>
            <a:pPr lvl="1"/>
            <a:r>
              <a:rPr lang="en-GB" sz="4000" dirty="0"/>
              <a:t>Why?</a:t>
            </a:r>
          </a:p>
        </p:txBody>
      </p:sp>
      <p:sp>
        <p:nvSpPr>
          <p:cNvPr id="4" name="Slide Number Placeholder 3">
            <a:extLst>
              <a:ext uri="{FF2B5EF4-FFF2-40B4-BE49-F238E27FC236}">
                <a16:creationId xmlns:a16="http://schemas.microsoft.com/office/drawing/2014/main" id="{B8D1629F-90B7-4EAB-A60B-8AE8A0D9614C}"/>
              </a:ext>
            </a:extLst>
          </p:cNvPr>
          <p:cNvSpPr>
            <a:spLocks noGrp="1"/>
          </p:cNvSpPr>
          <p:nvPr>
            <p:ph type="sldNum" sz="quarter" idx="12"/>
          </p:nvPr>
        </p:nvSpPr>
        <p:spPr/>
        <p:txBody>
          <a:bodyPr/>
          <a:lstStyle/>
          <a:p>
            <a:fld id="{7CC91C18-2D9D-461C-87BF-48086B644113}" type="slidenum">
              <a:rPr lang="en-GB" smtClean="0"/>
              <a:t>8</a:t>
            </a:fld>
            <a:endParaRPr lang="en-GB" dirty="0"/>
          </a:p>
        </p:txBody>
      </p:sp>
    </p:spTree>
    <p:extLst>
      <p:ext uri="{BB962C8B-B14F-4D97-AF65-F5344CB8AC3E}">
        <p14:creationId xmlns:p14="http://schemas.microsoft.com/office/powerpoint/2010/main" val="130790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208F-E047-42FE-B2FF-21B1835F3E72}"/>
              </a:ext>
            </a:extLst>
          </p:cNvPr>
          <p:cNvSpPr>
            <a:spLocks noGrp="1"/>
          </p:cNvSpPr>
          <p:nvPr>
            <p:ph type="title"/>
          </p:nvPr>
        </p:nvSpPr>
        <p:spPr/>
        <p:txBody>
          <a:bodyPr/>
          <a:lstStyle/>
          <a:p>
            <a:r>
              <a:rPr lang="en-GB" dirty="0"/>
              <a:t>Introduction to Data Protection</a:t>
            </a:r>
          </a:p>
        </p:txBody>
      </p:sp>
      <p:sp>
        <p:nvSpPr>
          <p:cNvPr id="3" name="Content Placeholder 2">
            <a:extLst>
              <a:ext uri="{FF2B5EF4-FFF2-40B4-BE49-F238E27FC236}">
                <a16:creationId xmlns:a16="http://schemas.microsoft.com/office/drawing/2014/main" id="{F6AB77F5-664F-409B-A1B8-4F5B8543376D}"/>
              </a:ext>
            </a:extLst>
          </p:cNvPr>
          <p:cNvSpPr>
            <a:spLocks noGrp="1"/>
          </p:cNvSpPr>
          <p:nvPr>
            <p:ph idx="1"/>
          </p:nvPr>
        </p:nvSpPr>
        <p:spPr/>
        <p:txBody>
          <a:bodyPr/>
          <a:lstStyle/>
          <a:p>
            <a:r>
              <a:rPr lang="en-GB" sz="3600" dirty="0"/>
              <a:t>The main legislation regarding data protection is the </a:t>
            </a:r>
            <a:r>
              <a:rPr lang="en-GB" sz="3600" dirty="0">
                <a:hlinkClick r:id="rId2"/>
              </a:rPr>
              <a:t>Data Protection Act (2018)</a:t>
            </a:r>
            <a:endParaRPr lang="en-GB" sz="3600" dirty="0"/>
          </a:p>
          <a:p>
            <a:pPr lvl="1"/>
            <a:r>
              <a:rPr lang="en-GB" sz="3200" dirty="0"/>
              <a:t>The UK implementation of GDPR</a:t>
            </a:r>
          </a:p>
          <a:p>
            <a:r>
              <a:rPr lang="en-GB" sz="3600" dirty="0"/>
              <a:t>What we will look at:</a:t>
            </a:r>
          </a:p>
          <a:p>
            <a:pPr lvl="1"/>
            <a:r>
              <a:rPr lang="en-GB" sz="3200" dirty="0"/>
              <a:t>Why do we need to protect data?</a:t>
            </a:r>
          </a:p>
          <a:p>
            <a:pPr lvl="1"/>
            <a:r>
              <a:rPr lang="en-GB" sz="3200" dirty="0"/>
              <a:t>What happens when things go wrong</a:t>
            </a:r>
          </a:p>
          <a:p>
            <a:pPr lvl="1"/>
            <a:r>
              <a:rPr lang="en-GB" sz="3200" dirty="0"/>
              <a:t>Your data and rights under the act</a:t>
            </a:r>
          </a:p>
          <a:p>
            <a:pPr lvl="1"/>
            <a:endParaRPr lang="en-GB" sz="3200" dirty="0"/>
          </a:p>
        </p:txBody>
      </p:sp>
      <p:sp>
        <p:nvSpPr>
          <p:cNvPr id="4" name="Slide Number Placeholder 3">
            <a:extLst>
              <a:ext uri="{FF2B5EF4-FFF2-40B4-BE49-F238E27FC236}">
                <a16:creationId xmlns:a16="http://schemas.microsoft.com/office/drawing/2014/main" id="{11978B19-59C9-46F1-BE81-CE6FDFCC8B5B}"/>
              </a:ext>
            </a:extLst>
          </p:cNvPr>
          <p:cNvSpPr>
            <a:spLocks noGrp="1"/>
          </p:cNvSpPr>
          <p:nvPr>
            <p:ph type="sldNum" sz="quarter" idx="12"/>
          </p:nvPr>
        </p:nvSpPr>
        <p:spPr/>
        <p:txBody>
          <a:bodyPr/>
          <a:lstStyle/>
          <a:p>
            <a:fld id="{7CC91C18-2D9D-461C-87BF-48086B644113}" type="slidenum">
              <a:rPr lang="en-GB" smtClean="0"/>
              <a:t>9</a:t>
            </a:fld>
            <a:endParaRPr lang="en-GB" dirty="0"/>
          </a:p>
        </p:txBody>
      </p:sp>
    </p:spTree>
    <p:extLst>
      <p:ext uri="{BB962C8B-B14F-4D97-AF65-F5344CB8AC3E}">
        <p14:creationId xmlns:p14="http://schemas.microsoft.com/office/powerpoint/2010/main" val="4229686094"/>
      </p:ext>
    </p:extLst>
  </p:cSld>
  <p:clrMapOvr>
    <a:masterClrMapping/>
  </p:clrMapOvr>
</p:sld>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8970A9"/>
      </a:dk2>
      <a:lt2>
        <a:srgbClr val="BFBFBF"/>
      </a:lt2>
      <a:accent1>
        <a:srgbClr val="6C2787"/>
      </a:accent1>
      <a:accent2>
        <a:srgbClr val="F79646"/>
      </a:accent2>
      <a:accent3>
        <a:srgbClr val="9BBB59"/>
      </a:accent3>
      <a:accent4>
        <a:srgbClr val="C0504D"/>
      </a:accent4>
      <a:accent5>
        <a:srgbClr val="4F81BD"/>
      </a:accent5>
      <a:accent6>
        <a:srgbClr val="4BACC6"/>
      </a:accent6>
      <a:hlink>
        <a:srgbClr val="0563C1"/>
      </a:hlink>
      <a:folHlink>
        <a:srgbClr val="F7964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2767</TotalTime>
  <Words>1237</Words>
  <Application>Microsoft Office PowerPoint</Application>
  <PresentationFormat>Widescreen</PresentationFormat>
  <Paragraphs>157</Paragraphs>
  <Slides>23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1_Office Theme</vt:lpstr>
      <vt:lpstr>Object-Oriented Development (CIS1056-N)</vt:lpstr>
      <vt:lpstr>Introduction</vt:lpstr>
      <vt:lpstr>ICA Briefing</vt:lpstr>
      <vt:lpstr>Discussion/Q &amp; A</vt:lpstr>
      <vt:lpstr>ICA Briefing – GAS Package Prototype</vt:lpstr>
      <vt:lpstr>Data security and legal issues</vt:lpstr>
      <vt:lpstr>From the ICA brief</vt:lpstr>
      <vt:lpstr>Data</vt:lpstr>
      <vt:lpstr>Introduction to Data Protection</vt:lpstr>
      <vt:lpstr>What does Facebook know about you?</vt:lpstr>
      <vt:lpstr>Look after your Digital Reputation</vt:lpstr>
      <vt:lpstr>What they do with this data</vt:lpstr>
      <vt:lpstr>Data and information has value</vt:lpstr>
      <vt:lpstr>Data Protection Principles</vt:lpstr>
      <vt:lpstr>Data Protection Principles (cont.)</vt:lpstr>
      <vt:lpstr>What data does a company hold?</vt:lpstr>
      <vt:lpstr>Data</vt:lpstr>
      <vt:lpstr>What happens when things go wrong</vt:lpstr>
      <vt:lpstr>Consequences</vt:lpstr>
      <vt:lpstr>Consequences</vt:lpstr>
      <vt:lpstr>Your duties under the Act as a software developer</vt:lpstr>
      <vt:lpstr>Your duties as a software developer</vt:lpstr>
      <vt:lpstr>Final words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Applications Development (CIS1011-N)</dc:title>
  <dc:creator>Curry, Christopher</dc:creator>
  <cp:lastModifiedBy>Mead, Steven</cp:lastModifiedBy>
  <cp:revision>24</cp:revision>
  <dcterms:created xsi:type="dcterms:W3CDTF">2022-09-29T10:01:59Z</dcterms:created>
  <dcterms:modified xsi:type="dcterms:W3CDTF">2022-11-10T13:39:32Z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2022-02-09T00:00:00Z</vt:filetime>
  </property>
  <property fmtid="{D5CDD505-2E9C-101B-9397-08002B2CF9AE}" pid="3" name="Creator">
    <vt:lpwstr>Microsoft® PowerPoint® for Microsoft 365</vt:lpwstr>
  </property>
  <property fmtid="{D5CDD505-2E9C-101B-9397-08002B2CF9AE}" pid="4" name="LastSaved">
    <vt:filetime>2022-09-29T00:00:00Z</vt:filetime>
  </property>
  <property fmtid="{D5CDD505-2E9C-101B-9397-08002B2CF9AE}" pid="5" name="Producer">
    <vt:lpwstr>Microsoft® PowerPoint® for Microsoft 365</vt:lpwstr>
  </property>
</Properties>
</file>