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13" r:id="rId1"/>
  </p:sldMasterIdLst>
  <p:notesMasterIdLst>
    <p:notesMasterId r:id="rId36"/>
  </p:notesMasterIdLst>
  <p:handoutMasterIdLst>
    <p:handoutMasterId r:id="rId37"/>
  </p:handoutMasterIdLst>
  <p:sldIdLst>
    <p:sldId id="401" r:id="rId2"/>
    <p:sldId id="361" r:id="rId3"/>
    <p:sldId id="362" r:id="rId4"/>
    <p:sldId id="360" r:id="rId5"/>
    <p:sldId id="379" r:id="rId6"/>
    <p:sldId id="380" r:id="rId7"/>
    <p:sldId id="381" r:id="rId8"/>
    <p:sldId id="382" r:id="rId9"/>
    <p:sldId id="383" r:id="rId10"/>
    <p:sldId id="384" r:id="rId11"/>
    <p:sldId id="385" r:id="rId12"/>
    <p:sldId id="388" r:id="rId13"/>
    <p:sldId id="397" r:id="rId14"/>
    <p:sldId id="387" r:id="rId15"/>
    <p:sldId id="386" r:id="rId16"/>
    <p:sldId id="389" r:id="rId17"/>
    <p:sldId id="390" r:id="rId18"/>
    <p:sldId id="398" r:id="rId19"/>
    <p:sldId id="399" r:id="rId20"/>
    <p:sldId id="391" r:id="rId21"/>
    <p:sldId id="393" r:id="rId22"/>
    <p:sldId id="394" r:id="rId23"/>
    <p:sldId id="395" r:id="rId24"/>
    <p:sldId id="396" r:id="rId25"/>
    <p:sldId id="400" r:id="rId26"/>
    <p:sldId id="405" r:id="rId27"/>
    <p:sldId id="407" r:id="rId28"/>
    <p:sldId id="408" r:id="rId29"/>
    <p:sldId id="409" r:id="rId30"/>
    <p:sldId id="406" r:id="rId31"/>
    <p:sldId id="402" r:id="rId32"/>
    <p:sldId id="403" r:id="rId33"/>
    <p:sldId id="404" r:id="rId34"/>
    <p:sldId id="410" r:id="rId35"/>
  </p:sldIdLst>
  <p:sldSz cx="12192000" cy="6858000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1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E41354-1274-412F-B989-6E0923CCC2E5}" v="500" dt="2022-11-21T11:17:56.5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ad, Steven" userId="S::steven.j.mead@tees.ac.uk::f4ab466b-df44-4c28-8ef2-9a3c4663d748" providerId="AD" clId="Web-{BF583A12-B9ED-42A7-896E-18566B1223B6}"/>
    <pc:docChg chg="addSld modSld">
      <pc:chgData name="Mead, Steven" userId="S::steven.j.mead@tees.ac.uk::f4ab466b-df44-4c28-8ef2-9a3c4663d748" providerId="AD" clId="Web-{BF583A12-B9ED-42A7-896E-18566B1223B6}" dt="2022-11-18T20:08:46.708" v="8" actId="20577"/>
      <pc:docMkLst>
        <pc:docMk/>
      </pc:docMkLst>
      <pc:sldChg chg="addSp delSp modSp new">
        <pc:chgData name="Mead, Steven" userId="S::steven.j.mead@tees.ac.uk::f4ab466b-df44-4c28-8ef2-9a3c4663d748" providerId="AD" clId="Web-{BF583A12-B9ED-42A7-896E-18566B1223B6}" dt="2022-11-18T20:08:46.708" v="8" actId="20577"/>
        <pc:sldMkLst>
          <pc:docMk/>
          <pc:sldMk cId="1627282985" sldId="409"/>
        </pc:sldMkLst>
        <pc:spChg chg="del">
          <ac:chgData name="Mead, Steven" userId="S::steven.j.mead@tees.ac.uk::f4ab466b-df44-4c28-8ef2-9a3c4663d748" providerId="AD" clId="Web-{BF583A12-B9ED-42A7-896E-18566B1223B6}" dt="2022-11-18T20:01:55.549" v="1"/>
          <ac:spMkLst>
            <pc:docMk/>
            <pc:sldMk cId="1627282985" sldId="409"/>
            <ac:spMk id="3" creationId="{32089562-274A-816A-19CE-9C71079300A7}"/>
          </ac:spMkLst>
        </pc:spChg>
        <pc:spChg chg="add mod">
          <ac:chgData name="Mead, Steven" userId="S::steven.j.mead@tees.ac.uk::f4ab466b-df44-4c28-8ef2-9a3c4663d748" providerId="AD" clId="Web-{BF583A12-B9ED-42A7-896E-18566B1223B6}" dt="2022-11-18T20:01:56.284" v="3"/>
          <ac:spMkLst>
            <pc:docMk/>
            <pc:sldMk cId="1627282985" sldId="409"/>
            <ac:spMk id="4" creationId="{4B16B740-EE26-B1F9-62F9-22E43ABA0F8A}"/>
          </ac:spMkLst>
        </pc:spChg>
        <pc:spChg chg="mod">
          <ac:chgData name="Mead, Steven" userId="S::steven.j.mead@tees.ac.uk::f4ab466b-df44-4c28-8ef2-9a3c4663d748" providerId="AD" clId="Web-{BF583A12-B9ED-42A7-896E-18566B1223B6}" dt="2022-11-18T20:08:46.708" v="8" actId="20577"/>
          <ac:spMkLst>
            <pc:docMk/>
            <pc:sldMk cId="1627282985" sldId="409"/>
            <ac:spMk id="5" creationId="{67E07ED8-B138-48A3-876D-DD3C5FA4D424}"/>
          </ac:spMkLst>
        </pc:spChg>
      </pc:sldChg>
    </pc:docChg>
  </pc:docChgLst>
  <pc:docChgLst>
    <pc:chgData name="Mead, Steven" userId="S::steven.j.mead@tees.ac.uk::f4ab466b-df44-4c28-8ef2-9a3c4663d748" providerId="AD" clId="Web-{47FD5B47-F009-2BBF-7E98-761C73FE56C2}"/>
    <pc:docChg chg="modSld sldOrd">
      <pc:chgData name="Mead, Steven" userId="S::steven.j.mead@tees.ac.uk::f4ab466b-df44-4c28-8ef2-9a3c4663d748" providerId="AD" clId="Web-{47FD5B47-F009-2BBF-7E98-761C73FE56C2}" dt="2021-11-14T19:38:58.388" v="17" actId="14100"/>
      <pc:docMkLst>
        <pc:docMk/>
      </pc:docMkLst>
      <pc:sldChg chg="addSp delSp modSp ord">
        <pc:chgData name="Mead, Steven" userId="S::steven.j.mead@tees.ac.uk::f4ab466b-df44-4c28-8ef2-9a3c4663d748" providerId="AD" clId="Web-{47FD5B47-F009-2BBF-7E98-761C73FE56C2}" dt="2021-11-14T19:38:58.388" v="17" actId="14100"/>
        <pc:sldMkLst>
          <pc:docMk/>
          <pc:sldMk cId="3515692630" sldId="398"/>
        </pc:sldMkLst>
        <pc:spChg chg="add del mod">
          <ac:chgData name="Mead, Steven" userId="S::steven.j.mead@tees.ac.uk::f4ab466b-df44-4c28-8ef2-9a3c4663d748" providerId="AD" clId="Web-{47FD5B47-F009-2BBF-7E98-761C73FE56C2}" dt="2021-11-14T19:38:17.198" v="5"/>
          <ac:spMkLst>
            <pc:docMk/>
            <pc:sldMk cId="3515692630" sldId="398"/>
            <ac:spMk id="4" creationId="{E634987F-606E-48E1-9052-A4EF90AD61A3}"/>
          </ac:spMkLst>
        </pc:spChg>
        <pc:spChg chg="add del mod">
          <ac:chgData name="Mead, Steven" userId="S::steven.j.mead@tees.ac.uk::f4ab466b-df44-4c28-8ef2-9a3c4663d748" providerId="AD" clId="Web-{47FD5B47-F009-2BBF-7E98-761C73FE56C2}" dt="2021-11-14T19:38:52.388" v="13"/>
          <ac:spMkLst>
            <pc:docMk/>
            <pc:sldMk cId="3515692630" sldId="398"/>
            <ac:spMk id="5" creationId="{EEDD2541-EB93-4631-9EFC-EBDDA60CC646}"/>
          </ac:spMkLst>
        </pc:spChg>
        <pc:spChg chg="add mod">
          <ac:chgData name="Mead, Steven" userId="S::steven.j.mead@tees.ac.uk::f4ab466b-df44-4c28-8ef2-9a3c4663d748" providerId="AD" clId="Web-{47FD5B47-F009-2BBF-7E98-761C73FE56C2}" dt="2021-11-14T19:38:58.388" v="17" actId="14100"/>
          <ac:spMkLst>
            <pc:docMk/>
            <pc:sldMk cId="3515692630" sldId="398"/>
            <ac:spMk id="6" creationId="{276E5A26-B7DB-4A03-B146-F376220371AD}"/>
          </ac:spMkLst>
        </pc:spChg>
      </pc:sldChg>
    </pc:docChg>
  </pc:docChgLst>
  <pc:docChgLst>
    <pc:chgData name="Steven James Mead" userId="5dd59d7f7ffb0de5" providerId="LiveId" clId="{FA83D622-6F8D-4D7D-90AB-4954C892373F}"/>
    <pc:docChg chg="undo redo custSel addSld delSld modSld sldOrd delMainMaster modMainMaster modNotesMaster">
      <pc:chgData name="Steven James Mead" userId="5dd59d7f7ffb0de5" providerId="LiveId" clId="{FA83D622-6F8D-4D7D-90AB-4954C892373F}" dt="2021-11-15T19:41:25.555" v="9380" actId="3064"/>
      <pc:docMkLst>
        <pc:docMk/>
      </pc:docMkLst>
      <pc:sldChg chg="modSp del modNotes">
        <pc:chgData name="Steven James Mead" userId="5dd59d7f7ffb0de5" providerId="LiveId" clId="{FA83D622-6F8D-4D7D-90AB-4954C892373F}" dt="2021-11-14T17:26:39.266" v="590" actId="47"/>
        <pc:sldMkLst>
          <pc:docMk/>
          <pc:sldMk cId="0" sldId="257"/>
        </pc:sldMkLst>
        <pc:spChg chg="mod">
          <ac:chgData name="Steven James Mead" userId="5dd59d7f7ffb0de5" providerId="LiveId" clId="{FA83D622-6F8D-4D7D-90AB-4954C892373F}" dt="2021-11-12T11:18:39.560" v="36"/>
          <ac:spMkLst>
            <pc:docMk/>
            <pc:sldMk cId="0" sldId="257"/>
            <ac:spMk id="13314" creationId="{00000000-0000-0000-0000-000000000000}"/>
          </ac:spMkLst>
        </pc:spChg>
        <pc:spChg chg="mod">
          <ac:chgData name="Steven James Mead" userId="5dd59d7f7ffb0de5" providerId="LiveId" clId="{FA83D622-6F8D-4D7D-90AB-4954C892373F}" dt="2021-11-12T11:18:39.560" v="36"/>
          <ac:spMkLst>
            <pc:docMk/>
            <pc:sldMk cId="0" sldId="257"/>
            <ac:spMk id="13315" creationId="{00000000-0000-0000-0000-000000000000}"/>
          </ac:spMkLst>
        </pc:spChg>
      </pc:sldChg>
      <pc:sldChg chg="addSp delSp modSp del mod modClrScheme modAnim chgLayout">
        <pc:chgData name="Steven James Mead" userId="5dd59d7f7ffb0de5" providerId="LiveId" clId="{FA83D622-6F8D-4D7D-90AB-4954C892373F}" dt="2021-11-14T16:48:16.176" v="177" actId="47"/>
        <pc:sldMkLst>
          <pc:docMk/>
          <pc:sldMk cId="0" sldId="259"/>
        </pc:sldMkLst>
        <pc:spChg chg="add del mod ord">
          <ac:chgData name="Steven James Mead" userId="5dd59d7f7ffb0de5" providerId="LiveId" clId="{FA83D622-6F8D-4D7D-90AB-4954C892373F}" dt="2021-11-13T13:32:52.849" v="129" actId="478"/>
          <ac:spMkLst>
            <pc:docMk/>
            <pc:sldMk cId="0" sldId="259"/>
            <ac:spMk id="2" creationId="{02AE3E50-E56B-496C-9C56-936AA96109ED}"/>
          </ac:spMkLst>
        </pc:spChg>
        <pc:spChg chg="add del mod ord">
          <ac:chgData name="Steven James Mead" userId="5dd59d7f7ffb0de5" providerId="LiveId" clId="{FA83D622-6F8D-4D7D-90AB-4954C892373F}" dt="2021-11-13T13:32:53.945" v="130" actId="478"/>
          <ac:spMkLst>
            <pc:docMk/>
            <pc:sldMk cId="0" sldId="259"/>
            <ac:spMk id="3" creationId="{DE9508CE-D192-4B50-9B8D-B2789A4D25B5}"/>
          </ac:spMkLst>
        </pc:spChg>
        <pc:spChg chg="mod">
          <ac:chgData name="Steven James Mead" userId="5dd59d7f7ffb0de5" providerId="LiveId" clId="{FA83D622-6F8D-4D7D-90AB-4954C892373F}" dt="2021-11-13T13:38:45.743" v="156" actId="14100"/>
          <ac:spMkLst>
            <pc:docMk/>
            <pc:sldMk cId="0" sldId="259"/>
            <ac:spMk id="123" creationId="{00000000-0000-0000-0000-000000000000}"/>
          </ac:spMkLst>
        </pc:spChg>
      </pc:sldChg>
      <pc:sldChg chg="addSp delSp modSp del mod modClrScheme chgLayout">
        <pc:chgData name="Steven James Mead" userId="5dd59d7f7ffb0de5" providerId="LiveId" clId="{FA83D622-6F8D-4D7D-90AB-4954C892373F}" dt="2021-11-14T16:48:17.030" v="178" actId="47"/>
        <pc:sldMkLst>
          <pc:docMk/>
          <pc:sldMk cId="0" sldId="260"/>
        </pc:sldMkLst>
        <pc:spChg chg="add del mod ord">
          <ac:chgData name="Steven James Mead" userId="5dd59d7f7ffb0de5" providerId="LiveId" clId="{FA83D622-6F8D-4D7D-90AB-4954C892373F}" dt="2021-11-13T13:29:32.010" v="124" actId="478"/>
          <ac:spMkLst>
            <pc:docMk/>
            <pc:sldMk cId="0" sldId="260"/>
            <ac:spMk id="2" creationId="{78A8B8E3-C192-4838-9FD8-2414CEAC7DFF}"/>
          </ac:spMkLst>
        </pc:spChg>
        <pc:spChg chg="add del mod ord">
          <ac:chgData name="Steven James Mead" userId="5dd59d7f7ffb0de5" providerId="LiveId" clId="{FA83D622-6F8D-4D7D-90AB-4954C892373F}" dt="2021-11-13T13:29:28.647" v="123" actId="478"/>
          <ac:spMkLst>
            <pc:docMk/>
            <pc:sldMk cId="0" sldId="260"/>
            <ac:spMk id="3" creationId="{6A81218C-3A7D-48B0-9829-67DE71CCB338}"/>
          </ac:spMkLst>
        </pc:spChg>
      </pc:sldChg>
      <pc:sldChg chg="addSp delSp modSp del mod modClrScheme chgLayout">
        <pc:chgData name="Steven James Mead" userId="5dd59d7f7ffb0de5" providerId="LiveId" clId="{FA83D622-6F8D-4D7D-90AB-4954C892373F}" dt="2021-11-14T16:48:17.452" v="179" actId="47"/>
        <pc:sldMkLst>
          <pc:docMk/>
          <pc:sldMk cId="0" sldId="261"/>
        </pc:sldMkLst>
        <pc:spChg chg="add del mod ord">
          <ac:chgData name="Steven James Mead" userId="5dd59d7f7ffb0de5" providerId="LiveId" clId="{FA83D622-6F8D-4D7D-90AB-4954C892373F}" dt="2021-11-13T13:29:36.457" v="126" actId="478"/>
          <ac:spMkLst>
            <pc:docMk/>
            <pc:sldMk cId="0" sldId="261"/>
            <ac:spMk id="2" creationId="{27555819-0B87-4D73-A9B1-8DD45A69A5D9}"/>
          </ac:spMkLst>
        </pc:spChg>
        <pc:spChg chg="add del mod ord">
          <ac:chgData name="Steven James Mead" userId="5dd59d7f7ffb0de5" providerId="LiveId" clId="{FA83D622-6F8D-4D7D-90AB-4954C892373F}" dt="2021-11-13T13:29:34.803" v="125" actId="478"/>
          <ac:spMkLst>
            <pc:docMk/>
            <pc:sldMk cId="0" sldId="261"/>
            <ac:spMk id="3" creationId="{2F00B0E1-1694-41A2-8CA9-FB01868A1E2B}"/>
          </ac:spMkLst>
        </pc:spChg>
      </pc:sldChg>
      <pc:sldChg chg="addSp delSp modSp del mod modClrScheme modAnim chgLayout">
        <pc:chgData name="Steven James Mead" userId="5dd59d7f7ffb0de5" providerId="LiveId" clId="{FA83D622-6F8D-4D7D-90AB-4954C892373F}" dt="2021-11-14T16:48:22.076" v="181" actId="47"/>
        <pc:sldMkLst>
          <pc:docMk/>
          <pc:sldMk cId="0" sldId="262"/>
        </pc:sldMkLst>
        <pc:spChg chg="add del mod ord">
          <ac:chgData name="Steven James Mead" userId="5dd59d7f7ffb0de5" providerId="LiveId" clId="{FA83D622-6F8D-4D7D-90AB-4954C892373F}" dt="2021-11-13T13:34:05.257" v="133" actId="478"/>
          <ac:spMkLst>
            <pc:docMk/>
            <pc:sldMk cId="0" sldId="262"/>
            <ac:spMk id="2" creationId="{03F103E7-CB44-46C0-A0CF-3E105390C220}"/>
          </ac:spMkLst>
        </pc:spChg>
        <pc:spChg chg="add del mod ord">
          <ac:chgData name="Steven James Mead" userId="5dd59d7f7ffb0de5" providerId="LiveId" clId="{FA83D622-6F8D-4D7D-90AB-4954C892373F}" dt="2021-11-13T13:34:04.080" v="132" actId="478"/>
          <ac:spMkLst>
            <pc:docMk/>
            <pc:sldMk cId="0" sldId="262"/>
            <ac:spMk id="3" creationId="{285D39BD-1C14-45B5-98AF-44BAB6627900}"/>
          </ac:spMkLst>
        </pc:spChg>
        <pc:spChg chg="mod">
          <ac:chgData name="Steven James Mead" userId="5dd59d7f7ffb0de5" providerId="LiveId" clId="{FA83D622-6F8D-4D7D-90AB-4954C892373F}" dt="2021-11-13T13:35:33.569" v="140" actId="20577"/>
          <ac:spMkLst>
            <pc:docMk/>
            <pc:sldMk cId="0" sldId="262"/>
            <ac:spMk id="216" creationId="{00000000-0000-0000-0000-000000000000}"/>
          </ac:spMkLst>
        </pc:spChg>
      </pc:sldChg>
      <pc:sldChg chg="addSp delSp modSp del mod modClrScheme chgLayout">
        <pc:chgData name="Steven James Mead" userId="5dd59d7f7ffb0de5" providerId="LiveId" clId="{FA83D622-6F8D-4D7D-90AB-4954C892373F}" dt="2021-11-14T16:48:18.917" v="180" actId="47"/>
        <pc:sldMkLst>
          <pc:docMk/>
          <pc:sldMk cId="0" sldId="263"/>
        </pc:sldMkLst>
        <pc:spChg chg="add del mod ord">
          <ac:chgData name="Steven James Mead" userId="5dd59d7f7ffb0de5" providerId="LiveId" clId="{FA83D622-6F8D-4D7D-90AB-4954C892373F}" dt="2021-11-13T13:36:05.133" v="142" actId="478"/>
          <ac:spMkLst>
            <pc:docMk/>
            <pc:sldMk cId="0" sldId="263"/>
            <ac:spMk id="2" creationId="{0FCBCB70-9288-405A-93A6-66477B17AD6E}"/>
          </ac:spMkLst>
        </pc:spChg>
        <pc:spChg chg="add del mod ord">
          <ac:chgData name="Steven James Mead" userId="5dd59d7f7ffb0de5" providerId="LiveId" clId="{FA83D622-6F8D-4D7D-90AB-4954C892373F}" dt="2021-11-13T13:36:03.979" v="141" actId="478"/>
          <ac:spMkLst>
            <pc:docMk/>
            <pc:sldMk cId="0" sldId="263"/>
            <ac:spMk id="3" creationId="{01C75598-ABBD-42A7-8CF6-D99F0931665F}"/>
          </ac:spMkLst>
        </pc:spChg>
        <pc:spChg chg="mod">
          <ac:chgData name="Steven James Mead" userId="5dd59d7f7ffb0de5" providerId="LiveId" clId="{FA83D622-6F8D-4D7D-90AB-4954C892373F}" dt="2021-11-13T13:38:08.877" v="148" actId="6549"/>
          <ac:spMkLst>
            <pc:docMk/>
            <pc:sldMk cId="0" sldId="263"/>
            <ac:spMk id="218" creationId="{00000000-0000-0000-0000-000000000000}"/>
          </ac:spMkLst>
        </pc:spChg>
      </pc:sldChg>
      <pc:sldChg chg="add">
        <pc:chgData name="Steven James Mead" userId="5dd59d7f7ffb0de5" providerId="LiveId" clId="{FA83D622-6F8D-4D7D-90AB-4954C892373F}" dt="2021-11-14T17:26:06.289" v="588"/>
        <pc:sldMkLst>
          <pc:docMk/>
          <pc:sldMk cId="2809154054" sldId="294"/>
        </pc:sldMkLst>
      </pc:sldChg>
      <pc:sldChg chg="del">
        <pc:chgData name="Steven James Mead" userId="5dd59d7f7ffb0de5" providerId="LiveId" clId="{FA83D622-6F8D-4D7D-90AB-4954C892373F}" dt="2021-11-12T11:17:39.476" v="0" actId="47"/>
        <pc:sldMkLst>
          <pc:docMk/>
          <pc:sldMk cId="3729281835" sldId="306"/>
        </pc:sldMkLst>
      </pc:sldChg>
      <pc:sldChg chg="modSp del mod ord chgLayout">
        <pc:chgData name="Steven James Mead" userId="5dd59d7f7ffb0de5" providerId="LiveId" clId="{FA83D622-6F8D-4D7D-90AB-4954C892373F}" dt="2021-11-14T18:41:48.952" v="6214" actId="47"/>
        <pc:sldMkLst>
          <pc:docMk/>
          <pc:sldMk cId="0" sldId="307"/>
        </pc:sldMkLst>
        <pc:spChg chg="mod ord">
          <ac:chgData name="Steven James Mead" userId="5dd59d7f7ffb0de5" providerId="LiveId" clId="{FA83D622-6F8D-4D7D-90AB-4954C892373F}" dt="2021-11-12T11:20:15.129" v="46" actId="700"/>
          <ac:spMkLst>
            <pc:docMk/>
            <pc:sldMk cId="0" sldId="307"/>
            <ac:spMk id="40962" creationId="{00000000-0000-0000-0000-000000000000}"/>
          </ac:spMkLst>
        </pc:spChg>
        <pc:spChg chg="mod ord">
          <ac:chgData name="Steven James Mead" userId="5dd59d7f7ffb0de5" providerId="LiveId" clId="{FA83D622-6F8D-4D7D-90AB-4954C892373F}" dt="2021-11-12T14:13:03.035" v="87" actId="20577"/>
          <ac:spMkLst>
            <pc:docMk/>
            <pc:sldMk cId="0" sldId="307"/>
            <ac:spMk id="40963" creationId="{00000000-0000-0000-0000-000000000000}"/>
          </ac:spMkLst>
        </pc:spChg>
      </pc:sldChg>
      <pc:sldChg chg="modSp del mod ord chgLayout">
        <pc:chgData name="Steven James Mead" userId="5dd59d7f7ffb0de5" providerId="LiveId" clId="{FA83D622-6F8D-4D7D-90AB-4954C892373F}" dt="2021-11-15T18:53:34.516" v="9199" actId="47"/>
        <pc:sldMkLst>
          <pc:docMk/>
          <pc:sldMk cId="0" sldId="308"/>
        </pc:sldMkLst>
        <pc:spChg chg="mod ord">
          <ac:chgData name="Steven James Mead" userId="5dd59d7f7ffb0de5" providerId="LiveId" clId="{FA83D622-6F8D-4D7D-90AB-4954C892373F}" dt="2021-11-12T11:20:15.129" v="46" actId="700"/>
          <ac:spMkLst>
            <pc:docMk/>
            <pc:sldMk cId="0" sldId="308"/>
            <ac:spMk id="3074" creationId="{00000000-0000-0000-0000-000000000000}"/>
          </ac:spMkLst>
        </pc:spChg>
        <pc:spChg chg="mod ord">
          <ac:chgData name="Steven James Mead" userId="5dd59d7f7ffb0de5" providerId="LiveId" clId="{FA83D622-6F8D-4D7D-90AB-4954C892373F}" dt="2021-11-15T18:53:12.982" v="9198" actId="403"/>
          <ac:spMkLst>
            <pc:docMk/>
            <pc:sldMk cId="0" sldId="308"/>
            <ac:spMk id="3075" creationId="{00000000-0000-0000-0000-000000000000}"/>
          </ac:spMkLst>
        </pc:spChg>
      </pc:sldChg>
      <pc:sldChg chg="modSp del mod chgLayout">
        <pc:chgData name="Steven James Mead" userId="5dd59d7f7ffb0de5" providerId="LiveId" clId="{FA83D622-6F8D-4D7D-90AB-4954C892373F}" dt="2021-11-14T18:42:10.542" v="6216" actId="47"/>
        <pc:sldMkLst>
          <pc:docMk/>
          <pc:sldMk cId="0" sldId="309"/>
        </pc:sldMkLst>
        <pc:spChg chg="mod ord">
          <ac:chgData name="Steven James Mead" userId="5dd59d7f7ffb0de5" providerId="LiveId" clId="{FA83D622-6F8D-4D7D-90AB-4954C892373F}" dt="2021-11-12T11:20:15.129" v="46" actId="700"/>
          <ac:spMkLst>
            <pc:docMk/>
            <pc:sldMk cId="0" sldId="309"/>
            <ac:spMk id="4098" creationId="{00000000-0000-0000-0000-000000000000}"/>
          </ac:spMkLst>
        </pc:spChg>
        <pc:spChg chg="mod ord">
          <ac:chgData name="Steven James Mead" userId="5dd59d7f7ffb0de5" providerId="LiveId" clId="{FA83D622-6F8D-4D7D-90AB-4954C892373F}" dt="2021-11-12T14:15:13.211" v="117" actId="27636"/>
          <ac:spMkLst>
            <pc:docMk/>
            <pc:sldMk cId="0" sldId="309"/>
            <ac:spMk id="4099" creationId="{00000000-0000-0000-0000-000000000000}"/>
          </ac:spMkLst>
        </pc:spChg>
      </pc:sldChg>
      <pc:sldChg chg="modSp del mod chgLayout">
        <pc:chgData name="Steven James Mead" userId="5dd59d7f7ffb0de5" providerId="LiveId" clId="{FA83D622-6F8D-4D7D-90AB-4954C892373F}" dt="2021-11-14T18:42:05.934" v="6215" actId="47"/>
        <pc:sldMkLst>
          <pc:docMk/>
          <pc:sldMk cId="0" sldId="310"/>
        </pc:sldMkLst>
        <pc:spChg chg="mod ord">
          <ac:chgData name="Steven James Mead" userId="5dd59d7f7ffb0de5" providerId="LiveId" clId="{FA83D622-6F8D-4D7D-90AB-4954C892373F}" dt="2021-11-12T11:20:15.129" v="46" actId="700"/>
          <ac:spMkLst>
            <pc:docMk/>
            <pc:sldMk cId="0" sldId="310"/>
            <ac:spMk id="6146" creationId="{00000000-0000-0000-0000-000000000000}"/>
          </ac:spMkLst>
        </pc:spChg>
        <pc:spChg chg="mod ord">
          <ac:chgData name="Steven James Mead" userId="5dd59d7f7ffb0de5" providerId="LiveId" clId="{FA83D622-6F8D-4D7D-90AB-4954C892373F}" dt="2021-11-12T11:20:15.129" v="46" actId="700"/>
          <ac:spMkLst>
            <pc:docMk/>
            <pc:sldMk cId="0" sldId="310"/>
            <ac:spMk id="6147" creationId="{00000000-0000-0000-0000-000000000000}"/>
          </ac:spMkLst>
        </pc:spChg>
        <pc:picChg chg="mod">
          <ac:chgData name="Steven James Mead" userId="5dd59d7f7ffb0de5" providerId="LiveId" clId="{FA83D622-6F8D-4D7D-90AB-4954C892373F}" dt="2021-11-12T11:18:07.104" v="2"/>
          <ac:picMkLst>
            <pc:docMk/>
            <pc:sldMk cId="0" sldId="310"/>
            <ac:picMk id="6148" creationId="{00000000-0000-0000-0000-000000000000}"/>
          </ac:picMkLst>
        </pc:picChg>
      </pc:sldChg>
      <pc:sldChg chg="modSp del mod chgLayout">
        <pc:chgData name="Steven James Mead" userId="5dd59d7f7ffb0de5" providerId="LiveId" clId="{FA83D622-6F8D-4D7D-90AB-4954C892373F}" dt="2021-11-14T18:39:50.115" v="6174" actId="47"/>
        <pc:sldMkLst>
          <pc:docMk/>
          <pc:sldMk cId="0" sldId="311"/>
        </pc:sldMkLst>
        <pc:spChg chg="mod ord">
          <ac:chgData name="Steven James Mead" userId="5dd59d7f7ffb0de5" providerId="LiveId" clId="{FA83D622-6F8D-4D7D-90AB-4954C892373F}" dt="2021-11-12T11:20:15.129" v="46" actId="700"/>
          <ac:spMkLst>
            <pc:docMk/>
            <pc:sldMk cId="0" sldId="311"/>
            <ac:spMk id="5122" creationId="{00000000-0000-0000-0000-000000000000}"/>
          </ac:spMkLst>
        </pc:spChg>
        <pc:spChg chg="mod ord">
          <ac:chgData name="Steven James Mead" userId="5dd59d7f7ffb0de5" providerId="LiveId" clId="{FA83D622-6F8D-4D7D-90AB-4954C892373F}" dt="2021-11-12T11:20:15.129" v="46" actId="700"/>
          <ac:spMkLst>
            <pc:docMk/>
            <pc:sldMk cId="0" sldId="311"/>
            <ac:spMk id="5124" creationId="{00000000-0000-0000-0000-000000000000}"/>
          </ac:spMkLst>
        </pc:spChg>
      </pc:sldChg>
      <pc:sldChg chg="modSp del mod chgLayout">
        <pc:chgData name="Steven James Mead" userId="5dd59d7f7ffb0de5" providerId="LiveId" clId="{FA83D622-6F8D-4D7D-90AB-4954C892373F}" dt="2021-11-14T18:39:50.115" v="6174" actId="47"/>
        <pc:sldMkLst>
          <pc:docMk/>
          <pc:sldMk cId="0" sldId="312"/>
        </pc:sldMkLst>
        <pc:spChg chg="mod ord">
          <ac:chgData name="Steven James Mead" userId="5dd59d7f7ffb0de5" providerId="LiveId" clId="{FA83D622-6F8D-4D7D-90AB-4954C892373F}" dt="2021-11-12T11:20:15.129" v="46" actId="700"/>
          <ac:spMkLst>
            <pc:docMk/>
            <pc:sldMk cId="0" sldId="312"/>
            <ac:spMk id="16386" creationId="{00000000-0000-0000-0000-000000000000}"/>
          </ac:spMkLst>
        </pc:spChg>
        <pc:spChg chg="mod ord">
          <ac:chgData name="Steven James Mead" userId="5dd59d7f7ffb0de5" providerId="LiveId" clId="{FA83D622-6F8D-4D7D-90AB-4954C892373F}" dt="2021-11-12T11:20:15.190" v="48" actId="27636"/>
          <ac:spMkLst>
            <pc:docMk/>
            <pc:sldMk cId="0" sldId="312"/>
            <ac:spMk id="16387" creationId="{00000000-0000-0000-0000-000000000000}"/>
          </ac:spMkLst>
        </pc:spChg>
      </pc:sldChg>
      <pc:sldChg chg="modSp del mod chgLayout">
        <pc:chgData name="Steven James Mead" userId="5dd59d7f7ffb0de5" providerId="LiveId" clId="{FA83D622-6F8D-4D7D-90AB-4954C892373F}" dt="2021-11-14T18:39:50.115" v="6174" actId="47"/>
        <pc:sldMkLst>
          <pc:docMk/>
          <pc:sldMk cId="0" sldId="313"/>
        </pc:sldMkLst>
        <pc:spChg chg="mod ord">
          <ac:chgData name="Steven James Mead" userId="5dd59d7f7ffb0de5" providerId="LiveId" clId="{FA83D622-6F8D-4D7D-90AB-4954C892373F}" dt="2021-11-12T11:20:15.129" v="46" actId="700"/>
          <ac:spMkLst>
            <pc:docMk/>
            <pc:sldMk cId="0" sldId="313"/>
            <ac:spMk id="22530" creationId="{00000000-0000-0000-0000-000000000000}"/>
          </ac:spMkLst>
        </pc:spChg>
        <pc:spChg chg="mod ord">
          <ac:chgData name="Steven James Mead" userId="5dd59d7f7ffb0de5" providerId="LiveId" clId="{FA83D622-6F8D-4D7D-90AB-4954C892373F}" dt="2021-11-12T11:20:15.129" v="46" actId="700"/>
          <ac:spMkLst>
            <pc:docMk/>
            <pc:sldMk cId="0" sldId="313"/>
            <ac:spMk id="22531" creationId="{00000000-0000-0000-0000-000000000000}"/>
          </ac:spMkLst>
        </pc:spChg>
      </pc:sldChg>
      <pc:sldChg chg="modSp del mod chgLayout">
        <pc:chgData name="Steven James Mead" userId="5dd59d7f7ffb0de5" providerId="LiveId" clId="{FA83D622-6F8D-4D7D-90AB-4954C892373F}" dt="2021-11-14T18:39:50.115" v="6174" actId="47"/>
        <pc:sldMkLst>
          <pc:docMk/>
          <pc:sldMk cId="0" sldId="314"/>
        </pc:sldMkLst>
        <pc:spChg chg="mod ord">
          <ac:chgData name="Steven James Mead" userId="5dd59d7f7ffb0de5" providerId="LiveId" clId="{FA83D622-6F8D-4D7D-90AB-4954C892373F}" dt="2021-11-12T11:20:15.129" v="46" actId="700"/>
          <ac:spMkLst>
            <pc:docMk/>
            <pc:sldMk cId="0" sldId="314"/>
            <ac:spMk id="7170" creationId="{00000000-0000-0000-0000-000000000000}"/>
          </ac:spMkLst>
        </pc:spChg>
        <pc:spChg chg="mod ord">
          <ac:chgData name="Steven James Mead" userId="5dd59d7f7ffb0de5" providerId="LiveId" clId="{FA83D622-6F8D-4D7D-90AB-4954C892373F}" dt="2021-11-12T11:20:15.129" v="46" actId="700"/>
          <ac:spMkLst>
            <pc:docMk/>
            <pc:sldMk cId="0" sldId="314"/>
            <ac:spMk id="7171" creationId="{00000000-0000-0000-0000-000000000000}"/>
          </ac:spMkLst>
        </pc:spChg>
      </pc:sldChg>
      <pc:sldChg chg="modSp del mod chgLayout">
        <pc:chgData name="Steven James Mead" userId="5dd59d7f7ffb0de5" providerId="LiveId" clId="{FA83D622-6F8D-4D7D-90AB-4954C892373F}" dt="2021-11-14T18:39:50.115" v="6174" actId="47"/>
        <pc:sldMkLst>
          <pc:docMk/>
          <pc:sldMk cId="0" sldId="315"/>
        </pc:sldMkLst>
        <pc:spChg chg="mod ord">
          <ac:chgData name="Steven James Mead" userId="5dd59d7f7ffb0de5" providerId="LiveId" clId="{FA83D622-6F8D-4D7D-90AB-4954C892373F}" dt="2021-11-12T11:20:15.129" v="46" actId="700"/>
          <ac:spMkLst>
            <pc:docMk/>
            <pc:sldMk cId="0" sldId="315"/>
            <ac:spMk id="17410" creationId="{00000000-0000-0000-0000-000000000000}"/>
          </ac:spMkLst>
        </pc:spChg>
        <pc:spChg chg="mod ord">
          <ac:chgData name="Steven James Mead" userId="5dd59d7f7ffb0de5" providerId="LiveId" clId="{FA83D622-6F8D-4D7D-90AB-4954C892373F}" dt="2021-11-12T11:20:15.205" v="49" actId="27636"/>
          <ac:spMkLst>
            <pc:docMk/>
            <pc:sldMk cId="0" sldId="315"/>
            <ac:spMk id="17411" creationId="{00000000-0000-0000-0000-000000000000}"/>
          </ac:spMkLst>
        </pc:spChg>
        <pc:spChg chg="mod">
          <ac:chgData name="Steven James Mead" userId="5dd59d7f7ffb0de5" providerId="LiveId" clId="{FA83D622-6F8D-4D7D-90AB-4954C892373F}" dt="2021-11-12T11:18:07.104" v="2"/>
          <ac:spMkLst>
            <pc:docMk/>
            <pc:sldMk cId="0" sldId="315"/>
            <ac:spMk id="17412" creationId="{00000000-0000-0000-0000-000000000000}"/>
          </ac:spMkLst>
        </pc:spChg>
      </pc:sldChg>
      <pc:sldChg chg="modSp del mod chgLayout">
        <pc:chgData name="Steven James Mead" userId="5dd59d7f7ffb0de5" providerId="LiveId" clId="{FA83D622-6F8D-4D7D-90AB-4954C892373F}" dt="2021-11-14T18:39:52.123" v="6175" actId="47"/>
        <pc:sldMkLst>
          <pc:docMk/>
          <pc:sldMk cId="0" sldId="316"/>
        </pc:sldMkLst>
        <pc:spChg chg="mod ord">
          <ac:chgData name="Steven James Mead" userId="5dd59d7f7ffb0de5" providerId="LiveId" clId="{FA83D622-6F8D-4D7D-90AB-4954C892373F}" dt="2021-11-12T11:20:15.129" v="46" actId="700"/>
          <ac:spMkLst>
            <pc:docMk/>
            <pc:sldMk cId="0" sldId="316"/>
            <ac:spMk id="8194" creationId="{00000000-0000-0000-0000-000000000000}"/>
          </ac:spMkLst>
        </pc:spChg>
        <pc:spChg chg="mod ord">
          <ac:chgData name="Steven James Mead" userId="5dd59d7f7ffb0de5" providerId="LiveId" clId="{FA83D622-6F8D-4D7D-90AB-4954C892373F}" dt="2021-11-12T11:20:15.129" v="46" actId="700"/>
          <ac:spMkLst>
            <pc:docMk/>
            <pc:sldMk cId="0" sldId="316"/>
            <ac:spMk id="8195" creationId="{00000000-0000-0000-0000-000000000000}"/>
          </ac:spMkLst>
        </pc:spChg>
      </pc:sldChg>
      <pc:sldChg chg="modSp del mod chgLayout">
        <pc:chgData name="Steven James Mead" userId="5dd59d7f7ffb0de5" providerId="LiveId" clId="{FA83D622-6F8D-4D7D-90AB-4954C892373F}" dt="2021-11-14T18:39:53.489" v="6176" actId="47"/>
        <pc:sldMkLst>
          <pc:docMk/>
          <pc:sldMk cId="0" sldId="317"/>
        </pc:sldMkLst>
        <pc:spChg chg="mod ord">
          <ac:chgData name="Steven James Mead" userId="5dd59d7f7ffb0de5" providerId="LiveId" clId="{FA83D622-6F8D-4D7D-90AB-4954C892373F}" dt="2021-11-12T11:20:15.129" v="46" actId="700"/>
          <ac:spMkLst>
            <pc:docMk/>
            <pc:sldMk cId="0" sldId="317"/>
            <ac:spMk id="18434" creationId="{00000000-0000-0000-0000-000000000000}"/>
          </ac:spMkLst>
        </pc:spChg>
        <pc:spChg chg="mod ord">
          <ac:chgData name="Steven James Mead" userId="5dd59d7f7ffb0de5" providerId="LiveId" clId="{FA83D622-6F8D-4D7D-90AB-4954C892373F}" dt="2021-11-12T11:20:15.205" v="50" actId="27636"/>
          <ac:spMkLst>
            <pc:docMk/>
            <pc:sldMk cId="0" sldId="317"/>
            <ac:spMk id="18435" creationId="{00000000-0000-0000-0000-000000000000}"/>
          </ac:spMkLst>
        </pc:spChg>
      </pc:sldChg>
      <pc:sldChg chg="modSp del mod chgLayout">
        <pc:chgData name="Steven James Mead" userId="5dd59d7f7ffb0de5" providerId="LiveId" clId="{FA83D622-6F8D-4D7D-90AB-4954C892373F}" dt="2021-11-14T18:39:54.734" v="6177" actId="47"/>
        <pc:sldMkLst>
          <pc:docMk/>
          <pc:sldMk cId="0" sldId="318"/>
        </pc:sldMkLst>
        <pc:spChg chg="mod ord">
          <ac:chgData name="Steven James Mead" userId="5dd59d7f7ffb0de5" providerId="LiveId" clId="{FA83D622-6F8D-4D7D-90AB-4954C892373F}" dt="2021-11-12T11:20:15.129" v="46" actId="700"/>
          <ac:spMkLst>
            <pc:docMk/>
            <pc:sldMk cId="0" sldId="318"/>
            <ac:spMk id="23554" creationId="{00000000-0000-0000-0000-000000000000}"/>
          </ac:spMkLst>
        </pc:spChg>
        <pc:spChg chg="mod ord">
          <ac:chgData name="Steven James Mead" userId="5dd59d7f7ffb0de5" providerId="LiveId" clId="{FA83D622-6F8D-4D7D-90AB-4954C892373F}" dt="2021-11-12T11:20:15.129" v="46" actId="700"/>
          <ac:spMkLst>
            <pc:docMk/>
            <pc:sldMk cId="0" sldId="318"/>
            <ac:spMk id="23555" creationId="{00000000-0000-0000-0000-000000000000}"/>
          </ac:spMkLst>
        </pc:spChg>
      </pc:sldChg>
      <pc:sldChg chg="modSp del mod chgLayout">
        <pc:chgData name="Steven James Mead" userId="5dd59d7f7ffb0de5" providerId="LiveId" clId="{FA83D622-6F8D-4D7D-90AB-4954C892373F}" dt="2021-11-14T18:39:59.074" v="6180" actId="47"/>
        <pc:sldMkLst>
          <pc:docMk/>
          <pc:sldMk cId="0" sldId="319"/>
        </pc:sldMkLst>
        <pc:spChg chg="mod ord">
          <ac:chgData name="Steven James Mead" userId="5dd59d7f7ffb0de5" providerId="LiveId" clId="{FA83D622-6F8D-4D7D-90AB-4954C892373F}" dt="2021-11-12T11:20:15.129" v="46" actId="700"/>
          <ac:spMkLst>
            <pc:docMk/>
            <pc:sldMk cId="0" sldId="319"/>
            <ac:spMk id="9218" creationId="{00000000-0000-0000-0000-000000000000}"/>
          </ac:spMkLst>
        </pc:spChg>
        <pc:spChg chg="mod ord">
          <ac:chgData name="Steven James Mead" userId="5dd59d7f7ffb0de5" providerId="LiveId" clId="{FA83D622-6F8D-4D7D-90AB-4954C892373F}" dt="2021-11-12T11:20:15.129" v="46" actId="700"/>
          <ac:spMkLst>
            <pc:docMk/>
            <pc:sldMk cId="0" sldId="319"/>
            <ac:spMk id="9219" creationId="{00000000-0000-0000-0000-000000000000}"/>
          </ac:spMkLst>
        </pc:spChg>
      </pc:sldChg>
      <pc:sldChg chg="modSp del mod chgLayout">
        <pc:chgData name="Steven James Mead" userId="5dd59d7f7ffb0de5" providerId="LiveId" clId="{FA83D622-6F8D-4D7D-90AB-4954C892373F}" dt="2021-11-14T18:40:00.593" v="6181" actId="47"/>
        <pc:sldMkLst>
          <pc:docMk/>
          <pc:sldMk cId="0" sldId="320"/>
        </pc:sldMkLst>
        <pc:spChg chg="mod ord">
          <ac:chgData name="Steven James Mead" userId="5dd59d7f7ffb0de5" providerId="LiveId" clId="{FA83D622-6F8D-4D7D-90AB-4954C892373F}" dt="2021-11-12T11:20:15.129" v="46" actId="700"/>
          <ac:spMkLst>
            <pc:docMk/>
            <pc:sldMk cId="0" sldId="320"/>
            <ac:spMk id="19458" creationId="{00000000-0000-0000-0000-000000000000}"/>
          </ac:spMkLst>
        </pc:spChg>
        <pc:spChg chg="mod ord">
          <ac:chgData name="Steven James Mead" userId="5dd59d7f7ffb0de5" providerId="LiveId" clId="{FA83D622-6F8D-4D7D-90AB-4954C892373F}" dt="2021-11-12T11:20:15.129" v="46" actId="700"/>
          <ac:spMkLst>
            <pc:docMk/>
            <pc:sldMk cId="0" sldId="320"/>
            <ac:spMk id="19459" creationId="{00000000-0000-0000-0000-000000000000}"/>
          </ac:spMkLst>
        </pc:spChg>
      </pc:sldChg>
      <pc:sldChg chg="modSp del mod chgLayout">
        <pc:chgData name="Steven James Mead" userId="5dd59d7f7ffb0de5" providerId="LiveId" clId="{FA83D622-6F8D-4D7D-90AB-4954C892373F}" dt="2021-11-14T18:40:01.579" v="6182" actId="47"/>
        <pc:sldMkLst>
          <pc:docMk/>
          <pc:sldMk cId="0" sldId="321"/>
        </pc:sldMkLst>
        <pc:spChg chg="mod ord">
          <ac:chgData name="Steven James Mead" userId="5dd59d7f7ffb0de5" providerId="LiveId" clId="{FA83D622-6F8D-4D7D-90AB-4954C892373F}" dt="2021-11-12T11:20:15.129" v="46" actId="700"/>
          <ac:spMkLst>
            <pc:docMk/>
            <pc:sldMk cId="0" sldId="321"/>
            <ac:spMk id="10242" creationId="{00000000-0000-0000-0000-000000000000}"/>
          </ac:spMkLst>
        </pc:spChg>
        <pc:spChg chg="mod ord">
          <ac:chgData name="Steven James Mead" userId="5dd59d7f7ffb0de5" providerId="LiveId" clId="{FA83D622-6F8D-4D7D-90AB-4954C892373F}" dt="2021-11-12T11:20:15.129" v="46" actId="700"/>
          <ac:spMkLst>
            <pc:docMk/>
            <pc:sldMk cId="0" sldId="321"/>
            <ac:spMk id="10243" creationId="{00000000-0000-0000-0000-000000000000}"/>
          </ac:spMkLst>
        </pc:spChg>
      </pc:sldChg>
      <pc:sldChg chg="modSp del mod chgLayout">
        <pc:chgData name="Steven James Mead" userId="5dd59d7f7ffb0de5" providerId="LiveId" clId="{FA83D622-6F8D-4D7D-90AB-4954C892373F}" dt="2021-11-14T18:40:02.651" v="6183" actId="47"/>
        <pc:sldMkLst>
          <pc:docMk/>
          <pc:sldMk cId="0" sldId="322"/>
        </pc:sldMkLst>
        <pc:spChg chg="mod ord">
          <ac:chgData name="Steven James Mead" userId="5dd59d7f7ffb0de5" providerId="LiveId" clId="{FA83D622-6F8D-4D7D-90AB-4954C892373F}" dt="2021-11-12T11:20:15.129" v="46" actId="700"/>
          <ac:spMkLst>
            <pc:docMk/>
            <pc:sldMk cId="0" sldId="322"/>
            <ac:spMk id="20482" creationId="{00000000-0000-0000-0000-000000000000}"/>
          </ac:spMkLst>
        </pc:spChg>
        <pc:spChg chg="mod ord">
          <ac:chgData name="Steven James Mead" userId="5dd59d7f7ffb0de5" providerId="LiveId" clId="{FA83D622-6F8D-4D7D-90AB-4954C892373F}" dt="2021-11-12T11:20:15.221" v="51" actId="27636"/>
          <ac:spMkLst>
            <pc:docMk/>
            <pc:sldMk cId="0" sldId="322"/>
            <ac:spMk id="20483" creationId="{00000000-0000-0000-0000-000000000000}"/>
          </ac:spMkLst>
        </pc:spChg>
      </pc:sldChg>
      <pc:sldChg chg="modSp del mod chgLayout">
        <pc:chgData name="Steven James Mead" userId="5dd59d7f7ffb0de5" providerId="LiveId" clId="{FA83D622-6F8D-4D7D-90AB-4954C892373F}" dt="2021-11-14T18:40:03.523" v="6184" actId="47"/>
        <pc:sldMkLst>
          <pc:docMk/>
          <pc:sldMk cId="0" sldId="323"/>
        </pc:sldMkLst>
        <pc:spChg chg="mod ord">
          <ac:chgData name="Steven James Mead" userId="5dd59d7f7ffb0de5" providerId="LiveId" clId="{FA83D622-6F8D-4D7D-90AB-4954C892373F}" dt="2021-11-12T11:20:15.129" v="46" actId="700"/>
          <ac:spMkLst>
            <pc:docMk/>
            <pc:sldMk cId="0" sldId="323"/>
            <ac:spMk id="11266" creationId="{00000000-0000-0000-0000-000000000000}"/>
          </ac:spMkLst>
        </pc:spChg>
        <pc:spChg chg="mod ord">
          <ac:chgData name="Steven James Mead" userId="5dd59d7f7ffb0de5" providerId="LiveId" clId="{FA83D622-6F8D-4D7D-90AB-4954C892373F}" dt="2021-11-12T11:20:15.129" v="46" actId="700"/>
          <ac:spMkLst>
            <pc:docMk/>
            <pc:sldMk cId="0" sldId="323"/>
            <ac:spMk id="11267" creationId="{00000000-0000-0000-0000-000000000000}"/>
          </ac:spMkLst>
        </pc:spChg>
      </pc:sldChg>
      <pc:sldChg chg="modSp del mod chgLayout">
        <pc:chgData name="Steven James Mead" userId="5dd59d7f7ffb0de5" providerId="LiveId" clId="{FA83D622-6F8D-4D7D-90AB-4954C892373F}" dt="2021-11-14T18:40:04.024" v="6185" actId="47"/>
        <pc:sldMkLst>
          <pc:docMk/>
          <pc:sldMk cId="0" sldId="324"/>
        </pc:sldMkLst>
        <pc:spChg chg="mod ord">
          <ac:chgData name="Steven James Mead" userId="5dd59d7f7ffb0de5" providerId="LiveId" clId="{FA83D622-6F8D-4D7D-90AB-4954C892373F}" dt="2021-11-12T11:20:15.129" v="46" actId="700"/>
          <ac:spMkLst>
            <pc:docMk/>
            <pc:sldMk cId="0" sldId="324"/>
            <ac:spMk id="21506" creationId="{00000000-0000-0000-0000-000000000000}"/>
          </ac:spMkLst>
        </pc:spChg>
        <pc:spChg chg="mod ord">
          <ac:chgData name="Steven James Mead" userId="5dd59d7f7ffb0de5" providerId="LiveId" clId="{FA83D622-6F8D-4D7D-90AB-4954C892373F}" dt="2021-11-12T11:20:15.221" v="52" actId="27636"/>
          <ac:spMkLst>
            <pc:docMk/>
            <pc:sldMk cId="0" sldId="324"/>
            <ac:spMk id="21507" creationId="{00000000-0000-0000-0000-000000000000}"/>
          </ac:spMkLst>
        </pc:spChg>
      </pc:sldChg>
      <pc:sldChg chg="modSp del mod chgLayout">
        <pc:chgData name="Steven James Mead" userId="5dd59d7f7ffb0de5" providerId="LiveId" clId="{FA83D622-6F8D-4D7D-90AB-4954C892373F}" dt="2021-11-14T18:40:04.425" v="6186" actId="47"/>
        <pc:sldMkLst>
          <pc:docMk/>
          <pc:sldMk cId="0" sldId="325"/>
        </pc:sldMkLst>
        <pc:spChg chg="mod ord">
          <ac:chgData name="Steven James Mead" userId="5dd59d7f7ffb0de5" providerId="LiveId" clId="{FA83D622-6F8D-4D7D-90AB-4954C892373F}" dt="2021-11-12T11:20:15.129" v="46" actId="700"/>
          <ac:spMkLst>
            <pc:docMk/>
            <pc:sldMk cId="0" sldId="325"/>
            <ac:spMk id="24578" creationId="{00000000-0000-0000-0000-000000000000}"/>
          </ac:spMkLst>
        </pc:spChg>
        <pc:spChg chg="mod ord">
          <ac:chgData name="Steven James Mead" userId="5dd59d7f7ffb0de5" providerId="LiveId" clId="{FA83D622-6F8D-4D7D-90AB-4954C892373F}" dt="2021-11-12T11:20:15.129" v="46" actId="700"/>
          <ac:spMkLst>
            <pc:docMk/>
            <pc:sldMk cId="0" sldId="325"/>
            <ac:spMk id="24579" creationId="{00000000-0000-0000-0000-000000000000}"/>
          </ac:spMkLst>
        </pc:spChg>
      </pc:sldChg>
      <pc:sldChg chg="modSp del mod chgLayout">
        <pc:chgData name="Steven James Mead" userId="5dd59d7f7ffb0de5" providerId="LiveId" clId="{FA83D622-6F8D-4D7D-90AB-4954C892373F}" dt="2021-11-14T18:40:05.058" v="6187" actId="47"/>
        <pc:sldMkLst>
          <pc:docMk/>
          <pc:sldMk cId="0" sldId="326"/>
        </pc:sldMkLst>
        <pc:spChg chg="mod ord">
          <ac:chgData name="Steven James Mead" userId="5dd59d7f7ffb0de5" providerId="LiveId" clId="{FA83D622-6F8D-4D7D-90AB-4954C892373F}" dt="2021-11-12T11:20:15.129" v="46" actId="700"/>
          <ac:spMkLst>
            <pc:docMk/>
            <pc:sldMk cId="0" sldId="326"/>
            <ac:spMk id="12290" creationId="{00000000-0000-0000-0000-000000000000}"/>
          </ac:spMkLst>
        </pc:spChg>
        <pc:spChg chg="mod ord">
          <ac:chgData name="Steven James Mead" userId="5dd59d7f7ffb0de5" providerId="LiveId" clId="{FA83D622-6F8D-4D7D-90AB-4954C892373F}" dt="2021-11-12T11:20:15.129" v="46" actId="700"/>
          <ac:spMkLst>
            <pc:docMk/>
            <pc:sldMk cId="0" sldId="326"/>
            <ac:spMk id="12291" creationId="{00000000-0000-0000-0000-000000000000}"/>
          </ac:spMkLst>
        </pc:spChg>
      </pc:sldChg>
      <pc:sldChg chg="modSp del mod chgLayout">
        <pc:chgData name="Steven James Mead" userId="5dd59d7f7ffb0de5" providerId="LiveId" clId="{FA83D622-6F8D-4D7D-90AB-4954C892373F}" dt="2021-11-14T18:40:05.527" v="6188" actId="47"/>
        <pc:sldMkLst>
          <pc:docMk/>
          <pc:sldMk cId="0" sldId="327"/>
        </pc:sldMkLst>
        <pc:spChg chg="mod ord">
          <ac:chgData name="Steven James Mead" userId="5dd59d7f7ffb0de5" providerId="LiveId" clId="{FA83D622-6F8D-4D7D-90AB-4954C892373F}" dt="2021-11-12T11:20:15.129" v="46" actId="700"/>
          <ac:spMkLst>
            <pc:docMk/>
            <pc:sldMk cId="0" sldId="327"/>
            <ac:spMk id="13314" creationId="{00000000-0000-0000-0000-000000000000}"/>
          </ac:spMkLst>
        </pc:spChg>
        <pc:spChg chg="mod ord">
          <ac:chgData name="Steven James Mead" userId="5dd59d7f7ffb0de5" providerId="LiveId" clId="{FA83D622-6F8D-4D7D-90AB-4954C892373F}" dt="2021-11-12T11:20:15.129" v="46" actId="700"/>
          <ac:spMkLst>
            <pc:docMk/>
            <pc:sldMk cId="0" sldId="327"/>
            <ac:spMk id="13315" creationId="{00000000-0000-0000-0000-000000000000}"/>
          </ac:spMkLst>
        </pc:spChg>
      </pc:sldChg>
      <pc:sldChg chg="addSp delSp modSp del mod modClrScheme chgLayout">
        <pc:chgData name="Steven James Mead" userId="5dd59d7f7ffb0de5" providerId="LiveId" clId="{FA83D622-6F8D-4D7D-90AB-4954C892373F}" dt="2021-11-14T18:40:07.157" v="6189" actId="47"/>
        <pc:sldMkLst>
          <pc:docMk/>
          <pc:sldMk cId="0" sldId="328"/>
        </pc:sldMkLst>
        <pc:spChg chg="add del mod ord">
          <ac:chgData name="Steven James Mead" userId="5dd59d7f7ffb0de5" providerId="LiveId" clId="{FA83D622-6F8D-4D7D-90AB-4954C892373F}" dt="2021-11-12T13:57:31.845" v="63" actId="478"/>
          <ac:spMkLst>
            <pc:docMk/>
            <pc:sldMk cId="0" sldId="328"/>
            <ac:spMk id="2" creationId="{B52D9C71-47F8-42C6-B060-B3B0C7DBD7E0}"/>
          </ac:spMkLst>
        </pc:spChg>
        <pc:spChg chg="mod">
          <ac:chgData name="Steven James Mead" userId="5dd59d7f7ffb0de5" providerId="LiveId" clId="{FA83D622-6F8D-4D7D-90AB-4954C892373F}" dt="2021-11-12T13:50:08.869" v="59" actId="1076"/>
          <ac:spMkLst>
            <pc:docMk/>
            <pc:sldMk cId="0" sldId="328"/>
            <ac:spMk id="25843" creationId="{00000000-0000-0000-0000-000000000000}"/>
          </ac:spMkLst>
        </pc:spChg>
        <pc:spChg chg="mod">
          <ac:chgData name="Steven James Mead" userId="5dd59d7f7ffb0de5" providerId="LiveId" clId="{FA83D622-6F8D-4D7D-90AB-4954C892373F}" dt="2021-11-12T13:50:15.918" v="60" actId="1076"/>
          <ac:spMkLst>
            <pc:docMk/>
            <pc:sldMk cId="0" sldId="328"/>
            <ac:spMk id="25853" creationId="{00000000-0000-0000-0000-000000000000}"/>
          </ac:spMkLst>
        </pc:spChg>
        <pc:graphicFrameChg chg="mod ord modGraphic">
          <ac:chgData name="Steven James Mead" userId="5dd59d7f7ffb0de5" providerId="LiveId" clId="{FA83D622-6F8D-4D7D-90AB-4954C892373F}" dt="2021-11-12T13:57:51.740" v="69" actId="1076"/>
          <ac:graphicFrameMkLst>
            <pc:docMk/>
            <pc:sldMk cId="0" sldId="328"/>
            <ac:graphicFrameMk id="25852" creationId="{00000000-0000-0000-0000-000000000000}"/>
          </ac:graphicFrameMkLst>
        </pc:graphicFrameChg>
      </pc:sldChg>
      <pc:sldChg chg="modSp del mod chgLayout">
        <pc:chgData name="Steven James Mead" userId="5dd59d7f7ffb0de5" providerId="LiveId" clId="{FA83D622-6F8D-4D7D-90AB-4954C892373F}" dt="2021-11-14T18:40:09.012" v="6190" actId="47"/>
        <pc:sldMkLst>
          <pc:docMk/>
          <pc:sldMk cId="0" sldId="329"/>
        </pc:sldMkLst>
        <pc:spChg chg="mod ord">
          <ac:chgData name="Steven James Mead" userId="5dd59d7f7ffb0de5" providerId="LiveId" clId="{FA83D622-6F8D-4D7D-90AB-4954C892373F}" dt="2021-11-12T11:20:15.129" v="46" actId="700"/>
          <ac:spMkLst>
            <pc:docMk/>
            <pc:sldMk cId="0" sldId="329"/>
            <ac:spMk id="26626" creationId="{00000000-0000-0000-0000-000000000000}"/>
          </ac:spMkLst>
        </pc:spChg>
        <pc:spChg chg="mod ord">
          <ac:chgData name="Steven James Mead" userId="5dd59d7f7ffb0de5" providerId="LiveId" clId="{FA83D622-6F8D-4D7D-90AB-4954C892373F}" dt="2021-11-12T11:20:15.129" v="46" actId="700"/>
          <ac:spMkLst>
            <pc:docMk/>
            <pc:sldMk cId="0" sldId="329"/>
            <ac:spMk id="26627" creationId="{00000000-0000-0000-0000-000000000000}"/>
          </ac:spMkLst>
        </pc:spChg>
      </pc:sldChg>
      <pc:sldChg chg="modSp add del mod chgLayout">
        <pc:chgData name="Steven James Mead" userId="5dd59d7f7ffb0de5" providerId="LiveId" clId="{FA83D622-6F8D-4D7D-90AB-4954C892373F}" dt="2021-11-14T18:40:16.527" v="6195" actId="47"/>
        <pc:sldMkLst>
          <pc:docMk/>
          <pc:sldMk cId="0" sldId="330"/>
        </pc:sldMkLst>
        <pc:spChg chg="mod ord">
          <ac:chgData name="Steven James Mead" userId="5dd59d7f7ffb0de5" providerId="LiveId" clId="{FA83D622-6F8D-4D7D-90AB-4954C892373F}" dt="2021-11-12T11:20:15.129" v="46" actId="700"/>
          <ac:spMkLst>
            <pc:docMk/>
            <pc:sldMk cId="0" sldId="330"/>
            <ac:spMk id="27650" creationId="{00000000-0000-0000-0000-000000000000}"/>
          </ac:spMkLst>
        </pc:spChg>
        <pc:spChg chg="mod ord">
          <ac:chgData name="Steven James Mead" userId="5dd59d7f7ffb0de5" providerId="LiveId" clId="{FA83D622-6F8D-4D7D-90AB-4954C892373F}" dt="2021-11-12T11:20:15.236" v="53" actId="27636"/>
          <ac:spMkLst>
            <pc:docMk/>
            <pc:sldMk cId="0" sldId="330"/>
            <ac:spMk id="27651" creationId="{00000000-0000-0000-0000-000000000000}"/>
          </ac:spMkLst>
        </pc:spChg>
      </pc:sldChg>
      <pc:sldChg chg="addSp modSp add del mod chgLayout">
        <pc:chgData name="Steven James Mead" userId="5dd59d7f7ffb0de5" providerId="LiveId" clId="{FA83D622-6F8D-4D7D-90AB-4954C892373F}" dt="2021-11-14T18:40:17.102" v="6196" actId="47"/>
        <pc:sldMkLst>
          <pc:docMk/>
          <pc:sldMk cId="0" sldId="331"/>
        </pc:sldMkLst>
        <pc:spChg chg="add mod ord">
          <ac:chgData name="Steven James Mead" userId="5dd59d7f7ffb0de5" providerId="LiveId" clId="{FA83D622-6F8D-4D7D-90AB-4954C892373F}" dt="2021-11-12T11:20:15.129" v="46" actId="700"/>
          <ac:spMkLst>
            <pc:docMk/>
            <pc:sldMk cId="0" sldId="331"/>
            <ac:spMk id="2" creationId="{6090C928-E892-4EC3-BA10-2BB55C9A5FE6}"/>
          </ac:spMkLst>
        </pc:spChg>
        <pc:spChg chg="mod ord">
          <ac:chgData name="Steven James Mead" userId="5dd59d7f7ffb0de5" providerId="LiveId" clId="{FA83D622-6F8D-4D7D-90AB-4954C892373F}" dt="2021-11-12T11:20:15.236" v="54" actId="27636"/>
          <ac:spMkLst>
            <pc:docMk/>
            <pc:sldMk cId="0" sldId="331"/>
            <ac:spMk id="39939" creationId="{00000000-0000-0000-0000-000000000000}"/>
          </ac:spMkLst>
        </pc:spChg>
      </pc:sldChg>
      <pc:sldChg chg="modSp del mod chgLayout">
        <pc:chgData name="Steven James Mead" userId="5dd59d7f7ffb0de5" providerId="LiveId" clId="{FA83D622-6F8D-4D7D-90AB-4954C892373F}" dt="2021-11-14T18:40:20.217" v="6197" actId="47"/>
        <pc:sldMkLst>
          <pc:docMk/>
          <pc:sldMk cId="0" sldId="332"/>
        </pc:sldMkLst>
        <pc:spChg chg="mod ord">
          <ac:chgData name="Steven James Mead" userId="5dd59d7f7ffb0de5" providerId="LiveId" clId="{FA83D622-6F8D-4D7D-90AB-4954C892373F}" dt="2021-11-12T11:20:15.129" v="46" actId="700"/>
          <ac:spMkLst>
            <pc:docMk/>
            <pc:sldMk cId="0" sldId="332"/>
            <ac:spMk id="28674" creationId="{00000000-0000-0000-0000-000000000000}"/>
          </ac:spMkLst>
        </pc:spChg>
        <pc:spChg chg="mod ord">
          <ac:chgData name="Steven James Mead" userId="5dd59d7f7ffb0de5" providerId="LiveId" clId="{FA83D622-6F8D-4D7D-90AB-4954C892373F}" dt="2021-11-12T11:20:15.129" v="46" actId="700"/>
          <ac:spMkLst>
            <pc:docMk/>
            <pc:sldMk cId="0" sldId="332"/>
            <ac:spMk id="28675" creationId="{00000000-0000-0000-0000-000000000000}"/>
          </ac:spMkLst>
        </pc:spChg>
      </pc:sldChg>
      <pc:sldChg chg="addSp modSp del mod modClrScheme chgLayout">
        <pc:chgData name="Steven James Mead" userId="5dd59d7f7ffb0de5" providerId="LiveId" clId="{FA83D622-6F8D-4D7D-90AB-4954C892373F}" dt="2021-11-14T18:40:21.485" v="6198" actId="47"/>
        <pc:sldMkLst>
          <pc:docMk/>
          <pc:sldMk cId="0" sldId="333"/>
        </pc:sldMkLst>
        <pc:spChg chg="add mod ord">
          <ac:chgData name="Steven James Mead" userId="5dd59d7f7ffb0de5" providerId="LiveId" clId="{FA83D622-6F8D-4D7D-90AB-4954C892373F}" dt="2021-11-12T11:20:15.129" v="46" actId="700"/>
          <ac:spMkLst>
            <pc:docMk/>
            <pc:sldMk cId="0" sldId="333"/>
            <ac:spMk id="2" creationId="{E647AA86-67E9-4113-A7C0-60720464752D}"/>
          </ac:spMkLst>
        </pc:spChg>
        <pc:spChg chg="mod">
          <ac:chgData name="Steven James Mead" userId="5dd59d7f7ffb0de5" providerId="LiveId" clId="{FA83D622-6F8D-4D7D-90AB-4954C892373F}" dt="2021-11-12T11:18:07.104" v="2"/>
          <ac:spMkLst>
            <pc:docMk/>
            <pc:sldMk cId="0" sldId="333"/>
            <ac:spMk id="29702" creationId="{00000000-0000-0000-0000-000000000000}"/>
          </ac:spMkLst>
        </pc:spChg>
        <pc:graphicFrameChg chg="mod ord">
          <ac:chgData name="Steven James Mead" userId="5dd59d7f7ffb0de5" providerId="LiveId" clId="{FA83D622-6F8D-4D7D-90AB-4954C892373F}" dt="2021-11-12T11:20:15.129" v="46" actId="700"/>
          <ac:graphicFrameMkLst>
            <pc:docMk/>
            <pc:sldMk cId="0" sldId="333"/>
            <ac:graphicFrameMk id="29700" creationId="{00000000-0000-0000-0000-000000000000}"/>
          </ac:graphicFrameMkLst>
        </pc:graphicFrameChg>
        <pc:graphicFrameChg chg="mod ord">
          <ac:chgData name="Steven James Mead" userId="5dd59d7f7ffb0de5" providerId="LiveId" clId="{FA83D622-6F8D-4D7D-90AB-4954C892373F}" dt="2021-11-12T11:20:15.129" v="46" actId="700"/>
          <ac:graphicFrameMkLst>
            <pc:docMk/>
            <pc:sldMk cId="0" sldId="333"/>
            <ac:graphicFrameMk id="29703" creationId="{00000000-0000-0000-0000-000000000000}"/>
          </ac:graphicFrameMkLst>
        </pc:graphicFrameChg>
      </pc:sldChg>
      <pc:sldChg chg="modSp del mod chgLayout">
        <pc:chgData name="Steven James Mead" userId="5dd59d7f7ffb0de5" providerId="LiveId" clId="{FA83D622-6F8D-4D7D-90AB-4954C892373F}" dt="2021-11-12T14:11:34.995" v="84" actId="47"/>
        <pc:sldMkLst>
          <pc:docMk/>
          <pc:sldMk cId="0" sldId="334"/>
        </pc:sldMkLst>
        <pc:spChg chg="mod ord">
          <ac:chgData name="Steven James Mead" userId="5dd59d7f7ffb0de5" providerId="LiveId" clId="{FA83D622-6F8D-4D7D-90AB-4954C892373F}" dt="2021-11-12T11:20:15.129" v="46" actId="700"/>
          <ac:spMkLst>
            <pc:docMk/>
            <pc:sldMk cId="0" sldId="334"/>
            <ac:spMk id="35842" creationId="{00000000-0000-0000-0000-000000000000}"/>
          </ac:spMkLst>
        </pc:spChg>
        <pc:spChg chg="mod ord">
          <ac:chgData name="Steven James Mead" userId="5dd59d7f7ffb0de5" providerId="LiveId" clId="{FA83D622-6F8D-4D7D-90AB-4954C892373F}" dt="2021-11-12T11:20:15.129" v="46" actId="700"/>
          <ac:spMkLst>
            <pc:docMk/>
            <pc:sldMk cId="0" sldId="334"/>
            <ac:spMk id="35843" creationId="{00000000-0000-0000-0000-000000000000}"/>
          </ac:spMkLst>
        </pc:spChg>
      </pc:sldChg>
      <pc:sldChg chg="addSp delSp modSp del mod modClrScheme chgLayout">
        <pc:chgData name="Steven James Mead" userId="5dd59d7f7ffb0de5" providerId="LiveId" clId="{FA83D622-6F8D-4D7D-90AB-4954C892373F}" dt="2021-11-14T18:42:05.934" v="6215" actId="47"/>
        <pc:sldMkLst>
          <pc:docMk/>
          <pc:sldMk cId="0" sldId="335"/>
        </pc:sldMkLst>
        <pc:spChg chg="add mod ord">
          <ac:chgData name="Steven James Mead" userId="5dd59d7f7ffb0de5" providerId="LiveId" clId="{FA83D622-6F8D-4D7D-90AB-4954C892373F}" dt="2021-11-12T14:11:12.679" v="80" actId="1076"/>
          <ac:spMkLst>
            <pc:docMk/>
            <pc:sldMk cId="0" sldId="335"/>
            <ac:spMk id="2" creationId="{68A64EEB-400C-40BB-8497-720E56E7D7C2}"/>
          </ac:spMkLst>
        </pc:spChg>
        <pc:spChg chg="add del mod ord">
          <ac:chgData name="Steven James Mead" userId="5dd59d7f7ffb0de5" providerId="LiveId" clId="{FA83D622-6F8D-4D7D-90AB-4954C892373F}" dt="2021-11-12T14:10:55.216" v="78" actId="478"/>
          <ac:spMkLst>
            <pc:docMk/>
            <pc:sldMk cId="0" sldId="335"/>
            <ac:spMk id="3" creationId="{2DA73567-136B-4E8D-9D6B-55FCFFD4B921}"/>
          </ac:spMkLst>
        </pc:spChg>
        <pc:spChg chg="add mod ord">
          <ac:chgData name="Steven James Mead" userId="5dd59d7f7ffb0de5" providerId="LiveId" clId="{FA83D622-6F8D-4D7D-90AB-4954C892373F}" dt="2021-11-12T14:11:26.170" v="83" actId="255"/>
          <ac:spMkLst>
            <pc:docMk/>
            <pc:sldMk cId="0" sldId="335"/>
            <ac:spMk id="4" creationId="{900B039D-4646-46C1-9B3D-1DDEC158455F}"/>
          </ac:spMkLst>
        </pc:spChg>
        <pc:spChg chg="mod ord">
          <ac:chgData name="Steven James Mead" userId="5dd59d7f7ffb0de5" providerId="LiveId" clId="{FA83D622-6F8D-4D7D-90AB-4954C892373F}" dt="2021-11-12T14:10:31.989" v="73" actId="700"/>
          <ac:spMkLst>
            <pc:docMk/>
            <pc:sldMk cId="0" sldId="335"/>
            <ac:spMk id="36866" creationId="{00000000-0000-0000-0000-000000000000}"/>
          </ac:spMkLst>
        </pc:spChg>
        <pc:spChg chg="mod ord">
          <ac:chgData name="Steven James Mead" userId="5dd59d7f7ffb0de5" providerId="LiveId" clId="{FA83D622-6F8D-4D7D-90AB-4954C892373F}" dt="2021-11-12T14:11:26.170" v="83" actId="255"/>
          <ac:spMkLst>
            <pc:docMk/>
            <pc:sldMk cId="0" sldId="335"/>
            <ac:spMk id="36867" creationId="{00000000-0000-0000-0000-000000000000}"/>
          </ac:spMkLst>
        </pc:spChg>
      </pc:sldChg>
      <pc:sldChg chg="add del">
        <pc:chgData name="Steven James Mead" userId="5dd59d7f7ffb0de5" providerId="LiveId" clId="{FA83D622-6F8D-4D7D-90AB-4954C892373F}" dt="2021-11-14T18:43:21.260" v="6250"/>
        <pc:sldMkLst>
          <pc:docMk/>
          <pc:sldMk cId="1929688659" sldId="335"/>
        </pc:sldMkLst>
      </pc:sldChg>
      <pc:sldChg chg="add del">
        <pc:chgData name="Steven James Mead" userId="5dd59d7f7ffb0de5" providerId="LiveId" clId="{FA83D622-6F8D-4D7D-90AB-4954C892373F}" dt="2021-11-14T18:43:08.052" v="6245" actId="47"/>
        <pc:sldMkLst>
          <pc:docMk/>
          <pc:sldMk cId="3704667092" sldId="335"/>
        </pc:sldMkLst>
      </pc:sldChg>
      <pc:sldChg chg="del">
        <pc:chgData name="Steven James Mead" userId="5dd59d7f7ffb0de5" providerId="LiveId" clId="{FA83D622-6F8D-4D7D-90AB-4954C892373F}" dt="2021-11-12T11:17:39.476" v="0" actId="47"/>
        <pc:sldMkLst>
          <pc:docMk/>
          <pc:sldMk cId="0" sldId="336"/>
        </pc:sldMkLst>
      </pc:sldChg>
      <pc:sldChg chg="addSp delSp modSp del mod modClrScheme chgLayout modNotes">
        <pc:chgData name="Steven James Mead" userId="5dd59d7f7ffb0de5" providerId="LiveId" clId="{FA83D622-6F8D-4D7D-90AB-4954C892373F}" dt="2021-11-12T14:11:57.465" v="85" actId="47"/>
        <pc:sldMkLst>
          <pc:docMk/>
          <pc:sldMk cId="0" sldId="337"/>
        </pc:sldMkLst>
        <pc:spChg chg="add del mod ord">
          <ac:chgData name="Steven James Mead" userId="5dd59d7f7ffb0de5" providerId="LiveId" clId="{FA83D622-6F8D-4D7D-90AB-4954C892373F}" dt="2021-11-12T11:20:15.129" v="46" actId="700"/>
          <ac:spMkLst>
            <pc:docMk/>
            <pc:sldMk cId="0" sldId="337"/>
            <ac:spMk id="2" creationId="{3169BA93-5C5A-43FD-9DDC-EE3526DAF837}"/>
          </ac:spMkLst>
        </pc:spChg>
        <pc:spChg chg="add mod ord">
          <ac:chgData name="Steven James Mead" userId="5dd59d7f7ffb0de5" providerId="LiveId" clId="{FA83D622-6F8D-4D7D-90AB-4954C892373F}" dt="2021-11-12T11:20:15.129" v="46" actId="700"/>
          <ac:spMkLst>
            <pc:docMk/>
            <pc:sldMk cId="0" sldId="337"/>
            <ac:spMk id="3" creationId="{66B56054-A0D5-4B68-B052-873FA00DA9FF}"/>
          </ac:spMkLst>
        </pc:spChg>
        <pc:spChg chg="mod ord">
          <ac:chgData name="Steven James Mead" userId="5dd59d7f7ffb0de5" providerId="LiveId" clId="{FA83D622-6F8D-4D7D-90AB-4954C892373F}" dt="2021-11-12T11:20:15.129" v="46" actId="700"/>
          <ac:spMkLst>
            <pc:docMk/>
            <pc:sldMk cId="0" sldId="337"/>
            <ac:spMk id="13314" creationId="{00000000-0000-0000-0000-000000000000}"/>
          </ac:spMkLst>
        </pc:spChg>
        <pc:spChg chg="del mod">
          <ac:chgData name="Steven James Mead" userId="5dd59d7f7ffb0de5" providerId="LiveId" clId="{FA83D622-6F8D-4D7D-90AB-4954C892373F}" dt="2021-11-12T11:19:01.965" v="45" actId="700"/>
          <ac:spMkLst>
            <pc:docMk/>
            <pc:sldMk cId="0" sldId="337"/>
            <ac:spMk id="13315" creationId="{00000000-0000-0000-0000-000000000000}"/>
          </ac:spMkLst>
        </pc:spChg>
      </pc:sldChg>
      <pc:sldChg chg="del">
        <pc:chgData name="Steven James Mead" userId="5dd59d7f7ffb0de5" providerId="LiveId" clId="{FA83D622-6F8D-4D7D-90AB-4954C892373F}" dt="2021-11-12T11:17:39.476" v="0" actId="47"/>
        <pc:sldMkLst>
          <pc:docMk/>
          <pc:sldMk cId="0" sldId="342"/>
        </pc:sldMkLst>
      </pc:sldChg>
      <pc:sldChg chg="del">
        <pc:chgData name="Steven James Mead" userId="5dd59d7f7ffb0de5" providerId="LiveId" clId="{FA83D622-6F8D-4D7D-90AB-4954C892373F}" dt="2021-11-12T11:17:39.476" v="0" actId="47"/>
        <pc:sldMkLst>
          <pc:docMk/>
          <pc:sldMk cId="0" sldId="343"/>
        </pc:sldMkLst>
      </pc:sldChg>
      <pc:sldChg chg="del">
        <pc:chgData name="Steven James Mead" userId="5dd59d7f7ffb0de5" providerId="LiveId" clId="{FA83D622-6F8D-4D7D-90AB-4954C892373F}" dt="2021-11-12T11:17:39.476" v="0" actId="47"/>
        <pc:sldMkLst>
          <pc:docMk/>
          <pc:sldMk cId="0" sldId="344"/>
        </pc:sldMkLst>
      </pc:sldChg>
      <pc:sldChg chg="del">
        <pc:chgData name="Steven James Mead" userId="5dd59d7f7ffb0de5" providerId="LiveId" clId="{FA83D622-6F8D-4D7D-90AB-4954C892373F}" dt="2021-11-12T11:17:39.476" v="0" actId="47"/>
        <pc:sldMkLst>
          <pc:docMk/>
          <pc:sldMk cId="0" sldId="345"/>
        </pc:sldMkLst>
      </pc:sldChg>
      <pc:sldChg chg="del">
        <pc:chgData name="Steven James Mead" userId="5dd59d7f7ffb0de5" providerId="LiveId" clId="{FA83D622-6F8D-4D7D-90AB-4954C892373F}" dt="2021-11-12T11:17:39.476" v="0" actId="47"/>
        <pc:sldMkLst>
          <pc:docMk/>
          <pc:sldMk cId="0" sldId="346"/>
        </pc:sldMkLst>
      </pc:sldChg>
      <pc:sldChg chg="del">
        <pc:chgData name="Steven James Mead" userId="5dd59d7f7ffb0de5" providerId="LiveId" clId="{FA83D622-6F8D-4D7D-90AB-4954C892373F}" dt="2021-11-12T11:17:39.476" v="0" actId="47"/>
        <pc:sldMkLst>
          <pc:docMk/>
          <pc:sldMk cId="0" sldId="347"/>
        </pc:sldMkLst>
      </pc:sldChg>
      <pc:sldChg chg="del">
        <pc:chgData name="Steven James Mead" userId="5dd59d7f7ffb0de5" providerId="LiveId" clId="{FA83D622-6F8D-4D7D-90AB-4954C892373F}" dt="2021-11-12T11:17:39.476" v="0" actId="47"/>
        <pc:sldMkLst>
          <pc:docMk/>
          <pc:sldMk cId="0" sldId="348"/>
        </pc:sldMkLst>
      </pc:sldChg>
      <pc:sldChg chg="del">
        <pc:chgData name="Steven James Mead" userId="5dd59d7f7ffb0de5" providerId="LiveId" clId="{FA83D622-6F8D-4D7D-90AB-4954C892373F}" dt="2021-11-12T11:17:39.476" v="0" actId="47"/>
        <pc:sldMkLst>
          <pc:docMk/>
          <pc:sldMk cId="0" sldId="349"/>
        </pc:sldMkLst>
      </pc:sldChg>
      <pc:sldChg chg="modSp del mod">
        <pc:chgData name="Steven James Mead" userId="5dd59d7f7ffb0de5" providerId="LiveId" clId="{FA83D622-6F8D-4D7D-90AB-4954C892373F}" dt="2021-11-15T18:41:58.727" v="8766" actId="20577"/>
        <pc:sldMkLst>
          <pc:docMk/>
          <pc:sldMk cId="2841387937" sldId="350"/>
        </pc:sldMkLst>
        <pc:spChg chg="mod">
          <ac:chgData name="Steven James Mead" userId="5dd59d7f7ffb0de5" providerId="LiveId" clId="{FA83D622-6F8D-4D7D-90AB-4954C892373F}" dt="2021-11-14T17:27:41.791" v="596" actId="1076"/>
          <ac:spMkLst>
            <pc:docMk/>
            <pc:sldMk cId="2841387937" sldId="350"/>
            <ac:spMk id="13" creationId="{C5DDE076-B8D2-4834-9219-4D5ACE8481B8}"/>
          </ac:spMkLst>
        </pc:spChg>
        <pc:spChg chg="mod">
          <ac:chgData name="Steven James Mead" userId="5dd59d7f7ffb0de5" providerId="LiveId" clId="{FA83D622-6F8D-4D7D-90AB-4954C892373F}" dt="2021-11-14T17:27:41.791" v="596" actId="1076"/>
          <ac:spMkLst>
            <pc:docMk/>
            <pc:sldMk cId="2841387937" sldId="350"/>
            <ac:spMk id="14" creationId="{3D0B4E6C-6A94-43F3-AF9D-F10BE226F74D}"/>
          </ac:spMkLst>
        </pc:spChg>
        <pc:graphicFrameChg chg="modGraphic">
          <ac:chgData name="Steven James Mead" userId="5dd59d7f7ffb0de5" providerId="LiveId" clId="{FA83D622-6F8D-4D7D-90AB-4954C892373F}" dt="2021-11-15T18:41:58.727" v="8766" actId="20577"/>
          <ac:graphicFrameMkLst>
            <pc:docMk/>
            <pc:sldMk cId="2841387937" sldId="350"/>
            <ac:graphicFrameMk id="12" creationId="{6CD95C5E-5DD7-4836-A506-4BC7CA003C43}"/>
          </ac:graphicFrameMkLst>
        </pc:graphicFrameChg>
      </pc:sldChg>
      <pc:sldChg chg="del">
        <pc:chgData name="Steven James Mead" userId="5dd59d7f7ffb0de5" providerId="LiveId" clId="{FA83D622-6F8D-4D7D-90AB-4954C892373F}" dt="2021-11-12T11:17:39.476" v="0" actId="47"/>
        <pc:sldMkLst>
          <pc:docMk/>
          <pc:sldMk cId="0" sldId="351"/>
        </pc:sldMkLst>
      </pc:sldChg>
      <pc:sldChg chg="del">
        <pc:chgData name="Steven James Mead" userId="5dd59d7f7ffb0de5" providerId="LiveId" clId="{FA83D622-6F8D-4D7D-90AB-4954C892373F}" dt="2021-11-12T11:17:39.476" v="0" actId="47"/>
        <pc:sldMkLst>
          <pc:docMk/>
          <pc:sldMk cId="0" sldId="352"/>
        </pc:sldMkLst>
      </pc:sldChg>
      <pc:sldChg chg="del">
        <pc:chgData name="Steven James Mead" userId="5dd59d7f7ffb0de5" providerId="LiveId" clId="{FA83D622-6F8D-4D7D-90AB-4954C892373F}" dt="2021-11-12T11:17:39.476" v="0" actId="47"/>
        <pc:sldMkLst>
          <pc:docMk/>
          <pc:sldMk cId="0" sldId="353"/>
        </pc:sldMkLst>
      </pc:sldChg>
      <pc:sldChg chg="del">
        <pc:chgData name="Steven James Mead" userId="5dd59d7f7ffb0de5" providerId="LiveId" clId="{FA83D622-6F8D-4D7D-90AB-4954C892373F}" dt="2021-11-12T11:17:39.476" v="0" actId="47"/>
        <pc:sldMkLst>
          <pc:docMk/>
          <pc:sldMk cId="0" sldId="354"/>
        </pc:sldMkLst>
      </pc:sldChg>
      <pc:sldChg chg="modSp del mod chgLayout">
        <pc:chgData name="Steven James Mead" userId="5dd59d7f7ffb0de5" providerId="LiveId" clId="{FA83D622-6F8D-4D7D-90AB-4954C892373F}" dt="2021-11-14T18:42:05.934" v="6215" actId="47"/>
        <pc:sldMkLst>
          <pc:docMk/>
          <pc:sldMk cId="0" sldId="355"/>
        </pc:sldMkLst>
        <pc:spChg chg="mod ord">
          <ac:chgData name="Steven James Mead" userId="5dd59d7f7ffb0de5" providerId="LiveId" clId="{FA83D622-6F8D-4D7D-90AB-4954C892373F}" dt="2021-11-12T11:20:15.129" v="46" actId="700"/>
          <ac:spMkLst>
            <pc:docMk/>
            <pc:sldMk cId="0" sldId="355"/>
            <ac:spMk id="4098" creationId="{00000000-0000-0000-0000-000000000000}"/>
          </ac:spMkLst>
        </pc:spChg>
        <pc:spChg chg="mod ord">
          <ac:chgData name="Steven James Mead" userId="5dd59d7f7ffb0de5" providerId="LiveId" clId="{FA83D622-6F8D-4D7D-90AB-4954C892373F}" dt="2021-11-12T14:15:33.582" v="120" actId="27636"/>
          <ac:spMkLst>
            <pc:docMk/>
            <pc:sldMk cId="0" sldId="355"/>
            <ac:spMk id="4099" creationId="{00000000-0000-0000-0000-000000000000}"/>
          </ac:spMkLst>
        </pc:spChg>
      </pc:sldChg>
      <pc:sldChg chg="modSp del mod chgLayout">
        <pc:chgData name="Steven James Mead" userId="5dd59d7f7ffb0de5" providerId="LiveId" clId="{FA83D622-6F8D-4D7D-90AB-4954C892373F}" dt="2021-11-14T18:39:50.115" v="6174" actId="47"/>
        <pc:sldMkLst>
          <pc:docMk/>
          <pc:sldMk cId="0" sldId="356"/>
        </pc:sldMkLst>
        <pc:spChg chg="mod ord">
          <ac:chgData name="Steven James Mead" userId="5dd59d7f7ffb0de5" providerId="LiveId" clId="{FA83D622-6F8D-4D7D-90AB-4954C892373F}" dt="2021-11-12T11:20:15.129" v="46" actId="700"/>
          <ac:spMkLst>
            <pc:docMk/>
            <pc:sldMk cId="0" sldId="356"/>
            <ac:spMk id="5122" creationId="{00000000-0000-0000-0000-000000000000}"/>
          </ac:spMkLst>
        </pc:spChg>
        <pc:spChg chg="mod ord">
          <ac:chgData name="Steven James Mead" userId="5dd59d7f7ffb0de5" providerId="LiveId" clId="{FA83D622-6F8D-4D7D-90AB-4954C892373F}" dt="2021-11-12T11:20:15.129" v="46" actId="700"/>
          <ac:spMkLst>
            <pc:docMk/>
            <pc:sldMk cId="0" sldId="356"/>
            <ac:spMk id="5124" creationId="{00000000-0000-0000-0000-000000000000}"/>
          </ac:spMkLst>
        </pc:spChg>
      </pc:sldChg>
      <pc:sldChg chg="modSp del mod chgLayout">
        <pc:chgData name="Steven James Mead" userId="5dd59d7f7ffb0de5" providerId="LiveId" clId="{FA83D622-6F8D-4D7D-90AB-4954C892373F}" dt="2021-11-14T18:39:57.171" v="6179" actId="47"/>
        <pc:sldMkLst>
          <pc:docMk/>
          <pc:sldMk cId="0" sldId="357"/>
        </pc:sldMkLst>
        <pc:spChg chg="mod ord">
          <ac:chgData name="Steven James Mead" userId="5dd59d7f7ffb0de5" providerId="LiveId" clId="{FA83D622-6F8D-4D7D-90AB-4954C892373F}" dt="2021-11-12T11:20:15.129" v="46" actId="700"/>
          <ac:spMkLst>
            <pc:docMk/>
            <pc:sldMk cId="0" sldId="357"/>
            <ac:spMk id="23554" creationId="{00000000-0000-0000-0000-000000000000}"/>
          </ac:spMkLst>
        </pc:spChg>
        <pc:spChg chg="mod ord">
          <ac:chgData name="Steven James Mead" userId="5dd59d7f7ffb0de5" providerId="LiveId" clId="{FA83D622-6F8D-4D7D-90AB-4954C892373F}" dt="2021-11-12T11:20:15.129" v="46" actId="700"/>
          <ac:spMkLst>
            <pc:docMk/>
            <pc:sldMk cId="0" sldId="357"/>
            <ac:spMk id="23555" creationId="{00000000-0000-0000-0000-000000000000}"/>
          </ac:spMkLst>
        </pc:spChg>
        <pc:picChg chg="mod">
          <ac:chgData name="Steven James Mead" userId="5dd59d7f7ffb0de5" providerId="LiveId" clId="{FA83D622-6F8D-4D7D-90AB-4954C892373F}" dt="2021-11-12T11:18:07.104" v="2"/>
          <ac:picMkLst>
            <pc:docMk/>
            <pc:sldMk cId="0" sldId="357"/>
            <ac:picMk id="23556" creationId="{00000000-0000-0000-0000-000000000000}"/>
          </ac:picMkLst>
        </pc:picChg>
      </pc:sldChg>
      <pc:sldChg chg="modSp del mod chgLayout">
        <pc:chgData name="Steven James Mead" userId="5dd59d7f7ffb0de5" providerId="LiveId" clId="{FA83D622-6F8D-4D7D-90AB-4954C892373F}" dt="2021-11-14T18:39:55.970" v="6178" actId="47"/>
        <pc:sldMkLst>
          <pc:docMk/>
          <pc:sldMk cId="0" sldId="358"/>
        </pc:sldMkLst>
        <pc:spChg chg="mod ord">
          <ac:chgData name="Steven James Mead" userId="5dd59d7f7ffb0de5" providerId="LiveId" clId="{FA83D622-6F8D-4D7D-90AB-4954C892373F}" dt="2021-11-12T11:20:15.129" v="46" actId="700"/>
          <ac:spMkLst>
            <pc:docMk/>
            <pc:sldMk cId="0" sldId="358"/>
            <ac:spMk id="23554" creationId="{00000000-0000-0000-0000-000000000000}"/>
          </ac:spMkLst>
        </pc:spChg>
        <pc:spChg chg="mod ord">
          <ac:chgData name="Steven James Mead" userId="5dd59d7f7ffb0de5" providerId="LiveId" clId="{FA83D622-6F8D-4D7D-90AB-4954C892373F}" dt="2021-11-12T11:20:15.129" v="46" actId="700"/>
          <ac:spMkLst>
            <pc:docMk/>
            <pc:sldMk cId="0" sldId="358"/>
            <ac:spMk id="23555" creationId="{00000000-0000-0000-0000-000000000000}"/>
          </ac:spMkLst>
        </pc:spChg>
        <pc:picChg chg="mod">
          <ac:chgData name="Steven James Mead" userId="5dd59d7f7ffb0de5" providerId="LiveId" clId="{FA83D622-6F8D-4D7D-90AB-4954C892373F}" dt="2021-11-12T11:18:07.104" v="2"/>
          <ac:picMkLst>
            <pc:docMk/>
            <pc:sldMk cId="0" sldId="358"/>
            <ac:picMk id="4" creationId="{00000000-0000-0000-0000-000000000000}"/>
          </ac:picMkLst>
        </pc:picChg>
      </pc:sldChg>
      <pc:sldChg chg="new del">
        <pc:chgData name="Steven James Mead" userId="5dd59d7f7ffb0de5" providerId="LiveId" clId="{FA83D622-6F8D-4D7D-90AB-4954C892373F}" dt="2021-11-14T16:48:14.255" v="176" actId="47"/>
        <pc:sldMkLst>
          <pc:docMk/>
          <pc:sldMk cId="317315271" sldId="359"/>
        </pc:sldMkLst>
      </pc:sldChg>
      <pc:sldChg chg="addSp delSp modSp new mod ord modAnim">
        <pc:chgData name="Steven James Mead" userId="5dd59d7f7ffb0de5" providerId="LiveId" clId="{FA83D622-6F8D-4D7D-90AB-4954C892373F}" dt="2021-11-15T18:44:35.558" v="8774"/>
        <pc:sldMkLst>
          <pc:docMk/>
          <pc:sldMk cId="40531858" sldId="360"/>
        </pc:sldMkLst>
        <pc:spChg chg="del mod">
          <ac:chgData name="Steven James Mead" userId="5dd59d7f7ffb0de5" providerId="LiveId" clId="{FA83D622-6F8D-4D7D-90AB-4954C892373F}" dt="2021-11-14T16:47:31.116" v="169" actId="478"/>
          <ac:spMkLst>
            <pc:docMk/>
            <pc:sldMk cId="40531858" sldId="360"/>
            <ac:spMk id="2" creationId="{A36563CF-58C8-44F9-9C75-71416A765097}"/>
          </ac:spMkLst>
        </pc:spChg>
        <pc:spChg chg="del mod">
          <ac:chgData name="Steven James Mead" userId="5dd59d7f7ffb0de5" providerId="LiveId" clId="{FA83D622-6F8D-4D7D-90AB-4954C892373F}" dt="2021-11-14T16:47:33.857" v="170" actId="478"/>
          <ac:spMkLst>
            <pc:docMk/>
            <pc:sldMk cId="40531858" sldId="360"/>
            <ac:spMk id="3" creationId="{FB238663-2294-4BD5-A1DF-40495F7DAB5E}"/>
          </ac:spMkLst>
        </pc:spChg>
        <pc:spChg chg="add mod">
          <ac:chgData name="Steven James Mead" userId="5dd59d7f7ffb0de5" providerId="LiveId" clId="{FA83D622-6F8D-4D7D-90AB-4954C892373F}" dt="2021-11-14T16:47:58.015" v="175" actId="113"/>
          <ac:spMkLst>
            <pc:docMk/>
            <pc:sldMk cId="40531858" sldId="360"/>
            <ac:spMk id="5" creationId="{2AF71D30-1394-4CD3-8FD3-0573B7EABA96}"/>
          </ac:spMkLst>
        </pc:spChg>
        <pc:spChg chg="add del">
          <ac:chgData name="Steven James Mead" userId="5dd59d7f7ffb0de5" providerId="LiveId" clId="{FA83D622-6F8D-4D7D-90AB-4954C892373F}" dt="2021-11-14T17:28:37.260" v="598" actId="478"/>
          <ac:spMkLst>
            <pc:docMk/>
            <pc:sldMk cId="40531858" sldId="360"/>
            <ac:spMk id="6" creationId="{F0D3108B-D588-4CD3-A8F9-B29EF458FCE2}"/>
          </ac:spMkLst>
        </pc:spChg>
        <pc:spChg chg="add del mod">
          <ac:chgData name="Steven James Mead" userId="5dd59d7f7ffb0de5" providerId="LiveId" clId="{FA83D622-6F8D-4D7D-90AB-4954C892373F}" dt="2021-11-14T17:30:26.893" v="600"/>
          <ac:spMkLst>
            <pc:docMk/>
            <pc:sldMk cId="40531858" sldId="360"/>
            <ac:spMk id="7" creationId="{9EDBD68E-580D-4783-B27E-FB090DBF8583}"/>
          </ac:spMkLst>
        </pc:spChg>
        <pc:spChg chg="add del mod">
          <ac:chgData name="Steven James Mead" userId="5dd59d7f7ffb0de5" providerId="LiveId" clId="{FA83D622-6F8D-4D7D-90AB-4954C892373F}" dt="2021-11-14T17:30:30.621" v="604"/>
          <ac:spMkLst>
            <pc:docMk/>
            <pc:sldMk cId="40531858" sldId="360"/>
            <ac:spMk id="9" creationId="{71C43408-8902-4070-B6D9-D2C8AFEA778B}"/>
          </ac:spMkLst>
        </pc:spChg>
        <pc:spChg chg="add mod">
          <ac:chgData name="Steven James Mead" userId="5dd59d7f7ffb0de5" providerId="LiveId" clId="{FA83D622-6F8D-4D7D-90AB-4954C892373F}" dt="2021-11-15T18:43:40.836" v="8767" actId="164"/>
          <ac:spMkLst>
            <pc:docMk/>
            <pc:sldMk cId="40531858" sldId="360"/>
            <ac:spMk id="11" creationId="{4CD8BC34-54E3-459E-9179-537BC535DABA}"/>
          </ac:spMkLst>
        </pc:spChg>
        <pc:spChg chg="add mod">
          <ac:chgData name="Steven James Mead" userId="5dd59d7f7ffb0de5" providerId="LiveId" clId="{FA83D622-6F8D-4D7D-90AB-4954C892373F}" dt="2021-11-15T18:43:46.142" v="8768" actId="164"/>
          <ac:spMkLst>
            <pc:docMk/>
            <pc:sldMk cId="40531858" sldId="360"/>
            <ac:spMk id="18" creationId="{B5B5C92A-A52B-4F22-B76F-B0AB760C4A09}"/>
          </ac:spMkLst>
        </pc:spChg>
        <pc:spChg chg="add mod">
          <ac:chgData name="Steven James Mead" userId="5dd59d7f7ffb0de5" providerId="LiveId" clId="{FA83D622-6F8D-4D7D-90AB-4954C892373F}" dt="2021-11-15T18:43:51.600" v="8769" actId="164"/>
          <ac:spMkLst>
            <pc:docMk/>
            <pc:sldMk cId="40531858" sldId="360"/>
            <ac:spMk id="23" creationId="{81E80297-A1FB-453E-B101-F46CA70684E7}"/>
          </ac:spMkLst>
        </pc:spChg>
        <pc:spChg chg="add mod">
          <ac:chgData name="Steven James Mead" userId="5dd59d7f7ffb0de5" providerId="LiveId" clId="{FA83D622-6F8D-4D7D-90AB-4954C892373F}" dt="2021-11-15T18:44:11.259" v="8771" actId="164"/>
          <ac:spMkLst>
            <pc:docMk/>
            <pc:sldMk cId="40531858" sldId="360"/>
            <ac:spMk id="27" creationId="{D8C8625F-3354-4E49-9166-D9A85FFDA6AB}"/>
          </ac:spMkLst>
        </pc:spChg>
        <pc:spChg chg="add mod">
          <ac:chgData name="Steven James Mead" userId="5dd59d7f7ffb0de5" providerId="LiveId" clId="{FA83D622-6F8D-4D7D-90AB-4954C892373F}" dt="2021-11-15T18:44:19.699" v="8772" actId="164"/>
          <ac:spMkLst>
            <pc:docMk/>
            <pc:sldMk cId="40531858" sldId="360"/>
            <ac:spMk id="33" creationId="{61F72711-B1AD-4ADC-8664-35112DA576F9}"/>
          </ac:spMkLst>
        </pc:spChg>
        <pc:grpChg chg="add mod">
          <ac:chgData name="Steven James Mead" userId="5dd59d7f7ffb0de5" providerId="LiveId" clId="{FA83D622-6F8D-4D7D-90AB-4954C892373F}" dt="2021-11-15T18:43:40.836" v="8767" actId="164"/>
          <ac:grpSpMkLst>
            <pc:docMk/>
            <pc:sldMk cId="40531858" sldId="360"/>
            <ac:grpSpMk id="2" creationId="{7DFEA9CA-39E0-471B-80DC-56A1B280C6DB}"/>
          </ac:grpSpMkLst>
        </pc:grpChg>
        <pc:grpChg chg="add mod">
          <ac:chgData name="Steven James Mead" userId="5dd59d7f7ffb0de5" providerId="LiveId" clId="{FA83D622-6F8D-4D7D-90AB-4954C892373F}" dt="2021-11-15T18:43:46.142" v="8768" actId="164"/>
          <ac:grpSpMkLst>
            <pc:docMk/>
            <pc:sldMk cId="40531858" sldId="360"/>
            <ac:grpSpMk id="3" creationId="{9CCE62C3-490F-4667-9DA5-5ED88E468AF6}"/>
          </ac:grpSpMkLst>
        </pc:grpChg>
        <pc:grpChg chg="add mod">
          <ac:chgData name="Steven James Mead" userId="5dd59d7f7ffb0de5" providerId="LiveId" clId="{FA83D622-6F8D-4D7D-90AB-4954C892373F}" dt="2021-11-15T18:43:51.600" v="8769" actId="164"/>
          <ac:grpSpMkLst>
            <pc:docMk/>
            <pc:sldMk cId="40531858" sldId="360"/>
            <ac:grpSpMk id="4" creationId="{1B77F51D-6F2F-44EC-8B70-07AEBDC64BF8}"/>
          </ac:grpSpMkLst>
        </pc:grpChg>
        <pc:grpChg chg="add mod">
          <ac:chgData name="Steven James Mead" userId="5dd59d7f7ffb0de5" providerId="LiveId" clId="{FA83D622-6F8D-4D7D-90AB-4954C892373F}" dt="2021-11-15T18:44:11.259" v="8771" actId="164"/>
          <ac:grpSpMkLst>
            <pc:docMk/>
            <pc:sldMk cId="40531858" sldId="360"/>
            <ac:grpSpMk id="7" creationId="{79B42EE9-C529-49E5-A13B-FCBE0EBF8991}"/>
          </ac:grpSpMkLst>
        </pc:grpChg>
        <pc:grpChg chg="add mod">
          <ac:chgData name="Steven James Mead" userId="5dd59d7f7ffb0de5" providerId="LiveId" clId="{FA83D622-6F8D-4D7D-90AB-4954C892373F}" dt="2021-11-15T18:44:19.699" v="8772" actId="164"/>
          <ac:grpSpMkLst>
            <pc:docMk/>
            <pc:sldMk cId="40531858" sldId="360"/>
            <ac:grpSpMk id="8" creationId="{4A3F9EFD-7204-4207-84D5-0A3FCC184EB0}"/>
          </ac:grpSpMkLst>
        </pc:grpChg>
        <pc:cxnChg chg="add del mod">
          <ac:chgData name="Steven James Mead" userId="5dd59d7f7ffb0de5" providerId="LiveId" clId="{FA83D622-6F8D-4D7D-90AB-4954C892373F}" dt="2021-11-14T17:30:26.893" v="600"/>
          <ac:cxnSpMkLst>
            <pc:docMk/>
            <pc:sldMk cId="40531858" sldId="360"/>
            <ac:cxnSpMk id="8" creationId="{E34309B2-3C04-4267-B184-8FB8D7240B6B}"/>
          </ac:cxnSpMkLst>
        </pc:cxnChg>
        <pc:cxnChg chg="add del mod">
          <ac:chgData name="Steven James Mead" userId="5dd59d7f7ffb0de5" providerId="LiveId" clId="{FA83D622-6F8D-4D7D-90AB-4954C892373F}" dt="2021-11-14T17:30:30.621" v="604"/>
          <ac:cxnSpMkLst>
            <pc:docMk/>
            <pc:sldMk cId="40531858" sldId="360"/>
            <ac:cxnSpMk id="10" creationId="{890AE01F-A368-4D5F-B06C-9F1170367F5F}"/>
          </ac:cxnSpMkLst>
        </pc:cxnChg>
        <pc:cxnChg chg="add mod">
          <ac:chgData name="Steven James Mead" userId="5dd59d7f7ffb0de5" providerId="LiveId" clId="{FA83D622-6F8D-4D7D-90AB-4954C892373F}" dt="2021-11-15T18:43:40.836" v="8767" actId="164"/>
          <ac:cxnSpMkLst>
            <pc:docMk/>
            <pc:sldMk cId="40531858" sldId="360"/>
            <ac:cxnSpMk id="12" creationId="{334C795B-9815-4D3C-A228-EB348B514108}"/>
          </ac:cxnSpMkLst>
        </pc:cxnChg>
        <pc:cxnChg chg="add mod">
          <ac:chgData name="Steven James Mead" userId="5dd59d7f7ffb0de5" providerId="LiveId" clId="{FA83D622-6F8D-4D7D-90AB-4954C892373F}" dt="2021-11-15T18:43:46.142" v="8768" actId="164"/>
          <ac:cxnSpMkLst>
            <pc:docMk/>
            <pc:sldMk cId="40531858" sldId="360"/>
            <ac:cxnSpMk id="19" creationId="{E746645B-5FA9-407F-A924-2A9E4EB65D74}"/>
          </ac:cxnSpMkLst>
        </pc:cxnChg>
        <pc:cxnChg chg="add mod">
          <ac:chgData name="Steven James Mead" userId="5dd59d7f7ffb0de5" providerId="LiveId" clId="{FA83D622-6F8D-4D7D-90AB-4954C892373F}" dt="2021-11-15T18:43:51.600" v="8769" actId="164"/>
          <ac:cxnSpMkLst>
            <pc:docMk/>
            <pc:sldMk cId="40531858" sldId="360"/>
            <ac:cxnSpMk id="24" creationId="{5CAE46B2-925F-47F1-B982-9778425B558E}"/>
          </ac:cxnSpMkLst>
        </pc:cxnChg>
        <pc:cxnChg chg="add mod">
          <ac:chgData name="Steven James Mead" userId="5dd59d7f7ffb0de5" providerId="LiveId" clId="{FA83D622-6F8D-4D7D-90AB-4954C892373F}" dt="2021-11-15T18:44:11.259" v="8771" actId="164"/>
          <ac:cxnSpMkLst>
            <pc:docMk/>
            <pc:sldMk cId="40531858" sldId="360"/>
            <ac:cxnSpMk id="28" creationId="{3720EB5E-E4FB-4272-AAE8-1A29A7743EA3}"/>
          </ac:cxnSpMkLst>
        </pc:cxnChg>
        <pc:cxnChg chg="add mod">
          <ac:chgData name="Steven James Mead" userId="5dd59d7f7ffb0de5" providerId="LiveId" clId="{FA83D622-6F8D-4D7D-90AB-4954C892373F}" dt="2021-11-15T18:44:19.699" v="8772" actId="164"/>
          <ac:cxnSpMkLst>
            <pc:docMk/>
            <pc:sldMk cId="40531858" sldId="360"/>
            <ac:cxnSpMk id="34" creationId="{E264BB4B-E56C-497D-B340-1F8E9D193EA8}"/>
          </ac:cxnSpMkLst>
        </pc:cxnChg>
      </pc:sldChg>
      <pc:sldChg chg="addSp delSp modSp new mod modAnim">
        <pc:chgData name="Steven James Mead" userId="5dd59d7f7ffb0de5" providerId="LiveId" clId="{FA83D622-6F8D-4D7D-90AB-4954C892373F}" dt="2021-11-14T17:24:16.873" v="581" actId="478"/>
        <pc:sldMkLst>
          <pc:docMk/>
          <pc:sldMk cId="1254163952" sldId="361"/>
        </pc:sldMkLst>
        <pc:spChg chg="mod">
          <ac:chgData name="Steven James Mead" userId="5dd59d7f7ffb0de5" providerId="LiveId" clId="{FA83D622-6F8D-4D7D-90AB-4954C892373F}" dt="2021-11-14T16:48:49.788" v="245" actId="20577"/>
          <ac:spMkLst>
            <pc:docMk/>
            <pc:sldMk cId="1254163952" sldId="361"/>
            <ac:spMk id="2" creationId="{A102223E-7516-4AE2-B76A-371BABD4487D}"/>
          </ac:spMkLst>
        </pc:spChg>
        <pc:spChg chg="del">
          <ac:chgData name="Steven James Mead" userId="5dd59d7f7ffb0de5" providerId="LiveId" clId="{FA83D622-6F8D-4D7D-90AB-4954C892373F}" dt="2021-11-14T16:48:54.743" v="246" actId="478"/>
          <ac:spMkLst>
            <pc:docMk/>
            <pc:sldMk cId="1254163952" sldId="361"/>
            <ac:spMk id="3" creationId="{D8748CB5-B8AF-4F8B-A428-D80F3F82E18F}"/>
          </ac:spMkLst>
        </pc:spChg>
        <pc:spChg chg="add mod">
          <ac:chgData name="Steven James Mead" userId="5dd59d7f7ffb0de5" providerId="LiveId" clId="{FA83D622-6F8D-4D7D-90AB-4954C892373F}" dt="2021-11-14T16:58:34.262" v="405" actId="1076"/>
          <ac:spMkLst>
            <pc:docMk/>
            <pc:sldMk cId="1254163952" sldId="361"/>
            <ac:spMk id="4" creationId="{8B5862A0-2EAB-4455-B769-E6160A5B10DC}"/>
          </ac:spMkLst>
        </pc:spChg>
        <pc:spChg chg="add mod">
          <ac:chgData name="Steven James Mead" userId="5dd59d7f7ffb0de5" providerId="LiveId" clId="{FA83D622-6F8D-4D7D-90AB-4954C892373F}" dt="2021-11-14T16:58:34.262" v="405" actId="1076"/>
          <ac:spMkLst>
            <pc:docMk/>
            <pc:sldMk cId="1254163952" sldId="361"/>
            <ac:spMk id="5" creationId="{BAA4A7BA-9122-4834-8A9A-CDFE69FDB3E7}"/>
          </ac:spMkLst>
        </pc:spChg>
        <pc:spChg chg="add mod">
          <ac:chgData name="Steven James Mead" userId="5dd59d7f7ffb0de5" providerId="LiveId" clId="{FA83D622-6F8D-4D7D-90AB-4954C892373F}" dt="2021-11-14T16:49:08.011" v="257"/>
          <ac:spMkLst>
            <pc:docMk/>
            <pc:sldMk cId="1254163952" sldId="361"/>
            <ac:spMk id="6" creationId="{61E5E0B9-6CD5-44B0-A872-E1600B5C2625}"/>
          </ac:spMkLst>
        </pc:spChg>
        <pc:spChg chg="add mod">
          <ac:chgData name="Steven James Mead" userId="5dd59d7f7ffb0de5" providerId="LiveId" clId="{FA83D622-6F8D-4D7D-90AB-4954C892373F}" dt="2021-11-14T16:49:07.852" v="256"/>
          <ac:spMkLst>
            <pc:docMk/>
            <pc:sldMk cId="1254163952" sldId="361"/>
            <ac:spMk id="7" creationId="{3A9F6AE9-2410-421E-AC06-8E0F9B93174A}"/>
          </ac:spMkLst>
        </pc:spChg>
        <pc:spChg chg="add mod">
          <ac:chgData name="Steven James Mead" userId="5dd59d7f7ffb0de5" providerId="LiveId" clId="{FA83D622-6F8D-4D7D-90AB-4954C892373F}" dt="2021-11-14T16:49:07.646" v="255"/>
          <ac:spMkLst>
            <pc:docMk/>
            <pc:sldMk cId="1254163952" sldId="361"/>
            <ac:spMk id="8" creationId="{9F0E62E9-EAEE-42A7-9E3B-606B02008422}"/>
          </ac:spMkLst>
        </pc:spChg>
        <pc:spChg chg="add mod">
          <ac:chgData name="Steven James Mead" userId="5dd59d7f7ffb0de5" providerId="LiveId" clId="{FA83D622-6F8D-4D7D-90AB-4954C892373F}" dt="2021-11-14T16:49:07.404" v="254"/>
          <ac:spMkLst>
            <pc:docMk/>
            <pc:sldMk cId="1254163952" sldId="361"/>
            <ac:spMk id="9" creationId="{4E7FB5F0-0F99-4519-A26C-B170DF645249}"/>
          </ac:spMkLst>
        </pc:spChg>
        <pc:spChg chg="add mod">
          <ac:chgData name="Steven James Mead" userId="5dd59d7f7ffb0de5" providerId="LiveId" clId="{FA83D622-6F8D-4D7D-90AB-4954C892373F}" dt="2021-11-14T16:58:34.262" v="405" actId="1076"/>
          <ac:spMkLst>
            <pc:docMk/>
            <pc:sldMk cId="1254163952" sldId="361"/>
            <ac:spMk id="10" creationId="{EA429B0D-DD71-43AD-9E49-4870450EEB16}"/>
          </ac:spMkLst>
        </pc:spChg>
        <pc:spChg chg="add mod">
          <ac:chgData name="Steven James Mead" userId="5dd59d7f7ffb0de5" providerId="LiveId" clId="{FA83D622-6F8D-4D7D-90AB-4954C892373F}" dt="2021-11-14T16:58:34.262" v="405" actId="1076"/>
          <ac:spMkLst>
            <pc:docMk/>
            <pc:sldMk cId="1254163952" sldId="361"/>
            <ac:spMk id="11" creationId="{D32837C4-3381-4F79-9869-590EF4B2F9C5}"/>
          </ac:spMkLst>
        </pc:spChg>
        <pc:spChg chg="add mod">
          <ac:chgData name="Steven James Mead" userId="5dd59d7f7ffb0de5" providerId="LiveId" clId="{FA83D622-6F8D-4D7D-90AB-4954C892373F}" dt="2021-11-14T16:58:34.262" v="405" actId="1076"/>
          <ac:spMkLst>
            <pc:docMk/>
            <pc:sldMk cId="1254163952" sldId="361"/>
            <ac:spMk id="12" creationId="{7A51C0E7-0792-4039-A07A-31A9E371C1D9}"/>
          </ac:spMkLst>
        </pc:spChg>
        <pc:spChg chg="add mod">
          <ac:chgData name="Steven James Mead" userId="5dd59d7f7ffb0de5" providerId="LiveId" clId="{FA83D622-6F8D-4D7D-90AB-4954C892373F}" dt="2021-11-14T16:58:34.262" v="405" actId="1076"/>
          <ac:spMkLst>
            <pc:docMk/>
            <pc:sldMk cId="1254163952" sldId="361"/>
            <ac:spMk id="13" creationId="{99A80808-B12A-4274-A2CD-2D1F1BB4BCB4}"/>
          </ac:spMkLst>
        </pc:spChg>
        <pc:spChg chg="add mod">
          <ac:chgData name="Steven James Mead" userId="5dd59d7f7ffb0de5" providerId="LiveId" clId="{FA83D622-6F8D-4D7D-90AB-4954C892373F}" dt="2021-11-14T16:58:34.262" v="405" actId="1076"/>
          <ac:spMkLst>
            <pc:docMk/>
            <pc:sldMk cId="1254163952" sldId="361"/>
            <ac:spMk id="14" creationId="{F20C4766-0A69-447E-8628-09424CEB80F1}"/>
          </ac:spMkLst>
        </pc:spChg>
        <pc:spChg chg="add mod">
          <ac:chgData name="Steven James Mead" userId="5dd59d7f7ffb0de5" providerId="LiveId" clId="{FA83D622-6F8D-4D7D-90AB-4954C892373F}" dt="2021-11-14T16:58:34.262" v="405" actId="1076"/>
          <ac:spMkLst>
            <pc:docMk/>
            <pc:sldMk cId="1254163952" sldId="361"/>
            <ac:spMk id="15" creationId="{ACDB74A7-8001-4408-8AC9-4F2EB1939D19}"/>
          </ac:spMkLst>
        </pc:spChg>
        <pc:spChg chg="add mod">
          <ac:chgData name="Steven James Mead" userId="5dd59d7f7ffb0de5" providerId="LiveId" clId="{FA83D622-6F8D-4D7D-90AB-4954C892373F}" dt="2021-11-14T16:58:34.262" v="405" actId="1076"/>
          <ac:spMkLst>
            <pc:docMk/>
            <pc:sldMk cId="1254163952" sldId="361"/>
            <ac:spMk id="16" creationId="{846E088C-7403-4894-A6D6-411F62346A8F}"/>
          </ac:spMkLst>
        </pc:spChg>
        <pc:spChg chg="add mod">
          <ac:chgData name="Steven James Mead" userId="5dd59d7f7ffb0de5" providerId="LiveId" clId="{FA83D622-6F8D-4D7D-90AB-4954C892373F}" dt="2021-11-14T16:58:34.262" v="405" actId="1076"/>
          <ac:spMkLst>
            <pc:docMk/>
            <pc:sldMk cId="1254163952" sldId="361"/>
            <ac:spMk id="17" creationId="{3F2C5275-8CEE-416F-95DC-04BF59C45E9D}"/>
          </ac:spMkLst>
        </pc:spChg>
        <pc:spChg chg="add mod">
          <ac:chgData name="Steven James Mead" userId="5dd59d7f7ffb0de5" providerId="LiveId" clId="{FA83D622-6F8D-4D7D-90AB-4954C892373F}" dt="2021-11-14T16:58:34.262" v="405" actId="1076"/>
          <ac:spMkLst>
            <pc:docMk/>
            <pc:sldMk cId="1254163952" sldId="361"/>
            <ac:spMk id="18" creationId="{C5B61FCD-EC30-468B-B87A-99B89BC01B80}"/>
          </ac:spMkLst>
        </pc:spChg>
        <pc:spChg chg="add mod">
          <ac:chgData name="Steven James Mead" userId="5dd59d7f7ffb0de5" providerId="LiveId" clId="{FA83D622-6F8D-4D7D-90AB-4954C892373F}" dt="2021-11-14T16:58:34.262" v="405" actId="1076"/>
          <ac:spMkLst>
            <pc:docMk/>
            <pc:sldMk cId="1254163952" sldId="361"/>
            <ac:spMk id="19" creationId="{9760CC63-B5B8-46AC-A866-2EA15CDBD916}"/>
          </ac:spMkLst>
        </pc:spChg>
        <pc:spChg chg="add mod">
          <ac:chgData name="Steven James Mead" userId="5dd59d7f7ffb0de5" providerId="LiveId" clId="{FA83D622-6F8D-4D7D-90AB-4954C892373F}" dt="2021-11-14T16:58:34.262" v="405" actId="1076"/>
          <ac:spMkLst>
            <pc:docMk/>
            <pc:sldMk cId="1254163952" sldId="361"/>
            <ac:spMk id="20" creationId="{73C54D68-B797-41DA-9D97-1BBDC78B819C}"/>
          </ac:spMkLst>
        </pc:spChg>
        <pc:spChg chg="add mod">
          <ac:chgData name="Steven James Mead" userId="5dd59d7f7ffb0de5" providerId="LiveId" clId="{FA83D622-6F8D-4D7D-90AB-4954C892373F}" dt="2021-11-14T16:58:34.262" v="405" actId="1076"/>
          <ac:spMkLst>
            <pc:docMk/>
            <pc:sldMk cId="1254163952" sldId="361"/>
            <ac:spMk id="21" creationId="{4EEBD161-53CE-4BB1-8664-8FE9BF427247}"/>
          </ac:spMkLst>
        </pc:spChg>
        <pc:spChg chg="add mod">
          <ac:chgData name="Steven James Mead" userId="5dd59d7f7ffb0de5" providerId="LiveId" clId="{FA83D622-6F8D-4D7D-90AB-4954C892373F}" dt="2021-11-14T16:58:34.262" v="405" actId="1076"/>
          <ac:spMkLst>
            <pc:docMk/>
            <pc:sldMk cId="1254163952" sldId="361"/>
            <ac:spMk id="22" creationId="{CED4FEE2-CDD6-4022-9651-147171745202}"/>
          </ac:spMkLst>
        </pc:spChg>
        <pc:spChg chg="add mod">
          <ac:chgData name="Steven James Mead" userId="5dd59d7f7ffb0de5" providerId="LiveId" clId="{FA83D622-6F8D-4D7D-90AB-4954C892373F}" dt="2021-11-14T17:20:04.110" v="562" actId="20577"/>
          <ac:spMkLst>
            <pc:docMk/>
            <pc:sldMk cId="1254163952" sldId="361"/>
            <ac:spMk id="23" creationId="{FA53A4D2-0064-4E40-BEF0-57D06B11F8D3}"/>
          </ac:spMkLst>
        </pc:spChg>
        <pc:spChg chg="add mod">
          <ac:chgData name="Steven James Mead" userId="5dd59d7f7ffb0de5" providerId="LiveId" clId="{FA83D622-6F8D-4D7D-90AB-4954C892373F}" dt="2021-11-14T16:58:34.262" v="405" actId="1076"/>
          <ac:spMkLst>
            <pc:docMk/>
            <pc:sldMk cId="1254163952" sldId="361"/>
            <ac:spMk id="24" creationId="{37CFAD94-A90D-4FA7-BFCE-A1E2669E992E}"/>
          </ac:spMkLst>
        </pc:spChg>
        <pc:spChg chg="add mod">
          <ac:chgData name="Steven James Mead" userId="5dd59d7f7ffb0de5" providerId="LiveId" clId="{FA83D622-6F8D-4D7D-90AB-4954C892373F}" dt="2021-11-14T16:58:34.262" v="405" actId="1076"/>
          <ac:spMkLst>
            <pc:docMk/>
            <pc:sldMk cId="1254163952" sldId="361"/>
            <ac:spMk id="25" creationId="{CD9018CE-E42B-4D53-BE28-776D9BEC3528}"/>
          </ac:spMkLst>
        </pc:spChg>
        <pc:spChg chg="add mod">
          <ac:chgData name="Steven James Mead" userId="5dd59d7f7ffb0de5" providerId="LiveId" clId="{FA83D622-6F8D-4D7D-90AB-4954C892373F}" dt="2021-11-14T16:58:34.262" v="405" actId="1076"/>
          <ac:spMkLst>
            <pc:docMk/>
            <pc:sldMk cId="1254163952" sldId="361"/>
            <ac:spMk id="26" creationId="{AE6F9684-D746-4EAE-A56F-B1D1701A91D5}"/>
          </ac:spMkLst>
        </pc:spChg>
        <pc:spChg chg="add mod">
          <ac:chgData name="Steven James Mead" userId="5dd59d7f7ffb0de5" providerId="LiveId" clId="{FA83D622-6F8D-4D7D-90AB-4954C892373F}" dt="2021-11-14T16:58:34.262" v="405" actId="1076"/>
          <ac:spMkLst>
            <pc:docMk/>
            <pc:sldMk cId="1254163952" sldId="361"/>
            <ac:spMk id="27" creationId="{61EA49C9-B408-47E2-9B1E-EAA1554D36E7}"/>
          </ac:spMkLst>
        </pc:spChg>
        <pc:spChg chg="add mod">
          <ac:chgData name="Steven James Mead" userId="5dd59d7f7ffb0de5" providerId="LiveId" clId="{FA83D622-6F8D-4D7D-90AB-4954C892373F}" dt="2021-11-14T16:58:34.262" v="405" actId="1076"/>
          <ac:spMkLst>
            <pc:docMk/>
            <pc:sldMk cId="1254163952" sldId="361"/>
            <ac:spMk id="28" creationId="{E2295CD6-F8F6-4137-AE0E-A142E48D85F5}"/>
          </ac:spMkLst>
        </pc:spChg>
        <pc:spChg chg="add mod">
          <ac:chgData name="Steven James Mead" userId="5dd59d7f7ffb0de5" providerId="LiveId" clId="{FA83D622-6F8D-4D7D-90AB-4954C892373F}" dt="2021-11-14T16:58:34.262" v="405" actId="1076"/>
          <ac:spMkLst>
            <pc:docMk/>
            <pc:sldMk cId="1254163952" sldId="361"/>
            <ac:spMk id="29" creationId="{7F8082BF-BCA2-4769-83B9-5176448ECF3D}"/>
          </ac:spMkLst>
        </pc:spChg>
        <pc:spChg chg="add del mod">
          <ac:chgData name="Steven James Mead" userId="5dd59d7f7ffb0de5" providerId="LiveId" clId="{FA83D622-6F8D-4D7D-90AB-4954C892373F}" dt="2021-11-14T16:54:30.739" v="356" actId="478"/>
          <ac:spMkLst>
            <pc:docMk/>
            <pc:sldMk cId="1254163952" sldId="361"/>
            <ac:spMk id="30" creationId="{31E48626-2C92-4FE2-A28F-80CEEE8730C4}"/>
          </ac:spMkLst>
        </pc:spChg>
        <pc:spChg chg="add del mod">
          <ac:chgData name="Steven James Mead" userId="5dd59d7f7ffb0de5" providerId="LiveId" clId="{FA83D622-6F8D-4D7D-90AB-4954C892373F}" dt="2021-11-14T17:24:03.951" v="579" actId="478"/>
          <ac:spMkLst>
            <pc:docMk/>
            <pc:sldMk cId="1254163952" sldId="361"/>
            <ac:spMk id="38" creationId="{A82E551D-92D5-4719-99ED-FFF20357DA11}"/>
          </ac:spMkLst>
        </pc:spChg>
        <pc:spChg chg="add del mod">
          <ac:chgData name="Steven James Mead" userId="5dd59d7f7ffb0de5" providerId="LiveId" clId="{FA83D622-6F8D-4D7D-90AB-4954C892373F}" dt="2021-11-14T17:24:03.951" v="579" actId="478"/>
          <ac:spMkLst>
            <pc:docMk/>
            <pc:sldMk cId="1254163952" sldId="361"/>
            <ac:spMk id="39" creationId="{29958581-DBD6-41F4-8EA5-E1A4299C022D}"/>
          </ac:spMkLst>
        </pc:spChg>
        <pc:spChg chg="add del mod">
          <ac:chgData name="Steven James Mead" userId="5dd59d7f7ffb0de5" providerId="LiveId" clId="{FA83D622-6F8D-4D7D-90AB-4954C892373F}" dt="2021-11-14T17:24:03.951" v="579" actId="478"/>
          <ac:spMkLst>
            <pc:docMk/>
            <pc:sldMk cId="1254163952" sldId="361"/>
            <ac:spMk id="40" creationId="{B9397DA0-913C-4151-95A1-5B9EABFACA5C}"/>
          </ac:spMkLst>
        </pc:spChg>
        <pc:spChg chg="add del mod">
          <ac:chgData name="Steven James Mead" userId="5dd59d7f7ffb0de5" providerId="LiveId" clId="{FA83D622-6F8D-4D7D-90AB-4954C892373F}" dt="2021-11-14T17:24:03.951" v="579" actId="478"/>
          <ac:spMkLst>
            <pc:docMk/>
            <pc:sldMk cId="1254163952" sldId="361"/>
            <ac:spMk id="41" creationId="{A107C34F-2547-4A12-BF40-C90E7059D5A9}"/>
          </ac:spMkLst>
        </pc:spChg>
        <pc:spChg chg="add del mod">
          <ac:chgData name="Steven James Mead" userId="5dd59d7f7ffb0de5" providerId="LiveId" clId="{FA83D622-6F8D-4D7D-90AB-4954C892373F}" dt="2021-11-14T17:24:03.951" v="579" actId="478"/>
          <ac:spMkLst>
            <pc:docMk/>
            <pc:sldMk cId="1254163952" sldId="361"/>
            <ac:spMk id="42" creationId="{9189804D-5D88-41BC-9FA3-C17FB8CC6938}"/>
          </ac:spMkLst>
        </pc:spChg>
        <pc:spChg chg="add del mod">
          <ac:chgData name="Steven James Mead" userId="5dd59d7f7ffb0de5" providerId="LiveId" clId="{FA83D622-6F8D-4D7D-90AB-4954C892373F}" dt="2021-11-14T17:24:03.951" v="579" actId="478"/>
          <ac:spMkLst>
            <pc:docMk/>
            <pc:sldMk cId="1254163952" sldId="361"/>
            <ac:spMk id="43" creationId="{BA14A7D5-64F3-410A-91F9-E3DEB5BB4116}"/>
          </ac:spMkLst>
        </pc:spChg>
        <pc:spChg chg="add del mod">
          <ac:chgData name="Steven James Mead" userId="5dd59d7f7ffb0de5" providerId="LiveId" clId="{FA83D622-6F8D-4D7D-90AB-4954C892373F}" dt="2021-11-14T17:24:03.951" v="579" actId="478"/>
          <ac:spMkLst>
            <pc:docMk/>
            <pc:sldMk cId="1254163952" sldId="361"/>
            <ac:spMk id="44" creationId="{8C721D34-0C86-4A9B-AE39-1FB7A9F7BBF4}"/>
          </ac:spMkLst>
        </pc:spChg>
        <pc:spChg chg="add del mod">
          <ac:chgData name="Steven James Mead" userId="5dd59d7f7ffb0de5" providerId="LiveId" clId="{FA83D622-6F8D-4D7D-90AB-4954C892373F}" dt="2021-11-14T17:24:03.951" v="579" actId="478"/>
          <ac:spMkLst>
            <pc:docMk/>
            <pc:sldMk cId="1254163952" sldId="361"/>
            <ac:spMk id="45" creationId="{B4F6D165-6030-422C-9714-6F411E42EA8B}"/>
          </ac:spMkLst>
        </pc:spChg>
        <pc:spChg chg="add del mod">
          <ac:chgData name="Steven James Mead" userId="5dd59d7f7ffb0de5" providerId="LiveId" clId="{FA83D622-6F8D-4D7D-90AB-4954C892373F}" dt="2021-11-14T17:24:03.951" v="579" actId="478"/>
          <ac:spMkLst>
            <pc:docMk/>
            <pc:sldMk cId="1254163952" sldId="361"/>
            <ac:spMk id="46" creationId="{56712602-B193-490C-BE50-2A528491BB43}"/>
          </ac:spMkLst>
        </pc:spChg>
        <pc:spChg chg="add del mod">
          <ac:chgData name="Steven James Mead" userId="5dd59d7f7ffb0de5" providerId="LiveId" clId="{FA83D622-6F8D-4D7D-90AB-4954C892373F}" dt="2021-11-14T17:24:03.951" v="579" actId="478"/>
          <ac:spMkLst>
            <pc:docMk/>
            <pc:sldMk cId="1254163952" sldId="361"/>
            <ac:spMk id="47" creationId="{677BF7B0-2F6F-4EBF-AE10-2FC0C1E8996A}"/>
          </ac:spMkLst>
        </pc:spChg>
        <pc:spChg chg="add del mod">
          <ac:chgData name="Steven James Mead" userId="5dd59d7f7ffb0de5" providerId="LiveId" clId="{FA83D622-6F8D-4D7D-90AB-4954C892373F}" dt="2021-11-14T17:24:03.951" v="579" actId="478"/>
          <ac:spMkLst>
            <pc:docMk/>
            <pc:sldMk cId="1254163952" sldId="361"/>
            <ac:spMk id="48" creationId="{13BB31AC-7708-4D55-8A15-9216E886A786}"/>
          </ac:spMkLst>
        </pc:spChg>
        <pc:spChg chg="add del mod">
          <ac:chgData name="Steven James Mead" userId="5dd59d7f7ffb0de5" providerId="LiveId" clId="{FA83D622-6F8D-4D7D-90AB-4954C892373F}" dt="2021-11-14T17:24:03.951" v="579" actId="478"/>
          <ac:spMkLst>
            <pc:docMk/>
            <pc:sldMk cId="1254163952" sldId="361"/>
            <ac:spMk id="49" creationId="{6886617E-7F75-41B1-84BF-0D1484F8512E}"/>
          </ac:spMkLst>
        </pc:spChg>
        <pc:spChg chg="add del mod">
          <ac:chgData name="Steven James Mead" userId="5dd59d7f7ffb0de5" providerId="LiveId" clId="{FA83D622-6F8D-4D7D-90AB-4954C892373F}" dt="2021-11-14T17:24:03.951" v="579" actId="478"/>
          <ac:spMkLst>
            <pc:docMk/>
            <pc:sldMk cId="1254163952" sldId="361"/>
            <ac:spMk id="50" creationId="{5C78622E-EFA5-4C09-9C15-478D5688FBDF}"/>
          </ac:spMkLst>
        </pc:spChg>
        <pc:spChg chg="add del mod">
          <ac:chgData name="Steven James Mead" userId="5dd59d7f7ffb0de5" providerId="LiveId" clId="{FA83D622-6F8D-4D7D-90AB-4954C892373F}" dt="2021-11-14T17:24:03.951" v="579" actId="478"/>
          <ac:spMkLst>
            <pc:docMk/>
            <pc:sldMk cId="1254163952" sldId="361"/>
            <ac:spMk id="51" creationId="{9E3986EF-C6BA-4347-8FD9-75674AB03678}"/>
          </ac:spMkLst>
        </pc:spChg>
        <pc:spChg chg="add del mod">
          <ac:chgData name="Steven James Mead" userId="5dd59d7f7ffb0de5" providerId="LiveId" clId="{FA83D622-6F8D-4D7D-90AB-4954C892373F}" dt="2021-11-14T17:24:03.951" v="579" actId="478"/>
          <ac:spMkLst>
            <pc:docMk/>
            <pc:sldMk cId="1254163952" sldId="361"/>
            <ac:spMk id="52" creationId="{1985A1DA-614E-4172-8B98-F5125AA5C7B7}"/>
          </ac:spMkLst>
        </pc:spChg>
        <pc:spChg chg="add del mod">
          <ac:chgData name="Steven James Mead" userId="5dd59d7f7ffb0de5" providerId="LiveId" clId="{FA83D622-6F8D-4D7D-90AB-4954C892373F}" dt="2021-11-14T17:24:03.951" v="579" actId="478"/>
          <ac:spMkLst>
            <pc:docMk/>
            <pc:sldMk cId="1254163952" sldId="361"/>
            <ac:spMk id="53" creationId="{E82B9C8A-392C-42EC-A5CF-AF92C68512FD}"/>
          </ac:spMkLst>
        </pc:spChg>
        <pc:spChg chg="add del mod">
          <ac:chgData name="Steven James Mead" userId="5dd59d7f7ffb0de5" providerId="LiveId" clId="{FA83D622-6F8D-4D7D-90AB-4954C892373F}" dt="2021-11-14T17:24:03.951" v="579" actId="478"/>
          <ac:spMkLst>
            <pc:docMk/>
            <pc:sldMk cId="1254163952" sldId="361"/>
            <ac:spMk id="54" creationId="{2EEAE5CF-5A9E-45E7-8284-DE62953002B5}"/>
          </ac:spMkLst>
        </pc:spChg>
        <pc:spChg chg="add del mod">
          <ac:chgData name="Steven James Mead" userId="5dd59d7f7ffb0de5" providerId="LiveId" clId="{FA83D622-6F8D-4D7D-90AB-4954C892373F}" dt="2021-11-14T17:24:03.951" v="579" actId="478"/>
          <ac:spMkLst>
            <pc:docMk/>
            <pc:sldMk cId="1254163952" sldId="361"/>
            <ac:spMk id="55" creationId="{2F749B6F-26E2-4D2A-8273-8F6560A6D17A}"/>
          </ac:spMkLst>
        </pc:spChg>
        <pc:spChg chg="add del mod">
          <ac:chgData name="Steven James Mead" userId="5dd59d7f7ffb0de5" providerId="LiveId" clId="{FA83D622-6F8D-4D7D-90AB-4954C892373F}" dt="2021-11-14T17:24:03.951" v="579" actId="478"/>
          <ac:spMkLst>
            <pc:docMk/>
            <pc:sldMk cId="1254163952" sldId="361"/>
            <ac:spMk id="56" creationId="{6D8A0272-5B57-42BF-A721-8B06B1544FB2}"/>
          </ac:spMkLst>
        </pc:spChg>
        <pc:spChg chg="add del mod">
          <ac:chgData name="Steven James Mead" userId="5dd59d7f7ffb0de5" providerId="LiveId" clId="{FA83D622-6F8D-4D7D-90AB-4954C892373F}" dt="2021-11-14T17:24:03.951" v="579" actId="478"/>
          <ac:spMkLst>
            <pc:docMk/>
            <pc:sldMk cId="1254163952" sldId="361"/>
            <ac:spMk id="57" creationId="{8AFF7A47-541B-468B-B21A-5D8AE22572C3}"/>
          </ac:spMkLst>
        </pc:spChg>
        <pc:spChg chg="add del mod">
          <ac:chgData name="Steven James Mead" userId="5dd59d7f7ffb0de5" providerId="LiveId" clId="{FA83D622-6F8D-4D7D-90AB-4954C892373F}" dt="2021-11-14T17:24:03.951" v="579" actId="478"/>
          <ac:spMkLst>
            <pc:docMk/>
            <pc:sldMk cId="1254163952" sldId="361"/>
            <ac:spMk id="58" creationId="{9F4FCACB-1267-4F34-8EA2-C6B4020C21A6}"/>
          </ac:spMkLst>
        </pc:spChg>
        <pc:spChg chg="add del mod">
          <ac:chgData name="Steven James Mead" userId="5dd59d7f7ffb0de5" providerId="LiveId" clId="{FA83D622-6F8D-4D7D-90AB-4954C892373F}" dt="2021-11-14T17:24:03.951" v="579" actId="478"/>
          <ac:spMkLst>
            <pc:docMk/>
            <pc:sldMk cId="1254163952" sldId="361"/>
            <ac:spMk id="59" creationId="{FB39EB0B-2D38-4E02-841F-AD4C0ADAF290}"/>
          </ac:spMkLst>
        </pc:spChg>
        <pc:spChg chg="add del mod">
          <ac:chgData name="Steven James Mead" userId="5dd59d7f7ffb0de5" providerId="LiveId" clId="{FA83D622-6F8D-4D7D-90AB-4954C892373F}" dt="2021-11-14T17:24:03.951" v="579" actId="478"/>
          <ac:spMkLst>
            <pc:docMk/>
            <pc:sldMk cId="1254163952" sldId="361"/>
            <ac:spMk id="65" creationId="{B987CCC8-2DDA-4F0B-8FCE-6E03EEF13814}"/>
          </ac:spMkLst>
        </pc:spChg>
        <pc:spChg chg="add del mod">
          <ac:chgData name="Steven James Mead" userId="5dd59d7f7ffb0de5" providerId="LiveId" clId="{FA83D622-6F8D-4D7D-90AB-4954C892373F}" dt="2021-11-14T17:24:03.951" v="579" actId="478"/>
          <ac:spMkLst>
            <pc:docMk/>
            <pc:sldMk cId="1254163952" sldId="361"/>
            <ac:spMk id="66" creationId="{E5D27976-E640-40DB-8A73-2A5747EF8C9A}"/>
          </ac:spMkLst>
        </pc:spChg>
        <pc:spChg chg="add del mod">
          <ac:chgData name="Steven James Mead" userId="5dd59d7f7ffb0de5" providerId="LiveId" clId="{FA83D622-6F8D-4D7D-90AB-4954C892373F}" dt="2021-11-14T17:24:03.951" v="579" actId="478"/>
          <ac:spMkLst>
            <pc:docMk/>
            <pc:sldMk cId="1254163952" sldId="361"/>
            <ac:spMk id="67" creationId="{5C81C646-A044-468B-BBA4-04FE7B2E6EE4}"/>
          </ac:spMkLst>
        </pc:spChg>
        <pc:spChg chg="add del mod">
          <ac:chgData name="Steven James Mead" userId="5dd59d7f7ffb0de5" providerId="LiveId" clId="{FA83D622-6F8D-4D7D-90AB-4954C892373F}" dt="2021-11-14T17:24:03.951" v="579" actId="478"/>
          <ac:spMkLst>
            <pc:docMk/>
            <pc:sldMk cId="1254163952" sldId="361"/>
            <ac:spMk id="68" creationId="{84A62242-AC55-4466-9FDA-2C4454FCB496}"/>
          </ac:spMkLst>
        </pc:spChg>
        <pc:spChg chg="add del mod">
          <ac:chgData name="Steven James Mead" userId="5dd59d7f7ffb0de5" providerId="LiveId" clId="{FA83D622-6F8D-4D7D-90AB-4954C892373F}" dt="2021-11-14T17:24:03.951" v="579" actId="478"/>
          <ac:spMkLst>
            <pc:docMk/>
            <pc:sldMk cId="1254163952" sldId="361"/>
            <ac:spMk id="69" creationId="{5325039F-DFBF-46D2-BDA9-F3043C58741B}"/>
          </ac:spMkLst>
        </pc:spChg>
        <pc:spChg chg="add del mod">
          <ac:chgData name="Steven James Mead" userId="5dd59d7f7ffb0de5" providerId="LiveId" clId="{FA83D622-6F8D-4D7D-90AB-4954C892373F}" dt="2021-11-14T17:24:03.951" v="579" actId="478"/>
          <ac:spMkLst>
            <pc:docMk/>
            <pc:sldMk cId="1254163952" sldId="361"/>
            <ac:spMk id="70" creationId="{7B3BDF34-C4E8-4DF1-9855-5E2A2FDAB13B}"/>
          </ac:spMkLst>
        </pc:spChg>
        <pc:spChg chg="add del mod">
          <ac:chgData name="Steven James Mead" userId="5dd59d7f7ffb0de5" providerId="LiveId" clId="{FA83D622-6F8D-4D7D-90AB-4954C892373F}" dt="2021-11-14T17:24:03.951" v="579" actId="478"/>
          <ac:spMkLst>
            <pc:docMk/>
            <pc:sldMk cId="1254163952" sldId="361"/>
            <ac:spMk id="71" creationId="{7997C445-8EFE-4D90-9F76-6EDB9FDD72F0}"/>
          </ac:spMkLst>
        </pc:spChg>
        <pc:spChg chg="add del mod">
          <ac:chgData name="Steven James Mead" userId="5dd59d7f7ffb0de5" providerId="LiveId" clId="{FA83D622-6F8D-4D7D-90AB-4954C892373F}" dt="2021-11-14T17:02:29.633" v="435" actId="478"/>
          <ac:spMkLst>
            <pc:docMk/>
            <pc:sldMk cId="1254163952" sldId="361"/>
            <ac:spMk id="72" creationId="{E1C4D32B-185F-42F1-9E97-6AE588CA8513}"/>
          </ac:spMkLst>
        </pc:spChg>
        <pc:spChg chg="add mod">
          <ac:chgData name="Steven James Mead" userId="5dd59d7f7ffb0de5" providerId="LiveId" clId="{FA83D622-6F8D-4D7D-90AB-4954C892373F}" dt="2021-11-14T17:13:31.752" v="533" actId="113"/>
          <ac:spMkLst>
            <pc:docMk/>
            <pc:sldMk cId="1254163952" sldId="361"/>
            <ac:spMk id="73" creationId="{19E2CC3E-EA73-4131-BABC-77EA2DF6B095}"/>
          </ac:spMkLst>
        </pc:spChg>
        <pc:spChg chg="add del mod">
          <ac:chgData name="Steven James Mead" userId="5dd59d7f7ffb0de5" providerId="LiveId" clId="{FA83D622-6F8D-4D7D-90AB-4954C892373F}" dt="2021-11-14T17:24:10.246" v="580" actId="478"/>
          <ac:spMkLst>
            <pc:docMk/>
            <pc:sldMk cId="1254163952" sldId="361"/>
            <ac:spMk id="74" creationId="{28F41AA3-2BB6-4CCC-BAD8-D87D0BB9D53E}"/>
          </ac:spMkLst>
        </pc:spChg>
        <pc:spChg chg="add del mod">
          <ac:chgData name="Steven James Mead" userId="5dd59d7f7ffb0de5" providerId="LiveId" clId="{FA83D622-6F8D-4D7D-90AB-4954C892373F}" dt="2021-11-14T17:24:10.246" v="580" actId="478"/>
          <ac:spMkLst>
            <pc:docMk/>
            <pc:sldMk cId="1254163952" sldId="361"/>
            <ac:spMk id="75" creationId="{3AF62C71-1522-4D2E-8C11-69A0456365CC}"/>
          </ac:spMkLst>
        </pc:spChg>
        <pc:spChg chg="add del mod">
          <ac:chgData name="Steven James Mead" userId="5dd59d7f7ffb0de5" providerId="LiveId" clId="{FA83D622-6F8D-4D7D-90AB-4954C892373F}" dt="2021-11-14T17:24:10.246" v="580" actId="478"/>
          <ac:spMkLst>
            <pc:docMk/>
            <pc:sldMk cId="1254163952" sldId="361"/>
            <ac:spMk id="76" creationId="{CBF2F9E7-E2CF-4173-A8EF-1690D62E0126}"/>
          </ac:spMkLst>
        </pc:spChg>
        <pc:spChg chg="add del mod">
          <ac:chgData name="Steven James Mead" userId="5dd59d7f7ffb0de5" providerId="LiveId" clId="{FA83D622-6F8D-4D7D-90AB-4954C892373F}" dt="2021-11-14T17:24:10.246" v="580" actId="478"/>
          <ac:spMkLst>
            <pc:docMk/>
            <pc:sldMk cId="1254163952" sldId="361"/>
            <ac:spMk id="77" creationId="{9B7B4F57-907E-4656-9511-03B5E5308DCD}"/>
          </ac:spMkLst>
        </pc:spChg>
        <pc:spChg chg="add del mod">
          <ac:chgData name="Steven James Mead" userId="5dd59d7f7ffb0de5" providerId="LiveId" clId="{FA83D622-6F8D-4D7D-90AB-4954C892373F}" dt="2021-11-14T17:24:10.246" v="580" actId="478"/>
          <ac:spMkLst>
            <pc:docMk/>
            <pc:sldMk cId="1254163952" sldId="361"/>
            <ac:spMk id="78" creationId="{839088D2-E3D3-47EF-A547-82ACD842E94E}"/>
          </ac:spMkLst>
        </pc:spChg>
        <pc:cxnChg chg="add del mod">
          <ac:chgData name="Steven James Mead" userId="5dd59d7f7ffb0de5" providerId="LiveId" clId="{FA83D622-6F8D-4D7D-90AB-4954C892373F}" dt="2021-11-14T17:24:16.873" v="581" actId="478"/>
          <ac:cxnSpMkLst>
            <pc:docMk/>
            <pc:sldMk cId="1254163952" sldId="361"/>
            <ac:cxnSpMk id="32" creationId="{E67010C1-CC58-4E9A-B239-2EF7A572424C}"/>
          </ac:cxnSpMkLst>
        </pc:cxnChg>
        <pc:cxnChg chg="add del mod">
          <ac:chgData name="Steven James Mead" userId="5dd59d7f7ffb0de5" providerId="LiveId" clId="{FA83D622-6F8D-4D7D-90AB-4954C892373F}" dt="2021-11-14T17:04:56.717" v="470" actId="478"/>
          <ac:cxnSpMkLst>
            <pc:docMk/>
            <pc:sldMk cId="1254163952" sldId="361"/>
            <ac:cxnSpMk id="34" creationId="{C55177C6-0900-473A-99AF-F2EC710B9683}"/>
          </ac:cxnSpMkLst>
        </pc:cxnChg>
        <pc:cxnChg chg="add del mod">
          <ac:chgData name="Steven James Mead" userId="5dd59d7f7ffb0de5" providerId="LiveId" clId="{FA83D622-6F8D-4D7D-90AB-4954C892373F}" dt="2021-11-14T17:04:56.717" v="470" actId="478"/>
          <ac:cxnSpMkLst>
            <pc:docMk/>
            <pc:sldMk cId="1254163952" sldId="361"/>
            <ac:cxnSpMk id="35" creationId="{6AACEED3-4092-472B-8167-536572C26905}"/>
          </ac:cxnSpMkLst>
        </pc:cxnChg>
        <pc:cxnChg chg="add del mod">
          <ac:chgData name="Steven James Mead" userId="5dd59d7f7ffb0de5" providerId="LiveId" clId="{FA83D622-6F8D-4D7D-90AB-4954C892373F}" dt="2021-11-14T17:04:56.717" v="470" actId="478"/>
          <ac:cxnSpMkLst>
            <pc:docMk/>
            <pc:sldMk cId="1254163952" sldId="361"/>
            <ac:cxnSpMk id="36" creationId="{47775F91-5A91-4E59-B689-84F504530767}"/>
          </ac:cxnSpMkLst>
        </pc:cxnChg>
        <pc:cxnChg chg="add del mod">
          <ac:chgData name="Steven James Mead" userId="5dd59d7f7ffb0de5" providerId="LiveId" clId="{FA83D622-6F8D-4D7D-90AB-4954C892373F}" dt="2021-11-14T17:04:56.717" v="470" actId="478"/>
          <ac:cxnSpMkLst>
            <pc:docMk/>
            <pc:sldMk cId="1254163952" sldId="361"/>
            <ac:cxnSpMk id="37" creationId="{06E519E5-8D70-4114-9273-6A0F01C84799}"/>
          </ac:cxnSpMkLst>
        </pc:cxnChg>
        <pc:cxnChg chg="add del mod">
          <ac:chgData name="Steven James Mead" userId="5dd59d7f7ffb0de5" providerId="LiveId" clId="{FA83D622-6F8D-4D7D-90AB-4954C892373F}" dt="2021-11-14T16:55:25.256" v="362" actId="478"/>
          <ac:cxnSpMkLst>
            <pc:docMk/>
            <pc:sldMk cId="1254163952" sldId="361"/>
            <ac:cxnSpMk id="60" creationId="{6A253B23-471A-4316-BE3F-F9E4F02925C5}"/>
          </ac:cxnSpMkLst>
        </pc:cxnChg>
        <pc:cxnChg chg="add del mod">
          <ac:chgData name="Steven James Mead" userId="5dd59d7f7ffb0de5" providerId="LiveId" clId="{FA83D622-6F8D-4D7D-90AB-4954C892373F}" dt="2021-11-14T16:55:25.256" v="362" actId="478"/>
          <ac:cxnSpMkLst>
            <pc:docMk/>
            <pc:sldMk cId="1254163952" sldId="361"/>
            <ac:cxnSpMk id="61" creationId="{484EF277-6C8E-4465-B256-EB21CF49DFBA}"/>
          </ac:cxnSpMkLst>
        </pc:cxnChg>
        <pc:cxnChg chg="add del mod">
          <ac:chgData name="Steven James Mead" userId="5dd59d7f7ffb0de5" providerId="LiveId" clId="{FA83D622-6F8D-4D7D-90AB-4954C892373F}" dt="2021-11-14T16:55:25.256" v="362" actId="478"/>
          <ac:cxnSpMkLst>
            <pc:docMk/>
            <pc:sldMk cId="1254163952" sldId="361"/>
            <ac:cxnSpMk id="62" creationId="{B238ADC4-2DA5-4E57-8934-52B13CE3D3C7}"/>
          </ac:cxnSpMkLst>
        </pc:cxnChg>
        <pc:cxnChg chg="add del mod">
          <ac:chgData name="Steven James Mead" userId="5dd59d7f7ffb0de5" providerId="LiveId" clId="{FA83D622-6F8D-4D7D-90AB-4954C892373F}" dt="2021-11-14T16:55:25.256" v="362" actId="478"/>
          <ac:cxnSpMkLst>
            <pc:docMk/>
            <pc:sldMk cId="1254163952" sldId="361"/>
            <ac:cxnSpMk id="63" creationId="{34817559-873B-4FA0-A27A-DF564DD79751}"/>
          </ac:cxnSpMkLst>
        </pc:cxnChg>
        <pc:cxnChg chg="add del mod">
          <ac:chgData name="Steven James Mead" userId="5dd59d7f7ffb0de5" providerId="LiveId" clId="{FA83D622-6F8D-4D7D-90AB-4954C892373F}" dt="2021-11-14T16:55:25.256" v="362" actId="478"/>
          <ac:cxnSpMkLst>
            <pc:docMk/>
            <pc:sldMk cId="1254163952" sldId="361"/>
            <ac:cxnSpMk id="64" creationId="{6822F590-07F0-46A0-B684-5A331CFBAB5B}"/>
          </ac:cxnSpMkLst>
        </pc:cxnChg>
        <pc:cxnChg chg="add del mod">
          <ac:chgData name="Steven James Mead" userId="5dd59d7f7ffb0de5" providerId="LiveId" clId="{FA83D622-6F8D-4D7D-90AB-4954C892373F}" dt="2021-11-14T17:04:56.717" v="470" actId="478"/>
          <ac:cxnSpMkLst>
            <pc:docMk/>
            <pc:sldMk cId="1254163952" sldId="361"/>
            <ac:cxnSpMk id="79" creationId="{A2EAC924-1DF7-430F-9D97-78F14E644402}"/>
          </ac:cxnSpMkLst>
        </pc:cxnChg>
        <pc:cxnChg chg="add mod">
          <ac:chgData name="Steven James Mead" userId="5dd59d7f7ffb0de5" providerId="LiveId" clId="{FA83D622-6F8D-4D7D-90AB-4954C892373F}" dt="2021-11-14T17:04:10.676" v="461"/>
          <ac:cxnSpMkLst>
            <pc:docMk/>
            <pc:sldMk cId="1254163952" sldId="361"/>
            <ac:cxnSpMk id="80" creationId="{1CACFB87-78B1-4DD9-9568-D013634529F3}"/>
          </ac:cxnSpMkLst>
        </pc:cxnChg>
        <pc:cxnChg chg="add mod">
          <ac:chgData name="Steven James Mead" userId="5dd59d7f7ffb0de5" providerId="LiveId" clId="{FA83D622-6F8D-4D7D-90AB-4954C892373F}" dt="2021-11-14T17:04:10.422" v="460"/>
          <ac:cxnSpMkLst>
            <pc:docMk/>
            <pc:sldMk cId="1254163952" sldId="361"/>
            <ac:cxnSpMk id="81" creationId="{D3368913-C2DD-4886-9FB6-9058C44F5346}"/>
          </ac:cxnSpMkLst>
        </pc:cxnChg>
        <pc:cxnChg chg="add mod">
          <ac:chgData name="Steven James Mead" userId="5dd59d7f7ffb0de5" providerId="LiveId" clId="{FA83D622-6F8D-4D7D-90AB-4954C892373F}" dt="2021-11-14T17:04:10.143" v="459"/>
          <ac:cxnSpMkLst>
            <pc:docMk/>
            <pc:sldMk cId="1254163952" sldId="361"/>
            <ac:cxnSpMk id="82" creationId="{18C19A62-DC8A-421D-A411-040583D4F3FC}"/>
          </ac:cxnSpMkLst>
        </pc:cxnChg>
        <pc:cxnChg chg="add del mod">
          <ac:chgData name="Steven James Mead" userId="5dd59d7f7ffb0de5" providerId="LiveId" clId="{FA83D622-6F8D-4D7D-90AB-4954C892373F}" dt="2021-11-14T17:24:16.873" v="581" actId="478"/>
          <ac:cxnSpMkLst>
            <pc:docMk/>
            <pc:sldMk cId="1254163952" sldId="361"/>
            <ac:cxnSpMk id="85" creationId="{B5A50CDE-02EA-478E-908E-2F5F02261D08}"/>
          </ac:cxnSpMkLst>
        </pc:cxnChg>
        <pc:cxnChg chg="add del mod">
          <ac:chgData name="Steven James Mead" userId="5dd59d7f7ffb0de5" providerId="LiveId" clId="{FA83D622-6F8D-4D7D-90AB-4954C892373F}" dt="2021-11-14T17:24:16.873" v="581" actId="478"/>
          <ac:cxnSpMkLst>
            <pc:docMk/>
            <pc:sldMk cId="1254163952" sldId="361"/>
            <ac:cxnSpMk id="86" creationId="{CBA86811-F551-4FCB-990A-F043771DA501}"/>
          </ac:cxnSpMkLst>
        </pc:cxnChg>
        <pc:cxnChg chg="add del mod">
          <ac:chgData name="Steven James Mead" userId="5dd59d7f7ffb0de5" providerId="LiveId" clId="{FA83D622-6F8D-4D7D-90AB-4954C892373F}" dt="2021-11-14T17:24:16.873" v="581" actId="478"/>
          <ac:cxnSpMkLst>
            <pc:docMk/>
            <pc:sldMk cId="1254163952" sldId="361"/>
            <ac:cxnSpMk id="87" creationId="{FFFAAF1D-C13C-49EC-A97D-D9D6FFC1C1C3}"/>
          </ac:cxnSpMkLst>
        </pc:cxnChg>
        <pc:cxnChg chg="add del mod">
          <ac:chgData name="Steven James Mead" userId="5dd59d7f7ffb0de5" providerId="LiveId" clId="{FA83D622-6F8D-4D7D-90AB-4954C892373F}" dt="2021-11-14T17:24:16.873" v="581" actId="478"/>
          <ac:cxnSpMkLst>
            <pc:docMk/>
            <pc:sldMk cId="1254163952" sldId="361"/>
            <ac:cxnSpMk id="88" creationId="{E83AFA51-003C-4D78-A6C7-D49ADDA18108}"/>
          </ac:cxnSpMkLst>
        </pc:cxnChg>
        <pc:cxnChg chg="add del mod">
          <ac:chgData name="Steven James Mead" userId="5dd59d7f7ffb0de5" providerId="LiveId" clId="{FA83D622-6F8D-4D7D-90AB-4954C892373F}" dt="2021-11-14T17:24:16.873" v="581" actId="478"/>
          <ac:cxnSpMkLst>
            <pc:docMk/>
            <pc:sldMk cId="1254163952" sldId="361"/>
            <ac:cxnSpMk id="89" creationId="{1884C71A-7C72-44B0-A876-8FD81FC04B0A}"/>
          </ac:cxnSpMkLst>
        </pc:cxnChg>
        <pc:cxnChg chg="add del mod">
          <ac:chgData name="Steven James Mead" userId="5dd59d7f7ffb0de5" providerId="LiveId" clId="{FA83D622-6F8D-4D7D-90AB-4954C892373F}" dt="2021-11-14T17:24:16.873" v="581" actId="478"/>
          <ac:cxnSpMkLst>
            <pc:docMk/>
            <pc:sldMk cId="1254163952" sldId="361"/>
            <ac:cxnSpMk id="90" creationId="{FC73690E-4885-4FA4-9E3D-980B37B7EB90}"/>
          </ac:cxnSpMkLst>
        </pc:cxnChg>
        <pc:cxnChg chg="add del mod">
          <ac:chgData name="Steven James Mead" userId="5dd59d7f7ffb0de5" providerId="LiveId" clId="{FA83D622-6F8D-4D7D-90AB-4954C892373F}" dt="2021-11-14T17:24:16.873" v="581" actId="478"/>
          <ac:cxnSpMkLst>
            <pc:docMk/>
            <pc:sldMk cId="1254163952" sldId="361"/>
            <ac:cxnSpMk id="91" creationId="{7720A642-5EEA-4BF6-931A-5AD3FE62E147}"/>
          </ac:cxnSpMkLst>
        </pc:cxnChg>
        <pc:cxnChg chg="add del mod">
          <ac:chgData name="Steven James Mead" userId="5dd59d7f7ffb0de5" providerId="LiveId" clId="{FA83D622-6F8D-4D7D-90AB-4954C892373F}" dt="2021-11-14T17:24:16.873" v="581" actId="478"/>
          <ac:cxnSpMkLst>
            <pc:docMk/>
            <pc:sldMk cId="1254163952" sldId="361"/>
            <ac:cxnSpMk id="92" creationId="{9ADEA3FC-3377-4C36-BAA4-EC2EABD7FFE6}"/>
          </ac:cxnSpMkLst>
        </pc:cxnChg>
      </pc:sldChg>
      <pc:sldChg chg="addSp delSp modSp add mod addAnim delAnim modAnim">
        <pc:chgData name="Steven James Mead" userId="5dd59d7f7ffb0de5" providerId="LiveId" clId="{FA83D622-6F8D-4D7D-90AB-4954C892373F}" dt="2021-11-14T20:24:10.264" v="8718"/>
        <pc:sldMkLst>
          <pc:docMk/>
          <pc:sldMk cId="3766221615" sldId="362"/>
        </pc:sldMkLst>
        <pc:spChg chg="add del">
          <ac:chgData name="Steven James Mead" userId="5dd59d7f7ffb0de5" providerId="LiveId" clId="{FA83D622-6F8D-4D7D-90AB-4954C892373F}" dt="2021-11-14T20:15:47.409" v="8676" actId="478"/>
          <ac:spMkLst>
            <pc:docMk/>
            <pc:sldMk cId="3766221615" sldId="362"/>
            <ac:spMk id="48" creationId="{13BB31AC-7708-4D55-8A15-9216E886A786}"/>
          </ac:spMkLst>
        </pc:spChg>
        <pc:spChg chg="mod">
          <ac:chgData name="Steven James Mead" userId="5dd59d7f7ffb0de5" providerId="LiveId" clId="{FA83D622-6F8D-4D7D-90AB-4954C892373F}" dt="2021-11-14T20:22:58.962" v="8708" actId="20577"/>
          <ac:spMkLst>
            <pc:docMk/>
            <pc:sldMk cId="3766221615" sldId="362"/>
            <ac:spMk id="55" creationId="{2F749B6F-26E2-4D2A-8273-8F6560A6D17A}"/>
          </ac:spMkLst>
        </pc:spChg>
      </pc:sldChg>
      <pc:sldChg chg="modSp add del mod chgLayout">
        <pc:chgData name="Steven James Mead" userId="5dd59d7f7ffb0de5" providerId="LiveId" clId="{FA83D622-6F8D-4D7D-90AB-4954C892373F}" dt="2021-11-14T17:27:09.841" v="595" actId="47"/>
        <pc:sldMkLst>
          <pc:docMk/>
          <pc:sldMk cId="857665374" sldId="377"/>
        </pc:sldMkLst>
        <pc:spChg chg="mod ord">
          <ac:chgData name="Steven James Mead" userId="5dd59d7f7ffb0de5" providerId="LiveId" clId="{FA83D622-6F8D-4D7D-90AB-4954C892373F}" dt="2021-11-14T17:26:45.270" v="591" actId="700"/>
          <ac:spMkLst>
            <pc:docMk/>
            <pc:sldMk cId="857665374" sldId="377"/>
            <ac:spMk id="2" creationId="{BA47F7BC-9512-45D3-A9F0-6E7C85A371A0}"/>
          </ac:spMkLst>
        </pc:spChg>
        <pc:spChg chg="mod ord">
          <ac:chgData name="Steven James Mead" userId="5dd59d7f7ffb0de5" providerId="LiveId" clId="{FA83D622-6F8D-4D7D-90AB-4954C892373F}" dt="2021-11-14T17:26:45.270" v="591" actId="700"/>
          <ac:spMkLst>
            <pc:docMk/>
            <pc:sldMk cId="857665374" sldId="377"/>
            <ac:spMk id="3" creationId="{32DFE1A9-83D1-4AE2-81A1-AD082311A990}"/>
          </ac:spMkLst>
        </pc:spChg>
      </pc:sldChg>
      <pc:sldChg chg="add del">
        <pc:chgData name="Steven James Mead" userId="5dd59d7f7ffb0de5" providerId="LiveId" clId="{FA83D622-6F8D-4D7D-90AB-4954C892373F}" dt="2021-11-14T17:27:07.283" v="593"/>
        <pc:sldMkLst>
          <pc:docMk/>
          <pc:sldMk cId="2044546834" sldId="378"/>
        </pc:sldMkLst>
      </pc:sldChg>
      <pc:sldChg chg="modSp add mod">
        <pc:chgData name="Steven James Mead" userId="5dd59d7f7ffb0de5" providerId="LiveId" clId="{FA83D622-6F8D-4D7D-90AB-4954C892373F}" dt="2021-11-14T19:56:29.038" v="8670" actId="20577"/>
        <pc:sldMkLst>
          <pc:docMk/>
          <pc:sldMk cId="2412706842" sldId="378"/>
        </pc:sldMkLst>
        <pc:spChg chg="mod">
          <ac:chgData name="Steven James Mead" userId="5dd59d7f7ffb0de5" providerId="LiveId" clId="{FA83D622-6F8D-4D7D-90AB-4954C892373F}" dt="2021-11-14T19:56:29.038" v="8670" actId="20577"/>
          <ac:spMkLst>
            <pc:docMk/>
            <pc:sldMk cId="2412706842" sldId="378"/>
            <ac:spMk id="3" creationId="{32DFE1A9-83D1-4AE2-81A1-AD082311A990}"/>
          </ac:spMkLst>
        </pc:spChg>
      </pc:sldChg>
      <pc:sldChg chg="addSp delSp modSp new mod modAnim">
        <pc:chgData name="Steven James Mead" userId="5dd59d7f7ffb0de5" providerId="LiveId" clId="{FA83D622-6F8D-4D7D-90AB-4954C892373F}" dt="2021-11-15T18:47:51.618" v="9166" actId="1076"/>
        <pc:sldMkLst>
          <pc:docMk/>
          <pc:sldMk cId="3866491737" sldId="379"/>
        </pc:sldMkLst>
        <pc:spChg chg="mod">
          <ac:chgData name="Steven James Mead" userId="5dd59d7f7ffb0de5" providerId="LiveId" clId="{FA83D622-6F8D-4D7D-90AB-4954C892373F}" dt="2021-11-14T17:37:36.985" v="1160" actId="20577"/>
          <ac:spMkLst>
            <pc:docMk/>
            <pc:sldMk cId="3866491737" sldId="379"/>
            <ac:spMk id="2" creationId="{7AD8DF13-5A36-46B8-B7FC-258AFFDA042C}"/>
          </ac:spMkLst>
        </pc:spChg>
        <pc:spChg chg="del">
          <ac:chgData name="Steven James Mead" userId="5dd59d7f7ffb0de5" providerId="LiveId" clId="{FA83D622-6F8D-4D7D-90AB-4954C892373F}" dt="2021-11-14T17:36:28.595" v="1127" actId="478"/>
          <ac:spMkLst>
            <pc:docMk/>
            <pc:sldMk cId="3866491737" sldId="379"/>
            <ac:spMk id="3" creationId="{8BBB98C0-033D-4640-964B-A6C24F410E5E}"/>
          </ac:spMkLst>
        </pc:spChg>
        <pc:spChg chg="add mod">
          <ac:chgData name="Steven James Mead" userId="5dd59d7f7ffb0de5" providerId="LiveId" clId="{FA83D622-6F8D-4D7D-90AB-4954C892373F}" dt="2021-11-14T17:36:57.874" v="1135" actId="113"/>
          <ac:spMkLst>
            <pc:docMk/>
            <pc:sldMk cId="3866491737" sldId="379"/>
            <ac:spMk id="5" creationId="{1B0B1FD7-2974-47D6-9E77-610E788B0CA0}"/>
          </ac:spMkLst>
        </pc:spChg>
        <pc:spChg chg="add mod">
          <ac:chgData name="Steven James Mead" userId="5dd59d7f7ffb0de5" providerId="LiveId" clId="{FA83D622-6F8D-4D7D-90AB-4954C892373F}" dt="2021-11-14T17:36:57.025" v="1134"/>
          <ac:spMkLst>
            <pc:docMk/>
            <pc:sldMk cId="3866491737" sldId="379"/>
            <ac:spMk id="6" creationId="{0A56CA08-654D-4CC0-8646-B12AD841CC3C}"/>
          </ac:spMkLst>
        </pc:spChg>
        <pc:spChg chg="mod">
          <ac:chgData name="Steven James Mead" userId="5dd59d7f7ffb0de5" providerId="LiveId" clId="{FA83D622-6F8D-4D7D-90AB-4954C892373F}" dt="2021-11-15T18:45:35.207" v="8804" actId="20577"/>
          <ac:spMkLst>
            <pc:docMk/>
            <pc:sldMk cId="3866491737" sldId="379"/>
            <ac:spMk id="6" creationId="{8A5A240B-6D0C-416A-BAD9-9D2397298DAC}"/>
          </ac:spMkLst>
        </pc:spChg>
        <pc:spChg chg="add del mod">
          <ac:chgData name="Steven James Mead" userId="5dd59d7f7ffb0de5" providerId="LiveId" clId="{FA83D622-6F8D-4D7D-90AB-4954C892373F}" dt="2021-11-14T17:39:54.625" v="1221"/>
          <ac:spMkLst>
            <pc:docMk/>
            <pc:sldMk cId="3866491737" sldId="379"/>
            <ac:spMk id="7" creationId="{6B8A9E3A-0A44-4638-914E-C93F58E4032C}"/>
          </ac:spMkLst>
        </pc:spChg>
        <pc:spChg chg="mod">
          <ac:chgData name="Steven James Mead" userId="5dd59d7f7ffb0de5" providerId="LiveId" clId="{FA83D622-6F8D-4D7D-90AB-4954C892373F}" dt="2021-11-15T18:46:57.173" v="9055" actId="692"/>
          <ac:spMkLst>
            <pc:docMk/>
            <pc:sldMk cId="3866491737" sldId="379"/>
            <ac:spMk id="9" creationId="{85D528C3-C979-438E-8572-A0BE6FF03501}"/>
          </ac:spMkLst>
        </pc:spChg>
        <pc:spChg chg="mod">
          <ac:chgData name="Steven James Mead" userId="5dd59d7f7ffb0de5" providerId="LiveId" clId="{FA83D622-6F8D-4D7D-90AB-4954C892373F}" dt="2021-11-15T18:47:51.618" v="9166" actId="1076"/>
          <ac:spMkLst>
            <pc:docMk/>
            <pc:sldMk cId="3866491737" sldId="379"/>
            <ac:spMk id="12" creationId="{09A051EE-A5BC-415F-96E8-DDD469873CBF}"/>
          </ac:spMkLst>
        </pc:spChg>
        <pc:grpChg chg="add mod">
          <ac:chgData name="Steven James Mead" userId="5dd59d7f7ffb0de5" providerId="LiveId" clId="{FA83D622-6F8D-4D7D-90AB-4954C892373F}" dt="2021-11-15T18:45:25.921" v="8778" actId="1076"/>
          <ac:grpSpMkLst>
            <pc:docMk/>
            <pc:sldMk cId="3866491737" sldId="379"/>
            <ac:grpSpMk id="4" creationId="{672A0626-D699-48B6-A7E4-111611F5A331}"/>
          </ac:grpSpMkLst>
        </pc:grpChg>
        <pc:grpChg chg="add mod">
          <ac:chgData name="Steven James Mead" userId="5dd59d7f7ffb0de5" providerId="LiveId" clId="{FA83D622-6F8D-4D7D-90AB-4954C892373F}" dt="2021-11-15T18:45:48.290" v="8806" actId="1076"/>
          <ac:grpSpMkLst>
            <pc:docMk/>
            <pc:sldMk cId="3866491737" sldId="379"/>
            <ac:grpSpMk id="8" creationId="{E3226162-B843-421E-B10B-244A2863C368}"/>
          </ac:grpSpMkLst>
        </pc:grpChg>
        <pc:grpChg chg="add mod">
          <ac:chgData name="Steven James Mead" userId="5dd59d7f7ffb0de5" providerId="LiveId" clId="{FA83D622-6F8D-4D7D-90AB-4954C892373F}" dt="2021-11-15T18:47:10.202" v="9057" actId="1076"/>
          <ac:grpSpMkLst>
            <pc:docMk/>
            <pc:sldMk cId="3866491737" sldId="379"/>
            <ac:grpSpMk id="11" creationId="{03BA4502-63C9-4180-909F-3A0B7AFEA9AF}"/>
          </ac:grpSpMkLst>
        </pc:grpChg>
        <pc:cxnChg chg="mod">
          <ac:chgData name="Steven James Mead" userId="5dd59d7f7ffb0de5" providerId="LiveId" clId="{FA83D622-6F8D-4D7D-90AB-4954C892373F}" dt="2021-11-15T18:45:10.404" v="8775"/>
          <ac:cxnSpMkLst>
            <pc:docMk/>
            <pc:sldMk cId="3866491737" sldId="379"/>
            <ac:cxnSpMk id="7" creationId="{496B0C52-22BE-462A-A3F4-9A07140947E0}"/>
          </ac:cxnSpMkLst>
        </pc:cxnChg>
        <pc:cxnChg chg="add del mod">
          <ac:chgData name="Steven James Mead" userId="5dd59d7f7ffb0de5" providerId="LiveId" clId="{FA83D622-6F8D-4D7D-90AB-4954C892373F}" dt="2021-11-14T17:39:54.625" v="1221"/>
          <ac:cxnSpMkLst>
            <pc:docMk/>
            <pc:sldMk cId="3866491737" sldId="379"/>
            <ac:cxnSpMk id="8" creationId="{45AD6F18-455F-4302-AFF6-14F36DA0904B}"/>
          </ac:cxnSpMkLst>
        </pc:cxnChg>
        <pc:cxnChg chg="mod">
          <ac:chgData name="Steven James Mead" userId="5dd59d7f7ffb0de5" providerId="LiveId" clId="{FA83D622-6F8D-4D7D-90AB-4954C892373F}" dt="2021-11-15T18:46:57.173" v="9055" actId="692"/>
          <ac:cxnSpMkLst>
            <pc:docMk/>
            <pc:sldMk cId="3866491737" sldId="379"/>
            <ac:cxnSpMk id="10" creationId="{73EE6518-F6AB-4577-9D51-D0E4AEE36D45}"/>
          </ac:cxnSpMkLst>
        </pc:cxnChg>
        <pc:cxnChg chg="mod">
          <ac:chgData name="Steven James Mead" userId="5dd59d7f7ffb0de5" providerId="LiveId" clId="{FA83D622-6F8D-4D7D-90AB-4954C892373F}" dt="2021-11-15T18:47:51.618" v="9166" actId="1076"/>
          <ac:cxnSpMkLst>
            <pc:docMk/>
            <pc:sldMk cId="3866491737" sldId="379"/>
            <ac:cxnSpMk id="13" creationId="{6229B66C-EC55-41B0-9B4B-B52A1C2C55DE}"/>
          </ac:cxnSpMkLst>
        </pc:cxnChg>
      </pc:sldChg>
      <pc:sldChg chg="addSp modSp new mod">
        <pc:chgData name="Steven James Mead" userId="5dd59d7f7ffb0de5" providerId="LiveId" clId="{FA83D622-6F8D-4D7D-90AB-4954C892373F}" dt="2021-11-14T17:42:25.578" v="1392" actId="1076"/>
        <pc:sldMkLst>
          <pc:docMk/>
          <pc:sldMk cId="1723363587" sldId="380"/>
        </pc:sldMkLst>
        <pc:spChg chg="mod">
          <ac:chgData name="Steven James Mead" userId="5dd59d7f7ffb0de5" providerId="LiveId" clId="{FA83D622-6F8D-4D7D-90AB-4954C892373F}" dt="2021-11-14T17:37:47.719" v="1174" actId="20577"/>
          <ac:spMkLst>
            <pc:docMk/>
            <pc:sldMk cId="1723363587" sldId="380"/>
            <ac:spMk id="2" creationId="{EE377F41-420E-4E87-B710-D50B5350DC16}"/>
          </ac:spMkLst>
        </pc:spChg>
        <pc:spChg chg="mod">
          <ac:chgData name="Steven James Mead" userId="5dd59d7f7ffb0de5" providerId="LiveId" clId="{FA83D622-6F8D-4D7D-90AB-4954C892373F}" dt="2021-11-14T17:39:28.901" v="1215" actId="14100"/>
          <ac:spMkLst>
            <pc:docMk/>
            <pc:sldMk cId="1723363587" sldId="380"/>
            <ac:spMk id="3" creationId="{5C886D84-F097-4833-A543-73FB17847AC6}"/>
          </ac:spMkLst>
        </pc:spChg>
        <pc:spChg chg="add mod">
          <ac:chgData name="Steven James Mead" userId="5dd59d7f7ffb0de5" providerId="LiveId" clId="{FA83D622-6F8D-4D7D-90AB-4954C892373F}" dt="2021-11-14T17:39:38.556" v="1217" actId="1076"/>
          <ac:spMkLst>
            <pc:docMk/>
            <pc:sldMk cId="1723363587" sldId="380"/>
            <ac:spMk id="5" creationId="{39298E19-A527-4C6D-8532-3C464B5B891E}"/>
          </ac:spMkLst>
        </pc:spChg>
        <pc:spChg chg="add mod">
          <ac:chgData name="Steven James Mead" userId="5dd59d7f7ffb0de5" providerId="LiveId" clId="{FA83D622-6F8D-4D7D-90AB-4954C892373F}" dt="2021-11-14T17:41:43.259" v="1343" actId="1076"/>
          <ac:spMkLst>
            <pc:docMk/>
            <pc:sldMk cId="1723363587" sldId="380"/>
            <ac:spMk id="6" creationId="{41E807DE-06B7-41A7-88AC-7794263E74ED}"/>
          </ac:spMkLst>
        </pc:spChg>
        <pc:spChg chg="add mod">
          <ac:chgData name="Steven James Mead" userId="5dd59d7f7ffb0de5" providerId="LiveId" clId="{FA83D622-6F8D-4D7D-90AB-4954C892373F}" dt="2021-11-14T17:42:25.578" v="1392" actId="1076"/>
          <ac:spMkLst>
            <pc:docMk/>
            <pc:sldMk cId="1723363587" sldId="380"/>
            <ac:spMk id="8" creationId="{939B0738-BBC3-45D5-A1A7-B3E87677CF1B}"/>
          </ac:spMkLst>
        </pc:spChg>
        <pc:cxnChg chg="add mod">
          <ac:chgData name="Steven James Mead" userId="5dd59d7f7ffb0de5" providerId="LiveId" clId="{FA83D622-6F8D-4D7D-90AB-4954C892373F}" dt="2021-11-14T17:41:43.259" v="1343" actId="1076"/>
          <ac:cxnSpMkLst>
            <pc:docMk/>
            <pc:sldMk cId="1723363587" sldId="380"/>
            <ac:cxnSpMk id="7" creationId="{B02A1CE6-1394-454B-BE20-FBB40CCD8D01}"/>
          </ac:cxnSpMkLst>
        </pc:cxnChg>
        <pc:cxnChg chg="add mod">
          <ac:chgData name="Steven James Mead" userId="5dd59d7f7ffb0de5" providerId="LiveId" clId="{FA83D622-6F8D-4D7D-90AB-4954C892373F}" dt="2021-11-14T17:42:25.578" v="1392" actId="1076"/>
          <ac:cxnSpMkLst>
            <pc:docMk/>
            <pc:sldMk cId="1723363587" sldId="380"/>
            <ac:cxnSpMk id="9" creationId="{9967076A-6524-41D7-B50B-6BFA0695319B}"/>
          </ac:cxnSpMkLst>
        </pc:cxnChg>
      </pc:sldChg>
      <pc:sldChg chg="addSp delSp modSp new mod modClrScheme chgLayout">
        <pc:chgData name="Steven James Mead" userId="5dd59d7f7ffb0de5" providerId="LiveId" clId="{FA83D622-6F8D-4D7D-90AB-4954C892373F}" dt="2021-11-14T17:43:18.965" v="1445" actId="20577"/>
        <pc:sldMkLst>
          <pc:docMk/>
          <pc:sldMk cId="1520986797" sldId="381"/>
        </pc:sldMkLst>
        <pc:spChg chg="mod ord">
          <ac:chgData name="Steven James Mead" userId="5dd59d7f7ffb0de5" providerId="LiveId" clId="{FA83D622-6F8D-4D7D-90AB-4954C892373F}" dt="2021-11-14T17:42:58.603" v="1410" actId="700"/>
          <ac:spMkLst>
            <pc:docMk/>
            <pc:sldMk cId="1520986797" sldId="381"/>
            <ac:spMk id="2" creationId="{D865E6D8-0B98-40D9-BB12-55EB986EEE98}"/>
          </ac:spMkLst>
        </pc:spChg>
        <pc:spChg chg="del mod ord">
          <ac:chgData name="Steven James Mead" userId="5dd59d7f7ffb0de5" providerId="LiveId" clId="{FA83D622-6F8D-4D7D-90AB-4954C892373F}" dt="2021-11-14T17:42:58.603" v="1410" actId="700"/>
          <ac:spMkLst>
            <pc:docMk/>
            <pc:sldMk cId="1520986797" sldId="381"/>
            <ac:spMk id="3" creationId="{571D021D-1751-4C39-9087-512E3C1E34B6}"/>
          </ac:spMkLst>
        </pc:spChg>
        <pc:spChg chg="add mod ord">
          <ac:chgData name="Steven James Mead" userId="5dd59d7f7ffb0de5" providerId="LiveId" clId="{FA83D622-6F8D-4D7D-90AB-4954C892373F}" dt="2021-11-14T17:43:18.965" v="1445" actId="20577"/>
          <ac:spMkLst>
            <pc:docMk/>
            <pc:sldMk cId="1520986797" sldId="381"/>
            <ac:spMk id="4" creationId="{247DDF9F-ACE3-4E84-8F20-C06AA839E704}"/>
          </ac:spMkLst>
        </pc:spChg>
      </pc:sldChg>
      <pc:sldChg chg="addSp delSp modSp new mod modClrScheme chgLayout">
        <pc:chgData name="Steven James Mead" userId="5dd59d7f7ffb0de5" providerId="LiveId" clId="{FA83D622-6F8D-4D7D-90AB-4954C892373F}" dt="2021-11-15T19:41:25.555" v="9380" actId="3064"/>
        <pc:sldMkLst>
          <pc:docMk/>
          <pc:sldMk cId="3706157408" sldId="382"/>
        </pc:sldMkLst>
        <pc:spChg chg="del mod ord">
          <ac:chgData name="Steven James Mead" userId="5dd59d7f7ffb0de5" providerId="LiveId" clId="{FA83D622-6F8D-4D7D-90AB-4954C892373F}" dt="2021-11-14T17:43:30.278" v="1447" actId="700"/>
          <ac:spMkLst>
            <pc:docMk/>
            <pc:sldMk cId="3706157408" sldId="382"/>
            <ac:spMk id="2" creationId="{55629BD1-CACE-43F6-AB8F-77E8FFFDB0C8}"/>
          </ac:spMkLst>
        </pc:spChg>
        <pc:spChg chg="del mod ord">
          <ac:chgData name="Steven James Mead" userId="5dd59d7f7ffb0de5" providerId="LiveId" clId="{FA83D622-6F8D-4D7D-90AB-4954C892373F}" dt="2021-11-14T17:43:30.278" v="1447" actId="700"/>
          <ac:spMkLst>
            <pc:docMk/>
            <pc:sldMk cId="3706157408" sldId="382"/>
            <ac:spMk id="3" creationId="{589763D7-8F8B-402C-B885-6FFEB5B886BE}"/>
          </ac:spMkLst>
        </pc:spChg>
        <pc:spChg chg="add mod ord">
          <ac:chgData name="Steven James Mead" userId="5dd59d7f7ffb0de5" providerId="LiveId" clId="{FA83D622-6F8D-4D7D-90AB-4954C892373F}" dt="2021-11-14T17:44:18.300" v="1535" actId="20577"/>
          <ac:spMkLst>
            <pc:docMk/>
            <pc:sldMk cId="3706157408" sldId="382"/>
            <ac:spMk id="4" creationId="{D02EFE14-7A05-4B8A-B444-AC34FD0146E1}"/>
          </ac:spMkLst>
        </pc:spChg>
        <pc:spChg chg="add mod ord">
          <ac:chgData name="Steven James Mead" userId="5dd59d7f7ffb0de5" providerId="LiveId" clId="{FA83D622-6F8D-4D7D-90AB-4954C892373F}" dt="2021-11-15T19:41:25.555" v="9380" actId="3064"/>
          <ac:spMkLst>
            <pc:docMk/>
            <pc:sldMk cId="3706157408" sldId="382"/>
            <ac:spMk id="5" creationId="{E5917BCE-EDE2-4433-BBC6-839B86884565}"/>
          </ac:spMkLst>
        </pc:spChg>
      </pc:sldChg>
      <pc:sldChg chg="modSp new mod modAnim">
        <pc:chgData name="Steven James Mead" userId="5dd59d7f7ffb0de5" providerId="LiveId" clId="{FA83D622-6F8D-4D7D-90AB-4954C892373F}" dt="2021-11-15T18:49:08.929" v="9168"/>
        <pc:sldMkLst>
          <pc:docMk/>
          <pc:sldMk cId="213099386" sldId="383"/>
        </pc:sldMkLst>
        <pc:spChg chg="mod">
          <ac:chgData name="Steven James Mead" userId="5dd59d7f7ffb0de5" providerId="LiveId" clId="{FA83D622-6F8D-4D7D-90AB-4954C892373F}" dt="2021-11-14T17:49:58.585" v="2290" actId="20577"/>
          <ac:spMkLst>
            <pc:docMk/>
            <pc:sldMk cId="213099386" sldId="383"/>
            <ac:spMk id="2" creationId="{2D2ED010-F419-4CF8-8F36-1447BF9BB525}"/>
          </ac:spMkLst>
        </pc:spChg>
        <pc:spChg chg="mod">
          <ac:chgData name="Steven James Mead" userId="5dd59d7f7ffb0de5" providerId="LiveId" clId="{FA83D622-6F8D-4D7D-90AB-4954C892373F}" dt="2021-11-15T18:48:51.239" v="9167" actId="113"/>
          <ac:spMkLst>
            <pc:docMk/>
            <pc:sldMk cId="213099386" sldId="383"/>
            <ac:spMk id="3" creationId="{0BCD6D5A-9A2C-42AE-A980-0176ABC63C36}"/>
          </ac:spMkLst>
        </pc:spChg>
      </pc:sldChg>
      <pc:sldChg chg="modSp new mod">
        <pc:chgData name="Steven James Mead" userId="5dd59d7f7ffb0de5" providerId="LiveId" clId="{FA83D622-6F8D-4D7D-90AB-4954C892373F}" dt="2021-11-15T19:40:50.056" v="9372" actId="113"/>
        <pc:sldMkLst>
          <pc:docMk/>
          <pc:sldMk cId="289298397" sldId="384"/>
        </pc:sldMkLst>
        <pc:spChg chg="mod">
          <ac:chgData name="Steven James Mead" userId="5dd59d7f7ffb0de5" providerId="LiveId" clId="{FA83D622-6F8D-4D7D-90AB-4954C892373F}" dt="2021-11-14T17:52:46.779" v="2554" actId="20577"/>
          <ac:spMkLst>
            <pc:docMk/>
            <pc:sldMk cId="289298397" sldId="384"/>
            <ac:spMk id="2" creationId="{68E0908D-9C11-46AC-902E-3A395655FDC5}"/>
          </ac:spMkLst>
        </pc:spChg>
        <pc:spChg chg="mod">
          <ac:chgData name="Steven James Mead" userId="5dd59d7f7ffb0de5" providerId="LiveId" clId="{FA83D622-6F8D-4D7D-90AB-4954C892373F}" dt="2021-11-15T19:40:50.056" v="9372" actId="113"/>
          <ac:spMkLst>
            <pc:docMk/>
            <pc:sldMk cId="289298397" sldId="384"/>
            <ac:spMk id="3" creationId="{56AB632D-A3D4-4BE3-BCE7-71E443A60002}"/>
          </ac:spMkLst>
        </pc:spChg>
      </pc:sldChg>
      <pc:sldChg chg="addSp delSp modSp new mod ord">
        <pc:chgData name="Steven James Mead" userId="5dd59d7f7ffb0de5" providerId="LiveId" clId="{FA83D622-6F8D-4D7D-90AB-4954C892373F}" dt="2021-11-14T18:14:20.805" v="4095" actId="20577"/>
        <pc:sldMkLst>
          <pc:docMk/>
          <pc:sldMk cId="1226015978" sldId="385"/>
        </pc:sldMkLst>
        <pc:spChg chg="mod">
          <ac:chgData name="Steven James Mead" userId="5dd59d7f7ffb0de5" providerId="LiveId" clId="{FA83D622-6F8D-4D7D-90AB-4954C892373F}" dt="2021-11-14T17:57:14.065" v="3120" actId="20577"/>
          <ac:spMkLst>
            <pc:docMk/>
            <pc:sldMk cId="1226015978" sldId="385"/>
            <ac:spMk id="2" creationId="{EE14DB00-E2A9-493D-B067-1C402E89D1BB}"/>
          </ac:spMkLst>
        </pc:spChg>
        <pc:spChg chg="mod">
          <ac:chgData name="Steven James Mead" userId="5dd59d7f7ffb0de5" providerId="LiveId" clId="{FA83D622-6F8D-4D7D-90AB-4954C892373F}" dt="2021-11-14T18:06:09.986" v="3506" actId="20577"/>
          <ac:spMkLst>
            <pc:docMk/>
            <pc:sldMk cId="1226015978" sldId="385"/>
            <ac:spMk id="3" creationId="{13AC2370-E335-4AC8-BA44-573760B51191}"/>
          </ac:spMkLst>
        </pc:spChg>
        <pc:spChg chg="add del mod">
          <ac:chgData name="Steven James Mead" userId="5dd59d7f7ffb0de5" providerId="LiveId" clId="{FA83D622-6F8D-4D7D-90AB-4954C892373F}" dt="2021-11-14T18:03:43.443" v="3435" actId="478"/>
          <ac:spMkLst>
            <pc:docMk/>
            <pc:sldMk cId="1226015978" sldId="385"/>
            <ac:spMk id="5" creationId="{C3BD1B24-C1C9-427C-B2B7-BBFD2FB47492}"/>
          </ac:spMkLst>
        </pc:spChg>
        <pc:spChg chg="add del mod">
          <ac:chgData name="Steven James Mead" userId="5dd59d7f7ffb0de5" providerId="LiveId" clId="{FA83D622-6F8D-4D7D-90AB-4954C892373F}" dt="2021-11-14T18:04:04.816" v="3442" actId="478"/>
          <ac:spMkLst>
            <pc:docMk/>
            <pc:sldMk cId="1226015978" sldId="385"/>
            <ac:spMk id="7" creationId="{1F69E73F-B670-4A68-9735-E0DC538596CC}"/>
          </ac:spMkLst>
        </pc:spChg>
        <pc:spChg chg="add mod">
          <ac:chgData name="Steven James Mead" userId="5dd59d7f7ffb0de5" providerId="LiveId" clId="{FA83D622-6F8D-4D7D-90AB-4954C892373F}" dt="2021-11-14T18:14:20.805" v="4095" actId="20577"/>
          <ac:spMkLst>
            <pc:docMk/>
            <pc:sldMk cId="1226015978" sldId="385"/>
            <ac:spMk id="9" creationId="{E1C2F88F-E6D7-4718-A627-64E83CFE2B11}"/>
          </ac:spMkLst>
        </pc:spChg>
        <pc:spChg chg="add mod">
          <ac:chgData name="Steven James Mead" userId="5dd59d7f7ffb0de5" providerId="LiveId" clId="{FA83D622-6F8D-4D7D-90AB-4954C892373F}" dt="2021-11-14T18:14:06.045" v="4092" actId="1076"/>
          <ac:spMkLst>
            <pc:docMk/>
            <pc:sldMk cId="1226015978" sldId="385"/>
            <ac:spMk id="10" creationId="{C15F6C56-4E74-40CB-BB17-C908A3B55C04}"/>
          </ac:spMkLst>
        </pc:spChg>
      </pc:sldChg>
      <pc:sldChg chg="addSp delSp modSp new mod">
        <pc:chgData name="Steven James Mead" userId="5dd59d7f7ffb0de5" providerId="LiveId" clId="{FA83D622-6F8D-4D7D-90AB-4954C892373F}" dt="2021-11-15T19:39:40.314" v="9364" actId="113"/>
        <pc:sldMkLst>
          <pc:docMk/>
          <pc:sldMk cId="2516314641" sldId="386"/>
        </pc:sldMkLst>
        <pc:spChg chg="mod">
          <ac:chgData name="Steven James Mead" userId="5dd59d7f7ffb0de5" providerId="LiveId" clId="{FA83D622-6F8D-4D7D-90AB-4954C892373F}" dt="2021-11-15T19:39:31.855" v="9362" actId="20577"/>
          <ac:spMkLst>
            <pc:docMk/>
            <pc:sldMk cId="2516314641" sldId="386"/>
            <ac:spMk id="2" creationId="{E95B5B20-E5C4-457E-ADF6-6C93A388F0FD}"/>
          </ac:spMkLst>
        </pc:spChg>
        <pc:spChg chg="mod">
          <ac:chgData name="Steven James Mead" userId="5dd59d7f7ffb0de5" providerId="LiveId" clId="{FA83D622-6F8D-4D7D-90AB-4954C892373F}" dt="2021-11-15T19:39:40.314" v="9364" actId="113"/>
          <ac:spMkLst>
            <pc:docMk/>
            <pc:sldMk cId="2516314641" sldId="386"/>
            <ac:spMk id="3" creationId="{BEACCB5C-5E58-4B05-BA2D-6DA15FF76FC4}"/>
          </ac:spMkLst>
        </pc:spChg>
        <pc:spChg chg="add mod">
          <ac:chgData name="Steven James Mead" userId="5dd59d7f7ffb0de5" providerId="LiveId" clId="{FA83D622-6F8D-4D7D-90AB-4954C892373F}" dt="2021-11-14T18:33:57.032" v="5556" actId="1076"/>
          <ac:spMkLst>
            <pc:docMk/>
            <pc:sldMk cId="2516314641" sldId="386"/>
            <ac:spMk id="5" creationId="{C4DC5ACF-37AB-4DA1-83E4-56F7D7D20BF3}"/>
          </ac:spMkLst>
        </pc:spChg>
        <pc:spChg chg="add mod">
          <ac:chgData name="Steven James Mead" userId="5dd59d7f7ffb0de5" providerId="LiveId" clId="{FA83D622-6F8D-4D7D-90AB-4954C892373F}" dt="2021-11-14T18:25:40.702" v="4946" actId="1076"/>
          <ac:spMkLst>
            <pc:docMk/>
            <pc:sldMk cId="2516314641" sldId="386"/>
            <ac:spMk id="7" creationId="{93F9E403-0F46-474B-97F8-ADCE77F16A8A}"/>
          </ac:spMkLst>
        </pc:spChg>
        <pc:spChg chg="add mod">
          <ac:chgData name="Steven James Mead" userId="5dd59d7f7ffb0de5" providerId="LiveId" clId="{FA83D622-6F8D-4D7D-90AB-4954C892373F}" dt="2021-11-14T18:33:57.032" v="5556" actId="1076"/>
          <ac:spMkLst>
            <pc:docMk/>
            <pc:sldMk cId="2516314641" sldId="386"/>
            <ac:spMk id="8" creationId="{BBDCD07C-018A-4468-91AD-C9902FE26379}"/>
          </ac:spMkLst>
        </pc:spChg>
        <pc:spChg chg="add del mod">
          <ac:chgData name="Steven James Mead" userId="5dd59d7f7ffb0de5" providerId="LiveId" clId="{FA83D622-6F8D-4D7D-90AB-4954C892373F}" dt="2021-11-14T18:31:31.010" v="5436" actId="478"/>
          <ac:spMkLst>
            <pc:docMk/>
            <pc:sldMk cId="2516314641" sldId="386"/>
            <ac:spMk id="11" creationId="{619F7DF8-8097-45ED-8C7B-717DB99661F3}"/>
          </ac:spMkLst>
        </pc:spChg>
        <pc:spChg chg="add del">
          <ac:chgData name="Steven James Mead" userId="5dd59d7f7ffb0de5" providerId="LiveId" clId="{FA83D622-6F8D-4D7D-90AB-4954C892373F}" dt="2021-11-14T18:30:59.517" v="5428" actId="22"/>
          <ac:spMkLst>
            <pc:docMk/>
            <pc:sldMk cId="2516314641" sldId="386"/>
            <ac:spMk id="13" creationId="{F40C8B90-537B-4B49-BD08-BA9C0773A694}"/>
          </ac:spMkLst>
        </pc:spChg>
        <pc:spChg chg="add del mod">
          <ac:chgData name="Steven James Mead" userId="5dd59d7f7ffb0de5" providerId="LiveId" clId="{FA83D622-6F8D-4D7D-90AB-4954C892373F}" dt="2021-11-14T18:31:31.010" v="5436" actId="478"/>
          <ac:spMkLst>
            <pc:docMk/>
            <pc:sldMk cId="2516314641" sldId="386"/>
            <ac:spMk id="15" creationId="{539A0305-8235-4ADF-A853-E941A7418AAC}"/>
          </ac:spMkLst>
        </pc:spChg>
        <pc:cxnChg chg="add mod">
          <ac:chgData name="Steven James Mead" userId="5dd59d7f7ffb0de5" providerId="LiveId" clId="{FA83D622-6F8D-4D7D-90AB-4954C892373F}" dt="2021-11-14T18:33:57.032" v="5556" actId="1076"/>
          <ac:cxnSpMkLst>
            <pc:docMk/>
            <pc:sldMk cId="2516314641" sldId="386"/>
            <ac:cxnSpMk id="9" creationId="{E6DD7FC4-5304-4A2D-B5D7-EA487E9A3C5A}"/>
          </ac:cxnSpMkLst>
        </pc:cxnChg>
      </pc:sldChg>
      <pc:sldChg chg="addSp modSp new mod">
        <pc:chgData name="Steven James Mead" userId="5dd59d7f7ffb0de5" providerId="LiveId" clId="{FA83D622-6F8D-4D7D-90AB-4954C892373F}" dt="2021-11-15T19:40:07.555" v="9369"/>
        <pc:sldMkLst>
          <pc:docMk/>
          <pc:sldMk cId="1632479107" sldId="387"/>
        </pc:sldMkLst>
        <pc:spChg chg="mod">
          <ac:chgData name="Steven James Mead" userId="5dd59d7f7ffb0de5" providerId="LiveId" clId="{FA83D622-6F8D-4D7D-90AB-4954C892373F}" dt="2021-11-14T18:07:19.543" v="3565" actId="20577"/>
          <ac:spMkLst>
            <pc:docMk/>
            <pc:sldMk cId="1632479107" sldId="387"/>
            <ac:spMk id="2" creationId="{EAA85B88-21B0-447E-A905-B051849D2A1E}"/>
          </ac:spMkLst>
        </pc:spChg>
        <pc:spChg chg="mod">
          <ac:chgData name="Steven James Mead" userId="5dd59d7f7ffb0de5" providerId="LiveId" clId="{FA83D622-6F8D-4D7D-90AB-4954C892373F}" dt="2021-11-15T19:40:07.555" v="9369"/>
          <ac:spMkLst>
            <pc:docMk/>
            <pc:sldMk cId="1632479107" sldId="387"/>
            <ac:spMk id="3" creationId="{BE4510D9-BBCD-4575-8D1C-2B5685D932D9}"/>
          </ac:spMkLst>
        </pc:spChg>
        <pc:spChg chg="add mod">
          <ac:chgData name="Steven James Mead" userId="5dd59d7f7ffb0de5" providerId="LiveId" clId="{FA83D622-6F8D-4D7D-90AB-4954C892373F}" dt="2021-11-14T18:19:47.640" v="4442" actId="1076"/>
          <ac:spMkLst>
            <pc:docMk/>
            <pc:sldMk cId="1632479107" sldId="387"/>
            <ac:spMk id="5" creationId="{72B0137D-BD5B-4F2C-92F9-9EC0934FDC86}"/>
          </ac:spMkLst>
        </pc:spChg>
        <pc:spChg chg="add mod">
          <ac:chgData name="Steven James Mead" userId="5dd59d7f7ffb0de5" providerId="LiveId" clId="{FA83D622-6F8D-4D7D-90AB-4954C892373F}" dt="2021-11-14T18:09:18.834" v="3847"/>
          <ac:spMkLst>
            <pc:docMk/>
            <pc:sldMk cId="1632479107" sldId="387"/>
            <ac:spMk id="6" creationId="{043858CB-89DB-4BF0-8766-E4E952CB10AA}"/>
          </ac:spMkLst>
        </pc:spChg>
        <pc:spChg chg="add mod">
          <ac:chgData name="Steven James Mead" userId="5dd59d7f7ffb0de5" providerId="LiveId" clId="{FA83D622-6F8D-4D7D-90AB-4954C892373F}" dt="2021-11-14T18:19:52.162" v="4443" actId="403"/>
          <ac:spMkLst>
            <pc:docMk/>
            <pc:sldMk cId="1632479107" sldId="387"/>
            <ac:spMk id="7" creationId="{9C1E74BF-93BE-4E76-A29E-41A5EAC4D59E}"/>
          </ac:spMkLst>
        </pc:spChg>
        <pc:spChg chg="add mod">
          <ac:chgData name="Steven James Mead" userId="5dd59d7f7ffb0de5" providerId="LiveId" clId="{FA83D622-6F8D-4D7D-90AB-4954C892373F}" dt="2021-11-14T18:19:55.398" v="4444" actId="1076"/>
          <ac:spMkLst>
            <pc:docMk/>
            <pc:sldMk cId="1632479107" sldId="387"/>
            <ac:spMk id="8" creationId="{E06A796E-4EFA-427C-8D76-1DC5D1F0F86D}"/>
          </ac:spMkLst>
        </pc:spChg>
      </pc:sldChg>
      <pc:sldChg chg="addSp delSp modSp new mod ord modAnim">
        <pc:chgData name="Steven James Mead" userId="5dd59d7f7ffb0de5" providerId="LiveId" clId="{FA83D622-6F8D-4D7D-90AB-4954C892373F}" dt="2021-11-15T18:50:51.209" v="9184"/>
        <pc:sldMkLst>
          <pc:docMk/>
          <pc:sldMk cId="2124516739" sldId="388"/>
        </pc:sldMkLst>
        <pc:spChg chg="mod">
          <ac:chgData name="Steven James Mead" userId="5dd59d7f7ffb0de5" providerId="LiveId" clId="{FA83D622-6F8D-4D7D-90AB-4954C892373F}" dt="2021-11-15T18:50:08.135" v="9176" actId="1076"/>
          <ac:spMkLst>
            <pc:docMk/>
            <pc:sldMk cId="2124516739" sldId="388"/>
            <ac:spMk id="2" creationId="{F9FFE5A4-AB23-469B-8417-154AD62EA63A}"/>
          </ac:spMkLst>
        </pc:spChg>
        <pc:spChg chg="del">
          <ac:chgData name="Steven James Mead" userId="5dd59d7f7ffb0de5" providerId="LiveId" clId="{FA83D622-6F8D-4D7D-90AB-4954C892373F}" dt="2021-11-14T18:14:53.405" v="4098" actId="478"/>
          <ac:spMkLst>
            <pc:docMk/>
            <pc:sldMk cId="2124516739" sldId="388"/>
            <ac:spMk id="3" creationId="{4BBE86DB-759D-4203-B6B0-7962C8770458}"/>
          </ac:spMkLst>
        </pc:spChg>
        <pc:spChg chg="add mod">
          <ac:chgData name="Steven James Mead" userId="5dd59d7f7ffb0de5" providerId="LiveId" clId="{FA83D622-6F8D-4D7D-90AB-4954C892373F}" dt="2021-11-14T18:43:44.701" v="6254" actId="6549"/>
          <ac:spMkLst>
            <pc:docMk/>
            <pc:sldMk cId="2124516739" sldId="388"/>
            <ac:spMk id="5" creationId="{FD482C2E-8CB5-4EBB-B5AD-C924FAF6F15D}"/>
          </ac:spMkLst>
        </pc:spChg>
        <pc:spChg chg="add mod">
          <ac:chgData name="Steven James Mead" userId="5dd59d7f7ffb0de5" providerId="LiveId" clId="{FA83D622-6F8D-4D7D-90AB-4954C892373F}" dt="2021-11-15T18:49:55.032" v="9169" actId="164"/>
          <ac:spMkLst>
            <pc:docMk/>
            <pc:sldMk cId="2124516739" sldId="388"/>
            <ac:spMk id="6" creationId="{CD98BD87-30F0-474C-BEA4-99FD19D41B78}"/>
          </ac:spMkLst>
        </pc:spChg>
        <pc:spChg chg="add mod">
          <ac:chgData name="Steven James Mead" userId="5dd59d7f7ffb0de5" providerId="LiveId" clId="{FA83D622-6F8D-4D7D-90AB-4954C892373F}" dt="2021-11-15T18:50:21.826" v="9178" actId="164"/>
          <ac:spMkLst>
            <pc:docMk/>
            <pc:sldMk cId="2124516739" sldId="388"/>
            <ac:spMk id="13" creationId="{D964A878-4944-4638-872B-402E9C3FBFAC}"/>
          </ac:spMkLst>
        </pc:spChg>
        <pc:spChg chg="add mod">
          <ac:chgData name="Steven James Mead" userId="5dd59d7f7ffb0de5" providerId="LiveId" clId="{FA83D622-6F8D-4D7D-90AB-4954C892373F}" dt="2021-11-15T18:50:03.740" v="9172" actId="164"/>
          <ac:spMkLst>
            <pc:docMk/>
            <pc:sldMk cId="2124516739" sldId="388"/>
            <ac:spMk id="18" creationId="{1BA4A112-A95B-46C9-ABE3-855B221D31FB}"/>
          </ac:spMkLst>
        </pc:spChg>
        <pc:spChg chg="add mod">
          <ac:chgData name="Steven James Mead" userId="5dd59d7f7ffb0de5" providerId="LiveId" clId="{FA83D622-6F8D-4D7D-90AB-4954C892373F}" dt="2021-11-15T18:50:14.472" v="9177" actId="164"/>
          <ac:spMkLst>
            <pc:docMk/>
            <pc:sldMk cId="2124516739" sldId="388"/>
            <ac:spMk id="25" creationId="{0AD4198E-E707-4926-BDB8-B9FAF3CC6701}"/>
          </ac:spMkLst>
        </pc:spChg>
        <pc:spChg chg="add mod">
          <ac:chgData name="Steven James Mead" userId="5dd59d7f7ffb0de5" providerId="LiveId" clId="{FA83D622-6F8D-4D7D-90AB-4954C892373F}" dt="2021-11-15T18:50:28.418" v="9179" actId="164"/>
          <ac:spMkLst>
            <pc:docMk/>
            <pc:sldMk cId="2124516739" sldId="388"/>
            <ac:spMk id="27" creationId="{68E95137-D87C-4198-BB26-9B179BA3AB6D}"/>
          </ac:spMkLst>
        </pc:spChg>
        <pc:grpChg chg="add mod">
          <ac:chgData name="Steven James Mead" userId="5dd59d7f7ffb0de5" providerId="LiveId" clId="{FA83D622-6F8D-4D7D-90AB-4954C892373F}" dt="2021-11-15T18:49:55.032" v="9169" actId="164"/>
          <ac:grpSpMkLst>
            <pc:docMk/>
            <pc:sldMk cId="2124516739" sldId="388"/>
            <ac:grpSpMk id="3" creationId="{6E842F8D-1F43-4DAA-B868-F3878CF6C81E}"/>
          </ac:grpSpMkLst>
        </pc:grpChg>
        <pc:grpChg chg="add mod">
          <ac:chgData name="Steven James Mead" userId="5dd59d7f7ffb0de5" providerId="LiveId" clId="{FA83D622-6F8D-4D7D-90AB-4954C892373F}" dt="2021-11-15T18:50:03.740" v="9172" actId="164"/>
          <ac:grpSpMkLst>
            <pc:docMk/>
            <pc:sldMk cId="2124516739" sldId="388"/>
            <ac:grpSpMk id="4" creationId="{CAF33C93-3537-4331-A453-89F88959ECBF}"/>
          </ac:grpSpMkLst>
        </pc:grpChg>
        <pc:grpChg chg="add mod">
          <ac:chgData name="Steven James Mead" userId="5dd59d7f7ffb0de5" providerId="LiveId" clId="{FA83D622-6F8D-4D7D-90AB-4954C892373F}" dt="2021-11-15T18:50:14.472" v="9177" actId="164"/>
          <ac:grpSpMkLst>
            <pc:docMk/>
            <pc:sldMk cId="2124516739" sldId="388"/>
            <ac:grpSpMk id="8" creationId="{D28E1E5C-1477-4C50-B516-8078BCA60678}"/>
          </ac:grpSpMkLst>
        </pc:grpChg>
        <pc:grpChg chg="add mod">
          <ac:chgData name="Steven James Mead" userId="5dd59d7f7ffb0de5" providerId="LiveId" clId="{FA83D622-6F8D-4D7D-90AB-4954C892373F}" dt="2021-11-15T18:50:21.826" v="9178" actId="164"/>
          <ac:grpSpMkLst>
            <pc:docMk/>
            <pc:sldMk cId="2124516739" sldId="388"/>
            <ac:grpSpMk id="9" creationId="{6E633E71-B5DD-44AF-B205-035974FB4C02}"/>
          </ac:grpSpMkLst>
        </pc:grpChg>
        <pc:grpChg chg="add mod">
          <ac:chgData name="Steven James Mead" userId="5dd59d7f7ffb0de5" providerId="LiveId" clId="{FA83D622-6F8D-4D7D-90AB-4954C892373F}" dt="2021-11-15T18:50:28.418" v="9179" actId="164"/>
          <ac:grpSpMkLst>
            <pc:docMk/>
            <pc:sldMk cId="2124516739" sldId="388"/>
            <ac:grpSpMk id="10" creationId="{D60834DB-F767-4193-9E54-BB158FC5220A}"/>
          </ac:grpSpMkLst>
        </pc:grpChg>
        <pc:cxnChg chg="add mod">
          <ac:chgData name="Steven James Mead" userId="5dd59d7f7ffb0de5" providerId="LiveId" clId="{FA83D622-6F8D-4D7D-90AB-4954C892373F}" dt="2021-11-15T18:49:55.032" v="9169" actId="164"/>
          <ac:cxnSpMkLst>
            <pc:docMk/>
            <pc:sldMk cId="2124516739" sldId="388"/>
            <ac:cxnSpMk id="7" creationId="{352DDA77-D950-4899-8F83-A7832F52E4E8}"/>
          </ac:cxnSpMkLst>
        </pc:cxnChg>
        <pc:cxnChg chg="add mod">
          <ac:chgData name="Steven James Mead" userId="5dd59d7f7ffb0de5" providerId="LiveId" clId="{FA83D622-6F8D-4D7D-90AB-4954C892373F}" dt="2021-11-15T18:50:21.826" v="9178" actId="164"/>
          <ac:cxnSpMkLst>
            <pc:docMk/>
            <pc:sldMk cId="2124516739" sldId="388"/>
            <ac:cxnSpMk id="14" creationId="{57C3FB06-BABE-4888-A13E-A60BCEE5BCC6}"/>
          </ac:cxnSpMkLst>
        </pc:cxnChg>
        <pc:cxnChg chg="add mod">
          <ac:chgData name="Steven James Mead" userId="5dd59d7f7ffb0de5" providerId="LiveId" clId="{FA83D622-6F8D-4D7D-90AB-4954C892373F}" dt="2021-11-15T18:50:03.740" v="9172" actId="164"/>
          <ac:cxnSpMkLst>
            <pc:docMk/>
            <pc:sldMk cId="2124516739" sldId="388"/>
            <ac:cxnSpMk id="19" creationId="{C111B974-AD80-4C76-A588-AB3D8DF084C1}"/>
          </ac:cxnSpMkLst>
        </pc:cxnChg>
        <pc:cxnChg chg="add mod">
          <ac:chgData name="Steven James Mead" userId="5dd59d7f7ffb0de5" providerId="LiveId" clId="{FA83D622-6F8D-4D7D-90AB-4954C892373F}" dt="2021-11-15T18:50:14.472" v="9177" actId="164"/>
          <ac:cxnSpMkLst>
            <pc:docMk/>
            <pc:sldMk cId="2124516739" sldId="388"/>
            <ac:cxnSpMk id="26" creationId="{AE5464F5-6FE5-4F8B-9F43-3FA4165D336E}"/>
          </ac:cxnSpMkLst>
        </pc:cxnChg>
        <pc:cxnChg chg="add mod">
          <ac:chgData name="Steven James Mead" userId="5dd59d7f7ffb0de5" providerId="LiveId" clId="{FA83D622-6F8D-4D7D-90AB-4954C892373F}" dt="2021-11-15T18:50:28.418" v="9179" actId="164"/>
          <ac:cxnSpMkLst>
            <pc:docMk/>
            <pc:sldMk cId="2124516739" sldId="388"/>
            <ac:cxnSpMk id="28" creationId="{F6FE61B3-9F16-4123-B951-DE4BB5997C38}"/>
          </ac:cxnSpMkLst>
        </pc:cxnChg>
      </pc:sldChg>
      <pc:sldChg chg="addSp delSp modSp add mod">
        <pc:chgData name="Steven James Mead" userId="5dd59d7f7ffb0de5" providerId="LiveId" clId="{FA83D622-6F8D-4D7D-90AB-4954C892373F}" dt="2021-11-15T19:39:52.216" v="9368" actId="113"/>
        <pc:sldMkLst>
          <pc:docMk/>
          <pc:sldMk cId="163414650" sldId="389"/>
        </pc:sldMkLst>
        <pc:spChg chg="mod">
          <ac:chgData name="Steven James Mead" userId="5dd59d7f7ffb0de5" providerId="LiveId" clId="{FA83D622-6F8D-4D7D-90AB-4954C892373F}" dt="2021-11-15T19:39:27.015" v="9361" actId="20577"/>
          <ac:spMkLst>
            <pc:docMk/>
            <pc:sldMk cId="163414650" sldId="389"/>
            <ac:spMk id="2" creationId="{E95B5B20-E5C4-457E-ADF6-6C93A388F0FD}"/>
          </ac:spMkLst>
        </pc:spChg>
        <pc:spChg chg="del">
          <ac:chgData name="Steven James Mead" userId="5dd59d7f7ffb0de5" providerId="LiveId" clId="{FA83D622-6F8D-4D7D-90AB-4954C892373F}" dt="2021-11-14T18:31:45.653" v="5441" actId="478"/>
          <ac:spMkLst>
            <pc:docMk/>
            <pc:sldMk cId="163414650" sldId="389"/>
            <ac:spMk id="3" creationId="{BEACCB5C-5E58-4B05-BA2D-6DA15FF76FC4}"/>
          </ac:spMkLst>
        </pc:spChg>
        <pc:spChg chg="del">
          <ac:chgData name="Steven James Mead" userId="5dd59d7f7ffb0de5" providerId="LiveId" clId="{FA83D622-6F8D-4D7D-90AB-4954C892373F}" dt="2021-11-14T18:31:45.653" v="5441" actId="478"/>
          <ac:spMkLst>
            <pc:docMk/>
            <pc:sldMk cId="163414650" sldId="389"/>
            <ac:spMk id="5" creationId="{C4DC5ACF-37AB-4DA1-83E4-56F7D7D20BF3}"/>
          </ac:spMkLst>
        </pc:spChg>
        <pc:spChg chg="add del mod">
          <ac:chgData name="Steven James Mead" userId="5dd59d7f7ffb0de5" providerId="LiveId" clId="{FA83D622-6F8D-4D7D-90AB-4954C892373F}" dt="2021-11-14T18:31:52.151" v="5442" actId="478"/>
          <ac:spMkLst>
            <pc:docMk/>
            <pc:sldMk cId="163414650" sldId="389"/>
            <ac:spMk id="6" creationId="{9D0BA40E-52B5-4A89-83C6-2058280446C8}"/>
          </ac:spMkLst>
        </pc:spChg>
        <pc:spChg chg="mod">
          <ac:chgData name="Steven James Mead" userId="5dd59d7f7ffb0de5" providerId="LiveId" clId="{FA83D622-6F8D-4D7D-90AB-4954C892373F}" dt="2021-11-14T18:33:31.010" v="5551" actId="1076"/>
          <ac:spMkLst>
            <pc:docMk/>
            <pc:sldMk cId="163414650" sldId="389"/>
            <ac:spMk id="8" creationId="{BBDCD07C-018A-4468-91AD-C9902FE26379}"/>
          </ac:spMkLst>
        </pc:spChg>
        <pc:spChg chg="mod">
          <ac:chgData name="Steven James Mead" userId="5dd59d7f7ffb0de5" providerId="LiveId" clId="{FA83D622-6F8D-4D7D-90AB-4954C892373F}" dt="2021-11-15T19:39:52.216" v="9368" actId="113"/>
          <ac:spMkLst>
            <pc:docMk/>
            <pc:sldMk cId="163414650" sldId="389"/>
            <ac:spMk id="11" creationId="{619F7DF8-8097-45ED-8C7B-717DB99661F3}"/>
          </ac:spMkLst>
        </pc:spChg>
        <pc:spChg chg="mod">
          <ac:chgData name="Steven James Mead" userId="5dd59d7f7ffb0de5" providerId="LiveId" clId="{FA83D622-6F8D-4D7D-90AB-4954C892373F}" dt="2021-11-14T18:32:07.581" v="5445" actId="1076"/>
          <ac:spMkLst>
            <pc:docMk/>
            <pc:sldMk cId="163414650" sldId="389"/>
            <ac:spMk id="15" creationId="{539A0305-8235-4ADF-A853-E941A7418AAC}"/>
          </ac:spMkLst>
        </pc:spChg>
        <pc:cxnChg chg="mod">
          <ac:chgData name="Steven James Mead" userId="5dd59d7f7ffb0de5" providerId="LiveId" clId="{FA83D622-6F8D-4D7D-90AB-4954C892373F}" dt="2021-11-14T18:33:31.010" v="5551" actId="1076"/>
          <ac:cxnSpMkLst>
            <pc:docMk/>
            <pc:sldMk cId="163414650" sldId="389"/>
            <ac:cxnSpMk id="9" creationId="{E6DD7FC4-5304-4A2D-B5D7-EA487E9A3C5A}"/>
          </ac:cxnSpMkLst>
        </pc:cxnChg>
      </pc:sldChg>
      <pc:sldChg chg="modSp new mod">
        <pc:chgData name="Steven James Mead" userId="5dd59d7f7ffb0de5" providerId="LiveId" clId="{FA83D622-6F8D-4D7D-90AB-4954C892373F}" dt="2021-11-14T18:37:09.157" v="5976" actId="20577"/>
        <pc:sldMkLst>
          <pc:docMk/>
          <pc:sldMk cId="3102647267" sldId="390"/>
        </pc:sldMkLst>
        <pc:spChg chg="mod">
          <ac:chgData name="Steven James Mead" userId="5dd59d7f7ffb0de5" providerId="LiveId" clId="{FA83D622-6F8D-4D7D-90AB-4954C892373F}" dt="2021-11-14T18:34:51.502" v="5601" actId="20577"/>
          <ac:spMkLst>
            <pc:docMk/>
            <pc:sldMk cId="3102647267" sldId="390"/>
            <ac:spMk id="2" creationId="{81DF99FA-8410-4E77-ACC3-63FA0F9D7F82}"/>
          </ac:spMkLst>
        </pc:spChg>
        <pc:spChg chg="mod">
          <ac:chgData name="Steven James Mead" userId="5dd59d7f7ffb0de5" providerId="LiveId" clId="{FA83D622-6F8D-4D7D-90AB-4954C892373F}" dt="2021-11-14T18:37:09.157" v="5976" actId="20577"/>
          <ac:spMkLst>
            <pc:docMk/>
            <pc:sldMk cId="3102647267" sldId="390"/>
            <ac:spMk id="3" creationId="{E6FB317B-5C91-4857-BE10-190DA4D0D0B4}"/>
          </ac:spMkLst>
        </pc:spChg>
      </pc:sldChg>
      <pc:sldChg chg="addSp delSp modSp new mod modClrScheme chgLayout">
        <pc:chgData name="Steven James Mead" userId="5dd59d7f7ffb0de5" providerId="LiveId" clId="{FA83D622-6F8D-4D7D-90AB-4954C892373F}" dt="2021-11-14T18:37:59.388" v="5996" actId="700"/>
        <pc:sldMkLst>
          <pc:docMk/>
          <pc:sldMk cId="1884833683" sldId="391"/>
        </pc:sldMkLst>
        <pc:spChg chg="mod ord">
          <ac:chgData name="Steven James Mead" userId="5dd59d7f7ffb0de5" providerId="LiveId" clId="{FA83D622-6F8D-4D7D-90AB-4954C892373F}" dt="2021-11-14T18:37:59.388" v="5996" actId="700"/>
          <ac:spMkLst>
            <pc:docMk/>
            <pc:sldMk cId="1884833683" sldId="391"/>
            <ac:spMk id="2" creationId="{6872C054-475F-4D16-8893-A3695F6D3556}"/>
          </ac:spMkLst>
        </pc:spChg>
        <pc:spChg chg="del mod ord">
          <ac:chgData name="Steven James Mead" userId="5dd59d7f7ffb0de5" providerId="LiveId" clId="{FA83D622-6F8D-4D7D-90AB-4954C892373F}" dt="2021-11-14T18:37:59.388" v="5996" actId="700"/>
          <ac:spMkLst>
            <pc:docMk/>
            <pc:sldMk cId="1884833683" sldId="391"/>
            <ac:spMk id="3" creationId="{24E902EB-749F-4196-852F-518D49CA1B7F}"/>
          </ac:spMkLst>
        </pc:spChg>
        <pc:spChg chg="add mod ord">
          <ac:chgData name="Steven James Mead" userId="5dd59d7f7ffb0de5" providerId="LiveId" clId="{FA83D622-6F8D-4D7D-90AB-4954C892373F}" dt="2021-11-14T18:37:59.388" v="5996" actId="700"/>
          <ac:spMkLst>
            <pc:docMk/>
            <pc:sldMk cId="1884833683" sldId="391"/>
            <ac:spMk id="4" creationId="{DB948CB5-9B29-44F4-80CC-04AA9911050B}"/>
          </ac:spMkLst>
        </pc:spChg>
      </pc:sldChg>
      <pc:sldChg chg="modSp add del mod">
        <pc:chgData name="Steven James Mead" userId="5dd59d7f7ffb0de5" providerId="LiveId" clId="{FA83D622-6F8D-4D7D-90AB-4954C892373F}" dt="2021-11-14T18:40:52.091" v="6202" actId="47"/>
        <pc:sldMkLst>
          <pc:docMk/>
          <pc:sldMk cId="211767631" sldId="392"/>
        </pc:sldMkLst>
        <pc:spChg chg="mod">
          <ac:chgData name="Steven James Mead" userId="5dd59d7f7ffb0de5" providerId="LiveId" clId="{FA83D622-6F8D-4D7D-90AB-4954C892373F}" dt="2021-11-14T18:39:06.469" v="6171" actId="20577"/>
          <ac:spMkLst>
            <pc:docMk/>
            <pc:sldMk cId="211767631" sldId="392"/>
            <ac:spMk id="3" creationId="{24E902EB-749F-4196-852F-518D49CA1B7F}"/>
          </ac:spMkLst>
        </pc:spChg>
      </pc:sldChg>
      <pc:sldChg chg="modSp add mod ord">
        <pc:chgData name="Steven James Mead" userId="5dd59d7f7ffb0de5" providerId="LiveId" clId="{FA83D622-6F8D-4D7D-90AB-4954C892373F}" dt="2021-11-14T18:43:16.360" v="6248" actId="20577"/>
        <pc:sldMkLst>
          <pc:docMk/>
          <pc:sldMk cId="329624659" sldId="393"/>
        </pc:sldMkLst>
        <pc:spChg chg="mod">
          <ac:chgData name="Steven James Mead" userId="5dd59d7f7ffb0de5" providerId="LiveId" clId="{FA83D622-6F8D-4D7D-90AB-4954C892373F}" dt="2021-11-14T18:41:02.792" v="6205" actId="6549"/>
          <ac:spMkLst>
            <pc:docMk/>
            <pc:sldMk cId="329624659" sldId="393"/>
            <ac:spMk id="2" creationId="{68A64EEB-400C-40BB-8497-720E56E7D7C2}"/>
          </ac:spMkLst>
        </pc:spChg>
        <pc:spChg chg="mod">
          <ac:chgData name="Steven James Mead" userId="5dd59d7f7ffb0de5" providerId="LiveId" clId="{FA83D622-6F8D-4D7D-90AB-4954C892373F}" dt="2021-11-14T18:41:26.664" v="6210" actId="3064"/>
          <ac:spMkLst>
            <pc:docMk/>
            <pc:sldMk cId="329624659" sldId="393"/>
            <ac:spMk id="4" creationId="{900B039D-4646-46C1-9B3D-1DDEC158455F}"/>
          </ac:spMkLst>
        </pc:spChg>
        <pc:spChg chg="mod">
          <ac:chgData name="Steven James Mead" userId="5dd59d7f7ffb0de5" providerId="LiveId" clId="{FA83D622-6F8D-4D7D-90AB-4954C892373F}" dt="2021-11-14T18:43:16.360" v="6248" actId="20577"/>
          <ac:spMkLst>
            <pc:docMk/>
            <pc:sldMk cId="329624659" sldId="393"/>
            <ac:spMk id="36866" creationId="{00000000-0000-0000-0000-000000000000}"/>
          </ac:spMkLst>
        </pc:spChg>
        <pc:spChg chg="mod">
          <ac:chgData name="Steven James Mead" userId="5dd59d7f7ffb0de5" providerId="LiveId" clId="{FA83D622-6F8D-4D7D-90AB-4954C892373F}" dt="2021-11-14T18:41:33.855" v="6213" actId="20577"/>
          <ac:spMkLst>
            <pc:docMk/>
            <pc:sldMk cId="329624659" sldId="393"/>
            <ac:spMk id="36867" creationId="{00000000-0000-0000-0000-000000000000}"/>
          </ac:spMkLst>
        </pc:spChg>
      </pc:sldChg>
      <pc:sldChg chg="addSp delSp modSp new mod ord modAnim">
        <pc:chgData name="Steven James Mead" userId="5dd59d7f7ffb0de5" providerId="LiveId" clId="{FA83D622-6F8D-4D7D-90AB-4954C892373F}" dt="2021-11-15T18:54:41.392" v="9256" actId="1076"/>
        <pc:sldMkLst>
          <pc:docMk/>
          <pc:sldMk cId="3349123411" sldId="394"/>
        </pc:sldMkLst>
        <pc:spChg chg="mod">
          <ac:chgData name="Steven James Mead" userId="5dd59d7f7ffb0de5" providerId="LiveId" clId="{FA83D622-6F8D-4D7D-90AB-4954C892373F}" dt="2021-11-14T18:42:37.152" v="6240" actId="20577"/>
          <ac:spMkLst>
            <pc:docMk/>
            <pc:sldMk cId="3349123411" sldId="394"/>
            <ac:spMk id="2" creationId="{8D588CD5-2801-4EE6-ACAC-1AC5E107AFB3}"/>
          </ac:spMkLst>
        </pc:spChg>
        <pc:spChg chg="del">
          <ac:chgData name="Steven James Mead" userId="5dd59d7f7ffb0de5" providerId="LiveId" clId="{FA83D622-6F8D-4D7D-90AB-4954C892373F}" dt="2021-11-14T18:42:41.960" v="6241" actId="478"/>
          <ac:spMkLst>
            <pc:docMk/>
            <pc:sldMk cId="3349123411" sldId="394"/>
            <ac:spMk id="3" creationId="{201CEF36-F7AA-4E5E-9118-6C29D48F0D1B}"/>
          </ac:spMkLst>
        </pc:spChg>
        <pc:spChg chg="add mod">
          <ac:chgData name="Steven James Mead" userId="5dd59d7f7ffb0de5" providerId="LiveId" clId="{FA83D622-6F8D-4D7D-90AB-4954C892373F}" dt="2021-11-14T20:12:07.516" v="8671" actId="20577"/>
          <ac:spMkLst>
            <pc:docMk/>
            <pc:sldMk cId="3349123411" sldId="394"/>
            <ac:spMk id="4" creationId="{76C1A1C5-BDBD-41CC-ACBA-C25CEA4C5CB3}"/>
          </ac:spMkLst>
        </pc:spChg>
        <pc:spChg chg="add mod">
          <ac:chgData name="Steven James Mead" userId="5dd59d7f7ffb0de5" providerId="LiveId" clId="{FA83D622-6F8D-4D7D-90AB-4954C892373F}" dt="2021-11-14T19:49:24.721" v="8626" actId="113"/>
          <ac:spMkLst>
            <pc:docMk/>
            <pc:sldMk cId="3349123411" sldId="394"/>
            <ac:spMk id="6" creationId="{177E30E9-9123-427A-84DE-8FAB2F959667}"/>
          </ac:spMkLst>
        </pc:spChg>
        <pc:spChg chg="mod">
          <ac:chgData name="Steven James Mead" userId="5dd59d7f7ffb0de5" providerId="LiveId" clId="{FA83D622-6F8D-4D7D-90AB-4954C892373F}" dt="2021-11-15T18:54:26.644" v="9253" actId="20577"/>
          <ac:spMkLst>
            <pc:docMk/>
            <pc:sldMk cId="3349123411" sldId="394"/>
            <ac:spMk id="7" creationId="{417B2CC1-8D76-4DB3-8B7F-B52A8B13B6CA}"/>
          </ac:spMkLst>
        </pc:spChg>
        <pc:grpChg chg="add mod">
          <ac:chgData name="Steven James Mead" userId="5dd59d7f7ffb0de5" providerId="LiveId" clId="{FA83D622-6F8D-4D7D-90AB-4954C892373F}" dt="2021-11-15T18:54:41.392" v="9256" actId="1076"/>
          <ac:grpSpMkLst>
            <pc:docMk/>
            <pc:sldMk cId="3349123411" sldId="394"/>
            <ac:grpSpMk id="5" creationId="{AFED93E8-ACAE-4EE8-A9A9-50E44CD333DD}"/>
          </ac:grpSpMkLst>
        </pc:grpChg>
        <pc:cxnChg chg="mod">
          <ac:chgData name="Steven James Mead" userId="5dd59d7f7ffb0de5" providerId="LiveId" clId="{FA83D622-6F8D-4D7D-90AB-4954C892373F}" dt="2021-11-15T18:54:34.049" v="9255" actId="1076"/>
          <ac:cxnSpMkLst>
            <pc:docMk/>
            <pc:sldMk cId="3349123411" sldId="394"/>
            <ac:cxnSpMk id="8" creationId="{C2305569-0FBF-43C4-9440-5AF0FF3F2518}"/>
          </ac:cxnSpMkLst>
        </pc:cxnChg>
      </pc:sldChg>
      <pc:sldChg chg="modSp new mod">
        <pc:chgData name="Steven James Mead" userId="5dd59d7f7ffb0de5" providerId="LiveId" clId="{FA83D622-6F8D-4D7D-90AB-4954C892373F}" dt="2021-11-15T18:55:07.165" v="9257"/>
        <pc:sldMkLst>
          <pc:docMk/>
          <pc:sldMk cId="1169469452" sldId="395"/>
        </pc:sldMkLst>
        <pc:spChg chg="mod">
          <ac:chgData name="Steven James Mead" userId="5dd59d7f7ffb0de5" providerId="LiveId" clId="{FA83D622-6F8D-4D7D-90AB-4954C892373F}" dt="2021-11-14T18:47:20.193" v="6327" actId="20577"/>
          <ac:spMkLst>
            <pc:docMk/>
            <pc:sldMk cId="1169469452" sldId="395"/>
            <ac:spMk id="2" creationId="{C8BE8D98-9078-4259-9B5B-5F097D2A9C6D}"/>
          </ac:spMkLst>
        </pc:spChg>
        <pc:spChg chg="mod">
          <ac:chgData name="Steven James Mead" userId="5dd59d7f7ffb0de5" providerId="LiveId" clId="{FA83D622-6F8D-4D7D-90AB-4954C892373F}" dt="2021-11-15T18:55:07.165" v="9257"/>
          <ac:spMkLst>
            <pc:docMk/>
            <pc:sldMk cId="1169469452" sldId="395"/>
            <ac:spMk id="3" creationId="{79E8C005-FBCC-4974-9074-D3185B0E17BC}"/>
          </ac:spMkLst>
        </pc:spChg>
      </pc:sldChg>
      <pc:sldChg chg="addSp delSp modSp new mod modAnim">
        <pc:chgData name="Steven James Mead" userId="5dd59d7f7ffb0de5" providerId="LiveId" clId="{FA83D622-6F8D-4D7D-90AB-4954C892373F}" dt="2021-11-15T18:55:56.736" v="9265"/>
        <pc:sldMkLst>
          <pc:docMk/>
          <pc:sldMk cId="1786172873" sldId="396"/>
        </pc:sldMkLst>
        <pc:spChg chg="mod">
          <ac:chgData name="Steven James Mead" userId="5dd59d7f7ffb0de5" providerId="LiveId" clId="{FA83D622-6F8D-4D7D-90AB-4954C892373F}" dt="2021-11-14T18:54:12.307" v="6868" actId="20577"/>
          <ac:spMkLst>
            <pc:docMk/>
            <pc:sldMk cId="1786172873" sldId="396"/>
            <ac:spMk id="2" creationId="{8DE101D2-84AE-4AC3-9E87-F375D1D1E45D}"/>
          </ac:spMkLst>
        </pc:spChg>
        <pc:spChg chg="del">
          <ac:chgData name="Steven James Mead" userId="5dd59d7f7ffb0de5" providerId="LiveId" clId="{FA83D622-6F8D-4D7D-90AB-4954C892373F}" dt="2021-11-14T18:54:22.870" v="6869" actId="478"/>
          <ac:spMkLst>
            <pc:docMk/>
            <pc:sldMk cId="1786172873" sldId="396"/>
            <ac:spMk id="3" creationId="{000D73F8-945A-4422-8CC3-900C23C76BB0}"/>
          </ac:spMkLst>
        </pc:spChg>
        <pc:spChg chg="add mod">
          <ac:chgData name="Steven James Mead" userId="5dd59d7f7ffb0de5" providerId="LiveId" clId="{FA83D622-6F8D-4D7D-90AB-4954C892373F}" dt="2021-11-14T18:57:13.946" v="7200" actId="1076"/>
          <ac:spMkLst>
            <pc:docMk/>
            <pc:sldMk cId="1786172873" sldId="396"/>
            <ac:spMk id="5" creationId="{973523E5-0542-4978-83E9-0BCC32A8D658}"/>
          </ac:spMkLst>
        </pc:spChg>
        <pc:spChg chg="add mod">
          <ac:chgData name="Steven James Mead" userId="5dd59d7f7ffb0de5" providerId="LiveId" clId="{FA83D622-6F8D-4D7D-90AB-4954C892373F}" dt="2021-11-15T18:55:21.683" v="9258" actId="164"/>
          <ac:spMkLst>
            <pc:docMk/>
            <pc:sldMk cId="1786172873" sldId="396"/>
            <ac:spMk id="6" creationId="{9C65E36E-2688-4CDE-A8A1-88CDFD1C04A1}"/>
          </ac:spMkLst>
        </pc:spChg>
        <pc:spChg chg="add mod">
          <ac:chgData name="Steven James Mead" userId="5dd59d7f7ffb0de5" providerId="LiveId" clId="{FA83D622-6F8D-4D7D-90AB-4954C892373F}" dt="2021-11-15T18:55:28.003" v="9259" actId="164"/>
          <ac:spMkLst>
            <pc:docMk/>
            <pc:sldMk cId="1786172873" sldId="396"/>
            <ac:spMk id="8" creationId="{3FA10DF6-79DF-4515-9658-31E574E55325}"/>
          </ac:spMkLst>
        </pc:spChg>
        <pc:spChg chg="add mod">
          <ac:chgData name="Steven James Mead" userId="5dd59d7f7ffb0de5" providerId="LiveId" clId="{FA83D622-6F8D-4D7D-90AB-4954C892373F}" dt="2021-11-15T18:55:50.832" v="9264" actId="113"/>
          <ac:spMkLst>
            <pc:docMk/>
            <pc:sldMk cId="1786172873" sldId="396"/>
            <ac:spMk id="11" creationId="{F5AC9269-2A40-47FD-866B-46AC77188A3B}"/>
          </ac:spMkLst>
        </pc:spChg>
        <pc:grpChg chg="add mod">
          <ac:chgData name="Steven James Mead" userId="5dd59d7f7ffb0de5" providerId="LiveId" clId="{FA83D622-6F8D-4D7D-90AB-4954C892373F}" dt="2021-11-15T18:55:21.683" v="9258" actId="164"/>
          <ac:grpSpMkLst>
            <pc:docMk/>
            <pc:sldMk cId="1786172873" sldId="396"/>
            <ac:grpSpMk id="3" creationId="{2245C13F-B12B-49E5-9556-2038D934D254}"/>
          </ac:grpSpMkLst>
        </pc:grpChg>
        <pc:grpChg chg="add mod">
          <ac:chgData name="Steven James Mead" userId="5dd59d7f7ffb0de5" providerId="LiveId" clId="{FA83D622-6F8D-4D7D-90AB-4954C892373F}" dt="2021-11-15T18:55:28.003" v="9259" actId="164"/>
          <ac:grpSpMkLst>
            <pc:docMk/>
            <pc:sldMk cId="1786172873" sldId="396"/>
            <ac:grpSpMk id="4" creationId="{F125B65B-89CA-4792-970A-83278EF4B3EB}"/>
          </ac:grpSpMkLst>
        </pc:grpChg>
        <pc:cxnChg chg="add mod">
          <ac:chgData name="Steven James Mead" userId="5dd59d7f7ffb0de5" providerId="LiveId" clId="{FA83D622-6F8D-4D7D-90AB-4954C892373F}" dt="2021-11-15T18:55:21.683" v="9258" actId="164"/>
          <ac:cxnSpMkLst>
            <pc:docMk/>
            <pc:sldMk cId="1786172873" sldId="396"/>
            <ac:cxnSpMk id="7" creationId="{CD73AA7D-9AA9-4D35-877F-A9EE30E34D5C}"/>
          </ac:cxnSpMkLst>
        </pc:cxnChg>
        <pc:cxnChg chg="add mod">
          <ac:chgData name="Steven James Mead" userId="5dd59d7f7ffb0de5" providerId="LiveId" clId="{FA83D622-6F8D-4D7D-90AB-4954C892373F}" dt="2021-11-15T18:55:28.003" v="9259" actId="164"/>
          <ac:cxnSpMkLst>
            <pc:docMk/>
            <pc:sldMk cId="1786172873" sldId="396"/>
            <ac:cxnSpMk id="9" creationId="{0B4950B1-322C-4353-B042-BC355E7B0730}"/>
          </ac:cxnSpMkLst>
        </pc:cxnChg>
      </pc:sldChg>
      <pc:sldChg chg="addSp modSp new mod">
        <pc:chgData name="Steven James Mead" userId="5dd59d7f7ffb0de5" providerId="LiveId" clId="{FA83D622-6F8D-4D7D-90AB-4954C892373F}" dt="2021-11-15T19:40:23.448" v="9371" actId="113"/>
        <pc:sldMkLst>
          <pc:docMk/>
          <pc:sldMk cId="3648861684" sldId="397"/>
        </pc:sldMkLst>
        <pc:spChg chg="mod">
          <ac:chgData name="Steven James Mead" userId="5dd59d7f7ffb0de5" providerId="LiveId" clId="{FA83D622-6F8D-4D7D-90AB-4954C892373F}" dt="2021-11-15T19:40:15.480" v="9370"/>
          <ac:spMkLst>
            <pc:docMk/>
            <pc:sldMk cId="3648861684" sldId="397"/>
            <ac:spMk id="2" creationId="{BD74031E-9DBA-4318-95D3-4CDA924C2BA5}"/>
          </ac:spMkLst>
        </pc:spChg>
        <pc:spChg chg="mod">
          <ac:chgData name="Steven James Mead" userId="5dd59d7f7ffb0de5" providerId="LiveId" clId="{FA83D622-6F8D-4D7D-90AB-4954C892373F}" dt="2021-11-15T19:40:23.448" v="9371" actId="113"/>
          <ac:spMkLst>
            <pc:docMk/>
            <pc:sldMk cId="3648861684" sldId="397"/>
            <ac:spMk id="3" creationId="{6C562F35-503F-4E55-B59E-C422AB32C064}"/>
          </ac:spMkLst>
        </pc:spChg>
        <pc:spChg chg="add mod">
          <ac:chgData name="Steven James Mead" userId="5dd59d7f7ffb0de5" providerId="LiveId" clId="{FA83D622-6F8D-4D7D-90AB-4954C892373F}" dt="2021-11-14T19:03:34.075" v="7703" actId="403"/>
          <ac:spMkLst>
            <pc:docMk/>
            <pc:sldMk cId="3648861684" sldId="397"/>
            <ac:spMk id="5" creationId="{750854E9-8141-4452-9E4D-3C373FE0419C}"/>
          </ac:spMkLst>
        </pc:spChg>
        <pc:spChg chg="add mod">
          <ac:chgData name="Steven James Mead" userId="5dd59d7f7ffb0de5" providerId="LiveId" clId="{FA83D622-6F8D-4D7D-90AB-4954C892373F}" dt="2021-11-14T19:05:10.742" v="7841"/>
          <ac:spMkLst>
            <pc:docMk/>
            <pc:sldMk cId="3648861684" sldId="397"/>
            <ac:spMk id="6" creationId="{23F3CB86-0AD3-4FD9-8B33-24B711B58099}"/>
          </ac:spMkLst>
        </pc:spChg>
        <pc:spChg chg="add mod">
          <ac:chgData name="Steven James Mead" userId="5dd59d7f7ffb0de5" providerId="LiveId" clId="{FA83D622-6F8D-4D7D-90AB-4954C892373F}" dt="2021-11-14T19:05:30.428" v="7848" actId="403"/>
          <ac:spMkLst>
            <pc:docMk/>
            <pc:sldMk cId="3648861684" sldId="397"/>
            <ac:spMk id="8" creationId="{C53888E6-F5AB-41F5-8E00-C28F0D8D2791}"/>
          </ac:spMkLst>
        </pc:spChg>
      </pc:sldChg>
      <pc:sldChg chg="addSp delSp modSp new mod">
        <pc:chgData name="Steven James Mead" userId="5dd59d7f7ffb0de5" providerId="LiveId" clId="{FA83D622-6F8D-4D7D-90AB-4954C892373F}" dt="2021-11-15T19:38:57.159" v="9360" actId="20577"/>
        <pc:sldMkLst>
          <pc:docMk/>
          <pc:sldMk cId="3515692630" sldId="398"/>
        </pc:sldMkLst>
        <pc:spChg chg="mod">
          <ac:chgData name="Steven James Mead" userId="5dd59d7f7ffb0de5" providerId="LiveId" clId="{FA83D622-6F8D-4D7D-90AB-4954C892373F}" dt="2021-11-14T19:05:52.087" v="7866" actId="20577"/>
          <ac:spMkLst>
            <pc:docMk/>
            <pc:sldMk cId="3515692630" sldId="398"/>
            <ac:spMk id="2" creationId="{2DAB5580-D753-433A-9E80-9413A15ED8B0}"/>
          </ac:spMkLst>
        </pc:spChg>
        <pc:spChg chg="mod">
          <ac:chgData name="Steven James Mead" userId="5dd59d7f7ffb0de5" providerId="LiveId" clId="{FA83D622-6F8D-4D7D-90AB-4954C892373F}" dt="2021-11-15T19:38:57.159" v="9360" actId="20577"/>
          <ac:spMkLst>
            <pc:docMk/>
            <pc:sldMk cId="3515692630" sldId="398"/>
            <ac:spMk id="3" creationId="{DFD5A4B2-C4D7-470E-B95E-67096C9401FF}"/>
          </ac:spMkLst>
        </pc:spChg>
        <pc:spChg chg="mod">
          <ac:chgData name="Steven James Mead" userId="5dd59d7f7ffb0de5" providerId="LiveId" clId="{FA83D622-6F8D-4D7D-90AB-4954C892373F}" dt="2021-11-14T19:38:30.290" v="8161" actId="20577"/>
          <ac:spMkLst>
            <pc:docMk/>
            <pc:sldMk cId="3515692630" sldId="398"/>
            <ac:spMk id="5" creationId="{EEDD2541-EB93-4631-9EFC-EBDDA60CC646}"/>
          </ac:spMkLst>
        </pc:spChg>
        <pc:spChg chg="del">
          <ac:chgData name="Steven James Mead" userId="5dd59d7f7ffb0de5" providerId="LiveId" clId="{FA83D622-6F8D-4D7D-90AB-4954C892373F}" dt="2021-11-14T19:40:09.578" v="8162" actId="478"/>
          <ac:spMkLst>
            <pc:docMk/>
            <pc:sldMk cId="3515692630" sldId="398"/>
            <ac:spMk id="6" creationId="{276E5A26-B7DB-4A03-B146-F376220371AD}"/>
          </ac:spMkLst>
        </pc:spChg>
        <pc:spChg chg="add del mod">
          <ac:chgData name="Steven James Mead" userId="5dd59d7f7ffb0de5" providerId="LiveId" clId="{FA83D622-6F8D-4D7D-90AB-4954C892373F}" dt="2021-11-14T19:41:20.997" v="8190" actId="21"/>
          <ac:spMkLst>
            <pc:docMk/>
            <pc:sldMk cId="3515692630" sldId="398"/>
            <ac:spMk id="8" creationId="{86034821-2318-4DF6-9B43-AB45AAFB289F}"/>
          </ac:spMkLst>
        </pc:spChg>
      </pc:sldChg>
      <pc:sldChg chg="addSp delSp modSp new mod modAnim">
        <pc:chgData name="Steven James Mead" userId="5dd59d7f7ffb0de5" providerId="LiveId" clId="{FA83D622-6F8D-4D7D-90AB-4954C892373F}" dt="2021-11-15T18:52:52.496" v="9194"/>
        <pc:sldMkLst>
          <pc:docMk/>
          <pc:sldMk cId="2101224090" sldId="399"/>
        </pc:sldMkLst>
        <pc:spChg chg="mod">
          <ac:chgData name="Steven James Mead" userId="5dd59d7f7ffb0de5" providerId="LiveId" clId="{FA83D622-6F8D-4D7D-90AB-4954C892373F}" dt="2021-11-14T19:44:55.825" v="8545" actId="20577"/>
          <ac:spMkLst>
            <pc:docMk/>
            <pc:sldMk cId="2101224090" sldId="399"/>
            <ac:spMk id="2" creationId="{1D21C7E6-9310-4B7E-941F-2E1EDCD55504}"/>
          </ac:spMkLst>
        </pc:spChg>
        <pc:spChg chg="del">
          <ac:chgData name="Steven James Mead" userId="5dd59d7f7ffb0de5" providerId="LiveId" clId="{FA83D622-6F8D-4D7D-90AB-4954C892373F}" dt="2021-11-14T19:41:25.788" v="8192" actId="478"/>
          <ac:spMkLst>
            <pc:docMk/>
            <pc:sldMk cId="2101224090" sldId="399"/>
            <ac:spMk id="3" creationId="{50D7CABE-3A59-4411-BCE5-B0A2CC82A903}"/>
          </ac:spMkLst>
        </pc:spChg>
        <pc:spChg chg="add mod">
          <ac:chgData name="Steven James Mead" userId="5dd59d7f7ffb0de5" providerId="LiveId" clId="{FA83D622-6F8D-4D7D-90AB-4954C892373F}" dt="2021-11-14T19:41:46.830" v="8199" actId="14100"/>
          <ac:spMkLst>
            <pc:docMk/>
            <pc:sldMk cId="2101224090" sldId="399"/>
            <ac:spMk id="4" creationId="{3F882108-C445-4992-BB3F-231F926B2CD4}"/>
          </ac:spMkLst>
        </pc:spChg>
        <pc:spChg chg="add mod">
          <ac:chgData name="Steven James Mead" userId="5dd59d7f7ffb0de5" providerId="LiveId" clId="{FA83D622-6F8D-4D7D-90AB-4954C892373F}" dt="2021-11-15T18:52:13.096" v="9186" actId="164"/>
          <ac:spMkLst>
            <pc:docMk/>
            <pc:sldMk cId="2101224090" sldId="399"/>
            <ac:spMk id="5" creationId="{34E5817A-9035-42C4-AAB3-E8EE1631D4AD}"/>
          </ac:spMkLst>
        </pc:spChg>
        <pc:spChg chg="add mod">
          <ac:chgData name="Steven James Mead" userId="5dd59d7f7ffb0de5" providerId="LiveId" clId="{FA83D622-6F8D-4D7D-90AB-4954C892373F}" dt="2021-11-15T18:52:25.074" v="9188" actId="164"/>
          <ac:spMkLst>
            <pc:docMk/>
            <pc:sldMk cId="2101224090" sldId="399"/>
            <ac:spMk id="7" creationId="{3108E93E-3CEB-4A0F-9818-4288C93FEBDC}"/>
          </ac:spMkLst>
        </pc:spChg>
        <pc:spChg chg="add mod">
          <ac:chgData name="Steven James Mead" userId="5dd59d7f7ffb0de5" providerId="LiveId" clId="{FA83D622-6F8D-4D7D-90AB-4954C892373F}" dt="2021-11-15T18:52:33.454" v="9189" actId="164"/>
          <ac:spMkLst>
            <pc:docMk/>
            <pc:sldMk cId="2101224090" sldId="399"/>
            <ac:spMk id="12" creationId="{EF9AE9B0-03FC-4588-AFF3-034E0E44408D}"/>
          </ac:spMkLst>
        </pc:spChg>
        <pc:spChg chg="add mod">
          <ac:chgData name="Steven James Mead" userId="5dd59d7f7ffb0de5" providerId="LiveId" clId="{FA83D622-6F8D-4D7D-90AB-4954C892373F}" dt="2021-11-15T18:52:39.811" v="9190" actId="164"/>
          <ac:spMkLst>
            <pc:docMk/>
            <pc:sldMk cId="2101224090" sldId="399"/>
            <ac:spMk id="15" creationId="{14F0E35F-A22C-406C-BAC5-3E5CA6D2E710}"/>
          </ac:spMkLst>
        </pc:spChg>
        <pc:grpChg chg="add mod">
          <ac:chgData name="Steven James Mead" userId="5dd59d7f7ffb0de5" providerId="LiveId" clId="{FA83D622-6F8D-4D7D-90AB-4954C892373F}" dt="2021-11-15T18:52:13.096" v="9186" actId="164"/>
          <ac:grpSpMkLst>
            <pc:docMk/>
            <pc:sldMk cId="2101224090" sldId="399"/>
            <ac:grpSpMk id="3" creationId="{1B03BFAA-5F4D-4B64-9388-46B2AB81235E}"/>
          </ac:grpSpMkLst>
        </pc:grpChg>
        <pc:grpChg chg="add mod">
          <ac:chgData name="Steven James Mead" userId="5dd59d7f7ffb0de5" providerId="LiveId" clId="{FA83D622-6F8D-4D7D-90AB-4954C892373F}" dt="2021-11-15T18:52:25.074" v="9188" actId="164"/>
          <ac:grpSpMkLst>
            <pc:docMk/>
            <pc:sldMk cId="2101224090" sldId="399"/>
            <ac:grpSpMk id="10" creationId="{667330D8-9CFD-4271-9772-067F7AEFBD51}"/>
          </ac:grpSpMkLst>
        </pc:grpChg>
        <pc:grpChg chg="add mod">
          <ac:chgData name="Steven James Mead" userId="5dd59d7f7ffb0de5" providerId="LiveId" clId="{FA83D622-6F8D-4D7D-90AB-4954C892373F}" dt="2021-11-15T18:52:33.454" v="9189" actId="164"/>
          <ac:grpSpMkLst>
            <pc:docMk/>
            <pc:sldMk cId="2101224090" sldId="399"/>
            <ac:grpSpMk id="11" creationId="{D75E590F-7616-484F-BC87-B2708F2EA1B9}"/>
          </ac:grpSpMkLst>
        </pc:grpChg>
        <pc:grpChg chg="add mod">
          <ac:chgData name="Steven James Mead" userId="5dd59d7f7ffb0de5" providerId="LiveId" clId="{FA83D622-6F8D-4D7D-90AB-4954C892373F}" dt="2021-11-15T18:52:39.811" v="9190" actId="164"/>
          <ac:grpSpMkLst>
            <pc:docMk/>
            <pc:sldMk cId="2101224090" sldId="399"/>
            <ac:grpSpMk id="14" creationId="{BB29B23C-9888-4E72-832D-F4D39D84C218}"/>
          </ac:grpSpMkLst>
        </pc:grpChg>
        <pc:cxnChg chg="add mod">
          <ac:chgData name="Steven James Mead" userId="5dd59d7f7ffb0de5" providerId="LiveId" clId="{FA83D622-6F8D-4D7D-90AB-4954C892373F}" dt="2021-11-15T18:52:17.401" v="9187" actId="14100"/>
          <ac:cxnSpMkLst>
            <pc:docMk/>
            <pc:sldMk cId="2101224090" sldId="399"/>
            <ac:cxnSpMk id="6" creationId="{9C91A34C-DD64-48F4-9B1E-568E0F4EFB44}"/>
          </ac:cxnSpMkLst>
        </pc:cxnChg>
        <pc:cxnChg chg="add mod">
          <ac:chgData name="Steven James Mead" userId="5dd59d7f7ffb0de5" providerId="LiveId" clId="{FA83D622-6F8D-4D7D-90AB-4954C892373F}" dt="2021-11-15T18:52:25.074" v="9188" actId="164"/>
          <ac:cxnSpMkLst>
            <pc:docMk/>
            <pc:sldMk cId="2101224090" sldId="399"/>
            <ac:cxnSpMk id="8" creationId="{A82961C2-4E45-40D5-943B-4BD45970AFC7}"/>
          </ac:cxnSpMkLst>
        </pc:cxnChg>
        <pc:cxnChg chg="add mod">
          <ac:chgData name="Steven James Mead" userId="5dd59d7f7ffb0de5" providerId="LiveId" clId="{FA83D622-6F8D-4D7D-90AB-4954C892373F}" dt="2021-11-15T18:52:33.454" v="9189" actId="164"/>
          <ac:cxnSpMkLst>
            <pc:docMk/>
            <pc:sldMk cId="2101224090" sldId="399"/>
            <ac:cxnSpMk id="13" creationId="{566E59B6-FC0A-4E36-BF14-1814AC027007}"/>
          </ac:cxnSpMkLst>
        </pc:cxnChg>
        <pc:cxnChg chg="add mod">
          <ac:chgData name="Steven James Mead" userId="5dd59d7f7ffb0de5" providerId="LiveId" clId="{FA83D622-6F8D-4D7D-90AB-4954C892373F}" dt="2021-11-15T18:52:39.811" v="9190" actId="164"/>
          <ac:cxnSpMkLst>
            <pc:docMk/>
            <pc:sldMk cId="2101224090" sldId="399"/>
            <ac:cxnSpMk id="16" creationId="{CDBE7F7F-BF67-44B9-AAE4-8D17166EAF1E}"/>
          </ac:cxnSpMkLst>
        </pc:cxnChg>
      </pc:sldChg>
      <pc:sldChg chg="addSp delSp modSp new mod">
        <pc:chgData name="Steven James Mead" userId="5dd59d7f7ffb0de5" providerId="LiveId" clId="{FA83D622-6F8D-4D7D-90AB-4954C892373F}" dt="2021-11-15T18:56:31.688" v="9312" actId="6549"/>
        <pc:sldMkLst>
          <pc:docMk/>
          <pc:sldMk cId="3568587989" sldId="400"/>
        </pc:sldMkLst>
        <pc:spChg chg="mod">
          <ac:chgData name="Steven James Mead" userId="5dd59d7f7ffb0de5" providerId="LiveId" clId="{FA83D622-6F8D-4D7D-90AB-4954C892373F}" dt="2021-11-14T19:47:57.714" v="8616" actId="20577"/>
          <ac:spMkLst>
            <pc:docMk/>
            <pc:sldMk cId="3568587989" sldId="400"/>
            <ac:spMk id="2" creationId="{AA866A5E-7851-4102-B99C-536DF9A2500C}"/>
          </ac:spMkLst>
        </pc:spChg>
        <pc:spChg chg="add del mod">
          <ac:chgData name="Steven James Mead" userId="5dd59d7f7ffb0de5" providerId="LiveId" clId="{FA83D622-6F8D-4D7D-90AB-4954C892373F}" dt="2021-11-15T18:56:31.688" v="9312" actId="6549"/>
          <ac:spMkLst>
            <pc:docMk/>
            <pc:sldMk cId="3568587989" sldId="400"/>
            <ac:spMk id="3" creationId="{B40FF1F3-EC1D-446F-85A1-B487E380FD34}"/>
          </ac:spMkLst>
        </pc:spChg>
        <pc:spChg chg="add mod">
          <ac:chgData name="Steven James Mead" userId="5dd59d7f7ffb0de5" providerId="LiveId" clId="{FA83D622-6F8D-4D7D-90AB-4954C892373F}" dt="2021-11-14T19:49:12.094" v="8625" actId="1076"/>
          <ac:spMkLst>
            <pc:docMk/>
            <pc:sldMk cId="3568587989" sldId="400"/>
            <ac:spMk id="5" creationId="{93E78201-E644-4B2B-B252-45DA997D616C}"/>
          </ac:spMkLst>
        </pc:spChg>
      </pc:sldChg>
      <pc:sldMasterChg chg="modSp del delSldLayout modSldLayout">
        <pc:chgData name="Steven James Mead" userId="5dd59d7f7ffb0de5" providerId="LiveId" clId="{FA83D622-6F8D-4D7D-90AB-4954C892373F}" dt="2021-11-12T11:18:14.065" v="29" actId="2696"/>
        <pc:sldMasterMkLst>
          <pc:docMk/>
          <pc:sldMasterMk cId="0" sldId="2147483925"/>
        </pc:sldMasterMkLst>
        <pc:spChg chg="mod">
          <ac:chgData name="Steven James Mead" userId="5dd59d7f7ffb0de5" providerId="LiveId" clId="{FA83D622-6F8D-4D7D-90AB-4954C892373F}" dt="2021-11-12T11:18:07.104" v="2"/>
          <ac:spMkLst>
            <pc:docMk/>
            <pc:sldMasterMk cId="0" sldId="2147483925"/>
            <ac:spMk id="1027" creationId="{00000000-0000-0000-0000-000000000000}"/>
          </ac:spMkLst>
        </pc:spChg>
        <pc:spChg chg="mod">
          <ac:chgData name="Steven James Mead" userId="5dd59d7f7ffb0de5" providerId="LiveId" clId="{FA83D622-6F8D-4D7D-90AB-4954C892373F}" dt="2021-11-12T11:18:07.104" v="2"/>
          <ac:spMkLst>
            <pc:docMk/>
            <pc:sldMasterMk cId="0" sldId="2147483925"/>
            <ac:spMk id="1028" creationId="{00000000-0000-0000-0000-000000000000}"/>
          </ac:spMkLst>
        </pc:spChg>
        <pc:spChg chg="mod">
          <ac:chgData name="Steven James Mead" userId="5dd59d7f7ffb0de5" providerId="LiveId" clId="{FA83D622-6F8D-4D7D-90AB-4954C892373F}" dt="2021-11-12T11:18:07.104" v="2"/>
          <ac:spMkLst>
            <pc:docMk/>
            <pc:sldMasterMk cId="0" sldId="2147483925"/>
            <ac:spMk id="46082" creationId="{00000000-0000-0000-0000-000000000000}"/>
          </ac:spMkLst>
        </pc:spChg>
        <pc:spChg chg="mod">
          <ac:chgData name="Steven James Mead" userId="5dd59d7f7ffb0de5" providerId="LiveId" clId="{FA83D622-6F8D-4D7D-90AB-4954C892373F}" dt="2021-11-12T11:18:07.104" v="2"/>
          <ac:spMkLst>
            <pc:docMk/>
            <pc:sldMasterMk cId="0" sldId="2147483925"/>
            <ac:spMk id="46085" creationId="{00000000-0000-0000-0000-000000000000}"/>
          </ac:spMkLst>
        </pc:spChg>
        <pc:spChg chg="mod">
          <ac:chgData name="Steven James Mead" userId="5dd59d7f7ffb0de5" providerId="LiveId" clId="{FA83D622-6F8D-4D7D-90AB-4954C892373F}" dt="2021-11-12T11:18:07.104" v="2"/>
          <ac:spMkLst>
            <pc:docMk/>
            <pc:sldMasterMk cId="0" sldId="2147483925"/>
            <ac:spMk id="46086" creationId="{00000000-0000-0000-0000-000000000000}"/>
          </ac:spMkLst>
        </pc:spChg>
        <pc:spChg chg="mod">
          <ac:chgData name="Steven James Mead" userId="5dd59d7f7ffb0de5" providerId="LiveId" clId="{FA83D622-6F8D-4D7D-90AB-4954C892373F}" dt="2021-11-12T11:18:07.104" v="2"/>
          <ac:spMkLst>
            <pc:docMk/>
            <pc:sldMasterMk cId="0" sldId="2147483925"/>
            <ac:spMk id="46087" creationId="{00000000-0000-0000-0000-000000000000}"/>
          </ac:spMkLst>
        </pc:spChg>
        <pc:spChg chg="mod">
          <ac:chgData name="Steven James Mead" userId="5dd59d7f7ffb0de5" providerId="LiveId" clId="{FA83D622-6F8D-4D7D-90AB-4954C892373F}" dt="2021-11-12T11:18:07.104" v="2"/>
          <ac:spMkLst>
            <pc:docMk/>
            <pc:sldMasterMk cId="0" sldId="2147483925"/>
            <ac:spMk id="46089" creationId="{00000000-0000-0000-0000-000000000000}"/>
          </ac:spMkLst>
        </pc:spChg>
        <pc:spChg chg="mod">
          <ac:chgData name="Steven James Mead" userId="5dd59d7f7ffb0de5" providerId="LiveId" clId="{FA83D622-6F8D-4D7D-90AB-4954C892373F}" dt="2021-11-12T11:18:07.104" v="2"/>
          <ac:spMkLst>
            <pc:docMk/>
            <pc:sldMasterMk cId="0" sldId="2147483925"/>
            <ac:spMk id="46090" creationId="{00000000-0000-0000-0000-000000000000}"/>
          </ac:spMkLst>
        </pc:spChg>
        <pc:spChg chg="mod">
          <ac:chgData name="Steven James Mead" userId="5dd59d7f7ffb0de5" providerId="LiveId" clId="{FA83D622-6F8D-4D7D-90AB-4954C892373F}" dt="2021-11-12T11:18:07.104" v="2"/>
          <ac:spMkLst>
            <pc:docMk/>
            <pc:sldMasterMk cId="0" sldId="2147483925"/>
            <ac:spMk id="46091" creationId="{00000000-0000-0000-0000-000000000000}"/>
          </ac:spMkLst>
        </pc:spChg>
        <pc:spChg chg="mod">
          <ac:chgData name="Steven James Mead" userId="5dd59d7f7ffb0de5" providerId="LiveId" clId="{FA83D622-6F8D-4D7D-90AB-4954C892373F}" dt="2021-11-12T11:18:07.104" v="2"/>
          <ac:spMkLst>
            <pc:docMk/>
            <pc:sldMasterMk cId="0" sldId="2147483925"/>
            <ac:spMk id="46092" creationId="{00000000-0000-0000-0000-000000000000}"/>
          </ac:spMkLst>
        </pc:spChg>
        <pc:spChg chg="mod">
          <ac:chgData name="Steven James Mead" userId="5dd59d7f7ffb0de5" providerId="LiveId" clId="{FA83D622-6F8D-4D7D-90AB-4954C892373F}" dt="2021-11-12T11:18:07.104" v="2"/>
          <ac:spMkLst>
            <pc:docMk/>
            <pc:sldMasterMk cId="0" sldId="2147483925"/>
            <ac:spMk id="46093" creationId="{00000000-0000-0000-0000-000000000000}"/>
          </ac:spMkLst>
        </pc:spChg>
        <pc:spChg chg="mod">
          <ac:chgData name="Steven James Mead" userId="5dd59d7f7ffb0de5" providerId="LiveId" clId="{FA83D622-6F8D-4D7D-90AB-4954C892373F}" dt="2021-11-12T11:18:07.104" v="2"/>
          <ac:spMkLst>
            <pc:docMk/>
            <pc:sldMasterMk cId="0" sldId="2147483925"/>
            <ac:spMk id="46094" creationId="{00000000-0000-0000-0000-000000000000}"/>
          </ac:spMkLst>
        </pc:spChg>
        <pc:spChg chg="mod">
          <ac:chgData name="Steven James Mead" userId="5dd59d7f7ffb0de5" providerId="LiveId" clId="{FA83D622-6F8D-4D7D-90AB-4954C892373F}" dt="2021-11-12T11:18:07.104" v="2"/>
          <ac:spMkLst>
            <pc:docMk/>
            <pc:sldMasterMk cId="0" sldId="2147483925"/>
            <ac:spMk id="46095" creationId="{00000000-0000-0000-0000-000000000000}"/>
          </ac:spMkLst>
        </pc:spChg>
        <pc:spChg chg="mod">
          <ac:chgData name="Steven James Mead" userId="5dd59d7f7ffb0de5" providerId="LiveId" clId="{FA83D622-6F8D-4D7D-90AB-4954C892373F}" dt="2021-11-12T11:18:07.104" v="2"/>
          <ac:spMkLst>
            <pc:docMk/>
            <pc:sldMasterMk cId="0" sldId="2147483925"/>
            <ac:spMk id="46096" creationId="{00000000-0000-0000-0000-000000000000}"/>
          </ac:spMkLst>
        </pc:spChg>
        <pc:spChg chg="mod">
          <ac:chgData name="Steven James Mead" userId="5dd59d7f7ffb0de5" providerId="LiveId" clId="{FA83D622-6F8D-4D7D-90AB-4954C892373F}" dt="2021-11-12T11:18:07.104" v="2"/>
          <ac:spMkLst>
            <pc:docMk/>
            <pc:sldMasterMk cId="0" sldId="2147483925"/>
            <ac:spMk id="46097" creationId="{00000000-0000-0000-0000-000000000000}"/>
          </ac:spMkLst>
        </pc:spChg>
        <pc:spChg chg="mod">
          <ac:chgData name="Steven James Mead" userId="5dd59d7f7ffb0de5" providerId="LiveId" clId="{FA83D622-6F8D-4D7D-90AB-4954C892373F}" dt="2021-11-12T11:18:07.104" v="2"/>
          <ac:spMkLst>
            <pc:docMk/>
            <pc:sldMasterMk cId="0" sldId="2147483925"/>
            <ac:spMk id="46098" creationId="{00000000-0000-0000-0000-000000000000}"/>
          </ac:spMkLst>
        </pc:spChg>
        <pc:spChg chg="mod">
          <ac:chgData name="Steven James Mead" userId="5dd59d7f7ffb0de5" providerId="LiveId" clId="{FA83D622-6F8D-4D7D-90AB-4954C892373F}" dt="2021-11-12T11:18:07.104" v="2"/>
          <ac:spMkLst>
            <pc:docMk/>
            <pc:sldMasterMk cId="0" sldId="2147483925"/>
            <ac:spMk id="46099" creationId="{00000000-0000-0000-0000-000000000000}"/>
          </ac:spMkLst>
        </pc:spChg>
        <pc:spChg chg="mod">
          <ac:chgData name="Steven James Mead" userId="5dd59d7f7ffb0de5" providerId="LiveId" clId="{FA83D622-6F8D-4D7D-90AB-4954C892373F}" dt="2021-11-12T11:18:07.104" v="2"/>
          <ac:spMkLst>
            <pc:docMk/>
            <pc:sldMasterMk cId="0" sldId="2147483925"/>
            <ac:spMk id="46100" creationId="{00000000-0000-0000-0000-000000000000}"/>
          </ac:spMkLst>
        </pc:spChg>
        <pc:spChg chg="mod">
          <ac:chgData name="Steven James Mead" userId="5dd59d7f7ffb0de5" providerId="LiveId" clId="{FA83D622-6F8D-4D7D-90AB-4954C892373F}" dt="2021-11-12T11:18:07.104" v="2"/>
          <ac:spMkLst>
            <pc:docMk/>
            <pc:sldMasterMk cId="0" sldId="2147483925"/>
            <ac:spMk id="46101" creationId="{00000000-0000-0000-0000-000000000000}"/>
          </ac:spMkLst>
        </pc:spChg>
        <pc:spChg chg="mod">
          <ac:chgData name="Steven James Mead" userId="5dd59d7f7ffb0de5" providerId="LiveId" clId="{FA83D622-6F8D-4D7D-90AB-4954C892373F}" dt="2021-11-12T11:18:07.104" v="2"/>
          <ac:spMkLst>
            <pc:docMk/>
            <pc:sldMasterMk cId="0" sldId="2147483925"/>
            <ac:spMk id="46102" creationId="{00000000-0000-0000-0000-000000000000}"/>
          </ac:spMkLst>
        </pc:spChg>
        <pc:spChg chg="mod">
          <ac:chgData name="Steven James Mead" userId="5dd59d7f7ffb0de5" providerId="LiveId" clId="{FA83D622-6F8D-4D7D-90AB-4954C892373F}" dt="2021-11-12T11:18:07.104" v="2"/>
          <ac:spMkLst>
            <pc:docMk/>
            <pc:sldMasterMk cId="0" sldId="2147483925"/>
            <ac:spMk id="46103" creationId="{00000000-0000-0000-0000-000000000000}"/>
          </ac:spMkLst>
        </pc:spChg>
        <pc:spChg chg="mod">
          <ac:chgData name="Steven James Mead" userId="5dd59d7f7ffb0de5" providerId="LiveId" clId="{FA83D622-6F8D-4D7D-90AB-4954C892373F}" dt="2021-11-12T11:18:07.104" v="2"/>
          <ac:spMkLst>
            <pc:docMk/>
            <pc:sldMasterMk cId="0" sldId="2147483925"/>
            <ac:spMk id="46104" creationId="{00000000-0000-0000-0000-000000000000}"/>
          </ac:spMkLst>
        </pc:spChg>
        <pc:spChg chg="mod">
          <ac:chgData name="Steven James Mead" userId="5dd59d7f7ffb0de5" providerId="LiveId" clId="{FA83D622-6F8D-4D7D-90AB-4954C892373F}" dt="2021-11-12T11:18:07.104" v="2"/>
          <ac:spMkLst>
            <pc:docMk/>
            <pc:sldMasterMk cId="0" sldId="2147483925"/>
            <ac:spMk id="46105" creationId="{00000000-0000-0000-0000-000000000000}"/>
          </ac:spMkLst>
        </pc:spChg>
        <pc:spChg chg="mod">
          <ac:chgData name="Steven James Mead" userId="5dd59d7f7ffb0de5" providerId="LiveId" clId="{FA83D622-6F8D-4D7D-90AB-4954C892373F}" dt="2021-11-12T11:18:07.104" v="2"/>
          <ac:spMkLst>
            <pc:docMk/>
            <pc:sldMasterMk cId="0" sldId="2147483925"/>
            <ac:spMk id="46106" creationId="{00000000-0000-0000-0000-000000000000}"/>
          </ac:spMkLst>
        </pc:spChg>
        <pc:spChg chg="mod">
          <ac:chgData name="Steven James Mead" userId="5dd59d7f7ffb0de5" providerId="LiveId" clId="{FA83D622-6F8D-4D7D-90AB-4954C892373F}" dt="2021-11-12T11:18:07.104" v="2"/>
          <ac:spMkLst>
            <pc:docMk/>
            <pc:sldMasterMk cId="0" sldId="2147483925"/>
            <ac:spMk id="46107" creationId="{00000000-0000-0000-0000-000000000000}"/>
          </ac:spMkLst>
        </pc:spChg>
        <pc:spChg chg="mod">
          <ac:chgData name="Steven James Mead" userId="5dd59d7f7ffb0de5" providerId="LiveId" clId="{FA83D622-6F8D-4D7D-90AB-4954C892373F}" dt="2021-11-12T11:18:07.104" v="2"/>
          <ac:spMkLst>
            <pc:docMk/>
            <pc:sldMasterMk cId="0" sldId="2147483925"/>
            <ac:spMk id="46108" creationId="{00000000-0000-0000-0000-000000000000}"/>
          </ac:spMkLst>
        </pc:spChg>
        <pc:spChg chg="mod">
          <ac:chgData name="Steven James Mead" userId="5dd59d7f7ffb0de5" providerId="LiveId" clId="{FA83D622-6F8D-4D7D-90AB-4954C892373F}" dt="2021-11-12T11:18:07.104" v="2"/>
          <ac:spMkLst>
            <pc:docMk/>
            <pc:sldMasterMk cId="0" sldId="2147483925"/>
            <ac:spMk id="46109" creationId="{00000000-0000-0000-0000-000000000000}"/>
          </ac:spMkLst>
        </pc:spChg>
        <pc:spChg chg="mod">
          <ac:chgData name="Steven James Mead" userId="5dd59d7f7ffb0de5" providerId="LiveId" clId="{FA83D622-6F8D-4D7D-90AB-4954C892373F}" dt="2021-11-12T11:18:07.104" v="2"/>
          <ac:spMkLst>
            <pc:docMk/>
            <pc:sldMasterMk cId="0" sldId="2147483925"/>
            <ac:spMk id="46110" creationId="{00000000-0000-0000-0000-000000000000}"/>
          </ac:spMkLst>
        </pc:spChg>
        <pc:spChg chg="mod">
          <ac:chgData name="Steven James Mead" userId="5dd59d7f7ffb0de5" providerId="LiveId" clId="{FA83D622-6F8D-4D7D-90AB-4954C892373F}" dt="2021-11-12T11:18:07.104" v="2"/>
          <ac:spMkLst>
            <pc:docMk/>
            <pc:sldMasterMk cId="0" sldId="2147483925"/>
            <ac:spMk id="46111" creationId="{00000000-0000-0000-0000-000000000000}"/>
          </ac:spMkLst>
        </pc:spChg>
        <pc:spChg chg="mod">
          <ac:chgData name="Steven James Mead" userId="5dd59d7f7ffb0de5" providerId="LiveId" clId="{FA83D622-6F8D-4D7D-90AB-4954C892373F}" dt="2021-11-12T11:18:07.104" v="2"/>
          <ac:spMkLst>
            <pc:docMk/>
            <pc:sldMasterMk cId="0" sldId="2147483925"/>
            <ac:spMk id="46112" creationId="{00000000-0000-0000-0000-000000000000}"/>
          </ac:spMkLst>
        </pc:spChg>
        <pc:spChg chg="mod">
          <ac:chgData name="Steven James Mead" userId="5dd59d7f7ffb0de5" providerId="LiveId" clId="{FA83D622-6F8D-4D7D-90AB-4954C892373F}" dt="2021-11-12T11:18:07.104" v="2"/>
          <ac:spMkLst>
            <pc:docMk/>
            <pc:sldMasterMk cId="0" sldId="2147483925"/>
            <ac:spMk id="46113" creationId="{00000000-0000-0000-0000-000000000000}"/>
          </ac:spMkLst>
        </pc:spChg>
        <pc:spChg chg="mod">
          <ac:chgData name="Steven James Mead" userId="5dd59d7f7ffb0de5" providerId="LiveId" clId="{FA83D622-6F8D-4D7D-90AB-4954C892373F}" dt="2021-11-12T11:18:07.104" v="2"/>
          <ac:spMkLst>
            <pc:docMk/>
            <pc:sldMasterMk cId="0" sldId="2147483925"/>
            <ac:spMk id="46114" creationId="{00000000-0000-0000-0000-000000000000}"/>
          </ac:spMkLst>
        </pc:spChg>
        <pc:spChg chg="mod">
          <ac:chgData name="Steven James Mead" userId="5dd59d7f7ffb0de5" providerId="LiveId" clId="{FA83D622-6F8D-4D7D-90AB-4954C892373F}" dt="2021-11-12T11:18:07.104" v="2"/>
          <ac:spMkLst>
            <pc:docMk/>
            <pc:sldMasterMk cId="0" sldId="2147483925"/>
            <ac:spMk id="46115" creationId="{00000000-0000-0000-0000-000000000000}"/>
          </ac:spMkLst>
        </pc:spChg>
        <pc:spChg chg="mod">
          <ac:chgData name="Steven James Mead" userId="5dd59d7f7ffb0de5" providerId="LiveId" clId="{FA83D622-6F8D-4D7D-90AB-4954C892373F}" dt="2021-11-12T11:18:07.104" v="2"/>
          <ac:spMkLst>
            <pc:docMk/>
            <pc:sldMasterMk cId="0" sldId="2147483925"/>
            <ac:spMk id="46116" creationId="{00000000-0000-0000-0000-000000000000}"/>
          </ac:spMkLst>
        </pc:spChg>
        <pc:spChg chg="mod">
          <ac:chgData name="Steven James Mead" userId="5dd59d7f7ffb0de5" providerId="LiveId" clId="{FA83D622-6F8D-4D7D-90AB-4954C892373F}" dt="2021-11-12T11:18:07.104" v="2"/>
          <ac:spMkLst>
            <pc:docMk/>
            <pc:sldMasterMk cId="0" sldId="2147483925"/>
            <ac:spMk id="46117" creationId="{00000000-0000-0000-0000-000000000000}"/>
          </ac:spMkLst>
        </pc:spChg>
        <pc:spChg chg="mod">
          <ac:chgData name="Steven James Mead" userId="5dd59d7f7ffb0de5" providerId="LiveId" clId="{FA83D622-6F8D-4D7D-90AB-4954C892373F}" dt="2021-11-12T11:18:07.104" v="2"/>
          <ac:spMkLst>
            <pc:docMk/>
            <pc:sldMasterMk cId="0" sldId="2147483925"/>
            <ac:spMk id="46118" creationId="{00000000-0000-0000-0000-000000000000}"/>
          </ac:spMkLst>
        </pc:spChg>
        <pc:spChg chg="mod">
          <ac:chgData name="Steven James Mead" userId="5dd59d7f7ffb0de5" providerId="LiveId" clId="{FA83D622-6F8D-4D7D-90AB-4954C892373F}" dt="2021-11-12T11:18:07.104" v="2"/>
          <ac:spMkLst>
            <pc:docMk/>
            <pc:sldMasterMk cId="0" sldId="2147483925"/>
            <ac:spMk id="46119" creationId="{00000000-0000-0000-0000-000000000000}"/>
          </ac:spMkLst>
        </pc:spChg>
        <pc:grpChg chg="mod">
          <ac:chgData name="Steven James Mead" userId="5dd59d7f7ffb0de5" providerId="LiveId" clId="{FA83D622-6F8D-4D7D-90AB-4954C892373F}" dt="2021-11-12T11:18:07.104" v="2"/>
          <ac:grpSpMkLst>
            <pc:docMk/>
            <pc:sldMasterMk cId="0" sldId="2147483925"/>
            <ac:grpSpMk id="1032" creationId="{00000000-0000-0000-0000-000000000000}"/>
          </ac:grpSpMkLst>
        </pc:grpChg>
        <pc:sldLayoutChg chg="modSp del">
          <pc:chgData name="Steven James Mead" userId="5dd59d7f7ffb0de5" providerId="LiveId" clId="{FA83D622-6F8D-4D7D-90AB-4954C892373F}" dt="2021-11-12T11:18:14.048" v="12" actId="2696"/>
          <pc:sldLayoutMkLst>
            <pc:docMk/>
            <pc:sldMasterMk cId="0" sldId="2147483925"/>
            <pc:sldLayoutMk cId="0" sldId="2147484058"/>
          </pc:sldLayoutMkLst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0" sldId="2147483925"/>
              <pc:sldLayoutMk cId="0" sldId="2147484058"/>
              <ac:spMk id="4" creationId="{00000000-0000-0000-0000-000000000000}"/>
            </ac:spMkLst>
          </pc:spChg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0" sldId="2147483925"/>
              <pc:sldLayoutMk cId="0" sldId="2147484058"/>
              <ac:spMk id="6" creationId="{00000000-0000-0000-0000-000000000000}"/>
            </ac:spMkLst>
          </pc:spChg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0" sldId="2147483925"/>
              <pc:sldLayoutMk cId="0" sldId="2147484058"/>
              <ac:spMk id="7" creationId="{00000000-0000-0000-0000-000000000000}"/>
            </ac:spMkLst>
          </pc:spChg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0" sldId="2147483925"/>
              <pc:sldLayoutMk cId="0" sldId="2147484058"/>
              <ac:spMk id="8" creationId="{00000000-0000-0000-0000-000000000000}"/>
            </ac:spMkLst>
          </pc:spChg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0" sldId="2147483925"/>
              <pc:sldLayoutMk cId="0" sldId="2147484058"/>
              <ac:spMk id="9" creationId="{00000000-0000-0000-0000-000000000000}"/>
            </ac:spMkLst>
          </pc:spChg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0" sldId="2147483925"/>
              <pc:sldLayoutMk cId="0" sldId="2147484058"/>
              <ac:spMk id="10" creationId="{00000000-0000-0000-0000-000000000000}"/>
            </ac:spMkLst>
          </pc:spChg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0" sldId="2147483925"/>
              <pc:sldLayoutMk cId="0" sldId="2147484058"/>
              <ac:spMk id="11" creationId="{00000000-0000-0000-0000-000000000000}"/>
            </ac:spMkLst>
          </pc:spChg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0" sldId="2147483925"/>
              <pc:sldLayoutMk cId="0" sldId="2147484058"/>
              <ac:spMk id="12" creationId="{00000000-0000-0000-0000-000000000000}"/>
            </ac:spMkLst>
          </pc:spChg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0" sldId="2147483925"/>
              <pc:sldLayoutMk cId="0" sldId="2147484058"/>
              <ac:spMk id="13" creationId="{00000000-0000-0000-0000-000000000000}"/>
            </ac:spMkLst>
          </pc:spChg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0" sldId="2147483925"/>
              <pc:sldLayoutMk cId="0" sldId="2147484058"/>
              <ac:spMk id="14" creationId="{00000000-0000-0000-0000-000000000000}"/>
            </ac:spMkLst>
          </pc:spChg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0" sldId="2147483925"/>
              <pc:sldLayoutMk cId="0" sldId="2147484058"/>
              <ac:spMk id="15" creationId="{00000000-0000-0000-0000-000000000000}"/>
            </ac:spMkLst>
          </pc:spChg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0" sldId="2147483925"/>
              <pc:sldLayoutMk cId="0" sldId="2147484058"/>
              <ac:spMk id="16" creationId="{00000000-0000-0000-0000-000000000000}"/>
            </ac:spMkLst>
          </pc:spChg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0" sldId="2147483925"/>
              <pc:sldLayoutMk cId="0" sldId="2147484058"/>
              <ac:spMk id="17" creationId="{00000000-0000-0000-0000-000000000000}"/>
            </ac:spMkLst>
          </pc:spChg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0" sldId="2147483925"/>
              <pc:sldLayoutMk cId="0" sldId="2147484058"/>
              <ac:spMk id="18" creationId="{00000000-0000-0000-0000-000000000000}"/>
            </ac:spMkLst>
          </pc:spChg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0" sldId="2147483925"/>
              <pc:sldLayoutMk cId="0" sldId="2147484058"/>
              <ac:spMk id="19" creationId="{00000000-0000-0000-0000-000000000000}"/>
            </ac:spMkLst>
          </pc:spChg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0" sldId="2147483925"/>
              <pc:sldLayoutMk cId="0" sldId="2147484058"/>
              <ac:spMk id="20" creationId="{00000000-0000-0000-0000-000000000000}"/>
            </ac:spMkLst>
          </pc:spChg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0" sldId="2147483925"/>
              <pc:sldLayoutMk cId="0" sldId="2147484058"/>
              <ac:spMk id="21" creationId="{00000000-0000-0000-0000-000000000000}"/>
            </ac:spMkLst>
          </pc:spChg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0" sldId="2147483925"/>
              <pc:sldLayoutMk cId="0" sldId="2147484058"/>
              <ac:spMk id="22" creationId="{00000000-0000-0000-0000-000000000000}"/>
            </ac:spMkLst>
          </pc:spChg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0" sldId="2147483925"/>
              <pc:sldLayoutMk cId="0" sldId="2147484058"/>
              <ac:spMk id="23" creationId="{00000000-0000-0000-0000-000000000000}"/>
            </ac:spMkLst>
          </pc:spChg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0" sldId="2147483925"/>
              <pc:sldLayoutMk cId="0" sldId="2147484058"/>
              <ac:spMk id="24" creationId="{00000000-0000-0000-0000-000000000000}"/>
            </ac:spMkLst>
          </pc:spChg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0" sldId="2147483925"/>
              <pc:sldLayoutMk cId="0" sldId="2147484058"/>
              <ac:spMk id="25" creationId="{00000000-0000-0000-0000-000000000000}"/>
            </ac:spMkLst>
          </pc:spChg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0" sldId="2147483925"/>
              <pc:sldLayoutMk cId="0" sldId="2147484058"/>
              <ac:spMk id="26" creationId="{00000000-0000-0000-0000-000000000000}"/>
            </ac:spMkLst>
          </pc:spChg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0" sldId="2147483925"/>
              <pc:sldLayoutMk cId="0" sldId="2147484058"/>
              <ac:spMk id="27" creationId="{00000000-0000-0000-0000-000000000000}"/>
            </ac:spMkLst>
          </pc:spChg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0" sldId="2147483925"/>
              <pc:sldLayoutMk cId="0" sldId="2147484058"/>
              <ac:spMk id="28" creationId="{00000000-0000-0000-0000-000000000000}"/>
            </ac:spMkLst>
          </pc:spChg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0" sldId="2147483925"/>
              <pc:sldLayoutMk cId="0" sldId="2147484058"/>
              <ac:spMk id="29" creationId="{00000000-0000-0000-0000-000000000000}"/>
            </ac:spMkLst>
          </pc:spChg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0" sldId="2147483925"/>
              <pc:sldLayoutMk cId="0" sldId="2147484058"/>
              <ac:spMk id="30" creationId="{00000000-0000-0000-0000-000000000000}"/>
            </ac:spMkLst>
          </pc:spChg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0" sldId="2147483925"/>
              <pc:sldLayoutMk cId="0" sldId="2147484058"/>
              <ac:spMk id="31" creationId="{00000000-0000-0000-0000-000000000000}"/>
            </ac:spMkLst>
          </pc:spChg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0" sldId="2147483925"/>
              <pc:sldLayoutMk cId="0" sldId="2147484058"/>
              <ac:spMk id="32" creationId="{00000000-0000-0000-0000-000000000000}"/>
            </ac:spMkLst>
          </pc:spChg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0" sldId="2147483925"/>
              <pc:sldLayoutMk cId="0" sldId="2147484058"/>
              <ac:spMk id="33" creationId="{00000000-0000-0000-0000-000000000000}"/>
            </ac:spMkLst>
          </pc:spChg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0" sldId="2147483925"/>
              <pc:sldLayoutMk cId="0" sldId="2147484058"/>
              <ac:spMk id="34" creationId="{00000000-0000-0000-0000-000000000000}"/>
            </ac:spMkLst>
          </pc:spChg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0" sldId="2147483925"/>
              <pc:sldLayoutMk cId="0" sldId="2147484058"/>
              <ac:spMk id="35" creationId="{00000000-0000-0000-0000-000000000000}"/>
            </ac:spMkLst>
          </pc:spChg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0" sldId="2147483925"/>
              <pc:sldLayoutMk cId="0" sldId="2147484058"/>
              <ac:spMk id="36" creationId="{00000000-0000-0000-0000-000000000000}"/>
            </ac:spMkLst>
          </pc:spChg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0" sldId="2147483925"/>
              <pc:sldLayoutMk cId="0" sldId="2147484058"/>
              <ac:spMk id="37" creationId="{00000000-0000-0000-0000-000000000000}"/>
            </ac:spMkLst>
          </pc:spChg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0" sldId="2147483925"/>
              <pc:sldLayoutMk cId="0" sldId="2147484058"/>
              <ac:spMk id="47107" creationId="{00000000-0000-0000-0000-000000000000}"/>
            </ac:spMkLst>
          </pc:spChg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0" sldId="2147483925"/>
              <pc:sldLayoutMk cId="0" sldId="2147484058"/>
              <ac:spMk id="47108" creationId="{00000000-0000-0000-0000-000000000000}"/>
            </ac:spMkLst>
          </pc:spChg>
          <pc:grpChg chg="mod">
            <ac:chgData name="Steven James Mead" userId="5dd59d7f7ffb0de5" providerId="LiveId" clId="{FA83D622-6F8D-4D7D-90AB-4954C892373F}" dt="2021-11-12T11:18:07.104" v="2"/>
            <ac:grpSpMkLst>
              <pc:docMk/>
              <pc:sldMasterMk cId="0" sldId="2147483925"/>
              <pc:sldLayoutMk cId="0" sldId="2147484058"/>
              <ac:grpSpMk id="5" creationId="{00000000-0000-0000-0000-000000000000}"/>
            </ac:grpSpMkLst>
          </pc:grpChg>
        </pc:sldLayoutChg>
        <pc:sldLayoutChg chg="modSp del">
          <pc:chgData name="Steven James Mead" userId="5dd59d7f7ffb0de5" providerId="LiveId" clId="{FA83D622-6F8D-4D7D-90AB-4954C892373F}" dt="2021-11-12T11:18:14.049" v="13" actId="2696"/>
          <pc:sldLayoutMkLst>
            <pc:docMk/>
            <pc:sldMasterMk cId="0" sldId="2147483925"/>
            <pc:sldLayoutMk cId="0" sldId="2147484059"/>
          </pc:sldLayoutMkLst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0" sldId="2147483925"/>
              <pc:sldLayoutMk cId="0" sldId="2147484059"/>
              <ac:spMk id="2" creationId="{00000000-0000-0000-0000-000000000000}"/>
            </ac:spMkLst>
          </pc:spChg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0" sldId="2147483925"/>
              <pc:sldLayoutMk cId="0" sldId="2147484059"/>
              <ac:spMk id="3" creationId="{00000000-0000-0000-0000-000000000000}"/>
            </ac:spMkLst>
          </pc:spChg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0" sldId="2147483925"/>
              <pc:sldLayoutMk cId="0" sldId="2147484059"/>
              <ac:spMk id="4" creationId="{00000000-0000-0000-0000-000000000000}"/>
            </ac:spMkLst>
          </pc:spChg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0" sldId="2147483925"/>
              <pc:sldLayoutMk cId="0" sldId="2147484059"/>
              <ac:spMk id="5" creationId="{00000000-0000-0000-0000-000000000000}"/>
            </ac:spMkLst>
          </pc:spChg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0" sldId="2147483925"/>
              <pc:sldLayoutMk cId="0" sldId="2147484059"/>
              <ac:spMk id="6" creationId="{00000000-0000-0000-0000-000000000000}"/>
            </ac:spMkLst>
          </pc:spChg>
        </pc:sldLayoutChg>
        <pc:sldLayoutChg chg="modSp del">
          <pc:chgData name="Steven James Mead" userId="5dd59d7f7ffb0de5" providerId="LiveId" clId="{FA83D622-6F8D-4D7D-90AB-4954C892373F}" dt="2021-11-12T11:18:14.049" v="14" actId="2696"/>
          <pc:sldLayoutMkLst>
            <pc:docMk/>
            <pc:sldMasterMk cId="0" sldId="2147483925"/>
            <pc:sldLayoutMk cId="0" sldId="2147484060"/>
          </pc:sldLayoutMkLst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0" sldId="2147483925"/>
              <pc:sldLayoutMk cId="0" sldId="2147484060"/>
              <ac:spMk id="2" creationId="{00000000-0000-0000-0000-000000000000}"/>
            </ac:spMkLst>
          </pc:spChg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0" sldId="2147483925"/>
              <pc:sldLayoutMk cId="0" sldId="2147484060"/>
              <ac:spMk id="3" creationId="{00000000-0000-0000-0000-000000000000}"/>
            </ac:spMkLst>
          </pc:spChg>
        </pc:sldLayoutChg>
        <pc:sldLayoutChg chg="modSp del">
          <pc:chgData name="Steven James Mead" userId="5dd59d7f7ffb0de5" providerId="LiveId" clId="{FA83D622-6F8D-4D7D-90AB-4954C892373F}" dt="2021-11-12T11:18:14.049" v="15" actId="2696"/>
          <pc:sldLayoutMkLst>
            <pc:docMk/>
            <pc:sldMasterMk cId="0" sldId="2147483925"/>
            <pc:sldLayoutMk cId="0" sldId="2147484061"/>
          </pc:sldLayoutMkLst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0" sldId="2147483925"/>
              <pc:sldLayoutMk cId="0" sldId="2147484061"/>
              <ac:spMk id="3" creationId="{00000000-0000-0000-0000-000000000000}"/>
            </ac:spMkLst>
          </pc:spChg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0" sldId="2147483925"/>
              <pc:sldLayoutMk cId="0" sldId="2147484061"/>
              <ac:spMk id="4" creationId="{00000000-0000-0000-0000-000000000000}"/>
            </ac:spMkLst>
          </pc:spChg>
        </pc:sldLayoutChg>
        <pc:sldLayoutChg chg="modSp del">
          <pc:chgData name="Steven James Mead" userId="5dd59d7f7ffb0de5" providerId="LiveId" clId="{FA83D622-6F8D-4D7D-90AB-4954C892373F}" dt="2021-11-12T11:18:14.049" v="16" actId="2696"/>
          <pc:sldLayoutMkLst>
            <pc:docMk/>
            <pc:sldMasterMk cId="0" sldId="2147483925"/>
            <pc:sldLayoutMk cId="0" sldId="2147484062"/>
          </pc:sldLayoutMkLst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0" sldId="2147483925"/>
              <pc:sldLayoutMk cId="0" sldId="2147484062"/>
              <ac:spMk id="2" creationId="{00000000-0000-0000-0000-000000000000}"/>
            </ac:spMkLst>
          </pc:spChg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0" sldId="2147483925"/>
              <pc:sldLayoutMk cId="0" sldId="2147484062"/>
              <ac:spMk id="3" creationId="{00000000-0000-0000-0000-000000000000}"/>
            </ac:spMkLst>
          </pc:spChg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0" sldId="2147483925"/>
              <pc:sldLayoutMk cId="0" sldId="2147484062"/>
              <ac:spMk id="4" creationId="{00000000-0000-0000-0000-000000000000}"/>
            </ac:spMkLst>
          </pc:spChg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0" sldId="2147483925"/>
              <pc:sldLayoutMk cId="0" sldId="2147484062"/>
              <ac:spMk id="5" creationId="{00000000-0000-0000-0000-000000000000}"/>
            </ac:spMkLst>
          </pc:spChg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0" sldId="2147483925"/>
              <pc:sldLayoutMk cId="0" sldId="2147484062"/>
              <ac:spMk id="6" creationId="{00000000-0000-0000-0000-000000000000}"/>
            </ac:spMkLst>
          </pc:spChg>
        </pc:sldLayoutChg>
        <pc:sldLayoutChg chg="del">
          <pc:chgData name="Steven James Mead" userId="5dd59d7f7ffb0de5" providerId="LiveId" clId="{FA83D622-6F8D-4D7D-90AB-4954C892373F}" dt="2021-11-12T11:18:14.049" v="17" actId="2696"/>
          <pc:sldLayoutMkLst>
            <pc:docMk/>
            <pc:sldMasterMk cId="0" sldId="2147483925"/>
            <pc:sldLayoutMk cId="0" sldId="2147484063"/>
          </pc:sldLayoutMkLst>
        </pc:sldLayoutChg>
        <pc:sldLayoutChg chg="del">
          <pc:chgData name="Steven James Mead" userId="5dd59d7f7ffb0de5" providerId="LiveId" clId="{FA83D622-6F8D-4D7D-90AB-4954C892373F}" dt="2021-11-12T11:18:14.049" v="18" actId="2696"/>
          <pc:sldLayoutMkLst>
            <pc:docMk/>
            <pc:sldMasterMk cId="0" sldId="2147483925"/>
            <pc:sldLayoutMk cId="0" sldId="2147484064"/>
          </pc:sldLayoutMkLst>
        </pc:sldLayoutChg>
        <pc:sldLayoutChg chg="modSp del">
          <pc:chgData name="Steven James Mead" userId="5dd59d7f7ffb0de5" providerId="LiveId" clId="{FA83D622-6F8D-4D7D-90AB-4954C892373F}" dt="2021-11-12T11:18:14.049" v="19" actId="2696"/>
          <pc:sldLayoutMkLst>
            <pc:docMk/>
            <pc:sldMasterMk cId="0" sldId="2147483925"/>
            <pc:sldLayoutMk cId="0" sldId="2147484065"/>
          </pc:sldLayoutMkLst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0" sldId="2147483925"/>
              <pc:sldLayoutMk cId="0" sldId="2147484065"/>
              <ac:spMk id="2" creationId="{00000000-0000-0000-0000-000000000000}"/>
            </ac:spMkLst>
          </pc:spChg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0" sldId="2147483925"/>
              <pc:sldLayoutMk cId="0" sldId="2147484065"/>
              <ac:spMk id="3" creationId="{00000000-0000-0000-0000-000000000000}"/>
            </ac:spMkLst>
          </pc:spChg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0" sldId="2147483925"/>
              <pc:sldLayoutMk cId="0" sldId="2147484065"/>
              <ac:spMk id="4" creationId="{00000000-0000-0000-0000-000000000000}"/>
            </ac:spMkLst>
          </pc:spChg>
        </pc:sldLayoutChg>
        <pc:sldLayoutChg chg="modSp del">
          <pc:chgData name="Steven James Mead" userId="5dd59d7f7ffb0de5" providerId="LiveId" clId="{FA83D622-6F8D-4D7D-90AB-4954C892373F}" dt="2021-11-12T11:18:14.049" v="20" actId="2696"/>
          <pc:sldLayoutMkLst>
            <pc:docMk/>
            <pc:sldMasterMk cId="0" sldId="2147483925"/>
            <pc:sldLayoutMk cId="0" sldId="2147484066"/>
          </pc:sldLayoutMkLst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0" sldId="2147483925"/>
              <pc:sldLayoutMk cId="0" sldId="2147484066"/>
              <ac:spMk id="2" creationId="{00000000-0000-0000-0000-000000000000}"/>
            </ac:spMkLst>
          </pc:spChg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0" sldId="2147483925"/>
              <pc:sldLayoutMk cId="0" sldId="2147484066"/>
              <ac:spMk id="3" creationId="{00000000-0000-0000-0000-000000000000}"/>
            </ac:spMkLst>
          </pc:spChg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0" sldId="2147483925"/>
              <pc:sldLayoutMk cId="0" sldId="2147484066"/>
              <ac:spMk id="4" creationId="{00000000-0000-0000-0000-000000000000}"/>
            </ac:spMkLst>
          </pc:spChg>
        </pc:sldLayoutChg>
        <pc:sldLayoutChg chg="del">
          <pc:chgData name="Steven James Mead" userId="5dd59d7f7ffb0de5" providerId="LiveId" clId="{FA83D622-6F8D-4D7D-90AB-4954C892373F}" dt="2021-11-12T11:18:14.049" v="21" actId="2696"/>
          <pc:sldLayoutMkLst>
            <pc:docMk/>
            <pc:sldMasterMk cId="0" sldId="2147483925"/>
            <pc:sldLayoutMk cId="0" sldId="2147484067"/>
          </pc:sldLayoutMkLst>
        </pc:sldLayoutChg>
        <pc:sldLayoutChg chg="modSp del">
          <pc:chgData name="Steven James Mead" userId="5dd59d7f7ffb0de5" providerId="LiveId" clId="{FA83D622-6F8D-4D7D-90AB-4954C892373F}" dt="2021-11-12T11:18:14.049" v="22" actId="2696"/>
          <pc:sldLayoutMkLst>
            <pc:docMk/>
            <pc:sldMasterMk cId="0" sldId="2147483925"/>
            <pc:sldLayoutMk cId="0" sldId="2147484068"/>
          </pc:sldLayoutMkLst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0" sldId="2147483925"/>
              <pc:sldLayoutMk cId="0" sldId="2147484068"/>
              <ac:spMk id="2" creationId="{00000000-0000-0000-0000-000000000000}"/>
            </ac:spMkLst>
          </pc:spChg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0" sldId="2147483925"/>
              <pc:sldLayoutMk cId="0" sldId="2147484068"/>
              <ac:spMk id="3" creationId="{00000000-0000-0000-0000-000000000000}"/>
            </ac:spMkLst>
          </pc:spChg>
        </pc:sldLayoutChg>
        <pc:sldLayoutChg chg="modSp del">
          <pc:chgData name="Steven James Mead" userId="5dd59d7f7ffb0de5" providerId="LiveId" clId="{FA83D622-6F8D-4D7D-90AB-4954C892373F}" dt="2021-11-12T11:18:14.049" v="23" actId="2696"/>
          <pc:sldLayoutMkLst>
            <pc:docMk/>
            <pc:sldMasterMk cId="0" sldId="2147483925"/>
            <pc:sldLayoutMk cId="0" sldId="2147484071"/>
          </pc:sldLayoutMkLst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0" sldId="2147483925"/>
              <pc:sldLayoutMk cId="0" sldId="2147484071"/>
              <ac:spMk id="2" creationId="{00000000-0000-0000-0000-000000000000}"/>
            </ac:spMkLst>
          </pc:spChg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0" sldId="2147483925"/>
              <pc:sldLayoutMk cId="0" sldId="2147484071"/>
              <ac:spMk id="3" creationId="{00000000-0000-0000-0000-000000000000}"/>
            </ac:spMkLst>
          </pc:spChg>
        </pc:sldLayoutChg>
        <pc:sldLayoutChg chg="modSp del">
          <pc:chgData name="Steven James Mead" userId="5dd59d7f7ffb0de5" providerId="LiveId" clId="{FA83D622-6F8D-4D7D-90AB-4954C892373F}" dt="2021-11-12T11:18:14.049" v="24" actId="2696"/>
          <pc:sldLayoutMkLst>
            <pc:docMk/>
            <pc:sldMasterMk cId="0" sldId="2147483925"/>
            <pc:sldLayoutMk cId="0" sldId="2147484072"/>
          </pc:sldLayoutMkLst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0" sldId="2147483925"/>
              <pc:sldLayoutMk cId="0" sldId="2147484072"/>
              <ac:spMk id="2" creationId="{00000000-0000-0000-0000-000000000000}"/>
            </ac:spMkLst>
          </pc:spChg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0" sldId="2147483925"/>
              <pc:sldLayoutMk cId="0" sldId="2147484072"/>
              <ac:spMk id="3" creationId="{00000000-0000-0000-0000-000000000000}"/>
            </ac:spMkLst>
          </pc:spChg>
        </pc:sldLayoutChg>
        <pc:sldLayoutChg chg="modSp del">
          <pc:chgData name="Steven James Mead" userId="5dd59d7f7ffb0de5" providerId="LiveId" clId="{FA83D622-6F8D-4D7D-90AB-4954C892373F}" dt="2021-11-12T11:18:14.049" v="25" actId="2696"/>
          <pc:sldLayoutMkLst>
            <pc:docMk/>
            <pc:sldMasterMk cId="0" sldId="2147483925"/>
            <pc:sldLayoutMk cId="0" sldId="2147484073"/>
          </pc:sldLayoutMkLst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0" sldId="2147483925"/>
              <pc:sldLayoutMk cId="0" sldId="2147484073"/>
              <ac:spMk id="2" creationId="{00000000-0000-0000-0000-000000000000}"/>
            </ac:spMkLst>
          </pc:spChg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0" sldId="2147483925"/>
              <pc:sldLayoutMk cId="0" sldId="2147484073"/>
              <ac:spMk id="3" creationId="{00000000-0000-0000-0000-000000000000}"/>
            </ac:spMkLst>
          </pc:spChg>
        </pc:sldLayoutChg>
        <pc:sldLayoutChg chg="modSp del">
          <pc:chgData name="Steven James Mead" userId="5dd59d7f7ffb0de5" providerId="LiveId" clId="{FA83D622-6F8D-4D7D-90AB-4954C892373F}" dt="2021-11-12T11:18:14.049" v="26" actId="2696"/>
          <pc:sldLayoutMkLst>
            <pc:docMk/>
            <pc:sldMasterMk cId="0" sldId="2147483925"/>
            <pc:sldLayoutMk cId="0" sldId="2147484074"/>
          </pc:sldLayoutMkLst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0" sldId="2147483925"/>
              <pc:sldLayoutMk cId="0" sldId="2147484074"/>
              <ac:spMk id="2" creationId="{00000000-0000-0000-0000-000000000000}"/>
            </ac:spMkLst>
          </pc:spChg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0" sldId="2147483925"/>
              <pc:sldLayoutMk cId="0" sldId="2147484074"/>
              <ac:spMk id="3" creationId="{00000000-0000-0000-0000-000000000000}"/>
            </ac:spMkLst>
          </pc:spChg>
        </pc:sldLayoutChg>
        <pc:sldLayoutChg chg="modSp del">
          <pc:chgData name="Steven James Mead" userId="5dd59d7f7ffb0de5" providerId="LiveId" clId="{FA83D622-6F8D-4D7D-90AB-4954C892373F}" dt="2021-11-12T11:18:14.049" v="27" actId="2696"/>
          <pc:sldLayoutMkLst>
            <pc:docMk/>
            <pc:sldMasterMk cId="0" sldId="2147483925"/>
            <pc:sldLayoutMk cId="0" sldId="2147484075"/>
          </pc:sldLayoutMkLst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0" sldId="2147483925"/>
              <pc:sldLayoutMk cId="0" sldId="2147484075"/>
              <ac:spMk id="2" creationId="{00000000-0000-0000-0000-000000000000}"/>
            </ac:spMkLst>
          </pc:spChg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0" sldId="2147483925"/>
              <pc:sldLayoutMk cId="0" sldId="2147484075"/>
              <ac:spMk id="3" creationId="{00000000-0000-0000-0000-000000000000}"/>
            </ac:spMkLst>
          </pc:spChg>
        </pc:sldLayoutChg>
        <pc:sldLayoutChg chg="modSp del">
          <pc:chgData name="Steven James Mead" userId="5dd59d7f7ffb0de5" providerId="LiveId" clId="{FA83D622-6F8D-4D7D-90AB-4954C892373F}" dt="2021-11-12T11:18:14.065" v="28" actId="2696"/>
          <pc:sldLayoutMkLst>
            <pc:docMk/>
            <pc:sldMasterMk cId="0" sldId="2147483925"/>
            <pc:sldLayoutMk cId="0" sldId="2147484076"/>
          </pc:sldLayoutMkLst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0" sldId="2147483925"/>
              <pc:sldLayoutMk cId="0" sldId="2147484076"/>
              <ac:spMk id="2" creationId="{00000000-0000-0000-0000-000000000000}"/>
            </ac:spMkLst>
          </pc:spChg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0" sldId="2147483925"/>
              <pc:sldLayoutMk cId="0" sldId="2147484076"/>
              <ac:spMk id="3" creationId="{00000000-0000-0000-0000-000000000000}"/>
            </ac:spMkLst>
          </pc:spChg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0" sldId="2147483925"/>
              <pc:sldLayoutMk cId="0" sldId="2147484076"/>
              <ac:spMk id="4" creationId="{00000000-0000-0000-0000-000000000000}"/>
            </ac:spMkLst>
          </pc:spChg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0" sldId="2147483925"/>
              <pc:sldLayoutMk cId="0" sldId="2147484076"/>
              <ac:spMk id="5" creationId="{00000000-0000-0000-0000-000000000000}"/>
            </ac:spMkLst>
          </pc:spChg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0" sldId="2147483925"/>
              <pc:sldLayoutMk cId="0" sldId="2147484076"/>
              <ac:spMk id="6" creationId="{00000000-0000-0000-0000-000000000000}"/>
            </ac:spMkLst>
          </pc:spChg>
        </pc:sldLayoutChg>
      </pc:sldMasterChg>
      <pc:sldMasterChg chg="del delSldLayout modSldLayout">
        <pc:chgData name="Steven James Mead" userId="5dd59d7f7ffb0de5" providerId="LiveId" clId="{FA83D622-6F8D-4D7D-90AB-4954C892373F}" dt="2021-11-12T11:18:31.212" v="35" actId="2696"/>
        <pc:sldMasterMkLst>
          <pc:docMk/>
          <pc:sldMasterMk cId="2198777633" sldId="2147484077"/>
        </pc:sldMasterMkLst>
        <pc:sldLayoutChg chg="modSp del">
          <pc:chgData name="Steven James Mead" userId="5dd59d7f7ffb0de5" providerId="LiveId" clId="{FA83D622-6F8D-4D7D-90AB-4954C892373F}" dt="2021-11-12T11:18:31.206" v="30" actId="2696"/>
          <pc:sldLayoutMkLst>
            <pc:docMk/>
            <pc:sldMasterMk cId="2198777633" sldId="2147484077"/>
            <pc:sldLayoutMk cId="3958455904" sldId="2147484078"/>
          </pc:sldLayoutMkLst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2198777633" sldId="2147484077"/>
              <pc:sldLayoutMk cId="3958455904" sldId="2147484078"/>
              <ac:spMk id="2" creationId="{00000000-0000-0000-0000-000000000000}"/>
            </ac:spMkLst>
          </pc:spChg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2198777633" sldId="2147484077"/>
              <pc:sldLayoutMk cId="3958455904" sldId="2147484078"/>
              <ac:spMk id="3" creationId="{00000000-0000-0000-0000-000000000000}"/>
            </ac:spMkLst>
          </pc:spChg>
        </pc:sldLayoutChg>
        <pc:sldLayoutChg chg="modSp del">
          <pc:chgData name="Steven James Mead" userId="5dd59d7f7ffb0de5" providerId="LiveId" clId="{FA83D622-6F8D-4D7D-90AB-4954C892373F}" dt="2021-11-12T11:18:31.207" v="31" actId="2696"/>
          <pc:sldLayoutMkLst>
            <pc:docMk/>
            <pc:sldMasterMk cId="2198777633" sldId="2147484077"/>
            <pc:sldLayoutMk cId="4110885465" sldId="2147484079"/>
          </pc:sldLayoutMkLst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2198777633" sldId="2147484077"/>
              <pc:sldLayoutMk cId="4110885465" sldId="2147484079"/>
              <ac:spMk id="9" creationId="{00000000-0000-0000-0000-000000000000}"/>
            </ac:spMkLst>
          </pc:spChg>
        </pc:sldLayoutChg>
        <pc:sldLayoutChg chg="modSp del">
          <pc:chgData name="Steven James Mead" userId="5dd59d7f7ffb0de5" providerId="LiveId" clId="{FA83D622-6F8D-4D7D-90AB-4954C892373F}" dt="2021-11-12T11:18:31.209" v="32" actId="2696"/>
          <pc:sldLayoutMkLst>
            <pc:docMk/>
            <pc:sldMasterMk cId="2198777633" sldId="2147484077"/>
            <pc:sldLayoutMk cId="2221209095" sldId="2147484080"/>
          </pc:sldLayoutMkLst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2198777633" sldId="2147484077"/>
              <pc:sldLayoutMk cId="2221209095" sldId="2147484080"/>
              <ac:spMk id="2" creationId="{00000000-0000-0000-0000-000000000000}"/>
            </ac:spMkLst>
          </pc:spChg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2198777633" sldId="2147484077"/>
              <pc:sldLayoutMk cId="2221209095" sldId="2147484080"/>
              <ac:spMk id="3" creationId="{00000000-0000-0000-0000-000000000000}"/>
            </ac:spMkLst>
          </pc:spChg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2198777633" sldId="2147484077"/>
              <pc:sldLayoutMk cId="2221209095" sldId="2147484080"/>
              <ac:spMk id="4" creationId="{00000000-0000-0000-0000-000000000000}"/>
            </ac:spMkLst>
          </pc:spChg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2198777633" sldId="2147484077"/>
              <pc:sldLayoutMk cId="2221209095" sldId="2147484080"/>
              <ac:spMk id="5" creationId="{00000000-0000-0000-0000-000000000000}"/>
            </ac:spMkLst>
          </pc:spChg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2198777633" sldId="2147484077"/>
              <pc:sldLayoutMk cId="2221209095" sldId="2147484080"/>
              <ac:spMk id="6" creationId="{00000000-0000-0000-0000-000000000000}"/>
            </ac:spMkLst>
          </pc:spChg>
        </pc:sldLayoutChg>
        <pc:sldLayoutChg chg="modSp del">
          <pc:chgData name="Steven James Mead" userId="5dd59d7f7ffb0de5" providerId="LiveId" clId="{FA83D622-6F8D-4D7D-90AB-4954C892373F}" dt="2021-11-12T11:18:31.209" v="33" actId="2696"/>
          <pc:sldLayoutMkLst>
            <pc:docMk/>
            <pc:sldMasterMk cId="2198777633" sldId="2147484077"/>
            <pc:sldLayoutMk cId="3541426148" sldId="2147484081"/>
          </pc:sldLayoutMkLst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2198777633" sldId="2147484077"/>
              <pc:sldLayoutMk cId="3541426148" sldId="2147484081"/>
              <ac:spMk id="2" creationId="{00000000-0000-0000-0000-000000000000}"/>
            </ac:spMkLst>
          </pc:spChg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2198777633" sldId="2147484077"/>
              <pc:sldLayoutMk cId="3541426148" sldId="2147484081"/>
              <ac:spMk id="3" creationId="{00000000-0000-0000-0000-000000000000}"/>
            </ac:spMkLst>
          </pc:spChg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2198777633" sldId="2147484077"/>
              <pc:sldLayoutMk cId="3541426148" sldId="2147484081"/>
              <ac:spMk id="4" creationId="{00000000-0000-0000-0000-000000000000}"/>
            </ac:spMkLst>
          </pc:spChg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2198777633" sldId="2147484077"/>
              <pc:sldLayoutMk cId="3541426148" sldId="2147484081"/>
              <ac:spMk id="5" creationId="{00000000-0000-0000-0000-000000000000}"/>
            </ac:spMkLst>
          </pc:spChg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2198777633" sldId="2147484077"/>
              <pc:sldLayoutMk cId="3541426148" sldId="2147484081"/>
              <ac:spMk id="6" creationId="{00000000-0000-0000-0000-000000000000}"/>
            </ac:spMkLst>
          </pc:spChg>
        </pc:sldLayoutChg>
        <pc:sldLayoutChg chg="modSp del">
          <pc:chgData name="Steven James Mead" userId="5dd59d7f7ffb0de5" providerId="LiveId" clId="{FA83D622-6F8D-4D7D-90AB-4954C892373F}" dt="2021-11-12T11:18:31.211" v="34" actId="2696"/>
          <pc:sldLayoutMkLst>
            <pc:docMk/>
            <pc:sldMasterMk cId="2198777633" sldId="2147484077"/>
            <pc:sldLayoutMk cId="1505837738" sldId="2147484082"/>
          </pc:sldLayoutMkLst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2198777633" sldId="2147484077"/>
              <pc:sldLayoutMk cId="1505837738" sldId="2147484082"/>
              <ac:spMk id="3" creationId="{00000000-0000-0000-0000-000000000000}"/>
            </ac:spMkLst>
          </pc:spChg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2198777633" sldId="2147484077"/>
              <pc:sldLayoutMk cId="1505837738" sldId="2147484082"/>
              <ac:spMk id="4" creationId="{00000000-0000-0000-0000-000000000000}"/>
            </ac:spMkLst>
          </pc:spChg>
        </pc:sldLayoutChg>
      </pc:sldMasterChg>
      <pc:sldMasterChg chg="delSldLayout modSldLayout">
        <pc:chgData name="Steven James Mead" userId="5dd59d7f7ffb0de5" providerId="LiveId" clId="{FA83D622-6F8D-4D7D-90AB-4954C892373F}" dt="2021-11-14T17:27:09.841" v="595" actId="47"/>
        <pc:sldMasterMkLst>
          <pc:docMk/>
          <pc:sldMasterMk cId="3698652021" sldId="2147484083"/>
        </pc:sldMasterMkLst>
        <pc:sldLayoutChg chg="modSp">
          <pc:chgData name="Steven James Mead" userId="5dd59d7f7ffb0de5" providerId="LiveId" clId="{FA83D622-6F8D-4D7D-90AB-4954C892373F}" dt="2021-11-12T11:18:07.104" v="2"/>
          <pc:sldLayoutMkLst>
            <pc:docMk/>
            <pc:sldMasterMk cId="3698652021" sldId="2147484083"/>
            <pc:sldLayoutMk cId="92423854" sldId="2147484084"/>
          </pc:sldLayoutMkLst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3698652021" sldId="2147484083"/>
              <pc:sldLayoutMk cId="92423854" sldId="2147484084"/>
              <ac:spMk id="6" creationId="{00000000-0000-0000-0000-000000000000}"/>
            </ac:spMkLst>
          </pc:spChg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3698652021" sldId="2147484083"/>
              <pc:sldLayoutMk cId="92423854" sldId="2147484084"/>
              <ac:spMk id="7" creationId="{00000000-0000-0000-0000-000000000000}"/>
            </ac:spMkLst>
          </pc:spChg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3698652021" sldId="2147484083"/>
              <pc:sldLayoutMk cId="92423854" sldId="2147484084"/>
              <ac:spMk id="8" creationId="{00000000-0000-0000-0000-000000000000}"/>
            </ac:spMkLst>
          </pc:spChg>
        </pc:sldLayoutChg>
        <pc:sldLayoutChg chg="modSp">
          <pc:chgData name="Steven James Mead" userId="5dd59d7f7ffb0de5" providerId="LiveId" clId="{FA83D622-6F8D-4D7D-90AB-4954C892373F}" dt="2021-11-12T11:18:07.104" v="2"/>
          <pc:sldLayoutMkLst>
            <pc:docMk/>
            <pc:sldMasterMk cId="3698652021" sldId="2147484083"/>
            <pc:sldLayoutMk cId="1876449922" sldId="2147484085"/>
          </pc:sldLayoutMkLst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3698652021" sldId="2147484083"/>
              <pc:sldLayoutMk cId="1876449922" sldId="2147484085"/>
              <ac:spMk id="9" creationId="{00000000-0000-0000-0000-000000000000}"/>
            </ac:spMkLst>
          </pc:spChg>
        </pc:sldLayoutChg>
        <pc:sldLayoutChg chg="modSp">
          <pc:chgData name="Steven James Mead" userId="5dd59d7f7ffb0de5" providerId="LiveId" clId="{FA83D622-6F8D-4D7D-90AB-4954C892373F}" dt="2021-11-12T11:18:07.104" v="2"/>
          <pc:sldLayoutMkLst>
            <pc:docMk/>
            <pc:sldMasterMk cId="3698652021" sldId="2147484083"/>
            <pc:sldLayoutMk cId="3079596763" sldId="2147484086"/>
          </pc:sldLayoutMkLst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3698652021" sldId="2147484083"/>
              <pc:sldLayoutMk cId="3079596763" sldId="2147484086"/>
              <ac:spMk id="2" creationId="{00000000-0000-0000-0000-000000000000}"/>
            </ac:spMkLst>
          </pc:spChg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3698652021" sldId="2147484083"/>
              <pc:sldLayoutMk cId="3079596763" sldId="2147484086"/>
              <ac:spMk id="3" creationId="{00000000-0000-0000-0000-000000000000}"/>
            </ac:spMkLst>
          </pc:spChg>
        </pc:sldLayoutChg>
        <pc:sldLayoutChg chg="modSp">
          <pc:chgData name="Steven James Mead" userId="5dd59d7f7ffb0de5" providerId="LiveId" clId="{FA83D622-6F8D-4D7D-90AB-4954C892373F}" dt="2021-11-12T11:18:07.104" v="2"/>
          <pc:sldLayoutMkLst>
            <pc:docMk/>
            <pc:sldMasterMk cId="3698652021" sldId="2147484083"/>
            <pc:sldLayoutMk cId="1979264432" sldId="2147484087"/>
          </pc:sldLayoutMkLst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3698652021" sldId="2147484083"/>
              <pc:sldLayoutMk cId="1979264432" sldId="2147484087"/>
              <ac:spMk id="2" creationId="{00000000-0000-0000-0000-000000000000}"/>
            </ac:spMkLst>
          </pc:spChg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3698652021" sldId="2147484083"/>
              <pc:sldLayoutMk cId="1979264432" sldId="2147484087"/>
              <ac:spMk id="3" creationId="{00000000-0000-0000-0000-000000000000}"/>
            </ac:spMkLst>
          </pc:spChg>
        </pc:sldLayoutChg>
        <pc:sldLayoutChg chg="modSp">
          <pc:chgData name="Steven James Mead" userId="5dd59d7f7ffb0de5" providerId="LiveId" clId="{FA83D622-6F8D-4D7D-90AB-4954C892373F}" dt="2021-11-12T11:18:07.104" v="2"/>
          <pc:sldLayoutMkLst>
            <pc:docMk/>
            <pc:sldMasterMk cId="3698652021" sldId="2147484083"/>
            <pc:sldLayoutMk cId="468088657" sldId="2147484088"/>
          </pc:sldLayoutMkLst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3698652021" sldId="2147484083"/>
              <pc:sldLayoutMk cId="468088657" sldId="2147484088"/>
              <ac:spMk id="2" creationId="{00000000-0000-0000-0000-000000000000}"/>
            </ac:spMkLst>
          </pc:spChg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3698652021" sldId="2147484083"/>
              <pc:sldLayoutMk cId="468088657" sldId="2147484088"/>
              <ac:spMk id="3" creationId="{00000000-0000-0000-0000-000000000000}"/>
            </ac:spMkLst>
          </pc:spChg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3698652021" sldId="2147484083"/>
              <pc:sldLayoutMk cId="468088657" sldId="2147484088"/>
              <ac:spMk id="4" creationId="{00000000-0000-0000-0000-000000000000}"/>
            </ac:spMkLst>
          </pc:spChg>
        </pc:sldLayoutChg>
        <pc:sldLayoutChg chg="modSp">
          <pc:chgData name="Steven James Mead" userId="5dd59d7f7ffb0de5" providerId="LiveId" clId="{FA83D622-6F8D-4D7D-90AB-4954C892373F}" dt="2021-11-12T11:18:07.104" v="2"/>
          <pc:sldLayoutMkLst>
            <pc:docMk/>
            <pc:sldMasterMk cId="3698652021" sldId="2147484083"/>
            <pc:sldLayoutMk cId="1986321864" sldId="2147484089"/>
          </pc:sldLayoutMkLst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3698652021" sldId="2147484083"/>
              <pc:sldLayoutMk cId="1986321864" sldId="2147484089"/>
              <ac:spMk id="2" creationId="{00000000-0000-0000-0000-000000000000}"/>
            </ac:spMkLst>
          </pc:spChg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3698652021" sldId="2147484083"/>
              <pc:sldLayoutMk cId="1986321864" sldId="2147484089"/>
              <ac:spMk id="3" creationId="{00000000-0000-0000-0000-000000000000}"/>
            </ac:spMkLst>
          </pc:spChg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3698652021" sldId="2147484083"/>
              <pc:sldLayoutMk cId="1986321864" sldId="2147484089"/>
              <ac:spMk id="4" creationId="{00000000-0000-0000-0000-000000000000}"/>
            </ac:spMkLst>
          </pc:spChg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3698652021" sldId="2147484083"/>
              <pc:sldLayoutMk cId="1986321864" sldId="2147484089"/>
              <ac:spMk id="5" creationId="{00000000-0000-0000-0000-000000000000}"/>
            </ac:spMkLst>
          </pc:spChg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3698652021" sldId="2147484083"/>
              <pc:sldLayoutMk cId="1986321864" sldId="2147484089"/>
              <ac:spMk id="6" creationId="{00000000-0000-0000-0000-000000000000}"/>
            </ac:spMkLst>
          </pc:spChg>
        </pc:sldLayoutChg>
        <pc:sldLayoutChg chg="del">
          <pc:chgData name="Steven James Mead" userId="5dd59d7f7ffb0de5" providerId="LiveId" clId="{FA83D622-6F8D-4D7D-90AB-4954C892373F}" dt="2021-11-14T17:27:09.841" v="595" actId="47"/>
          <pc:sldLayoutMkLst>
            <pc:docMk/>
            <pc:sldMasterMk cId="3698652021" sldId="2147484083"/>
            <pc:sldLayoutMk cId="3193226032" sldId="2147484106"/>
          </pc:sldLayoutMkLst>
        </pc:sldLayoutChg>
      </pc:sldMasterChg>
      <pc:sldMasterChg chg="modSldLayout">
        <pc:chgData name="Steven James Mead" userId="5dd59d7f7ffb0de5" providerId="LiveId" clId="{FA83D622-6F8D-4D7D-90AB-4954C892373F}" dt="2021-11-12T11:18:07.104" v="2"/>
        <pc:sldMasterMkLst>
          <pc:docMk/>
          <pc:sldMasterMk cId="1887795058" sldId="2147484090"/>
        </pc:sldMasterMkLst>
        <pc:sldLayoutChg chg="modSp">
          <pc:chgData name="Steven James Mead" userId="5dd59d7f7ffb0de5" providerId="LiveId" clId="{FA83D622-6F8D-4D7D-90AB-4954C892373F}" dt="2021-11-12T11:18:07.104" v="2"/>
          <pc:sldLayoutMkLst>
            <pc:docMk/>
            <pc:sldMasterMk cId="1887795058" sldId="2147484090"/>
            <pc:sldLayoutMk cId="4105035178" sldId="2147484091"/>
          </pc:sldLayoutMkLst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1887795058" sldId="2147484090"/>
              <pc:sldLayoutMk cId="4105035178" sldId="2147484091"/>
              <ac:spMk id="3" creationId="{00000000-0000-0000-0000-000000000000}"/>
            </ac:spMkLst>
          </pc:spChg>
        </pc:sldLayoutChg>
        <pc:sldLayoutChg chg="modSp">
          <pc:chgData name="Steven James Mead" userId="5dd59d7f7ffb0de5" providerId="LiveId" clId="{FA83D622-6F8D-4D7D-90AB-4954C892373F}" dt="2021-11-12T11:18:07.104" v="2"/>
          <pc:sldLayoutMkLst>
            <pc:docMk/>
            <pc:sldMasterMk cId="1887795058" sldId="2147484090"/>
            <pc:sldLayoutMk cId="738026449" sldId="2147484092"/>
          </pc:sldLayoutMkLst>
          <pc:spChg chg="mod">
            <ac:chgData name="Steven James Mead" userId="5dd59d7f7ffb0de5" providerId="LiveId" clId="{FA83D622-6F8D-4D7D-90AB-4954C892373F}" dt="2021-11-12T11:18:07.104" v="2"/>
            <ac:spMkLst>
              <pc:docMk/>
              <pc:sldMasterMk cId="1887795058" sldId="2147484090"/>
              <pc:sldLayoutMk cId="738026449" sldId="2147484092"/>
              <ac:spMk id="9" creationId="{00000000-0000-0000-0000-000000000000}"/>
            </ac:spMkLst>
          </pc:spChg>
        </pc:sldLayoutChg>
      </pc:sldMasterChg>
    </pc:docChg>
  </pc:docChgLst>
  <pc:docChgLst>
    <pc:chgData name="Mead, Steven" userId="f4ab466b-df44-4c28-8ef2-9a3c4663d748" providerId="ADAL" clId="{1CE41354-1274-412F-B989-6E0923CCC2E5}"/>
    <pc:docChg chg="undo custSel addSld delSld modSld sldOrd delMainMaster modMainMaster">
      <pc:chgData name="Mead, Steven" userId="f4ab466b-df44-4c28-8ef2-9a3c4663d748" providerId="ADAL" clId="{1CE41354-1274-412F-B989-6E0923CCC2E5}" dt="2022-11-21T11:43:36.232" v="2444" actId="313"/>
      <pc:docMkLst>
        <pc:docMk/>
      </pc:docMkLst>
      <pc:sldChg chg="modSp del">
        <pc:chgData name="Mead, Steven" userId="f4ab466b-df44-4c28-8ef2-9a3c4663d748" providerId="ADAL" clId="{1CE41354-1274-412F-B989-6E0923CCC2E5}" dt="2022-10-21T11:33:04.588" v="155" actId="47"/>
        <pc:sldMkLst>
          <pc:docMk/>
          <pc:sldMk cId="2809154054" sldId="294"/>
        </pc:sldMkLst>
        <pc:spChg chg="mod">
          <ac:chgData name="Mead, Steven" userId="f4ab466b-df44-4c28-8ef2-9a3c4663d748" providerId="ADAL" clId="{1CE41354-1274-412F-B989-6E0923CCC2E5}" dt="2022-10-21T11:24:01.123" v="54"/>
          <ac:spMkLst>
            <pc:docMk/>
            <pc:sldMk cId="2809154054" sldId="294"/>
            <ac:spMk id="2" creationId="{F266708E-7ED7-40DF-B068-2B7949FF50E2}"/>
          </ac:spMkLst>
        </pc:spChg>
        <pc:spChg chg="mod">
          <ac:chgData name="Mead, Steven" userId="f4ab466b-df44-4c28-8ef2-9a3c4663d748" providerId="ADAL" clId="{1CE41354-1274-412F-B989-6E0923CCC2E5}" dt="2022-10-21T11:24:01.123" v="54"/>
          <ac:spMkLst>
            <pc:docMk/>
            <pc:sldMk cId="2809154054" sldId="294"/>
            <ac:spMk id="5" creationId="{0F68DA24-4253-4921-AE13-BAB588D9CC3A}"/>
          </ac:spMkLst>
        </pc:spChg>
      </pc:sldChg>
      <pc:sldChg chg="del">
        <pc:chgData name="Mead, Steven" userId="f4ab466b-df44-4c28-8ef2-9a3c4663d748" providerId="ADAL" clId="{1CE41354-1274-412F-B989-6E0923CCC2E5}" dt="2022-10-21T11:23:03.092" v="1" actId="47"/>
        <pc:sldMkLst>
          <pc:docMk/>
          <pc:sldMk cId="2841387937" sldId="350"/>
        </pc:sldMkLst>
      </pc:sldChg>
      <pc:sldChg chg="addSp delSp modSp mod chgLayout">
        <pc:chgData name="Mead, Steven" userId="f4ab466b-df44-4c28-8ef2-9a3c4663d748" providerId="ADAL" clId="{1CE41354-1274-412F-B989-6E0923CCC2E5}" dt="2022-10-21T11:40:16.305" v="350"/>
        <pc:sldMkLst>
          <pc:docMk/>
          <pc:sldMk cId="40531858" sldId="360"/>
        </pc:sldMkLst>
        <pc:spChg chg="mod">
          <ac:chgData name="Mead, Steven" userId="f4ab466b-df44-4c28-8ef2-9a3c4663d748" providerId="ADAL" clId="{1CE41354-1274-412F-B989-6E0923CCC2E5}" dt="2022-10-21T11:34:14.762" v="165" actId="1076"/>
          <ac:spMkLst>
            <pc:docMk/>
            <pc:sldMk cId="40531858" sldId="360"/>
            <ac:spMk id="5" creationId="{2AF71D30-1394-4CD3-8FD3-0573B7EABA96}"/>
          </ac:spMkLst>
        </pc:spChg>
        <pc:spChg chg="add del mod ord">
          <ac:chgData name="Mead, Steven" userId="f4ab466b-df44-4c28-8ef2-9a3c4663d748" providerId="ADAL" clId="{1CE41354-1274-412F-B989-6E0923CCC2E5}" dt="2022-10-21T11:34:07.545" v="164" actId="478"/>
          <ac:spMkLst>
            <pc:docMk/>
            <pc:sldMk cId="40531858" sldId="360"/>
            <ac:spMk id="6" creationId="{C63AD6C9-E2A6-432F-B38D-E3CFEFFF32B5}"/>
          </ac:spMkLst>
        </pc:spChg>
        <pc:spChg chg="add del mod ord">
          <ac:chgData name="Mead, Steven" userId="f4ab466b-df44-4c28-8ef2-9a3c4663d748" providerId="ADAL" clId="{1CE41354-1274-412F-B989-6E0923CCC2E5}" dt="2022-10-21T11:24:33.237" v="58" actId="478"/>
          <ac:spMkLst>
            <pc:docMk/>
            <pc:sldMk cId="40531858" sldId="360"/>
            <ac:spMk id="9" creationId="{3FBF098F-C9D9-4133-A04C-72802AD13EB5}"/>
          </ac:spMkLst>
        </pc:spChg>
        <pc:spChg chg="add mod">
          <ac:chgData name="Mead, Steven" userId="f4ab466b-df44-4c28-8ef2-9a3c4663d748" providerId="ADAL" clId="{1CE41354-1274-412F-B989-6E0923CCC2E5}" dt="2022-10-21T11:40:16.305" v="350"/>
          <ac:spMkLst>
            <pc:docMk/>
            <pc:sldMk cId="40531858" sldId="360"/>
            <ac:spMk id="20" creationId="{96150CAC-71E0-4E10-AD66-B0EABC2C6C46}"/>
          </ac:spMkLst>
        </pc:spChg>
        <pc:spChg chg="add mod">
          <ac:chgData name="Mead, Steven" userId="f4ab466b-df44-4c28-8ef2-9a3c4663d748" providerId="ADAL" clId="{1CE41354-1274-412F-B989-6E0923CCC2E5}" dt="2022-10-21T11:40:16.305" v="350"/>
          <ac:spMkLst>
            <pc:docMk/>
            <pc:sldMk cId="40531858" sldId="360"/>
            <ac:spMk id="21" creationId="{71BD3D98-5D2A-4580-A98A-961451975770}"/>
          </ac:spMkLst>
        </pc:spChg>
        <pc:grpChg chg="mod">
          <ac:chgData name="Mead, Steven" userId="f4ab466b-df44-4c28-8ef2-9a3c4663d748" providerId="ADAL" clId="{1CE41354-1274-412F-B989-6E0923CCC2E5}" dt="2022-10-21T11:34:14.762" v="165" actId="1076"/>
          <ac:grpSpMkLst>
            <pc:docMk/>
            <pc:sldMk cId="40531858" sldId="360"/>
            <ac:grpSpMk id="2" creationId="{7DFEA9CA-39E0-471B-80DC-56A1B280C6DB}"/>
          </ac:grpSpMkLst>
        </pc:grpChg>
        <pc:grpChg chg="mod">
          <ac:chgData name="Mead, Steven" userId="f4ab466b-df44-4c28-8ef2-9a3c4663d748" providerId="ADAL" clId="{1CE41354-1274-412F-B989-6E0923CCC2E5}" dt="2022-10-21T11:34:14.762" v="165" actId="1076"/>
          <ac:grpSpMkLst>
            <pc:docMk/>
            <pc:sldMk cId="40531858" sldId="360"/>
            <ac:grpSpMk id="3" creationId="{9CCE62C3-490F-4667-9DA5-5ED88E468AF6}"/>
          </ac:grpSpMkLst>
        </pc:grpChg>
        <pc:grpChg chg="mod">
          <ac:chgData name="Mead, Steven" userId="f4ab466b-df44-4c28-8ef2-9a3c4663d748" providerId="ADAL" clId="{1CE41354-1274-412F-B989-6E0923CCC2E5}" dt="2022-10-21T11:34:14.762" v="165" actId="1076"/>
          <ac:grpSpMkLst>
            <pc:docMk/>
            <pc:sldMk cId="40531858" sldId="360"/>
            <ac:grpSpMk id="4" creationId="{1B77F51D-6F2F-44EC-8B70-07AEBDC64BF8}"/>
          </ac:grpSpMkLst>
        </pc:grpChg>
        <pc:grpChg chg="mod">
          <ac:chgData name="Mead, Steven" userId="f4ab466b-df44-4c28-8ef2-9a3c4663d748" providerId="ADAL" clId="{1CE41354-1274-412F-B989-6E0923CCC2E5}" dt="2022-10-21T11:34:14.762" v="165" actId="1076"/>
          <ac:grpSpMkLst>
            <pc:docMk/>
            <pc:sldMk cId="40531858" sldId="360"/>
            <ac:grpSpMk id="7" creationId="{79B42EE9-C529-49E5-A13B-FCBE0EBF8991}"/>
          </ac:grpSpMkLst>
        </pc:grpChg>
        <pc:grpChg chg="mod">
          <ac:chgData name="Mead, Steven" userId="f4ab466b-df44-4c28-8ef2-9a3c4663d748" providerId="ADAL" clId="{1CE41354-1274-412F-B989-6E0923CCC2E5}" dt="2022-10-21T11:34:14.762" v="165" actId="1076"/>
          <ac:grpSpMkLst>
            <pc:docMk/>
            <pc:sldMk cId="40531858" sldId="360"/>
            <ac:grpSpMk id="8" creationId="{4A3F9EFD-7204-4207-84D5-0A3FCC184EB0}"/>
          </ac:grpSpMkLst>
        </pc:grpChg>
      </pc:sldChg>
      <pc:sldChg chg="addSp delSp modSp mod modAnim chgLayout">
        <pc:chgData name="Mead, Steven" userId="f4ab466b-df44-4c28-8ef2-9a3c4663d748" providerId="ADAL" clId="{1CE41354-1274-412F-B989-6E0923CCC2E5}" dt="2022-11-21T10:58:55.198" v="1868"/>
        <pc:sldMkLst>
          <pc:docMk/>
          <pc:sldMk cId="1254163952" sldId="361"/>
        </pc:sldMkLst>
        <pc:spChg chg="mod ord">
          <ac:chgData name="Mead, Steven" userId="f4ab466b-df44-4c28-8ef2-9a3c4663d748" providerId="ADAL" clId="{1CE41354-1274-412F-B989-6E0923CCC2E5}" dt="2022-10-21T11:39:47.537" v="330" actId="27636"/>
          <ac:spMkLst>
            <pc:docMk/>
            <pc:sldMk cId="1254163952" sldId="361"/>
            <ac:spMk id="2" creationId="{A102223E-7516-4AE2-B76A-371BABD4487D}"/>
          </ac:spMkLst>
        </pc:spChg>
        <pc:spChg chg="add del mod ord">
          <ac:chgData name="Mead, Steven" userId="f4ab466b-df44-4c28-8ef2-9a3c4663d748" providerId="ADAL" clId="{1CE41354-1274-412F-B989-6E0923CCC2E5}" dt="2022-10-21T11:33:52.419" v="163" actId="478"/>
          <ac:spMkLst>
            <pc:docMk/>
            <pc:sldMk cId="1254163952" sldId="361"/>
            <ac:spMk id="3" creationId="{A9C98CC3-E989-46AD-9A3D-2D59D94D3B4F}"/>
          </ac:spMkLst>
        </pc:spChg>
        <pc:spChg chg="add mod">
          <ac:chgData name="Mead, Steven" userId="f4ab466b-df44-4c28-8ef2-9a3c4663d748" providerId="ADAL" clId="{1CE41354-1274-412F-B989-6E0923CCC2E5}" dt="2022-11-21T10:57:21.416" v="1866" actId="404"/>
          <ac:spMkLst>
            <pc:docMk/>
            <pc:sldMk cId="1254163952" sldId="361"/>
            <ac:spMk id="3" creationId="{DCB85F0F-2A97-450C-9B41-C423BC27FAEA}"/>
          </ac:spMkLst>
        </pc:spChg>
        <pc:spChg chg="mod">
          <ac:chgData name="Mead, Steven" userId="f4ab466b-df44-4c28-8ef2-9a3c4663d748" providerId="ADAL" clId="{1CE41354-1274-412F-B989-6E0923CCC2E5}" dt="2022-10-21T11:33:20.479" v="157" actId="113"/>
          <ac:spMkLst>
            <pc:docMk/>
            <pc:sldMk cId="1254163952" sldId="361"/>
            <ac:spMk id="4" creationId="{8B5862A0-2EAB-4455-B769-E6160A5B10DC}"/>
          </ac:spMkLst>
        </pc:spChg>
        <pc:spChg chg="mod">
          <ac:chgData name="Mead, Steven" userId="f4ab466b-df44-4c28-8ef2-9a3c4663d748" providerId="ADAL" clId="{1CE41354-1274-412F-B989-6E0923CCC2E5}" dt="2022-10-21T11:33:20.479" v="157" actId="113"/>
          <ac:spMkLst>
            <pc:docMk/>
            <pc:sldMk cId="1254163952" sldId="361"/>
            <ac:spMk id="5" creationId="{BAA4A7BA-9122-4834-8A9A-CDFE69FDB3E7}"/>
          </ac:spMkLst>
        </pc:spChg>
        <pc:spChg chg="mod">
          <ac:chgData name="Mead, Steven" userId="f4ab466b-df44-4c28-8ef2-9a3c4663d748" providerId="ADAL" clId="{1CE41354-1274-412F-B989-6E0923CCC2E5}" dt="2022-10-21T11:33:20.479" v="157" actId="113"/>
          <ac:spMkLst>
            <pc:docMk/>
            <pc:sldMk cId="1254163952" sldId="361"/>
            <ac:spMk id="10" creationId="{EA429B0D-DD71-43AD-9E49-4870450EEB16}"/>
          </ac:spMkLst>
        </pc:spChg>
        <pc:spChg chg="mod">
          <ac:chgData name="Mead, Steven" userId="f4ab466b-df44-4c28-8ef2-9a3c4663d748" providerId="ADAL" clId="{1CE41354-1274-412F-B989-6E0923CCC2E5}" dt="2022-10-21T11:33:20.479" v="157" actId="113"/>
          <ac:spMkLst>
            <pc:docMk/>
            <pc:sldMk cId="1254163952" sldId="361"/>
            <ac:spMk id="11" creationId="{D32837C4-3381-4F79-9869-590EF4B2F9C5}"/>
          </ac:spMkLst>
        </pc:spChg>
        <pc:spChg chg="mod">
          <ac:chgData name="Mead, Steven" userId="f4ab466b-df44-4c28-8ef2-9a3c4663d748" providerId="ADAL" clId="{1CE41354-1274-412F-B989-6E0923CCC2E5}" dt="2022-10-21T11:33:20.479" v="157" actId="113"/>
          <ac:spMkLst>
            <pc:docMk/>
            <pc:sldMk cId="1254163952" sldId="361"/>
            <ac:spMk id="12" creationId="{7A51C0E7-0792-4039-A07A-31A9E371C1D9}"/>
          </ac:spMkLst>
        </pc:spChg>
        <pc:spChg chg="mod">
          <ac:chgData name="Mead, Steven" userId="f4ab466b-df44-4c28-8ef2-9a3c4663d748" providerId="ADAL" clId="{1CE41354-1274-412F-B989-6E0923CCC2E5}" dt="2022-10-21T11:33:20.479" v="157" actId="113"/>
          <ac:spMkLst>
            <pc:docMk/>
            <pc:sldMk cId="1254163952" sldId="361"/>
            <ac:spMk id="13" creationId="{99A80808-B12A-4274-A2CD-2D1F1BB4BCB4}"/>
          </ac:spMkLst>
        </pc:spChg>
        <pc:spChg chg="mod">
          <ac:chgData name="Mead, Steven" userId="f4ab466b-df44-4c28-8ef2-9a3c4663d748" providerId="ADAL" clId="{1CE41354-1274-412F-B989-6E0923CCC2E5}" dt="2022-10-21T11:33:20.479" v="157" actId="113"/>
          <ac:spMkLst>
            <pc:docMk/>
            <pc:sldMk cId="1254163952" sldId="361"/>
            <ac:spMk id="14" creationId="{F20C4766-0A69-447E-8628-09424CEB80F1}"/>
          </ac:spMkLst>
        </pc:spChg>
        <pc:spChg chg="mod">
          <ac:chgData name="Mead, Steven" userId="f4ab466b-df44-4c28-8ef2-9a3c4663d748" providerId="ADAL" clId="{1CE41354-1274-412F-B989-6E0923CCC2E5}" dt="2022-10-21T11:33:20.479" v="157" actId="113"/>
          <ac:spMkLst>
            <pc:docMk/>
            <pc:sldMk cId="1254163952" sldId="361"/>
            <ac:spMk id="15" creationId="{ACDB74A7-8001-4408-8AC9-4F2EB1939D19}"/>
          </ac:spMkLst>
        </pc:spChg>
        <pc:spChg chg="mod">
          <ac:chgData name="Mead, Steven" userId="f4ab466b-df44-4c28-8ef2-9a3c4663d748" providerId="ADAL" clId="{1CE41354-1274-412F-B989-6E0923CCC2E5}" dt="2022-10-21T11:33:20.479" v="157" actId="113"/>
          <ac:spMkLst>
            <pc:docMk/>
            <pc:sldMk cId="1254163952" sldId="361"/>
            <ac:spMk id="16" creationId="{846E088C-7403-4894-A6D6-411F62346A8F}"/>
          </ac:spMkLst>
        </pc:spChg>
        <pc:spChg chg="mod">
          <ac:chgData name="Mead, Steven" userId="f4ab466b-df44-4c28-8ef2-9a3c4663d748" providerId="ADAL" clId="{1CE41354-1274-412F-B989-6E0923CCC2E5}" dt="2022-10-21T11:33:20.479" v="157" actId="113"/>
          <ac:spMkLst>
            <pc:docMk/>
            <pc:sldMk cId="1254163952" sldId="361"/>
            <ac:spMk id="17" creationId="{3F2C5275-8CEE-416F-95DC-04BF59C45E9D}"/>
          </ac:spMkLst>
        </pc:spChg>
        <pc:spChg chg="mod">
          <ac:chgData name="Mead, Steven" userId="f4ab466b-df44-4c28-8ef2-9a3c4663d748" providerId="ADAL" clId="{1CE41354-1274-412F-B989-6E0923CCC2E5}" dt="2022-10-21T11:33:20.479" v="157" actId="113"/>
          <ac:spMkLst>
            <pc:docMk/>
            <pc:sldMk cId="1254163952" sldId="361"/>
            <ac:spMk id="18" creationId="{C5B61FCD-EC30-468B-B87A-99B89BC01B80}"/>
          </ac:spMkLst>
        </pc:spChg>
        <pc:spChg chg="mod">
          <ac:chgData name="Mead, Steven" userId="f4ab466b-df44-4c28-8ef2-9a3c4663d748" providerId="ADAL" clId="{1CE41354-1274-412F-B989-6E0923CCC2E5}" dt="2022-10-21T11:33:20.479" v="157" actId="113"/>
          <ac:spMkLst>
            <pc:docMk/>
            <pc:sldMk cId="1254163952" sldId="361"/>
            <ac:spMk id="19" creationId="{9760CC63-B5B8-46AC-A866-2EA15CDBD916}"/>
          </ac:spMkLst>
        </pc:spChg>
        <pc:spChg chg="mod">
          <ac:chgData name="Mead, Steven" userId="f4ab466b-df44-4c28-8ef2-9a3c4663d748" providerId="ADAL" clId="{1CE41354-1274-412F-B989-6E0923CCC2E5}" dt="2022-10-21T11:33:20.479" v="157" actId="113"/>
          <ac:spMkLst>
            <pc:docMk/>
            <pc:sldMk cId="1254163952" sldId="361"/>
            <ac:spMk id="20" creationId="{73C54D68-B797-41DA-9D97-1BBDC78B819C}"/>
          </ac:spMkLst>
        </pc:spChg>
        <pc:spChg chg="mod">
          <ac:chgData name="Mead, Steven" userId="f4ab466b-df44-4c28-8ef2-9a3c4663d748" providerId="ADAL" clId="{1CE41354-1274-412F-B989-6E0923CCC2E5}" dt="2022-10-21T11:33:20.479" v="157" actId="113"/>
          <ac:spMkLst>
            <pc:docMk/>
            <pc:sldMk cId="1254163952" sldId="361"/>
            <ac:spMk id="21" creationId="{4EEBD161-53CE-4BB1-8664-8FE9BF427247}"/>
          </ac:spMkLst>
        </pc:spChg>
        <pc:spChg chg="mod">
          <ac:chgData name="Mead, Steven" userId="f4ab466b-df44-4c28-8ef2-9a3c4663d748" providerId="ADAL" clId="{1CE41354-1274-412F-B989-6E0923CCC2E5}" dt="2022-10-21T11:33:20.479" v="157" actId="113"/>
          <ac:spMkLst>
            <pc:docMk/>
            <pc:sldMk cId="1254163952" sldId="361"/>
            <ac:spMk id="22" creationId="{CED4FEE2-CDD6-4022-9651-147171745202}"/>
          </ac:spMkLst>
        </pc:spChg>
        <pc:spChg chg="mod">
          <ac:chgData name="Mead, Steven" userId="f4ab466b-df44-4c28-8ef2-9a3c4663d748" providerId="ADAL" clId="{1CE41354-1274-412F-B989-6E0923CCC2E5}" dt="2022-10-21T11:33:20.479" v="157" actId="113"/>
          <ac:spMkLst>
            <pc:docMk/>
            <pc:sldMk cId="1254163952" sldId="361"/>
            <ac:spMk id="23" creationId="{FA53A4D2-0064-4E40-BEF0-57D06B11F8D3}"/>
          </ac:spMkLst>
        </pc:spChg>
        <pc:spChg chg="mod">
          <ac:chgData name="Mead, Steven" userId="f4ab466b-df44-4c28-8ef2-9a3c4663d748" providerId="ADAL" clId="{1CE41354-1274-412F-B989-6E0923CCC2E5}" dt="2022-10-21T11:33:20.479" v="157" actId="113"/>
          <ac:spMkLst>
            <pc:docMk/>
            <pc:sldMk cId="1254163952" sldId="361"/>
            <ac:spMk id="24" creationId="{37CFAD94-A90D-4FA7-BFCE-A1E2669E992E}"/>
          </ac:spMkLst>
        </pc:spChg>
        <pc:spChg chg="mod">
          <ac:chgData name="Mead, Steven" userId="f4ab466b-df44-4c28-8ef2-9a3c4663d748" providerId="ADAL" clId="{1CE41354-1274-412F-B989-6E0923CCC2E5}" dt="2022-10-21T11:33:20.479" v="157" actId="113"/>
          <ac:spMkLst>
            <pc:docMk/>
            <pc:sldMk cId="1254163952" sldId="361"/>
            <ac:spMk id="25" creationId="{CD9018CE-E42B-4D53-BE28-776D9BEC3528}"/>
          </ac:spMkLst>
        </pc:spChg>
        <pc:spChg chg="mod">
          <ac:chgData name="Mead, Steven" userId="f4ab466b-df44-4c28-8ef2-9a3c4663d748" providerId="ADAL" clId="{1CE41354-1274-412F-B989-6E0923CCC2E5}" dt="2022-10-21T11:33:20.479" v="157" actId="113"/>
          <ac:spMkLst>
            <pc:docMk/>
            <pc:sldMk cId="1254163952" sldId="361"/>
            <ac:spMk id="26" creationId="{AE6F9684-D746-4EAE-A56F-B1D1701A91D5}"/>
          </ac:spMkLst>
        </pc:spChg>
        <pc:spChg chg="mod">
          <ac:chgData name="Mead, Steven" userId="f4ab466b-df44-4c28-8ef2-9a3c4663d748" providerId="ADAL" clId="{1CE41354-1274-412F-B989-6E0923CCC2E5}" dt="2022-10-21T11:33:20.479" v="157" actId="113"/>
          <ac:spMkLst>
            <pc:docMk/>
            <pc:sldMk cId="1254163952" sldId="361"/>
            <ac:spMk id="27" creationId="{61EA49C9-B408-47E2-9B1E-EAA1554D36E7}"/>
          </ac:spMkLst>
        </pc:spChg>
        <pc:spChg chg="mod">
          <ac:chgData name="Mead, Steven" userId="f4ab466b-df44-4c28-8ef2-9a3c4663d748" providerId="ADAL" clId="{1CE41354-1274-412F-B989-6E0923CCC2E5}" dt="2022-10-21T11:33:20.479" v="157" actId="113"/>
          <ac:spMkLst>
            <pc:docMk/>
            <pc:sldMk cId="1254163952" sldId="361"/>
            <ac:spMk id="28" creationId="{E2295CD6-F8F6-4137-AE0E-A142E48D85F5}"/>
          </ac:spMkLst>
        </pc:spChg>
        <pc:spChg chg="mod">
          <ac:chgData name="Mead, Steven" userId="f4ab466b-df44-4c28-8ef2-9a3c4663d748" providerId="ADAL" clId="{1CE41354-1274-412F-B989-6E0923CCC2E5}" dt="2022-10-21T11:33:20.479" v="157" actId="113"/>
          <ac:spMkLst>
            <pc:docMk/>
            <pc:sldMk cId="1254163952" sldId="361"/>
            <ac:spMk id="29" creationId="{7F8082BF-BCA2-4769-83B9-5176448ECF3D}"/>
          </ac:spMkLst>
        </pc:spChg>
        <pc:spChg chg="add mod">
          <ac:chgData name="Mead, Steven" userId="f4ab466b-df44-4c28-8ef2-9a3c4663d748" providerId="ADAL" clId="{1CE41354-1274-412F-B989-6E0923CCC2E5}" dt="2022-11-21T10:49:43.190" v="1819" actId="1036"/>
          <ac:spMkLst>
            <pc:docMk/>
            <pc:sldMk cId="1254163952" sldId="361"/>
            <ac:spMk id="30" creationId="{1450DC56-F3E3-408D-A5F1-FDE08C04C0D0}"/>
          </ac:spMkLst>
        </pc:spChg>
        <pc:spChg chg="add mod">
          <ac:chgData name="Mead, Steven" userId="f4ab466b-df44-4c28-8ef2-9a3c4663d748" providerId="ADAL" clId="{1CE41354-1274-412F-B989-6E0923CCC2E5}" dt="2022-10-21T11:39:50.539" v="331"/>
          <ac:spMkLst>
            <pc:docMk/>
            <pc:sldMk cId="1254163952" sldId="361"/>
            <ac:spMk id="31" creationId="{36298546-989F-4377-91EB-E90FA539BC0A}"/>
          </ac:spMkLst>
        </pc:spChg>
      </pc:sldChg>
      <pc:sldChg chg="addSp delSp modSp mod modAnim chgLayout">
        <pc:chgData name="Mead, Steven" userId="f4ab466b-df44-4c28-8ef2-9a3c4663d748" providerId="ADAL" clId="{1CE41354-1274-412F-B989-6E0923CCC2E5}" dt="2022-11-21T11:00:13.043" v="1912"/>
        <pc:sldMkLst>
          <pc:docMk/>
          <pc:sldMk cId="3766221615" sldId="362"/>
        </pc:sldMkLst>
        <pc:spChg chg="mod ord">
          <ac:chgData name="Mead, Steven" userId="f4ab466b-df44-4c28-8ef2-9a3c4663d748" providerId="ADAL" clId="{1CE41354-1274-412F-B989-6E0923CCC2E5}" dt="2022-10-21T11:40:10.106" v="348" actId="27636"/>
          <ac:spMkLst>
            <pc:docMk/>
            <pc:sldMk cId="3766221615" sldId="362"/>
            <ac:spMk id="2" creationId="{A102223E-7516-4AE2-B76A-371BABD4487D}"/>
          </ac:spMkLst>
        </pc:spChg>
        <pc:spChg chg="add del mod ord">
          <ac:chgData name="Mead, Steven" userId="f4ab466b-df44-4c28-8ef2-9a3c4663d748" providerId="ADAL" clId="{1CE41354-1274-412F-B989-6E0923CCC2E5}" dt="2022-10-21T11:33:34.528" v="158" actId="478"/>
          <ac:spMkLst>
            <pc:docMk/>
            <pc:sldMk cId="3766221615" sldId="362"/>
            <ac:spMk id="3" creationId="{9A6DA0FB-0154-4766-827C-2838CDA98D4A}"/>
          </ac:spMkLst>
        </pc:spChg>
        <pc:spChg chg="add mod">
          <ac:chgData name="Mead, Steven" userId="f4ab466b-df44-4c28-8ef2-9a3c4663d748" providerId="ADAL" clId="{1CE41354-1274-412F-B989-6E0923CCC2E5}" dt="2022-11-21T10:59:58.307" v="1909" actId="20577"/>
          <ac:spMkLst>
            <pc:docMk/>
            <pc:sldMk cId="3766221615" sldId="362"/>
            <ac:spMk id="3" creationId="{B9ECF280-D238-4675-87E4-1712CC872DF5}"/>
          </ac:spMkLst>
        </pc:spChg>
        <pc:spChg chg="mod">
          <ac:chgData name="Mead, Steven" userId="f4ab466b-df44-4c28-8ef2-9a3c4663d748" providerId="ADAL" clId="{1CE41354-1274-412F-B989-6E0923CCC2E5}" dt="2022-10-21T11:33:40.539" v="160" actId="113"/>
          <ac:spMkLst>
            <pc:docMk/>
            <pc:sldMk cId="3766221615" sldId="362"/>
            <ac:spMk id="4" creationId="{8B5862A0-2EAB-4455-B769-E6160A5B10DC}"/>
          </ac:spMkLst>
        </pc:spChg>
        <pc:spChg chg="mod">
          <ac:chgData name="Mead, Steven" userId="f4ab466b-df44-4c28-8ef2-9a3c4663d748" providerId="ADAL" clId="{1CE41354-1274-412F-B989-6E0923CCC2E5}" dt="2022-10-21T11:33:40.539" v="160" actId="113"/>
          <ac:spMkLst>
            <pc:docMk/>
            <pc:sldMk cId="3766221615" sldId="362"/>
            <ac:spMk id="5" creationId="{BAA4A7BA-9122-4834-8A9A-CDFE69FDB3E7}"/>
          </ac:spMkLst>
        </pc:spChg>
        <pc:spChg chg="mod">
          <ac:chgData name="Mead, Steven" userId="f4ab466b-df44-4c28-8ef2-9a3c4663d748" providerId="ADAL" clId="{1CE41354-1274-412F-B989-6E0923CCC2E5}" dt="2022-10-21T11:33:40.539" v="160" actId="113"/>
          <ac:spMkLst>
            <pc:docMk/>
            <pc:sldMk cId="3766221615" sldId="362"/>
            <ac:spMk id="10" creationId="{EA429B0D-DD71-43AD-9E49-4870450EEB16}"/>
          </ac:spMkLst>
        </pc:spChg>
        <pc:spChg chg="mod">
          <ac:chgData name="Mead, Steven" userId="f4ab466b-df44-4c28-8ef2-9a3c4663d748" providerId="ADAL" clId="{1CE41354-1274-412F-B989-6E0923CCC2E5}" dt="2022-10-21T11:33:40.539" v="160" actId="113"/>
          <ac:spMkLst>
            <pc:docMk/>
            <pc:sldMk cId="3766221615" sldId="362"/>
            <ac:spMk id="11" creationId="{D32837C4-3381-4F79-9869-590EF4B2F9C5}"/>
          </ac:spMkLst>
        </pc:spChg>
        <pc:spChg chg="mod">
          <ac:chgData name="Mead, Steven" userId="f4ab466b-df44-4c28-8ef2-9a3c4663d748" providerId="ADAL" clId="{1CE41354-1274-412F-B989-6E0923CCC2E5}" dt="2022-10-21T11:33:40.539" v="160" actId="113"/>
          <ac:spMkLst>
            <pc:docMk/>
            <pc:sldMk cId="3766221615" sldId="362"/>
            <ac:spMk id="12" creationId="{7A51C0E7-0792-4039-A07A-31A9E371C1D9}"/>
          </ac:spMkLst>
        </pc:spChg>
        <pc:spChg chg="mod">
          <ac:chgData name="Mead, Steven" userId="f4ab466b-df44-4c28-8ef2-9a3c4663d748" providerId="ADAL" clId="{1CE41354-1274-412F-B989-6E0923CCC2E5}" dt="2022-10-21T11:33:40.539" v="160" actId="113"/>
          <ac:spMkLst>
            <pc:docMk/>
            <pc:sldMk cId="3766221615" sldId="362"/>
            <ac:spMk id="13" creationId="{99A80808-B12A-4274-A2CD-2D1F1BB4BCB4}"/>
          </ac:spMkLst>
        </pc:spChg>
        <pc:spChg chg="mod">
          <ac:chgData name="Mead, Steven" userId="f4ab466b-df44-4c28-8ef2-9a3c4663d748" providerId="ADAL" clId="{1CE41354-1274-412F-B989-6E0923CCC2E5}" dt="2022-10-21T11:33:40.539" v="160" actId="113"/>
          <ac:spMkLst>
            <pc:docMk/>
            <pc:sldMk cId="3766221615" sldId="362"/>
            <ac:spMk id="14" creationId="{F20C4766-0A69-447E-8628-09424CEB80F1}"/>
          </ac:spMkLst>
        </pc:spChg>
        <pc:spChg chg="mod">
          <ac:chgData name="Mead, Steven" userId="f4ab466b-df44-4c28-8ef2-9a3c4663d748" providerId="ADAL" clId="{1CE41354-1274-412F-B989-6E0923CCC2E5}" dt="2022-10-21T11:33:40.539" v="160" actId="113"/>
          <ac:spMkLst>
            <pc:docMk/>
            <pc:sldMk cId="3766221615" sldId="362"/>
            <ac:spMk id="15" creationId="{ACDB74A7-8001-4408-8AC9-4F2EB1939D19}"/>
          </ac:spMkLst>
        </pc:spChg>
        <pc:spChg chg="mod">
          <ac:chgData name="Mead, Steven" userId="f4ab466b-df44-4c28-8ef2-9a3c4663d748" providerId="ADAL" clId="{1CE41354-1274-412F-B989-6E0923CCC2E5}" dt="2022-10-21T11:33:40.539" v="160" actId="113"/>
          <ac:spMkLst>
            <pc:docMk/>
            <pc:sldMk cId="3766221615" sldId="362"/>
            <ac:spMk id="16" creationId="{846E088C-7403-4894-A6D6-411F62346A8F}"/>
          </ac:spMkLst>
        </pc:spChg>
        <pc:spChg chg="mod">
          <ac:chgData name="Mead, Steven" userId="f4ab466b-df44-4c28-8ef2-9a3c4663d748" providerId="ADAL" clId="{1CE41354-1274-412F-B989-6E0923CCC2E5}" dt="2022-10-21T11:33:40.539" v="160" actId="113"/>
          <ac:spMkLst>
            <pc:docMk/>
            <pc:sldMk cId="3766221615" sldId="362"/>
            <ac:spMk id="17" creationId="{3F2C5275-8CEE-416F-95DC-04BF59C45E9D}"/>
          </ac:spMkLst>
        </pc:spChg>
        <pc:spChg chg="mod">
          <ac:chgData name="Mead, Steven" userId="f4ab466b-df44-4c28-8ef2-9a3c4663d748" providerId="ADAL" clId="{1CE41354-1274-412F-B989-6E0923CCC2E5}" dt="2022-10-21T11:33:40.539" v="160" actId="113"/>
          <ac:spMkLst>
            <pc:docMk/>
            <pc:sldMk cId="3766221615" sldId="362"/>
            <ac:spMk id="18" creationId="{C5B61FCD-EC30-468B-B87A-99B89BC01B80}"/>
          </ac:spMkLst>
        </pc:spChg>
        <pc:spChg chg="mod">
          <ac:chgData name="Mead, Steven" userId="f4ab466b-df44-4c28-8ef2-9a3c4663d748" providerId="ADAL" clId="{1CE41354-1274-412F-B989-6E0923CCC2E5}" dt="2022-10-21T11:33:40.539" v="160" actId="113"/>
          <ac:spMkLst>
            <pc:docMk/>
            <pc:sldMk cId="3766221615" sldId="362"/>
            <ac:spMk id="19" creationId="{9760CC63-B5B8-46AC-A866-2EA15CDBD916}"/>
          </ac:spMkLst>
        </pc:spChg>
        <pc:spChg chg="mod">
          <ac:chgData name="Mead, Steven" userId="f4ab466b-df44-4c28-8ef2-9a3c4663d748" providerId="ADAL" clId="{1CE41354-1274-412F-B989-6E0923CCC2E5}" dt="2022-10-21T11:33:40.539" v="160" actId="113"/>
          <ac:spMkLst>
            <pc:docMk/>
            <pc:sldMk cId="3766221615" sldId="362"/>
            <ac:spMk id="20" creationId="{73C54D68-B797-41DA-9D97-1BBDC78B819C}"/>
          </ac:spMkLst>
        </pc:spChg>
        <pc:spChg chg="mod">
          <ac:chgData name="Mead, Steven" userId="f4ab466b-df44-4c28-8ef2-9a3c4663d748" providerId="ADAL" clId="{1CE41354-1274-412F-B989-6E0923CCC2E5}" dt="2022-10-21T11:33:40.539" v="160" actId="113"/>
          <ac:spMkLst>
            <pc:docMk/>
            <pc:sldMk cId="3766221615" sldId="362"/>
            <ac:spMk id="21" creationId="{4EEBD161-53CE-4BB1-8664-8FE9BF427247}"/>
          </ac:spMkLst>
        </pc:spChg>
        <pc:spChg chg="mod">
          <ac:chgData name="Mead, Steven" userId="f4ab466b-df44-4c28-8ef2-9a3c4663d748" providerId="ADAL" clId="{1CE41354-1274-412F-B989-6E0923CCC2E5}" dt="2022-10-21T11:33:40.539" v="160" actId="113"/>
          <ac:spMkLst>
            <pc:docMk/>
            <pc:sldMk cId="3766221615" sldId="362"/>
            <ac:spMk id="22" creationId="{CED4FEE2-CDD6-4022-9651-147171745202}"/>
          </ac:spMkLst>
        </pc:spChg>
        <pc:spChg chg="mod">
          <ac:chgData name="Mead, Steven" userId="f4ab466b-df44-4c28-8ef2-9a3c4663d748" providerId="ADAL" clId="{1CE41354-1274-412F-B989-6E0923CCC2E5}" dt="2022-10-21T11:33:40.539" v="160" actId="113"/>
          <ac:spMkLst>
            <pc:docMk/>
            <pc:sldMk cId="3766221615" sldId="362"/>
            <ac:spMk id="23" creationId="{FA53A4D2-0064-4E40-BEF0-57D06B11F8D3}"/>
          </ac:spMkLst>
        </pc:spChg>
        <pc:spChg chg="mod">
          <ac:chgData name="Mead, Steven" userId="f4ab466b-df44-4c28-8ef2-9a3c4663d748" providerId="ADAL" clId="{1CE41354-1274-412F-B989-6E0923CCC2E5}" dt="2022-10-21T11:33:40.539" v="160" actId="113"/>
          <ac:spMkLst>
            <pc:docMk/>
            <pc:sldMk cId="3766221615" sldId="362"/>
            <ac:spMk id="24" creationId="{37CFAD94-A90D-4FA7-BFCE-A1E2669E992E}"/>
          </ac:spMkLst>
        </pc:spChg>
        <pc:spChg chg="mod">
          <ac:chgData name="Mead, Steven" userId="f4ab466b-df44-4c28-8ef2-9a3c4663d748" providerId="ADAL" clId="{1CE41354-1274-412F-B989-6E0923CCC2E5}" dt="2022-10-21T11:33:40.539" v="160" actId="113"/>
          <ac:spMkLst>
            <pc:docMk/>
            <pc:sldMk cId="3766221615" sldId="362"/>
            <ac:spMk id="25" creationId="{CD9018CE-E42B-4D53-BE28-776D9BEC3528}"/>
          </ac:spMkLst>
        </pc:spChg>
        <pc:spChg chg="mod">
          <ac:chgData name="Mead, Steven" userId="f4ab466b-df44-4c28-8ef2-9a3c4663d748" providerId="ADAL" clId="{1CE41354-1274-412F-B989-6E0923CCC2E5}" dt="2022-10-21T11:33:40.539" v="160" actId="113"/>
          <ac:spMkLst>
            <pc:docMk/>
            <pc:sldMk cId="3766221615" sldId="362"/>
            <ac:spMk id="26" creationId="{AE6F9684-D746-4EAE-A56F-B1D1701A91D5}"/>
          </ac:spMkLst>
        </pc:spChg>
        <pc:spChg chg="mod">
          <ac:chgData name="Mead, Steven" userId="f4ab466b-df44-4c28-8ef2-9a3c4663d748" providerId="ADAL" clId="{1CE41354-1274-412F-B989-6E0923CCC2E5}" dt="2022-10-21T11:33:40.539" v="160" actId="113"/>
          <ac:spMkLst>
            <pc:docMk/>
            <pc:sldMk cId="3766221615" sldId="362"/>
            <ac:spMk id="27" creationId="{61EA49C9-B408-47E2-9B1E-EAA1554D36E7}"/>
          </ac:spMkLst>
        </pc:spChg>
        <pc:spChg chg="mod">
          <ac:chgData name="Mead, Steven" userId="f4ab466b-df44-4c28-8ef2-9a3c4663d748" providerId="ADAL" clId="{1CE41354-1274-412F-B989-6E0923CCC2E5}" dt="2022-10-21T11:33:40.539" v="160" actId="113"/>
          <ac:spMkLst>
            <pc:docMk/>
            <pc:sldMk cId="3766221615" sldId="362"/>
            <ac:spMk id="28" creationId="{E2295CD6-F8F6-4137-AE0E-A142E48D85F5}"/>
          </ac:spMkLst>
        </pc:spChg>
        <pc:spChg chg="mod">
          <ac:chgData name="Mead, Steven" userId="f4ab466b-df44-4c28-8ef2-9a3c4663d748" providerId="ADAL" clId="{1CE41354-1274-412F-B989-6E0923CCC2E5}" dt="2022-10-21T11:33:40.539" v="160" actId="113"/>
          <ac:spMkLst>
            <pc:docMk/>
            <pc:sldMk cId="3766221615" sldId="362"/>
            <ac:spMk id="29" creationId="{7F8082BF-BCA2-4769-83B9-5176448ECF3D}"/>
          </ac:spMkLst>
        </pc:spChg>
        <pc:spChg chg="mod">
          <ac:chgData name="Mead, Steven" userId="f4ab466b-df44-4c28-8ef2-9a3c4663d748" providerId="ADAL" clId="{1CE41354-1274-412F-B989-6E0923CCC2E5}" dt="2022-10-21T11:33:46.790" v="162" actId="113"/>
          <ac:spMkLst>
            <pc:docMk/>
            <pc:sldMk cId="3766221615" sldId="362"/>
            <ac:spMk id="38" creationId="{A82E551D-92D5-4719-99ED-FFF20357DA11}"/>
          </ac:spMkLst>
        </pc:spChg>
        <pc:spChg chg="mod">
          <ac:chgData name="Mead, Steven" userId="f4ab466b-df44-4c28-8ef2-9a3c4663d748" providerId="ADAL" clId="{1CE41354-1274-412F-B989-6E0923CCC2E5}" dt="2022-10-21T11:33:46.790" v="162" actId="113"/>
          <ac:spMkLst>
            <pc:docMk/>
            <pc:sldMk cId="3766221615" sldId="362"/>
            <ac:spMk id="39" creationId="{29958581-DBD6-41F4-8EA5-E1A4299C022D}"/>
          </ac:spMkLst>
        </pc:spChg>
        <pc:spChg chg="mod">
          <ac:chgData name="Mead, Steven" userId="f4ab466b-df44-4c28-8ef2-9a3c4663d748" providerId="ADAL" clId="{1CE41354-1274-412F-B989-6E0923CCC2E5}" dt="2022-10-21T11:33:46.790" v="162" actId="113"/>
          <ac:spMkLst>
            <pc:docMk/>
            <pc:sldMk cId="3766221615" sldId="362"/>
            <ac:spMk id="40" creationId="{B9397DA0-913C-4151-95A1-5B9EABFACA5C}"/>
          </ac:spMkLst>
        </pc:spChg>
        <pc:spChg chg="mod">
          <ac:chgData name="Mead, Steven" userId="f4ab466b-df44-4c28-8ef2-9a3c4663d748" providerId="ADAL" clId="{1CE41354-1274-412F-B989-6E0923CCC2E5}" dt="2022-10-21T11:33:46.790" v="162" actId="113"/>
          <ac:spMkLst>
            <pc:docMk/>
            <pc:sldMk cId="3766221615" sldId="362"/>
            <ac:spMk id="41" creationId="{A107C34F-2547-4A12-BF40-C90E7059D5A9}"/>
          </ac:spMkLst>
        </pc:spChg>
        <pc:spChg chg="mod">
          <ac:chgData name="Mead, Steven" userId="f4ab466b-df44-4c28-8ef2-9a3c4663d748" providerId="ADAL" clId="{1CE41354-1274-412F-B989-6E0923CCC2E5}" dt="2022-10-21T11:33:46.790" v="162" actId="113"/>
          <ac:spMkLst>
            <pc:docMk/>
            <pc:sldMk cId="3766221615" sldId="362"/>
            <ac:spMk id="42" creationId="{9189804D-5D88-41BC-9FA3-C17FB8CC6938}"/>
          </ac:spMkLst>
        </pc:spChg>
        <pc:spChg chg="mod">
          <ac:chgData name="Mead, Steven" userId="f4ab466b-df44-4c28-8ef2-9a3c4663d748" providerId="ADAL" clId="{1CE41354-1274-412F-B989-6E0923CCC2E5}" dt="2022-10-21T11:33:46.790" v="162" actId="113"/>
          <ac:spMkLst>
            <pc:docMk/>
            <pc:sldMk cId="3766221615" sldId="362"/>
            <ac:spMk id="43" creationId="{BA14A7D5-64F3-410A-91F9-E3DEB5BB4116}"/>
          </ac:spMkLst>
        </pc:spChg>
        <pc:spChg chg="mod">
          <ac:chgData name="Mead, Steven" userId="f4ab466b-df44-4c28-8ef2-9a3c4663d748" providerId="ADAL" clId="{1CE41354-1274-412F-B989-6E0923CCC2E5}" dt="2022-10-21T11:33:46.790" v="162" actId="113"/>
          <ac:spMkLst>
            <pc:docMk/>
            <pc:sldMk cId="3766221615" sldId="362"/>
            <ac:spMk id="44" creationId="{8C721D34-0C86-4A9B-AE39-1FB7A9F7BBF4}"/>
          </ac:spMkLst>
        </pc:spChg>
        <pc:spChg chg="mod">
          <ac:chgData name="Mead, Steven" userId="f4ab466b-df44-4c28-8ef2-9a3c4663d748" providerId="ADAL" clId="{1CE41354-1274-412F-B989-6E0923CCC2E5}" dt="2022-10-21T11:33:46.790" v="162" actId="113"/>
          <ac:spMkLst>
            <pc:docMk/>
            <pc:sldMk cId="3766221615" sldId="362"/>
            <ac:spMk id="45" creationId="{B4F6D165-6030-422C-9714-6F411E42EA8B}"/>
          </ac:spMkLst>
        </pc:spChg>
        <pc:spChg chg="mod">
          <ac:chgData name="Mead, Steven" userId="f4ab466b-df44-4c28-8ef2-9a3c4663d748" providerId="ADAL" clId="{1CE41354-1274-412F-B989-6E0923CCC2E5}" dt="2022-10-21T11:33:46.790" v="162" actId="113"/>
          <ac:spMkLst>
            <pc:docMk/>
            <pc:sldMk cId="3766221615" sldId="362"/>
            <ac:spMk id="46" creationId="{56712602-B193-490C-BE50-2A528491BB43}"/>
          </ac:spMkLst>
        </pc:spChg>
        <pc:spChg chg="mod">
          <ac:chgData name="Mead, Steven" userId="f4ab466b-df44-4c28-8ef2-9a3c4663d748" providerId="ADAL" clId="{1CE41354-1274-412F-B989-6E0923CCC2E5}" dt="2022-10-21T11:33:46.790" v="162" actId="113"/>
          <ac:spMkLst>
            <pc:docMk/>
            <pc:sldMk cId="3766221615" sldId="362"/>
            <ac:spMk id="47" creationId="{677BF7B0-2F6F-4EBF-AE10-2FC0C1E8996A}"/>
          </ac:spMkLst>
        </pc:spChg>
        <pc:spChg chg="mod">
          <ac:chgData name="Mead, Steven" userId="f4ab466b-df44-4c28-8ef2-9a3c4663d748" providerId="ADAL" clId="{1CE41354-1274-412F-B989-6E0923CCC2E5}" dt="2022-10-21T11:33:46.790" v="162" actId="113"/>
          <ac:spMkLst>
            <pc:docMk/>
            <pc:sldMk cId="3766221615" sldId="362"/>
            <ac:spMk id="48" creationId="{13BB31AC-7708-4D55-8A15-9216E886A786}"/>
          </ac:spMkLst>
        </pc:spChg>
        <pc:spChg chg="mod">
          <ac:chgData name="Mead, Steven" userId="f4ab466b-df44-4c28-8ef2-9a3c4663d748" providerId="ADAL" clId="{1CE41354-1274-412F-B989-6E0923CCC2E5}" dt="2022-10-21T11:33:46.790" v="162" actId="113"/>
          <ac:spMkLst>
            <pc:docMk/>
            <pc:sldMk cId="3766221615" sldId="362"/>
            <ac:spMk id="49" creationId="{6886617E-7F75-41B1-84BF-0D1484F8512E}"/>
          </ac:spMkLst>
        </pc:spChg>
        <pc:spChg chg="mod">
          <ac:chgData name="Mead, Steven" userId="f4ab466b-df44-4c28-8ef2-9a3c4663d748" providerId="ADAL" clId="{1CE41354-1274-412F-B989-6E0923CCC2E5}" dt="2022-10-21T11:33:46.790" v="162" actId="113"/>
          <ac:spMkLst>
            <pc:docMk/>
            <pc:sldMk cId="3766221615" sldId="362"/>
            <ac:spMk id="50" creationId="{5C78622E-EFA5-4C09-9C15-478D5688FBDF}"/>
          </ac:spMkLst>
        </pc:spChg>
        <pc:spChg chg="mod">
          <ac:chgData name="Mead, Steven" userId="f4ab466b-df44-4c28-8ef2-9a3c4663d748" providerId="ADAL" clId="{1CE41354-1274-412F-B989-6E0923CCC2E5}" dt="2022-10-21T11:33:46.790" v="162" actId="113"/>
          <ac:spMkLst>
            <pc:docMk/>
            <pc:sldMk cId="3766221615" sldId="362"/>
            <ac:spMk id="51" creationId="{9E3986EF-C6BA-4347-8FD9-75674AB03678}"/>
          </ac:spMkLst>
        </pc:spChg>
        <pc:spChg chg="mod">
          <ac:chgData name="Mead, Steven" userId="f4ab466b-df44-4c28-8ef2-9a3c4663d748" providerId="ADAL" clId="{1CE41354-1274-412F-B989-6E0923CCC2E5}" dt="2022-10-21T11:33:46.790" v="162" actId="113"/>
          <ac:spMkLst>
            <pc:docMk/>
            <pc:sldMk cId="3766221615" sldId="362"/>
            <ac:spMk id="52" creationId="{1985A1DA-614E-4172-8B98-F5125AA5C7B7}"/>
          </ac:spMkLst>
        </pc:spChg>
        <pc:spChg chg="mod">
          <ac:chgData name="Mead, Steven" userId="f4ab466b-df44-4c28-8ef2-9a3c4663d748" providerId="ADAL" clId="{1CE41354-1274-412F-B989-6E0923CCC2E5}" dt="2022-10-21T11:33:46.790" v="162" actId="113"/>
          <ac:spMkLst>
            <pc:docMk/>
            <pc:sldMk cId="3766221615" sldId="362"/>
            <ac:spMk id="53" creationId="{E82B9C8A-392C-42EC-A5CF-AF92C68512FD}"/>
          </ac:spMkLst>
        </pc:spChg>
        <pc:spChg chg="mod">
          <ac:chgData name="Mead, Steven" userId="f4ab466b-df44-4c28-8ef2-9a3c4663d748" providerId="ADAL" clId="{1CE41354-1274-412F-B989-6E0923CCC2E5}" dt="2022-10-21T11:33:46.790" v="162" actId="113"/>
          <ac:spMkLst>
            <pc:docMk/>
            <pc:sldMk cId="3766221615" sldId="362"/>
            <ac:spMk id="54" creationId="{2EEAE5CF-5A9E-45E7-8284-DE62953002B5}"/>
          </ac:spMkLst>
        </pc:spChg>
        <pc:spChg chg="mod">
          <ac:chgData name="Mead, Steven" userId="f4ab466b-df44-4c28-8ef2-9a3c4663d748" providerId="ADAL" clId="{1CE41354-1274-412F-B989-6E0923CCC2E5}" dt="2022-10-21T11:33:46.790" v="162" actId="113"/>
          <ac:spMkLst>
            <pc:docMk/>
            <pc:sldMk cId="3766221615" sldId="362"/>
            <ac:spMk id="55" creationId="{2F749B6F-26E2-4D2A-8273-8F6560A6D17A}"/>
          </ac:spMkLst>
        </pc:spChg>
        <pc:spChg chg="mod">
          <ac:chgData name="Mead, Steven" userId="f4ab466b-df44-4c28-8ef2-9a3c4663d748" providerId="ADAL" clId="{1CE41354-1274-412F-B989-6E0923CCC2E5}" dt="2022-10-21T11:33:46.790" v="162" actId="113"/>
          <ac:spMkLst>
            <pc:docMk/>
            <pc:sldMk cId="3766221615" sldId="362"/>
            <ac:spMk id="56" creationId="{6D8A0272-5B57-42BF-A721-8B06B1544FB2}"/>
          </ac:spMkLst>
        </pc:spChg>
        <pc:spChg chg="mod">
          <ac:chgData name="Mead, Steven" userId="f4ab466b-df44-4c28-8ef2-9a3c4663d748" providerId="ADAL" clId="{1CE41354-1274-412F-B989-6E0923CCC2E5}" dt="2022-10-21T11:33:46.790" v="162" actId="113"/>
          <ac:spMkLst>
            <pc:docMk/>
            <pc:sldMk cId="3766221615" sldId="362"/>
            <ac:spMk id="57" creationId="{8AFF7A47-541B-468B-B21A-5D8AE22572C3}"/>
          </ac:spMkLst>
        </pc:spChg>
        <pc:spChg chg="mod">
          <ac:chgData name="Mead, Steven" userId="f4ab466b-df44-4c28-8ef2-9a3c4663d748" providerId="ADAL" clId="{1CE41354-1274-412F-B989-6E0923CCC2E5}" dt="2022-10-21T11:33:46.790" v="162" actId="113"/>
          <ac:spMkLst>
            <pc:docMk/>
            <pc:sldMk cId="3766221615" sldId="362"/>
            <ac:spMk id="58" creationId="{9F4FCACB-1267-4F34-8EA2-C6B4020C21A6}"/>
          </ac:spMkLst>
        </pc:spChg>
        <pc:spChg chg="mod">
          <ac:chgData name="Mead, Steven" userId="f4ab466b-df44-4c28-8ef2-9a3c4663d748" providerId="ADAL" clId="{1CE41354-1274-412F-B989-6E0923CCC2E5}" dt="2022-10-21T11:33:46.790" v="162" actId="113"/>
          <ac:spMkLst>
            <pc:docMk/>
            <pc:sldMk cId="3766221615" sldId="362"/>
            <ac:spMk id="59" creationId="{FB39EB0B-2D38-4E02-841F-AD4C0ADAF290}"/>
          </ac:spMkLst>
        </pc:spChg>
        <pc:spChg chg="mod">
          <ac:chgData name="Mead, Steven" userId="f4ab466b-df44-4c28-8ef2-9a3c4663d748" providerId="ADAL" clId="{1CE41354-1274-412F-B989-6E0923CCC2E5}" dt="2022-10-21T11:33:46.790" v="162" actId="113"/>
          <ac:spMkLst>
            <pc:docMk/>
            <pc:sldMk cId="3766221615" sldId="362"/>
            <ac:spMk id="65" creationId="{B987CCC8-2DDA-4F0B-8FCE-6E03EEF13814}"/>
          </ac:spMkLst>
        </pc:spChg>
        <pc:spChg chg="mod">
          <ac:chgData name="Mead, Steven" userId="f4ab466b-df44-4c28-8ef2-9a3c4663d748" providerId="ADAL" clId="{1CE41354-1274-412F-B989-6E0923CCC2E5}" dt="2022-10-21T11:33:46.790" v="162" actId="113"/>
          <ac:spMkLst>
            <pc:docMk/>
            <pc:sldMk cId="3766221615" sldId="362"/>
            <ac:spMk id="66" creationId="{E5D27976-E640-40DB-8A73-2A5747EF8C9A}"/>
          </ac:spMkLst>
        </pc:spChg>
        <pc:spChg chg="add mod">
          <ac:chgData name="Mead, Steven" userId="f4ab466b-df44-4c28-8ef2-9a3c4663d748" providerId="ADAL" clId="{1CE41354-1274-412F-B989-6E0923CCC2E5}" dt="2022-10-21T11:40:12.969" v="349"/>
          <ac:spMkLst>
            <pc:docMk/>
            <pc:sldMk cId="3766221615" sldId="362"/>
            <ac:spMk id="72" creationId="{A512C001-378D-4303-96B2-0CE07CB2B5E5}"/>
          </ac:spMkLst>
        </pc:spChg>
        <pc:spChg chg="add mod">
          <ac:chgData name="Mead, Steven" userId="f4ab466b-df44-4c28-8ef2-9a3c4663d748" providerId="ADAL" clId="{1CE41354-1274-412F-B989-6E0923CCC2E5}" dt="2022-10-21T11:40:12.969" v="349"/>
          <ac:spMkLst>
            <pc:docMk/>
            <pc:sldMk cId="3766221615" sldId="362"/>
            <ac:spMk id="79" creationId="{2DD0FE45-252B-462F-90B1-F178A1358A35}"/>
          </ac:spMkLst>
        </pc:spChg>
      </pc:sldChg>
      <pc:sldChg chg="modSp del">
        <pc:chgData name="Mead, Steven" userId="f4ab466b-df44-4c28-8ef2-9a3c4663d748" providerId="ADAL" clId="{1CE41354-1274-412F-B989-6E0923CCC2E5}" dt="2022-10-21T11:23:33.906" v="46" actId="47"/>
        <pc:sldMkLst>
          <pc:docMk/>
          <pc:sldMk cId="2412706842" sldId="378"/>
        </pc:sldMkLst>
        <pc:spChg chg="mod">
          <ac:chgData name="Mead, Steven" userId="f4ab466b-df44-4c28-8ef2-9a3c4663d748" providerId="ADAL" clId="{1CE41354-1274-412F-B989-6E0923CCC2E5}" dt="2022-10-21T11:22:59.421" v="0"/>
          <ac:spMkLst>
            <pc:docMk/>
            <pc:sldMk cId="2412706842" sldId="378"/>
            <ac:spMk id="3" creationId="{32DFE1A9-83D1-4AE2-81A1-AD082311A990}"/>
          </ac:spMkLst>
        </pc:spChg>
      </pc:sldChg>
      <pc:sldChg chg="addSp delSp modSp mod chgLayout">
        <pc:chgData name="Mead, Steven" userId="f4ab466b-df44-4c28-8ef2-9a3c4663d748" providerId="ADAL" clId="{1CE41354-1274-412F-B989-6E0923CCC2E5}" dt="2022-10-21T11:40:17.800" v="351"/>
        <pc:sldMkLst>
          <pc:docMk/>
          <pc:sldMk cId="3866491737" sldId="379"/>
        </pc:sldMkLst>
        <pc:spChg chg="mod ord">
          <ac:chgData name="Mead, Steven" userId="f4ab466b-df44-4c28-8ef2-9a3c4663d748" providerId="ADAL" clId="{1CE41354-1274-412F-B989-6E0923CCC2E5}" dt="2022-10-21T11:24:14.251" v="57" actId="700"/>
          <ac:spMkLst>
            <pc:docMk/>
            <pc:sldMk cId="3866491737" sldId="379"/>
            <ac:spMk id="2" creationId="{7AD8DF13-5A36-46B8-B7FC-258AFFDA042C}"/>
          </ac:spMkLst>
        </pc:spChg>
        <pc:spChg chg="add del mod ord">
          <ac:chgData name="Mead, Steven" userId="f4ab466b-df44-4c28-8ef2-9a3c4663d748" providerId="ADAL" clId="{1CE41354-1274-412F-B989-6E0923CCC2E5}" dt="2022-10-21T11:24:40.011" v="59" actId="478"/>
          <ac:spMkLst>
            <pc:docMk/>
            <pc:sldMk cId="3866491737" sldId="379"/>
            <ac:spMk id="3" creationId="{E9BD871D-3EDD-46ED-B6C0-76978D217172}"/>
          </ac:spMkLst>
        </pc:spChg>
        <pc:spChg chg="mod">
          <ac:chgData name="Mead, Steven" userId="f4ab466b-df44-4c28-8ef2-9a3c4663d748" providerId="ADAL" clId="{1CE41354-1274-412F-B989-6E0923CCC2E5}" dt="2022-10-21T11:34:48.838" v="170" actId="14100"/>
          <ac:spMkLst>
            <pc:docMk/>
            <pc:sldMk cId="3866491737" sldId="379"/>
            <ac:spMk id="5" creationId="{1B0B1FD7-2974-47D6-9E77-610E788B0CA0}"/>
          </ac:spMkLst>
        </pc:spChg>
        <pc:spChg chg="add mod">
          <ac:chgData name="Mead, Steven" userId="f4ab466b-df44-4c28-8ef2-9a3c4663d748" providerId="ADAL" clId="{1CE41354-1274-412F-B989-6E0923CCC2E5}" dt="2022-10-21T11:40:17.800" v="351"/>
          <ac:spMkLst>
            <pc:docMk/>
            <pc:sldMk cId="3866491737" sldId="379"/>
            <ac:spMk id="14" creationId="{173B6082-076F-404B-8CE4-C8AC2DE3F4BB}"/>
          </ac:spMkLst>
        </pc:spChg>
        <pc:spChg chg="add mod">
          <ac:chgData name="Mead, Steven" userId="f4ab466b-df44-4c28-8ef2-9a3c4663d748" providerId="ADAL" clId="{1CE41354-1274-412F-B989-6E0923CCC2E5}" dt="2022-10-21T11:40:17.800" v="351"/>
          <ac:spMkLst>
            <pc:docMk/>
            <pc:sldMk cId="3866491737" sldId="379"/>
            <ac:spMk id="15" creationId="{E9346892-714D-4257-8999-B73BF8245E8B}"/>
          </ac:spMkLst>
        </pc:spChg>
        <pc:grpChg chg="mod">
          <ac:chgData name="Mead, Steven" userId="f4ab466b-df44-4c28-8ef2-9a3c4663d748" providerId="ADAL" clId="{1CE41354-1274-412F-B989-6E0923CCC2E5}" dt="2022-10-21T11:35:00.330" v="172" actId="1076"/>
          <ac:grpSpMkLst>
            <pc:docMk/>
            <pc:sldMk cId="3866491737" sldId="379"/>
            <ac:grpSpMk id="4" creationId="{672A0626-D699-48B6-A7E4-111611F5A331}"/>
          </ac:grpSpMkLst>
        </pc:grpChg>
        <pc:grpChg chg="mod">
          <ac:chgData name="Mead, Steven" userId="f4ab466b-df44-4c28-8ef2-9a3c4663d748" providerId="ADAL" clId="{1CE41354-1274-412F-B989-6E0923CCC2E5}" dt="2022-10-21T11:35:08.474" v="173" actId="1076"/>
          <ac:grpSpMkLst>
            <pc:docMk/>
            <pc:sldMk cId="3866491737" sldId="379"/>
            <ac:grpSpMk id="8" creationId="{E3226162-B843-421E-B10B-244A2863C368}"/>
          </ac:grpSpMkLst>
        </pc:grpChg>
        <pc:grpChg chg="mod">
          <ac:chgData name="Mead, Steven" userId="f4ab466b-df44-4c28-8ef2-9a3c4663d748" providerId="ADAL" clId="{1CE41354-1274-412F-B989-6E0923CCC2E5}" dt="2022-10-21T11:34:55.408" v="171" actId="1076"/>
          <ac:grpSpMkLst>
            <pc:docMk/>
            <pc:sldMk cId="3866491737" sldId="379"/>
            <ac:grpSpMk id="11" creationId="{03BA4502-63C9-4180-909F-3A0B7AFEA9AF}"/>
          </ac:grpSpMkLst>
        </pc:grpChg>
      </pc:sldChg>
      <pc:sldChg chg="addSp modSp mod modAnim chgLayout">
        <pc:chgData name="Mead, Steven" userId="f4ab466b-df44-4c28-8ef2-9a3c4663d748" providerId="ADAL" clId="{1CE41354-1274-412F-B989-6E0923CCC2E5}" dt="2022-10-21T11:40:19.728" v="352"/>
        <pc:sldMkLst>
          <pc:docMk/>
          <pc:sldMk cId="1723363587" sldId="380"/>
        </pc:sldMkLst>
        <pc:spChg chg="mod ord">
          <ac:chgData name="Mead, Steven" userId="f4ab466b-df44-4c28-8ef2-9a3c4663d748" providerId="ADAL" clId="{1CE41354-1274-412F-B989-6E0923CCC2E5}" dt="2022-10-21T11:24:14.251" v="57" actId="700"/>
          <ac:spMkLst>
            <pc:docMk/>
            <pc:sldMk cId="1723363587" sldId="380"/>
            <ac:spMk id="2" creationId="{EE377F41-420E-4E87-B710-D50B5350DC16}"/>
          </ac:spMkLst>
        </pc:spChg>
        <pc:spChg chg="mod ord">
          <ac:chgData name="Mead, Steven" userId="f4ab466b-df44-4c28-8ef2-9a3c4663d748" providerId="ADAL" clId="{1CE41354-1274-412F-B989-6E0923CCC2E5}" dt="2022-10-21T11:24:14.251" v="57" actId="700"/>
          <ac:spMkLst>
            <pc:docMk/>
            <pc:sldMk cId="1723363587" sldId="380"/>
            <ac:spMk id="3" creationId="{5C886D84-F097-4833-A543-73FB17847AC6}"/>
          </ac:spMkLst>
        </pc:spChg>
        <pc:spChg chg="mod">
          <ac:chgData name="Mead, Steven" userId="f4ab466b-df44-4c28-8ef2-9a3c4663d748" providerId="ADAL" clId="{1CE41354-1274-412F-B989-6E0923CCC2E5}" dt="2022-10-21T11:35:20.551" v="175" actId="14100"/>
          <ac:spMkLst>
            <pc:docMk/>
            <pc:sldMk cId="1723363587" sldId="380"/>
            <ac:spMk id="5" creationId="{39298E19-A527-4C6D-8532-3C464B5B891E}"/>
          </ac:spMkLst>
        </pc:spChg>
        <pc:spChg chg="mod">
          <ac:chgData name="Mead, Steven" userId="f4ab466b-df44-4c28-8ef2-9a3c4663d748" providerId="ADAL" clId="{1CE41354-1274-412F-B989-6E0923CCC2E5}" dt="2022-10-21T11:36:49.666" v="180" actId="164"/>
          <ac:spMkLst>
            <pc:docMk/>
            <pc:sldMk cId="1723363587" sldId="380"/>
            <ac:spMk id="6" creationId="{41E807DE-06B7-41A7-88AC-7794263E74ED}"/>
          </ac:spMkLst>
        </pc:spChg>
        <pc:spChg chg="mod">
          <ac:chgData name="Mead, Steven" userId="f4ab466b-df44-4c28-8ef2-9a3c4663d748" providerId="ADAL" clId="{1CE41354-1274-412F-B989-6E0923CCC2E5}" dt="2022-10-21T11:36:54.424" v="181" actId="164"/>
          <ac:spMkLst>
            <pc:docMk/>
            <pc:sldMk cId="1723363587" sldId="380"/>
            <ac:spMk id="8" creationId="{939B0738-BBC3-45D5-A1A7-B3E87677CF1B}"/>
          </ac:spMkLst>
        </pc:spChg>
        <pc:spChg chg="add mod">
          <ac:chgData name="Mead, Steven" userId="f4ab466b-df44-4c28-8ef2-9a3c4663d748" providerId="ADAL" clId="{1CE41354-1274-412F-B989-6E0923CCC2E5}" dt="2022-10-21T11:40:19.728" v="352"/>
          <ac:spMkLst>
            <pc:docMk/>
            <pc:sldMk cId="1723363587" sldId="380"/>
            <ac:spMk id="11" creationId="{8799FE82-1D3D-4A24-A073-498153A0D492}"/>
          </ac:spMkLst>
        </pc:spChg>
        <pc:spChg chg="add mod">
          <ac:chgData name="Mead, Steven" userId="f4ab466b-df44-4c28-8ef2-9a3c4663d748" providerId="ADAL" clId="{1CE41354-1274-412F-B989-6E0923CCC2E5}" dt="2022-10-21T11:40:19.728" v="352"/>
          <ac:spMkLst>
            <pc:docMk/>
            <pc:sldMk cId="1723363587" sldId="380"/>
            <ac:spMk id="12" creationId="{0B979E86-4EF8-4ED0-B06F-8CBBBA812793}"/>
          </ac:spMkLst>
        </pc:spChg>
        <pc:grpChg chg="add mod">
          <ac:chgData name="Mead, Steven" userId="f4ab466b-df44-4c28-8ef2-9a3c4663d748" providerId="ADAL" clId="{1CE41354-1274-412F-B989-6E0923CCC2E5}" dt="2022-10-21T11:36:49.666" v="180" actId="164"/>
          <ac:grpSpMkLst>
            <pc:docMk/>
            <pc:sldMk cId="1723363587" sldId="380"/>
            <ac:grpSpMk id="4" creationId="{11E023A2-45B1-4874-859B-BCFB80AA98B6}"/>
          </ac:grpSpMkLst>
        </pc:grpChg>
        <pc:grpChg chg="add mod">
          <ac:chgData name="Mead, Steven" userId="f4ab466b-df44-4c28-8ef2-9a3c4663d748" providerId="ADAL" clId="{1CE41354-1274-412F-B989-6E0923CCC2E5}" dt="2022-10-21T11:36:54.424" v="181" actId="164"/>
          <ac:grpSpMkLst>
            <pc:docMk/>
            <pc:sldMk cId="1723363587" sldId="380"/>
            <ac:grpSpMk id="10" creationId="{54BD3D9B-84E3-4B35-9016-EAAA43FCD8AA}"/>
          </ac:grpSpMkLst>
        </pc:grpChg>
        <pc:cxnChg chg="mod">
          <ac:chgData name="Mead, Steven" userId="f4ab466b-df44-4c28-8ef2-9a3c4663d748" providerId="ADAL" clId="{1CE41354-1274-412F-B989-6E0923CCC2E5}" dt="2022-10-21T11:36:49.666" v="180" actId="164"/>
          <ac:cxnSpMkLst>
            <pc:docMk/>
            <pc:sldMk cId="1723363587" sldId="380"/>
            <ac:cxnSpMk id="7" creationId="{B02A1CE6-1394-454B-BE20-FBB40CCD8D01}"/>
          </ac:cxnSpMkLst>
        </pc:cxnChg>
        <pc:cxnChg chg="mod">
          <ac:chgData name="Mead, Steven" userId="f4ab466b-df44-4c28-8ef2-9a3c4663d748" providerId="ADAL" clId="{1CE41354-1274-412F-B989-6E0923CCC2E5}" dt="2022-10-21T11:36:54.424" v="181" actId="164"/>
          <ac:cxnSpMkLst>
            <pc:docMk/>
            <pc:sldMk cId="1723363587" sldId="380"/>
            <ac:cxnSpMk id="9" creationId="{9967076A-6524-41D7-B50B-6BFA0695319B}"/>
          </ac:cxnSpMkLst>
        </pc:cxnChg>
      </pc:sldChg>
      <pc:sldChg chg="addSp modSp mod modClrScheme chgLayout">
        <pc:chgData name="Mead, Steven" userId="f4ab466b-df44-4c28-8ef2-9a3c4663d748" providerId="ADAL" clId="{1CE41354-1274-412F-B989-6E0923CCC2E5}" dt="2022-10-21T11:40:21.347" v="353"/>
        <pc:sldMkLst>
          <pc:docMk/>
          <pc:sldMk cId="1520986797" sldId="381"/>
        </pc:sldMkLst>
        <pc:spChg chg="mod ord">
          <ac:chgData name="Mead, Steven" userId="f4ab466b-df44-4c28-8ef2-9a3c4663d748" providerId="ADAL" clId="{1CE41354-1274-412F-B989-6E0923CCC2E5}" dt="2022-10-21T11:25:10.567" v="61" actId="700"/>
          <ac:spMkLst>
            <pc:docMk/>
            <pc:sldMk cId="1520986797" sldId="381"/>
            <ac:spMk id="2" creationId="{D865E6D8-0B98-40D9-BB12-55EB986EEE98}"/>
          </ac:spMkLst>
        </pc:spChg>
        <pc:spChg chg="mod ord">
          <ac:chgData name="Mead, Steven" userId="f4ab466b-df44-4c28-8ef2-9a3c4663d748" providerId="ADAL" clId="{1CE41354-1274-412F-B989-6E0923CCC2E5}" dt="2022-10-21T11:25:10.567" v="61" actId="700"/>
          <ac:spMkLst>
            <pc:docMk/>
            <pc:sldMk cId="1520986797" sldId="381"/>
            <ac:spMk id="4" creationId="{247DDF9F-ACE3-4E84-8F20-C06AA839E704}"/>
          </ac:spMkLst>
        </pc:spChg>
        <pc:spChg chg="add mod">
          <ac:chgData name="Mead, Steven" userId="f4ab466b-df44-4c28-8ef2-9a3c4663d748" providerId="ADAL" clId="{1CE41354-1274-412F-B989-6E0923CCC2E5}" dt="2022-10-21T11:40:21.347" v="353"/>
          <ac:spMkLst>
            <pc:docMk/>
            <pc:sldMk cId="1520986797" sldId="381"/>
            <ac:spMk id="5" creationId="{66A6E5A0-1290-4577-B794-ABA5708CAE49}"/>
          </ac:spMkLst>
        </pc:spChg>
        <pc:spChg chg="add mod">
          <ac:chgData name="Mead, Steven" userId="f4ab466b-df44-4c28-8ef2-9a3c4663d748" providerId="ADAL" clId="{1CE41354-1274-412F-B989-6E0923CCC2E5}" dt="2022-10-21T11:40:21.347" v="353"/>
          <ac:spMkLst>
            <pc:docMk/>
            <pc:sldMk cId="1520986797" sldId="381"/>
            <ac:spMk id="6" creationId="{8568A6EA-CE51-41EE-9205-2481BAC6FDD1}"/>
          </ac:spMkLst>
        </pc:spChg>
      </pc:sldChg>
      <pc:sldChg chg="addSp modSp mod chgLayout">
        <pc:chgData name="Mead, Steven" userId="f4ab466b-df44-4c28-8ef2-9a3c4663d748" providerId="ADAL" clId="{1CE41354-1274-412F-B989-6E0923CCC2E5}" dt="2022-11-21T10:25:47.176" v="1803" actId="20577"/>
        <pc:sldMkLst>
          <pc:docMk/>
          <pc:sldMk cId="3706157408" sldId="382"/>
        </pc:sldMkLst>
        <pc:spChg chg="mod ord">
          <ac:chgData name="Mead, Steven" userId="f4ab466b-df44-4c28-8ef2-9a3c4663d748" providerId="ADAL" clId="{1CE41354-1274-412F-B989-6E0923CCC2E5}" dt="2022-10-21T11:24:14.251" v="57" actId="700"/>
          <ac:spMkLst>
            <pc:docMk/>
            <pc:sldMk cId="3706157408" sldId="382"/>
            <ac:spMk id="4" creationId="{D02EFE14-7A05-4B8A-B444-AC34FD0146E1}"/>
          </ac:spMkLst>
        </pc:spChg>
        <pc:spChg chg="mod ord">
          <ac:chgData name="Mead, Steven" userId="f4ab466b-df44-4c28-8ef2-9a3c4663d748" providerId="ADAL" clId="{1CE41354-1274-412F-B989-6E0923CCC2E5}" dt="2022-11-21T10:25:47.176" v="1803" actId="20577"/>
          <ac:spMkLst>
            <pc:docMk/>
            <pc:sldMk cId="3706157408" sldId="382"/>
            <ac:spMk id="5" creationId="{E5917BCE-EDE2-4433-BBC6-839B86884565}"/>
          </ac:spMkLst>
        </pc:spChg>
        <pc:spChg chg="add mod">
          <ac:chgData name="Mead, Steven" userId="f4ab466b-df44-4c28-8ef2-9a3c4663d748" providerId="ADAL" clId="{1CE41354-1274-412F-B989-6E0923CCC2E5}" dt="2022-10-21T11:40:22.742" v="354"/>
          <ac:spMkLst>
            <pc:docMk/>
            <pc:sldMk cId="3706157408" sldId="382"/>
            <ac:spMk id="6" creationId="{904AC44A-2A31-4C59-BA40-CDC71ACBA1F8}"/>
          </ac:spMkLst>
        </pc:spChg>
        <pc:spChg chg="add mod">
          <ac:chgData name="Mead, Steven" userId="f4ab466b-df44-4c28-8ef2-9a3c4663d748" providerId="ADAL" clId="{1CE41354-1274-412F-B989-6E0923CCC2E5}" dt="2022-10-21T11:40:22.742" v="354"/>
          <ac:spMkLst>
            <pc:docMk/>
            <pc:sldMk cId="3706157408" sldId="382"/>
            <ac:spMk id="7" creationId="{9DA15A33-9330-4A18-8BB1-8D68DFA665EB}"/>
          </ac:spMkLst>
        </pc:spChg>
      </pc:sldChg>
      <pc:sldChg chg="addSp delSp modSp mod delAnim chgLayout">
        <pc:chgData name="Mead, Steven" userId="f4ab466b-df44-4c28-8ef2-9a3c4663d748" providerId="ADAL" clId="{1CE41354-1274-412F-B989-6E0923CCC2E5}" dt="2022-10-21T11:40:25.870" v="355"/>
        <pc:sldMkLst>
          <pc:docMk/>
          <pc:sldMk cId="213099386" sldId="383"/>
        </pc:sldMkLst>
        <pc:spChg chg="mod ord">
          <ac:chgData name="Mead, Steven" userId="f4ab466b-df44-4c28-8ef2-9a3c4663d748" providerId="ADAL" clId="{1CE41354-1274-412F-B989-6E0923CCC2E5}" dt="2022-10-21T11:24:14.251" v="57" actId="700"/>
          <ac:spMkLst>
            <pc:docMk/>
            <pc:sldMk cId="213099386" sldId="383"/>
            <ac:spMk id="2" creationId="{2D2ED010-F419-4CF8-8F36-1447BF9BB525}"/>
          </ac:spMkLst>
        </pc:spChg>
        <pc:spChg chg="del mod ord">
          <ac:chgData name="Mead, Steven" userId="f4ab466b-df44-4c28-8ef2-9a3c4663d748" providerId="ADAL" clId="{1CE41354-1274-412F-B989-6E0923CCC2E5}" dt="2022-10-21T11:25:58.010" v="64" actId="478"/>
          <ac:spMkLst>
            <pc:docMk/>
            <pc:sldMk cId="213099386" sldId="383"/>
            <ac:spMk id="3" creationId="{0BCD6D5A-9A2C-42AE-A980-0176ABC63C36}"/>
          </ac:spMkLst>
        </pc:spChg>
        <pc:spChg chg="add mod">
          <ac:chgData name="Mead, Steven" userId="f4ab466b-df44-4c28-8ef2-9a3c4663d748" providerId="ADAL" clId="{1CE41354-1274-412F-B989-6E0923CCC2E5}" dt="2022-10-21T11:26:25.805" v="82" actId="404"/>
          <ac:spMkLst>
            <pc:docMk/>
            <pc:sldMk cId="213099386" sldId="383"/>
            <ac:spMk id="4" creationId="{635F7849-4837-472A-9019-FB23E7D6651C}"/>
          </ac:spMkLst>
        </pc:spChg>
        <pc:spChg chg="add mod">
          <ac:chgData name="Mead, Steven" userId="f4ab466b-df44-4c28-8ef2-9a3c4663d748" providerId="ADAL" clId="{1CE41354-1274-412F-B989-6E0923CCC2E5}" dt="2022-10-21T11:40:25.870" v="355"/>
          <ac:spMkLst>
            <pc:docMk/>
            <pc:sldMk cId="213099386" sldId="383"/>
            <ac:spMk id="5" creationId="{EAD9F995-B92D-4578-99B3-2A2C2AFA1CD3}"/>
          </ac:spMkLst>
        </pc:spChg>
        <pc:spChg chg="add mod">
          <ac:chgData name="Mead, Steven" userId="f4ab466b-df44-4c28-8ef2-9a3c4663d748" providerId="ADAL" clId="{1CE41354-1274-412F-B989-6E0923CCC2E5}" dt="2022-10-21T11:40:25.870" v="355"/>
          <ac:spMkLst>
            <pc:docMk/>
            <pc:sldMk cId="213099386" sldId="383"/>
            <ac:spMk id="6" creationId="{0770DB1C-C86F-4E43-A6D4-C678079F1817}"/>
          </ac:spMkLst>
        </pc:spChg>
      </pc:sldChg>
      <pc:sldChg chg="addSp modSp mod chgLayout">
        <pc:chgData name="Mead, Steven" userId="f4ab466b-df44-4c28-8ef2-9a3c4663d748" providerId="ADAL" clId="{1CE41354-1274-412F-B989-6E0923CCC2E5}" dt="2022-10-21T11:40:27.239" v="356"/>
        <pc:sldMkLst>
          <pc:docMk/>
          <pc:sldMk cId="289298397" sldId="384"/>
        </pc:sldMkLst>
        <pc:spChg chg="mod ord">
          <ac:chgData name="Mead, Steven" userId="f4ab466b-df44-4c28-8ef2-9a3c4663d748" providerId="ADAL" clId="{1CE41354-1274-412F-B989-6E0923CCC2E5}" dt="2022-10-21T11:24:14.251" v="57" actId="700"/>
          <ac:spMkLst>
            <pc:docMk/>
            <pc:sldMk cId="289298397" sldId="384"/>
            <ac:spMk id="2" creationId="{68E0908D-9C11-46AC-902E-3A395655FDC5}"/>
          </ac:spMkLst>
        </pc:spChg>
        <pc:spChg chg="mod ord">
          <ac:chgData name="Mead, Steven" userId="f4ab466b-df44-4c28-8ef2-9a3c4663d748" providerId="ADAL" clId="{1CE41354-1274-412F-B989-6E0923CCC2E5}" dt="2022-10-21T11:26:40.336" v="84" actId="403"/>
          <ac:spMkLst>
            <pc:docMk/>
            <pc:sldMk cId="289298397" sldId="384"/>
            <ac:spMk id="3" creationId="{56AB632D-A3D4-4BE3-BCE7-71E443A60002}"/>
          </ac:spMkLst>
        </pc:spChg>
        <pc:spChg chg="add mod">
          <ac:chgData name="Mead, Steven" userId="f4ab466b-df44-4c28-8ef2-9a3c4663d748" providerId="ADAL" clId="{1CE41354-1274-412F-B989-6E0923CCC2E5}" dt="2022-10-21T11:40:27.239" v="356"/>
          <ac:spMkLst>
            <pc:docMk/>
            <pc:sldMk cId="289298397" sldId="384"/>
            <ac:spMk id="4" creationId="{AF540E97-8730-4600-9228-F5FDA660D391}"/>
          </ac:spMkLst>
        </pc:spChg>
        <pc:spChg chg="add mod">
          <ac:chgData name="Mead, Steven" userId="f4ab466b-df44-4c28-8ef2-9a3c4663d748" providerId="ADAL" clId="{1CE41354-1274-412F-B989-6E0923CCC2E5}" dt="2022-10-21T11:40:27.239" v="356"/>
          <ac:spMkLst>
            <pc:docMk/>
            <pc:sldMk cId="289298397" sldId="384"/>
            <ac:spMk id="5" creationId="{DD79164B-E290-444D-9718-45A83460277C}"/>
          </ac:spMkLst>
        </pc:spChg>
      </pc:sldChg>
      <pc:sldChg chg="addSp modSp mod chgLayout">
        <pc:chgData name="Mead, Steven" userId="f4ab466b-df44-4c28-8ef2-9a3c4663d748" providerId="ADAL" clId="{1CE41354-1274-412F-B989-6E0923CCC2E5}" dt="2022-10-21T11:40:29.254" v="357"/>
        <pc:sldMkLst>
          <pc:docMk/>
          <pc:sldMk cId="1226015978" sldId="385"/>
        </pc:sldMkLst>
        <pc:spChg chg="mod ord">
          <ac:chgData name="Mead, Steven" userId="f4ab466b-df44-4c28-8ef2-9a3c4663d748" providerId="ADAL" clId="{1CE41354-1274-412F-B989-6E0923CCC2E5}" dt="2022-10-21T11:24:14.251" v="57" actId="700"/>
          <ac:spMkLst>
            <pc:docMk/>
            <pc:sldMk cId="1226015978" sldId="385"/>
            <ac:spMk id="2" creationId="{EE14DB00-E2A9-493D-B067-1C402E89D1BB}"/>
          </ac:spMkLst>
        </pc:spChg>
        <pc:spChg chg="mod ord">
          <ac:chgData name="Mead, Steven" userId="f4ab466b-df44-4c28-8ef2-9a3c4663d748" providerId="ADAL" clId="{1CE41354-1274-412F-B989-6E0923CCC2E5}" dt="2022-10-21T11:27:34.753" v="91" actId="1076"/>
          <ac:spMkLst>
            <pc:docMk/>
            <pc:sldMk cId="1226015978" sldId="385"/>
            <ac:spMk id="3" creationId="{13AC2370-E335-4AC8-BA44-573760B51191}"/>
          </ac:spMkLst>
        </pc:spChg>
        <pc:spChg chg="add mod">
          <ac:chgData name="Mead, Steven" userId="f4ab466b-df44-4c28-8ef2-9a3c4663d748" providerId="ADAL" clId="{1CE41354-1274-412F-B989-6E0923CCC2E5}" dt="2022-10-21T11:40:29.254" v="357"/>
          <ac:spMkLst>
            <pc:docMk/>
            <pc:sldMk cId="1226015978" sldId="385"/>
            <ac:spMk id="6" creationId="{AE9258CF-FEED-4E06-81A5-2DBEAA761A1D}"/>
          </ac:spMkLst>
        </pc:spChg>
        <pc:spChg chg="add mod">
          <ac:chgData name="Mead, Steven" userId="f4ab466b-df44-4c28-8ef2-9a3c4663d748" providerId="ADAL" clId="{1CE41354-1274-412F-B989-6E0923CCC2E5}" dt="2022-10-21T11:40:29.254" v="357"/>
          <ac:spMkLst>
            <pc:docMk/>
            <pc:sldMk cId="1226015978" sldId="385"/>
            <ac:spMk id="7" creationId="{578A09D9-2532-4E09-92AD-118FF71D1481}"/>
          </ac:spMkLst>
        </pc:spChg>
        <pc:spChg chg="mod">
          <ac:chgData name="Mead, Steven" userId="f4ab466b-df44-4c28-8ef2-9a3c4663d748" providerId="ADAL" clId="{1CE41354-1274-412F-B989-6E0923CCC2E5}" dt="2022-10-21T11:28:17.251" v="102" actId="1076"/>
          <ac:spMkLst>
            <pc:docMk/>
            <pc:sldMk cId="1226015978" sldId="385"/>
            <ac:spMk id="9" creationId="{E1C2F88F-E6D7-4718-A627-64E83CFE2B11}"/>
          </ac:spMkLst>
        </pc:spChg>
        <pc:spChg chg="mod">
          <ac:chgData name="Mead, Steven" userId="f4ab466b-df44-4c28-8ef2-9a3c4663d748" providerId="ADAL" clId="{1CE41354-1274-412F-B989-6E0923CCC2E5}" dt="2022-10-21T11:28:24.956" v="103" actId="1076"/>
          <ac:spMkLst>
            <pc:docMk/>
            <pc:sldMk cId="1226015978" sldId="385"/>
            <ac:spMk id="10" creationId="{C15F6C56-4E74-40CB-BB17-C908A3B55C04}"/>
          </ac:spMkLst>
        </pc:spChg>
      </pc:sldChg>
      <pc:sldChg chg="addSp modSp mod chgLayout">
        <pc:chgData name="Mead, Steven" userId="f4ab466b-df44-4c28-8ef2-9a3c4663d748" providerId="ADAL" clId="{1CE41354-1274-412F-B989-6E0923CCC2E5}" dt="2022-11-21T11:04:46.994" v="1972" actId="1076"/>
        <pc:sldMkLst>
          <pc:docMk/>
          <pc:sldMk cId="2516314641" sldId="386"/>
        </pc:sldMkLst>
        <pc:spChg chg="mod ord">
          <ac:chgData name="Mead, Steven" userId="f4ab466b-df44-4c28-8ef2-9a3c4663d748" providerId="ADAL" clId="{1CE41354-1274-412F-B989-6E0923CCC2E5}" dt="2022-10-21T11:24:14.251" v="57" actId="700"/>
          <ac:spMkLst>
            <pc:docMk/>
            <pc:sldMk cId="2516314641" sldId="386"/>
            <ac:spMk id="2" creationId="{E95B5B20-E5C4-457E-ADF6-6C93A388F0FD}"/>
          </ac:spMkLst>
        </pc:spChg>
        <pc:spChg chg="mod ord">
          <ac:chgData name="Mead, Steven" userId="f4ab466b-df44-4c28-8ef2-9a3c4663d748" providerId="ADAL" clId="{1CE41354-1274-412F-B989-6E0923CCC2E5}" dt="2022-11-21T11:04:40.391" v="1971" actId="403"/>
          <ac:spMkLst>
            <pc:docMk/>
            <pc:sldMk cId="2516314641" sldId="386"/>
            <ac:spMk id="3" creationId="{BEACCB5C-5E58-4B05-BA2D-6DA15FF76FC4}"/>
          </ac:spMkLst>
        </pc:spChg>
        <pc:spChg chg="mod">
          <ac:chgData name="Mead, Steven" userId="f4ab466b-df44-4c28-8ef2-9a3c4663d748" providerId="ADAL" clId="{1CE41354-1274-412F-B989-6E0923CCC2E5}" dt="2022-11-21T11:04:46.994" v="1972" actId="1076"/>
          <ac:spMkLst>
            <pc:docMk/>
            <pc:sldMk cId="2516314641" sldId="386"/>
            <ac:spMk id="7" creationId="{93F9E403-0F46-474B-97F8-ADCE77F16A8A}"/>
          </ac:spMkLst>
        </pc:spChg>
        <pc:spChg chg="add mod">
          <ac:chgData name="Mead, Steven" userId="f4ab466b-df44-4c28-8ef2-9a3c4663d748" providerId="ADAL" clId="{1CE41354-1274-412F-B989-6E0923CCC2E5}" dt="2022-10-21T11:40:35.363" v="361"/>
          <ac:spMkLst>
            <pc:docMk/>
            <pc:sldMk cId="2516314641" sldId="386"/>
            <ac:spMk id="10" creationId="{85DF2363-FAF3-406E-A6FD-CF5AC1E07A9F}"/>
          </ac:spMkLst>
        </pc:spChg>
        <pc:spChg chg="add mod">
          <ac:chgData name="Mead, Steven" userId="f4ab466b-df44-4c28-8ef2-9a3c4663d748" providerId="ADAL" clId="{1CE41354-1274-412F-B989-6E0923CCC2E5}" dt="2022-10-21T11:40:35.363" v="361"/>
          <ac:spMkLst>
            <pc:docMk/>
            <pc:sldMk cId="2516314641" sldId="386"/>
            <ac:spMk id="11" creationId="{98942A22-744B-485D-82B9-610BFA65289D}"/>
          </ac:spMkLst>
        </pc:spChg>
      </pc:sldChg>
      <pc:sldChg chg="addSp modSp mod modAnim chgLayout">
        <pc:chgData name="Mead, Steven" userId="f4ab466b-df44-4c28-8ef2-9a3c4663d748" providerId="ADAL" clId="{1CE41354-1274-412F-B989-6E0923CCC2E5}" dt="2022-11-21T11:17:56.590" v="2435"/>
        <pc:sldMkLst>
          <pc:docMk/>
          <pc:sldMk cId="1632479107" sldId="387"/>
        </pc:sldMkLst>
        <pc:spChg chg="mod ord">
          <ac:chgData name="Mead, Steven" userId="f4ab466b-df44-4c28-8ef2-9a3c4663d748" providerId="ADAL" clId="{1CE41354-1274-412F-B989-6E0923CCC2E5}" dt="2022-10-21T11:24:14.251" v="57" actId="700"/>
          <ac:spMkLst>
            <pc:docMk/>
            <pc:sldMk cId="1632479107" sldId="387"/>
            <ac:spMk id="2" creationId="{EAA85B88-21B0-447E-A905-B051849D2A1E}"/>
          </ac:spMkLst>
        </pc:spChg>
        <pc:spChg chg="mod ord">
          <ac:chgData name="Mead, Steven" userId="f4ab466b-df44-4c28-8ef2-9a3c4663d748" providerId="ADAL" clId="{1CE41354-1274-412F-B989-6E0923CCC2E5}" dt="2022-11-21T11:02:27.926" v="1913" actId="403"/>
          <ac:spMkLst>
            <pc:docMk/>
            <pc:sldMk cId="1632479107" sldId="387"/>
            <ac:spMk id="3" creationId="{BE4510D9-BBCD-4575-8D1C-2B5685D932D9}"/>
          </ac:spMkLst>
        </pc:spChg>
        <pc:spChg chg="add mod">
          <ac:chgData name="Mead, Steven" userId="f4ab466b-df44-4c28-8ef2-9a3c4663d748" providerId="ADAL" clId="{1CE41354-1274-412F-B989-6E0923CCC2E5}" dt="2022-11-21T11:04:13.698" v="1947" actId="14100"/>
          <ac:spMkLst>
            <pc:docMk/>
            <pc:sldMk cId="1632479107" sldId="387"/>
            <ac:spMk id="4" creationId="{44766E26-B19E-41F7-85A9-221DE95EC9B6}"/>
          </ac:spMkLst>
        </pc:spChg>
        <pc:spChg chg="mod">
          <ac:chgData name="Mead, Steven" userId="f4ab466b-df44-4c28-8ef2-9a3c4663d748" providerId="ADAL" clId="{1CE41354-1274-412F-B989-6E0923CCC2E5}" dt="2022-10-21T11:29:33.690" v="118" actId="1076"/>
          <ac:spMkLst>
            <pc:docMk/>
            <pc:sldMk cId="1632479107" sldId="387"/>
            <ac:spMk id="5" creationId="{72B0137D-BD5B-4F2C-92F9-9EC0934FDC86}"/>
          </ac:spMkLst>
        </pc:spChg>
        <pc:spChg chg="mod">
          <ac:chgData name="Mead, Steven" userId="f4ab466b-df44-4c28-8ef2-9a3c4663d748" providerId="ADAL" clId="{1CE41354-1274-412F-B989-6E0923CCC2E5}" dt="2022-11-21T11:04:29.726" v="1969" actId="20577"/>
          <ac:spMkLst>
            <pc:docMk/>
            <pc:sldMk cId="1632479107" sldId="387"/>
            <ac:spMk id="7" creationId="{9C1E74BF-93BE-4E76-A29E-41A5EAC4D59E}"/>
          </ac:spMkLst>
        </pc:spChg>
        <pc:spChg chg="mod">
          <ac:chgData name="Mead, Steven" userId="f4ab466b-df44-4c28-8ef2-9a3c4663d748" providerId="ADAL" clId="{1CE41354-1274-412F-B989-6E0923CCC2E5}" dt="2022-11-21T11:03:00.675" v="1920" actId="1076"/>
          <ac:spMkLst>
            <pc:docMk/>
            <pc:sldMk cId="1632479107" sldId="387"/>
            <ac:spMk id="8" creationId="{E06A796E-4EFA-427C-8D76-1DC5D1F0F86D}"/>
          </ac:spMkLst>
        </pc:spChg>
        <pc:spChg chg="add mod">
          <ac:chgData name="Mead, Steven" userId="f4ab466b-df44-4c28-8ef2-9a3c4663d748" providerId="ADAL" clId="{1CE41354-1274-412F-B989-6E0923CCC2E5}" dt="2022-10-21T11:40:33.893" v="360"/>
          <ac:spMkLst>
            <pc:docMk/>
            <pc:sldMk cId="1632479107" sldId="387"/>
            <ac:spMk id="9" creationId="{B5622838-54A2-4DA6-B7B1-42A59ADAB64E}"/>
          </ac:spMkLst>
        </pc:spChg>
        <pc:spChg chg="add mod">
          <ac:chgData name="Mead, Steven" userId="f4ab466b-df44-4c28-8ef2-9a3c4663d748" providerId="ADAL" clId="{1CE41354-1274-412F-B989-6E0923CCC2E5}" dt="2022-10-21T11:40:33.893" v="360"/>
          <ac:spMkLst>
            <pc:docMk/>
            <pc:sldMk cId="1632479107" sldId="387"/>
            <ac:spMk id="10" creationId="{27F445FA-A1D2-4836-A4BA-BD36CD7674F6}"/>
          </ac:spMkLst>
        </pc:spChg>
      </pc:sldChg>
      <pc:sldChg chg="addSp delSp modSp mod chgLayout">
        <pc:chgData name="Mead, Steven" userId="f4ab466b-df44-4c28-8ef2-9a3c4663d748" providerId="ADAL" clId="{1CE41354-1274-412F-B989-6E0923CCC2E5}" dt="2022-10-21T11:40:30.910" v="358"/>
        <pc:sldMkLst>
          <pc:docMk/>
          <pc:sldMk cId="2124516739" sldId="388"/>
        </pc:sldMkLst>
        <pc:spChg chg="mod ord">
          <ac:chgData name="Mead, Steven" userId="f4ab466b-df44-4c28-8ef2-9a3c4663d748" providerId="ADAL" clId="{1CE41354-1274-412F-B989-6E0923CCC2E5}" dt="2022-10-21T11:24:14.251" v="57" actId="700"/>
          <ac:spMkLst>
            <pc:docMk/>
            <pc:sldMk cId="2124516739" sldId="388"/>
            <ac:spMk id="2" creationId="{F9FFE5A4-AB23-469B-8417-154AD62EA63A}"/>
          </ac:spMkLst>
        </pc:spChg>
        <pc:spChg chg="mod">
          <ac:chgData name="Mead, Steven" userId="f4ab466b-df44-4c28-8ef2-9a3c4663d748" providerId="ADAL" clId="{1CE41354-1274-412F-B989-6E0923CCC2E5}" dt="2022-10-21T11:28:46.131" v="105" actId="1076"/>
          <ac:spMkLst>
            <pc:docMk/>
            <pc:sldMk cId="2124516739" sldId="388"/>
            <ac:spMk id="5" creationId="{FD482C2E-8CB5-4EBB-B5AD-C924FAF6F15D}"/>
          </ac:spMkLst>
        </pc:spChg>
        <pc:spChg chg="add del mod ord">
          <ac:chgData name="Mead, Steven" userId="f4ab466b-df44-4c28-8ef2-9a3c4663d748" providerId="ADAL" clId="{1CE41354-1274-412F-B989-6E0923CCC2E5}" dt="2022-10-21T11:28:38.897" v="104" actId="478"/>
          <ac:spMkLst>
            <pc:docMk/>
            <pc:sldMk cId="2124516739" sldId="388"/>
            <ac:spMk id="11" creationId="{169D9894-0FD7-46D4-B170-5E4C78FABE23}"/>
          </ac:spMkLst>
        </pc:spChg>
        <pc:spChg chg="add mod">
          <ac:chgData name="Mead, Steven" userId="f4ab466b-df44-4c28-8ef2-9a3c4663d748" providerId="ADAL" clId="{1CE41354-1274-412F-B989-6E0923CCC2E5}" dt="2022-10-21T11:40:30.910" v="358"/>
          <ac:spMkLst>
            <pc:docMk/>
            <pc:sldMk cId="2124516739" sldId="388"/>
            <ac:spMk id="20" creationId="{C68E1415-171E-4628-A286-7CD502A83791}"/>
          </ac:spMkLst>
        </pc:spChg>
        <pc:spChg chg="add mod">
          <ac:chgData name="Mead, Steven" userId="f4ab466b-df44-4c28-8ef2-9a3c4663d748" providerId="ADAL" clId="{1CE41354-1274-412F-B989-6E0923CCC2E5}" dt="2022-10-21T11:40:30.910" v="358"/>
          <ac:spMkLst>
            <pc:docMk/>
            <pc:sldMk cId="2124516739" sldId="388"/>
            <ac:spMk id="21" creationId="{B28A2E3C-DF56-479D-A4BB-5CE43F6CE44B}"/>
          </ac:spMkLst>
        </pc:spChg>
        <pc:grpChg chg="mod">
          <ac:chgData name="Mead, Steven" userId="f4ab466b-df44-4c28-8ef2-9a3c4663d748" providerId="ADAL" clId="{1CE41354-1274-412F-B989-6E0923CCC2E5}" dt="2022-10-21T11:28:46.131" v="105" actId="1076"/>
          <ac:grpSpMkLst>
            <pc:docMk/>
            <pc:sldMk cId="2124516739" sldId="388"/>
            <ac:grpSpMk id="3" creationId="{6E842F8D-1F43-4DAA-B868-F3878CF6C81E}"/>
          </ac:grpSpMkLst>
        </pc:grpChg>
        <pc:grpChg chg="mod">
          <ac:chgData name="Mead, Steven" userId="f4ab466b-df44-4c28-8ef2-9a3c4663d748" providerId="ADAL" clId="{1CE41354-1274-412F-B989-6E0923CCC2E5}" dt="2022-10-21T11:28:46.131" v="105" actId="1076"/>
          <ac:grpSpMkLst>
            <pc:docMk/>
            <pc:sldMk cId="2124516739" sldId="388"/>
            <ac:grpSpMk id="4" creationId="{CAF33C93-3537-4331-A453-89F88959ECBF}"/>
          </ac:grpSpMkLst>
        </pc:grpChg>
        <pc:grpChg chg="mod">
          <ac:chgData name="Mead, Steven" userId="f4ab466b-df44-4c28-8ef2-9a3c4663d748" providerId="ADAL" clId="{1CE41354-1274-412F-B989-6E0923CCC2E5}" dt="2022-10-21T11:28:46.131" v="105" actId="1076"/>
          <ac:grpSpMkLst>
            <pc:docMk/>
            <pc:sldMk cId="2124516739" sldId="388"/>
            <ac:grpSpMk id="8" creationId="{D28E1E5C-1477-4C50-B516-8078BCA60678}"/>
          </ac:grpSpMkLst>
        </pc:grpChg>
        <pc:grpChg chg="mod">
          <ac:chgData name="Mead, Steven" userId="f4ab466b-df44-4c28-8ef2-9a3c4663d748" providerId="ADAL" clId="{1CE41354-1274-412F-B989-6E0923CCC2E5}" dt="2022-10-21T11:28:46.131" v="105" actId="1076"/>
          <ac:grpSpMkLst>
            <pc:docMk/>
            <pc:sldMk cId="2124516739" sldId="388"/>
            <ac:grpSpMk id="9" creationId="{6E633E71-B5DD-44AF-B205-035974FB4C02}"/>
          </ac:grpSpMkLst>
        </pc:grpChg>
        <pc:grpChg chg="mod">
          <ac:chgData name="Mead, Steven" userId="f4ab466b-df44-4c28-8ef2-9a3c4663d748" providerId="ADAL" clId="{1CE41354-1274-412F-B989-6E0923CCC2E5}" dt="2022-10-21T11:28:46.131" v="105" actId="1076"/>
          <ac:grpSpMkLst>
            <pc:docMk/>
            <pc:sldMk cId="2124516739" sldId="388"/>
            <ac:grpSpMk id="10" creationId="{D60834DB-F767-4193-9E54-BB158FC5220A}"/>
          </ac:grpSpMkLst>
        </pc:grpChg>
      </pc:sldChg>
      <pc:sldChg chg="addSp delSp modSp mod chgLayout">
        <pc:chgData name="Mead, Steven" userId="f4ab466b-df44-4c28-8ef2-9a3c4663d748" providerId="ADAL" clId="{1CE41354-1274-412F-B989-6E0923CCC2E5}" dt="2022-10-21T11:40:37.356" v="362"/>
        <pc:sldMkLst>
          <pc:docMk/>
          <pc:sldMk cId="163414650" sldId="389"/>
        </pc:sldMkLst>
        <pc:spChg chg="mod ord">
          <ac:chgData name="Mead, Steven" userId="f4ab466b-df44-4c28-8ef2-9a3c4663d748" providerId="ADAL" clId="{1CE41354-1274-412F-B989-6E0923CCC2E5}" dt="2022-10-21T11:24:14.251" v="57" actId="700"/>
          <ac:spMkLst>
            <pc:docMk/>
            <pc:sldMk cId="163414650" sldId="389"/>
            <ac:spMk id="2" creationId="{E95B5B20-E5C4-457E-ADF6-6C93A388F0FD}"/>
          </ac:spMkLst>
        </pc:spChg>
        <pc:spChg chg="add del mod ord">
          <ac:chgData name="Mead, Steven" userId="f4ab466b-df44-4c28-8ef2-9a3c4663d748" providerId="ADAL" clId="{1CE41354-1274-412F-B989-6E0923CCC2E5}" dt="2022-10-21T11:30:16.602" v="125" actId="478"/>
          <ac:spMkLst>
            <pc:docMk/>
            <pc:sldMk cId="163414650" sldId="389"/>
            <ac:spMk id="3" creationId="{6C2ECE10-C1CE-4DB2-AC36-5D24C7554A77}"/>
          </ac:spMkLst>
        </pc:spChg>
        <pc:spChg chg="mod">
          <ac:chgData name="Mead, Steven" userId="f4ab466b-df44-4c28-8ef2-9a3c4663d748" providerId="ADAL" clId="{1CE41354-1274-412F-B989-6E0923CCC2E5}" dt="2022-10-21T11:30:23.136" v="127" actId="113"/>
          <ac:spMkLst>
            <pc:docMk/>
            <pc:sldMk cId="163414650" sldId="389"/>
            <ac:spMk id="7" creationId="{93F9E403-0F46-474B-97F8-ADCE77F16A8A}"/>
          </ac:spMkLst>
        </pc:spChg>
        <pc:spChg chg="add mod">
          <ac:chgData name="Mead, Steven" userId="f4ab466b-df44-4c28-8ef2-9a3c4663d748" providerId="ADAL" clId="{1CE41354-1274-412F-B989-6E0923CCC2E5}" dt="2022-10-21T11:40:37.356" v="362"/>
          <ac:spMkLst>
            <pc:docMk/>
            <pc:sldMk cId="163414650" sldId="389"/>
            <ac:spMk id="10" creationId="{84A935A2-10B2-4775-8FC8-AA3D37AB4A48}"/>
          </ac:spMkLst>
        </pc:spChg>
        <pc:spChg chg="mod">
          <ac:chgData name="Mead, Steven" userId="f4ab466b-df44-4c28-8ef2-9a3c4663d748" providerId="ADAL" clId="{1CE41354-1274-412F-B989-6E0923CCC2E5}" dt="2022-10-21T11:30:37.259" v="130" actId="1076"/>
          <ac:spMkLst>
            <pc:docMk/>
            <pc:sldMk cId="163414650" sldId="389"/>
            <ac:spMk id="11" creationId="{619F7DF8-8097-45ED-8C7B-717DB99661F3}"/>
          </ac:spMkLst>
        </pc:spChg>
        <pc:spChg chg="add mod">
          <ac:chgData name="Mead, Steven" userId="f4ab466b-df44-4c28-8ef2-9a3c4663d748" providerId="ADAL" clId="{1CE41354-1274-412F-B989-6E0923CCC2E5}" dt="2022-10-21T11:40:37.356" v="362"/>
          <ac:spMkLst>
            <pc:docMk/>
            <pc:sldMk cId="163414650" sldId="389"/>
            <ac:spMk id="12" creationId="{494A3755-E477-4C00-9103-AA99AFA1582B}"/>
          </ac:spMkLst>
        </pc:spChg>
        <pc:spChg chg="mod">
          <ac:chgData name="Mead, Steven" userId="f4ab466b-df44-4c28-8ef2-9a3c4663d748" providerId="ADAL" clId="{1CE41354-1274-412F-B989-6E0923CCC2E5}" dt="2022-10-21T11:30:41.137" v="131" actId="113"/>
          <ac:spMkLst>
            <pc:docMk/>
            <pc:sldMk cId="163414650" sldId="389"/>
            <ac:spMk id="15" creationId="{539A0305-8235-4ADF-A853-E941A7418AAC}"/>
          </ac:spMkLst>
        </pc:spChg>
      </pc:sldChg>
      <pc:sldChg chg="addSp modSp mod chgLayout">
        <pc:chgData name="Mead, Steven" userId="f4ab466b-df44-4c28-8ef2-9a3c4663d748" providerId="ADAL" clId="{1CE41354-1274-412F-B989-6E0923CCC2E5}" dt="2022-10-21T11:40:38.902" v="363"/>
        <pc:sldMkLst>
          <pc:docMk/>
          <pc:sldMk cId="3102647267" sldId="390"/>
        </pc:sldMkLst>
        <pc:spChg chg="mod ord">
          <ac:chgData name="Mead, Steven" userId="f4ab466b-df44-4c28-8ef2-9a3c4663d748" providerId="ADAL" clId="{1CE41354-1274-412F-B989-6E0923CCC2E5}" dt="2022-10-21T11:24:14.251" v="57" actId="700"/>
          <ac:spMkLst>
            <pc:docMk/>
            <pc:sldMk cId="3102647267" sldId="390"/>
            <ac:spMk id="2" creationId="{81DF99FA-8410-4E77-ACC3-63FA0F9D7F82}"/>
          </ac:spMkLst>
        </pc:spChg>
        <pc:spChg chg="mod ord">
          <ac:chgData name="Mead, Steven" userId="f4ab466b-df44-4c28-8ef2-9a3c4663d748" providerId="ADAL" clId="{1CE41354-1274-412F-B989-6E0923CCC2E5}" dt="2022-10-21T11:24:14.251" v="57" actId="700"/>
          <ac:spMkLst>
            <pc:docMk/>
            <pc:sldMk cId="3102647267" sldId="390"/>
            <ac:spMk id="3" creationId="{E6FB317B-5C91-4857-BE10-190DA4D0D0B4}"/>
          </ac:spMkLst>
        </pc:spChg>
        <pc:spChg chg="add mod">
          <ac:chgData name="Mead, Steven" userId="f4ab466b-df44-4c28-8ef2-9a3c4663d748" providerId="ADAL" clId="{1CE41354-1274-412F-B989-6E0923CCC2E5}" dt="2022-10-21T11:40:38.902" v="363"/>
          <ac:spMkLst>
            <pc:docMk/>
            <pc:sldMk cId="3102647267" sldId="390"/>
            <ac:spMk id="4" creationId="{A04F3CE8-8CA6-47F2-BF9E-1B749649199C}"/>
          </ac:spMkLst>
        </pc:spChg>
        <pc:spChg chg="add mod">
          <ac:chgData name="Mead, Steven" userId="f4ab466b-df44-4c28-8ef2-9a3c4663d748" providerId="ADAL" clId="{1CE41354-1274-412F-B989-6E0923CCC2E5}" dt="2022-10-21T11:40:38.902" v="363"/>
          <ac:spMkLst>
            <pc:docMk/>
            <pc:sldMk cId="3102647267" sldId="390"/>
            <ac:spMk id="5" creationId="{7CB8BEDC-2591-45FB-AF65-CD1C5130C47E}"/>
          </ac:spMkLst>
        </pc:spChg>
      </pc:sldChg>
      <pc:sldChg chg="addSp delSp modSp mod modClrScheme chgLayout">
        <pc:chgData name="Mead, Steven" userId="f4ab466b-df44-4c28-8ef2-9a3c4663d748" providerId="ADAL" clId="{1CE41354-1274-412F-B989-6E0923CCC2E5}" dt="2022-10-21T11:40:43.665" v="366"/>
        <pc:sldMkLst>
          <pc:docMk/>
          <pc:sldMk cId="1884833683" sldId="391"/>
        </pc:sldMkLst>
        <pc:spChg chg="mod ord">
          <ac:chgData name="Mead, Steven" userId="f4ab466b-df44-4c28-8ef2-9a3c4663d748" providerId="ADAL" clId="{1CE41354-1274-412F-B989-6E0923CCC2E5}" dt="2022-10-21T11:31:22.282" v="135" actId="700"/>
          <ac:spMkLst>
            <pc:docMk/>
            <pc:sldMk cId="1884833683" sldId="391"/>
            <ac:spMk id="2" creationId="{6872C054-475F-4D16-8893-A3695F6D3556}"/>
          </ac:spMkLst>
        </pc:spChg>
        <pc:spChg chg="add del mod ord">
          <ac:chgData name="Mead, Steven" userId="f4ab466b-df44-4c28-8ef2-9a3c4663d748" providerId="ADAL" clId="{1CE41354-1274-412F-B989-6E0923CCC2E5}" dt="2022-10-21T11:31:22.282" v="135" actId="700"/>
          <ac:spMkLst>
            <pc:docMk/>
            <pc:sldMk cId="1884833683" sldId="391"/>
            <ac:spMk id="3" creationId="{85F19E55-20DB-4CA6-9429-F99F09A7EB36}"/>
          </ac:spMkLst>
        </pc:spChg>
        <pc:spChg chg="del mod ord">
          <ac:chgData name="Mead, Steven" userId="f4ab466b-df44-4c28-8ef2-9a3c4663d748" providerId="ADAL" clId="{1CE41354-1274-412F-B989-6E0923CCC2E5}" dt="2022-10-21T11:24:14.251" v="57" actId="700"/>
          <ac:spMkLst>
            <pc:docMk/>
            <pc:sldMk cId="1884833683" sldId="391"/>
            <ac:spMk id="4" creationId="{DB948CB5-9B29-44F4-80CC-04AA9911050B}"/>
          </ac:spMkLst>
        </pc:spChg>
        <pc:spChg chg="add mod ord">
          <ac:chgData name="Mead, Steven" userId="f4ab466b-df44-4c28-8ef2-9a3c4663d748" providerId="ADAL" clId="{1CE41354-1274-412F-B989-6E0923CCC2E5}" dt="2022-10-21T11:31:22.282" v="135" actId="700"/>
          <ac:spMkLst>
            <pc:docMk/>
            <pc:sldMk cId="1884833683" sldId="391"/>
            <ac:spMk id="5" creationId="{BBCD0C9D-060E-4A2B-B77E-90B1029E98A5}"/>
          </ac:spMkLst>
        </pc:spChg>
        <pc:spChg chg="add mod">
          <ac:chgData name="Mead, Steven" userId="f4ab466b-df44-4c28-8ef2-9a3c4663d748" providerId="ADAL" clId="{1CE41354-1274-412F-B989-6E0923CCC2E5}" dt="2022-10-21T11:40:43.665" v="366"/>
          <ac:spMkLst>
            <pc:docMk/>
            <pc:sldMk cId="1884833683" sldId="391"/>
            <ac:spMk id="6" creationId="{1F95BD59-A25C-4AF7-811C-EB9719784130}"/>
          </ac:spMkLst>
        </pc:spChg>
        <pc:spChg chg="add mod">
          <ac:chgData name="Mead, Steven" userId="f4ab466b-df44-4c28-8ef2-9a3c4663d748" providerId="ADAL" clId="{1CE41354-1274-412F-B989-6E0923CCC2E5}" dt="2022-10-21T11:40:43.665" v="366"/>
          <ac:spMkLst>
            <pc:docMk/>
            <pc:sldMk cId="1884833683" sldId="391"/>
            <ac:spMk id="7" creationId="{40404C95-D8C6-4263-A298-FCCE572AA4FA}"/>
          </ac:spMkLst>
        </pc:spChg>
      </pc:sldChg>
      <pc:sldChg chg="addSp delSp modSp mod modClrScheme chgLayout">
        <pc:chgData name="Mead, Steven" userId="f4ab466b-df44-4c28-8ef2-9a3c4663d748" providerId="ADAL" clId="{1CE41354-1274-412F-B989-6E0923CCC2E5}" dt="2022-10-21T11:40:46.680" v="367"/>
        <pc:sldMkLst>
          <pc:docMk/>
          <pc:sldMk cId="329624659" sldId="393"/>
        </pc:sldMkLst>
        <pc:spChg chg="mod ord">
          <ac:chgData name="Mead, Steven" userId="f4ab466b-df44-4c28-8ef2-9a3c4663d748" providerId="ADAL" clId="{1CE41354-1274-412F-B989-6E0923CCC2E5}" dt="2022-10-21T11:31:52.233" v="143" actId="27636"/>
          <ac:spMkLst>
            <pc:docMk/>
            <pc:sldMk cId="329624659" sldId="393"/>
            <ac:spMk id="2" creationId="{68A64EEB-400C-40BB-8497-720E56E7D7C2}"/>
          </ac:spMkLst>
        </pc:spChg>
        <pc:spChg chg="add del mod ord">
          <ac:chgData name="Mead, Steven" userId="f4ab466b-df44-4c28-8ef2-9a3c4663d748" providerId="ADAL" clId="{1CE41354-1274-412F-B989-6E0923CCC2E5}" dt="2022-10-21T11:31:48.346" v="141" actId="478"/>
          <ac:spMkLst>
            <pc:docMk/>
            <pc:sldMk cId="329624659" sldId="393"/>
            <ac:spMk id="3" creationId="{BB77D3FA-0182-4758-AD1C-F6A9C4282221}"/>
          </ac:spMkLst>
        </pc:spChg>
        <pc:spChg chg="mod ord">
          <ac:chgData name="Mead, Steven" userId="f4ab466b-df44-4c28-8ef2-9a3c4663d748" providerId="ADAL" clId="{1CE41354-1274-412F-B989-6E0923CCC2E5}" dt="2022-10-21T11:31:44.004" v="138" actId="700"/>
          <ac:spMkLst>
            <pc:docMk/>
            <pc:sldMk cId="329624659" sldId="393"/>
            <ac:spMk id="4" creationId="{900B039D-4646-46C1-9B3D-1DDEC158455F}"/>
          </ac:spMkLst>
        </pc:spChg>
        <pc:spChg chg="add mod">
          <ac:chgData name="Mead, Steven" userId="f4ab466b-df44-4c28-8ef2-9a3c4663d748" providerId="ADAL" clId="{1CE41354-1274-412F-B989-6E0923CCC2E5}" dt="2022-10-21T11:40:46.680" v="367"/>
          <ac:spMkLst>
            <pc:docMk/>
            <pc:sldMk cId="329624659" sldId="393"/>
            <ac:spMk id="7" creationId="{5788923E-11D6-4AB3-B94E-C92E4F6F41B2}"/>
          </ac:spMkLst>
        </pc:spChg>
        <pc:spChg chg="add mod">
          <ac:chgData name="Mead, Steven" userId="f4ab466b-df44-4c28-8ef2-9a3c4663d748" providerId="ADAL" clId="{1CE41354-1274-412F-B989-6E0923CCC2E5}" dt="2022-10-21T11:40:46.680" v="367"/>
          <ac:spMkLst>
            <pc:docMk/>
            <pc:sldMk cId="329624659" sldId="393"/>
            <ac:spMk id="8" creationId="{C016DC43-A73B-4A7D-AC3C-E3D9FB95565A}"/>
          </ac:spMkLst>
        </pc:spChg>
        <pc:spChg chg="mod ord">
          <ac:chgData name="Mead, Steven" userId="f4ab466b-df44-4c28-8ef2-9a3c4663d748" providerId="ADAL" clId="{1CE41354-1274-412F-B989-6E0923CCC2E5}" dt="2022-10-21T11:31:44.004" v="138" actId="700"/>
          <ac:spMkLst>
            <pc:docMk/>
            <pc:sldMk cId="329624659" sldId="393"/>
            <ac:spMk id="36866" creationId="{00000000-0000-0000-0000-000000000000}"/>
          </ac:spMkLst>
        </pc:spChg>
        <pc:spChg chg="mod ord">
          <ac:chgData name="Mead, Steven" userId="f4ab466b-df44-4c28-8ef2-9a3c4663d748" providerId="ADAL" clId="{1CE41354-1274-412F-B989-6E0923CCC2E5}" dt="2022-10-21T11:31:44.004" v="138" actId="700"/>
          <ac:spMkLst>
            <pc:docMk/>
            <pc:sldMk cId="329624659" sldId="393"/>
            <ac:spMk id="36867" creationId="{00000000-0000-0000-0000-000000000000}"/>
          </ac:spMkLst>
        </pc:spChg>
      </pc:sldChg>
      <pc:sldChg chg="addSp delSp modSp mod chgLayout">
        <pc:chgData name="Mead, Steven" userId="f4ab466b-df44-4c28-8ef2-9a3c4663d748" providerId="ADAL" clId="{1CE41354-1274-412F-B989-6E0923CCC2E5}" dt="2022-11-21T11:05:52.043" v="1979" actId="14100"/>
        <pc:sldMkLst>
          <pc:docMk/>
          <pc:sldMk cId="3349123411" sldId="394"/>
        </pc:sldMkLst>
        <pc:spChg chg="mod ord">
          <ac:chgData name="Mead, Steven" userId="f4ab466b-df44-4c28-8ef2-9a3c4663d748" providerId="ADAL" clId="{1CE41354-1274-412F-B989-6E0923CCC2E5}" dt="2022-10-21T11:24:14.251" v="57" actId="700"/>
          <ac:spMkLst>
            <pc:docMk/>
            <pc:sldMk cId="3349123411" sldId="394"/>
            <ac:spMk id="2" creationId="{8D588CD5-2801-4EE6-ACAC-1AC5E107AFB3}"/>
          </ac:spMkLst>
        </pc:spChg>
        <pc:spChg chg="add del mod ord">
          <ac:chgData name="Mead, Steven" userId="f4ab466b-df44-4c28-8ef2-9a3c4663d748" providerId="ADAL" clId="{1CE41354-1274-412F-B989-6E0923CCC2E5}" dt="2022-10-21T11:32:01.102" v="144" actId="478"/>
          <ac:spMkLst>
            <pc:docMk/>
            <pc:sldMk cId="3349123411" sldId="394"/>
            <ac:spMk id="3" creationId="{96E47DA3-63D8-44BF-83EE-C3D6D09EAE20}"/>
          </ac:spMkLst>
        </pc:spChg>
        <pc:spChg chg="mod">
          <ac:chgData name="Mead, Steven" userId="f4ab466b-df44-4c28-8ef2-9a3c4663d748" providerId="ADAL" clId="{1CE41354-1274-412F-B989-6E0923CCC2E5}" dt="2022-11-21T11:05:46.018" v="1978" actId="1076"/>
          <ac:spMkLst>
            <pc:docMk/>
            <pc:sldMk cId="3349123411" sldId="394"/>
            <ac:spMk id="6" creationId="{177E30E9-9123-427A-84DE-8FAB2F959667}"/>
          </ac:spMkLst>
        </pc:spChg>
        <pc:spChg chg="add mod">
          <ac:chgData name="Mead, Steven" userId="f4ab466b-df44-4c28-8ef2-9a3c4663d748" providerId="ADAL" clId="{1CE41354-1274-412F-B989-6E0923CCC2E5}" dt="2022-10-21T11:40:49.089" v="368"/>
          <ac:spMkLst>
            <pc:docMk/>
            <pc:sldMk cId="3349123411" sldId="394"/>
            <ac:spMk id="9" creationId="{9FA8B09F-62B2-4A65-8C35-A80ADFF0A192}"/>
          </ac:spMkLst>
        </pc:spChg>
        <pc:spChg chg="add mod">
          <ac:chgData name="Mead, Steven" userId="f4ab466b-df44-4c28-8ef2-9a3c4663d748" providerId="ADAL" clId="{1CE41354-1274-412F-B989-6E0923CCC2E5}" dt="2022-10-21T11:40:49.089" v="368"/>
          <ac:spMkLst>
            <pc:docMk/>
            <pc:sldMk cId="3349123411" sldId="394"/>
            <ac:spMk id="10" creationId="{9D764EAE-9B73-4252-A37C-5FDBC3F455A3}"/>
          </ac:spMkLst>
        </pc:spChg>
        <pc:cxnChg chg="mod">
          <ac:chgData name="Mead, Steven" userId="f4ab466b-df44-4c28-8ef2-9a3c4663d748" providerId="ADAL" clId="{1CE41354-1274-412F-B989-6E0923CCC2E5}" dt="2022-11-21T11:05:52.043" v="1979" actId="14100"/>
          <ac:cxnSpMkLst>
            <pc:docMk/>
            <pc:sldMk cId="3349123411" sldId="394"/>
            <ac:cxnSpMk id="8" creationId="{C2305569-0FBF-43C4-9440-5AF0FF3F2518}"/>
          </ac:cxnSpMkLst>
        </pc:cxnChg>
      </pc:sldChg>
      <pc:sldChg chg="addSp modSp mod chgLayout">
        <pc:chgData name="Mead, Steven" userId="f4ab466b-df44-4c28-8ef2-9a3c4663d748" providerId="ADAL" clId="{1CE41354-1274-412F-B989-6E0923CCC2E5}" dt="2022-10-21T11:40:53.986" v="369"/>
        <pc:sldMkLst>
          <pc:docMk/>
          <pc:sldMk cId="1169469452" sldId="395"/>
        </pc:sldMkLst>
        <pc:spChg chg="mod ord">
          <ac:chgData name="Mead, Steven" userId="f4ab466b-df44-4c28-8ef2-9a3c4663d748" providerId="ADAL" clId="{1CE41354-1274-412F-B989-6E0923CCC2E5}" dt="2022-10-21T11:24:14.251" v="57" actId="700"/>
          <ac:spMkLst>
            <pc:docMk/>
            <pc:sldMk cId="1169469452" sldId="395"/>
            <ac:spMk id="2" creationId="{C8BE8D98-9078-4259-9B5B-5F097D2A9C6D}"/>
          </ac:spMkLst>
        </pc:spChg>
        <pc:spChg chg="mod ord">
          <ac:chgData name="Mead, Steven" userId="f4ab466b-df44-4c28-8ef2-9a3c4663d748" providerId="ADAL" clId="{1CE41354-1274-412F-B989-6E0923CCC2E5}" dt="2022-10-21T11:24:14.251" v="57" actId="700"/>
          <ac:spMkLst>
            <pc:docMk/>
            <pc:sldMk cId="1169469452" sldId="395"/>
            <ac:spMk id="3" creationId="{79E8C005-FBCC-4974-9074-D3185B0E17BC}"/>
          </ac:spMkLst>
        </pc:spChg>
        <pc:spChg chg="add mod">
          <ac:chgData name="Mead, Steven" userId="f4ab466b-df44-4c28-8ef2-9a3c4663d748" providerId="ADAL" clId="{1CE41354-1274-412F-B989-6E0923CCC2E5}" dt="2022-10-21T11:40:53.986" v="369"/>
          <ac:spMkLst>
            <pc:docMk/>
            <pc:sldMk cId="1169469452" sldId="395"/>
            <ac:spMk id="4" creationId="{B1D5FEF4-33B2-4712-85F9-2E39EEFDFFEE}"/>
          </ac:spMkLst>
        </pc:spChg>
        <pc:spChg chg="add mod">
          <ac:chgData name="Mead, Steven" userId="f4ab466b-df44-4c28-8ef2-9a3c4663d748" providerId="ADAL" clId="{1CE41354-1274-412F-B989-6E0923CCC2E5}" dt="2022-10-21T11:40:53.986" v="369"/>
          <ac:spMkLst>
            <pc:docMk/>
            <pc:sldMk cId="1169469452" sldId="395"/>
            <ac:spMk id="5" creationId="{A6E85050-893C-4CE5-AF6E-ECE4A3B5E0B6}"/>
          </ac:spMkLst>
        </pc:spChg>
      </pc:sldChg>
      <pc:sldChg chg="addSp delSp modSp mod chgLayout">
        <pc:chgData name="Mead, Steven" userId="f4ab466b-df44-4c28-8ef2-9a3c4663d748" providerId="ADAL" clId="{1CE41354-1274-412F-B989-6E0923CCC2E5}" dt="2022-10-21T11:40:55.815" v="370"/>
        <pc:sldMkLst>
          <pc:docMk/>
          <pc:sldMk cId="1786172873" sldId="396"/>
        </pc:sldMkLst>
        <pc:spChg chg="mod ord">
          <ac:chgData name="Mead, Steven" userId="f4ab466b-df44-4c28-8ef2-9a3c4663d748" providerId="ADAL" clId="{1CE41354-1274-412F-B989-6E0923CCC2E5}" dt="2022-10-21T11:24:14.251" v="57" actId="700"/>
          <ac:spMkLst>
            <pc:docMk/>
            <pc:sldMk cId="1786172873" sldId="396"/>
            <ac:spMk id="2" creationId="{8DE101D2-84AE-4AC3-9E87-F375D1D1E45D}"/>
          </ac:spMkLst>
        </pc:spChg>
        <pc:spChg chg="mod">
          <ac:chgData name="Mead, Steven" userId="f4ab466b-df44-4c28-8ef2-9a3c4663d748" providerId="ADAL" clId="{1CE41354-1274-412F-B989-6E0923CCC2E5}" dt="2022-10-21T11:32:36.631" v="150" actId="1076"/>
          <ac:spMkLst>
            <pc:docMk/>
            <pc:sldMk cId="1786172873" sldId="396"/>
            <ac:spMk id="5" creationId="{973523E5-0542-4978-83E9-0BCC32A8D658}"/>
          </ac:spMkLst>
        </pc:spChg>
        <pc:spChg chg="add del mod ord">
          <ac:chgData name="Mead, Steven" userId="f4ab466b-df44-4c28-8ef2-9a3c4663d748" providerId="ADAL" clId="{1CE41354-1274-412F-B989-6E0923CCC2E5}" dt="2022-10-21T11:32:13.267" v="145" actId="478"/>
          <ac:spMkLst>
            <pc:docMk/>
            <pc:sldMk cId="1786172873" sldId="396"/>
            <ac:spMk id="10" creationId="{2E95702F-396D-4D20-A11F-FD7DD6C31AB3}"/>
          </ac:spMkLst>
        </pc:spChg>
        <pc:spChg chg="mod">
          <ac:chgData name="Mead, Steven" userId="f4ab466b-df44-4c28-8ef2-9a3c4663d748" providerId="ADAL" clId="{1CE41354-1274-412F-B989-6E0923CCC2E5}" dt="2022-10-21T11:32:40.394" v="151" actId="1076"/>
          <ac:spMkLst>
            <pc:docMk/>
            <pc:sldMk cId="1786172873" sldId="396"/>
            <ac:spMk id="11" creationId="{F5AC9269-2A40-47FD-866B-46AC77188A3B}"/>
          </ac:spMkLst>
        </pc:spChg>
        <pc:spChg chg="add mod">
          <ac:chgData name="Mead, Steven" userId="f4ab466b-df44-4c28-8ef2-9a3c4663d748" providerId="ADAL" clId="{1CE41354-1274-412F-B989-6E0923CCC2E5}" dt="2022-10-21T11:40:55.815" v="370"/>
          <ac:spMkLst>
            <pc:docMk/>
            <pc:sldMk cId="1786172873" sldId="396"/>
            <ac:spMk id="12" creationId="{F4803EE2-D483-4719-9EAE-95C3B01268B9}"/>
          </ac:spMkLst>
        </pc:spChg>
        <pc:spChg chg="add mod">
          <ac:chgData name="Mead, Steven" userId="f4ab466b-df44-4c28-8ef2-9a3c4663d748" providerId="ADAL" clId="{1CE41354-1274-412F-B989-6E0923CCC2E5}" dt="2022-10-21T11:40:55.815" v="370"/>
          <ac:spMkLst>
            <pc:docMk/>
            <pc:sldMk cId="1786172873" sldId="396"/>
            <ac:spMk id="13" creationId="{9662415C-6A89-4DB9-9F45-C8D8A251680A}"/>
          </ac:spMkLst>
        </pc:spChg>
        <pc:grpChg chg="mod">
          <ac:chgData name="Mead, Steven" userId="f4ab466b-df44-4c28-8ef2-9a3c4663d748" providerId="ADAL" clId="{1CE41354-1274-412F-B989-6E0923CCC2E5}" dt="2022-10-21T11:32:25.403" v="147" actId="1076"/>
          <ac:grpSpMkLst>
            <pc:docMk/>
            <pc:sldMk cId="1786172873" sldId="396"/>
            <ac:grpSpMk id="3" creationId="{2245C13F-B12B-49E5-9556-2038D934D254}"/>
          </ac:grpSpMkLst>
        </pc:grpChg>
        <pc:grpChg chg="mod">
          <ac:chgData name="Mead, Steven" userId="f4ab466b-df44-4c28-8ef2-9a3c4663d748" providerId="ADAL" clId="{1CE41354-1274-412F-B989-6E0923CCC2E5}" dt="2022-10-21T11:32:33.721" v="148" actId="1076"/>
          <ac:grpSpMkLst>
            <pc:docMk/>
            <pc:sldMk cId="1786172873" sldId="396"/>
            <ac:grpSpMk id="4" creationId="{F125B65B-89CA-4792-970A-83278EF4B3EB}"/>
          </ac:grpSpMkLst>
        </pc:grpChg>
      </pc:sldChg>
      <pc:sldChg chg="addSp modSp mod chgLayout">
        <pc:chgData name="Mead, Steven" userId="f4ab466b-df44-4c28-8ef2-9a3c4663d748" providerId="ADAL" clId="{1CE41354-1274-412F-B989-6E0923CCC2E5}" dt="2022-10-21T11:40:32.329" v="359"/>
        <pc:sldMkLst>
          <pc:docMk/>
          <pc:sldMk cId="3648861684" sldId="397"/>
        </pc:sldMkLst>
        <pc:spChg chg="mod ord">
          <ac:chgData name="Mead, Steven" userId="f4ab466b-df44-4c28-8ef2-9a3c4663d748" providerId="ADAL" clId="{1CE41354-1274-412F-B989-6E0923CCC2E5}" dt="2022-10-21T11:24:14.251" v="57" actId="700"/>
          <ac:spMkLst>
            <pc:docMk/>
            <pc:sldMk cId="3648861684" sldId="397"/>
            <ac:spMk id="2" creationId="{BD74031E-9DBA-4318-95D3-4CDA924C2BA5}"/>
          </ac:spMkLst>
        </pc:spChg>
        <pc:spChg chg="mod ord">
          <ac:chgData name="Mead, Steven" userId="f4ab466b-df44-4c28-8ef2-9a3c4663d748" providerId="ADAL" clId="{1CE41354-1274-412F-B989-6E0923CCC2E5}" dt="2022-10-21T11:24:14.251" v="57" actId="700"/>
          <ac:spMkLst>
            <pc:docMk/>
            <pc:sldMk cId="3648861684" sldId="397"/>
            <ac:spMk id="3" creationId="{6C562F35-503F-4E55-B59E-C422AB32C064}"/>
          </ac:spMkLst>
        </pc:spChg>
        <pc:spChg chg="mod">
          <ac:chgData name="Mead, Steven" userId="f4ab466b-df44-4c28-8ef2-9a3c4663d748" providerId="ADAL" clId="{1CE41354-1274-412F-B989-6E0923CCC2E5}" dt="2022-10-21T11:28:56.389" v="109" actId="14100"/>
          <ac:spMkLst>
            <pc:docMk/>
            <pc:sldMk cId="3648861684" sldId="397"/>
            <ac:spMk id="5" creationId="{750854E9-8141-4452-9E4D-3C373FE0419C}"/>
          </ac:spMkLst>
        </pc:spChg>
        <pc:spChg chg="add mod">
          <ac:chgData name="Mead, Steven" userId="f4ab466b-df44-4c28-8ef2-9a3c4663d748" providerId="ADAL" clId="{1CE41354-1274-412F-B989-6E0923CCC2E5}" dt="2022-10-21T11:40:32.329" v="359"/>
          <ac:spMkLst>
            <pc:docMk/>
            <pc:sldMk cId="3648861684" sldId="397"/>
            <ac:spMk id="7" creationId="{5A240D7C-244B-49BF-BF13-9F3FB873B2CB}"/>
          </ac:spMkLst>
        </pc:spChg>
        <pc:spChg chg="mod">
          <ac:chgData name="Mead, Steven" userId="f4ab466b-df44-4c28-8ef2-9a3c4663d748" providerId="ADAL" clId="{1CE41354-1274-412F-B989-6E0923CCC2E5}" dt="2022-10-21T11:29:11.912" v="113" actId="404"/>
          <ac:spMkLst>
            <pc:docMk/>
            <pc:sldMk cId="3648861684" sldId="397"/>
            <ac:spMk id="8" creationId="{C53888E6-F5AB-41F5-8E00-C28F0D8D2791}"/>
          </ac:spMkLst>
        </pc:spChg>
        <pc:spChg chg="add mod">
          <ac:chgData name="Mead, Steven" userId="f4ab466b-df44-4c28-8ef2-9a3c4663d748" providerId="ADAL" clId="{1CE41354-1274-412F-B989-6E0923CCC2E5}" dt="2022-10-21T11:40:32.329" v="359"/>
          <ac:spMkLst>
            <pc:docMk/>
            <pc:sldMk cId="3648861684" sldId="397"/>
            <ac:spMk id="9" creationId="{883FBB3B-DB55-468A-BDD1-56B1C86DD478}"/>
          </ac:spMkLst>
        </pc:spChg>
      </pc:sldChg>
      <pc:sldChg chg="addSp modSp mod chgLayout">
        <pc:chgData name="Mead, Steven" userId="f4ab466b-df44-4c28-8ef2-9a3c4663d748" providerId="ADAL" clId="{1CE41354-1274-412F-B989-6E0923CCC2E5}" dt="2022-10-21T11:40:40.122" v="364"/>
        <pc:sldMkLst>
          <pc:docMk/>
          <pc:sldMk cId="3515692630" sldId="398"/>
        </pc:sldMkLst>
        <pc:spChg chg="mod ord">
          <ac:chgData name="Mead, Steven" userId="f4ab466b-df44-4c28-8ef2-9a3c4663d748" providerId="ADAL" clId="{1CE41354-1274-412F-B989-6E0923CCC2E5}" dt="2022-10-21T11:24:14.251" v="57" actId="700"/>
          <ac:spMkLst>
            <pc:docMk/>
            <pc:sldMk cId="3515692630" sldId="398"/>
            <ac:spMk id="2" creationId="{2DAB5580-D753-433A-9E80-9413A15ED8B0}"/>
          </ac:spMkLst>
        </pc:spChg>
        <pc:spChg chg="mod ord">
          <ac:chgData name="Mead, Steven" userId="f4ab466b-df44-4c28-8ef2-9a3c4663d748" providerId="ADAL" clId="{1CE41354-1274-412F-B989-6E0923CCC2E5}" dt="2022-10-21T11:30:52.827" v="132" actId="403"/>
          <ac:spMkLst>
            <pc:docMk/>
            <pc:sldMk cId="3515692630" sldId="398"/>
            <ac:spMk id="3" creationId="{DFD5A4B2-C4D7-470E-B95E-67096C9401FF}"/>
          </ac:spMkLst>
        </pc:spChg>
        <pc:spChg chg="add mod">
          <ac:chgData name="Mead, Steven" userId="f4ab466b-df44-4c28-8ef2-9a3c4663d748" providerId="ADAL" clId="{1CE41354-1274-412F-B989-6E0923CCC2E5}" dt="2022-10-21T11:40:40.122" v="364"/>
          <ac:spMkLst>
            <pc:docMk/>
            <pc:sldMk cId="3515692630" sldId="398"/>
            <ac:spMk id="4" creationId="{180002B5-DE48-4F5C-999D-F604540BA074}"/>
          </ac:spMkLst>
        </pc:spChg>
        <pc:spChg chg="add mod">
          <ac:chgData name="Mead, Steven" userId="f4ab466b-df44-4c28-8ef2-9a3c4663d748" providerId="ADAL" clId="{1CE41354-1274-412F-B989-6E0923CCC2E5}" dt="2022-10-21T11:40:40.122" v="364"/>
          <ac:spMkLst>
            <pc:docMk/>
            <pc:sldMk cId="3515692630" sldId="398"/>
            <ac:spMk id="5" creationId="{C7962C4E-55EC-46DB-A4B3-CE9F3C4BC9EF}"/>
          </ac:spMkLst>
        </pc:spChg>
      </pc:sldChg>
      <pc:sldChg chg="addSp delSp modSp mod chgLayout">
        <pc:chgData name="Mead, Steven" userId="f4ab466b-df44-4c28-8ef2-9a3c4663d748" providerId="ADAL" clId="{1CE41354-1274-412F-B989-6E0923CCC2E5}" dt="2022-11-21T11:43:36.232" v="2444" actId="313"/>
        <pc:sldMkLst>
          <pc:docMk/>
          <pc:sldMk cId="2101224090" sldId="399"/>
        </pc:sldMkLst>
        <pc:spChg chg="mod ord">
          <ac:chgData name="Mead, Steven" userId="f4ab466b-df44-4c28-8ef2-9a3c4663d748" providerId="ADAL" clId="{1CE41354-1274-412F-B989-6E0923CCC2E5}" dt="2022-10-21T11:24:14.251" v="57" actId="700"/>
          <ac:spMkLst>
            <pc:docMk/>
            <pc:sldMk cId="2101224090" sldId="399"/>
            <ac:spMk id="2" creationId="{1D21C7E6-9310-4B7E-941F-2E1EDCD55504}"/>
          </ac:spMkLst>
        </pc:spChg>
        <pc:spChg chg="mod">
          <ac:chgData name="Mead, Steven" userId="f4ab466b-df44-4c28-8ef2-9a3c4663d748" providerId="ADAL" clId="{1CE41354-1274-412F-B989-6E0923CCC2E5}" dt="2022-11-21T11:43:36.232" v="2444" actId="313"/>
          <ac:spMkLst>
            <pc:docMk/>
            <pc:sldMk cId="2101224090" sldId="399"/>
            <ac:spMk id="4" creationId="{3F882108-C445-4992-BB3F-231F926B2CD4}"/>
          </ac:spMkLst>
        </pc:spChg>
        <pc:spChg chg="add del mod ord">
          <ac:chgData name="Mead, Steven" userId="f4ab466b-df44-4c28-8ef2-9a3c4663d748" providerId="ADAL" clId="{1CE41354-1274-412F-B989-6E0923CCC2E5}" dt="2022-10-21T11:30:59.814" v="133" actId="478"/>
          <ac:spMkLst>
            <pc:docMk/>
            <pc:sldMk cId="2101224090" sldId="399"/>
            <ac:spMk id="9" creationId="{5B94BC56-DA25-4866-982B-A17B8109E6B0}"/>
          </ac:spMkLst>
        </pc:spChg>
        <pc:spChg chg="add mod">
          <ac:chgData name="Mead, Steven" userId="f4ab466b-df44-4c28-8ef2-9a3c4663d748" providerId="ADAL" clId="{1CE41354-1274-412F-B989-6E0923CCC2E5}" dt="2022-10-21T11:40:41.628" v="365"/>
          <ac:spMkLst>
            <pc:docMk/>
            <pc:sldMk cId="2101224090" sldId="399"/>
            <ac:spMk id="17" creationId="{729BC514-FEB0-4843-88A0-5EECCF107799}"/>
          </ac:spMkLst>
        </pc:spChg>
        <pc:spChg chg="add mod">
          <ac:chgData name="Mead, Steven" userId="f4ab466b-df44-4c28-8ef2-9a3c4663d748" providerId="ADAL" clId="{1CE41354-1274-412F-B989-6E0923CCC2E5}" dt="2022-10-21T11:40:41.628" v="365"/>
          <ac:spMkLst>
            <pc:docMk/>
            <pc:sldMk cId="2101224090" sldId="399"/>
            <ac:spMk id="18" creationId="{AB10B6E8-04B3-484E-B943-E0496CF6DEFA}"/>
          </ac:spMkLst>
        </pc:spChg>
        <pc:grpChg chg="mod">
          <ac:chgData name="Mead, Steven" userId="f4ab466b-df44-4c28-8ef2-9a3c4663d748" providerId="ADAL" clId="{1CE41354-1274-412F-B989-6E0923CCC2E5}" dt="2022-10-21T11:31:09.428" v="134" actId="1076"/>
          <ac:grpSpMkLst>
            <pc:docMk/>
            <pc:sldMk cId="2101224090" sldId="399"/>
            <ac:grpSpMk id="3" creationId="{1B03BFAA-5F4D-4B64-9388-46B2AB81235E}"/>
          </ac:grpSpMkLst>
        </pc:grpChg>
        <pc:grpChg chg="mod">
          <ac:chgData name="Mead, Steven" userId="f4ab466b-df44-4c28-8ef2-9a3c4663d748" providerId="ADAL" clId="{1CE41354-1274-412F-B989-6E0923CCC2E5}" dt="2022-10-21T11:31:09.428" v="134" actId="1076"/>
          <ac:grpSpMkLst>
            <pc:docMk/>
            <pc:sldMk cId="2101224090" sldId="399"/>
            <ac:grpSpMk id="10" creationId="{667330D8-9CFD-4271-9772-067F7AEFBD51}"/>
          </ac:grpSpMkLst>
        </pc:grpChg>
        <pc:grpChg chg="mod">
          <ac:chgData name="Mead, Steven" userId="f4ab466b-df44-4c28-8ef2-9a3c4663d748" providerId="ADAL" clId="{1CE41354-1274-412F-B989-6E0923CCC2E5}" dt="2022-10-21T11:31:09.428" v="134" actId="1076"/>
          <ac:grpSpMkLst>
            <pc:docMk/>
            <pc:sldMk cId="2101224090" sldId="399"/>
            <ac:grpSpMk id="11" creationId="{D75E590F-7616-484F-BC87-B2708F2EA1B9}"/>
          </ac:grpSpMkLst>
        </pc:grpChg>
        <pc:grpChg chg="mod">
          <ac:chgData name="Mead, Steven" userId="f4ab466b-df44-4c28-8ef2-9a3c4663d748" providerId="ADAL" clId="{1CE41354-1274-412F-B989-6E0923CCC2E5}" dt="2022-10-21T11:31:09.428" v="134" actId="1076"/>
          <ac:grpSpMkLst>
            <pc:docMk/>
            <pc:sldMk cId="2101224090" sldId="399"/>
            <ac:grpSpMk id="14" creationId="{BB29B23C-9888-4E72-832D-F4D39D84C218}"/>
          </ac:grpSpMkLst>
        </pc:grpChg>
      </pc:sldChg>
      <pc:sldChg chg="addSp delSp modSp mod chgLayout">
        <pc:chgData name="Mead, Steven" userId="f4ab466b-df44-4c28-8ef2-9a3c4663d748" providerId="ADAL" clId="{1CE41354-1274-412F-B989-6E0923CCC2E5}" dt="2022-10-21T11:40:59.283" v="371"/>
        <pc:sldMkLst>
          <pc:docMk/>
          <pc:sldMk cId="3568587989" sldId="400"/>
        </pc:sldMkLst>
        <pc:spChg chg="del mod">
          <ac:chgData name="Mead, Steven" userId="f4ab466b-df44-4c28-8ef2-9a3c4663d748" providerId="ADAL" clId="{1CE41354-1274-412F-B989-6E0923CCC2E5}" dt="2022-10-21T11:24:14.251" v="57" actId="700"/>
          <ac:spMkLst>
            <pc:docMk/>
            <pc:sldMk cId="3568587989" sldId="400"/>
            <ac:spMk id="2" creationId="{AA866A5E-7851-4102-B99C-536DF9A2500C}"/>
          </ac:spMkLst>
        </pc:spChg>
        <pc:spChg chg="mod ord">
          <ac:chgData name="Mead, Steven" userId="f4ab466b-df44-4c28-8ef2-9a3c4663d748" providerId="ADAL" clId="{1CE41354-1274-412F-B989-6E0923CCC2E5}" dt="2022-10-21T11:33:01.436" v="154" actId="20577"/>
          <ac:spMkLst>
            <pc:docMk/>
            <pc:sldMk cId="3568587989" sldId="400"/>
            <ac:spMk id="3" creationId="{B40FF1F3-EC1D-446F-85A1-B487E380FD34}"/>
          </ac:spMkLst>
        </pc:spChg>
        <pc:spChg chg="add mod ord">
          <ac:chgData name="Mead, Steven" userId="f4ab466b-df44-4c28-8ef2-9a3c4663d748" providerId="ADAL" clId="{1CE41354-1274-412F-B989-6E0923CCC2E5}" dt="2022-10-21T11:24:14.251" v="57" actId="700"/>
          <ac:spMkLst>
            <pc:docMk/>
            <pc:sldMk cId="3568587989" sldId="400"/>
            <ac:spMk id="4" creationId="{02ADB505-3C76-47A5-83DD-4B5F268DF20F}"/>
          </ac:spMkLst>
        </pc:spChg>
        <pc:spChg chg="mod">
          <ac:chgData name="Mead, Steven" userId="f4ab466b-df44-4c28-8ef2-9a3c4663d748" providerId="ADAL" clId="{1CE41354-1274-412F-B989-6E0923CCC2E5}" dt="2022-10-21T11:32:51.386" v="152" actId="1076"/>
          <ac:spMkLst>
            <pc:docMk/>
            <pc:sldMk cId="3568587989" sldId="400"/>
            <ac:spMk id="5" creationId="{93E78201-E644-4B2B-B252-45DA997D616C}"/>
          </ac:spMkLst>
        </pc:spChg>
        <pc:spChg chg="add mod">
          <ac:chgData name="Mead, Steven" userId="f4ab466b-df44-4c28-8ef2-9a3c4663d748" providerId="ADAL" clId="{1CE41354-1274-412F-B989-6E0923CCC2E5}" dt="2022-10-21T11:40:59.283" v="371"/>
          <ac:spMkLst>
            <pc:docMk/>
            <pc:sldMk cId="3568587989" sldId="400"/>
            <ac:spMk id="6" creationId="{07FD39F8-8AE5-4A39-8C7D-AF3ED0FD3DCA}"/>
          </ac:spMkLst>
        </pc:spChg>
        <pc:spChg chg="add mod">
          <ac:chgData name="Mead, Steven" userId="f4ab466b-df44-4c28-8ef2-9a3c4663d748" providerId="ADAL" clId="{1CE41354-1274-412F-B989-6E0923CCC2E5}" dt="2022-10-21T11:40:59.283" v="371"/>
          <ac:spMkLst>
            <pc:docMk/>
            <pc:sldMk cId="3568587989" sldId="400"/>
            <ac:spMk id="7" creationId="{8380782D-DA81-452F-8B1B-D16CD24A2EC2}"/>
          </ac:spMkLst>
        </pc:spChg>
      </pc:sldChg>
      <pc:sldChg chg="addSp delSp modSp new mod modClrScheme chgLayout">
        <pc:chgData name="Mead, Steven" userId="f4ab466b-df44-4c28-8ef2-9a3c4663d748" providerId="ADAL" clId="{1CE41354-1274-412F-B989-6E0923CCC2E5}" dt="2022-10-21T11:23:31.317" v="45"/>
        <pc:sldMkLst>
          <pc:docMk/>
          <pc:sldMk cId="4034552334" sldId="401"/>
        </pc:sldMkLst>
        <pc:spChg chg="del mod ord">
          <ac:chgData name="Mead, Steven" userId="f4ab466b-df44-4c28-8ef2-9a3c4663d748" providerId="ADAL" clId="{1CE41354-1274-412F-B989-6E0923CCC2E5}" dt="2022-10-21T11:23:17.514" v="3" actId="700"/>
          <ac:spMkLst>
            <pc:docMk/>
            <pc:sldMk cId="4034552334" sldId="401"/>
            <ac:spMk id="2" creationId="{D721704E-12B5-4BD2-815F-2D6EE001690A}"/>
          </ac:spMkLst>
        </pc:spChg>
        <pc:spChg chg="del mod ord">
          <ac:chgData name="Mead, Steven" userId="f4ab466b-df44-4c28-8ef2-9a3c4663d748" providerId="ADAL" clId="{1CE41354-1274-412F-B989-6E0923CCC2E5}" dt="2022-10-21T11:23:17.514" v="3" actId="700"/>
          <ac:spMkLst>
            <pc:docMk/>
            <pc:sldMk cId="4034552334" sldId="401"/>
            <ac:spMk id="3" creationId="{55CFDCA1-33BB-4628-8857-CEF8EE66AFED}"/>
          </ac:spMkLst>
        </pc:spChg>
        <pc:spChg chg="add mod ord">
          <ac:chgData name="Mead, Steven" userId="f4ab466b-df44-4c28-8ef2-9a3c4663d748" providerId="ADAL" clId="{1CE41354-1274-412F-B989-6E0923CCC2E5}" dt="2022-10-21T11:23:31.317" v="45"/>
          <ac:spMkLst>
            <pc:docMk/>
            <pc:sldMk cId="4034552334" sldId="401"/>
            <ac:spMk id="4" creationId="{52BA4FB8-04F7-4EFC-A11F-FD2957D173DD}"/>
          </ac:spMkLst>
        </pc:spChg>
        <pc:spChg chg="add mod ord">
          <ac:chgData name="Mead, Steven" userId="f4ab466b-df44-4c28-8ef2-9a3c4663d748" providerId="ADAL" clId="{1CE41354-1274-412F-B989-6E0923CCC2E5}" dt="2022-10-21T11:23:29.554" v="44" actId="21"/>
          <ac:spMkLst>
            <pc:docMk/>
            <pc:sldMk cId="4034552334" sldId="401"/>
            <ac:spMk id="5" creationId="{627C42EE-E1ED-4E16-BFA7-231ACAD152CE}"/>
          </ac:spMkLst>
        </pc:spChg>
      </pc:sldChg>
      <pc:sldChg chg="addSp modSp add mod chgLayout">
        <pc:chgData name="Mead, Steven" userId="f4ab466b-df44-4c28-8ef2-9a3c4663d748" providerId="ADAL" clId="{1CE41354-1274-412F-B989-6E0923CCC2E5}" dt="2022-11-21T11:12:07.138" v="2347" actId="20577"/>
        <pc:sldMkLst>
          <pc:docMk/>
          <pc:sldMk cId="3736009464" sldId="402"/>
        </pc:sldMkLst>
        <pc:spChg chg="mod ord">
          <ac:chgData name="Mead, Steven" userId="f4ab466b-df44-4c28-8ef2-9a3c4663d748" providerId="ADAL" clId="{1CE41354-1274-412F-B989-6E0923CCC2E5}" dt="2022-11-21T11:12:07.138" v="2347" actId="20577"/>
          <ac:spMkLst>
            <pc:docMk/>
            <pc:sldMk cId="3736009464" sldId="402"/>
            <ac:spMk id="2" creationId="{00000000-0000-0000-0000-000000000000}"/>
          </ac:spMkLst>
        </pc:spChg>
        <pc:spChg chg="mod ord">
          <ac:chgData name="Mead, Steven" userId="f4ab466b-df44-4c28-8ef2-9a3c4663d748" providerId="ADAL" clId="{1CE41354-1274-412F-B989-6E0923CCC2E5}" dt="2022-11-18T19:17:04.614" v="373" actId="700"/>
          <ac:spMkLst>
            <pc:docMk/>
            <pc:sldMk cId="3736009464" sldId="402"/>
            <ac:spMk id="3" creationId="{00000000-0000-0000-0000-000000000000}"/>
          </ac:spMkLst>
        </pc:spChg>
        <pc:spChg chg="add mod">
          <ac:chgData name="Mead, Steven" userId="f4ab466b-df44-4c28-8ef2-9a3c4663d748" providerId="ADAL" clId="{1CE41354-1274-412F-B989-6E0923CCC2E5}" dt="2022-11-21T10:50:43.002" v="1831"/>
          <ac:spMkLst>
            <pc:docMk/>
            <pc:sldMk cId="3736009464" sldId="402"/>
            <ac:spMk id="4" creationId="{E0D0FF8D-6202-406B-B387-30A07DF0C34F}"/>
          </ac:spMkLst>
        </pc:spChg>
        <pc:spChg chg="add mod">
          <ac:chgData name="Mead, Steven" userId="f4ab466b-df44-4c28-8ef2-9a3c4663d748" providerId="ADAL" clId="{1CE41354-1274-412F-B989-6E0923CCC2E5}" dt="2022-11-21T10:50:43.002" v="1831"/>
          <ac:spMkLst>
            <pc:docMk/>
            <pc:sldMk cId="3736009464" sldId="402"/>
            <ac:spMk id="5" creationId="{843D7732-7D21-430D-9A51-D51DF2D93358}"/>
          </ac:spMkLst>
        </pc:spChg>
      </pc:sldChg>
      <pc:sldChg chg="addSp modSp add mod">
        <pc:chgData name="Mead, Steven" userId="f4ab466b-df44-4c28-8ef2-9a3c4663d748" providerId="ADAL" clId="{1CE41354-1274-412F-B989-6E0923CCC2E5}" dt="2022-11-21T10:50:46.001" v="1832"/>
        <pc:sldMkLst>
          <pc:docMk/>
          <pc:sldMk cId="3141315121" sldId="403"/>
        </pc:sldMkLst>
        <pc:spChg chg="mod">
          <ac:chgData name="Mead, Steven" userId="f4ab466b-df44-4c28-8ef2-9a3c4663d748" providerId="ADAL" clId="{1CE41354-1274-412F-B989-6E0923CCC2E5}" dt="2022-11-18T20:19:48.900" v="1781" actId="14100"/>
          <ac:spMkLst>
            <pc:docMk/>
            <pc:sldMk cId="3141315121" sldId="403"/>
            <ac:spMk id="33" creationId="{00000000-0000-0000-0000-000000000000}"/>
          </ac:spMkLst>
        </pc:spChg>
        <pc:spChg chg="add mod">
          <ac:chgData name="Mead, Steven" userId="f4ab466b-df44-4c28-8ef2-9a3c4663d748" providerId="ADAL" clId="{1CE41354-1274-412F-B989-6E0923CCC2E5}" dt="2022-11-21T10:50:46.001" v="1832"/>
          <ac:spMkLst>
            <pc:docMk/>
            <pc:sldMk cId="3141315121" sldId="403"/>
            <ac:spMk id="37" creationId="{5D9F6769-A9FC-4CDF-B780-586AAD907FB6}"/>
          </ac:spMkLst>
        </pc:spChg>
        <pc:spChg chg="add mod">
          <ac:chgData name="Mead, Steven" userId="f4ab466b-df44-4c28-8ef2-9a3c4663d748" providerId="ADAL" clId="{1CE41354-1274-412F-B989-6E0923CCC2E5}" dt="2022-11-21T10:50:46.001" v="1832"/>
          <ac:spMkLst>
            <pc:docMk/>
            <pc:sldMk cId="3141315121" sldId="403"/>
            <ac:spMk id="38" creationId="{411F938C-7494-43A2-A9DE-A43E1BC34416}"/>
          </ac:spMkLst>
        </pc:spChg>
      </pc:sldChg>
      <pc:sldChg chg="modSp add mod">
        <pc:chgData name="Mead, Steven" userId="f4ab466b-df44-4c28-8ef2-9a3c4663d748" providerId="ADAL" clId="{1CE41354-1274-412F-B989-6E0923CCC2E5}" dt="2022-11-18T20:19:53.675" v="1782" actId="14100"/>
        <pc:sldMkLst>
          <pc:docMk/>
          <pc:sldMk cId="1654280656" sldId="404"/>
        </pc:sldMkLst>
        <pc:spChg chg="mod">
          <ac:chgData name="Mead, Steven" userId="f4ab466b-df44-4c28-8ef2-9a3c4663d748" providerId="ADAL" clId="{1CE41354-1274-412F-B989-6E0923CCC2E5}" dt="2022-11-18T20:19:53.675" v="1782" actId="14100"/>
          <ac:spMkLst>
            <pc:docMk/>
            <pc:sldMk cId="1654280656" sldId="404"/>
            <ac:spMk id="3" creationId="{00000000-0000-0000-0000-000000000000}"/>
          </ac:spMkLst>
        </pc:spChg>
      </pc:sldChg>
      <pc:sldChg chg="addSp delSp modSp new mod modClrScheme chgLayout">
        <pc:chgData name="Mead, Steven" userId="f4ab466b-df44-4c28-8ef2-9a3c4663d748" providerId="ADAL" clId="{1CE41354-1274-412F-B989-6E0923CCC2E5}" dt="2022-11-21T10:50:27.983" v="1824"/>
        <pc:sldMkLst>
          <pc:docMk/>
          <pc:sldMk cId="87284948" sldId="405"/>
        </pc:sldMkLst>
        <pc:spChg chg="del mod ord">
          <ac:chgData name="Mead, Steven" userId="f4ab466b-df44-4c28-8ef2-9a3c4663d748" providerId="ADAL" clId="{1CE41354-1274-412F-B989-6E0923CCC2E5}" dt="2022-11-18T19:17:17.904" v="375" actId="700"/>
          <ac:spMkLst>
            <pc:docMk/>
            <pc:sldMk cId="87284948" sldId="405"/>
            <ac:spMk id="2" creationId="{99625FB2-823E-4894-97D6-56F0A4175053}"/>
          </ac:spMkLst>
        </pc:spChg>
        <pc:spChg chg="del mod ord">
          <ac:chgData name="Mead, Steven" userId="f4ab466b-df44-4c28-8ef2-9a3c4663d748" providerId="ADAL" clId="{1CE41354-1274-412F-B989-6E0923CCC2E5}" dt="2022-11-18T19:17:17.904" v="375" actId="700"/>
          <ac:spMkLst>
            <pc:docMk/>
            <pc:sldMk cId="87284948" sldId="405"/>
            <ac:spMk id="3" creationId="{FBBC92E1-C902-47AE-9F14-4F790FC1811E}"/>
          </ac:spMkLst>
        </pc:spChg>
        <pc:spChg chg="add mod ord">
          <ac:chgData name="Mead, Steven" userId="f4ab466b-df44-4c28-8ef2-9a3c4663d748" providerId="ADAL" clId="{1CE41354-1274-412F-B989-6E0923CCC2E5}" dt="2022-11-18T19:44:51.429" v="466" actId="21"/>
          <ac:spMkLst>
            <pc:docMk/>
            <pc:sldMk cId="87284948" sldId="405"/>
            <ac:spMk id="4" creationId="{729557A0-3BD5-4EE9-A0CB-47293BEC8705}"/>
          </ac:spMkLst>
        </pc:spChg>
        <pc:spChg chg="add mod ord">
          <ac:chgData name="Mead, Steven" userId="f4ab466b-df44-4c28-8ef2-9a3c4663d748" providerId="ADAL" clId="{1CE41354-1274-412F-B989-6E0923CCC2E5}" dt="2022-11-18T19:17:17.904" v="375" actId="700"/>
          <ac:spMkLst>
            <pc:docMk/>
            <pc:sldMk cId="87284948" sldId="405"/>
            <ac:spMk id="5" creationId="{98343E05-53F5-43E1-A8D6-68E716DF0BBC}"/>
          </ac:spMkLst>
        </pc:spChg>
        <pc:spChg chg="add del mod">
          <ac:chgData name="Mead, Steven" userId="f4ab466b-df44-4c28-8ef2-9a3c4663d748" providerId="ADAL" clId="{1CE41354-1274-412F-B989-6E0923CCC2E5}" dt="2022-11-21T10:50:27.641" v="1823" actId="478"/>
          <ac:spMkLst>
            <pc:docMk/>
            <pc:sldMk cId="87284948" sldId="405"/>
            <ac:spMk id="6" creationId="{67AC72C5-9A7A-408B-979E-4EF4EF262CAD}"/>
          </ac:spMkLst>
        </pc:spChg>
        <pc:spChg chg="add mod">
          <ac:chgData name="Mead, Steven" userId="f4ab466b-df44-4c28-8ef2-9a3c4663d748" providerId="ADAL" clId="{1CE41354-1274-412F-B989-6E0923CCC2E5}" dt="2022-11-21T10:50:27.983" v="1824"/>
          <ac:spMkLst>
            <pc:docMk/>
            <pc:sldMk cId="87284948" sldId="405"/>
            <ac:spMk id="7" creationId="{EB978C29-A1AC-436E-9EB7-8F3DE3D97B29}"/>
          </ac:spMkLst>
        </pc:spChg>
        <pc:spChg chg="add mod">
          <ac:chgData name="Mead, Steven" userId="f4ab466b-df44-4c28-8ef2-9a3c4663d748" providerId="ADAL" clId="{1CE41354-1274-412F-B989-6E0923CCC2E5}" dt="2022-11-21T10:50:27.983" v="1824"/>
          <ac:spMkLst>
            <pc:docMk/>
            <pc:sldMk cId="87284948" sldId="405"/>
            <ac:spMk id="8" creationId="{FCE85C90-B47B-4B9C-ACE2-BA7FB737509C}"/>
          </ac:spMkLst>
        </pc:spChg>
      </pc:sldChg>
      <pc:sldChg chg="addSp delSp modSp new mod chgLayout">
        <pc:chgData name="Mead, Steven" userId="f4ab466b-df44-4c28-8ef2-9a3c4663d748" providerId="ADAL" clId="{1CE41354-1274-412F-B989-6E0923CCC2E5}" dt="2022-11-21T10:50:41.093" v="1830"/>
        <pc:sldMkLst>
          <pc:docMk/>
          <pc:sldMk cId="2392757240" sldId="406"/>
        </pc:sldMkLst>
        <pc:spChg chg="del">
          <ac:chgData name="Mead, Steven" userId="f4ab466b-df44-4c28-8ef2-9a3c4663d748" providerId="ADAL" clId="{1CE41354-1274-412F-B989-6E0923CCC2E5}" dt="2022-11-18T19:45:00.921" v="468" actId="700"/>
          <ac:spMkLst>
            <pc:docMk/>
            <pc:sldMk cId="2392757240" sldId="406"/>
            <ac:spMk id="2" creationId="{3E9391D4-3DBC-48C8-B986-A01DB558A8D5}"/>
          </ac:spMkLst>
        </pc:spChg>
        <pc:spChg chg="del">
          <ac:chgData name="Mead, Steven" userId="f4ab466b-df44-4c28-8ef2-9a3c4663d748" providerId="ADAL" clId="{1CE41354-1274-412F-B989-6E0923CCC2E5}" dt="2022-11-18T19:45:00.921" v="468" actId="700"/>
          <ac:spMkLst>
            <pc:docMk/>
            <pc:sldMk cId="2392757240" sldId="406"/>
            <ac:spMk id="3" creationId="{1DC212CA-F7D7-41DA-AA61-455E111A884B}"/>
          </ac:spMkLst>
        </pc:spChg>
        <pc:spChg chg="add mod ord">
          <ac:chgData name="Mead, Steven" userId="f4ab466b-df44-4c28-8ef2-9a3c4663d748" providerId="ADAL" clId="{1CE41354-1274-412F-B989-6E0923CCC2E5}" dt="2022-11-18T20:19:35.740" v="1763" actId="20577"/>
          <ac:spMkLst>
            <pc:docMk/>
            <pc:sldMk cId="2392757240" sldId="406"/>
            <ac:spMk id="4" creationId="{B62C941E-3853-467A-BE70-89770595F2F0}"/>
          </ac:spMkLst>
        </pc:spChg>
        <pc:spChg chg="add mod ord">
          <ac:chgData name="Mead, Steven" userId="f4ab466b-df44-4c28-8ef2-9a3c4663d748" providerId="ADAL" clId="{1CE41354-1274-412F-B989-6E0923CCC2E5}" dt="2022-11-18T20:19:40.437" v="1780" actId="20577"/>
          <ac:spMkLst>
            <pc:docMk/>
            <pc:sldMk cId="2392757240" sldId="406"/>
            <ac:spMk id="5" creationId="{0BE1A8EA-BA92-419B-9270-57F2588FB208}"/>
          </ac:spMkLst>
        </pc:spChg>
        <pc:spChg chg="add mod">
          <ac:chgData name="Mead, Steven" userId="f4ab466b-df44-4c28-8ef2-9a3c4663d748" providerId="ADAL" clId="{1CE41354-1274-412F-B989-6E0923CCC2E5}" dt="2022-11-21T10:50:41.093" v="1830"/>
          <ac:spMkLst>
            <pc:docMk/>
            <pc:sldMk cId="2392757240" sldId="406"/>
            <ac:spMk id="6" creationId="{0633EA11-92BF-4251-B209-0C17DC408F06}"/>
          </ac:spMkLst>
        </pc:spChg>
        <pc:spChg chg="add mod">
          <ac:chgData name="Mead, Steven" userId="f4ab466b-df44-4c28-8ef2-9a3c4663d748" providerId="ADAL" clId="{1CE41354-1274-412F-B989-6E0923CCC2E5}" dt="2022-11-21T10:50:41.093" v="1830"/>
          <ac:spMkLst>
            <pc:docMk/>
            <pc:sldMk cId="2392757240" sldId="406"/>
            <ac:spMk id="7" creationId="{72DF7D12-5870-4D13-B1BD-BB0D4DF42662}"/>
          </ac:spMkLst>
        </pc:spChg>
      </pc:sldChg>
      <pc:sldChg chg="addSp delSp modSp new mod modClrScheme modAnim chgLayout">
        <pc:chgData name="Mead, Steven" userId="f4ab466b-df44-4c28-8ef2-9a3c4663d748" providerId="ADAL" clId="{1CE41354-1274-412F-B989-6E0923CCC2E5}" dt="2022-11-21T11:15:55.520" v="2433" actId="255"/>
        <pc:sldMkLst>
          <pc:docMk/>
          <pc:sldMk cId="3577776011" sldId="407"/>
        </pc:sldMkLst>
        <pc:spChg chg="del mod ord">
          <ac:chgData name="Mead, Steven" userId="f4ab466b-df44-4c28-8ef2-9a3c4663d748" providerId="ADAL" clId="{1CE41354-1274-412F-B989-6E0923CCC2E5}" dt="2022-11-18T19:45:20.420" v="501" actId="700"/>
          <ac:spMkLst>
            <pc:docMk/>
            <pc:sldMk cId="3577776011" sldId="407"/>
            <ac:spMk id="2" creationId="{079FD903-1CE9-4922-97EF-D5326D3F5513}"/>
          </ac:spMkLst>
        </pc:spChg>
        <pc:spChg chg="del mod ord">
          <ac:chgData name="Mead, Steven" userId="f4ab466b-df44-4c28-8ef2-9a3c4663d748" providerId="ADAL" clId="{1CE41354-1274-412F-B989-6E0923CCC2E5}" dt="2022-11-18T19:45:20.420" v="501" actId="700"/>
          <ac:spMkLst>
            <pc:docMk/>
            <pc:sldMk cId="3577776011" sldId="407"/>
            <ac:spMk id="3" creationId="{6501B9FA-A6B7-4133-A285-8660619EEEE5}"/>
          </ac:spMkLst>
        </pc:spChg>
        <pc:spChg chg="add mod ord">
          <ac:chgData name="Mead, Steven" userId="f4ab466b-df44-4c28-8ef2-9a3c4663d748" providerId="ADAL" clId="{1CE41354-1274-412F-B989-6E0923CCC2E5}" dt="2022-11-18T19:45:45.300" v="553" actId="20577"/>
          <ac:spMkLst>
            <pc:docMk/>
            <pc:sldMk cId="3577776011" sldId="407"/>
            <ac:spMk id="4" creationId="{F7127A5A-82EC-4F1A-8708-C9F54B8F45AA}"/>
          </ac:spMkLst>
        </pc:spChg>
        <pc:spChg chg="add mod ord">
          <ac:chgData name="Mead, Steven" userId="f4ab466b-df44-4c28-8ef2-9a3c4663d748" providerId="ADAL" clId="{1CE41354-1274-412F-B989-6E0923CCC2E5}" dt="2022-11-21T11:15:55.520" v="2433" actId="255"/>
          <ac:spMkLst>
            <pc:docMk/>
            <pc:sldMk cId="3577776011" sldId="407"/>
            <ac:spMk id="5" creationId="{FD631B88-33B8-4D65-9CA0-163B46734D83}"/>
          </ac:spMkLst>
        </pc:spChg>
        <pc:spChg chg="add del mod">
          <ac:chgData name="Mead, Steven" userId="f4ab466b-df44-4c28-8ef2-9a3c4663d748" providerId="ADAL" clId="{1CE41354-1274-412F-B989-6E0923CCC2E5}" dt="2022-11-21T10:50:31.552" v="1825" actId="478"/>
          <ac:spMkLst>
            <pc:docMk/>
            <pc:sldMk cId="3577776011" sldId="407"/>
            <ac:spMk id="6" creationId="{2F906228-DA64-449C-AD0F-18DF084B26C6}"/>
          </ac:spMkLst>
        </pc:spChg>
        <pc:spChg chg="add mod">
          <ac:chgData name="Mead, Steven" userId="f4ab466b-df44-4c28-8ef2-9a3c4663d748" providerId="ADAL" clId="{1CE41354-1274-412F-B989-6E0923CCC2E5}" dt="2022-11-21T10:50:31.833" v="1826"/>
          <ac:spMkLst>
            <pc:docMk/>
            <pc:sldMk cId="3577776011" sldId="407"/>
            <ac:spMk id="7" creationId="{2AD809DA-6A56-43D3-B9DE-67757530E74E}"/>
          </ac:spMkLst>
        </pc:spChg>
        <pc:spChg chg="add mod">
          <ac:chgData name="Mead, Steven" userId="f4ab466b-df44-4c28-8ef2-9a3c4663d748" providerId="ADAL" clId="{1CE41354-1274-412F-B989-6E0923CCC2E5}" dt="2022-11-21T10:50:31.833" v="1826"/>
          <ac:spMkLst>
            <pc:docMk/>
            <pc:sldMk cId="3577776011" sldId="407"/>
            <ac:spMk id="8" creationId="{834077EC-D6A4-438C-9DD0-F673A84D447D}"/>
          </ac:spMkLst>
        </pc:spChg>
      </pc:sldChg>
      <pc:sldChg chg="addSp delSp modSp new mod modAnim">
        <pc:chgData name="Mead, Steven" userId="f4ab466b-df44-4c28-8ef2-9a3c4663d748" providerId="ADAL" clId="{1CE41354-1274-412F-B989-6E0923CCC2E5}" dt="2022-11-21T11:11:36.168" v="2332" actId="20577"/>
        <pc:sldMkLst>
          <pc:docMk/>
          <pc:sldMk cId="3474030114" sldId="408"/>
        </pc:sldMkLst>
        <pc:spChg chg="mod">
          <ac:chgData name="Mead, Steven" userId="f4ab466b-df44-4c28-8ef2-9a3c4663d748" providerId="ADAL" clId="{1CE41354-1274-412F-B989-6E0923CCC2E5}" dt="2022-11-21T11:11:36.168" v="2332" actId="20577"/>
          <ac:spMkLst>
            <pc:docMk/>
            <pc:sldMk cId="3474030114" sldId="408"/>
            <ac:spMk id="2" creationId="{F1C58746-F935-4102-B9F0-7708FBC7F1D8}"/>
          </ac:spMkLst>
        </pc:spChg>
        <pc:spChg chg="del">
          <ac:chgData name="Mead, Steven" userId="f4ab466b-df44-4c28-8ef2-9a3c4663d748" providerId="ADAL" clId="{1CE41354-1274-412F-B989-6E0923CCC2E5}" dt="2022-11-18T20:09:59.674" v="1633" actId="478"/>
          <ac:spMkLst>
            <pc:docMk/>
            <pc:sldMk cId="3474030114" sldId="408"/>
            <ac:spMk id="3" creationId="{A8EE7DB0-2DEC-4D4E-8801-A7AB95021892}"/>
          </ac:spMkLst>
        </pc:spChg>
        <pc:spChg chg="mod">
          <ac:chgData name="Mead, Steven" userId="f4ab466b-df44-4c28-8ef2-9a3c4663d748" providerId="ADAL" clId="{1CE41354-1274-412F-B989-6E0923CCC2E5}" dt="2022-11-18T19:51:26.714" v="1440"/>
          <ac:spMkLst>
            <pc:docMk/>
            <pc:sldMk cId="3474030114" sldId="408"/>
            <ac:spMk id="5" creationId="{3A714E6A-7C5B-496B-B525-79069245175E}"/>
          </ac:spMkLst>
        </pc:spChg>
        <pc:spChg chg="mod">
          <ac:chgData name="Mead, Steven" userId="f4ab466b-df44-4c28-8ef2-9a3c4663d748" providerId="ADAL" clId="{1CE41354-1274-412F-B989-6E0923CCC2E5}" dt="2022-11-18T19:51:26.714" v="1440"/>
          <ac:spMkLst>
            <pc:docMk/>
            <pc:sldMk cId="3474030114" sldId="408"/>
            <ac:spMk id="6" creationId="{6E0BEE47-2F02-49D8-932D-C8F802964B7B}"/>
          </ac:spMkLst>
        </pc:spChg>
        <pc:spChg chg="add mod">
          <ac:chgData name="Mead, Steven" userId="f4ab466b-df44-4c28-8ef2-9a3c4663d748" providerId="ADAL" clId="{1CE41354-1274-412F-B989-6E0923CCC2E5}" dt="2022-11-18T20:10:07.197" v="1634" actId="1076"/>
          <ac:spMkLst>
            <pc:docMk/>
            <pc:sldMk cId="3474030114" sldId="408"/>
            <ac:spMk id="7" creationId="{DA1C8F98-E4E8-4174-B7EE-03CAF8DDC6D1}"/>
          </ac:spMkLst>
        </pc:spChg>
        <pc:spChg chg="add mod">
          <ac:chgData name="Mead, Steven" userId="f4ab466b-df44-4c28-8ef2-9a3c4663d748" providerId="ADAL" clId="{1CE41354-1274-412F-B989-6E0923CCC2E5}" dt="2022-11-18T20:10:07.197" v="1634" actId="1076"/>
          <ac:spMkLst>
            <pc:docMk/>
            <pc:sldMk cId="3474030114" sldId="408"/>
            <ac:spMk id="8" creationId="{9C390DAB-C1D3-4F18-9E65-42D41F0A1B28}"/>
          </ac:spMkLst>
        </pc:spChg>
        <pc:spChg chg="add mod">
          <ac:chgData name="Mead, Steven" userId="f4ab466b-df44-4c28-8ef2-9a3c4663d748" providerId="ADAL" clId="{1CE41354-1274-412F-B989-6E0923CCC2E5}" dt="2022-11-18T20:10:07.197" v="1634" actId="1076"/>
          <ac:spMkLst>
            <pc:docMk/>
            <pc:sldMk cId="3474030114" sldId="408"/>
            <ac:spMk id="9" creationId="{45428518-D784-4503-8991-C7AC8124DC20}"/>
          </ac:spMkLst>
        </pc:spChg>
        <pc:spChg chg="add mod">
          <ac:chgData name="Mead, Steven" userId="f4ab466b-df44-4c28-8ef2-9a3c4663d748" providerId="ADAL" clId="{1CE41354-1274-412F-B989-6E0923CCC2E5}" dt="2022-11-18T20:10:07.197" v="1634" actId="1076"/>
          <ac:spMkLst>
            <pc:docMk/>
            <pc:sldMk cId="3474030114" sldId="408"/>
            <ac:spMk id="10" creationId="{24857213-FED6-4D9C-95B0-EF9821D44AC1}"/>
          </ac:spMkLst>
        </pc:spChg>
        <pc:spChg chg="add mod">
          <ac:chgData name="Mead, Steven" userId="f4ab466b-df44-4c28-8ef2-9a3c4663d748" providerId="ADAL" clId="{1CE41354-1274-412F-B989-6E0923CCC2E5}" dt="2022-11-18T20:10:07.197" v="1634" actId="1076"/>
          <ac:spMkLst>
            <pc:docMk/>
            <pc:sldMk cId="3474030114" sldId="408"/>
            <ac:spMk id="11" creationId="{C919718E-8133-4815-840C-B4920D4E6CE7}"/>
          </ac:spMkLst>
        </pc:spChg>
        <pc:spChg chg="add mod">
          <ac:chgData name="Mead, Steven" userId="f4ab466b-df44-4c28-8ef2-9a3c4663d748" providerId="ADAL" clId="{1CE41354-1274-412F-B989-6E0923CCC2E5}" dt="2022-11-18T20:10:07.197" v="1634" actId="1076"/>
          <ac:spMkLst>
            <pc:docMk/>
            <pc:sldMk cId="3474030114" sldId="408"/>
            <ac:spMk id="12" creationId="{1E74DCAE-6910-492A-98F5-7B0953A1D3EB}"/>
          </ac:spMkLst>
        </pc:spChg>
        <pc:spChg chg="add mod">
          <ac:chgData name="Mead, Steven" userId="f4ab466b-df44-4c28-8ef2-9a3c4663d748" providerId="ADAL" clId="{1CE41354-1274-412F-B989-6E0923CCC2E5}" dt="2022-11-18T20:14:25.979" v="1712" actId="555"/>
          <ac:spMkLst>
            <pc:docMk/>
            <pc:sldMk cId="3474030114" sldId="408"/>
            <ac:spMk id="13" creationId="{E717CF9C-46F2-431E-B91F-39FD562664E1}"/>
          </ac:spMkLst>
        </pc:spChg>
        <pc:spChg chg="add mod">
          <ac:chgData name="Mead, Steven" userId="f4ab466b-df44-4c28-8ef2-9a3c4663d748" providerId="ADAL" clId="{1CE41354-1274-412F-B989-6E0923CCC2E5}" dt="2022-11-18T20:14:53.106" v="1715" actId="408"/>
          <ac:spMkLst>
            <pc:docMk/>
            <pc:sldMk cId="3474030114" sldId="408"/>
            <ac:spMk id="14" creationId="{576C58FD-148D-445C-9A1F-1865D933EAF7}"/>
          </ac:spMkLst>
        </pc:spChg>
        <pc:spChg chg="add mod">
          <ac:chgData name="Mead, Steven" userId="f4ab466b-df44-4c28-8ef2-9a3c4663d748" providerId="ADAL" clId="{1CE41354-1274-412F-B989-6E0923CCC2E5}" dt="2022-11-18T20:14:25.979" v="1712" actId="555"/>
          <ac:spMkLst>
            <pc:docMk/>
            <pc:sldMk cId="3474030114" sldId="408"/>
            <ac:spMk id="15" creationId="{39FD9F19-2627-4A4B-8A24-7E4C2941DFA7}"/>
          </ac:spMkLst>
        </pc:spChg>
        <pc:spChg chg="add mod">
          <ac:chgData name="Mead, Steven" userId="f4ab466b-df44-4c28-8ef2-9a3c4663d748" providerId="ADAL" clId="{1CE41354-1274-412F-B989-6E0923CCC2E5}" dt="2022-11-18T20:14:35.825" v="1713" actId="555"/>
          <ac:spMkLst>
            <pc:docMk/>
            <pc:sldMk cId="3474030114" sldId="408"/>
            <ac:spMk id="16" creationId="{AC2F605E-71B4-4F34-AB71-92784EF853A7}"/>
          </ac:spMkLst>
        </pc:spChg>
        <pc:spChg chg="add mod">
          <ac:chgData name="Mead, Steven" userId="f4ab466b-df44-4c28-8ef2-9a3c4663d748" providerId="ADAL" clId="{1CE41354-1274-412F-B989-6E0923CCC2E5}" dt="2022-11-18T20:14:43.116" v="1714" actId="408"/>
          <ac:spMkLst>
            <pc:docMk/>
            <pc:sldMk cId="3474030114" sldId="408"/>
            <ac:spMk id="17" creationId="{94A3D4B0-F1CF-4FDA-9BCB-08411E45BA59}"/>
          </ac:spMkLst>
        </pc:spChg>
        <pc:spChg chg="add mod">
          <ac:chgData name="Mead, Steven" userId="f4ab466b-df44-4c28-8ef2-9a3c4663d748" providerId="ADAL" clId="{1CE41354-1274-412F-B989-6E0923CCC2E5}" dt="2022-11-18T20:14:35.825" v="1713" actId="555"/>
          <ac:spMkLst>
            <pc:docMk/>
            <pc:sldMk cId="3474030114" sldId="408"/>
            <ac:spMk id="18" creationId="{52D6CB67-D2BA-4D01-B43D-8E4B7609BC81}"/>
          </ac:spMkLst>
        </pc:spChg>
        <pc:spChg chg="add mod">
          <ac:chgData name="Mead, Steven" userId="f4ab466b-df44-4c28-8ef2-9a3c4663d748" providerId="ADAL" clId="{1CE41354-1274-412F-B989-6E0923CCC2E5}" dt="2022-11-18T20:15:33.861" v="1726" actId="1076"/>
          <ac:spMkLst>
            <pc:docMk/>
            <pc:sldMk cId="3474030114" sldId="408"/>
            <ac:spMk id="19" creationId="{A97A988A-C83D-47E3-87CA-7E8A14F977D3}"/>
          </ac:spMkLst>
        </pc:spChg>
        <pc:spChg chg="add mod">
          <ac:chgData name="Mead, Steven" userId="f4ab466b-df44-4c28-8ef2-9a3c4663d748" providerId="ADAL" clId="{1CE41354-1274-412F-B989-6E0923CCC2E5}" dt="2022-11-18T20:15:41.091" v="1734" actId="20577"/>
          <ac:spMkLst>
            <pc:docMk/>
            <pc:sldMk cId="3474030114" sldId="408"/>
            <ac:spMk id="20" creationId="{24BA1297-D0BA-48E5-A837-6E2DCB544B3E}"/>
          </ac:spMkLst>
        </pc:spChg>
        <pc:spChg chg="add del mod">
          <ac:chgData name="Mead, Steven" userId="f4ab466b-df44-4c28-8ef2-9a3c4663d748" providerId="ADAL" clId="{1CE41354-1274-412F-B989-6E0923CCC2E5}" dt="2022-11-21T10:50:35.140" v="1827" actId="478"/>
          <ac:spMkLst>
            <pc:docMk/>
            <pc:sldMk cId="3474030114" sldId="408"/>
            <ac:spMk id="21" creationId="{963620BF-1854-4A4B-98EC-1F9C42181128}"/>
          </ac:spMkLst>
        </pc:spChg>
        <pc:spChg chg="add mod">
          <ac:chgData name="Mead, Steven" userId="f4ab466b-df44-4c28-8ef2-9a3c4663d748" providerId="ADAL" clId="{1CE41354-1274-412F-B989-6E0923CCC2E5}" dt="2022-11-21T10:50:35.454" v="1828"/>
          <ac:spMkLst>
            <pc:docMk/>
            <pc:sldMk cId="3474030114" sldId="408"/>
            <ac:spMk id="22" creationId="{18F620C8-D158-4A26-BAA1-4AEF58115E1B}"/>
          </ac:spMkLst>
        </pc:spChg>
        <pc:spChg chg="add mod">
          <ac:chgData name="Mead, Steven" userId="f4ab466b-df44-4c28-8ef2-9a3c4663d748" providerId="ADAL" clId="{1CE41354-1274-412F-B989-6E0923CCC2E5}" dt="2022-11-21T10:50:35.454" v="1828"/>
          <ac:spMkLst>
            <pc:docMk/>
            <pc:sldMk cId="3474030114" sldId="408"/>
            <ac:spMk id="23" creationId="{D6CB06FB-0E09-46A7-8E23-94B6564BDA7E}"/>
          </ac:spMkLst>
        </pc:spChg>
        <pc:grpChg chg="add mod">
          <ac:chgData name="Mead, Steven" userId="f4ab466b-df44-4c28-8ef2-9a3c4663d748" providerId="ADAL" clId="{1CE41354-1274-412F-B989-6E0923CCC2E5}" dt="2022-11-18T20:10:07.197" v="1634" actId="1076"/>
          <ac:grpSpMkLst>
            <pc:docMk/>
            <pc:sldMk cId="3474030114" sldId="408"/>
            <ac:grpSpMk id="4" creationId="{87F68377-4027-440D-B7BF-2137C5C759A9}"/>
          </ac:grpSpMkLst>
        </pc:grpChg>
      </pc:sldChg>
      <pc:sldChg chg="addSp delSp modSp mod ord modAnim">
        <pc:chgData name="Mead, Steven" userId="f4ab466b-df44-4c28-8ef2-9a3c4663d748" providerId="ADAL" clId="{1CE41354-1274-412F-B989-6E0923CCC2E5}" dt="2022-11-21T10:50:38.231" v="1829"/>
        <pc:sldMkLst>
          <pc:docMk/>
          <pc:sldMk cId="1627282985" sldId="409"/>
        </pc:sldMkLst>
        <pc:spChg chg="del mod">
          <ac:chgData name="Mead, Steven" userId="f4ab466b-df44-4c28-8ef2-9a3c4663d748" providerId="ADAL" clId="{1CE41354-1274-412F-B989-6E0923CCC2E5}" dt="2022-11-18T20:03:04.960" v="1545" actId="478"/>
          <ac:spMkLst>
            <pc:docMk/>
            <pc:sldMk cId="1627282985" sldId="409"/>
            <ac:spMk id="4" creationId="{4B16B740-EE26-B1F9-62F9-22E43ABA0F8A}"/>
          </ac:spMkLst>
        </pc:spChg>
        <pc:spChg chg="add mod">
          <ac:chgData name="Mead, Steven" userId="f4ab466b-df44-4c28-8ef2-9a3c4663d748" providerId="ADAL" clId="{1CE41354-1274-412F-B989-6E0923CCC2E5}" dt="2022-11-21T10:50:38.231" v="1829"/>
          <ac:spMkLst>
            <pc:docMk/>
            <pc:sldMk cId="1627282985" sldId="409"/>
            <ac:spMk id="4" creationId="{F7FE5F11-F4DE-45E5-A708-A4AA12020DE5}"/>
          </ac:spMkLst>
        </pc:spChg>
        <pc:spChg chg="add mod">
          <ac:chgData name="Mead, Steven" userId="f4ab466b-df44-4c28-8ef2-9a3c4663d748" providerId="ADAL" clId="{1CE41354-1274-412F-B989-6E0923CCC2E5}" dt="2022-11-18T20:18:36.962" v="1748" actId="1076"/>
          <ac:spMkLst>
            <pc:docMk/>
            <pc:sldMk cId="1627282985" sldId="409"/>
            <ac:spMk id="5" creationId="{67E07ED8-B138-48A3-876D-DD3C5FA4D424}"/>
          </ac:spMkLst>
        </pc:spChg>
        <pc:spChg chg="add mod">
          <ac:chgData name="Mead, Steven" userId="f4ab466b-df44-4c28-8ef2-9a3c4663d748" providerId="ADAL" clId="{1CE41354-1274-412F-B989-6E0923CCC2E5}" dt="2022-11-21T10:50:38.231" v="1829"/>
          <ac:spMkLst>
            <pc:docMk/>
            <pc:sldMk cId="1627282985" sldId="409"/>
            <ac:spMk id="6" creationId="{D2FD4D19-FF01-4D05-A2CC-577223F5FD70}"/>
          </ac:spMkLst>
        </pc:spChg>
      </pc:sldChg>
      <pc:sldChg chg="addSp delSp modSp new mod modClrScheme chgLayout">
        <pc:chgData name="Mead, Steven" userId="f4ab466b-df44-4c28-8ef2-9a3c4663d748" providerId="ADAL" clId="{1CE41354-1274-412F-B989-6E0923CCC2E5}" dt="2022-11-21T10:50:48.471" v="1833"/>
        <pc:sldMkLst>
          <pc:docMk/>
          <pc:sldMk cId="1675109366" sldId="410"/>
        </pc:sldMkLst>
        <pc:spChg chg="del mod ord">
          <ac:chgData name="Mead, Steven" userId="f4ab466b-df44-4c28-8ef2-9a3c4663d748" providerId="ADAL" clId="{1CE41354-1274-412F-B989-6E0923CCC2E5}" dt="2022-11-21T10:26:11.218" v="1805" actId="700"/>
          <ac:spMkLst>
            <pc:docMk/>
            <pc:sldMk cId="1675109366" sldId="410"/>
            <ac:spMk id="2" creationId="{6093CB9F-0AD5-4C52-9AE7-AD409FAD80E5}"/>
          </ac:spMkLst>
        </pc:spChg>
        <pc:spChg chg="del mod ord">
          <ac:chgData name="Mead, Steven" userId="f4ab466b-df44-4c28-8ef2-9a3c4663d748" providerId="ADAL" clId="{1CE41354-1274-412F-B989-6E0923CCC2E5}" dt="2022-11-21T10:26:11.218" v="1805" actId="700"/>
          <ac:spMkLst>
            <pc:docMk/>
            <pc:sldMk cId="1675109366" sldId="410"/>
            <ac:spMk id="3" creationId="{7A1E20AC-3282-40EF-BDE2-E2EDE84DE35A}"/>
          </ac:spMkLst>
        </pc:spChg>
        <pc:spChg chg="add mod ord">
          <ac:chgData name="Mead, Steven" userId="f4ab466b-df44-4c28-8ef2-9a3c4663d748" providerId="ADAL" clId="{1CE41354-1274-412F-B989-6E0923CCC2E5}" dt="2022-11-21T10:26:15.653" v="1817" actId="20577"/>
          <ac:spMkLst>
            <pc:docMk/>
            <pc:sldMk cId="1675109366" sldId="410"/>
            <ac:spMk id="4" creationId="{8049EC96-3BA9-4884-BC82-85167618ABCB}"/>
          </ac:spMkLst>
        </pc:spChg>
        <pc:spChg chg="add mod ord">
          <ac:chgData name="Mead, Steven" userId="f4ab466b-df44-4c28-8ef2-9a3c4663d748" providerId="ADAL" clId="{1CE41354-1274-412F-B989-6E0923CCC2E5}" dt="2022-11-21T10:26:11.218" v="1805" actId="700"/>
          <ac:spMkLst>
            <pc:docMk/>
            <pc:sldMk cId="1675109366" sldId="410"/>
            <ac:spMk id="5" creationId="{6C83D780-27AD-4F04-80E6-1B0B24D22031}"/>
          </ac:spMkLst>
        </pc:spChg>
        <pc:spChg chg="add mod">
          <ac:chgData name="Mead, Steven" userId="f4ab466b-df44-4c28-8ef2-9a3c4663d748" providerId="ADAL" clId="{1CE41354-1274-412F-B989-6E0923CCC2E5}" dt="2022-11-21T10:50:48.471" v="1833"/>
          <ac:spMkLst>
            <pc:docMk/>
            <pc:sldMk cId="1675109366" sldId="410"/>
            <ac:spMk id="6" creationId="{1CC415A7-A17F-42EE-8F79-327488FAA3D6}"/>
          </ac:spMkLst>
        </pc:spChg>
        <pc:spChg chg="add mod">
          <ac:chgData name="Mead, Steven" userId="f4ab466b-df44-4c28-8ef2-9a3c4663d748" providerId="ADAL" clId="{1CE41354-1274-412F-B989-6E0923CCC2E5}" dt="2022-11-21T10:50:48.471" v="1833"/>
          <ac:spMkLst>
            <pc:docMk/>
            <pc:sldMk cId="1675109366" sldId="410"/>
            <ac:spMk id="7" creationId="{A460D02C-71F9-40AF-86F9-696B2F00BD9B}"/>
          </ac:spMkLst>
        </pc:spChg>
      </pc:sldChg>
      <pc:sldMasterChg chg="del delSldLayout">
        <pc:chgData name="Mead, Steven" userId="f4ab466b-df44-4c28-8ef2-9a3c4663d748" providerId="ADAL" clId="{1CE41354-1274-412F-B989-6E0923CCC2E5}" dt="2022-10-21T11:23:56.835" v="53" actId="2696"/>
        <pc:sldMasterMkLst>
          <pc:docMk/>
          <pc:sldMasterMk cId="1887795058" sldId="2147484090"/>
        </pc:sldMasterMkLst>
        <pc:sldLayoutChg chg="del">
          <pc:chgData name="Mead, Steven" userId="f4ab466b-df44-4c28-8ef2-9a3c4663d748" providerId="ADAL" clId="{1CE41354-1274-412F-B989-6E0923CCC2E5}" dt="2022-10-21T11:23:56.831" v="51" actId="2696"/>
          <pc:sldLayoutMkLst>
            <pc:docMk/>
            <pc:sldMasterMk cId="1887795058" sldId="2147484090"/>
            <pc:sldLayoutMk cId="4105035178" sldId="2147484091"/>
          </pc:sldLayoutMkLst>
        </pc:sldLayoutChg>
        <pc:sldLayoutChg chg="del">
          <pc:chgData name="Mead, Steven" userId="f4ab466b-df44-4c28-8ef2-9a3c4663d748" providerId="ADAL" clId="{1CE41354-1274-412F-B989-6E0923CCC2E5}" dt="2022-10-21T11:23:56.833" v="52" actId="2696"/>
          <pc:sldLayoutMkLst>
            <pc:docMk/>
            <pc:sldMasterMk cId="1887795058" sldId="2147484090"/>
            <pc:sldLayoutMk cId="738026449" sldId="2147484092"/>
          </pc:sldLayoutMkLst>
        </pc:sldLayoutChg>
      </pc:sldMasterChg>
      <pc:sldMasterChg chg="del delSldLayout">
        <pc:chgData name="Mead, Steven" userId="f4ab466b-df44-4c28-8ef2-9a3c4663d748" providerId="ADAL" clId="{1CE41354-1274-412F-B989-6E0923CCC2E5}" dt="2022-10-21T11:23:50.788" v="50" actId="2696"/>
        <pc:sldMasterMkLst>
          <pc:docMk/>
          <pc:sldMasterMk cId="3476627259" sldId="2147484109"/>
        </pc:sldMasterMkLst>
        <pc:sldLayoutChg chg="del">
          <pc:chgData name="Mead, Steven" userId="f4ab466b-df44-4c28-8ef2-9a3c4663d748" providerId="ADAL" clId="{1CE41354-1274-412F-B989-6E0923CCC2E5}" dt="2022-10-21T11:23:50.780" v="47" actId="2696"/>
          <pc:sldLayoutMkLst>
            <pc:docMk/>
            <pc:sldMasterMk cId="3476627259" sldId="2147484109"/>
            <pc:sldLayoutMk cId="1178395792" sldId="2147484110"/>
          </pc:sldLayoutMkLst>
        </pc:sldLayoutChg>
        <pc:sldLayoutChg chg="del">
          <pc:chgData name="Mead, Steven" userId="f4ab466b-df44-4c28-8ef2-9a3c4663d748" providerId="ADAL" clId="{1CE41354-1274-412F-B989-6E0923CCC2E5}" dt="2022-10-21T11:23:50.781" v="48" actId="2696"/>
          <pc:sldLayoutMkLst>
            <pc:docMk/>
            <pc:sldMasterMk cId="3476627259" sldId="2147484109"/>
            <pc:sldLayoutMk cId="1232845007" sldId="2147484111"/>
          </pc:sldLayoutMkLst>
        </pc:sldLayoutChg>
        <pc:sldLayoutChg chg="del">
          <pc:chgData name="Mead, Steven" userId="f4ab466b-df44-4c28-8ef2-9a3c4663d748" providerId="ADAL" clId="{1CE41354-1274-412F-B989-6E0923CCC2E5}" dt="2022-10-21T11:23:50.784" v="49" actId="2696"/>
          <pc:sldLayoutMkLst>
            <pc:docMk/>
            <pc:sldMasterMk cId="3476627259" sldId="2147484109"/>
            <pc:sldLayoutMk cId="2204396969" sldId="2147484112"/>
          </pc:sldLayoutMkLst>
        </pc:sldLayoutChg>
      </pc:sldMasterChg>
      <pc:sldMasterChg chg="modSp mod modSldLayout">
        <pc:chgData name="Mead, Steven" userId="f4ab466b-df44-4c28-8ef2-9a3c4663d748" providerId="ADAL" clId="{1CE41354-1274-412F-B989-6E0923CCC2E5}" dt="2022-10-21T11:39:17.738" v="318" actId="20577"/>
        <pc:sldMasterMkLst>
          <pc:docMk/>
          <pc:sldMasterMk cId="346248369" sldId="2147484113"/>
        </pc:sldMasterMkLst>
        <pc:spChg chg="mod">
          <ac:chgData name="Mead, Steven" userId="f4ab466b-df44-4c28-8ef2-9a3c4663d748" providerId="ADAL" clId="{1CE41354-1274-412F-B989-6E0923CCC2E5}" dt="2022-10-21T11:38:17.164" v="208" actId="20577"/>
          <ac:spMkLst>
            <pc:docMk/>
            <pc:sldMasterMk cId="346248369" sldId="2147484113"/>
            <ac:spMk id="5" creationId="{00000000-0000-0000-0000-000000000000}"/>
          </ac:spMkLst>
        </pc:spChg>
        <pc:sldLayoutChg chg="modSp mod">
          <pc:chgData name="Mead, Steven" userId="f4ab466b-df44-4c28-8ef2-9a3c4663d748" providerId="ADAL" clId="{1CE41354-1274-412F-B989-6E0923CCC2E5}" dt="2022-10-21T11:38:29.889" v="219" actId="20577"/>
          <pc:sldLayoutMkLst>
            <pc:docMk/>
            <pc:sldMasterMk cId="346248369" sldId="2147484113"/>
            <pc:sldLayoutMk cId="2797020040" sldId="2147484114"/>
          </pc:sldLayoutMkLst>
          <pc:spChg chg="mod">
            <ac:chgData name="Mead, Steven" userId="f4ab466b-df44-4c28-8ef2-9a3c4663d748" providerId="ADAL" clId="{1CE41354-1274-412F-B989-6E0923CCC2E5}" dt="2022-10-21T11:38:29.889" v="219" actId="20577"/>
            <ac:spMkLst>
              <pc:docMk/>
              <pc:sldMasterMk cId="346248369" sldId="2147484113"/>
              <pc:sldLayoutMk cId="2797020040" sldId="2147484114"/>
              <ac:spMk id="5" creationId="{00000000-0000-0000-0000-000000000000}"/>
            </ac:spMkLst>
          </pc:spChg>
        </pc:sldLayoutChg>
        <pc:sldLayoutChg chg="modSp mod">
          <pc:chgData name="Mead, Steven" userId="f4ab466b-df44-4c28-8ef2-9a3c4663d748" providerId="ADAL" clId="{1CE41354-1274-412F-B989-6E0923CCC2E5}" dt="2022-10-21T11:38:08.983" v="198" actId="20577"/>
          <pc:sldLayoutMkLst>
            <pc:docMk/>
            <pc:sldMasterMk cId="346248369" sldId="2147484113"/>
            <pc:sldLayoutMk cId="3437185" sldId="2147484115"/>
          </pc:sldLayoutMkLst>
          <pc:spChg chg="mod">
            <ac:chgData name="Mead, Steven" userId="f4ab466b-df44-4c28-8ef2-9a3c4663d748" providerId="ADAL" clId="{1CE41354-1274-412F-B989-6E0923CCC2E5}" dt="2022-10-21T11:38:08.983" v="198" actId="20577"/>
            <ac:spMkLst>
              <pc:docMk/>
              <pc:sldMasterMk cId="346248369" sldId="2147484113"/>
              <pc:sldLayoutMk cId="3437185" sldId="2147484115"/>
              <ac:spMk id="5" creationId="{00000000-0000-0000-0000-000000000000}"/>
            </ac:spMkLst>
          </pc:spChg>
        </pc:sldLayoutChg>
        <pc:sldLayoutChg chg="modSp mod">
          <pc:chgData name="Mead, Steven" userId="f4ab466b-df44-4c28-8ef2-9a3c4663d748" providerId="ADAL" clId="{1CE41354-1274-412F-B989-6E0923CCC2E5}" dt="2022-10-21T11:38:34.887" v="230" actId="20577"/>
          <pc:sldLayoutMkLst>
            <pc:docMk/>
            <pc:sldMasterMk cId="346248369" sldId="2147484113"/>
            <pc:sldLayoutMk cId="2102034288" sldId="2147484116"/>
          </pc:sldLayoutMkLst>
          <pc:spChg chg="mod">
            <ac:chgData name="Mead, Steven" userId="f4ab466b-df44-4c28-8ef2-9a3c4663d748" providerId="ADAL" clId="{1CE41354-1274-412F-B989-6E0923CCC2E5}" dt="2022-10-21T11:38:34.887" v="230" actId="20577"/>
            <ac:spMkLst>
              <pc:docMk/>
              <pc:sldMasterMk cId="346248369" sldId="2147484113"/>
              <pc:sldLayoutMk cId="2102034288" sldId="2147484116"/>
              <ac:spMk id="5" creationId="{00000000-0000-0000-0000-000000000000}"/>
            </ac:spMkLst>
          </pc:spChg>
        </pc:sldLayoutChg>
        <pc:sldLayoutChg chg="modSp mod">
          <pc:chgData name="Mead, Steven" userId="f4ab466b-df44-4c28-8ef2-9a3c4663d748" providerId="ADAL" clId="{1CE41354-1274-412F-B989-6E0923CCC2E5}" dt="2022-10-21T11:38:40.121" v="241" actId="20577"/>
          <pc:sldLayoutMkLst>
            <pc:docMk/>
            <pc:sldMasterMk cId="346248369" sldId="2147484113"/>
            <pc:sldLayoutMk cId="1535856705" sldId="2147484117"/>
          </pc:sldLayoutMkLst>
          <pc:spChg chg="mod">
            <ac:chgData name="Mead, Steven" userId="f4ab466b-df44-4c28-8ef2-9a3c4663d748" providerId="ADAL" clId="{1CE41354-1274-412F-B989-6E0923CCC2E5}" dt="2022-10-21T11:38:40.121" v="241" actId="20577"/>
            <ac:spMkLst>
              <pc:docMk/>
              <pc:sldMasterMk cId="346248369" sldId="2147484113"/>
              <pc:sldLayoutMk cId="1535856705" sldId="2147484117"/>
              <ac:spMk id="6" creationId="{00000000-0000-0000-0000-000000000000}"/>
            </ac:spMkLst>
          </pc:spChg>
        </pc:sldLayoutChg>
        <pc:sldLayoutChg chg="modSp mod">
          <pc:chgData name="Mead, Steven" userId="f4ab466b-df44-4c28-8ef2-9a3c4663d748" providerId="ADAL" clId="{1CE41354-1274-412F-B989-6E0923CCC2E5}" dt="2022-10-21T11:38:45.452" v="252" actId="20577"/>
          <pc:sldLayoutMkLst>
            <pc:docMk/>
            <pc:sldMasterMk cId="346248369" sldId="2147484113"/>
            <pc:sldLayoutMk cId="4199178399" sldId="2147484118"/>
          </pc:sldLayoutMkLst>
          <pc:spChg chg="mod">
            <ac:chgData name="Mead, Steven" userId="f4ab466b-df44-4c28-8ef2-9a3c4663d748" providerId="ADAL" clId="{1CE41354-1274-412F-B989-6E0923CCC2E5}" dt="2022-10-21T11:38:45.452" v="252" actId="20577"/>
            <ac:spMkLst>
              <pc:docMk/>
              <pc:sldMasterMk cId="346248369" sldId="2147484113"/>
              <pc:sldLayoutMk cId="4199178399" sldId="2147484118"/>
              <ac:spMk id="8" creationId="{00000000-0000-0000-0000-000000000000}"/>
            </ac:spMkLst>
          </pc:spChg>
        </pc:sldLayoutChg>
        <pc:sldLayoutChg chg="modSp mod">
          <pc:chgData name="Mead, Steven" userId="f4ab466b-df44-4c28-8ef2-9a3c4663d748" providerId="ADAL" clId="{1CE41354-1274-412F-B989-6E0923CCC2E5}" dt="2022-10-21T11:38:50.967" v="263" actId="20577"/>
          <pc:sldLayoutMkLst>
            <pc:docMk/>
            <pc:sldMasterMk cId="346248369" sldId="2147484113"/>
            <pc:sldLayoutMk cId="2576674809" sldId="2147484119"/>
          </pc:sldLayoutMkLst>
          <pc:spChg chg="mod">
            <ac:chgData name="Mead, Steven" userId="f4ab466b-df44-4c28-8ef2-9a3c4663d748" providerId="ADAL" clId="{1CE41354-1274-412F-B989-6E0923CCC2E5}" dt="2022-10-21T11:38:50.967" v="263" actId="20577"/>
            <ac:spMkLst>
              <pc:docMk/>
              <pc:sldMasterMk cId="346248369" sldId="2147484113"/>
              <pc:sldLayoutMk cId="2576674809" sldId="2147484119"/>
              <ac:spMk id="4" creationId="{00000000-0000-0000-0000-000000000000}"/>
            </ac:spMkLst>
          </pc:spChg>
        </pc:sldLayoutChg>
        <pc:sldLayoutChg chg="modSp mod">
          <pc:chgData name="Mead, Steven" userId="f4ab466b-df44-4c28-8ef2-9a3c4663d748" providerId="ADAL" clId="{1CE41354-1274-412F-B989-6E0923CCC2E5}" dt="2022-10-21T11:38:55.941" v="274" actId="20577"/>
          <pc:sldLayoutMkLst>
            <pc:docMk/>
            <pc:sldMasterMk cId="346248369" sldId="2147484113"/>
            <pc:sldLayoutMk cId="2695090652" sldId="2147484120"/>
          </pc:sldLayoutMkLst>
          <pc:spChg chg="mod">
            <ac:chgData name="Mead, Steven" userId="f4ab466b-df44-4c28-8ef2-9a3c4663d748" providerId="ADAL" clId="{1CE41354-1274-412F-B989-6E0923CCC2E5}" dt="2022-10-21T11:38:55.941" v="274" actId="20577"/>
            <ac:spMkLst>
              <pc:docMk/>
              <pc:sldMasterMk cId="346248369" sldId="2147484113"/>
              <pc:sldLayoutMk cId="2695090652" sldId="2147484120"/>
              <ac:spMk id="3" creationId="{00000000-0000-0000-0000-000000000000}"/>
            </ac:spMkLst>
          </pc:spChg>
        </pc:sldLayoutChg>
        <pc:sldLayoutChg chg="modSp mod">
          <pc:chgData name="Mead, Steven" userId="f4ab466b-df44-4c28-8ef2-9a3c4663d748" providerId="ADAL" clId="{1CE41354-1274-412F-B989-6E0923CCC2E5}" dt="2022-10-21T11:39:00.838" v="285" actId="20577"/>
          <pc:sldLayoutMkLst>
            <pc:docMk/>
            <pc:sldMasterMk cId="346248369" sldId="2147484113"/>
            <pc:sldLayoutMk cId="2988129661" sldId="2147484121"/>
          </pc:sldLayoutMkLst>
          <pc:spChg chg="mod">
            <ac:chgData name="Mead, Steven" userId="f4ab466b-df44-4c28-8ef2-9a3c4663d748" providerId="ADAL" clId="{1CE41354-1274-412F-B989-6E0923CCC2E5}" dt="2022-10-21T11:39:00.838" v="285" actId="20577"/>
            <ac:spMkLst>
              <pc:docMk/>
              <pc:sldMasterMk cId="346248369" sldId="2147484113"/>
              <pc:sldLayoutMk cId="2988129661" sldId="2147484121"/>
              <ac:spMk id="6" creationId="{00000000-0000-0000-0000-000000000000}"/>
            </ac:spMkLst>
          </pc:spChg>
        </pc:sldLayoutChg>
        <pc:sldLayoutChg chg="modSp mod">
          <pc:chgData name="Mead, Steven" userId="f4ab466b-df44-4c28-8ef2-9a3c4663d748" providerId="ADAL" clId="{1CE41354-1274-412F-B989-6E0923CCC2E5}" dt="2022-10-21T11:39:05.546" v="296" actId="20577"/>
          <pc:sldLayoutMkLst>
            <pc:docMk/>
            <pc:sldMasterMk cId="346248369" sldId="2147484113"/>
            <pc:sldLayoutMk cId="1872618427" sldId="2147484122"/>
          </pc:sldLayoutMkLst>
          <pc:spChg chg="mod">
            <ac:chgData name="Mead, Steven" userId="f4ab466b-df44-4c28-8ef2-9a3c4663d748" providerId="ADAL" clId="{1CE41354-1274-412F-B989-6E0923CCC2E5}" dt="2022-10-21T11:39:05.546" v="296" actId="20577"/>
            <ac:spMkLst>
              <pc:docMk/>
              <pc:sldMasterMk cId="346248369" sldId="2147484113"/>
              <pc:sldLayoutMk cId="1872618427" sldId="2147484122"/>
              <ac:spMk id="6" creationId="{00000000-0000-0000-0000-000000000000}"/>
            </ac:spMkLst>
          </pc:spChg>
        </pc:sldLayoutChg>
        <pc:sldLayoutChg chg="modSp mod">
          <pc:chgData name="Mead, Steven" userId="f4ab466b-df44-4c28-8ef2-9a3c4663d748" providerId="ADAL" clId="{1CE41354-1274-412F-B989-6E0923CCC2E5}" dt="2022-10-21T11:39:12.836" v="307" actId="20577"/>
          <pc:sldLayoutMkLst>
            <pc:docMk/>
            <pc:sldMasterMk cId="346248369" sldId="2147484113"/>
            <pc:sldLayoutMk cId="3276513515" sldId="2147484123"/>
          </pc:sldLayoutMkLst>
          <pc:spChg chg="mod">
            <ac:chgData name="Mead, Steven" userId="f4ab466b-df44-4c28-8ef2-9a3c4663d748" providerId="ADAL" clId="{1CE41354-1274-412F-B989-6E0923CCC2E5}" dt="2022-10-21T11:39:12.836" v="307" actId="20577"/>
            <ac:spMkLst>
              <pc:docMk/>
              <pc:sldMasterMk cId="346248369" sldId="2147484113"/>
              <pc:sldLayoutMk cId="3276513515" sldId="2147484123"/>
              <ac:spMk id="5" creationId="{00000000-0000-0000-0000-000000000000}"/>
            </ac:spMkLst>
          </pc:spChg>
        </pc:sldLayoutChg>
        <pc:sldLayoutChg chg="modSp mod">
          <pc:chgData name="Mead, Steven" userId="f4ab466b-df44-4c28-8ef2-9a3c4663d748" providerId="ADAL" clId="{1CE41354-1274-412F-B989-6E0923CCC2E5}" dt="2022-10-21T11:39:17.738" v="318" actId="20577"/>
          <pc:sldLayoutMkLst>
            <pc:docMk/>
            <pc:sldMasterMk cId="346248369" sldId="2147484113"/>
            <pc:sldLayoutMk cId="2625734734" sldId="2147484124"/>
          </pc:sldLayoutMkLst>
          <pc:spChg chg="mod">
            <ac:chgData name="Mead, Steven" userId="f4ab466b-df44-4c28-8ef2-9a3c4663d748" providerId="ADAL" clId="{1CE41354-1274-412F-B989-6E0923CCC2E5}" dt="2022-10-21T11:39:17.738" v="318" actId="20577"/>
            <ac:spMkLst>
              <pc:docMk/>
              <pc:sldMasterMk cId="346248369" sldId="2147484113"/>
              <pc:sldLayoutMk cId="2625734734" sldId="2147484124"/>
              <ac:spMk id="5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r>
              <a:rPr lang="en-GB"/>
              <a:t>Java Programming 2 (COM1054-N)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fld id="{72EF5585-5168-4D12-AB44-BCE1D18BCDA5}" type="datetimeFigureOut">
              <a:rPr lang="en-US"/>
              <a:pPr>
                <a:defRPr/>
              </a:pPr>
              <a:t>11/21/2022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r>
              <a:rPr lang="en-GB"/>
              <a:t>School of Computing :: Teesside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fld id="{A2AB1851-FE39-4A7E-8D49-EADE14BEE45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674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9056C25-C6C4-4209-A91B-6CD8753A85BC}" type="datetimeFigureOut">
              <a:rPr lang="en-US"/>
              <a:pPr>
                <a:defRPr/>
              </a:pPr>
              <a:t>11/21/2022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D6FA5BB-6737-4A6A-AAA1-A4D1D9AB8F7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1696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6FA5BB-6737-4A6A-AAA1-A4D1D9AB8F79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194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lnSpc>
                <a:spcPct val="10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Lecture: Collections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02004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20" y="365126"/>
            <a:ext cx="9496880" cy="7954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721" y="1337734"/>
            <a:ext cx="11478986" cy="48392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Lecture: Collections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513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19733" y="1346199"/>
            <a:ext cx="2142973" cy="4830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721" y="365125"/>
            <a:ext cx="920901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Lecture: Collections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73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9" y="365126"/>
            <a:ext cx="9505347" cy="79546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Lecture: Collections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Lecture: Collections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034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9" y="365126"/>
            <a:ext cx="9496881" cy="79546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3720" y="1380067"/>
            <a:ext cx="5636080" cy="479689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380067"/>
            <a:ext cx="5690508" cy="479689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Lecture: Collections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856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9" y="365125"/>
            <a:ext cx="9505347" cy="803275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719" y="1262063"/>
            <a:ext cx="5613856" cy="498475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3720" y="1854202"/>
            <a:ext cx="5613856" cy="4335462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198" y="1262063"/>
            <a:ext cx="5690507" cy="498475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1854202"/>
            <a:ext cx="5690507" cy="4335462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Lecture: Collections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17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9" y="365126"/>
            <a:ext cx="9513813" cy="79546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Lecture: Collections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674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Lecture: Collections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09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20" y="457200"/>
            <a:ext cx="4388305" cy="1600200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7" y="1337733"/>
            <a:ext cx="6679519" cy="4523317"/>
          </a:xfrm>
        </p:spPr>
        <p:txBody>
          <a:bodyPr/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3720" y="2057400"/>
            <a:ext cx="4388305" cy="381158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Lecture: Collections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129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20" y="457200"/>
            <a:ext cx="438830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7" y="1329267"/>
            <a:ext cx="6679519" cy="45317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3720" y="2057400"/>
            <a:ext cx="438830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Lecture: Collections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618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36" y="6384470"/>
            <a:ext cx="12191064" cy="473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3720" y="365126"/>
            <a:ext cx="9369880" cy="795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721" y="1397000"/>
            <a:ext cx="11478986" cy="4779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GB"/>
              <a:t>Lecture: Collection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79628" y="6515099"/>
            <a:ext cx="683079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743" y="365126"/>
            <a:ext cx="1787964" cy="79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248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4" r:id="rId1"/>
    <p:sldLayoutId id="2147484115" r:id="rId2"/>
    <p:sldLayoutId id="2147484116" r:id="rId3"/>
    <p:sldLayoutId id="2147484117" r:id="rId4"/>
    <p:sldLayoutId id="2147484118" r:id="rId5"/>
    <p:sldLayoutId id="2147484119" r:id="rId6"/>
    <p:sldLayoutId id="2147484120" r:id="rId7"/>
    <p:sldLayoutId id="2147484121" r:id="rId8"/>
    <p:sldLayoutId id="2147484122" r:id="rId9"/>
    <p:sldLayoutId id="2147484123" r:id="rId10"/>
    <p:sldLayoutId id="214748412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1/docs/api/java.base/java/util/ArrayList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BA4FB8-04F7-4EFC-A11F-FD2957D173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Collections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27C42EE-E1ED-4E16-BFA7-231ACAD152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552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0908D-9C11-46AC-902E-3A395655F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B632D-A3D4-4BE3-BCE7-71E443A60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/>
              <a:t>Java collections are implemented as </a:t>
            </a:r>
            <a:r>
              <a:rPr lang="en-GB" sz="3200" b="1"/>
              <a:t>generics</a:t>
            </a:r>
            <a:r>
              <a:rPr lang="en-GB" sz="3200"/>
              <a:t> – that is, they are independent of the data type being stored</a:t>
            </a:r>
          </a:p>
          <a:p>
            <a:pPr lvl="1"/>
            <a:r>
              <a:rPr lang="en-GB" sz="3200"/>
              <a:t>Inserting a String into a collection is the same process as inserting a Lamp!</a:t>
            </a:r>
          </a:p>
          <a:p>
            <a:pPr lvl="1"/>
            <a:endParaRPr lang="en-GB" sz="3200"/>
          </a:p>
          <a:p>
            <a:r>
              <a:rPr lang="en-GB" sz="3200"/>
              <a:t>The Diamond operator &lt;&gt;</a:t>
            </a:r>
          </a:p>
          <a:p>
            <a:pPr lvl="1"/>
            <a:r>
              <a:rPr lang="en-GB" sz="3200"/>
              <a:t>This is used by the collection classes to specify the data type being used in a collection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F540E97-8730-4600-9228-F5FDA660D391}"/>
              </a:ext>
            </a:extLst>
          </p:cNvPr>
          <p:cNvSpPr txBox="1">
            <a:spLocks/>
          </p:cNvSpPr>
          <p:nvPr/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/>
              <a:t>Lecture: Collections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79164B-E290-444D-9718-45A83460277C}"/>
              </a:ext>
            </a:extLst>
          </p:cNvPr>
          <p:cNvSpPr txBox="1">
            <a:spLocks/>
          </p:cNvSpPr>
          <p:nvPr/>
        </p:nvSpPr>
        <p:spPr>
          <a:xfrm>
            <a:off x="11179628" y="6515099"/>
            <a:ext cx="683079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5BC3EEBC-8848-48BC-9E86-2856C4334E59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98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4DB00-E2A9-493D-B067-1C402E89D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Collection Example - </a:t>
            </a:r>
            <a:r>
              <a:rPr lang="en-GB" err="1"/>
              <a:t>ArrayList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C2370-E335-4AC8-BA44-573760B51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r>
              <a:rPr lang="en-GB" sz="2400"/>
              <a:t>This is essentially a fully featured implementation of </a:t>
            </a:r>
            <a:r>
              <a:rPr lang="en-GB" sz="2400" err="1"/>
              <a:t>MyArray</a:t>
            </a:r>
            <a:r>
              <a:rPr lang="en-GB" sz="2400"/>
              <a:t> – A resizable array data structure, for example </a:t>
            </a:r>
            <a:r>
              <a:rPr lang="en-GB" sz="2400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sz="24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GB" sz="2400"/>
              <a:t>, </a:t>
            </a:r>
            <a:r>
              <a:rPr lang="en-GB" sz="2400" b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en-GB" sz="20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GB" sz="2400"/>
              <a:t>, and </a:t>
            </a:r>
            <a:r>
              <a:rPr lang="en-GB" sz="2400" b="1" err="1">
                <a:solidFill>
                  <a:srgbClr val="795E26"/>
                </a:solidFill>
                <a:latin typeface="Consolas" panose="020B0609020204030204" pitchFamily="49" charset="0"/>
              </a:rPr>
              <a:t>isEmpty</a:t>
            </a:r>
            <a:r>
              <a:rPr lang="en-GB" sz="20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  <a:endParaRPr lang="en-GB" sz="24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C2F88F-E6D7-4718-A627-64E83CFE2B11}"/>
              </a:ext>
            </a:extLst>
          </p:cNvPr>
          <p:cNvSpPr txBox="1"/>
          <p:nvPr/>
        </p:nvSpPr>
        <p:spPr>
          <a:xfrm>
            <a:off x="647039" y="2330431"/>
            <a:ext cx="11161240" cy="3277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300" b="1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GB" sz="23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2300" b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23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GB" sz="2300" b="1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myStringCollection</a:t>
            </a:r>
            <a:r>
              <a:rPr lang="en-GB" sz="23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2300" b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sz="23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300" b="1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GB" sz="23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&lt;&gt;();</a:t>
            </a:r>
          </a:p>
          <a:p>
            <a:br>
              <a:rPr lang="en-GB" sz="23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2300" b="1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myStringCollection</a:t>
            </a:r>
            <a:r>
              <a:rPr lang="en-GB" sz="2300" b="1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300" b="1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sz="23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300" b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GB" sz="23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23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...</a:t>
            </a:r>
            <a:endParaRPr lang="en-GB" sz="2300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300" b="1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myStringCollection</a:t>
            </a:r>
            <a:r>
              <a:rPr lang="en-GB" sz="2300" b="1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300" b="1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sz="23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300" b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"Goodbye"</a:t>
            </a:r>
            <a:r>
              <a:rPr lang="en-GB" sz="23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GB" sz="23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2300" b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23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GB" sz="2300" b="1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myStringCollection</a:t>
            </a:r>
            <a:r>
              <a:rPr lang="en-GB" sz="2300" b="1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300" b="1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isEmpty</a:t>
            </a:r>
            <a:r>
              <a:rPr lang="en-GB" sz="23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 {</a:t>
            </a:r>
          </a:p>
          <a:p>
            <a:r>
              <a:rPr lang="en-GB" sz="23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300" b="1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2300" b="1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300" b="1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2300" b="1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300" b="1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23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300" b="1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myStringCollection</a:t>
            </a:r>
            <a:r>
              <a:rPr lang="en-GB" sz="2300" b="1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300" b="1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GB" sz="23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300" b="1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GB" sz="23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GB" sz="23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5F6C56-4E74-40CB-BB17-C908A3B55C04}"/>
              </a:ext>
            </a:extLst>
          </p:cNvPr>
          <p:cNvSpPr txBox="1">
            <a:spLocks/>
          </p:cNvSpPr>
          <p:nvPr/>
        </p:nvSpPr>
        <p:spPr>
          <a:xfrm>
            <a:off x="383719" y="5632131"/>
            <a:ext cx="11557591" cy="757130"/>
          </a:xfrm>
          <a:prstGeom prst="rect">
            <a:avLst/>
          </a:prstGeom>
        </p:spPr>
        <p:txBody>
          <a:bodyPr>
            <a:spAutoFit/>
          </a:bodyPr>
          <a:lstStyle>
            <a:lvl1pPr marL="171450" indent="-171450" defTabSz="68580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400">
                <a:latin typeface="+mn-lt"/>
              </a:defRPr>
            </a:lvl1pPr>
            <a:lvl2pPr marL="514350" indent="-171450" defTabSz="68580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>
                <a:latin typeface="+mn-lt"/>
              </a:defRPr>
            </a:lvl2pPr>
            <a:lvl3pPr marL="857250" indent="-171450" defTabSz="68580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>
                <a:latin typeface="+mn-lt"/>
              </a:defRPr>
            </a:lvl3pPr>
            <a:lvl4pPr marL="1200150" indent="-171450" defTabSz="68580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latin typeface="+mn-lt"/>
              </a:defRPr>
            </a:lvl4pPr>
            <a:lvl5pPr marL="1543050" indent="-171450" defTabSz="68580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latin typeface="+mn-lt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latin typeface="+mn-lt"/>
              </a:defRPr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latin typeface="+mn-lt"/>
              </a:defRPr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latin typeface="+mn-lt"/>
              </a:defRPr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latin typeface="+mn-lt"/>
              </a:defRPr>
            </a:lvl9pPr>
          </a:lstStyle>
          <a:p>
            <a:r>
              <a:rPr lang="en-GB"/>
              <a:t>Java Docs:</a:t>
            </a:r>
            <a:br>
              <a:rPr lang="en-GB"/>
            </a:br>
            <a:r>
              <a:rPr lang="en-GB">
                <a:hlinkClick r:id="rId3"/>
              </a:rPr>
              <a:t>https://docs.oracle.com/en/java/javase/11/docs/api/java.base/java/util/ArrayList.html</a:t>
            </a:r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E9258CF-FEED-4E06-81A5-2DBEAA761A1D}"/>
              </a:ext>
            </a:extLst>
          </p:cNvPr>
          <p:cNvSpPr txBox="1">
            <a:spLocks/>
          </p:cNvSpPr>
          <p:nvPr/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/>
              <a:t>Lecture: Collections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78A09D9-2532-4E09-92AD-118FF71D1481}"/>
              </a:ext>
            </a:extLst>
          </p:cNvPr>
          <p:cNvSpPr txBox="1">
            <a:spLocks/>
          </p:cNvSpPr>
          <p:nvPr/>
        </p:nvSpPr>
        <p:spPr>
          <a:xfrm>
            <a:off x="11179628" y="6515099"/>
            <a:ext cx="683079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5BC3EEBC-8848-48BC-9E86-2856C4334E59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015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FE5A4-AB23-469B-8417-154AD62EA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Declaration of </a:t>
            </a:r>
            <a:r>
              <a:rPr lang="en-GB" err="1"/>
              <a:t>ArrayList</a:t>
            </a:r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482C2E-8CB5-4EBB-B5AD-C924FAF6F15D}"/>
              </a:ext>
            </a:extLst>
          </p:cNvPr>
          <p:cNvSpPr txBox="1"/>
          <p:nvPr/>
        </p:nvSpPr>
        <p:spPr>
          <a:xfrm>
            <a:off x="308345" y="3321563"/>
            <a:ext cx="115575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b="1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GB" sz="28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2800" b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28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GB" sz="2800" b="1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myStringCollection</a:t>
            </a:r>
            <a:r>
              <a:rPr lang="en-GB" sz="28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2800" b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sz="28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800" b="1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GB" sz="28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&lt;&gt;();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E842F8D-1F43-4DAA-B868-F3878CF6C81E}"/>
              </a:ext>
            </a:extLst>
          </p:cNvPr>
          <p:cNvGrpSpPr/>
          <p:nvPr/>
        </p:nvGrpSpPr>
        <p:grpSpPr>
          <a:xfrm>
            <a:off x="314621" y="2191504"/>
            <a:ext cx="2504088" cy="1025776"/>
            <a:chOff x="314621" y="3105904"/>
            <a:chExt cx="2504088" cy="1025776"/>
          </a:xfrm>
        </p:grpSpPr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CD98BD87-30F0-474C-BEA4-99FD19D41B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621" y="3105904"/>
              <a:ext cx="2504088" cy="40011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6C2787"/>
              </a:solidFill>
              <a:prstDash val="solid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Collection Type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52DDA77-D950-4899-8F83-A7832F52E4E8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1566665" y="3506014"/>
              <a:ext cx="0" cy="625666"/>
            </a:xfrm>
            <a:prstGeom prst="straightConnector1">
              <a:avLst/>
            </a:prstGeom>
            <a:noFill/>
            <a:ln w="9525" cap="flat" cmpd="sng" algn="ctr">
              <a:solidFill>
                <a:srgbClr val="6C2787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E633E71-B5DD-44AF-B205-035974FB4C02}"/>
              </a:ext>
            </a:extLst>
          </p:cNvPr>
          <p:cNvGrpSpPr/>
          <p:nvPr/>
        </p:nvGrpSpPr>
        <p:grpSpPr>
          <a:xfrm>
            <a:off x="1847528" y="3861976"/>
            <a:ext cx="2504088" cy="1956744"/>
            <a:chOff x="1847528" y="4776376"/>
            <a:chExt cx="2504088" cy="1956744"/>
          </a:xfrm>
        </p:grpSpPr>
        <p:sp>
          <p:nvSpPr>
            <p:cNvPr id="13" name="TextBox 6">
              <a:extLst>
                <a:ext uri="{FF2B5EF4-FFF2-40B4-BE49-F238E27FC236}">
                  <a16:creationId xmlns:a16="http://schemas.microsoft.com/office/drawing/2014/main" id="{D964A878-4944-4638-872B-402E9C3FBF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7528" y="5409681"/>
              <a:ext cx="2504088" cy="1323439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6C2787"/>
              </a:solidFill>
              <a:prstDash val="solid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2000" kern="0">
                  <a:solidFill>
                    <a:srgbClr val="000000"/>
                  </a:solidFill>
                  <a:latin typeface="Consolas" panose="020B0609020204030204" pitchFamily="49" charset="0"/>
                </a:rPr>
                <a:t>Diamond operator specifying type stored in the collection</a:t>
              </a: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7C3FB06-BABE-4888-A13E-A60BCEE5BC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9572" y="4776376"/>
              <a:ext cx="0" cy="619973"/>
            </a:xfrm>
            <a:prstGeom prst="straightConnector1">
              <a:avLst/>
            </a:prstGeom>
            <a:noFill/>
            <a:ln w="9525" cap="flat" cmpd="sng" algn="ctr">
              <a:solidFill>
                <a:srgbClr val="6C2787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AF33C93-3537-4331-A453-89F88959ECBF}"/>
              </a:ext>
            </a:extLst>
          </p:cNvPr>
          <p:cNvGrpSpPr/>
          <p:nvPr/>
        </p:nvGrpSpPr>
        <p:grpSpPr>
          <a:xfrm>
            <a:off x="4351615" y="1875964"/>
            <a:ext cx="2320449" cy="1428406"/>
            <a:chOff x="4351615" y="2790364"/>
            <a:chExt cx="2320449" cy="1428406"/>
          </a:xfrm>
        </p:grpSpPr>
        <p:sp>
          <p:nvSpPr>
            <p:cNvPr id="18" name="TextBox 6">
              <a:extLst>
                <a:ext uri="{FF2B5EF4-FFF2-40B4-BE49-F238E27FC236}">
                  <a16:creationId xmlns:a16="http://schemas.microsoft.com/office/drawing/2014/main" id="{1BA4A112-A95B-46C9-ABE3-855B221D31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1615" y="2790364"/>
              <a:ext cx="2320449" cy="1015663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6C2787"/>
              </a:solidFill>
              <a:prstDash val="solid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Collection Reference identifier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111B974-AD80-4C76-A588-AB3D8DF084C1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>
              <a:off x="5511840" y="3806027"/>
              <a:ext cx="1" cy="412743"/>
            </a:xfrm>
            <a:prstGeom prst="straightConnector1">
              <a:avLst/>
            </a:prstGeom>
            <a:noFill/>
            <a:ln w="9525" cap="flat" cmpd="sng" algn="ctr">
              <a:solidFill>
                <a:srgbClr val="6C2787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28E1E5C-1477-4C50-B516-8078BCA60678}"/>
              </a:ext>
            </a:extLst>
          </p:cNvPr>
          <p:cNvGrpSpPr/>
          <p:nvPr/>
        </p:nvGrpSpPr>
        <p:grpSpPr>
          <a:xfrm>
            <a:off x="8544272" y="1838872"/>
            <a:ext cx="2320449" cy="1428406"/>
            <a:chOff x="8544272" y="2753272"/>
            <a:chExt cx="2320449" cy="1428406"/>
          </a:xfrm>
        </p:grpSpPr>
        <p:sp>
          <p:nvSpPr>
            <p:cNvPr id="25" name="TextBox 6">
              <a:extLst>
                <a:ext uri="{FF2B5EF4-FFF2-40B4-BE49-F238E27FC236}">
                  <a16:creationId xmlns:a16="http://schemas.microsoft.com/office/drawing/2014/main" id="{0AD4198E-E707-4926-BDB8-B9FAF3CC67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44272" y="2753272"/>
              <a:ext cx="2320449" cy="1015663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6C2787"/>
              </a:solidFill>
              <a:prstDash val="solid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Instantiation of the </a:t>
              </a:r>
              <a:r>
                <a:rPr kumimoji="0" lang="en-GB" sz="2000" b="0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ArrayList</a:t>
              </a:r>
              <a:r>
                <a: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class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E5464F5-6FE5-4F8B-9F43-3FA4165D336E}"/>
                </a:ext>
              </a:extLst>
            </p:cNvPr>
            <p:cNvCxnSpPr>
              <a:cxnSpLocks/>
              <a:stCxn id="25" idx="2"/>
            </p:cNvCxnSpPr>
            <p:nvPr/>
          </p:nvCxnSpPr>
          <p:spPr>
            <a:xfrm>
              <a:off x="9704497" y="3768935"/>
              <a:ext cx="1" cy="412743"/>
            </a:xfrm>
            <a:prstGeom prst="straightConnector1">
              <a:avLst/>
            </a:prstGeom>
            <a:noFill/>
            <a:ln w="9525" cap="flat" cmpd="sng" algn="ctr">
              <a:solidFill>
                <a:srgbClr val="6C2787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60834DB-F767-4193-9E54-BB158FC5220A}"/>
              </a:ext>
            </a:extLst>
          </p:cNvPr>
          <p:cNvGrpSpPr/>
          <p:nvPr/>
        </p:nvGrpSpPr>
        <p:grpSpPr>
          <a:xfrm>
            <a:off x="9704497" y="3764405"/>
            <a:ext cx="2320449" cy="1686184"/>
            <a:chOff x="9704497" y="4678805"/>
            <a:chExt cx="2320449" cy="1686184"/>
          </a:xfrm>
        </p:grpSpPr>
        <p:sp>
          <p:nvSpPr>
            <p:cNvPr id="27" name="TextBox 6">
              <a:extLst>
                <a:ext uri="{FF2B5EF4-FFF2-40B4-BE49-F238E27FC236}">
                  <a16:creationId xmlns:a16="http://schemas.microsoft.com/office/drawing/2014/main" id="{68E95137-D87C-4198-BB26-9B179BA3A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04497" y="5041550"/>
              <a:ext cx="2320449" cy="1323439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6C2787"/>
              </a:solidFill>
              <a:prstDash val="solid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Notice the lack of type specification here.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6FE61B3-9F16-4123-B951-DE4BB5997C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64723" y="4678805"/>
              <a:ext cx="0" cy="325653"/>
            </a:xfrm>
            <a:prstGeom prst="straightConnector1">
              <a:avLst/>
            </a:prstGeom>
            <a:noFill/>
            <a:ln w="9525" cap="flat" cmpd="sng" algn="ctr">
              <a:solidFill>
                <a:srgbClr val="6C2787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</p:grp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C68E1415-171E-4628-A286-7CD502A83791}"/>
              </a:ext>
            </a:extLst>
          </p:cNvPr>
          <p:cNvSpPr txBox="1">
            <a:spLocks/>
          </p:cNvSpPr>
          <p:nvPr/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/>
              <a:t>Lecture: Collections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28A2E3C-DF56-479D-A4BB-5CE43F6CE44B}"/>
              </a:ext>
            </a:extLst>
          </p:cNvPr>
          <p:cNvSpPr txBox="1">
            <a:spLocks/>
          </p:cNvSpPr>
          <p:nvPr/>
        </p:nvSpPr>
        <p:spPr>
          <a:xfrm>
            <a:off x="11179628" y="6515099"/>
            <a:ext cx="683079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5BC3EEBC-8848-48BC-9E86-2856C4334E59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51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4031E-9DBA-4318-95D3-4CDA924C2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Iterating of the </a:t>
            </a:r>
            <a:r>
              <a:rPr lang="en-GB" sz="3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ArrayList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62F35-503F-4E55-B59E-C422AB32C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r>
              <a:rPr lang="en-GB" sz="2400"/>
              <a:t>The most common way to iterate over a collection is using the </a:t>
            </a:r>
            <a:r>
              <a:rPr lang="en-GB" sz="2400" b="1" err="1"/>
              <a:t>for..in</a:t>
            </a:r>
            <a:r>
              <a:rPr lang="en-GB" sz="2400"/>
              <a:t> loop – iterating over every element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0854E9-8141-4452-9E4D-3C373FE0419C}"/>
              </a:ext>
            </a:extLst>
          </p:cNvPr>
          <p:cNvSpPr txBox="1"/>
          <p:nvPr/>
        </p:nvSpPr>
        <p:spPr>
          <a:xfrm>
            <a:off x="599119" y="2715208"/>
            <a:ext cx="1120916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28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800" b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28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800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sz="28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800" b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28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800" b="1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myStringCollection</a:t>
            </a:r>
            <a:r>
              <a:rPr lang="en-GB" sz="28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GB" sz="28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800" b="1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2800" b="1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800" b="1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2800" b="1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800" b="1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28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800" b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 value is: "</a:t>
            </a:r>
            <a:r>
              <a:rPr lang="en-GB" sz="28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value);</a:t>
            </a:r>
          </a:p>
          <a:p>
            <a:r>
              <a:rPr lang="en-GB" sz="28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F3CB86-0AD3-4FD9-8B33-24B711B58099}"/>
              </a:ext>
            </a:extLst>
          </p:cNvPr>
          <p:cNvSpPr txBox="1">
            <a:spLocks/>
          </p:cNvSpPr>
          <p:nvPr/>
        </p:nvSpPr>
        <p:spPr>
          <a:xfrm>
            <a:off x="308344" y="4575352"/>
            <a:ext cx="11557591" cy="757130"/>
          </a:xfrm>
          <a:prstGeom prst="rect">
            <a:avLst/>
          </a:prstGeom>
        </p:spPr>
        <p:txBody>
          <a:bodyPr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GB" sz="2400"/>
              <a:t>You can use the traditional loop, for example if your wanted to skip every other element: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3888E6-F5AB-41F5-8E00-C28F0D8D2791}"/>
              </a:ext>
            </a:extLst>
          </p:cNvPr>
          <p:cNvSpPr txBox="1"/>
          <p:nvPr/>
        </p:nvSpPr>
        <p:spPr>
          <a:xfrm>
            <a:off x="522918" y="5161300"/>
            <a:ext cx="1243108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20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000" b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20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000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GB" sz="20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2000" b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20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index &lt; </a:t>
            </a:r>
            <a:r>
              <a:rPr lang="en-GB" sz="2000" b="1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myStringCollection</a:t>
            </a:r>
            <a:r>
              <a:rPr lang="en-GB" sz="2000" b="1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000" b="1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GB" sz="20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index += </a:t>
            </a:r>
            <a:r>
              <a:rPr lang="en-GB" sz="2000" b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20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GB" sz="20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000" b="1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2000" b="1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000" b="1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2000" b="1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000" b="1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20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000" b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 value is: "</a:t>
            </a:r>
            <a:r>
              <a:rPr lang="en-GB" sz="20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GB" sz="2000" b="1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myStringCollection</a:t>
            </a:r>
            <a:r>
              <a:rPr lang="en-GB" sz="2000" b="1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000" b="1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GB" sz="20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(index));</a:t>
            </a:r>
          </a:p>
          <a:p>
            <a:r>
              <a:rPr lang="en-GB" sz="20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A240D7C-244B-49BF-BF13-9F3FB873B2CB}"/>
              </a:ext>
            </a:extLst>
          </p:cNvPr>
          <p:cNvSpPr txBox="1">
            <a:spLocks/>
          </p:cNvSpPr>
          <p:nvPr/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/>
              <a:t>Lecture: Collections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83FBB3B-DB55-468A-BDD1-56B1C86DD478}"/>
              </a:ext>
            </a:extLst>
          </p:cNvPr>
          <p:cNvSpPr txBox="1">
            <a:spLocks/>
          </p:cNvSpPr>
          <p:nvPr/>
        </p:nvSpPr>
        <p:spPr>
          <a:xfrm>
            <a:off x="11179628" y="6515099"/>
            <a:ext cx="683079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5BC3EEBC-8848-48BC-9E86-2856C4334E59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861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85B88-21B0-447E-A905-B051849D2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Primitive Types and 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510D9-BBCD-4575-8D1C-2B5685D93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1" y="1397000"/>
            <a:ext cx="11478986" cy="1944122"/>
          </a:xfrm>
        </p:spPr>
        <p:txBody>
          <a:bodyPr>
            <a:spAutoFit/>
          </a:bodyPr>
          <a:lstStyle/>
          <a:p>
            <a:r>
              <a:rPr lang="en-GB" dirty="0"/>
              <a:t>Because of the way generics are implemented, the data types must be proper object (instances of a class)</a:t>
            </a:r>
          </a:p>
          <a:p>
            <a:r>
              <a:rPr lang="en-GB" dirty="0"/>
              <a:t>Primitive types can’t be used directly, for example the following 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GB" dirty="0"/>
              <a:t> declaration is not allowed: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B0137D-BD5B-4F2C-92F9-9EC0934FDC86}"/>
              </a:ext>
            </a:extLst>
          </p:cNvPr>
          <p:cNvSpPr txBox="1"/>
          <p:nvPr/>
        </p:nvSpPr>
        <p:spPr>
          <a:xfrm>
            <a:off x="551384" y="3290501"/>
            <a:ext cx="107291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2400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GB" sz="24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myIntegerCollection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2400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&lt;&gt;();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C1E74BF-93BE-4E76-A29E-41A5EAC4D59E}"/>
              </a:ext>
            </a:extLst>
          </p:cNvPr>
          <p:cNvSpPr txBox="1">
            <a:spLocks/>
          </p:cNvSpPr>
          <p:nvPr/>
        </p:nvSpPr>
        <p:spPr>
          <a:xfrm>
            <a:off x="344418" y="3945839"/>
            <a:ext cx="11557591" cy="2181110"/>
          </a:xfrm>
          <a:prstGeom prst="rect">
            <a:avLst/>
          </a:prstGeom>
        </p:spPr>
        <p:txBody>
          <a:bodyPr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GB" sz="2800" dirty="0"/>
              <a:t>To overcome this issue, the Java standard library provides classes that wrap the various primitive types:</a:t>
            </a:r>
          </a:p>
          <a:p>
            <a:pPr lvl="1" fontAlgn="auto">
              <a:spcAft>
                <a:spcPts val="0"/>
              </a:spcAft>
            </a:pPr>
            <a:r>
              <a:rPr lang="en-GB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Integer</a:t>
            </a:r>
            <a:endParaRPr lang="en-GB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 fontAlgn="auto">
              <a:spcAft>
                <a:spcPts val="0"/>
              </a:spcAft>
            </a:pPr>
            <a:r>
              <a:rPr lang="en-GB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Float, Double</a:t>
            </a:r>
            <a:endParaRPr lang="en-GB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 fontAlgn="auto">
              <a:spcAft>
                <a:spcPts val="0"/>
              </a:spcAft>
            </a:pPr>
            <a:r>
              <a:rPr lang="en-GB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Character</a:t>
            </a:r>
          </a:p>
          <a:p>
            <a:pPr lvl="1" fontAlgn="auto">
              <a:spcAft>
                <a:spcPts val="0"/>
              </a:spcAft>
            </a:pPr>
            <a:r>
              <a:rPr lang="en-GB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Boolean</a:t>
            </a:r>
            <a:endParaRPr lang="en-GB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6A796E-4EFA-427C-8D76-1DC5D1F0F86D}"/>
              </a:ext>
            </a:extLst>
          </p:cNvPr>
          <p:cNvSpPr txBox="1"/>
          <p:nvPr/>
        </p:nvSpPr>
        <p:spPr>
          <a:xfrm>
            <a:off x="2047248" y="5895541"/>
            <a:ext cx="107291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2400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GB" sz="24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myIntegerCollection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2400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&lt;&gt;();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5622838-54A2-4DA6-B7B1-42A59ADAB64E}"/>
              </a:ext>
            </a:extLst>
          </p:cNvPr>
          <p:cNvSpPr txBox="1">
            <a:spLocks/>
          </p:cNvSpPr>
          <p:nvPr/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/>
              <a:t>Lecture: Collections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7F445FA-A1D2-4836-A4BA-BD36CD7674F6}"/>
              </a:ext>
            </a:extLst>
          </p:cNvPr>
          <p:cNvSpPr txBox="1">
            <a:spLocks/>
          </p:cNvSpPr>
          <p:nvPr/>
        </p:nvSpPr>
        <p:spPr>
          <a:xfrm>
            <a:off x="11179628" y="6515099"/>
            <a:ext cx="683079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5BC3EEBC-8848-48BC-9E86-2856C4334E59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44766E26-B19E-41F7-85A9-221DE95EC9B6}"/>
              </a:ext>
            </a:extLst>
          </p:cNvPr>
          <p:cNvSpPr/>
          <p:nvPr/>
        </p:nvSpPr>
        <p:spPr>
          <a:xfrm>
            <a:off x="10226299" y="2940236"/>
            <a:ext cx="1906657" cy="801772"/>
          </a:xfrm>
          <a:prstGeom prst="cloudCallout">
            <a:avLst>
              <a:gd name="adj1" fmla="val -64138"/>
              <a:gd name="adj2" fmla="val 3190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Compile Error!</a:t>
            </a:r>
          </a:p>
        </p:txBody>
      </p:sp>
    </p:spTree>
    <p:extLst>
      <p:ext uri="{BB962C8B-B14F-4D97-AF65-F5344CB8AC3E}">
        <p14:creationId xmlns:p14="http://schemas.microsoft.com/office/powerpoint/2010/main" val="163247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B5B20-E5C4-457E-ADF6-6C93A388F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Primitive type “auto boxing”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CCB5C-5E58-4B05-BA2D-6DA15FF76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1" y="1397000"/>
            <a:ext cx="11478986" cy="2126223"/>
          </a:xfrm>
        </p:spPr>
        <p:txBody>
          <a:bodyPr>
            <a:spAutoFit/>
          </a:bodyPr>
          <a:lstStyle/>
          <a:p>
            <a:r>
              <a:rPr lang="en-GB" sz="3200" dirty="0"/>
              <a:t>When inserting an element into our </a:t>
            </a:r>
            <a:r>
              <a:rPr lang="en-GB" sz="3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GB" sz="3200" dirty="0"/>
              <a:t> of </a:t>
            </a:r>
            <a:r>
              <a:rPr lang="en-GB" sz="3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GB" sz="3200" dirty="0"/>
              <a:t>s, Java will take care of creating an instance of Integer from a primitive </a:t>
            </a:r>
            <a:r>
              <a:rPr lang="en-GB" sz="3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endParaRPr lang="en-GB" sz="3200" dirty="0"/>
          </a:p>
          <a:p>
            <a:pPr lvl="1"/>
            <a:r>
              <a:rPr lang="en-GB" sz="3200" dirty="0"/>
              <a:t>This process is known as “</a:t>
            </a:r>
            <a:r>
              <a:rPr lang="en-GB" sz="3200" b="1" dirty="0"/>
              <a:t>auto boxing</a:t>
            </a:r>
            <a:r>
              <a:rPr lang="en-GB" sz="3200" dirty="0"/>
              <a:t>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DC5ACF-37AB-4DA1-83E4-56F7D7D20BF3}"/>
              </a:ext>
            </a:extLst>
          </p:cNvPr>
          <p:cNvSpPr txBox="1"/>
          <p:nvPr/>
        </p:nvSpPr>
        <p:spPr>
          <a:xfrm>
            <a:off x="767408" y="4728005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2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GB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24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myIntegerCollection</a:t>
            </a:r>
            <a:r>
              <a:rPr lang="en-GB" sz="2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4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F9E403-0F46-474B-97F8-ADCE77F16A8A}"/>
              </a:ext>
            </a:extLst>
          </p:cNvPr>
          <p:cNvSpPr txBox="1"/>
          <p:nvPr/>
        </p:nvSpPr>
        <p:spPr>
          <a:xfrm>
            <a:off x="767408" y="3801241"/>
            <a:ext cx="103691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GB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2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GB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GB" sz="24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myIntegerCollection</a:t>
            </a:r>
            <a:r>
              <a:rPr lang="en-GB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2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4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GB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&lt;&gt;();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BBDCD07C-018A-4468-91AD-C9902FE26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6120" y="5061683"/>
            <a:ext cx="4025552" cy="52322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6C2787"/>
            </a:solidFill>
            <a:prstDash val="solid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Value is “</a:t>
            </a:r>
            <a:r>
              <a:rPr kumimoji="0" lang="en-GB" sz="14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autoboxed</a:t>
            </a:r>
            <a:r>
              <a: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” – an instance of Integer is automatically created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DD7FC4-5304-4A2D-B5D7-EA487E9A3C5A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312024" y="5323293"/>
            <a:ext cx="864096" cy="0"/>
          </a:xfrm>
          <a:prstGeom prst="straightConnector1">
            <a:avLst/>
          </a:prstGeom>
          <a:noFill/>
          <a:ln w="9525" cap="flat" cmpd="sng" algn="ctr">
            <a:solidFill>
              <a:srgbClr val="6C2787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5DF2363-FAF3-406E-A6FD-CF5AC1E07A9F}"/>
              </a:ext>
            </a:extLst>
          </p:cNvPr>
          <p:cNvSpPr txBox="1">
            <a:spLocks/>
          </p:cNvSpPr>
          <p:nvPr/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/>
              <a:t>Lecture: Collections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8942A22-744B-485D-82B9-610BFA65289D}"/>
              </a:ext>
            </a:extLst>
          </p:cNvPr>
          <p:cNvSpPr txBox="1">
            <a:spLocks/>
          </p:cNvSpPr>
          <p:nvPr/>
        </p:nvSpPr>
        <p:spPr>
          <a:xfrm>
            <a:off x="11179628" y="6515099"/>
            <a:ext cx="683079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5BC3EEBC-8848-48BC-9E86-2856C4334E59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314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B5B20-E5C4-457E-ADF6-6C93A388F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Primitive type “auto unboxing”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F9E403-0F46-474B-97F8-ADCE77F16A8A}"/>
              </a:ext>
            </a:extLst>
          </p:cNvPr>
          <p:cNvSpPr txBox="1"/>
          <p:nvPr/>
        </p:nvSpPr>
        <p:spPr>
          <a:xfrm>
            <a:off x="1109835" y="1573582"/>
            <a:ext cx="103691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2400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GB" sz="24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myIntegerCollection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2400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&lt;&gt;();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BBDCD07C-018A-4468-91AD-C9902FE26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0256" y="5013176"/>
            <a:ext cx="3465679" cy="1169551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6C2787"/>
            </a:solidFill>
            <a:prstDash val="solid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Value is “auto unboxed” – the instance of Integer from the collection is automatically converted to a primitive type (due to the declaration)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DD7FC4-5304-4A2D-B5D7-EA487E9A3C5A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7608168" y="5587409"/>
            <a:ext cx="792088" cy="10543"/>
          </a:xfrm>
          <a:prstGeom prst="straightConnector1">
            <a:avLst/>
          </a:prstGeom>
          <a:noFill/>
          <a:ln w="9525" cap="flat" cmpd="sng" algn="ctr">
            <a:solidFill>
              <a:srgbClr val="6C2787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19F7DF8-8097-45ED-8C7B-717DB99661F3}"/>
              </a:ext>
            </a:extLst>
          </p:cNvPr>
          <p:cNvSpPr txBox="1">
            <a:spLocks/>
          </p:cNvSpPr>
          <p:nvPr/>
        </p:nvSpPr>
        <p:spPr>
          <a:xfrm>
            <a:off x="383719" y="2603743"/>
            <a:ext cx="11557591" cy="1916422"/>
          </a:xfrm>
          <a:prstGeom prst="rect">
            <a:avLst/>
          </a:prstGeom>
        </p:spPr>
        <p:txBody>
          <a:bodyPr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GB" sz="3200"/>
              <a:t>Conversely, when getting an element from the </a:t>
            </a:r>
            <a:r>
              <a:rPr lang="en-GB" sz="32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GB" sz="3200"/>
              <a:t>, Java will take care of converting from an </a:t>
            </a:r>
            <a:r>
              <a:rPr lang="en-GB" sz="32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Integer </a:t>
            </a:r>
            <a:r>
              <a:rPr lang="en-GB" sz="3200"/>
              <a:t>instance to a primitive </a:t>
            </a:r>
            <a:r>
              <a:rPr lang="en-GB" sz="32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GB" sz="3200"/>
              <a:t>(assuming the assignment is to an primitive int)</a:t>
            </a:r>
          </a:p>
          <a:p>
            <a:pPr lvl="1" fontAlgn="auto">
              <a:spcAft>
                <a:spcPts val="0"/>
              </a:spcAft>
            </a:pPr>
            <a:r>
              <a:rPr lang="en-GB" sz="3200"/>
              <a:t>This process is known as “</a:t>
            </a:r>
            <a:r>
              <a:rPr lang="en-GB" sz="3200" b="1"/>
              <a:t>auto unboxing</a:t>
            </a:r>
            <a:r>
              <a:rPr lang="en-GB" sz="3200"/>
              <a:t>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9A0305-8235-4ADF-A853-E941A7418AAC}"/>
              </a:ext>
            </a:extLst>
          </p:cNvPr>
          <p:cNvSpPr txBox="1"/>
          <p:nvPr/>
        </p:nvSpPr>
        <p:spPr>
          <a:xfrm>
            <a:off x="551384" y="5269760"/>
            <a:ext cx="7320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24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400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value2</a:t>
            </a:r>
            <a:r>
              <a:rPr lang="en-GB" sz="24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2400" b="1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myIntegerCollection</a:t>
            </a:r>
            <a:r>
              <a:rPr lang="en-GB" sz="2400" b="1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400" b="1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GB" sz="24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400" b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24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4A935A2-10B2-4775-8FC8-AA3D37AB4A48}"/>
              </a:ext>
            </a:extLst>
          </p:cNvPr>
          <p:cNvSpPr txBox="1">
            <a:spLocks/>
          </p:cNvSpPr>
          <p:nvPr/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/>
              <a:t>Lecture: Collections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94A3755-E477-4C00-9103-AA99AFA1582B}"/>
              </a:ext>
            </a:extLst>
          </p:cNvPr>
          <p:cNvSpPr txBox="1">
            <a:spLocks/>
          </p:cNvSpPr>
          <p:nvPr/>
        </p:nvSpPr>
        <p:spPr>
          <a:xfrm>
            <a:off x="11179628" y="6515099"/>
            <a:ext cx="683079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5BC3EEBC-8848-48BC-9E86-2856C4334E59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14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F99FA-8410-4E77-ACC3-63FA0F9D7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ArrayList</a:t>
            </a:r>
            <a:r>
              <a:rPr lang="en-GB"/>
              <a:t>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B317B-5C91-4857-BE10-190DA4D0D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/>
              <a:t>Lots of useful common operations implemented</a:t>
            </a:r>
          </a:p>
          <a:p>
            <a:r>
              <a:rPr lang="en-GB" sz="3200"/>
              <a:t>Resizing (growing &amp; shrinking) handled automatically</a:t>
            </a:r>
          </a:p>
          <a:p>
            <a:r>
              <a:rPr lang="en-GB" sz="3200"/>
              <a:t>Can store any available type</a:t>
            </a:r>
          </a:p>
          <a:p>
            <a:pPr lvl="1"/>
            <a:r>
              <a:rPr lang="en-GB" sz="2900"/>
              <a:t>(primitives auto boxed notwithstanding)</a:t>
            </a:r>
          </a:p>
          <a:p>
            <a:r>
              <a:rPr lang="en-GB" sz="3200"/>
              <a:t>Is one of several List types that all support the same behaviours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04F3CE8-8CA6-47F2-BF9E-1B749649199C}"/>
              </a:ext>
            </a:extLst>
          </p:cNvPr>
          <p:cNvSpPr txBox="1">
            <a:spLocks/>
          </p:cNvSpPr>
          <p:nvPr/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/>
              <a:t>Lecture: Collections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B8BEDC-2591-45FB-AF65-CD1C5130C47E}"/>
              </a:ext>
            </a:extLst>
          </p:cNvPr>
          <p:cNvSpPr txBox="1">
            <a:spLocks/>
          </p:cNvSpPr>
          <p:nvPr/>
        </p:nvSpPr>
        <p:spPr>
          <a:xfrm>
            <a:off x="11179628" y="6515099"/>
            <a:ext cx="683079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5BC3EEBC-8848-48BC-9E86-2856C4334E59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647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5580-D753-433A-9E80-9413A15ED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Iterators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5A4B2-C4D7-470E-B95E-67096C940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1" y="1397000"/>
            <a:ext cx="11478986" cy="4111382"/>
          </a:xfrm>
        </p:spPr>
        <p:txBody>
          <a:bodyPr wrap="square">
            <a:spAutoFit/>
          </a:bodyPr>
          <a:lstStyle/>
          <a:p>
            <a:r>
              <a:rPr lang="en-GB" sz="3200"/>
              <a:t>Java also provides an </a:t>
            </a:r>
            <a:r>
              <a:rPr lang="en-GB" sz="3200" b="1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ListIterator</a:t>
            </a:r>
            <a:r>
              <a:rPr lang="en-GB" sz="3200"/>
              <a:t> class to conveniently traverse a list</a:t>
            </a:r>
          </a:p>
          <a:p>
            <a:pPr lvl="1"/>
            <a:r>
              <a:rPr lang="en-GB" sz="2800"/>
              <a:t>Forward - </a:t>
            </a:r>
            <a:r>
              <a:rPr lang="en-GB" sz="2800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GB" sz="28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GB" sz="2800"/>
              <a:t>Backwards - </a:t>
            </a:r>
            <a:r>
              <a:rPr lang="en-GB" sz="2800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previous</a:t>
            </a:r>
            <a:r>
              <a:rPr lang="en-GB" sz="28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GB" sz="2800"/>
          </a:p>
          <a:p>
            <a:pPr lvl="1"/>
            <a:endParaRPr lang="en-GB" sz="2800"/>
          </a:p>
          <a:p>
            <a:r>
              <a:rPr lang="en-GB"/>
              <a:t>A list can be modified whilst iterating over the list</a:t>
            </a:r>
          </a:p>
          <a:p>
            <a:pPr lvl="1"/>
            <a:r>
              <a:rPr lang="en-GB" sz="2800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sz="28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GB" sz="2800"/>
          </a:p>
          <a:p>
            <a:pPr lvl="1"/>
            <a:r>
              <a:rPr lang="en-GB" sz="2800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GB" sz="28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GB" sz="280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80002B5-DE48-4F5C-999D-F604540BA074}"/>
              </a:ext>
            </a:extLst>
          </p:cNvPr>
          <p:cNvSpPr txBox="1">
            <a:spLocks/>
          </p:cNvSpPr>
          <p:nvPr/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/>
              <a:t>Lecture: Collections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7962C4E-55EC-46DB-A4B3-CE9F3C4BC9EF}"/>
              </a:ext>
            </a:extLst>
          </p:cNvPr>
          <p:cNvSpPr txBox="1">
            <a:spLocks/>
          </p:cNvSpPr>
          <p:nvPr/>
        </p:nvSpPr>
        <p:spPr>
          <a:xfrm>
            <a:off x="11179628" y="6515099"/>
            <a:ext cx="683079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5BC3EEBC-8848-48BC-9E86-2856C4334E59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692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1C7E6-9310-4B7E-941F-2E1EDCD55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ListIterator</a:t>
            </a:r>
            <a:r>
              <a:rPr lang="en-GB"/>
              <a:t>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882108-C445-4992-BB3F-231F926B2CD4}"/>
              </a:ext>
            </a:extLst>
          </p:cNvPr>
          <p:cNvSpPr txBox="1"/>
          <p:nvPr/>
        </p:nvSpPr>
        <p:spPr>
          <a:xfrm>
            <a:off x="383719" y="1740091"/>
            <a:ext cx="600368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ListIterator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2000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GB" sz="20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GB" sz="20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myStringCollection</a:t>
            </a:r>
            <a:r>
              <a:rPr lang="en-GB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000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listIterator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0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GB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000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hasNext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 {</a:t>
            </a:r>
          </a:p>
          <a:p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000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20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GB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000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000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0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000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"Steve"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{</a:t>
            </a:r>
          </a:p>
          <a:p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20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GB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000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2000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0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0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000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(name);</a:t>
            </a:r>
          </a:p>
          <a:p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B03BFAA-5F4D-4B64-9388-46B2AB81235E}"/>
              </a:ext>
            </a:extLst>
          </p:cNvPr>
          <p:cNvGrpSpPr/>
          <p:nvPr/>
        </p:nvGrpSpPr>
        <p:grpSpPr>
          <a:xfrm>
            <a:off x="6171375" y="1967535"/>
            <a:ext cx="4817640" cy="523220"/>
            <a:chOff x="6096000" y="2936364"/>
            <a:chExt cx="4817640" cy="523220"/>
          </a:xfrm>
        </p:grpSpPr>
        <p:sp>
          <p:nvSpPr>
            <p:cNvPr id="5" name="TextBox 6">
              <a:extLst>
                <a:ext uri="{FF2B5EF4-FFF2-40B4-BE49-F238E27FC236}">
                  <a16:creationId xmlns:a16="http://schemas.microsoft.com/office/drawing/2014/main" id="{34E5817A-9035-42C4-AAB3-E8EE1631D4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88088" y="2936364"/>
              <a:ext cx="4025552" cy="52322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6C2787"/>
              </a:solidFill>
              <a:prstDash val="solid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kern="0">
                  <a:solidFill>
                    <a:srgbClr val="000000"/>
                  </a:solidFill>
                  <a:latin typeface="Consolas" panose="020B0609020204030204" pitchFamily="49" charset="0"/>
                </a:rPr>
                <a:t>Get the </a:t>
              </a:r>
              <a:r>
                <a:rPr lang="en-GB" sz="1400" kern="0" err="1">
                  <a:solidFill>
                    <a:srgbClr val="000000"/>
                  </a:solidFill>
                  <a:latin typeface="Consolas" panose="020B0609020204030204" pitchFamily="49" charset="0"/>
                </a:rPr>
                <a:t>ListIterator</a:t>
              </a:r>
              <a:r>
                <a:rPr lang="en-GB" sz="1400" kern="0">
                  <a:solidFill>
                    <a:srgbClr val="000000"/>
                  </a:solidFill>
                  <a:latin typeface="Consolas" panose="020B0609020204030204" pitchFamily="49" charset="0"/>
                </a:rPr>
                <a:t> that points to the first element in the list</a:t>
              </a:r>
              <a:endPara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C91A34C-DD64-48F4-9B1E-568E0F4EFB44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6096000" y="3197974"/>
              <a:ext cx="792088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6C2787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7330D8-9CFD-4271-9772-067F7AEFBD51}"/>
              </a:ext>
            </a:extLst>
          </p:cNvPr>
          <p:cNvGrpSpPr/>
          <p:nvPr/>
        </p:nvGrpSpPr>
        <p:grpSpPr>
          <a:xfrm>
            <a:off x="4083143" y="2685358"/>
            <a:ext cx="5973216" cy="307777"/>
            <a:chOff x="4007768" y="3654187"/>
            <a:chExt cx="5973216" cy="30777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108E93E-3CEB-4A0F-9818-4288C93FEB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1864" y="3654187"/>
              <a:ext cx="5109120" cy="307777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6C2787"/>
              </a:solidFill>
              <a:prstDash val="solid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kern="0">
                  <a:solidFill>
                    <a:srgbClr val="000000"/>
                  </a:solidFill>
                  <a:latin typeface="Consolas" panose="020B0609020204030204" pitchFamily="49" charset="0"/>
                </a:rPr>
                <a:t>Check if there are more elements to iterator over</a:t>
              </a:r>
              <a:endPara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82961C2-4E45-40D5-943B-4BD45970AFC7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007768" y="3808076"/>
              <a:ext cx="864096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6C2787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75E590F-7616-484F-BC87-B2708F2EA1B9}"/>
              </a:ext>
            </a:extLst>
          </p:cNvPr>
          <p:cNvGrpSpPr/>
          <p:nvPr/>
        </p:nvGrpSpPr>
        <p:grpSpPr>
          <a:xfrm>
            <a:off x="4824059" y="3066691"/>
            <a:ext cx="7117252" cy="523220"/>
            <a:chOff x="4748684" y="4035520"/>
            <a:chExt cx="7117252" cy="5232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F9AE9B0-03FC-4588-AFF3-034E0E4440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12780" y="4035520"/>
              <a:ext cx="6253156" cy="52322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6C2787"/>
              </a:solidFill>
              <a:prstDash val="solid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kern="0">
                  <a:solidFill>
                    <a:srgbClr val="000000"/>
                  </a:solidFill>
                  <a:latin typeface="Consolas" panose="020B0609020204030204" pitchFamily="49" charset="0"/>
                </a:rPr>
                <a:t>Get the data from the iterator and move the pointer the next element iterator</a:t>
              </a:r>
              <a:endPara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66E59B6-FC0A-4E36-BF14-1814AC027007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 flipV="1">
              <a:off x="4748684" y="4189410"/>
              <a:ext cx="864096" cy="107720"/>
            </a:xfrm>
            <a:prstGeom prst="straightConnector1">
              <a:avLst/>
            </a:prstGeom>
            <a:noFill/>
            <a:ln w="9525" cap="flat" cmpd="sng" algn="ctr">
              <a:solidFill>
                <a:srgbClr val="6C2787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B29B23C-9888-4E72-832D-F4D39D84C218}"/>
              </a:ext>
            </a:extLst>
          </p:cNvPr>
          <p:cNvGrpSpPr/>
          <p:nvPr/>
        </p:nvGrpSpPr>
        <p:grpSpPr>
          <a:xfrm>
            <a:off x="3799157" y="3983384"/>
            <a:ext cx="7117252" cy="307777"/>
            <a:chOff x="3723782" y="4952213"/>
            <a:chExt cx="7117252" cy="3077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4F0E35F-A22C-406C-BAC5-3E5CA6D2E7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7878" y="4952213"/>
              <a:ext cx="6253156" cy="307777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6C2787"/>
              </a:solidFill>
              <a:prstDash val="solid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Remove an element from the collection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DBE7F7F-BF67-44B9-AAE4-8D17166EAF1E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>
              <a:off x="3723782" y="5106102"/>
              <a:ext cx="864096" cy="1"/>
            </a:xfrm>
            <a:prstGeom prst="straightConnector1">
              <a:avLst/>
            </a:prstGeom>
            <a:noFill/>
            <a:ln w="9525" cap="flat" cmpd="sng" algn="ctr">
              <a:solidFill>
                <a:srgbClr val="6C2787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</p:grp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29BC514-FEB0-4843-88A0-5EECCF107799}"/>
              </a:ext>
            </a:extLst>
          </p:cNvPr>
          <p:cNvSpPr txBox="1">
            <a:spLocks/>
          </p:cNvSpPr>
          <p:nvPr/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/>
              <a:t>Lecture: Collections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AB10B6E8-04B3-484E-B943-E0496CF6DEFA}"/>
              </a:ext>
            </a:extLst>
          </p:cNvPr>
          <p:cNvSpPr txBox="1">
            <a:spLocks/>
          </p:cNvSpPr>
          <p:nvPr/>
        </p:nvSpPr>
        <p:spPr>
          <a:xfrm>
            <a:off x="11179628" y="6515099"/>
            <a:ext cx="683079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5BC3EEBC-8848-48BC-9E86-2856C4334E59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22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2223E-7516-4AE2-B76A-371BABD44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Problem: Insert an element into an full array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5862A0-2EAB-4455-B769-E6160A5B10DC}"/>
              </a:ext>
            </a:extLst>
          </p:cNvPr>
          <p:cNvSpPr/>
          <p:nvPr/>
        </p:nvSpPr>
        <p:spPr>
          <a:xfrm>
            <a:off x="3863752" y="2636912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A4A7BA-9122-4834-8A9A-CDFE69FDB3E7}"/>
              </a:ext>
            </a:extLst>
          </p:cNvPr>
          <p:cNvSpPr/>
          <p:nvPr/>
        </p:nvSpPr>
        <p:spPr>
          <a:xfrm>
            <a:off x="4511824" y="2636912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429B0D-DD71-43AD-9E49-4870450EEB16}"/>
              </a:ext>
            </a:extLst>
          </p:cNvPr>
          <p:cNvSpPr/>
          <p:nvPr/>
        </p:nvSpPr>
        <p:spPr>
          <a:xfrm>
            <a:off x="5159896" y="2636912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2837C4-3381-4F79-9869-590EF4B2F9C5}"/>
              </a:ext>
            </a:extLst>
          </p:cNvPr>
          <p:cNvSpPr/>
          <p:nvPr/>
        </p:nvSpPr>
        <p:spPr>
          <a:xfrm>
            <a:off x="5807968" y="2636912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51C0E7-0792-4039-A07A-31A9E371C1D9}"/>
              </a:ext>
            </a:extLst>
          </p:cNvPr>
          <p:cNvSpPr/>
          <p:nvPr/>
        </p:nvSpPr>
        <p:spPr>
          <a:xfrm>
            <a:off x="6456040" y="2636912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A80808-B12A-4274-A2CD-2D1F1BB4BCB4}"/>
              </a:ext>
            </a:extLst>
          </p:cNvPr>
          <p:cNvSpPr/>
          <p:nvPr/>
        </p:nvSpPr>
        <p:spPr>
          <a:xfrm>
            <a:off x="7104112" y="2636912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0C4766-0A69-447E-8628-09424CEB80F1}"/>
              </a:ext>
            </a:extLst>
          </p:cNvPr>
          <p:cNvSpPr/>
          <p:nvPr/>
        </p:nvSpPr>
        <p:spPr>
          <a:xfrm>
            <a:off x="7752184" y="2636912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DB74A7-8001-4408-8AC9-4F2EB1939D19}"/>
              </a:ext>
            </a:extLst>
          </p:cNvPr>
          <p:cNvSpPr/>
          <p:nvPr/>
        </p:nvSpPr>
        <p:spPr>
          <a:xfrm>
            <a:off x="8400256" y="2636912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6E088C-7403-4894-A6D6-411F62346A8F}"/>
              </a:ext>
            </a:extLst>
          </p:cNvPr>
          <p:cNvSpPr/>
          <p:nvPr/>
        </p:nvSpPr>
        <p:spPr>
          <a:xfrm>
            <a:off x="9048328" y="2636912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2C5275-8CEE-416F-95DC-04BF59C45E9D}"/>
              </a:ext>
            </a:extLst>
          </p:cNvPr>
          <p:cNvSpPr/>
          <p:nvPr/>
        </p:nvSpPr>
        <p:spPr>
          <a:xfrm>
            <a:off x="9696400" y="2636912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B61FCD-EC30-468B-B87A-99B89BC01B80}"/>
              </a:ext>
            </a:extLst>
          </p:cNvPr>
          <p:cNvSpPr/>
          <p:nvPr/>
        </p:nvSpPr>
        <p:spPr>
          <a:xfrm>
            <a:off x="3863752" y="3284984"/>
            <a:ext cx="648072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bg1"/>
                </a:solidFill>
              </a:rPr>
              <a:t>-5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60CC63-B5B8-46AC-A866-2EA15CDBD916}"/>
              </a:ext>
            </a:extLst>
          </p:cNvPr>
          <p:cNvSpPr/>
          <p:nvPr/>
        </p:nvSpPr>
        <p:spPr>
          <a:xfrm>
            <a:off x="4511824" y="3284984"/>
            <a:ext cx="648072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C54D68-B797-41DA-9D97-1BBDC78B819C}"/>
              </a:ext>
            </a:extLst>
          </p:cNvPr>
          <p:cNvSpPr/>
          <p:nvPr/>
        </p:nvSpPr>
        <p:spPr>
          <a:xfrm>
            <a:off x="5159896" y="3284984"/>
            <a:ext cx="648072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EBD161-53CE-4BB1-8664-8FE9BF427247}"/>
              </a:ext>
            </a:extLst>
          </p:cNvPr>
          <p:cNvSpPr/>
          <p:nvPr/>
        </p:nvSpPr>
        <p:spPr>
          <a:xfrm>
            <a:off x="5807968" y="3284984"/>
            <a:ext cx="648072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bg1"/>
                </a:solidFill>
              </a:rPr>
              <a:t>99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ED4FEE2-CDD6-4022-9651-147171745202}"/>
              </a:ext>
            </a:extLst>
          </p:cNvPr>
          <p:cNvSpPr/>
          <p:nvPr/>
        </p:nvSpPr>
        <p:spPr>
          <a:xfrm>
            <a:off x="6456040" y="3284984"/>
            <a:ext cx="648072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A53A4D2-0064-4E40-BEF0-57D06B11F8D3}"/>
              </a:ext>
            </a:extLst>
          </p:cNvPr>
          <p:cNvSpPr/>
          <p:nvPr/>
        </p:nvSpPr>
        <p:spPr>
          <a:xfrm>
            <a:off x="7104112" y="3284984"/>
            <a:ext cx="648072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CFAD94-A90D-4FA7-BFCE-A1E2669E992E}"/>
              </a:ext>
            </a:extLst>
          </p:cNvPr>
          <p:cNvSpPr/>
          <p:nvPr/>
        </p:nvSpPr>
        <p:spPr>
          <a:xfrm>
            <a:off x="7752184" y="3284984"/>
            <a:ext cx="648072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D9018CE-E42B-4D53-BE28-776D9BEC3528}"/>
              </a:ext>
            </a:extLst>
          </p:cNvPr>
          <p:cNvSpPr/>
          <p:nvPr/>
        </p:nvSpPr>
        <p:spPr>
          <a:xfrm>
            <a:off x="8400256" y="3284984"/>
            <a:ext cx="648072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bg1"/>
                </a:solidFill>
              </a:rPr>
              <a:t>63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E6F9684-D746-4EAE-A56F-B1D1701A91D5}"/>
              </a:ext>
            </a:extLst>
          </p:cNvPr>
          <p:cNvSpPr/>
          <p:nvPr/>
        </p:nvSpPr>
        <p:spPr>
          <a:xfrm>
            <a:off x="9048328" y="3284984"/>
            <a:ext cx="648072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bg1"/>
                </a:solidFill>
              </a:rPr>
              <a:t>72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EA49C9-B408-47E2-9B1E-EAA1554D36E7}"/>
              </a:ext>
            </a:extLst>
          </p:cNvPr>
          <p:cNvSpPr/>
          <p:nvPr/>
        </p:nvSpPr>
        <p:spPr>
          <a:xfrm>
            <a:off x="9696400" y="3284984"/>
            <a:ext cx="648072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295CD6-F8F6-4137-AE0E-A142E48D85F5}"/>
              </a:ext>
            </a:extLst>
          </p:cNvPr>
          <p:cNvSpPr/>
          <p:nvPr/>
        </p:nvSpPr>
        <p:spPr>
          <a:xfrm>
            <a:off x="2135560" y="2636912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bg1"/>
                </a:solidFill>
              </a:rPr>
              <a:t>INDEX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8082BF-BCA2-4769-83B9-5176448ECF3D}"/>
              </a:ext>
            </a:extLst>
          </p:cNvPr>
          <p:cNvSpPr/>
          <p:nvPr/>
        </p:nvSpPr>
        <p:spPr>
          <a:xfrm>
            <a:off x="2133402" y="3284984"/>
            <a:ext cx="1728192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9E2CC3E-EA73-4131-BABC-77EA2DF6B095}"/>
              </a:ext>
            </a:extLst>
          </p:cNvPr>
          <p:cNvSpPr/>
          <p:nvPr/>
        </p:nvSpPr>
        <p:spPr>
          <a:xfrm>
            <a:off x="7099032" y="7076008"/>
            <a:ext cx="648072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85</a:t>
            </a:r>
          </a:p>
        </p:txBody>
      </p:sp>
      <p:sp>
        <p:nvSpPr>
          <p:cNvPr id="30" name="Footer Placeholder 4">
            <a:extLst>
              <a:ext uri="{FF2B5EF4-FFF2-40B4-BE49-F238E27FC236}">
                <a16:creationId xmlns:a16="http://schemas.microsoft.com/office/drawing/2014/main" id="{1450DC56-F3E3-408D-A5F1-FDE08C04C0D0}"/>
              </a:ext>
            </a:extLst>
          </p:cNvPr>
          <p:cNvSpPr txBox="1">
            <a:spLocks/>
          </p:cNvSpPr>
          <p:nvPr/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 dirty="0"/>
              <a:t>Lecture: Collections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36298546-989F-4377-91EB-E90FA539BC0A}"/>
              </a:ext>
            </a:extLst>
          </p:cNvPr>
          <p:cNvSpPr txBox="1">
            <a:spLocks/>
          </p:cNvSpPr>
          <p:nvPr/>
        </p:nvSpPr>
        <p:spPr>
          <a:xfrm>
            <a:off x="11179628" y="6515099"/>
            <a:ext cx="683079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5BC3EEBC-8848-48BC-9E86-2856C4334E59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DCB85F0F-2A97-450C-9B41-C423BC27FAEA}"/>
              </a:ext>
            </a:extLst>
          </p:cNvPr>
          <p:cNvSpPr/>
          <p:nvPr/>
        </p:nvSpPr>
        <p:spPr>
          <a:xfrm rot="10800000">
            <a:off x="6987251" y="1160586"/>
            <a:ext cx="881794" cy="1601254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GB" sz="1600" b="1" dirty="0"/>
              <a:t>Insertion Point</a:t>
            </a:r>
          </a:p>
        </p:txBody>
      </p:sp>
    </p:spTree>
    <p:extLst>
      <p:ext uri="{BB962C8B-B14F-4D97-AF65-F5344CB8AC3E}">
        <p14:creationId xmlns:p14="http://schemas.microsoft.com/office/powerpoint/2010/main" val="125416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81481E-6 L -4.16667E-6 -0.41551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2C054-475F-4D16-8893-A3695F6D3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Common algorithms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CD0C9D-060E-4A2B-B77E-90B1029E98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F95BD59-A25C-4AF7-811C-EB9719784130}"/>
              </a:ext>
            </a:extLst>
          </p:cNvPr>
          <p:cNvSpPr txBox="1">
            <a:spLocks/>
          </p:cNvSpPr>
          <p:nvPr/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/>
              <a:t>Lecture: Collections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0404C95-D8C6-4263-A298-FCCE572AA4FA}"/>
              </a:ext>
            </a:extLst>
          </p:cNvPr>
          <p:cNvSpPr txBox="1">
            <a:spLocks/>
          </p:cNvSpPr>
          <p:nvPr/>
        </p:nvSpPr>
        <p:spPr>
          <a:xfrm>
            <a:off x="11179628" y="6515099"/>
            <a:ext cx="683079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5BC3EEBC-8848-48BC-9E86-2856C4334E59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833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Algorithms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A64EEB-400C-40BB-8497-720E56E7D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718" y="1262063"/>
            <a:ext cx="11478987" cy="498475"/>
          </a:xfrm>
        </p:spPr>
        <p:txBody>
          <a:bodyPr>
            <a:normAutofit fontScale="92500"/>
          </a:bodyPr>
          <a:lstStyle/>
          <a:p>
            <a:r>
              <a:rPr lang="en-US" sz="2400"/>
              <a:t>The collections framework also provides versions of algorithms you can run on collections.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half" idx="2"/>
          </p:nvPr>
        </p:nvSpPr>
        <p:spPr/>
        <p:txBody>
          <a:bodyPr>
            <a:spAutoFit/>
          </a:bodyPr>
          <a:lstStyle/>
          <a:p>
            <a:r>
              <a:rPr lang="en-US" sz="2300" b="1"/>
              <a:t>Sorting</a:t>
            </a:r>
          </a:p>
          <a:p>
            <a:r>
              <a:rPr lang="en-US" sz="2300" b="1"/>
              <a:t>Shuffling</a:t>
            </a:r>
          </a:p>
          <a:p>
            <a:r>
              <a:rPr lang="en-US" sz="2300" b="1"/>
              <a:t>Routine Data Manipulation</a:t>
            </a:r>
          </a:p>
          <a:p>
            <a:pPr lvl="1"/>
            <a:r>
              <a:rPr lang="en-US" sz="2300" b="1"/>
              <a:t>Reverse</a:t>
            </a:r>
          </a:p>
          <a:p>
            <a:pPr lvl="1"/>
            <a:r>
              <a:rPr lang="en-US" sz="2300" b="1"/>
              <a:t>Fill copy</a:t>
            </a:r>
          </a:p>
          <a:p>
            <a:pPr lvl="1"/>
            <a:r>
              <a:rPr lang="en-US" sz="2300" b="1"/>
              <a:t>etc.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0B039D-4646-46C1-9B3D-1DDEC158455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spAutoFit/>
          </a:bodyPr>
          <a:lstStyle/>
          <a:p>
            <a:r>
              <a:rPr lang="en-US" sz="2300" b="1"/>
              <a:t>Searching</a:t>
            </a:r>
          </a:p>
          <a:p>
            <a:pPr lvl="1"/>
            <a:r>
              <a:rPr lang="en-US" sz="2300" b="1"/>
              <a:t>Binary Search</a:t>
            </a:r>
          </a:p>
          <a:p>
            <a:r>
              <a:rPr lang="en-US" sz="2300" b="1"/>
              <a:t>Composition</a:t>
            </a:r>
          </a:p>
          <a:p>
            <a:pPr lvl="1"/>
            <a:r>
              <a:rPr lang="en-US" sz="2300" b="1"/>
              <a:t>Frequency</a:t>
            </a:r>
          </a:p>
          <a:p>
            <a:pPr lvl="1"/>
            <a:r>
              <a:rPr lang="en-US" sz="2300" b="1"/>
              <a:t>Disjoint</a:t>
            </a:r>
          </a:p>
          <a:p>
            <a:r>
              <a:rPr lang="en-US" sz="2300" b="1"/>
              <a:t>Finding extreme values</a:t>
            </a:r>
          </a:p>
          <a:p>
            <a:pPr lvl="1"/>
            <a:r>
              <a:rPr lang="en-US" sz="2300" b="1"/>
              <a:t>Min</a:t>
            </a:r>
          </a:p>
          <a:p>
            <a:pPr lvl="1"/>
            <a:r>
              <a:rPr lang="en-US" sz="2300" b="1"/>
              <a:t>Max</a:t>
            </a:r>
            <a:endParaRPr lang="en-GB" sz="2300" b="1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788923E-11D6-4AB3-B94E-C92E4F6F41B2}"/>
              </a:ext>
            </a:extLst>
          </p:cNvPr>
          <p:cNvSpPr txBox="1">
            <a:spLocks/>
          </p:cNvSpPr>
          <p:nvPr/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/>
              <a:t>Lecture: Collections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016DC43-A73B-4A7D-AC3C-E3D9FB95565A}"/>
              </a:ext>
            </a:extLst>
          </p:cNvPr>
          <p:cNvSpPr txBox="1">
            <a:spLocks/>
          </p:cNvSpPr>
          <p:nvPr/>
        </p:nvSpPr>
        <p:spPr>
          <a:xfrm>
            <a:off x="11179628" y="6515099"/>
            <a:ext cx="683079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5BC3EEBC-8848-48BC-9E86-2856C4334E59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4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8CD5-2801-4EE6-ACAC-1AC5E107A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C1A1C5-BDBD-41CC-ACBA-C25CEA4C5CB3}"/>
              </a:ext>
            </a:extLst>
          </p:cNvPr>
          <p:cNvSpPr txBox="1"/>
          <p:nvPr/>
        </p:nvSpPr>
        <p:spPr>
          <a:xfrm>
            <a:off x="302169" y="2360428"/>
            <a:ext cx="115575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1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GB" sz="24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2400" b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24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GB" sz="2400" b="1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myStringCollection</a:t>
            </a:r>
            <a:r>
              <a:rPr lang="en-GB" sz="24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2400" b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sz="24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400" b="1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GB" sz="24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7E30E9-9123-427A-84DE-8FAB2F959667}"/>
              </a:ext>
            </a:extLst>
          </p:cNvPr>
          <p:cNvSpPr txBox="1"/>
          <p:nvPr/>
        </p:nvSpPr>
        <p:spPr>
          <a:xfrm>
            <a:off x="1195304" y="4020133"/>
            <a:ext cx="835013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Collections</a:t>
            </a:r>
            <a:r>
              <a:rPr lang="en-GB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400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fill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myStringCollection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sz="2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GB" sz="24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4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Collections</a:t>
            </a:r>
            <a:r>
              <a:rPr lang="en-GB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400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shuffle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myStringCollection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GB" sz="2400" b="1" dirty="0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4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Collections</a:t>
            </a:r>
            <a:r>
              <a:rPr lang="en-GB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400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myStringCollection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FED93E8-ACAE-4EE8-A9A9-50E44CD333DD}"/>
              </a:ext>
            </a:extLst>
          </p:cNvPr>
          <p:cNvGrpSpPr/>
          <p:nvPr/>
        </p:nvGrpSpPr>
        <p:grpSpPr>
          <a:xfrm>
            <a:off x="7125629" y="3347777"/>
            <a:ext cx="4734131" cy="672356"/>
            <a:chOff x="6179509" y="2936364"/>
            <a:chExt cx="4734131" cy="67235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7B2CC1-8D76-4DB3-8B7F-B52A8B13B6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88088" y="2936364"/>
              <a:ext cx="4025552" cy="307777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6C2787"/>
              </a:solidFill>
              <a:prstDash val="solid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Existing content</a:t>
              </a:r>
              <a:r>
                <a:rPr lang="en-GB" sz="1400" kern="0">
                  <a:solidFill>
                    <a:srgbClr val="000000"/>
                  </a:solidFill>
                  <a:latin typeface="Consolas" panose="020B0609020204030204" pitchFamily="49" charset="0"/>
                </a:rPr>
                <a:t>s will be overwritten</a:t>
              </a:r>
              <a:endPara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2305569-0FBF-43C4-9440-5AF0FF3F25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79509" y="3095544"/>
              <a:ext cx="708579" cy="513176"/>
            </a:xfrm>
            <a:prstGeom prst="straightConnector1">
              <a:avLst/>
            </a:prstGeom>
            <a:noFill/>
            <a:ln w="9525" cap="flat" cmpd="sng" algn="ctr">
              <a:solidFill>
                <a:srgbClr val="6C2787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</p:grp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FA8B09F-62B2-4A65-8C35-A80ADFF0A192}"/>
              </a:ext>
            </a:extLst>
          </p:cNvPr>
          <p:cNvSpPr txBox="1">
            <a:spLocks/>
          </p:cNvSpPr>
          <p:nvPr/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/>
              <a:t>Lecture: Collections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D764EAE-9B73-4252-A37C-5FDBC3F455A3}"/>
              </a:ext>
            </a:extLst>
          </p:cNvPr>
          <p:cNvSpPr txBox="1">
            <a:spLocks/>
          </p:cNvSpPr>
          <p:nvPr/>
        </p:nvSpPr>
        <p:spPr>
          <a:xfrm>
            <a:off x="11179628" y="6515099"/>
            <a:ext cx="683079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5BC3EEBC-8848-48BC-9E86-2856C4334E59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12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E8D98-9078-4259-9B5B-5F097D2A9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Sort requires comparable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8C005-FBCC-4974-9074-D3185B0E1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To sort a collection (or a static array), </a:t>
            </a:r>
            <a:r>
              <a:rPr lang="en-GB" sz="24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Collections</a:t>
            </a:r>
            <a:r>
              <a:rPr lang="en-GB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400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dirty="0"/>
              <a:t>requires the data type in the collection (or array) to be comparable</a:t>
            </a:r>
          </a:p>
          <a:p>
            <a:endParaRPr lang="en-GB" sz="2800" dirty="0"/>
          </a:p>
          <a:p>
            <a:r>
              <a:rPr lang="en-GB" sz="2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2800" dirty="0"/>
              <a:t> already is, as are many other types provided by the standard Java library</a:t>
            </a:r>
          </a:p>
          <a:p>
            <a:endParaRPr lang="en-GB" sz="2800" dirty="0"/>
          </a:p>
          <a:p>
            <a:r>
              <a:rPr lang="en-GB" sz="2800" dirty="0"/>
              <a:t>For our own classes, we must specify how this is done</a:t>
            </a:r>
          </a:p>
          <a:p>
            <a:pPr lvl="1"/>
            <a:r>
              <a:rPr lang="en-GB" sz="2500" dirty="0"/>
              <a:t>We must implement the </a:t>
            </a:r>
            <a:r>
              <a:rPr lang="en-GB" sz="2800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Comparable</a:t>
            </a:r>
            <a:r>
              <a:rPr lang="en-GB" sz="2500" dirty="0"/>
              <a:t> interface 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1D5FEF4-33B2-4712-85F9-2E39EEFDFFEE}"/>
              </a:ext>
            </a:extLst>
          </p:cNvPr>
          <p:cNvSpPr txBox="1">
            <a:spLocks/>
          </p:cNvSpPr>
          <p:nvPr/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/>
              <a:t>Lecture: Collections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6E85050-893C-4CE5-AF6E-ECE4A3B5E0B6}"/>
              </a:ext>
            </a:extLst>
          </p:cNvPr>
          <p:cNvSpPr txBox="1">
            <a:spLocks/>
          </p:cNvSpPr>
          <p:nvPr/>
        </p:nvSpPr>
        <p:spPr>
          <a:xfrm>
            <a:off x="11179628" y="6515099"/>
            <a:ext cx="683079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5BC3EEBC-8848-48BC-9E86-2856C4334E59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469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101D2-84AE-4AC3-9E87-F375D1D1E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Example: Book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3523E5-0542-4978-83E9-0BCC32A8D658}"/>
              </a:ext>
            </a:extLst>
          </p:cNvPr>
          <p:cNvSpPr txBox="1"/>
          <p:nvPr/>
        </p:nvSpPr>
        <p:spPr>
          <a:xfrm>
            <a:off x="383719" y="1741765"/>
            <a:ext cx="656202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GB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GB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Comparable</a:t>
            </a:r>
            <a:r>
              <a:rPr lang="en-GB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GB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{</a:t>
            </a:r>
          </a:p>
          <a:p>
            <a:br>
              <a:rPr lang="en-GB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GB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GB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GB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GB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1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1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1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GB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title;</a:t>
            </a:r>
          </a:p>
          <a:p>
            <a:r>
              <a:rPr lang="en-GB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GB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@</a:t>
            </a:r>
            <a:r>
              <a:rPr lang="en-GB" b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GB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1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compareTo</a:t>
            </a:r>
            <a:r>
              <a:rPr lang="en-GB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GB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1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otherBook</a:t>
            </a:r>
            <a:r>
              <a:rPr lang="en-GB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GB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1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GB" b="1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1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compareTo</a:t>
            </a:r>
            <a:r>
              <a:rPr lang="en-GB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1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otherBook</a:t>
            </a:r>
            <a:r>
              <a:rPr lang="en-GB" b="1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1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GB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GB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245C13F-B12B-49E5-9556-2038D934D254}"/>
              </a:ext>
            </a:extLst>
          </p:cNvPr>
          <p:cNvGrpSpPr/>
          <p:nvPr/>
        </p:nvGrpSpPr>
        <p:grpSpPr>
          <a:xfrm>
            <a:off x="6432646" y="1308081"/>
            <a:ext cx="4257767" cy="574234"/>
            <a:chOff x="5735960" y="1794330"/>
            <a:chExt cx="4257767" cy="574234"/>
          </a:xfrm>
        </p:grpSpPr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9C65E36E-2688-4CDE-A8A1-88CDFD1C04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28048" y="1794330"/>
              <a:ext cx="3465679" cy="52322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6C2787"/>
              </a:solidFill>
              <a:prstDash val="solid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Our Book class will be comparable with other books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D73AA7D-9AA9-4D35-877F-A9EE30E34D5C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5735960" y="2055940"/>
              <a:ext cx="792088" cy="312624"/>
            </a:xfrm>
            <a:prstGeom prst="straightConnector1">
              <a:avLst/>
            </a:prstGeom>
            <a:noFill/>
            <a:ln w="9525" cap="flat" cmpd="sng" algn="ctr">
              <a:solidFill>
                <a:srgbClr val="6C2787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125B65B-89CA-4792-970A-83278EF4B3EB}"/>
              </a:ext>
            </a:extLst>
          </p:cNvPr>
          <p:cNvGrpSpPr/>
          <p:nvPr/>
        </p:nvGrpSpPr>
        <p:grpSpPr>
          <a:xfrm>
            <a:off x="5576266" y="3063810"/>
            <a:ext cx="4545799" cy="1169551"/>
            <a:chOff x="5447928" y="3782267"/>
            <a:chExt cx="4545799" cy="1169551"/>
          </a:xfrm>
        </p:grpSpPr>
        <p:sp>
          <p:nvSpPr>
            <p:cNvPr id="8" name="TextBox 6">
              <a:extLst>
                <a:ext uri="{FF2B5EF4-FFF2-40B4-BE49-F238E27FC236}">
                  <a16:creationId xmlns:a16="http://schemas.microsoft.com/office/drawing/2014/main" id="{3FA10DF6-79DF-4515-9658-31E574E553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28048" y="3782267"/>
              <a:ext cx="3465679" cy="1169551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6C2787"/>
              </a:solidFill>
              <a:prstDash val="solid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The </a:t>
              </a:r>
              <a:r>
                <a:rPr kumimoji="0" lang="en-GB" sz="1400" b="0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compareTo</a:t>
              </a:r>
              <a:r>
                <a:rPr lang="en-GB" sz="1400" kern="0">
                  <a:solidFill>
                    <a:srgbClr val="000000"/>
                  </a:solidFill>
                  <a:latin typeface="Consolas" panose="020B0609020204030204" pitchFamily="49" charset="0"/>
                </a:rPr>
                <a:t>() method must be implemented.  Here we’re comparing the book titles against (using the String </a:t>
              </a:r>
              <a:r>
                <a:rPr lang="en-GB" sz="1400" kern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compareTo</a:t>
              </a:r>
              <a:r>
                <a:rPr lang="en-GB" sz="1400" kern="0">
                  <a:solidFill>
                    <a:srgbClr val="000000"/>
                  </a:solidFill>
                  <a:latin typeface="Consolas" panose="020B0609020204030204" pitchFamily="49" charset="0"/>
                </a:rPr>
                <a:t>() method).</a:t>
              </a:r>
              <a:endPara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B4950B1-322C-4353-B042-BC355E7B0730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5447928" y="4367043"/>
              <a:ext cx="1080120" cy="430109"/>
            </a:xfrm>
            <a:prstGeom prst="straightConnector1">
              <a:avLst/>
            </a:prstGeom>
            <a:noFill/>
            <a:ln w="9525" cap="flat" cmpd="sng" algn="ctr">
              <a:solidFill>
                <a:srgbClr val="6C2787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</p:grpSp>
      <p:sp>
        <p:nvSpPr>
          <p:cNvPr id="11" name="TextBox 6">
            <a:extLst>
              <a:ext uri="{FF2B5EF4-FFF2-40B4-BE49-F238E27FC236}">
                <a16:creationId xmlns:a16="http://schemas.microsoft.com/office/drawing/2014/main" id="{F5AC9269-2A40-47FD-866B-46AC77188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3198" y="5235029"/>
            <a:ext cx="6881412" cy="95410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6C2787"/>
            </a:solidFill>
            <a:prstDash val="solid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-1 </a:t>
            </a:r>
            <a:r>
              <a: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indicates that this Book is less that the other Book.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b="1" kern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GB" sz="1400" kern="0">
                <a:solidFill>
                  <a:srgbClr val="000000"/>
                </a:solidFill>
                <a:latin typeface="Consolas" panose="020B0609020204030204" pitchFamily="49" charset="0"/>
              </a:rPr>
              <a:t> : indicates that the Books are the same – i.e. their titles are the same.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+1 </a:t>
            </a:r>
            <a:r>
              <a: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indicates that this Book is greater than the other Book.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F4803EE2-D483-4719-9EAE-95C3B01268B9}"/>
              </a:ext>
            </a:extLst>
          </p:cNvPr>
          <p:cNvSpPr txBox="1">
            <a:spLocks/>
          </p:cNvSpPr>
          <p:nvPr/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 dirty="0"/>
              <a:t>Lecture: Collections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662415C-6A89-4DB9-9F45-C8D8A251680A}"/>
              </a:ext>
            </a:extLst>
          </p:cNvPr>
          <p:cNvSpPr txBox="1">
            <a:spLocks/>
          </p:cNvSpPr>
          <p:nvPr/>
        </p:nvSpPr>
        <p:spPr>
          <a:xfrm>
            <a:off x="11179628" y="6515099"/>
            <a:ext cx="683079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5BC3EEBC-8848-48BC-9E86-2856C4334E59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17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ADB505-3C76-47A5-83DD-4B5F268DF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FF1F3-EC1D-446F-85A1-B487E380F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1" y="1397000"/>
            <a:ext cx="11478986" cy="523220"/>
          </a:xfrm>
        </p:spPr>
        <p:txBody>
          <a:bodyPr>
            <a:spAutoFit/>
          </a:bodyPr>
          <a:lstStyle/>
          <a:p>
            <a:r>
              <a:rPr lang="en-GB" sz="2800" b="1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Collections</a:t>
            </a:r>
            <a:r>
              <a:rPr lang="en-GB" sz="2800" b="1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800" b="1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GB" sz="28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GB"/>
              <a:t>can now be applied to a collection the 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E78201-E644-4B2B-B252-45DA997D616C}"/>
              </a:ext>
            </a:extLst>
          </p:cNvPr>
          <p:cNvSpPr txBox="1"/>
          <p:nvPr/>
        </p:nvSpPr>
        <p:spPr>
          <a:xfrm>
            <a:off x="631776" y="2817485"/>
            <a:ext cx="756084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GB" sz="24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2400" b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GB" sz="24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GB" sz="2400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books</a:t>
            </a:r>
            <a:r>
              <a:rPr lang="en-GB" sz="24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2400" b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sz="24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400" b="1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GB" sz="24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&lt;&gt;();</a:t>
            </a:r>
          </a:p>
          <a:p>
            <a:br>
              <a:rPr lang="en-GB" sz="24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24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... insert books into the list</a:t>
            </a:r>
            <a:endParaRPr lang="en-GB" sz="2400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24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2400" b="1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Collections</a:t>
            </a:r>
            <a:r>
              <a:rPr lang="en-GB" sz="2400" b="1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400" b="1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GB" sz="24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(books);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7FD39F8-8AE5-4A39-8C7D-AF3ED0FD3DCA}"/>
              </a:ext>
            </a:extLst>
          </p:cNvPr>
          <p:cNvSpPr txBox="1">
            <a:spLocks/>
          </p:cNvSpPr>
          <p:nvPr/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/>
              <a:t>Lecture: Collections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380782D-DA81-452F-8B1B-D16CD24A2EC2}"/>
              </a:ext>
            </a:extLst>
          </p:cNvPr>
          <p:cNvSpPr txBox="1">
            <a:spLocks/>
          </p:cNvSpPr>
          <p:nvPr/>
        </p:nvSpPr>
        <p:spPr>
          <a:xfrm>
            <a:off x="11179628" y="6515099"/>
            <a:ext cx="683079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5BC3EEBC-8848-48BC-9E86-2856C4334E59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5879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9557A0-3BD5-4EE9-A0CB-47293BEC8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Stacks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343E05-53F5-43E1-A8D6-68E716DF0B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B978C29-A1AC-436E-9EB7-8F3DE3D97B29}"/>
              </a:ext>
            </a:extLst>
          </p:cNvPr>
          <p:cNvSpPr txBox="1">
            <a:spLocks/>
          </p:cNvSpPr>
          <p:nvPr/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 dirty="0"/>
              <a:t>Lecture: Collections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E85C90-B47B-4B9C-ACE2-BA7FB737509C}"/>
              </a:ext>
            </a:extLst>
          </p:cNvPr>
          <p:cNvSpPr txBox="1">
            <a:spLocks/>
          </p:cNvSpPr>
          <p:nvPr/>
        </p:nvSpPr>
        <p:spPr>
          <a:xfrm>
            <a:off x="11179628" y="6515099"/>
            <a:ext cx="683079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5BC3EEBC-8848-48BC-9E86-2856C4334E59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849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127A5A-82EC-4F1A-8708-C9F54B8F4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Stacks - Last-in, First-out (LIFO)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631B88-33B8-4D65-9CA0-163B46734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1" y="1397000"/>
            <a:ext cx="11478986" cy="4585871"/>
          </a:xfrm>
        </p:spPr>
        <p:txBody>
          <a:bodyPr>
            <a:spAutoFit/>
          </a:bodyPr>
          <a:lstStyle/>
          <a:p>
            <a:r>
              <a:rPr lang="en-GB" sz="2200" dirty="0"/>
              <a:t>Some problems require processing where data added last to a collection, is the first processed</a:t>
            </a:r>
          </a:p>
          <a:p>
            <a:pPr lvl="1"/>
            <a:r>
              <a:rPr lang="en-GB" sz="2200" b="1" dirty="0"/>
              <a:t>L</a:t>
            </a:r>
            <a:r>
              <a:rPr lang="en-GB" sz="2200" dirty="0"/>
              <a:t>ast-</a:t>
            </a:r>
            <a:r>
              <a:rPr lang="en-GB" sz="2200" b="1" dirty="0"/>
              <a:t>I</a:t>
            </a:r>
            <a:r>
              <a:rPr lang="en-GB" sz="2200" dirty="0"/>
              <a:t>n, </a:t>
            </a:r>
            <a:r>
              <a:rPr lang="en-GB" sz="2200" b="1" dirty="0"/>
              <a:t>F</a:t>
            </a:r>
            <a:r>
              <a:rPr lang="en-GB" sz="2200" dirty="0"/>
              <a:t>irst-</a:t>
            </a:r>
            <a:r>
              <a:rPr lang="en-GB" sz="2200" b="1" dirty="0"/>
              <a:t>O</a:t>
            </a:r>
            <a:r>
              <a:rPr lang="en-GB" sz="2200" dirty="0"/>
              <a:t>ut (LIFO)</a:t>
            </a:r>
          </a:p>
          <a:p>
            <a:pPr lvl="1"/>
            <a:r>
              <a:rPr lang="en-GB" sz="2200" dirty="0"/>
              <a:t>Non-programming example … Washing the dishes</a:t>
            </a:r>
          </a:p>
          <a:p>
            <a:pPr lvl="1"/>
            <a:r>
              <a:rPr lang="en-GB" sz="2200" dirty="0"/>
              <a:t>Programming example: Function call stack</a:t>
            </a:r>
          </a:p>
          <a:p>
            <a:r>
              <a:rPr lang="en-GB" sz="2200" dirty="0"/>
              <a:t>For such processing, programming libraries typically provide a Stack type - </a:t>
            </a:r>
            <a:r>
              <a:rPr lang="en-GB" sz="2200" dirty="0" err="1">
                <a:latin typeface="Consolas" panose="020B0609020204030204" pitchFamily="49" charset="0"/>
              </a:rPr>
              <a:t>java.util.Stack</a:t>
            </a:r>
            <a:endParaRPr lang="en-GB" sz="2200" dirty="0"/>
          </a:p>
          <a:p>
            <a:r>
              <a:rPr lang="en-GB" sz="2200" dirty="0"/>
              <a:t>Typical operations on a stack</a:t>
            </a:r>
          </a:p>
          <a:p>
            <a:pPr lvl="1"/>
            <a:r>
              <a:rPr lang="en-GB" sz="2200" b="1" dirty="0">
                <a:solidFill>
                  <a:srgbClr val="7030A0"/>
                </a:solidFill>
                <a:latin typeface="Consolas" panose="020B0609020204030204" pitchFamily="49" charset="0"/>
              </a:rPr>
              <a:t>push()</a:t>
            </a:r>
            <a:r>
              <a:rPr lang="en-GB" sz="2200" dirty="0"/>
              <a:t> – put something onto the top of the stack</a:t>
            </a:r>
          </a:p>
          <a:p>
            <a:pPr lvl="1"/>
            <a:r>
              <a:rPr lang="en-GB" sz="2200" b="1" dirty="0">
                <a:solidFill>
                  <a:srgbClr val="7030A0"/>
                </a:solidFill>
                <a:latin typeface="Consolas" panose="020B0609020204030204" pitchFamily="49" charset="0"/>
              </a:rPr>
              <a:t>pop()</a:t>
            </a:r>
            <a:r>
              <a:rPr lang="en-GB" sz="2200" dirty="0"/>
              <a:t> – remove and return the top element from the stack</a:t>
            </a:r>
          </a:p>
          <a:p>
            <a:pPr lvl="1"/>
            <a:r>
              <a:rPr lang="en-GB" sz="2200" b="1" dirty="0">
                <a:solidFill>
                  <a:srgbClr val="7030A0"/>
                </a:solidFill>
                <a:latin typeface="Consolas" panose="020B0609020204030204" pitchFamily="49" charset="0"/>
              </a:rPr>
              <a:t>peek()</a:t>
            </a:r>
            <a:r>
              <a:rPr lang="en-GB" sz="2200" dirty="0"/>
              <a:t> – examine, but do not remove, the element on the top of the stack</a:t>
            </a:r>
          </a:p>
          <a:p>
            <a:pPr lvl="1"/>
            <a:r>
              <a:rPr lang="en-GB" sz="2200" b="1" dirty="0">
                <a:solidFill>
                  <a:srgbClr val="7030A0"/>
                </a:solidFill>
                <a:latin typeface="Consolas" panose="020B0609020204030204" pitchFamily="49" charset="0"/>
              </a:rPr>
              <a:t>empty()</a:t>
            </a:r>
            <a:r>
              <a:rPr lang="en-GB" sz="2200" dirty="0"/>
              <a:t> – check if there is anything in the stack</a:t>
            </a:r>
          </a:p>
          <a:p>
            <a:pPr lvl="1"/>
            <a:r>
              <a:rPr lang="en-GB" sz="2200" b="1" dirty="0">
                <a:solidFill>
                  <a:srgbClr val="7030A0"/>
                </a:solidFill>
                <a:latin typeface="Consolas" panose="020B0609020204030204" pitchFamily="49" charset="0"/>
              </a:rPr>
              <a:t>size() </a:t>
            </a:r>
            <a:r>
              <a:rPr lang="en-GB" sz="2200" dirty="0"/>
              <a:t>– how any elements are there on the stack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AD809DA-6A56-43D3-B9DE-67757530E74E}"/>
              </a:ext>
            </a:extLst>
          </p:cNvPr>
          <p:cNvSpPr txBox="1">
            <a:spLocks/>
          </p:cNvSpPr>
          <p:nvPr/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 dirty="0"/>
              <a:t>Lecture: Collections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34077EC-D6A4-438C-9DD0-F673A84D447D}"/>
              </a:ext>
            </a:extLst>
          </p:cNvPr>
          <p:cNvSpPr txBox="1">
            <a:spLocks/>
          </p:cNvSpPr>
          <p:nvPr/>
        </p:nvSpPr>
        <p:spPr>
          <a:xfrm>
            <a:off x="11179628" y="6515099"/>
            <a:ext cx="683079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5BC3EEBC-8848-48BC-9E86-2856C4334E59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77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8746-F935-4102-B9F0-7708FBC7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Stack illustration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7F68377-4027-440D-B7BF-2137C5C759A9}"/>
              </a:ext>
            </a:extLst>
          </p:cNvPr>
          <p:cNvGrpSpPr/>
          <p:nvPr/>
        </p:nvGrpSpPr>
        <p:grpSpPr>
          <a:xfrm>
            <a:off x="3935414" y="1816991"/>
            <a:ext cx="4518025" cy="3421062"/>
            <a:chOff x="2411413" y="2932113"/>
            <a:chExt cx="4518025" cy="3421062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3A714E6A-7C5B-496B-B525-790692451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413" y="2932113"/>
              <a:ext cx="4518025" cy="3421062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" name="TextBox 17">
              <a:extLst>
                <a:ext uri="{FF2B5EF4-FFF2-40B4-BE49-F238E27FC236}">
                  <a16:creationId xmlns:a16="http://schemas.microsoft.com/office/drawing/2014/main" id="{6E0BEE47-2F02-49D8-932D-C8F802964B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3400" y="3057525"/>
              <a:ext cx="8001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Stack</a:t>
              </a:r>
            </a:p>
          </p:txBody>
        </p:sp>
      </p:grpSp>
      <p:sp>
        <p:nvSpPr>
          <p:cNvPr id="7" name="Rectangle 8">
            <a:extLst>
              <a:ext uri="{FF2B5EF4-FFF2-40B4-BE49-F238E27FC236}">
                <a16:creationId xmlns:a16="http://schemas.microsoft.com/office/drawing/2014/main" id="{DA1C8F98-E4E8-4174-B7EE-03CAF8DDC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7975" y="4452241"/>
            <a:ext cx="3333750" cy="577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400" b="1">
                <a:latin typeface="Consolas" panose="020B0609020204030204" pitchFamily="49" charset="0"/>
              </a:rPr>
              <a:t>Hi!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9C390DAB-C1D3-4F18-9E65-42D41F0A1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9564" y="3793428"/>
            <a:ext cx="3335337" cy="577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400" b="1">
                <a:latin typeface="Consolas" panose="020B0609020204030204" pitchFamily="49" charset="0"/>
              </a:rPr>
              <a:t>there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428518-D784-4503-8991-C7AC8124D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125091"/>
            <a:ext cx="3333750" cy="577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400" b="1">
                <a:latin typeface="Consolas" panose="020B0609020204030204" pitchFamily="49" charset="0"/>
              </a:rPr>
              <a:t>Everyone</a:t>
            </a:r>
          </a:p>
        </p:txBody>
      </p:sp>
      <p:sp>
        <p:nvSpPr>
          <p:cNvPr id="10" name="Left Arrow Callout 9">
            <a:extLst>
              <a:ext uri="{FF2B5EF4-FFF2-40B4-BE49-F238E27FC236}">
                <a16:creationId xmlns:a16="http://schemas.microsoft.com/office/drawing/2014/main" id="{24857213-FED6-4D9C-95B0-EF9821D44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2350" y="4237928"/>
            <a:ext cx="914400" cy="9144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FFFFFF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/>
              <a:t>Top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919718E-8133-4815-840C-B4920D4E6CE7}"/>
              </a:ext>
            </a:extLst>
          </p:cNvPr>
          <p:cNvSpPr/>
          <p:nvPr/>
        </p:nvSpPr>
        <p:spPr>
          <a:xfrm>
            <a:off x="5453063" y="582596"/>
            <a:ext cx="1482725" cy="82300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/>
              <a:t>Push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E74DCAE-6910-492A-98F5-7B0953A1D3EB}"/>
              </a:ext>
            </a:extLst>
          </p:cNvPr>
          <p:cNvSpPr/>
          <p:nvPr/>
        </p:nvSpPr>
        <p:spPr>
          <a:xfrm>
            <a:off x="5453063" y="583710"/>
            <a:ext cx="1482725" cy="8230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/>
              <a:t>Pop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17CF9C-46F2-431E-B91F-39FD562664E1}"/>
              </a:ext>
            </a:extLst>
          </p:cNvPr>
          <p:cNvSpPr txBox="1"/>
          <p:nvPr/>
        </p:nvSpPr>
        <p:spPr>
          <a:xfrm>
            <a:off x="3875247" y="5831490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7030A0"/>
                </a:solidFill>
                <a:latin typeface="Consolas" panose="020B0609020204030204" pitchFamily="49" charset="0"/>
              </a:rPr>
              <a:t>Everyone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6C58FD-148D-445C-9A1F-1865D933EAF7}"/>
              </a:ext>
            </a:extLst>
          </p:cNvPr>
          <p:cNvSpPr txBox="1"/>
          <p:nvPr/>
        </p:nvSpPr>
        <p:spPr>
          <a:xfrm>
            <a:off x="6124411" y="5831490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7030A0"/>
                </a:solidFill>
                <a:latin typeface="Consolas" panose="020B0609020204030204" pitchFamily="49" charset="0"/>
              </a:rPr>
              <a:t>there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FD9F19-2627-4A4B-8A24-7E4C2941DFA7}"/>
              </a:ext>
            </a:extLst>
          </p:cNvPr>
          <p:cNvSpPr txBox="1"/>
          <p:nvPr/>
        </p:nvSpPr>
        <p:spPr>
          <a:xfrm>
            <a:off x="7695505" y="5831490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7030A0"/>
                </a:solidFill>
                <a:latin typeface="Consolas" panose="020B0609020204030204" pitchFamily="49" charset="0"/>
              </a:rPr>
              <a:t>Hi!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2F605E-71B4-4F34-AB71-92784EF853A7}"/>
              </a:ext>
            </a:extLst>
          </p:cNvPr>
          <p:cNvSpPr txBox="1"/>
          <p:nvPr/>
        </p:nvSpPr>
        <p:spPr>
          <a:xfrm>
            <a:off x="3854910" y="5298918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7030A0"/>
                </a:solidFill>
                <a:latin typeface="Consolas" panose="020B0609020204030204" pitchFamily="49" charset="0"/>
              </a:rPr>
              <a:t>Hi!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A3D4B0-F1CF-4FDA-9BCB-08411E45BA59}"/>
              </a:ext>
            </a:extLst>
          </p:cNvPr>
          <p:cNvSpPr txBox="1"/>
          <p:nvPr/>
        </p:nvSpPr>
        <p:spPr>
          <a:xfrm>
            <a:off x="4984126" y="5298918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7030A0"/>
                </a:solidFill>
                <a:latin typeface="Consolas" panose="020B0609020204030204" pitchFamily="49" charset="0"/>
              </a:rPr>
              <a:t>there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D6CB67-D2BA-4D01-B43D-8E4B7609BC81}"/>
              </a:ext>
            </a:extLst>
          </p:cNvPr>
          <p:cNvSpPr txBox="1"/>
          <p:nvPr/>
        </p:nvSpPr>
        <p:spPr>
          <a:xfrm>
            <a:off x="6565389" y="5298918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7030A0"/>
                </a:solidFill>
                <a:latin typeface="Consolas" panose="020B0609020204030204" pitchFamily="49" charset="0"/>
              </a:rPr>
              <a:t>Everyone</a:t>
            </a:r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A97A988A-C83D-47E3-87CA-7E8A14F977D3}"/>
              </a:ext>
            </a:extLst>
          </p:cNvPr>
          <p:cNvSpPr/>
          <p:nvPr/>
        </p:nvSpPr>
        <p:spPr>
          <a:xfrm>
            <a:off x="2074189" y="5390882"/>
            <a:ext cx="1647481" cy="40084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Input</a:t>
            </a:r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24BA1297-D0BA-48E5-A837-6E2DCB544B3E}"/>
              </a:ext>
            </a:extLst>
          </p:cNvPr>
          <p:cNvSpPr/>
          <p:nvPr/>
        </p:nvSpPr>
        <p:spPr>
          <a:xfrm>
            <a:off x="2074188" y="5923454"/>
            <a:ext cx="1647481" cy="40084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Output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18F620C8-D158-4A26-BAA1-4AEF58115E1B}"/>
              </a:ext>
            </a:extLst>
          </p:cNvPr>
          <p:cNvSpPr txBox="1">
            <a:spLocks/>
          </p:cNvSpPr>
          <p:nvPr/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 dirty="0"/>
              <a:t>Lecture: Collections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D6CB06FB-0E09-46A7-8E23-94B6564BDA7E}"/>
              </a:ext>
            </a:extLst>
          </p:cNvPr>
          <p:cNvSpPr txBox="1">
            <a:spLocks/>
          </p:cNvSpPr>
          <p:nvPr/>
        </p:nvSpPr>
        <p:spPr>
          <a:xfrm>
            <a:off x="11179628" y="6515099"/>
            <a:ext cx="683079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5BC3EEBC-8848-48BC-9E86-2856C4334E59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03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2.22222E-6 L 0.00052 -0.08866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8866 L 2.5E-6 -0.17801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4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0.17801 L 0.00052 -0.08842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4468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8866 L 0.00052 -2.22222E-6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21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10" grpId="0" animBg="1"/>
      <p:bldP spid="10" grpId="1" animBg="1"/>
      <p:bldP spid="10" grpId="2" animBg="1"/>
      <p:bldP spid="10" grpId="3" animBg="1"/>
      <p:bldP spid="10" grpId="4" animBg="1"/>
      <p:bldP spid="11" grpId="0" animBg="1"/>
      <p:bldP spid="11" grpId="1" animBg="1"/>
      <p:bldP spid="12" grpId="0" animBg="1"/>
      <p:bldP spid="13" grpId="0"/>
      <p:bldP spid="14" grpId="0"/>
      <p:bldP spid="15" grpId="0"/>
      <p:bldP spid="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225DF-AE7C-2718-9AC7-AF6AB8B36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E07ED8-B138-48A3-876D-DD3C5FA4D424}"/>
              </a:ext>
            </a:extLst>
          </p:cNvPr>
          <p:cNvSpPr txBox="1"/>
          <p:nvPr/>
        </p:nvSpPr>
        <p:spPr>
          <a:xfrm>
            <a:off x="296633" y="1593228"/>
            <a:ext cx="9165771" cy="452431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2400" b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lang="en-GB" sz="24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2400" b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24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GB" sz="2400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lang="en-GB" sz="24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2400" b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sz="24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400" b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lang="en-GB" sz="24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&lt;&gt;();</a:t>
            </a:r>
          </a:p>
          <a:p>
            <a:r>
              <a:rPr lang="en-GB" sz="2400" b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GB" sz="24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400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24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2400" b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sz="24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400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GB" sz="24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400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24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400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24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GB" sz="24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2400" b="1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2400" b="1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400" b="1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2400" b="1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400" b="1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24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400" b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"Please enter a sentence: "</a:t>
            </a:r>
            <a:r>
              <a:rPr lang="en-GB" sz="24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GB" sz="24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2400" b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24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400" b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24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400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GB" sz="24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400" b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24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400" b="1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2400" b="1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400" b="1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nextLine</a:t>
            </a:r>
            <a:r>
              <a:rPr lang="en-GB" sz="24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GB" sz="2400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GB" sz="24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400" b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GB" sz="24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r>
              <a:rPr lang="en-GB" sz="24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2400" b="1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lang="en-GB" sz="2400" b="1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400" b="1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GB" sz="24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(s);</a:t>
            </a:r>
          </a:p>
          <a:p>
            <a:r>
              <a:rPr lang="en-GB" sz="24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GB" sz="24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2400" b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GB" sz="24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GB" sz="2400" b="1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lang="en-GB" sz="2400" b="1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400" b="1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GB" sz="24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r>
              <a:rPr lang="en-GB" sz="2400" b="1">
                <a:solidFill>
                  <a:srgbClr val="000000"/>
                </a:solidFill>
                <a:effectLst/>
                <a:latin typeface="Consolas"/>
              </a:rPr>
              <a:t>    </a:t>
            </a:r>
            <a:r>
              <a:rPr lang="en-GB" sz="2400" b="1" err="1">
                <a:solidFill>
                  <a:srgbClr val="001080"/>
                </a:solidFill>
                <a:effectLst/>
                <a:latin typeface="Consolas"/>
              </a:rPr>
              <a:t>System</a:t>
            </a:r>
            <a:r>
              <a:rPr lang="en-GB" sz="2400" b="1" err="1">
                <a:solidFill>
                  <a:srgbClr val="000000"/>
                </a:solidFill>
                <a:effectLst/>
                <a:latin typeface="Consolas"/>
              </a:rPr>
              <a:t>.</a:t>
            </a:r>
            <a:r>
              <a:rPr lang="en-GB" sz="2400" b="1" err="1">
                <a:solidFill>
                  <a:srgbClr val="001080"/>
                </a:solidFill>
                <a:effectLst/>
                <a:latin typeface="Consolas"/>
              </a:rPr>
              <a:t>out</a:t>
            </a:r>
            <a:r>
              <a:rPr lang="en-GB" sz="2400" b="1" err="1">
                <a:solidFill>
                  <a:srgbClr val="000000"/>
                </a:solidFill>
                <a:effectLst/>
                <a:latin typeface="Consolas"/>
              </a:rPr>
              <a:t>.</a:t>
            </a:r>
            <a:r>
              <a:rPr lang="en-GB" sz="2400" b="1" err="1">
                <a:solidFill>
                  <a:srgbClr val="795E26"/>
                </a:solidFill>
                <a:latin typeface="Consolas"/>
              </a:rPr>
              <a:t>print</a:t>
            </a:r>
            <a:r>
              <a:rPr lang="en-GB" sz="2400" b="1">
                <a:solidFill>
                  <a:srgbClr val="000000"/>
                </a:solidFill>
                <a:effectLst/>
                <a:latin typeface="Consolas"/>
              </a:rPr>
              <a:t>(</a:t>
            </a:r>
            <a:r>
              <a:rPr lang="en-GB" sz="2400" b="1" err="1">
                <a:solidFill>
                  <a:srgbClr val="001080"/>
                </a:solidFill>
                <a:effectLst/>
                <a:latin typeface="Consolas"/>
              </a:rPr>
              <a:t>stack</a:t>
            </a:r>
            <a:r>
              <a:rPr lang="en-GB" sz="2400" b="1" err="1">
                <a:solidFill>
                  <a:srgbClr val="000000"/>
                </a:solidFill>
                <a:effectLst/>
                <a:latin typeface="Consolas"/>
              </a:rPr>
              <a:t>.</a:t>
            </a:r>
            <a:r>
              <a:rPr lang="en-GB" sz="2400" b="1" err="1">
                <a:solidFill>
                  <a:srgbClr val="795E26"/>
                </a:solidFill>
                <a:effectLst/>
                <a:latin typeface="Consolas"/>
              </a:rPr>
              <a:t>pop</a:t>
            </a:r>
            <a:r>
              <a:rPr lang="en-GB" sz="2400" b="1">
                <a:solidFill>
                  <a:srgbClr val="000000"/>
                </a:solidFill>
                <a:latin typeface="Consolas"/>
              </a:rPr>
              <a:t>() + " ");</a:t>
            </a:r>
            <a:endParaRPr lang="en-GB" sz="2400" b="1">
              <a:solidFill>
                <a:srgbClr val="000000"/>
              </a:solidFill>
              <a:effectLst/>
              <a:latin typeface="Consolas"/>
            </a:endParaRPr>
          </a:p>
          <a:p>
            <a:r>
              <a:rPr lang="en-GB" sz="24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7FE5F11-F4DE-45E5-A708-A4AA12020DE5}"/>
              </a:ext>
            </a:extLst>
          </p:cNvPr>
          <p:cNvSpPr txBox="1">
            <a:spLocks/>
          </p:cNvSpPr>
          <p:nvPr/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 dirty="0"/>
              <a:t>Lecture: Collections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D4D19-FF01-4D05-A2CC-577223F5FD70}"/>
              </a:ext>
            </a:extLst>
          </p:cNvPr>
          <p:cNvSpPr txBox="1">
            <a:spLocks/>
          </p:cNvSpPr>
          <p:nvPr/>
        </p:nvSpPr>
        <p:spPr>
          <a:xfrm>
            <a:off x="11179628" y="6515099"/>
            <a:ext cx="683079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5BC3EEBC-8848-48BC-9E86-2856C4334E59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28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2223E-7516-4AE2-B76A-371BABD44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Problem – Insert an element into a full array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5862A0-2EAB-4455-B769-E6160A5B10DC}"/>
              </a:ext>
            </a:extLst>
          </p:cNvPr>
          <p:cNvSpPr/>
          <p:nvPr/>
        </p:nvSpPr>
        <p:spPr>
          <a:xfrm>
            <a:off x="3863752" y="2636912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A4A7BA-9122-4834-8A9A-CDFE69FDB3E7}"/>
              </a:ext>
            </a:extLst>
          </p:cNvPr>
          <p:cNvSpPr/>
          <p:nvPr/>
        </p:nvSpPr>
        <p:spPr>
          <a:xfrm>
            <a:off x="4511824" y="2636912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429B0D-DD71-43AD-9E49-4870450EEB16}"/>
              </a:ext>
            </a:extLst>
          </p:cNvPr>
          <p:cNvSpPr/>
          <p:nvPr/>
        </p:nvSpPr>
        <p:spPr>
          <a:xfrm>
            <a:off x="5159896" y="2636912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2837C4-3381-4F79-9869-590EF4B2F9C5}"/>
              </a:ext>
            </a:extLst>
          </p:cNvPr>
          <p:cNvSpPr/>
          <p:nvPr/>
        </p:nvSpPr>
        <p:spPr>
          <a:xfrm>
            <a:off x="5807968" y="2636912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51C0E7-0792-4039-A07A-31A9E371C1D9}"/>
              </a:ext>
            </a:extLst>
          </p:cNvPr>
          <p:cNvSpPr/>
          <p:nvPr/>
        </p:nvSpPr>
        <p:spPr>
          <a:xfrm>
            <a:off x="6456040" y="2636912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A80808-B12A-4274-A2CD-2D1F1BB4BCB4}"/>
              </a:ext>
            </a:extLst>
          </p:cNvPr>
          <p:cNvSpPr/>
          <p:nvPr/>
        </p:nvSpPr>
        <p:spPr>
          <a:xfrm>
            <a:off x="7104112" y="2636912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0C4766-0A69-447E-8628-09424CEB80F1}"/>
              </a:ext>
            </a:extLst>
          </p:cNvPr>
          <p:cNvSpPr/>
          <p:nvPr/>
        </p:nvSpPr>
        <p:spPr>
          <a:xfrm>
            <a:off x="7752184" y="2636912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DB74A7-8001-4408-8AC9-4F2EB1939D19}"/>
              </a:ext>
            </a:extLst>
          </p:cNvPr>
          <p:cNvSpPr/>
          <p:nvPr/>
        </p:nvSpPr>
        <p:spPr>
          <a:xfrm>
            <a:off x="8400256" y="2636912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6E088C-7403-4894-A6D6-411F62346A8F}"/>
              </a:ext>
            </a:extLst>
          </p:cNvPr>
          <p:cNvSpPr/>
          <p:nvPr/>
        </p:nvSpPr>
        <p:spPr>
          <a:xfrm>
            <a:off x="9048328" y="2636912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2C5275-8CEE-416F-95DC-04BF59C45E9D}"/>
              </a:ext>
            </a:extLst>
          </p:cNvPr>
          <p:cNvSpPr/>
          <p:nvPr/>
        </p:nvSpPr>
        <p:spPr>
          <a:xfrm>
            <a:off x="9696400" y="2636912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B61FCD-EC30-468B-B87A-99B89BC01B80}"/>
              </a:ext>
            </a:extLst>
          </p:cNvPr>
          <p:cNvSpPr/>
          <p:nvPr/>
        </p:nvSpPr>
        <p:spPr>
          <a:xfrm>
            <a:off x="3863752" y="3284984"/>
            <a:ext cx="648072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bg1"/>
                </a:solidFill>
              </a:rPr>
              <a:t>-5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60CC63-B5B8-46AC-A866-2EA15CDBD916}"/>
              </a:ext>
            </a:extLst>
          </p:cNvPr>
          <p:cNvSpPr/>
          <p:nvPr/>
        </p:nvSpPr>
        <p:spPr>
          <a:xfrm>
            <a:off x="4511824" y="3284984"/>
            <a:ext cx="648072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C54D68-B797-41DA-9D97-1BBDC78B819C}"/>
              </a:ext>
            </a:extLst>
          </p:cNvPr>
          <p:cNvSpPr/>
          <p:nvPr/>
        </p:nvSpPr>
        <p:spPr>
          <a:xfrm>
            <a:off x="5159896" y="3284984"/>
            <a:ext cx="648072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EBD161-53CE-4BB1-8664-8FE9BF427247}"/>
              </a:ext>
            </a:extLst>
          </p:cNvPr>
          <p:cNvSpPr/>
          <p:nvPr/>
        </p:nvSpPr>
        <p:spPr>
          <a:xfrm>
            <a:off x="5807968" y="3284984"/>
            <a:ext cx="648072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bg1"/>
                </a:solidFill>
              </a:rPr>
              <a:t>99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ED4FEE2-CDD6-4022-9651-147171745202}"/>
              </a:ext>
            </a:extLst>
          </p:cNvPr>
          <p:cNvSpPr/>
          <p:nvPr/>
        </p:nvSpPr>
        <p:spPr>
          <a:xfrm>
            <a:off x="6456040" y="3284984"/>
            <a:ext cx="648072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A53A4D2-0064-4E40-BEF0-57D06B11F8D3}"/>
              </a:ext>
            </a:extLst>
          </p:cNvPr>
          <p:cNvSpPr/>
          <p:nvPr/>
        </p:nvSpPr>
        <p:spPr>
          <a:xfrm>
            <a:off x="7104112" y="3284984"/>
            <a:ext cx="648072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CFAD94-A90D-4FA7-BFCE-A1E2669E992E}"/>
              </a:ext>
            </a:extLst>
          </p:cNvPr>
          <p:cNvSpPr/>
          <p:nvPr/>
        </p:nvSpPr>
        <p:spPr>
          <a:xfrm>
            <a:off x="7752184" y="3284984"/>
            <a:ext cx="648072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D9018CE-E42B-4D53-BE28-776D9BEC3528}"/>
              </a:ext>
            </a:extLst>
          </p:cNvPr>
          <p:cNvSpPr/>
          <p:nvPr/>
        </p:nvSpPr>
        <p:spPr>
          <a:xfrm>
            <a:off x="8400256" y="3284984"/>
            <a:ext cx="648072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bg1"/>
                </a:solidFill>
              </a:rPr>
              <a:t>63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E6F9684-D746-4EAE-A56F-B1D1701A91D5}"/>
              </a:ext>
            </a:extLst>
          </p:cNvPr>
          <p:cNvSpPr/>
          <p:nvPr/>
        </p:nvSpPr>
        <p:spPr>
          <a:xfrm>
            <a:off x="9048328" y="3284984"/>
            <a:ext cx="648072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bg1"/>
                </a:solidFill>
              </a:rPr>
              <a:t>72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EA49C9-B408-47E2-9B1E-EAA1554D36E7}"/>
              </a:ext>
            </a:extLst>
          </p:cNvPr>
          <p:cNvSpPr/>
          <p:nvPr/>
        </p:nvSpPr>
        <p:spPr>
          <a:xfrm>
            <a:off x="9696400" y="3284984"/>
            <a:ext cx="648072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295CD6-F8F6-4137-AE0E-A142E48D85F5}"/>
              </a:ext>
            </a:extLst>
          </p:cNvPr>
          <p:cNvSpPr/>
          <p:nvPr/>
        </p:nvSpPr>
        <p:spPr>
          <a:xfrm>
            <a:off x="2135560" y="2636912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bg1"/>
                </a:solidFill>
              </a:rPr>
              <a:t>INDEX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8082BF-BCA2-4769-83B9-5176448ECF3D}"/>
              </a:ext>
            </a:extLst>
          </p:cNvPr>
          <p:cNvSpPr/>
          <p:nvPr/>
        </p:nvSpPr>
        <p:spPr>
          <a:xfrm>
            <a:off x="2133402" y="3284984"/>
            <a:ext cx="1728192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bg1"/>
                </a:solidFill>
              </a:rPr>
              <a:t>DATA</a:t>
            </a: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E67010C1-CC58-4E9A-B239-2EF7A572424C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4511824" y="2312876"/>
            <a:ext cx="12700" cy="648072"/>
          </a:xfrm>
          <a:prstGeom prst="curvedConnector3">
            <a:avLst>
              <a:gd name="adj1" fmla="val 301263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A82E551D-92D5-4719-99ED-FFF20357DA11}"/>
              </a:ext>
            </a:extLst>
          </p:cNvPr>
          <p:cNvSpPr/>
          <p:nvPr/>
        </p:nvSpPr>
        <p:spPr>
          <a:xfrm>
            <a:off x="3861594" y="4713596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9958581-DBD6-41F4-8EA5-E1A4299C022D}"/>
              </a:ext>
            </a:extLst>
          </p:cNvPr>
          <p:cNvSpPr/>
          <p:nvPr/>
        </p:nvSpPr>
        <p:spPr>
          <a:xfrm>
            <a:off x="4509666" y="4713596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9397DA0-913C-4151-95A1-5B9EABFACA5C}"/>
              </a:ext>
            </a:extLst>
          </p:cNvPr>
          <p:cNvSpPr/>
          <p:nvPr/>
        </p:nvSpPr>
        <p:spPr>
          <a:xfrm>
            <a:off x="5157738" y="4713596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107C34F-2547-4A12-BF40-C90E7059D5A9}"/>
              </a:ext>
            </a:extLst>
          </p:cNvPr>
          <p:cNvSpPr/>
          <p:nvPr/>
        </p:nvSpPr>
        <p:spPr>
          <a:xfrm>
            <a:off x="5805810" y="4713596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189804D-5D88-41BC-9FA3-C17FB8CC6938}"/>
              </a:ext>
            </a:extLst>
          </p:cNvPr>
          <p:cNvSpPr/>
          <p:nvPr/>
        </p:nvSpPr>
        <p:spPr>
          <a:xfrm>
            <a:off x="6453882" y="4713596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A14A7D5-64F3-410A-91F9-E3DEB5BB4116}"/>
              </a:ext>
            </a:extLst>
          </p:cNvPr>
          <p:cNvSpPr/>
          <p:nvPr/>
        </p:nvSpPr>
        <p:spPr>
          <a:xfrm>
            <a:off x="7101954" y="4713596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C721D34-0C86-4A9B-AE39-1FB7A9F7BBF4}"/>
              </a:ext>
            </a:extLst>
          </p:cNvPr>
          <p:cNvSpPr/>
          <p:nvPr/>
        </p:nvSpPr>
        <p:spPr>
          <a:xfrm>
            <a:off x="7750026" y="4713596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F6D165-6030-422C-9714-6F411E42EA8B}"/>
              </a:ext>
            </a:extLst>
          </p:cNvPr>
          <p:cNvSpPr/>
          <p:nvPr/>
        </p:nvSpPr>
        <p:spPr>
          <a:xfrm>
            <a:off x="8398098" y="4713596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6712602-B193-490C-BE50-2A528491BB43}"/>
              </a:ext>
            </a:extLst>
          </p:cNvPr>
          <p:cNvSpPr/>
          <p:nvPr/>
        </p:nvSpPr>
        <p:spPr>
          <a:xfrm>
            <a:off x="9046170" y="4713596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77BF7B0-2F6F-4EBF-AE10-2FC0C1E8996A}"/>
              </a:ext>
            </a:extLst>
          </p:cNvPr>
          <p:cNvSpPr/>
          <p:nvPr/>
        </p:nvSpPr>
        <p:spPr>
          <a:xfrm>
            <a:off x="9694242" y="4713596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3BB31AC-7708-4D55-8A15-9216E886A786}"/>
              </a:ext>
            </a:extLst>
          </p:cNvPr>
          <p:cNvSpPr/>
          <p:nvPr/>
        </p:nvSpPr>
        <p:spPr>
          <a:xfrm>
            <a:off x="3861594" y="5361668"/>
            <a:ext cx="648072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bg1"/>
                </a:solidFill>
              </a:rPr>
              <a:t>-5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886617E-7F75-41B1-84BF-0D1484F8512E}"/>
              </a:ext>
            </a:extLst>
          </p:cNvPr>
          <p:cNvSpPr/>
          <p:nvPr/>
        </p:nvSpPr>
        <p:spPr>
          <a:xfrm>
            <a:off x="4509666" y="5361668"/>
            <a:ext cx="648072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C78622E-EFA5-4C09-9C15-478D5688FBDF}"/>
              </a:ext>
            </a:extLst>
          </p:cNvPr>
          <p:cNvSpPr/>
          <p:nvPr/>
        </p:nvSpPr>
        <p:spPr>
          <a:xfrm>
            <a:off x="5157738" y="5361668"/>
            <a:ext cx="648072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E3986EF-C6BA-4347-8FD9-75674AB03678}"/>
              </a:ext>
            </a:extLst>
          </p:cNvPr>
          <p:cNvSpPr/>
          <p:nvPr/>
        </p:nvSpPr>
        <p:spPr>
          <a:xfrm>
            <a:off x="5805810" y="5361668"/>
            <a:ext cx="648072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bg1"/>
                </a:solidFill>
              </a:rPr>
              <a:t>99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985A1DA-614E-4172-8B98-F5125AA5C7B7}"/>
              </a:ext>
            </a:extLst>
          </p:cNvPr>
          <p:cNvSpPr/>
          <p:nvPr/>
        </p:nvSpPr>
        <p:spPr>
          <a:xfrm>
            <a:off x="6453882" y="5361668"/>
            <a:ext cx="648072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82B9C8A-392C-42EC-A5CF-AF92C68512FD}"/>
              </a:ext>
            </a:extLst>
          </p:cNvPr>
          <p:cNvSpPr/>
          <p:nvPr/>
        </p:nvSpPr>
        <p:spPr>
          <a:xfrm>
            <a:off x="7101954" y="5361668"/>
            <a:ext cx="648072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solidFill>
                <a:schemeClr val="bg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EEAE5CF-5A9E-45E7-8284-DE62953002B5}"/>
              </a:ext>
            </a:extLst>
          </p:cNvPr>
          <p:cNvSpPr/>
          <p:nvPr/>
        </p:nvSpPr>
        <p:spPr>
          <a:xfrm>
            <a:off x="7750026" y="5361668"/>
            <a:ext cx="648072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F749B6F-26E2-4D2A-8273-8F6560A6D17A}"/>
              </a:ext>
            </a:extLst>
          </p:cNvPr>
          <p:cNvSpPr/>
          <p:nvPr/>
        </p:nvSpPr>
        <p:spPr>
          <a:xfrm>
            <a:off x="8398098" y="5361668"/>
            <a:ext cx="648072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D8A0272-5B57-42BF-A721-8B06B1544FB2}"/>
              </a:ext>
            </a:extLst>
          </p:cNvPr>
          <p:cNvSpPr/>
          <p:nvPr/>
        </p:nvSpPr>
        <p:spPr>
          <a:xfrm>
            <a:off x="9046170" y="5361668"/>
            <a:ext cx="648072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bg1"/>
                </a:solidFill>
              </a:rPr>
              <a:t>63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AFF7A47-541B-468B-B21A-5D8AE22572C3}"/>
              </a:ext>
            </a:extLst>
          </p:cNvPr>
          <p:cNvSpPr/>
          <p:nvPr/>
        </p:nvSpPr>
        <p:spPr>
          <a:xfrm>
            <a:off x="9694242" y="5361668"/>
            <a:ext cx="648072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bg1"/>
                </a:solidFill>
              </a:rPr>
              <a:t>73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F4FCACB-1267-4F34-8EA2-C6B4020C21A6}"/>
              </a:ext>
            </a:extLst>
          </p:cNvPr>
          <p:cNvSpPr/>
          <p:nvPr/>
        </p:nvSpPr>
        <p:spPr>
          <a:xfrm>
            <a:off x="2133402" y="4713596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bg1"/>
                </a:solidFill>
              </a:rPr>
              <a:t>INDEX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B39EB0B-2D38-4E02-841F-AD4C0ADAF290}"/>
              </a:ext>
            </a:extLst>
          </p:cNvPr>
          <p:cNvSpPr/>
          <p:nvPr/>
        </p:nvSpPr>
        <p:spPr>
          <a:xfrm>
            <a:off x="2131244" y="5361668"/>
            <a:ext cx="1728192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987CCC8-2DDA-4F0B-8FCE-6E03EEF13814}"/>
              </a:ext>
            </a:extLst>
          </p:cNvPr>
          <p:cNvSpPr/>
          <p:nvPr/>
        </p:nvSpPr>
        <p:spPr>
          <a:xfrm>
            <a:off x="10342314" y="4713596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5D27976-E640-40DB-8A73-2A5747EF8C9A}"/>
              </a:ext>
            </a:extLst>
          </p:cNvPr>
          <p:cNvSpPr/>
          <p:nvPr/>
        </p:nvSpPr>
        <p:spPr>
          <a:xfrm>
            <a:off x="10342314" y="5361668"/>
            <a:ext cx="648072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67" name="Arrow: Down 66">
            <a:extLst>
              <a:ext uri="{FF2B5EF4-FFF2-40B4-BE49-F238E27FC236}">
                <a16:creationId xmlns:a16="http://schemas.microsoft.com/office/drawing/2014/main" id="{5C81C646-A044-468B-BBA4-04FE7B2E6EE4}"/>
              </a:ext>
            </a:extLst>
          </p:cNvPr>
          <p:cNvSpPr/>
          <p:nvPr/>
        </p:nvSpPr>
        <p:spPr>
          <a:xfrm>
            <a:off x="3979919" y="3996848"/>
            <a:ext cx="434207" cy="648072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200"/>
              <a:t>COPY</a:t>
            </a:r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84A62242-AC55-4466-9FDA-2C4454FCB496}"/>
              </a:ext>
            </a:extLst>
          </p:cNvPr>
          <p:cNvSpPr/>
          <p:nvPr/>
        </p:nvSpPr>
        <p:spPr>
          <a:xfrm>
            <a:off x="4616598" y="4005064"/>
            <a:ext cx="434207" cy="648072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200"/>
              <a:t>COPY</a:t>
            </a:r>
          </a:p>
        </p:txBody>
      </p:sp>
      <p:sp>
        <p:nvSpPr>
          <p:cNvPr id="69" name="Arrow: Down 68">
            <a:extLst>
              <a:ext uri="{FF2B5EF4-FFF2-40B4-BE49-F238E27FC236}">
                <a16:creationId xmlns:a16="http://schemas.microsoft.com/office/drawing/2014/main" id="{5325039F-DFBF-46D2-BDA9-F3043C58741B}"/>
              </a:ext>
            </a:extLst>
          </p:cNvPr>
          <p:cNvSpPr/>
          <p:nvPr/>
        </p:nvSpPr>
        <p:spPr>
          <a:xfrm>
            <a:off x="5261785" y="3992351"/>
            <a:ext cx="434207" cy="648072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200"/>
              <a:t>COPY</a:t>
            </a:r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7B3BDF34-C4E8-4DF1-9855-5E2A2FDAB13B}"/>
              </a:ext>
            </a:extLst>
          </p:cNvPr>
          <p:cNvSpPr/>
          <p:nvPr/>
        </p:nvSpPr>
        <p:spPr>
          <a:xfrm>
            <a:off x="5898464" y="4005064"/>
            <a:ext cx="434207" cy="648072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200"/>
              <a:t>COPY</a:t>
            </a:r>
          </a:p>
        </p:txBody>
      </p:sp>
      <p:sp>
        <p:nvSpPr>
          <p:cNvPr id="71" name="Arrow: Down 70">
            <a:extLst>
              <a:ext uri="{FF2B5EF4-FFF2-40B4-BE49-F238E27FC236}">
                <a16:creationId xmlns:a16="http://schemas.microsoft.com/office/drawing/2014/main" id="{7997C445-8EFE-4D90-9F76-6EDB9FDD72F0}"/>
              </a:ext>
            </a:extLst>
          </p:cNvPr>
          <p:cNvSpPr/>
          <p:nvPr/>
        </p:nvSpPr>
        <p:spPr>
          <a:xfrm>
            <a:off x="6552294" y="4005064"/>
            <a:ext cx="434207" cy="648072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200"/>
              <a:t>COPY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9E2CC3E-EA73-4131-BABC-77EA2DF6B095}"/>
              </a:ext>
            </a:extLst>
          </p:cNvPr>
          <p:cNvSpPr/>
          <p:nvPr/>
        </p:nvSpPr>
        <p:spPr>
          <a:xfrm>
            <a:off x="7099032" y="7076008"/>
            <a:ext cx="648072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85</a:t>
            </a:r>
          </a:p>
        </p:txBody>
      </p:sp>
      <p:sp>
        <p:nvSpPr>
          <p:cNvPr id="74" name="Arrow: Down 73">
            <a:extLst>
              <a:ext uri="{FF2B5EF4-FFF2-40B4-BE49-F238E27FC236}">
                <a16:creationId xmlns:a16="http://schemas.microsoft.com/office/drawing/2014/main" id="{28F41AA3-2BB6-4CCC-BAD8-D87D0BB9D53E}"/>
              </a:ext>
            </a:extLst>
          </p:cNvPr>
          <p:cNvSpPr/>
          <p:nvPr/>
        </p:nvSpPr>
        <p:spPr>
          <a:xfrm rot="19354130">
            <a:off x="7599167" y="4000519"/>
            <a:ext cx="434207" cy="648072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200"/>
              <a:t>COPY</a:t>
            </a:r>
          </a:p>
        </p:txBody>
      </p:sp>
      <p:sp>
        <p:nvSpPr>
          <p:cNvPr id="75" name="Arrow: Down 74">
            <a:extLst>
              <a:ext uri="{FF2B5EF4-FFF2-40B4-BE49-F238E27FC236}">
                <a16:creationId xmlns:a16="http://schemas.microsoft.com/office/drawing/2014/main" id="{3AF62C71-1522-4D2E-8C11-69A0456365CC}"/>
              </a:ext>
            </a:extLst>
          </p:cNvPr>
          <p:cNvSpPr/>
          <p:nvPr/>
        </p:nvSpPr>
        <p:spPr>
          <a:xfrm rot="19354130">
            <a:off x="8265188" y="4011451"/>
            <a:ext cx="434207" cy="648072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200"/>
              <a:t>COPY</a:t>
            </a:r>
          </a:p>
        </p:txBody>
      </p:sp>
      <p:sp>
        <p:nvSpPr>
          <p:cNvPr id="76" name="Arrow: Down 75">
            <a:extLst>
              <a:ext uri="{FF2B5EF4-FFF2-40B4-BE49-F238E27FC236}">
                <a16:creationId xmlns:a16="http://schemas.microsoft.com/office/drawing/2014/main" id="{CBF2F9E7-E2CF-4173-A8EF-1690D62E0126}"/>
              </a:ext>
            </a:extLst>
          </p:cNvPr>
          <p:cNvSpPr/>
          <p:nvPr/>
        </p:nvSpPr>
        <p:spPr>
          <a:xfrm rot="19354130">
            <a:off x="8908253" y="4011450"/>
            <a:ext cx="434207" cy="648072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200"/>
              <a:t>COPY</a:t>
            </a:r>
          </a:p>
        </p:txBody>
      </p:sp>
      <p:sp>
        <p:nvSpPr>
          <p:cNvPr id="77" name="Arrow: Down 76">
            <a:extLst>
              <a:ext uri="{FF2B5EF4-FFF2-40B4-BE49-F238E27FC236}">
                <a16:creationId xmlns:a16="http://schemas.microsoft.com/office/drawing/2014/main" id="{9B7B4F57-907E-4656-9511-03B5E5308DCD}"/>
              </a:ext>
            </a:extLst>
          </p:cNvPr>
          <p:cNvSpPr/>
          <p:nvPr/>
        </p:nvSpPr>
        <p:spPr>
          <a:xfrm rot="19354130">
            <a:off x="9572037" y="4011451"/>
            <a:ext cx="434207" cy="648072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200"/>
              <a:t>COPY</a:t>
            </a:r>
          </a:p>
        </p:txBody>
      </p:sp>
      <p:sp>
        <p:nvSpPr>
          <p:cNvPr id="78" name="Arrow: Down 77">
            <a:extLst>
              <a:ext uri="{FF2B5EF4-FFF2-40B4-BE49-F238E27FC236}">
                <a16:creationId xmlns:a16="http://schemas.microsoft.com/office/drawing/2014/main" id="{839088D2-E3D3-47EF-A547-82ACD842E94E}"/>
              </a:ext>
            </a:extLst>
          </p:cNvPr>
          <p:cNvSpPr/>
          <p:nvPr/>
        </p:nvSpPr>
        <p:spPr>
          <a:xfrm rot="19354130">
            <a:off x="10187920" y="3992351"/>
            <a:ext cx="434207" cy="648072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200"/>
              <a:t>COPY</a:t>
            </a:r>
          </a:p>
        </p:txBody>
      </p:sp>
      <p:cxnSp>
        <p:nvCxnSpPr>
          <p:cNvPr id="85" name="Connector: Curved 84">
            <a:extLst>
              <a:ext uri="{FF2B5EF4-FFF2-40B4-BE49-F238E27FC236}">
                <a16:creationId xmlns:a16="http://schemas.microsoft.com/office/drawing/2014/main" id="{B5A50CDE-02EA-478E-908E-2F5F02261D0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153546" y="2317823"/>
            <a:ext cx="12700" cy="648072"/>
          </a:xfrm>
          <a:prstGeom prst="curvedConnector3">
            <a:avLst>
              <a:gd name="adj1" fmla="val 301263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CBA86811-F551-4FCB-990A-F043771DA50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795268" y="2322770"/>
            <a:ext cx="12700" cy="648072"/>
          </a:xfrm>
          <a:prstGeom prst="curvedConnector3">
            <a:avLst>
              <a:gd name="adj1" fmla="val 301263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FFFAAF1D-C13C-49EC-A97D-D9D6FFC1C1C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436990" y="2327717"/>
            <a:ext cx="12700" cy="648072"/>
          </a:xfrm>
          <a:prstGeom prst="curvedConnector3">
            <a:avLst>
              <a:gd name="adj1" fmla="val 301263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E83AFA51-003C-4D78-A6C7-D49ADDA1810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78712" y="2332664"/>
            <a:ext cx="12700" cy="648072"/>
          </a:xfrm>
          <a:prstGeom prst="curvedConnector3">
            <a:avLst>
              <a:gd name="adj1" fmla="val 301263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1884C71A-7C72-44B0-A876-8FD81FC04B0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720434" y="2337611"/>
            <a:ext cx="12700" cy="648072"/>
          </a:xfrm>
          <a:prstGeom prst="curvedConnector3">
            <a:avLst>
              <a:gd name="adj1" fmla="val 301263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FC73690E-4885-4FA4-9E3D-980B37B7EB9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362156" y="2342558"/>
            <a:ext cx="12700" cy="648072"/>
          </a:xfrm>
          <a:prstGeom prst="curvedConnector3">
            <a:avLst>
              <a:gd name="adj1" fmla="val 301263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Curved 90">
            <a:extLst>
              <a:ext uri="{FF2B5EF4-FFF2-40B4-BE49-F238E27FC236}">
                <a16:creationId xmlns:a16="http://schemas.microsoft.com/office/drawing/2014/main" id="{7720A642-5EEA-4BF6-931A-5AD3FE62E14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003878" y="2347505"/>
            <a:ext cx="12700" cy="648072"/>
          </a:xfrm>
          <a:prstGeom prst="curvedConnector3">
            <a:avLst>
              <a:gd name="adj1" fmla="val 301263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9ADEA3FC-3377-4C36-BAA4-EC2EABD7FFE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645600" y="2352452"/>
            <a:ext cx="12700" cy="648072"/>
          </a:xfrm>
          <a:prstGeom prst="curvedConnector3">
            <a:avLst>
              <a:gd name="adj1" fmla="val 301263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ooter Placeholder 4">
            <a:extLst>
              <a:ext uri="{FF2B5EF4-FFF2-40B4-BE49-F238E27FC236}">
                <a16:creationId xmlns:a16="http://schemas.microsoft.com/office/drawing/2014/main" id="{A512C001-378D-4303-96B2-0CE07CB2B5E5}"/>
              </a:ext>
            </a:extLst>
          </p:cNvPr>
          <p:cNvSpPr txBox="1">
            <a:spLocks/>
          </p:cNvSpPr>
          <p:nvPr/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/>
              <a:t>Lecture: Collections</a:t>
            </a:r>
          </a:p>
        </p:txBody>
      </p:sp>
      <p:sp>
        <p:nvSpPr>
          <p:cNvPr id="79" name="Slide Number Placeholder 5">
            <a:extLst>
              <a:ext uri="{FF2B5EF4-FFF2-40B4-BE49-F238E27FC236}">
                <a16:creationId xmlns:a16="http://schemas.microsoft.com/office/drawing/2014/main" id="{2DD0FE45-252B-462F-90B1-F178A1358A35}"/>
              </a:ext>
            </a:extLst>
          </p:cNvPr>
          <p:cNvSpPr txBox="1">
            <a:spLocks/>
          </p:cNvSpPr>
          <p:nvPr/>
        </p:nvSpPr>
        <p:spPr>
          <a:xfrm>
            <a:off x="11179628" y="6515099"/>
            <a:ext cx="683079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5BC3EEBC-8848-48BC-9E86-2856C4334E59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B9ECF280-D238-4675-87E4-1712CC872DF5}"/>
              </a:ext>
            </a:extLst>
          </p:cNvPr>
          <p:cNvSpPr/>
          <p:nvPr/>
        </p:nvSpPr>
        <p:spPr>
          <a:xfrm>
            <a:off x="144966" y="3946216"/>
            <a:ext cx="1866576" cy="1628725"/>
          </a:xfrm>
          <a:prstGeom prst="cloudCallout">
            <a:avLst>
              <a:gd name="adj1" fmla="val 64799"/>
              <a:gd name="adj2" fmla="val 5667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Create a new array size N+1</a:t>
            </a:r>
          </a:p>
        </p:txBody>
      </p:sp>
    </p:spTree>
    <p:extLst>
      <p:ext uri="{BB962C8B-B14F-4D97-AF65-F5344CB8AC3E}">
        <p14:creationId xmlns:p14="http://schemas.microsoft.com/office/powerpoint/2010/main" val="3766221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64" presetClass="path" presetSubtype="0" accel="50000" decel="5000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16667E-6 4.81481E-6 L -4.16667E-6 -0.25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9" grpId="0" animBg="1"/>
      <p:bldP spid="70" grpId="0" animBg="1"/>
      <p:bldP spid="71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2C941E-3853-467A-BE70-89770595F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Another stack example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E1A8EA-BA92-419B-9270-57F2588FB2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Balanced brackets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633EA11-92BF-4251-B209-0C17DC408F06}"/>
              </a:ext>
            </a:extLst>
          </p:cNvPr>
          <p:cNvSpPr txBox="1">
            <a:spLocks/>
          </p:cNvSpPr>
          <p:nvPr/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 dirty="0"/>
              <a:t>Lecture: Collections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F7D12-5870-4D13-B1BD-BB0D4DF42662}"/>
              </a:ext>
            </a:extLst>
          </p:cNvPr>
          <p:cNvSpPr txBox="1">
            <a:spLocks/>
          </p:cNvSpPr>
          <p:nvPr/>
        </p:nvSpPr>
        <p:spPr>
          <a:xfrm>
            <a:off x="11179628" y="6515099"/>
            <a:ext cx="683079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5BC3EEBC-8848-48BC-9E86-2856C4334E59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7572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Balanced brackets problem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3721" y="1397000"/>
            <a:ext cx="11478986" cy="4909036"/>
          </a:xfrm>
        </p:spPr>
        <p:txBody>
          <a:bodyPr>
            <a:spAutoFit/>
          </a:bodyPr>
          <a:lstStyle/>
          <a:p>
            <a:r>
              <a:rPr lang="en-GB" sz="3200" dirty="0"/>
              <a:t>Given a arbitrary string of characters, determine if any brackets ( [ &lt; are closed in the correct order (balanced):</a:t>
            </a:r>
            <a:br>
              <a:rPr lang="en-GB" sz="3200" dirty="0"/>
            </a:br>
            <a:br>
              <a:rPr lang="en-GB" sz="3200" dirty="0"/>
            </a:br>
            <a:r>
              <a:rPr lang="en-GB" sz="3200" b="1" dirty="0">
                <a:solidFill>
                  <a:srgbClr val="7030A0"/>
                </a:solidFill>
                <a:latin typeface="Consolas" panose="020B0609020204030204" pitchFamily="49" charset="0"/>
              </a:rPr>
              <a:t>[ hello ( world &lt; ! &gt; ) ]</a:t>
            </a:r>
            <a:r>
              <a:rPr lang="en-GB" sz="3200" dirty="0"/>
              <a:t> </a:t>
            </a:r>
            <a:r>
              <a:rPr lang="en-GB" sz="3200" dirty="0">
                <a:sym typeface="Wingdings" pitchFamily="2" charset="2"/>
              </a:rPr>
              <a:t> Balanced</a:t>
            </a:r>
            <a:br>
              <a:rPr lang="en-GB" sz="3200" dirty="0">
                <a:sym typeface="Wingdings" pitchFamily="2" charset="2"/>
              </a:rPr>
            </a:br>
            <a:br>
              <a:rPr lang="en-GB" sz="3200" dirty="0">
                <a:sym typeface="Wingdings" pitchFamily="2" charset="2"/>
              </a:rPr>
            </a:br>
            <a:r>
              <a:rPr lang="en-GB" sz="3200" b="1" dirty="0">
                <a:solidFill>
                  <a:srgbClr val="7030A0"/>
                </a:solidFill>
                <a:latin typeface="Consolas" panose="020B0609020204030204" pitchFamily="49" charset="0"/>
                <a:sym typeface="Wingdings" pitchFamily="2" charset="2"/>
              </a:rPr>
              <a:t>[ hello ( world &lt; ! &gt; ) ) </a:t>
            </a:r>
            <a:r>
              <a:rPr lang="en-GB" sz="3200" dirty="0">
                <a:sym typeface="Wingdings" pitchFamily="2" charset="2"/>
              </a:rPr>
              <a:t> Not Balanced</a:t>
            </a:r>
          </a:p>
          <a:p>
            <a:r>
              <a:rPr lang="en-GB" sz="3200" dirty="0">
                <a:sym typeface="Wingdings" pitchFamily="2" charset="2"/>
              </a:rPr>
              <a:t>Not simply a case of counting the open and close brackets</a:t>
            </a:r>
          </a:p>
          <a:p>
            <a:r>
              <a:rPr lang="en-GB" sz="3200" dirty="0">
                <a:sym typeface="Wingdings" pitchFamily="2" charset="2"/>
              </a:rPr>
              <a:t>An empty string is considered Balanced</a:t>
            </a:r>
          </a:p>
          <a:p>
            <a:r>
              <a:rPr lang="en-GB" sz="3200" dirty="0">
                <a:sym typeface="Wingdings" pitchFamily="2" charset="2"/>
              </a:rPr>
              <a:t>Example usage: Programming languages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0D0FF8D-6202-406B-B387-30A07DF0C34F}"/>
              </a:ext>
            </a:extLst>
          </p:cNvPr>
          <p:cNvSpPr txBox="1">
            <a:spLocks/>
          </p:cNvSpPr>
          <p:nvPr/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 dirty="0"/>
              <a:t>Lecture: Collections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43D7732-7D21-430D-9A51-D51DF2D93358}"/>
              </a:ext>
            </a:extLst>
          </p:cNvPr>
          <p:cNvSpPr txBox="1">
            <a:spLocks/>
          </p:cNvSpPr>
          <p:nvPr/>
        </p:nvSpPr>
        <p:spPr>
          <a:xfrm>
            <a:off x="11179628" y="6515099"/>
            <a:ext cx="683079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5BC3EEBC-8848-48BC-9E86-2856C4334E59}" type="slidenum">
              <a:rPr lang="en-GB" smtClean="0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0094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935414" y="2932113"/>
            <a:ext cx="4518025" cy="3421062"/>
            <a:chOff x="2411413" y="2932113"/>
            <a:chExt cx="4518025" cy="3421062"/>
          </a:xfrm>
        </p:grpSpPr>
        <p:sp>
          <p:nvSpPr>
            <p:cNvPr id="22532" name="Rectangle 2"/>
            <p:cNvSpPr>
              <a:spLocks noChangeArrowheads="1"/>
            </p:cNvSpPr>
            <p:nvPr/>
          </p:nvSpPr>
          <p:spPr bwMode="auto">
            <a:xfrm>
              <a:off x="2411413" y="2932113"/>
              <a:ext cx="4518025" cy="3421062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2539" name="TextBox 17"/>
            <p:cNvSpPr txBox="1">
              <a:spLocks noChangeArrowheads="1"/>
            </p:cNvSpPr>
            <p:nvPr/>
          </p:nvSpPr>
          <p:spPr bwMode="auto">
            <a:xfrm>
              <a:off x="4343400" y="3057525"/>
              <a:ext cx="8001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Stack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/>
              <a:t>[ hello ( world &lt; ! &gt; ) ]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4117975" y="5567363"/>
            <a:ext cx="3333750" cy="577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/>
              <a:t>[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4119564" y="4908550"/>
            <a:ext cx="3335337" cy="577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114800" y="4240213"/>
            <a:ext cx="3333750" cy="577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10" name="Left Arrow Callout 9"/>
          <p:cNvSpPr>
            <a:spLocks noChangeArrowheads="1"/>
          </p:cNvSpPr>
          <p:nvPr/>
        </p:nvSpPr>
        <p:spPr bwMode="auto">
          <a:xfrm>
            <a:off x="7372350" y="5353050"/>
            <a:ext cx="914400" cy="9144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FFFFFF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/>
              <a:t>Top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22529" y="1495426"/>
            <a:ext cx="393595" cy="5048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[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508304" y="1495426"/>
            <a:ext cx="393595" cy="5048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h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03604" y="1485897"/>
            <a:ext cx="393595" cy="5048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492606" y="1495426"/>
            <a:ext cx="393595" cy="5048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l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979969" y="1495422"/>
            <a:ext cx="393595" cy="5048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l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438809" y="1495426"/>
            <a:ext cx="393595" cy="5048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o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927654" y="1495426"/>
            <a:ext cx="393595" cy="5048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(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413429" y="1495426"/>
            <a:ext cx="393595" cy="5048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w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895235" y="1495426"/>
            <a:ext cx="393595" cy="5048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o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369156" y="1495426"/>
            <a:ext cx="393595" cy="5048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842179" y="1495426"/>
            <a:ext cx="393595" cy="5048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l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323035" y="1495413"/>
            <a:ext cx="393595" cy="5048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d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810501" y="1495426"/>
            <a:ext cx="393595" cy="5048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&lt;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291514" y="1495426"/>
            <a:ext cx="393595" cy="5048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!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786815" y="1495413"/>
            <a:ext cx="393595" cy="5048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&gt;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290105" y="1495413"/>
            <a:ext cx="393595" cy="5048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9778950" y="1495413"/>
            <a:ext cx="393595" cy="5048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]</a:t>
            </a:r>
          </a:p>
        </p:txBody>
      </p:sp>
      <p:sp>
        <p:nvSpPr>
          <p:cNvPr id="33" name="Cloud Callout 32"/>
          <p:cNvSpPr/>
          <p:nvPr/>
        </p:nvSpPr>
        <p:spPr>
          <a:xfrm>
            <a:off x="602166" y="3325813"/>
            <a:ext cx="3284035" cy="2406650"/>
          </a:xfrm>
          <a:prstGeom prst="cloudCallout">
            <a:avLst>
              <a:gd name="adj1" fmla="val 50022"/>
              <a:gd name="adj2" fmla="val 54980"/>
            </a:avLst>
          </a:prstGeom>
          <a:gradFill flip="none" rotWithShape="1">
            <a:gsLst>
              <a:gs pos="0">
                <a:srgbClr val="99FF33">
                  <a:tint val="66000"/>
                  <a:satMod val="160000"/>
                </a:srgbClr>
              </a:gs>
              <a:gs pos="50000">
                <a:srgbClr val="99FF33">
                  <a:tint val="44500"/>
                  <a:satMod val="160000"/>
                </a:srgbClr>
              </a:gs>
              <a:gs pos="100000">
                <a:srgbClr val="99FF33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CC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Stack empty – brackets are balanced</a:t>
            </a:r>
          </a:p>
        </p:txBody>
      </p:sp>
      <p:sp>
        <p:nvSpPr>
          <p:cNvPr id="37" name="Footer Placeholder 4">
            <a:extLst>
              <a:ext uri="{FF2B5EF4-FFF2-40B4-BE49-F238E27FC236}">
                <a16:creationId xmlns:a16="http://schemas.microsoft.com/office/drawing/2014/main" id="{5D9F6769-A9FC-4CDF-B780-586AAD907FB6}"/>
              </a:ext>
            </a:extLst>
          </p:cNvPr>
          <p:cNvSpPr txBox="1">
            <a:spLocks/>
          </p:cNvSpPr>
          <p:nvPr/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 dirty="0"/>
              <a:t>Lecture: Collections</a:t>
            </a:r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id="{411F938C-7494-43A2-A9DE-A43E1BC34416}"/>
              </a:ext>
            </a:extLst>
          </p:cNvPr>
          <p:cNvSpPr txBox="1">
            <a:spLocks/>
          </p:cNvSpPr>
          <p:nvPr/>
        </p:nvSpPr>
        <p:spPr>
          <a:xfrm>
            <a:off x="11179628" y="6515099"/>
            <a:ext cx="683079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5BC3EEBC-8848-48BC-9E86-2856C4334E59}" type="slidenum">
              <a:rPr lang="en-GB" smtClean="0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31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2.22222E-6 L 0.00052 -0.08866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8866 L -3.33333E-6 -0.17801 " pathEditMode="relative" rAng="0" ptsTypes="AA">
                                      <p:cBhvr>
                                        <p:cTn id="8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17801 L 0.00052 -0.08842 " pathEditMode="relative" rAng="0" ptsTypes="AA">
                                      <p:cBhvr>
                                        <p:cTn id="9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8866 L 0.00052 -2.22222E-6 " pathEditMode="relative" rAng="0" ptsTypes="AA">
                                      <p:cBhvr>
                                        <p:cTn id="10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8" grpId="0" animBg="1"/>
      <p:bldP spid="10" grpId="0" animBg="1"/>
      <p:bldP spid="10" grpId="1" animBg="1"/>
      <p:bldP spid="10" grpId="2" animBg="1"/>
      <p:bldP spid="10" grpId="3" animBg="1"/>
      <p:bldP spid="10" grpId="4" animBg="1"/>
      <p:bldP spid="11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36" grpId="0" animBg="1"/>
      <p:bldP spid="3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935414" y="2932113"/>
            <a:ext cx="4518025" cy="3421062"/>
            <a:chOff x="2411413" y="2932113"/>
            <a:chExt cx="4518025" cy="3421062"/>
          </a:xfrm>
        </p:grpSpPr>
        <p:sp>
          <p:nvSpPr>
            <p:cNvPr id="22532" name="Rectangle 2"/>
            <p:cNvSpPr>
              <a:spLocks noChangeArrowheads="1"/>
            </p:cNvSpPr>
            <p:nvPr/>
          </p:nvSpPr>
          <p:spPr bwMode="auto">
            <a:xfrm>
              <a:off x="2411413" y="2932113"/>
              <a:ext cx="4518025" cy="3421062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2539" name="TextBox 17"/>
            <p:cNvSpPr txBox="1">
              <a:spLocks noChangeArrowheads="1"/>
            </p:cNvSpPr>
            <p:nvPr/>
          </p:nvSpPr>
          <p:spPr bwMode="auto">
            <a:xfrm>
              <a:off x="4343400" y="3057525"/>
              <a:ext cx="8001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Stack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/>
              <a:t>[ hello ( world &lt; ! &gt; ) )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4117975" y="5567363"/>
            <a:ext cx="3333750" cy="577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/>
              <a:t>[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4119564" y="4908550"/>
            <a:ext cx="3335337" cy="577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114800" y="4240213"/>
            <a:ext cx="3333750" cy="577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10" name="Left Arrow Callout 9"/>
          <p:cNvSpPr>
            <a:spLocks noChangeArrowheads="1"/>
          </p:cNvSpPr>
          <p:nvPr/>
        </p:nvSpPr>
        <p:spPr bwMode="auto">
          <a:xfrm>
            <a:off x="7372350" y="5353050"/>
            <a:ext cx="914400" cy="9144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FFFFFF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/>
              <a:t>Top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22529" y="1495426"/>
            <a:ext cx="393595" cy="5048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[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508304" y="1495426"/>
            <a:ext cx="393595" cy="5048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h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03604" y="1485897"/>
            <a:ext cx="393595" cy="5048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492606" y="1495426"/>
            <a:ext cx="393595" cy="5048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l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979969" y="1495422"/>
            <a:ext cx="393595" cy="5048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l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438809" y="1495426"/>
            <a:ext cx="393595" cy="5048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o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927654" y="1495426"/>
            <a:ext cx="393595" cy="5048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(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413429" y="1495426"/>
            <a:ext cx="393595" cy="5048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w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895235" y="1495426"/>
            <a:ext cx="393595" cy="5048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o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369156" y="1495426"/>
            <a:ext cx="393595" cy="5048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842179" y="1495426"/>
            <a:ext cx="393595" cy="5048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l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323035" y="1495413"/>
            <a:ext cx="393595" cy="5048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d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810501" y="1495426"/>
            <a:ext cx="393595" cy="5048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&lt;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291514" y="1495426"/>
            <a:ext cx="393595" cy="5048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!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786815" y="1495413"/>
            <a:ext cx="393595" cy="5048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&gt;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290105" y="1495413"/>
            <a:ext cx="393595" cy="5048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9778950" y="1495413"/>
            <a:ext cx="393595" cy="5048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)</a:t>
            </a:r>
          </a:p>
        </p:txBody>
      </p:sp>
      <p:sp>
        <p:nvSpPr>
          <p:cNvPr id="3" name="Cloud Callout 2"/>
          <p:cNvSpPr/>
          <p:nvPr/>
        </p:nvSpPr>
        <p:spPr>
          <a:xfrm>
            <a:off x="680224" y="3325813"/>
            <a:ext cx="3205977" cy="2406650"/>
          </a:xfrm>
          <a:prstGeom prst="cloudCallout">
            <a:avLst>
              <a:gd name="adj1" fmla="val 50022"/>
              <a:gd name="adj2" fmla="val 5498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Stack not empty – brackets not balanced</a:t>
            </a:r>
          </a:p>
        </p:txBody>
      </p:sp>
    </p:spTree>
    <p:extLst>
      <p:ext uri="{BB962C8B-B14F-4D97-AF65-F5344CB8AC3E}">
        <p14:creationId xmlns:p14="http://schemas.microsoft.com/office/powerpoint/2010/main" val="165428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2.22222E-6 L 0.00052 -0.08866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8866 L -3.33333E-6 -0.17801 " pathEditMode="relative" rAng="0" ptsTypes="AA">
                                      <p:cBhvr>
                                        <p:cTn id="8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17801 L 0.00052 -0.08842 " pathEditMode="relative" rAng="0" ptsTypes="AA">
                                      <p:cBhvr>
                                        <p:cTn id="9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8866 L 0.00052 -2.22222E-6 " pathEditMode="relative" rAng="0" ptsTypes="AA">
                                      <p:cBhvr>
                                        <p:cTn id="10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8" grpId="0" animBg="1"/>
      <p:bldP spid="10" grpId="0" animBg="1"/>
      <p:bldP spid="10" grpId="1" animBg="1"/>
      <p:bldP spid="10" grpId="2" animBg="1"/>
      <p:bldP spid="10" grpId="3" animBg="1"/>
      <p:bldP spid="11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36" grpId="0" animBg="1"/>
      <p:bldP spid="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49EC96-3BA9-4884-BC82-85167618A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83D780-27AD-4F04-80E6-1B0B24D220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CC415A7-A17F-42EE-8F79-327488FAA3D6}"/>
              </a:ext>
            </a:extLst>
          </p:cNvPr>
          <p:cNvSpPr txBox="1">
            <a:spLocks/>
          </p:cNvSpPr>
          <p:nvPr/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 dirty="0"/>
              <a:t>Lecture: Collections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460D02C-71F9-40AF-86F9-696B2F00BD9B}"/>
              </a:ext>
            </a:extLst>
          </p:cNvPr>
          <p:cNvSpPr txBox="1">
            <a:spLocks/>
          </p:cNvSpPr>
          <p:nvPr/>
        </p:nvSpPr>
        <p:spPr>
          <a:xfrm>
            <a:off x="11179628" y="6515099"/>
            <a:ext cx="683079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5BC3EEBC-8848-48BC-9E86-2856C4334E59}" type="slidenum">
              <a:rPr lang="en-GB" smtClean="0"/>
              <a:pPr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109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F71D30-1394-4CD3-8FD3-0573B7EABA96}"/>
              </a:ext>
            </a:extLst>
          </p:cNvPr>
          <p:cNvSpPr txBox="1"/>
          <p:nvPr/>
        </p:nvSpPr>
        <p:spPr>
          <a:xfrm>
            <a:off x="335360" y="752939"/>
            <a:ext cx="1036915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500" b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500" b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1500" b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GB" sz="1500" b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1500" b="1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500" b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 </a:t>
            </a:r>
            <a:r>
              <a:rPr lang="en-GB" sz="1500" b="1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insertArray</a:t>
            </a:r>
            <a:r>
              <a:rPr lang="en-GB" sz="1500" b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500" b="1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500" b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 </a:t>
            </a:r>
            <a:r>
              <a:rPr lang="en-GB" sz="1500" b="1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srcArray</a:t>
            </a:r>
            <a:r>
              <a:rPr lang="en-GB" sz="1500" b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GB" sz="1500" b="1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500" b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1500" b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en-GB" sz="1500" b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GB" sz="1500" b="1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500" b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1500" b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GB" sz="1500" b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 {</a:t>
            </a:r>
          </a:p>
          <a:p>
            <a:r>
              <a:rPr lang="en-GB" sz="1500" b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</a:p>
          <a:p>
            <a:r>
              <a:rPr lang="en-GB" sz="1500" b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sz="1500" b="1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1500" b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(position &lt; </a:t>
            </a:r>
            <a:r>
              <a:rPr lang="en-GB" sz="1500" b="1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sz="1500" b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|| position &gt; </a:t>
            </a:r>
            <a:r>
              <a:rPr lang="en-GB" sz="1500" b="1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srcArray</a:t>
            </a:r>
            <a:r>
              <a:rPr lang="en-GB" sz="1500" b="1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500" b="1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GB" sz="1500" b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500" b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GB" sz="1500" b="1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GB" sz="1500" b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1500" b="1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srcArray</a:t>
            </a:r>
            <a:r>
              <a:rPr lang="en-GB" sz="1500" b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500" b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</a:p>
          <a:p>
            <a:r>
              <a:rPr lang="en-GB" sz="1500" b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sz="1500" b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 Create an array 1 bigger than the source array</a:t>
            </a:r>
            <a:endParaRPr lang="en-GB" sz="1500" b="1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500" b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sz="1500" b="1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500" b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 </a:t>
            </a:r>
            <a:r>
              <a:rPr lang="en-GB" sz="1500" b="1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newArray</a:t>
            </a:r>
            <a:r>
              <a:rPr lang="en-GB" sz="1500" b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GB" sz="1500" b="1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GB" sz="1500" b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1500" b="1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500" b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500" b="1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srcArray</a:t>
            </a:r>
            <a:r>
              <a:rPr lang="en-GB" sz="1500" b="1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500" b="1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GB" sz="1500" b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+ </a:t>
            </a:r>
            <a:r>
              <a:rPr lang="en-GB" sz="1500" b="1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GB" sz="1500" b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GB" sz="1500" b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</a:p>
          <a:p>
            <a:r>
              <a:rPr lang="en-GB" sz="1500" b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sz="1500" b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 Copy the contents </a:t>
            </a:r>
            <a:r>
              <a:rPr lang="en-GB" sz="1500" b="1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upto</a:t>
            </a:r>
            <a:r>
              <a:rPr lang="en-GB" sz="1500" b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the position where we want our new</a:t>
            </a:r>
            <a:endParaRPr lang="en-GB" sz="1500" b="1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500" b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sz="1500" b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 data to be inserted.</a:t>
            </a:r>
            <a:endParaRPr lang="en-GB" sz="1500" b="1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500" b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sz="1500" b="1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sz="1500" b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500" b="1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500" b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1500" b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GB" sz="1500" b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GB" sz="1500" b="1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sz="1500" b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 n &lt; position; n++) {</a:t>
            </a:r>
          </a:p>
          <a:p>
            <a:r>
              <a:rPr lang="en-GB" sz="1500" b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GB" sz="1500" b="1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newArray</a:t>
            </a:r>
            <a:r>
              <a:rPr lang="en-GB" sz="1500" b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[n] = </a:t>
            </a:r>
            <a:r>
              <a:rPr lang="en-GB" sz="1500" b="1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srcArray</a:t>
            </a:r>
            <a:r>
              <a:rPr lang="en-GB" sz="1500" b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[n];</a:t>
            </a:r>
          </a:p>
          <a:p>
            <a:r>
              <a:rPr lang="en-GB" sz="1500" b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r>
              <a:rPr lang="en-GB" sz="1500" b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</a:p>
          <a:p>
            <a:r>
              <a:rPr lang="en-GB" sz="1500" b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sz="1500" b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 Insert our new value</a:t>
            </a:r>
            <a:endParaRPr lang="en-GB" sz="1500" b="1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500" b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sz="1500" b="1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newArray</a:t>
            </a:r>
            <a:r>
              <a:rPr lang="en-GB" sz="1500" b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[position] = value;</a:t>
            </a:r>
          </a:p>
          <a:p>
            <a:r>
              <a:rPr lang="en-GB" sz="1500" b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</a:p>
          <a:p>
            <a:r>
              <a:rPr lang="en-GB" sz="1500" b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sz="1500" b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 Copy the rest of the source array content after the insert position</a:t>
            </a:r>
            <a:endParaRPr lang="en-GB" sz="1500" b="1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500" b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sz="1500" b="1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sz="1500" b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500" b="1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500" b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1500" b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GB" sz="1500" b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= position; n &lt; </a:t>
            </a:r>
            <a:r>
              <a:rPr lang="en-GB" sz="1500" b="1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srcArray</a:t>
            </a:r>
            <a:r>
              <a:rPr lang="en-GB" sz="1500" b="1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500" b="1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GB" sz="1500" b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 n++) {</a:t>
            </a:r>
          </a:p>
          <a:p>
            <a:r>
              <a:rPr lang="en-GB" sz="1500" b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GB" sz="1500" b="1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newArray</a:t>
            </a:r>
            <a:r>
              <a:rPr lang="en-GB" sz="1500" b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[n + </a:t>
            </a:r>
            <a:r>
              <a:rPr lang="en-GB" sz="1500" b="1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GB" sz="1500" b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 = </a:t>
            </a:r>
            <a:r>
              <a:rPr lang="en-GB" sz="1500" b="1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srcArray</a:t>
            </a:r>
            <a:r>
              <a:rPr lang="en-GB" sz="1500" b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[n];</a:t>
            </a:r>
          </a:p>
          <a:p>
            <a:r>
              <a:rPr lang="en-GB" sz="1500" b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}        </a:t>
            </a:r>
          </a:p>
          <a:p>
            <a:r>
              <a:rPr lang="en-GB" sz="1500" b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</a:p>
          <a:p>
            <a:r>
              <a:rPr lang="en-GB" sz="1500" b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sz="1500" b="1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GB" sz="1500" b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1500" b="1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newArray</a:t>
            </a:r>
            <a:r>
              <a:rPr lang="en-GB" sz="1500" b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500" b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DFEA9CA-39E0-471B-80DC-56A1B280C6DB}"/>
              </a:ext>
            </a:extLst>
          </p:cNvPr>
          <p:cNvGrpSpPr/>
          <p:nvPr/>
        </p:nvGrpSpPr>
        <p:grpSpPr>
          <a:xfrm>
            <a:off x="6528048" y="1240734"/>
            <a:ext cx="4889648" cy="307286"/>
            <a:chOff x="6528048" y="1828563"/>
            <a:chExt cx="4889648" cy="307286"/>
          </a:xfrm>
        </p:grpSpPr>
        <p:sp>
          <p:nvSpPr>
            <p:cNvPr id="11" name="TextBox 6">
              <a:extLst>
                <a:ext uri="{FF2B5EF4-FFF2-40B4-BE49-F238E27FC236}">
                  <a16:creationId xmlns:a16="http://schemas.microsoft.com/office/drawing/2014/main" id="{4CD8BC34-54E3-459E-9179-537BC535DA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2144" y="1828563"/>
              <a:ext cx="4025552" cy="307286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6C2787"/>
              </a:solidFill>
              <a:prstDash val="solid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Check valid position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34C795B-9815-4D3C-A228-EB348B514108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6528048" y="1982206"/>
              <a:ext cx="864096" cy="245"/>
            </a:xfrm>
            <a:prstGeom prst="straightConnector1">
              <a:avLst/>
            </a:prstGeom>
            <a:noFill/>
            <a:ln w="9525" cap="flat" cmpd="sng" algn="ctr">
              <a:solidFill>
                <a:srgbClr val="6C2787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CCE62C3-490F-4667-9DA5-5ED88E468AF6}"/>
              </a:ext>
            </a:extLst>
          </p:cNvPr>
          <p:cNvGrpSpPr/>
          <p:nvPr/>
        </p:nvGrpSpPr>
        <p:grpSpPr>
          <a:xfrm>
            <a:off x="6521152" y="2036304"/>
            <a:ext cx="4896544" cy="523220"/>
            <a:chOff x="6521152" y="2624133"/>
            <a:chExt cx="4896544" cy="523220"/>
          </a:xfrm>
        </p:grpSpPr>
        <p:sp>
          <p:nvSpPr>
            <p:cNvPr id="18" name="TextBox 6">
              <a:extLst>
                <a:ext uri="{FF2B5EF4-FFF2-40B4-BE49-F238E27FC236}">
                  <a16:creationId xmlns:a16="http://schemas.microsoft.com/office/drawing/2014/main" id="{B5B5C92A-A52B-4F22-B76F-B0AB760C4A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2144" y="2624133"/>
              <a:ext cx="4025552" cy="52322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6C2787"/>
              </a:solidFill>
              <a:prstDash val="solid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Create a new array 1 bigger than the original array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746645B-5FA9-407F-A924-2A9E4EB65D74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6521152" y="2885743"/>
              <a:ext cx="870992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6C2787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B77F51D-6F2F-44EC-8B70-07AEBDC64BF8}"/>
              </a:ext>
            </a:extLst>
          </p:cNvPr>
          <p:cNvGrpSpPr/>
          <p:nvPr/>
        </p:nvGrpSpPr>
        <p:grpSpPr>
          <a:xfrm>
            <a:off x="6521152" y="3039053"/>
            <a:ext cx="4896544" cy="738664"/>
            <a:chOff x="6521152" y="3626882"/>
            <a:chExt cx="4896544" cy="738664"/>
          </a:xfrm>
        </p:grpSpPr>
        <p:sp>
          <p:nvSpPr>
            <p:cNvPr id="23" name="TextBox 6">
              <a:extLst>
                <a:ext uri="{FF2B5EF4-FFF2-40B4-BE49-F238E27FC236}">
                  <a16:creationId xmlns:a16="http://schemas.microsoft.com/office/drawing/2014/main" id="{81E80297-A1FB-453E-B101-F46CA70684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2144" y="3626882"/>
              <a:ext cx="4025552" cy="73866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6C2787"/>
              </a:solidFill>
              <a:prstDash val="solid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Copy the content from the original array the new array </a:t>
              </a:r>
              <a:r>
                <a:rPr lang="en-GB" sz="1400" kern="0" err="1">
                  <a:solidFill>
                    <a:srgbClr val="000000"/>
                  </a:solidFill>
                  <a:latin typeface="Consolas" panose="020B0609020204030204" pitchFamily="49" charset="0"/>
                </a:rPr>
                <a:t>upto</a:t>
              </a:r>
              <a:r>
                <a:rPr lang="en-GB" sz="1400" kern="0">
                  <a:solidFill>
                    <a:srgbClr val="000000"/>
                  </a:solidFill>
                  <a:latin typeface="Consolas" panose="020B0609020204030204" pitchFamily="49" charset="0"/>
                </a:rPr>
                <a:t> the insertion position.</a:t>
              </a:r>
              <a:endPara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CAE46B2-925F-47F1-B982-9778425B558E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>
              <a:off x="6521152" y="3996214"/>
              <a:ext cx="870992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6C2787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42EE9-C529-49E5-A13B-FCBE0EBF8991}"/>
              </a:ext>
            </a:extLst>
          </p:cNvPr>
          <p:cNvGrpSpPr/>
          <p:nvPr/>
        </p:nvGrpSpPr>
        <p:grpSpPr>
          <a:xfrm>
            <a:off x="6528048" y="4001664"/>
            <a:ext cx="4889648" cy="523220"/>
            <a:chOff x="6528048" y="4589493"/>
            <a:chExt cx="4889648" cy="523220"/>
          </a:xfrm>
        </p:grpSpPr>
        <p:sp>
          <p:nvSpPr>
            <p:cNvPr id="27" name="TextBox 6">
              <a:extLst>
                <a:ext uri="{FF2B5EF4-FFF2-40B4-BE49-F238E27FC236}">
                  <a16:creationId xmlns:a16="http://schemas.microsoft.com/office/drawing/2014/main" id="{D8C8625F-3354-4E49-9166-D9A85FFDA6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2144" y="4589493"/>
              <a:ext cx="4025552" cy="52322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6C2787"/>
              </a:solidFill>
              <a:prstDash val="solid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kern="0">
                  <a:solidFill>
                    <a:srgbClr val="000000"/>
                  </a:solidFill>
                  <a:latin typeface="Consolas" panose="020B0609020204030204" pitchFamily="49" charset="0"/>
                </a:rPr>
                <a:t>Insert the new value at the required insertion position</a:t>
              </a:r>
              <a:endPara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720EB5E-E4FB-4272-AAE8-1A29A7743EA3}"/>
                </a:ext>
              </a:extLst>
            </p:cNvPr>
            <p:cNvCxnSpPr>
              <a:cxnSpLocks/>
              <a:stCxn id="27" idx="1"/>
            </p:cNvCxnSpPr>
            <p:nvPr/>
          </p:nvCxnSpPr>
          <p:spPr>
            <a:xfrm flipH="1">
              <a:off x="6528048" y="4851103"/>
              <a:ext cx="864096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6C2787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A3F9EFD-7204-4207-84D5-0A3FCC184EB0}"/>
              </a:ext>
            </a:extLst>
          </p:cNvPr>
          <p:cNvGrpSpPr/>
          <p:nvPr/>
        </p:nvGrpSpPr>
        <p:grpSpPr>
          <a:xfrm>
            <a:off x="6521152" y="4929403"/>
            <a:ext cx="4896544" cy="738664"/>
            <a:chOff x="6521152" y="5517232"/>
            <a:chExt cx="4896544" cy="738664"/>
          </a:xfrm>
        </p:grpSpPr>
        <p:sp>
          <p:nvSpPr>
            <p:cNvPr id="33" name="TextBox 6">
              <a:extLst>
                <a:ext uri="{FF2B5EF4-FFF2-40B4-BE49-F238E27FC236}">
                  <a16:creationId xmlns:a16="http://schemas.microsoft.com/office/drawing/2014/main" id="{61F72711-B1AD-4ADC-8664-35112DA576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2144" y="5517232"/>
              <a:ext cx="4025552" cy="73866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6C2787"/>
              </a:solidFill>
              <a:prstDash val="solid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kern="0">
                  <a:solidFill>
                    <a:srgbClr val="000000"/>
                  </a:solidFill>
                  <a:latin typeface="Consolas" panose="020B0609020204030204" pitchFamily="49" charset="0"/>
                </a:rPr>
                <a:t>Continue to copy the rest of the data from the original array to the destination array, offset by 1 index.</a:t>
              </a:r>
              <a:endPara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264BB4B-E56C-497D-B340-1F8E9D193EA8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 flipH="1">
              <a:off x="6521152" y="5886564"/>
              <a:ext cx="870992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6C2787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</p:grp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96150CAC-71E0-4E10-AD66-B0EABC2C6C46}"/>
              </a:ext>
            </a:extLst>
          </p:cNvPr>
          <p:cNvSpPr txBox="1">
            <a:spLocks/>
          </p:cNvSpPr>
          <p:nvPr/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/>
              <a:t>Lecture: Collections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71BD3D98-5D2A-4580-A98A-961451975770}"/>
              </a:ext>
            </a:extLst>
          </p:cNvPr>
          <p:cNvSpPr txBox="1">
            <a:spLocks/>
          </p:cNvSpPr>
          <p:nvPr/>
        </p:nvSpPr>
        <p:spPr>
          <a:xfrm>
            <a:off x="11179628" y="6515099"/>
            <a:ext cx="683079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5BC3EEBC-8848-48BC-9E86-2856C4334E59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8DF13-5A36-46B8-B7FC-258AFFDA0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 usage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0B1FD7-2974-47D6-9E77-610E788B0CA0}"/>
              </a:ext>
            </a:extLst>
          </p:cNvPr>
          <p:cNvSpPr txBox="1"/>
          <p:nvPr/>
        </p:nvSpPr>
        <p:spPr>
          <a:xfrm>
            <a:off x="336200" y="1997839"/>
            <a:ext cx="955286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24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400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GB" sz="24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400" b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24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400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sz="24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400" b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24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</a:t>
            </a:r>
            <a:r>
              <a:rPr lang="en-GB" sz="2400" b="1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GB" sz="24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GB" sz="24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4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TODO code application logic here</a:t>
            </a:r>
            <a:endParaRPr lang="en-GB" sz="2400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4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400" b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24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</a:t>
            </a:r>
            <a:r>
              <a:rPr lang="en-GB" sz="2400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sz="24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2400" b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sz="24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400" b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24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2400" b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GB" sz="24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GB" sz="24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GB" sz="24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4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... </a:t>
            </a:r>
            <a:endParaRPr lang="en-GB" sz="2400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4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GB" sz="24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array = </a:t>
            </a:r>
            <a:r>
              <a:rPr lang="en-GB" sz="2400" b="1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insertArray</a:t>
            </a:r>
            <a:r>
              <a:rPr lang="en-GB" sz="24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(array, </a:t>
            </a:r>
            <a:r>
              <a:rPr lang="en-GB" sz="2400" b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sz="24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85);</a:t>
            </a:r>
          </a:p>
          <a:p>
            <a:r>
              <a:rPr lang="en-GB" sz="24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GB" sz="24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400" b="1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displayArray</a:t>
            </a:r>
            <a:r>
              <a:rPr lang="en-GB" sz="24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(array);</a:t>
            </a:r>
          </a:p>
          <a:p>
            <a:r>
              <a:rPr lang="en-GB" sz="24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72A0626-D699-48B6-A7E4-111611F5A331}"/>
              </a:ext>
            </a:extLst>
          </p:cNvPr>
          <p:cNvGrpSpPr/>
          <p:nvPr/>
        </p:nvGrpSpPr>
        <p:grpSpPr>
          <a:xfrm>
            <a:off x="7164258" y="2852785"/>
            <a:ext cx="4889648" cy="307286"/>
            <a:chOff x="6528048" y="1828563"/>
            <a:chExt cx="4889648" cy="307286"/>
          </a:xfrm>
        </p:grpSpPr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8A5A240B-6D0C-416A-BAD9-9D2397298D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2144" y="1828563"/>
              <a:ext cx="4025552" cy="307286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6C2787"/>
              </a:solidFill>
              <a:prstDash val="solid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Create </a:t>
              </a:r>
              <a:r>
                <a:rPr lang="en-GB" sz="1400" kern="0">
                  <a:solidFill>
                    <a:srgbClr val="000000"/>
                  </a:solidFill>
                  <a:latin typeface="Consolas" panose="020B0609020204030204" pitchFamily="49" charset="0"/>
                </a:rPr>
                <a:t>our initial array</a:t>
              </a:r>
              <a:endPara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96B0C52-22BE-462A-A3F4-9A07140947E0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6528048" y="1982206"/>
              <a:ext cx="864096" cy="245"/>
            </a:xfrm>
            <a:prstGeom prst="straightConnector1">
              <a:avLst/>
            </a:prstGeom>
            <a:noFill/>
            <a:ln w="9525" cap="flat" cmpd="sng" algn="ctr">
              <a:solidFill>
                <a:srgbClr val="6C2787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3226162-B843-421E-B10B-244A2863C368}"/>
              </a:ext>
            </a:extLst>
          </p:cNvPr>
          <p:cNvGrpSpPr/>
          <p:nvPr/>
        </p:nvGrpSpPr>
        <p:grpSpPr>
          <a:xfrm>
            <a:off x="7164258" y="3576485"/>
            <a:ext cx="4889648" cy="307286"/>
            <a:chOff x="6528048" y="1828563"/>
            <a:chExt cx="4889648" cy="307286"/>
          </a:xfrm>
        </p:grpSpPr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85D528C3-C979-438E-8572-A0BE6FF035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2144" y="1828563"/>
              <a:ext cx="4025552" cy="307286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6C2787">
                  <a:alpha val="41000"/>
                </a:srgbClr>
              </a:solidFill>
              <a:prstDash val="solid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...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3EE6518-F6AB-4577-9D51-D0E4AEE36D45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6528048" y="1982206"/>
              <a:ext cx="864096" cy="245"/>
            </a:xfrm>
            <a:prstGeom prst="straightConnector1">
              <a:avLst/>
            </a:prstGeom>
            <a:noFill/>
            <a:ln w="9525" cap="flat" cmpd="sng" algn="ctr">
              <a:solidFill>
                <a:srgbClr val="6C2787">
                  <a:alpha val="41000"/>
                </a:srgbClr>
              </a:solidFill>
              <a:prstDash val="solid"/>
              <a:tailEnd type="arrow"/>
            </a:ln>
            <a:effectLst/>
          </p:spPr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BA4502-63C9-4180-909F-3A0B7AFEA9AF}"/>
              </a:ext>
            </a:extLst>
          </p:cNvPr>
          <p:cNvGrpSpPr/>
          <p:nvPr/>
        </p:nvGrpSpPr>
        <p:grpSpPr>
          <a:xfrm>
            <a:off x="7164258" y="4212089"/>
            <a:ext cx="4889648" cy="523220"/>
            <a:chOff x="6528048" y="1696723"/>
            <a:chExt cx="4889648" cy="523220"/>
          </a:xfrm>
        </p:grpSpPr>
        <p:sp>
          <p:nvSpPr>
            <p:cNvPr id="12" name="TextBox 6">
              <a:extLst>
                <a:ext uri="{FF2B5EF4-FFF2-40B4-BE49-F238E27FC236}">
                  <a16:creationId xmlns:a16="http://schemas.microsoft.com/office/drawing/2014/main" id="{09A051EE-A5BC-415F-96E8-DDD469873C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2144" y="1696723"/>
              <a:ext cx="4025552" cy="52322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6C2787"/>
              </a:solidFill>
              <a:prstDash val="solid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kern="0">
                  <a:solidFill>
                    <a:srgbClr val="000000"/>
                  </a:solidFill>
                  <a:latin typeface="Consolas" panose="020B0609020204030204" pitchFamily="49" charset="0"/>
                </a:rPr>
                <a:t>Insert the new value.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Note the reassignment</a:t>
              </a:r>
              <a:r>
                <a:rPr lang="en-GB" sz="1400" kern="0">
                  <a:solidFill>
                    <a:srgbClr val="000000"/>
                  </a:solidFill>
                  <a:latin typeface="Consolas" panose="020B0609020204030204" pitchFamily="49" charset="0"/>
                </a:rPr>
                <a:t> of the array.</a:t>
              </a:r>
              <a:endPara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229B66C-EC55-41B0-9B4B-B52A1C2C55DE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6528048" y="1958333"/>
              <a:ext cx="864096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6C2787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</p:grp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173B6082-076F-404B-8CE4-C8AC2DE3F4BB}"/>
              </a:ext>
            </a:extLst>
          </p:cNvPr>
          <p:cNvSpPr txBox="1">
            <a:spLocks/>
          </p:cNvSpPr>
          <p:nvPr/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/>
              <a:t>Lecture: Collections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9346892-714D-4257-8999-B73BF8245E8B}"/>
              </a:ext>
            </a:extLst>
          </p:cNvPr>
          <p:cNvSpPr txBox="1">
            <a:spLocks/>
          </p:cNvSpPr>
          <p:nvPr/>
        </p:nvSpPr>
        <p:spPr>
          <a:xfrm>
            <a:off x="11179628" y="6515099"/>
            <a:ext cx="683079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5BC3EEBC-8848-48BC-9E86-2856C4334E59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49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77F41-420E-4E87-B710-D50B5350D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Not very OO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86D84-F097-4833-A543-73FB17847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/>
              <a:t>Wrap in class (see MyArray.java)</a:t>
            </a:r>
          </a:p>
          <a:p>
            <a:endParaRPr lang="en-GB" sz="2800"/>
          </a:p>
          <a:p>
            <a:endParaRPr lang="en-GB" sz="2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298E19-A527-4C6D-8532-3C464B5B891E}"/>
              </a:ext>
            </a:extLst>
          </p:cNvPr>
          <p:cNvSpPr txBox="1"/>
          <p:nvPr/>
        </p:nvSpPr>
        <p:spPr>
          <a:xfrm>
            <a:off x="640442" y="2272053"/>
            <a:ext cx="8035472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GB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0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0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</a:t>
            </a:r>
            <a:r>
              <a:rPr lang="en-GB" sz="20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GB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GB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0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TODO code application logic here</a:t>
            </a:r>
            <a:endParaRPr lang="en-GB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0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GB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0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GB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2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0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GB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GB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</a:p>
          <a:p>
            <a:r>
              <a:rPr lang="en-GB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0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GB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n &lt;= </a:t>
            </a:r>
            <a:r>
              <a:rPr lang="en-GB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GB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n++) {</a:t>
            </a:r>
          </a:p>
          <a:p>
            <a:r>
              <a:rPr lang="en-GB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20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GB" sz="20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0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GB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(n, n * n);</a:t>
            </a:r>
          </a:p>
          <a:p>
            <a:r>
              <a:rPr lang="en-GB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GB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GB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0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GB" sz="20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0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GB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GB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99</a:t>
            </a:r>
            <a:r>
              <a:rPr lang="en-GB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GB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0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20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0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20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0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0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GB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GB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 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1E023A2-45B1-4874-859B-BCFB80AA98B6}"/>
              </a:ext>
            </a:extLst>
          </p:cNvPr>
          <p:cNvGrpSpPr/>
          <p:nvPr/>
        </p:nvGrpSpPr>
        <p:grpSpPr>
          <a:xfrm>
            <a:off x="5937249" y="2977116"/>
            <a:ext cx="4889648" cy="307286"/>
            <a:chOff x="5937249" y="2977116"/>
            <a:chExt cx="4889648" cy="307286"/>
          </a:xfrm>
        </p:grpSpPr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41E807DE-06B7-41A7-88AC-7794263E74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1345" y="2977116"/>
              <a:ext cx="4025552" cy="307286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6C2787"/>
              </a:solidFill>
              <a:prstDash val="solid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Create our new Array 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02A1CE6-1394-454B-BE20-FBB40CCD8D01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5937249" y="3130759"/>
              <a:ext cx="864096" cy="245"/>
            </a:xfrm>
            <a:prstGeom prst="straightConnector1">
              <a:avLst/>
            </a:prstGeom>
            <a:noFill/>
            <a:ln w="9525" cap="flat" cmpd="sng" algn="ctr">
              <a:solidFill>
                <a:srgbClr val="6C2787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4BD3D9B-84E3-4B35-9016-EAAA43FCD8AA}"/>
              </a:ext>
            </a:extLst>
          </p:cNvPr>
          <p:cNvGrpSpPr/>
          <p:nvPr/>
        </p:nvGrpSpPr>
        <p:grpSpPr>
          <a:xfrm>
            <a:off x="4772269" y="4623323"/>
            <a:ext cx="4889648" cy="738664"/>
            <a:chOff x="4772269" y="4623323"/>
            <a:chExt cx="4889648" cy="738664"/>
          </a:xfrm>
        </p:grpSpPr>
        <p:sp>
          <p:nvSpPr>
            <p:cNvPr id="8" name="TextBox 6">
              <a:extLst>
                <a:ext uri="{FF2B5EF4-FFF2-40B4-BE49-F238E27FC236}">
                  <a16:creationId xmlns:a16="http://schemas.microsoft.com/office/drawing/2014/main" id="{939B0738-BBC3-45D5-A1A7-B3E87677CF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6365" y="4623323"/>
              <a:ext cx="4025552" cy="73866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6C2787"/>
              </a:solidFill>
              <a:prstDash val="solid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Resizing of the array and copying data from old to new array is hidden from us - we just insert our data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967076A-6524-41D7-B50B-6BFA0695319B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4772269" y="4992655"/>
              <a:ext cx="864096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6C2787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</p:grp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8799FE82-1D3D-4A24-A073-498153A0D492}"/>
              </a:ext>
            </a:extLst>
          </p:cNvPr>
          <p:cNvSpPr txBox="1">
            <a:spLocks/>
          </p:cNvSpPr>
          <p:nvPr/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/>
              <a:t>Lecture: Collections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B979E86-4EF8-4ED0-B06F-8CBBBA812793}"/>
              </a:ext>
            </a:extLst>
          </p:cNvPr>
          <p:cNvSpPr txBox="1">
            <a:spLocks/>
          </p:cNvSpPr>
          <p:nvPr/>
        </p:nvSpPr>
        <p:spPr>
          <a:xfrm>
            <a:off x="11179628" y="6515099"/>
            <a:ext cx="683079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5BC3EEBC-8848-48BC-9E86-2856C4334E59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36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5E6D8-0B98-40D9-BB12-55EB986E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Java Collections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DDF9F-ACE3-4E84-8F20-C06AA839E7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Don’t reinvent the wheel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6E5A0-1290-4577-B794-ABA5708CAE49}"/>
              </a:ext>
            </a:extLst>
          </p:cNvPr>
          <p:cNvSpPr txBox="1">
            <a:spLocks/>
          </p:cNvSpPr>
          <p:nvPr/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/>
              <a:t>Lecture: Collections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8A6EA-CE51-41EE-9205-2481BAC6FDD1}"/>
              </a:ext>
            </a:extLst>
          </p:cNvPr>
          <p:cNvSpPr txBox="1">
            <a:spLocks/>
          </p:cNvSpPr>
          <p:nvPr/>
        </p:nvSpPr>
        <p:spPr>
          <a:xfrm>
            <a:off x="11179628" y="6515099"/>
            <a:ext cx="683079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5BC3EEBC-8848-48BC-9E86-2856C4334E59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0986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2EFE14-7A05-4B8A-B444-AC34FD014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Common data structures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917BCE-EDE2-4433-BBC6-839B86884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1" y="1397000"/>
            <a:ext cx="11478986" cy="4419158"/>
          </a:xfrm>
        </p:spPr>
        <p:txBody>
          <a:bodyPr>
            <a:spAutoFit/>
          </a:bodyPr>
          <a:lstStyle/>
          <a:p>
            <a:r>
              <a:rPr lang="en-GB" dirty="0"/>
              <a:t>Our </a:t>
            </a:r>
            <a:r>
              <a:rPr lang="en-GB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MyArray</a:t>
            </a:r>
            <a:r>
              <a:rPr lang="en-GB" dirty="0"/>
              <a:t> class was a useful programming exercise</a:t>
            </a:r>
          </a:p>
          <a:p>
            <a:pPr lvl="1"/>
            <a:r>
              <a:rPr lang="en-GB" sz="2800" dirty="0"/>
              <a:t>Typical of an Algorithms and Data Structures module</a:t>
            </a:r>
          </a:p>
          <a:p>
            <a:pPr lvl="1"/>
            <a:r>
              <a:rPr lang="en-GB" sz="2800" dirty="0"/>
              <a:t>Awareness of data structure and algorithm characteristics helps you select the right tool for the right job</a:t>
            </a:r>
          </a:p>
          <a:p>
            <a:r>
              <a:rPr lang="en-GB" dirty="0"/>
              <a:t>However, for everyday programming tasks we don’t have to write your own </a:t>
            </a:r>
            <a:r>
              <a:rPr lang="en-GB" dirty="0" err="1"/>
              <a:t>resizeable</a:t>
            </a:r>
            <a:r>
              <a:rPr lang="en-GB" dirty="0"/>
              <a:t> array code</a:t>
            </a:r>
          </a:p>
          <a:p>
            <a:pPr lvl="1"/>
            <a:r>
              <a:rPr lang="en-GB" sz="2800" dirty="0"/>
              <a:t>This would be inefficient use of your time</a:t>
            </a:r>
          </a:p>
          <a:p>
            <a:r>
              <a:rPr lang="en-GB" dirty="0"/>
              <a:t>The Java standard library has fully implemented, robust, and highly efficient implementation of common collection data structures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04AC44A-2A31-4C59-BA40-CDC71ACBA1F8}"/>
              </a:ext>
            </a:extLst>
          </p:cNvPr>
          <p:cNvSpPr txBox="1">
            <a:spLocks/>
          </p:cNvSpPr>
          <p:nvPr/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/>
              <a:t>Lecture: Collections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DA15A33-9330-4A18-8BB1-8D68DFA665EB}"/>
              </a:ext>
            </a:extLst>
          </p:cNvPr>
          <p:cNvSpPr txBox="1">
            <a:spLocks/>
          </p:cNvSpPr>
          <p:nvPr/>
        </p:nvSpPr>
        <p:spPr>
          <a:xfrm>
            <a:off x="11179628" y="6515099"/>
            <a:ext cx="683079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5BC3EEBC-8848-48BC-9E86-2856C4334E59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157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ED010-F419-4CF8-8F36-1447BF9BB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Question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5F7849-4837-472A-9019-FB23E7D6651C}"/>
              </a:ext>
            </a:extLst>
          </p:cNvPr>
          <p:cNvSpPr/>
          <p:nvPr/>
        </p:nvSpPr>
        <p:spPr>
          <a:xfrm>
            <a:off x="383719" y="1981200"/>
            <a:ext cx="11514367" cy="343988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GB" sz="4800" b="1"/>
              <a:t>Was the implementation steps of the MyArray insert method dependant on the data type being stored?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9F995-B92D-4578-99B3-2A2C2AFA1CD3}"/>
              </a:ext>
            </a:extLst>
          </p:cNvPr>
          <p:cNvSpPr txBox="1">
            <a:spLocks/>
          </p:cNvSpPr>
          <p:nvPr/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/>
              <a:t>Lecture: Collections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0DB1C-C86F-4E43-A6D4-C678079F1817}"/>
              </a:ext>
            </a:extLst>
          </p:cNvPr>
          <p:cNvSpPr txBox="1">
            <a:spLocks/>
          </p:cNvSpPr>
          <p:nvPr/>
        </p:nvSpPr>
        <p:spPr>
          <a:xfrm>
            <a:off x="11179628" y="6515099"/>
            <a:ext cx="683079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5BC3EEBC-8848-48BC-9E86-2856C4334E59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99386"/>
      </p:ext>
    </p:extLst>
  </p:cSld>
  <p:clrMapOvr>
    <a:masterClrMapping/>
  </p:clrMapOvr>
</p:sld>
</file>

<file path=ppt/theme/theme1.xml><?xml version="1.0" encoding="utf-8"?>
<a:theme xmlns:a="http://schemas.openxmlformats.org/drawingml/2006/main" name="SCEDT-THEME-2022-23">
  <a:themeElements>
    <a:clrScheme name="SCM Colours">
      <a:dk1>
        <a:sysClr val="windowText" lastClr="000000"/>
      </a:dk1>
      <a:lt1>
        <a:sysClr val="window" lastClr="FFFFFF"/>
      </a:lt1>
      <a:dk2>
        <a:srgbClr val="8970A9"/>
      </a:dk2>
      <a:lt2>
        <a:srgbClr val="BFBFBF"/>
      </a:lt2>
      <a:accent1>
        <a:srgbClr val="6C2787"/>
      </a:accent1>
      <a:accent2>
        <a:srgbClr val="F79646"/>
      </a:accent2>
      <a:accent3>
        <a:srgbClr val="9BBB59"/>
      </a:accent3>
      <a:accent4>
        <a:srgbClr val="C0504D"/>
      </a:accent4>
      <a:accent5>
        <a:srgbClr val="4F81BD"/>
      </a:accent5>
      <a:accent6>
        <a:srgbClr val="4BACC6"/>
      </a:accent6>
      <a:hlink>
        <a:srgbClr val="6C2787"/>
      </a:hlink>
      <a:folHlink>
        <a:srgbClr val="F79646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EDT-THEME-2022-23" id="{168A255B-BA53-44FE-8285-42F1F0233132}" vid="{3A601ABE-0887-4196-A6A1-D22C3B113E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2418</Words>
  <Application>Microsoft Office PowerPoint</Application>
  <PresentationFormat>Widescreen</PresentationFormat>
  <Paragraphs>452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Courier New</vt:lpstr>
      <vt:lpstr>SCEDT-THEME-2022-23</vt:lpstr>
      <vt:lpstr>Collections</vt:lpstr>
      <vt:lpstr>Problem: Insert an element into an full array</vt:lpstr>
      <vt:lpstr>Problem – Insert an element into a full array</vt:lpstr>
      <vt:lpstr>PowerPoint Presentation</vt:lpstr>
      <vt:lpstr>Example usage</vt:lpstr>
      <vt:lpstr>Not very OO</vt:lpstr>
      <vt:lpstr>Java Collections</vt:lpstr>
      <vt:lpstr>Common data structures</vt:lpstr>
      <vt:lpstr>Question</vt:lpstr>
      <vt:lpstr>Generics</vt:lpstr>
      <vt:lpstr>Collection Example - ArrayList</vt:lpstr>
      <vt:lpstr>Declaration of ArrayList</vt:lpstr>
      <vt:lpstr>Iterating of the ArrayList</vt:lpstr>
      <vt:lpstr>Primitive Types and Generics</vt:lpstr>
      <vt:lpstr>Primitive type “auto boxing”</vt:lpstr>
      <vt:lpstr>Primitive type “auto unboxing”</vt:lpstr>
      <vt:lpstr>ArrayList benefits</vt:lpstr>
      <vt:lpstr>Iterators</vt:lpstr>
      <vt:lpstr>ListIterator example</vt:lpstr>
      <vt:lpstr>Common algorithms</vt:lpstr>
      <vt:lpstr>Algorithms</vt:lpstr>
      <vt:lpstr>Examples</vt:lpstr>
      <vt:lpstr>Sort requires comparable objects</vt:lpstr>
      <vt:lpstr>Example: Book</vt:lpstr>
      <vt:lpstr>PowerPoint Presentation</vt:lpstr>
      <vt:lpstr>Stacks</vt:lpstr>
      <vt:lpstr>Stacks - Last-in, First-out (LIFO)</vt:lpstr>
      <vt:lpstr>Stack illustration</vt:lpstr>
      <vt:lpstr>PowerPoint Presentation</vt:lpstr>
      <vt:lpstr>Another stack example</vt:lpstr>
      <vt:lpstr>Balanced brackets problem</vt:lpstr>
      <vt:lpstr>[ hello ( world &lt; ! &gt; ) ]</vt:lpstr>
      <vt:lpstr>[ hello ( world &lt; ! &gt; ) )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</dc:title>
  <dc:creator>u0000877</dc:creator>
  <cp:lastModifiedBy>Mead, Steven</cp:lastModifiedBy>
  <cp:revision>1</cp:revision>
  <cp:lastPrinted>2013-01-22T10:38:16Z</cp:lastPrinted>
  <dcterms:created xsi:type="dcterms:W3CDTF">2009-10-07T08:15:37Z</dcterms:created>
  <dcterms:modified xsi:type="dcterms:W3CDTF">2022-11-21T11:43:37Z</dcterms:modified>
</cp:coreProperties>
</file>