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5" r:id="rId5"/>
    <p:sldMasterId id="2147483681" r:id="rId6"/>
    <p:sldMasterId id="2147483678" r:id="rId7"/>
    <p:sldMasterId id="2147483691" r:id="rId8"/>
  </p:sldMasterIdLst>
  <p:notesMasterIdLst>
    <p:notesMasterId r:id="rId56"/>
  </p:notesMasterIdLst>
  <p:sldIdLst>
    <p:sldId id="256" r:id="rId9"/>
    <p:sldId id="271" r:id="rId10"/>
    <p:sldId id="279" r:id="rId11"/>
    <p:sldId id="499" r:id="rId12"/>
    <p:sldId id="361" r:id="rId13"/>
    <p:sldId id="360" r:id="rId14"/>
    <p:sldId id="274" r:id="rId15"/>
    <p:sldId id="277" r:id="rId16"/>
    <p:sldId id="280" r:id="rId17"/>
    <p:sldId id="364" r:id="rId18"/>
    <p:sldId id="501" r:id="rId19"/>
    <p:sldId id="278" r:id="rId20"/>
    <p:sldId id="362" r:id="rId21"/>
    <p:sldId id="366" r:id="rId22"/>
    <p:sldId id="372" r:id="rId23"/>
    <p:sldId id="367" r:id="rId24"/>
    <p:sldId id="409" r:id="rId25"/>
    <p:sldId id="368" r:id="rId26"/>
    <p:sldId id="472" r:id="rId27"/>
    <p:sldId id="416" r:id="rId28"/>
    <p:sldId id="417" r:id="rId29"/>
    <p:sldId id="471" r:id="rId30"/>
    <p:sldId id="404" r:id="rId31"/>
    <p:sldId id="418" r:id="rId32"/>
    <p:sldId id="503" r:id="rId33"/>
    <p:sldId id="411" r:id="rId34"/>
    <p:sldId id="413" r:id="rId35"/>
    <p:sldId id="415" r:id="rId36"/>
    <p:sldId id="423" r:id="rId37"/>
    <p:sldId id="446" r:id="rId38"/>
    <p:sldId id="414" r:id="rId39"/>
    <p:sldId id="473" r:id="rId40"/>
    <p:sldId id="474" r:id="rId41"/>
    <p:sldId id="504" r:id="rId42"/>
    <p:sldId id="483" r:id="rId43"/>
    <p:sldId id="477" r:id="rId44"/>
    <p:sldId id="478" r:id="rId45"/>
    <p:sldId id="479" r:id="rId46"/>
    <p:sldId id="480" r:id="rId47"/>
    <p:sldId id="481" r:id="rId48"/>
    <p:sldId id="475" r:id="rId49"/>
    <p:sldId id="486" r:id="rId50"/>
    <p:sldId id="484" r:id="rId51"/>
    <p:sldId id="485" r:id="rId52"/>
    <p:sldId id="401" r:id="rId53"/>
    <p:sldId id="476" r:id="rId54"/>
    <p:sldId id="451" r:id="rId5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583"/>
    <a:srgbClr val="6C2686"/>
    <a:srgbClr val="F67F21"/>
    <a:srgbClr val="7B704F"/>
    <a:srgbClr val="08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F2FB-AB81-4D38-8915-17EF02B6AA3F}" v="1" dt="2023-01-25T18:22:42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3907" autoAdjust="0"/>
  </p:normalViewPr>
  <p:slideViewPr>
    <p:cSldViewPr snapToGrid="0" snapToObjects="1">
      <p:cViewPr varScale="1">
        <p:scale>
          <a:sx n="120" d="100"/>
          <a:sy n="120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F013F793-CC48-43F5-8B35-33912A870887}"/>
    <pc:docChg chg="custSel addSld delSld modSld sldOrd">
      <pc:chgData name="Occhipinti, Annalisa" userId="a66fcd2b-4181-400a-8ca1-7fdb013d8d8c" providerId="ADAL" clId="{F013F793-CC48-43F5-8B35-33912A870887}" dt="2022-01-24T15:48:45.656" v="167" actId="729"/>
      <pc:docMkLst>
        <pc:docMk/>
      </pc:docMkLst>
      <pc:sldChg chg="del">
        <pc:chgData name="Occhipinti, Annalisa" userId="a66fcd2b-4181-400a-8ca1-7fdb013d8d8c" providerId="ADAL" clId="{F013F793-CC48-43F5-8B35-33912A870887}" dt="2022-01-24T15:19:26.488" v="34" actId="47"/>
        <pc:sldMkLst>
          <pc:docMk/>
          <pc:sldMk cId="3872136957" sldId="273"/>
        </pc:sldMkLst>
      </pc:sldChg>
      <pc:sldChg chg="modSp mod">
        <pc:chgData name="Occhipinti, Annalisa" userId="a66fcd2b-4181-400a-8ca1-7fdb013d8d8c" providerId="ADAL" clId="{F013F793-CC48-43F5-8B35-33912A870887}" dt="2022-01-24T15:27:05.748" v="166" actId="20577"/>
        <pc:sldMkLst>
          <pc:docMk/>
          <pc:sldMk cId="2346591898" sldId="274"/>
        </pc:sldMkLst>
        <pc:spChg chg="mod">
          <ac:chgData name="Occhipinti, Annalisa" userId="a66fcd2b-4181-400a-8ca1-7fdb013d8d8c" providerId="ADAL" clId="{F013F793-CC48-43F5-8B35-33912A870887}" dt="2022-01-24T15:27:05.748" v="166" actId="20577"/>
          <ac:spMkLst>
            <pc:docMk/>
            <pc:sldMk cId="2346591898" sldId="274"/>
            <ac:spMk id="4" creationId="{00000000-0000-0000-0000-000000000000}"/>
          </ac:spMkLst>
        </pc:spChg>
      </pc:sldChg>
      <pc:sldChg chg="modSp mod">
        <pc:chgData name="Occhipinti, Annalisa" userId="a66fcd2b-4181-400a-8ca1-7fdb013d8d8c" providerId="ADAL" clId="{F013F793-CC48-43F5-8B35-33912A870887}" dt="2022-01-24T15:11:58.020" v="8" actId="20577"/>
        <pc:sldMkLst>
          <pc:docMk/>
          <pc:sldMk cId="4259818918" sldId="361"/>
        </pc:sldMkLst>
        <pc:graphicFrameChg chg="modGraphic">
          <ac:chgData name="Occhipinti, Annalisa" userId="a66fcd2b-4181-400a-8ca1-7fdb013d8d8c" providerId="ADAL" clId="{F013F793-CC48-43F5-8B35-33912A870887}" dt="2022-01-24T15:11:58.020" v="8" actId="20577"/>
          <ac:graphicFrameMkLst>
            <pc:docMk/>
            <pc:sldMk cId="4259818918" sldId="361"/>
            <ac:graphicFrameMk id="6" creationId="{00000000-0000-0000-0000-000000000000}"/>
          </ac:graphicFrameMkLst>
        </pc:graphicFrameChg>
      </pc:sldChg>
      <pc:sldChg chg="modAnim">
        <pc:chgData name="Occhipinti, Annalisa" userId="a66fcd2b-4181-400a-8ca1-7fdb013d8d8c" providerId="ADAL" clId="{F013F793-CC48-43F5-8B35-33912A870887}" dt="2022-01-24T15:14:07.914" v="9"/>
        <pc:sldMkLst>
          <pc:docMk/>
          <pc:sldMk cId="3814255097" sldId="401"/>
        </pc:sldMkLst>
      </pc:sldChg>
      <pc:sldChg chg="addSp delSp modSp mod ord">
        <pc:chgData name="Occhipinti, Annalisa" userId="a66fcd2b-4181-400a-8ca1-7fdb013d8d8c" providerId="ADAL" clId="{F013F793-CC48-43F5-8B35-33912A870887}" dt="2022-01-24T15:22:39.002" v="54"/>
        <pc:sldMkLst>
          <pc:docMk/>
          <pc:sldMk cId="1401966639" sldId="418"/>
        </pc:sldMkLst>
        <pc:spChg chg="del">
          <ac:chgData name="Occhipinti, Annalisa" userId="a66fcd2b-4181-400a-8ca1-7fdb013d8d8c" providerId="ADAL" clId="{F013F793-CC48-43F5-8B35-33912A870887}" dt="2022-01-24T15:21:55.461" v="40"/>
          <ac:spMkLst>
            <pc:docMk/>
            <pc:sldMk cId="1401966639" sldId="418"/>
            <ac:spMk id="2" creationId="{00000000-0000-0000-0000-000000000000}"/>
          </ac:spMkLst>
        </pc:spChg>
        <pc:spChg chg="add mod">
          <ac:chgData name="Occhipinti, Annalisa" userId="a66fcd2b-4181-400a-8ca1-7fdb013d8d8c" providerId="ADAL" clId="{F013F793-CC48-43F5-8B35-33912A870887}" dt="2022-01-24T15:22:06.726" v="52" actId="27636"/>
          <ac:spMkLst>
            <pc:docMk/>
            <pc:sldMk cId="1401966639" sldId="418"/>
            <ac:spMk id="7" creationId="{1E814F17-1DF2-421E-B25A-A63C642E6355}"/>
          </ac:spMkLst>
        </pc:spChg>
        <pc:picChg chg="mod">
          <ac:chgData name="Occhipinti, Annalisa" userId="a66fcd2b-4181-400a-8ca1-7fdb013d8d8c" providerId="ADAL" clId="{F013F793-CC48-43F5-8B35-33912A870887}" dt="2022-01-24T15:21:54.354" v="39" actId="1076"/>
          <ac:picMkLst>
            <pc:docMk/>
            <pc:sldMk cId="1401966639" sldId="418"/>
            <ac:picMk id="6" creationId="{00000000-0000-0000-0000-000000000000}"/>
          </ac:picMkLst>
        </pc:picChg>
      </pc:sldChg>
      <pc:sldChg chg="addSp delSp modSp del mod">
        <pc:chgData name="Occhipinti, Annalisa" userId="a66fcd2b-4181-400a-8ca1-7fdb013d8d8c" providerId="ADAL" clId="{F013F793-CC48-43F5-8B35-33912A870887}" dt="2022-01-24T15:21:48.496" v="37" actId="47"/>
        <pc:sldMkLst>
          <pc:docMk/>
          <pc:sldMk cId="1341613733" sldId="419"/>
        </pc:sldMkLst>
        <pc:spChg chg="del">
          <ac:chgData name="Occhipinti, Annalisa" userId="a66fcd2b-4181-400a-8ca1-7fdb013d8d8c" providerId="ADAL" clId="{F013F793-CC48-43F5-8B35-33912A870887}" dt="2022-01-24T15:21:47.236" v="36" actId="21"/>
          <ac:spMkLst>
            <pc:docMk/>
            <pc:sldMk cId="1341613733" sldId="419"/>
            <ac:spMk id="2" creationId="{00000000-0000-0000-0000-000000000000}"/>
          </ac:spMkLst>
        </pc:spChg>
        <pc:spChg chg="add mod">
          <ac:chgData name="Occhipinti, Annalisa" userId="a66fcd2b-4181-400a-8ca1-7fdb013d8d8c" providerId="ADAL" clId="{F013F793-CC48-43F5-8B35-33912A870887}" dt="2022-01-24T15:21:47.236" v="36" actId="21"/>
          <ac:spMkLst>
            <pc:docMk/>
            <pc:sldMk cId="1341613733" sldId="419"/>
            <ac:spMk id="8" creationId="{44AFFD1C-8953-45CA-A55A-AA79B7216D62}"/>
          </ac:spMkLst>
        </pc:spChg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1293660908" sldId="475"/>
        </pc:sldMkLst>
      </pc:sldChg>
      <pc:sldChg chg="mod ord modShow">
        <pc:chgData name="Occhipinti, Annalisa" userId="a66fcd2b-4181-400a-8ca1-7fdb013d8d8c" providerId="ADAL" clId="{F013F793-CC48-43F5-8B35-33912A870887}" dt="2022-01-24T15:24:40.713" v="85" actId="729"/>
        <pc:sldMkLst>
          <pc:docMk/>
          <pc:sldMk cId="4030037675" sldId="476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1927792250" sldId="477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524637553" sldId="478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3420178666" sldId="479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70054342" sldId="480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3592132126" sldId="481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484022284" sldId="483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3130515396" sldId="484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1089611768" sldId="485"/>
        </pc:sldMkLst>
      </pc:sldChg>
      <pc:sldChg chg="mod modShow">
        <pc:chgData name="Occhipinti, Annalisa" userId="a66fcd2b-4181-400a-8ca1-7fdb013d8d8c" providerId="ADAL" clId="{F013F793-CC48-43F5-8B35-33912A870887}" dt="2022-01-24T15:48:45.656" v="167" actId="729"/>
        <pc:sldMkLst>
          <pc:docMk/>
          <pc:sldMk cId="3444887603" sldId="486"/>
        </pc:sldMkLst>
      </pc:sldChg>
      <pc:sldChg chg="addSp modSp mod ord">
        <pc:chgData name="Occhipinti, Annalisa" userId="a66fcd2b-4181-400a-8ca1-7fdb013d8d8c" providerId="ADAL" clId="{F013F793-CC48-43F5-8B35-33912A870887}" dt="2022-01-24T15:19:01.086" v="33"/>
        <pc:sldMkLst>
          <pc:docMk/>
          <pc:sldMk cId="4132349237" sldId="499"/>
        </pc:sldMkLst>
        <pc:spChg chg="add mod">
          <ac:chgData name="Occhipinti, Annalisa" userId="a66fcd2b-4181-400a-8ca1-7fdb013d8d8c" providerId="ADAL" clId="{F013F793-CC48-43F5-8B35-33912A870887}" dt="2022-01-24T15:18:05.358" v="29" actId="1037"/>
          <ac:spMkLst>
            <pc:docMk/>
            <pc:sldMk cId="4132349237" sldId="499"/>
            <ac:spMk id="7" creationId="{8CBDB1CD-96FB-4BEC-B97A-814D9839919A}"/>
          </ac:spMkLst>
        </pc:spChg>
        <pc:spChg chg="add mod">
          <ac:chgData name="Occhipinti, Annalisa" userId="a66fcd2b-4181-400a-8ca1-7fdb013d8d8c" providerId="ADAL" clId="{F013F793-CC48-43F5-8B35-33912A870887}" dt="2022-01-24T15:18:10.267" v="31" actId="1076"/>
          <ac:spMkLst>
            <pc:docMk/>
            <pc:sldMk cId="4132349237" sldId="499"/>
            <ac:spMk id="9" creationId="{B3C61A55-A314-4DDE-9225-30E3E906D95E}"/>
          </ac:spMkLst>
        </pc:spChg>
      </pc:sldChg>
      <pc:sldChg chg="modSp mod">
        <pc:chgData name="Occhipinti, Annalisa" userId="a66fcd2b-4181-400a-8ca1-7fdb013d8d8c" providerId="ADAL" clId="{F013F793-CC48-43F5-8B35-33912A870887}" dt="2022-01-24T15:23:17.060" v="82" actId="20577"/>
        <pc:sldMkLst>
          <pc:docMk/>
          <pc:sldMk cId="2571971470" sldId="503"/>
        </pc:sldMkLst>
        <pc:spChg chg="mod">
          <ac:chgData name="Occhipinti, Annalisa" userId="a66fcd2b-4181-400a-8ca1-7fdb013d8d8c" providerId="ADAL" clId="{F013F793-CC48-43F5-8B35-33912A870887}" dt="2022-01-24T15:23:17.060" v="82" actId="20577"/>
          <ac:spMkLst>
            <pc:docMk/>
            <pc:sldMk cId="2571971470" sldId="503"/>
            <ac:spMk id="3" creationId="{00000000-0000-0000-0000-000000000000}"/>
          </ac:spMkLst>
        </pc:spChg>
      </pc:sldChg>
      <pc:sldChg chg="add del">
        <pc:chgData name="Occhipinti, Annalisa" userId="a66fcd2b-4181-400a-8ca1-7fdb013d8d8c" providerId="ADAL" clId="{F013F793-CC48-43F5-8B35-33912A870887}" dt="2022-01-24T15:26:48.003" v="87" actId="47"/>
        <pc:sldMkLst>
          <pc:docMk/>
          <pc:sldMk cId="1910410848" sldId="505"/>
        </pc:sldMkLst>
      </pc:sldChg>
      <pc:sldChg chg="del">
        <pc:chgData name="Occhipinti, Annalisa" userId="a66fcd2b-4181-400a-8ca1-7fdb013d8d8c" providerId="ADAL" clId="{F013F793-CC48-43F5-8B35-33912A870887}" dt="2022-01-24T15:19:30.451" v="35" actId="47"/>
        <pc:sldMkLst>
          <pc:docMk/>
          <pc:sldMk cId="3524391043" sldId="505"/>
        </pc:sldMkLst>
      </pc:sldChg>
    </pc:docChg>
  </pc:docChgLst>
  <pc:docChgLst>
    <pc:chgData name="Occhipinti, Annalisa" userId="a66fcd2b-4181-400a-8ca1-7fdb013d8d8c" providerId="ADAL" clId="{DD51F2FB-AB81-4D38-8915-17EF02B6AA3F}"/>
    <pc:docChg chg="undo custSel modSld">
      <pc:chgData name="Occhipinti, Annalisa" userId="a66fcd2b-4181-400a-8ca1-7fdb013d8d8c" providerId="ADAL" clId="{DD51F2FB-AB81-4D38-8915-17EF02B6AA3F}" dt="2023-01-25T18:24:17.433" v="62" actId="20577"/>
      <pc:docMkLst>
        <pc:docMk/>
      </pc:docMkLst>
      <pc:sldChg chg="modSp">
        <pc:chgData name="Occhipinti, Annalisa" userId="a66fcd2b-4181-400a-8ca1-7fdb013d8d8c" providerId="ADAL" clId="{DD51F2FB-AB81-4D38-8915-17EF02B6AA3F}" dt="2023-01-25T18:22:42.165" v="3" actId="20577"/>
        <pc:sldMkLst>
          <pc:docMk/>
          <pc:sldMk cId="2562719354" sldId="271"/>
        </pc:sldMkLst>
        <pc:spChg chg="mod">
          <ac:chgData name="Occhipinti, Annalisa" userId="a66fcd2b-4181-400a-8ca1-7fdb013d8d8c" providerId="ADAL" clId="{DD51F2FB-AB81-4D38-8915-17EF02B6AA3F}" dt="2023-01-25T18:22:42.165" v="3" actId="20577"/>
          <ac:spMkLst>
            <pc:docMk/>
            <pc:sldMk cId="2562719354" sldId="271"/>
            <ac:spMk id="4" creationId="{00000000-0000-0000-0000-000000000000}"/>
          </ac:spMkLst>
        </pc:spChg>
      </pc:sldChg>
      <pc:sldChg chg="modSp mod">
        <pc:chgData name="Occhipinti, Annalisa" userId="a66fcd2b-4181-400a-8ca1-7fdb013d8d8c" providerId="ADAL" clId="{DD51F2FB-AB81-4D38-8915-17EF02B6AA3F}" dt="2023-01-25T18:23:23.371" v="11" actId="20577"/>
        <pc:sldMkLst>
          <pc:docMk/>
          <pc:sldMk cId="2346591898" sldId="274"/>
        </pc:sldMkLst>
        <pc:spChg chg="mod">
          <ac:chgData name="Occhipinti, Annalisa" userId="a66fcd2b-4181-400a-8ca1-7fdb013d8d8c" providerId="ADAL" clId="{DD51F2FB-AB81-4D38-8915-17EF02B6AA3F}" dt="2023-01-25T18:23:23.371" v="11" actId="20577"/>
          <ac:spMkLst>
            <pc:docMk/>
            <pc:sldMk cId="2346591898" sldId="274"/>
            <ac:spMk id="4" creationId="{00000000-0000-0000-0000-000000000000}"/>
          </ac:spMkLst>
        </pc:spChg>
      </pc:sldChg>
      <pc:sldChg chg="addSp delSp modSp mod">
        <pc:chgData name="Occhipinti, Annalisa" userId="a66fcd2b-4181-400a-8ca1-7fdb013d8d8c" providerId="ADAL" clId="{DD51F2FB-AB81-4D38-8915-17EF02B6AA3F}" dt="2023-01-25T18:23:44.253" v="14" actId="2165"/>
        <pc:sldMkLst>
          <pc:docMk/>
          <pc:sldMk cId="1602459583" sldId="277"/>
        </pc:sldMkLst>
        <pc:spChg chg="add del mod">
          <ac:chgData name="Occhipinti, Annalisa" userId="a66fcd2b-4181-400a-8ca1-7fdb013d8d8c" providerId="ADAL" clId="{DD51F2FB-AB81-4D38-8915-17EF02B6AA3F}" dt="2023-01-25T18:23:34.117" v="13" actId="478"/>
          <ac:spMkLst>
            <pc:docMk/>
            <pc:sldMk cId="1602459583" sldId="277"/>
            <ac:spMk id="6" creationId="{727FADF3-EDB1-1303-529C-05E7D05EB07F}"/>
          </ac:spMkLst>
        </pc:spChg>
        <pc:graphicFrameChg chg="add del modGraphic">
          <ac:chgData name="Occhipinti, Annalisa" userId="a66fcd2b-4181-400a-8ca1-7fdb013d8d8c" providerId="ADAL" clId="{DD51F2FB-AB81-4D38-8915-17EF02B6AA3F}" dt="2023-01-25T18:23:44.253" v="14" actId="2165"/>
          <ac:graphicFrameMkLst>
            <pc:docMk/>
            <pc:sldMk cId="1602459583" sldId="277"/>
            <ac:graphicFrameMk id="7" creationId="{00000000-0000-0000-0000-000000000000}"/>
          </ac:graphicFrameMkLst>
        </pc:graphicFrameChg>
      </pc:sldChg>
      <pc:sldChg chg="delSp mod">
        <pc:chgData name="Occhipinti, Annalisa" userId="a66fcd2b-4181-400a-8ca1-7fdb013d8d8c" providerId="ADAL" clId="{DD51F2FB-AB81-4D38-8915-17EF02B6AA3F}" dt="2023-01-25T18:22:16.993" v="2" actId="478"/>
        <pc:sldMkLst>
          <pc:docMk/>
          <pc:sldMk cId="4132349237" sldId="499"/>
        </pc:sldMkLst>
        <pc:spChg chg="del">
          <ac:chgData name="Occhipinti, Annalisa" userId="a66fcd2b-4181-400a-8ca1-7fdb013d8d8c" providerId="ADAL" clId="{DD51F2FB-AB81-4D38-8915-17EF02B6AA3F}" dt="2023-01-25T18:22:16.993" v="2" actId="478"/>
          <ac:spMkLst>
            <pc:docMk/>
            <pc:sldMk cId="4132349237" sldId="499"/>
            <ac:spMk id="7" creationId="{8CBDB1CD-96FB-4BEC-B97A-814D9839919A}"/>
          </ac:spMkLst>
        </pc:spChg>
        <pc:spChg chg="del">
          <ac:chgData name="Occhipinti, Annalisa" userId="a66fcd2b-4181-400a-8ca1-7fdb013d8d8c" providerId="ADAL" clId="{DD51F2FB-AB81-4D38-8915-17EF02B6AA3F}" dt="2023-01-25T18:22:15.922" v="1" actId="478"/>
          <ac:spMkLst>
            <pc:docMk/>
            <pc:sldMk cId="4132349237" sldId="499"/>
            <ac:spMk id="9" creationId="{B3C61A55-A314-4DDE-9225-30E3E906D95E}"/>
          </ac:spMkLst>
        </pc:spChg>
        <pc:picChg chg="del">
          <ac:chgData name="Occhipinti, Annalisa" userId="a66fcd2b-4181-400a-8ca1-7fdb013d8d8c" providerId="ADAL" clId="{DD51F2FB-AB81-4D38-8915-17EF02B6AA3F}" dt="2023-01-25T18:22:13.940" v="0" actId="478"/>
          <ac:picMkLst>
            <pc:docMk/>
            <pc:sldMk cId="4132349237" sldId="499"/>
            <ac:picMk id="8" creationId="{438663A1-08C3-4801-A82F-FC7E736CC6F3}"/>
          </ac:picMkLst>
        </pc:picChg>
      </pc:sldChg>
      <pc:sldChg chg="modSp mod">
        <pc:chgData name="Occhipinti, Annalisa" userId="a66fcd2b-4181-400a-8ca1-7fdb013d8d8c" providerId="ADAL" clId="{DD51F2FB-AB81-4D38-8915-17EF02B6AA3F}" dt="2023-01-25T18:24:17.433" v="62" actId="20577"/>
        <pc:sldMkLst>
          <pc:docMk/>
          <pc:sldMk cId="1226494921" sldId="501"/>
        </pc:sldMkLst>
        <pc:spChg chg="mod">
          <ac:chgData name="Occhipinti, Annalisa" userId="a66fcd2b-4181-400a-8ca1-7fdb013d8d8c" providerId="ADAL" clId="{DD51F2FB-AB81-4D38-8915-17EF02B6AA3F}" dt="2023-01-25T18:24:17.433" v="62" actId="20577"/>
          <ac:spMkLst>
            <pc:docMk/>
            <pc:sldMk cId="1226494921" sldId="501"/>
            <ac:spMk id="6" creationId="{D54015C9-386D-4DCA-97BB-BE5AFFB637EA}"/>
          </ac:spMkLst>
        </pc:spChg>
      </pc:sldChg>
    </pc:docChg>
  </pc:docChgLst>
  <pc:docChgLst>
    <pc:chgData name="Occhipinti, Annalisa" userId="a66fcd2b-4181-400a-8ca1-7fdb013d8d8c" providerId="ADAL" clId="{F2225A2B-2969-4DDE-A2B8-CD3C716ABF4D}"/>
    <pc:docChg chg="custSel modSld">
      <pc:chgData name="Occhipinti, Annalisa" userId="a66fcd2b-4181-400a-8ca1-7fdb013d8d8c" providerId="ADAL" clId="{F2225A2B-2969-4DDE-A2B8-CD3C716ABF4D}" dt="2022-01-18T15:51:05.805" v="14" actId="20577"/>
      <pc:docMkLst>
        <pc:docMk/>
      </pc:docMkLst>
      <pc:sldChg chg="modSp modAnim">
        <pc:chgData name="Occhipinti, Annalisa" userId="a66fcd2b-4181-400a-8ca1-7fdb013d8d8c" providerId="ADAL" clId="{F2225A2B-2969-4DDE-A2B8-CD3C716ABF4D}" dt="2022-01-18T14:46:52.823" v="4" actId="20577"/>
        <pc:sldMkLst>
          <pc:docMk/>
          <pc:sldMk cId="2093069917" sldId="415"/>
        </pc:sldMkLst>
        <pc:spChg chg="mod">
          <ac:chgData name="Occhipinti, Annalisa" userId="a66fcd2b-4181-400a-8ca1-7fdb013d8d8c" providerId="ADAL" clId="{F2225A2B-2969-4DDE-A2B8-CD3C716ABF4D}" dt="2022-01-18T14:46:52.823" v="4" actId="20577"/>
          <ac:spMkLst>
            <pc:docMk/>
            <pc:sldMk cId="2093069917" sldId="415"/>
            <ac:spMk id="60419" creationId="{00000000-0000-0000-0000-000000000000}"/>
          </ac:spMkLst>
        </pc:spChg>
      </pc:sldChg>
      <pc:sldChg chg="addSp delSp modSp mod">
        <pc:chgData name="Occhipinti, Annalisa" userId="a66fcd2b-4181-400a-8ca1-7fdb013d8d8c" providerId="ADAL" clId="{F2225A2B-2969-4DDE-A2B8-CD3C716ABF4D}" dt="2022-01-18T14:23:25.977" v="3" actId="20577"/>
        <pc:sldMkLst>
          <pc:docMk/>
          <pc:sldMk cId="4132349237" sldId="499"/>
        </pc:sldMkLst>
        <pc:spChg chg="mod">
          <ac:chgData name="Occhipinti, Annalisa" userId="a66fcd2b-4181-400a-8ca1-7fdb013d8d8c" providerId="ADAL" clId="{F2225A2B-2969-4DDE-A2B8-CD3C716ABF4D}" dt="2022-01-18T14:23:25.977" v="3" actId="20577"/>
          <ac:spMkLst>
            <pc:docMk/>
            <pc:sldMk cId="4132349237" sldId="499"/>
            <ac:spMk id="2" creationId="{00000000-0000-0000-0000-000000000000}"/>
          </ac:spMkLst>
        </pc:spChg>
        <pc:picChg chg="del">
          <ac:chgData name="Occhipinti, Annalisa" userId="a66fcd2b-4181-400a-8ca1-7fdb013d8d8c" providerId="ADAL" clId="{F2225A2B-2969-4DDE-A2B8-CD3C716ABF4D}" dt="2022-01-18T14:22:43.036" v="0" actId="478"/>
          <ac:picMkLst>
            <pc:docMk/>
            <pc:sldMk cId="4132349237" sldId="499"/>
            <ac:picMk id="6" creationId="{E48CE87D-4A9C-4C96-B487-26741FD691CD}"/>
          </ac:picMkLst>
        </pc:picChg>
        <pc:picChg chg="add mod">
          <ac:chgData name="Occhipinti, Annalisa" userId="a66fcd2b-4181-400a-8ca1-7fdb013d8d8c" providerId="ADAL" clId="{F2225A2B-2969-4DDE-A2B8-CD3C716ABF4D}" dt="2022-01-18T14:23:22.499" v="2" actId="1076"/>
          <ac:picMkLst>
            <pc:docMk/>
            <pc:sldMk cId="4132349237" sldId="499"/>
            <ac:picMk id="8" creationId="{438663A1-08C3-4801-A82F-FC7E736CC6F3}"/>
          </ac:picMkLst>
        </pc:picChg>
      </pc:sldChg>
      <pc:sldChg chg="addSp delSp modSp mod">
        <pc:chgData name="Occhipinti, Annalisa" userId="a66fcd2b-4181-400a-8ca1-7fdb013d8d8c" providerId="ADAL" clId="{F2225A2B-2969-4DDE-A2B8-CD3C716ABF4D}" dt="2022-01-18T15:51:05.805" v="14" actId="20577"/>
        <pc:sldMkLst>
          <pc:docMk/>
          <pc:sldMk cId="2777284455" sldId="504"/>
        </pc:sldMkLst>
        <pc:spChg chg="mod">
          <ac:chgData name="Occhipinti, Annalisa" userId="a66fcd2b-4181-400a-8ca1-7fdb013d8d8c" providerId="ADAL" clId="{F2225A2B-2969-4DDE-A2B8-CD3C716ABF4D}" dt="2022-01-18T15:51:05.805" v="14" actId="20577"/>
          <ac:spMkLst>
            <pc:docMk/>
            <pc:sldMk cId="2777284455" sldId="504"/>
            <ac:spMk id="4" creationId="{B6E80ACA-4E47-4955-A001-EAC306921B12}"/>
          </ac:spMkLst>
        </pc:spChg>
        <pc:picChg chg="del">
          <ac:chgData name="Occhipinti, Annalisa" userId="a66fcd2b-4181-400a-8ca1-7fdb013d8d8c" providerId="ADAL" clId="{F2225A2B-2969-4DDE-A2B8-CD3C716ABF4D}" dt="2022-01-18T15:51:00.644" v="6" actId="478"/>
          <ac:picMkLst>
            <pc:docMk/>
            <pc:sldMk cId="2777284455" sldId="504"/>
            <ac:picMk id="6" creationId="{55747E36-B9EA-4579-9C02-1E172B86C236}"/>
          </ac:picMkLst>
        </pc:picChg>
        <pc:picChg chg="add mod">
          <ac:chgData name="Occhipinti, Annalisa" userId="a66fcd2b-4181-400a-8ca1-7fdb013d8d8c" providerId="ADAL" clId="{F2225A2B-2969-4DDE-A2B8-CD3C716ABF4D}" dt="2022-01-18T15:51:02.081" v="7" actId="1076"/>
          <ac:picMkLst>
            <pc:docMk/>
            <pc:sldMk cId="2777284455" sldId="504"/>
            <ac:picMk id="8" creationId="{00CAAD36-3E03-46BB-B141-FDE48902ED71}"/>
          </ac:picMkLst>
        </pc:picChg>
      </pc:sldChg>
    </pc:docChg>
  </pc:docChgLst>
  <pc:docChgLst>
    <pc:chgData name="Occhipinti, Annalisa" userId="a66fcd2b-4181-400a-8ca1-7fdb013d8d8c" providerId="ADAL" clId="{C129F04F-E7D7-4B77-870D-37F7450394D8}"/>
    <pc:docChg chg="undo custSel addSld delSld modSld sldOrd">
      <pc:chgData name="Occhipinti, Annalisa" userId="a66fcd2b-4181-400a-8ca1-7fdb013d8d8c" providerId="ADAL" clId="{C129F04F-E7D7-4B77-870D-37F7450394D8}" dt="2019-10-25T20:01:48.762" v="1886" actId="20577"/>
      <pc:docMkLst>
        <pc:docMk/>
      </pc:docMkLst>
      <pc:sldChg chg="delSp modSp">
        <pc:chgData name="Occhipinti, Annalisa" userId="a66fcd2b-4181-400a-8ca1-7fdb013d8d8c" providerId="ADAL" clId="{C129F04F-E7D7-4B77-870D-37F7450394D8}" dt="2019-10-25T19:23:30.917" v="14" actId="478"/>
        <pc:sldMkLst>
          <pc:docMk/>
          <pc:sldMk cId="1149176039" sldId="256"/>
        </pc:sldMkLst>
        <pc:spChg chg="mod">
          <ac:chgData name="Occhipinti, Annalisa" userId="a66fcd2b-4181-400a-8ca1-7fdb013d8d8c" providerId="ADAL" clId="{C129F04F-E7D7-4B77-870D-37F7450394D8}" dt="2019-10-25T19:23:29.027" v="13" actId="20577"/>
          <ac:spMkLst>
            <pc:docMk/>
            <pc:sldMk cId="1149176039" sldId="256"/>
            <ac:spMk id="4" creationId="{00000000-0000-0000-0000-000000000000}"/>
          </ac:spMkLst>
        </pc:spChg>
        <pc:spChg chg="del">
          <ac:chgData name="Occhipinti, Annalisa" userId="a66fcd2b-4181-400a-8ca1-7fdb013d8d8c" providerId="ADAL" clId="{C129F04F-E7D7-4B77-870D-37F7450394D8}" dt="2019-10-25T19:23:30.917" v="14" actId="478"/>
          <ac:spMkLst>
            <pc:docMk/>
            <pc:sldMk cId="1149176039" sldId="256"/>
            <ac:spMk id="13" creationId="{00000000-0000-0000-0000-000000000000}"/>
          </ac:spMkLst>
        </pc:spChg>
      </pc:sldChg>
      <pc:sldChg chg="modSp">
        <pc:chgData name="Occhipinti, Annalisa" userId="a66fcd2b-4181-400a-8ca1-7fdb013d8d8c" providerId="ADAL" clId="{C129F04F-E7D7-4B77-870D-37F7450394D8}" dt="2019-10-25T19:59:50.445" v="1850" actId="20577"/>
        <pc:sldMkLst>
          <pc:docMk/>
          <pc:sldMk cId="0" sldId="264"/>
        </pc:sldMkLst>
        <pc:spChg chg="mod">
          <ac:chgData name="Occhipinti, Annalisa" userId="a66fcd2b-4181-400a-8ca1-7fdb013d8d8c" providerId="ADAL" clId="{C129F04F-E7D7-4B77-870D-37F7450394D8}" dt="2019-10-25T19:59:50.445" v="1850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19:27:08.252" v="57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19:27:08.252" v="57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19:27:08.252" v="57" actId="1076"/>
          <ac:spMkLst>
            <pc:docMk/>
            <pc:sldMk cId="0" sldId="264"/>
            <ac:spMk id="5" creationId="{00000000-0000-0000-0000-000000000000}"/>
          </ac:spMkLst>
        </pc:spChg>
      </pc:sldChg>
      <pc:sldChg chg="delSp modSp">
        <pc:chgData name="Occhipinti, Annalisa" userId="a66fcd2b-4181-400a-8ca1-7fdb013d8d8c" providerId="ADAL" clId="{C129F04F-E7D7-4B77-870D-37F7450394D8}" dt="2019-10-25T20:00:18.858" v="1856" actId="6549"/>
        <pc:sldMkLst>
          <pc:docMk/>
          <pc:sldMk cId="0" sldId="266"/>
        </pc:sldMkLst>
        <pc:spChg chg="mod">
          <ac:chgData name="Occhipinti, Annalisa" userId="a66fcd2b-4181-400a-8ca1-7fdb013d8d8c" providerId="ADAL" clId="{C129F04F-E7D7-4B77-870D-37F7450394D8}" dt="2019-10-25T19:59:57.251" v="1852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19:59:54.775" v="1851" actId="20577"/>
          <ac:spMkLst>
            <pc:docMk/>
            <pc:sldMk cId="0" sldId="266"/>
            <ac:spMk id="5" creationId="{00000000-0000-0000-0000-000000000000}"/>
          </ac:spMkLst>
        </pc:spChg>
        <pc:spChg chg="del mod">
          <ac:chgData name="Occhipinti, Annalisa" userId="a66fcd2b-4181-400a-8ca1-7fdb013d8d8c" providerId="ADAL" clId="{C129F04F-E7D7-4B77-870D-37F7450394D8}" dt="2019-10-25T20:00:14.525" v="1855" actId="478"/>
          <ac:spMkLst>
            <pc:docMk/>
            <pc:sldMk cId="0" sldId="266"/>
            <ac:spMk id="9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20:00:18.858" v="1856" actId="6549"/>
          <ac:spMkLst>
            <pc:docMk/>
            <pc:sldMk cId="0" sldId="266"/>
            <ac:spMk id="10" creationId="{00000000-0000-0000-0000-000000000000}"/>
          </ac:spMkLst>
        </pc:spChg>
        <pc:spChg chg="del">
          <ac:chgData name="Occhipinti, Annalisa" userId="a66fcd2b-4181-400a-8ca1-7fdb013d8d8c" providerId="ADAL" clId="{C129F04F-E7D7-4B77-870D-37F7450394D8}" dt="2019-10-25T20:00:14.525" v="1855" actId="478"/>
          <ac:spMkLst>
            <pc:docMk/>
            <pc:sldMk cId="0" sldId="266"/>
            <ac:spMk id="11" creationId="{00000000-0000-0000-0000-000000000000}"/>
          </ac:spMkLst>
        </pc:spChg>
      </pc:sldChg>
      <pc:sldChg chg="modSp">
        <pc:chgData name="Occhipinti, Annalisa" userId="a66fcd2b-4181-400a-8ca1-7fdb013d8d8c" providerId="ADAL" clId="{C129F04F-E7D7-4B77-870D-37F7450394D8}" dt="2019-10-25T20:01:48.762" v="1886" actId="20577"/>
        <pc:sldMkLst>
          <pc:docMk/>
          <pc:sldMk cId="0" sldId="267"/>
        </pc:sldMkLst>
        <pc:spChg chg="mod">
          <ac:chgData name="Occhipinti, Annalisa" userId="a66fcd2b-4181-400a-8ca1-7fdb013d8d8c" providerId="ADAL" clId="{C129F04F-E7D7-4B77-870D-37F7450394D8}" dt="2019-10-25T20:01:48.762" v="1886" actId="20577"/>
          <ac:spMkLst>
            <pc:docMk/>
            <pc:sldMk cId="0" sldId="267"/>
            <ac:spMk id="3" creationId="{00000000-0000-0000-0000-000000000000}"/>
          </ac:spMkLst>
        </pc:spChg>
      </pc:sldChg>
      <pc:sldChg chg="del">
        <pc:chgData name="Occhipinti, Annalisa" userId="a66fcd2b-4181-400a-8ca1-7fdb013d8d8c" providerId="ADAL" clId="{C129F04F-E7D7-4B77-870D-37F7450394D8}" dt="2019-10-25T19:23:20.256" v="1" actId="2696"/>
        <pc:sldMkLst>
          <pc:docMk/>
          <pc:sldMk cId="2308744880" sldId="270"/>
        </pc:sldMkLst>
      </pc:sldChg>
      <pc:sldChg chg="del">
        <pc:chgData name="Occhipinti, Annalisa" userId="a66fcd2b-4181-400a-8ca1-7fdb013d8d8c" providerId="ADAL" clId="{C129F04F-E7D7-4B77-870D-37F7450394D8}" dt="2019-10-25T19:23:20.258" v="2" actId="2696"/>
        <pc:sldMkLst>
          <pc:docMk/>
          <pc:sldMk cId="1286937457" sldId="271"/>
        </pc:sldMkLst>
      </pc:sldChg>
      <pc:sldChg chg="addSp delSp modSp">
        <pc:chgData name="Occhipinti, Annalisa" userId="a66fcd2b-4181-400a-8ca1-7fdb013d8d8c" providerId="ADAL" clId="{C129F04F-E7D7-4B77-870D-37F7450394D8}" dt="2019-10-25T19:25:01.806" v="33" actId="1076"/>
        <pc:sldMkLst>
          <pc:docMk/>
          <pc:sldMk cId="2562719354" sldId="271"/>
        </pc:sldMkLst>
        <pc:spChg chg="del">
          <ac:chgData name="Occhipinti, Annalisa" userId="a66fcd2b-4181-400a-8ca1-7fdb013d8d8c" providerId="ADAL" clId="{C129F04F-E7D7-4B77-870D-37F7450394D8}" dt="2019-10-25T19:24:41.084" v="29" actId="478"/>
          <ac:spMkLst>
            <pc:docMk/>
            <pc:sldMk cId="2562719354" sldId="271"/>
            <ac:spMk id="2" creationId="{00000000-0000-0000-0000-000000000000}"/>
          </ac:spMkLst>
        </pc:spChg>
        <pc:spChg chg="del">
          <ac:chgData name="Occhipinti, Annalisa" userId="a66fcd2b-4181-400a-8ca1-7fdb013d8d8c" providerId="ADAL" clId="{C129F04F-E7D7-4B77-870D-37F7450394D8}" dt="2019-10-25T19:24:39.586" v="28" actId="478"/>
          <ac:spMkLst>
            <pc:docMk/>
            <pc:sldMk cId="2562719354" sldId="271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C129F04F-E7D7-4B77-870D-37F7450394D8}" dt="2019-10-25T19:24:35.382" v="27" actId="20577"/>
          <ac:spMkLst>
            <pc:docMk/>
            <pc:sldMk cId="2562719354" sldId="271"/>
            <ac:spMk id="5" creationId="{00000000-0000-0000-0000-000000000000}"/>
          </ac:spMkLst>
        </pc:spChg>
        <pc:spChg chg="add del mod">
          <ac:chgData name="Occhipinti, Annalisa" userId="a66fcd2b-4181-400a-8ca1-7fdb013d8d8c" providerId="ADAL" clId="{C129F04F-E7D7-4B77-870D-37F7450394D8}" dt="2019-10-25T19:24:42.543" v="30" actId="478"/>
          <ac:spMkLst>
            <pc:docMk/>
            <pc:sldMk cId="2562719354" sldId="271"/>
            <ac:spMk id="7" creationId="{B3726739-2532-4BEF-9BD3-FF4A538BB746}"/>
          </ac:spMkLst>
        </pc:spChg>
        <pc:spChg chg="add del mod">
          <ac:chgData name="Occhipinti, Annalisa" userId="a66fcd2b-4181-400a-8ca1-7fdb013d8d8c" providerId="ADAL" clId="{C129F04F-E7D7-4B77-870D-37F7450394D8}" dt="2019-10-25T19:24:43.505" v="31" actId="478"/>
          <ac:spMkLst>
            <pc:docMk/>
            <pc:sldMk cId="2562719354" sldId="271"/>
            <ac:spMk id="9" creationId="{23BCE71C-5012-4765-95F4-F5A9687DEDCE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0" creationId="{2F28F69B-D527-459D-8FC1-5840712DAEDB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1" creationId="{A8B869F6-4CDD-4AB5-982C-27C0E5FE0724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2" creationId="{91E0D0D5-F623-44B1-B8C3-2AC032B3E1B8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3" creationId="{C9954BD3-9162-41EA-9D3C-60CF8570A89C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4" creationId="{9D0943D9-072C-42A0-BF42-1E21242D62F7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5" creationId="{6AC75577-F94A-451D-B080-F7D99DD00137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6" creationId="{81DC576B-59C0-4B18-9119-EA6EE657847C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7" creationId="{0FDD14DE-C1D5-46C2-83BB-E1D2BB12491B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8" creationId="{8F051B4D-FEC4-4FC4-ADFF-EC0FD850FCCD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19" creationId="{CDDE5477-007C-4F06-AE69-37C565A70D87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20" creationId="{714114AD-6E57-4796-A779-FB5935CC767D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21" creationId="{23C5A056-31FC-44B9-A14A-8DA1F5AD797E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22" creationId="{BA4C1073-002B-4E5B-A72B-6F805D5605DA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23" creationId="{6EA83CF7-D244-4A64-8161-C72C0C6849D6}"/>
          </ac:spMkLst>
        </pc:spChg>
        <pc:spChg chg="add mod">
          <ac:chgData name="Occhipinti, Annalisa" userId="a66fcd2b-4181-400a-8ca1-7fdb013d8d8c" providerId="ADAL" clId="{C129F04F-E7D7-4B77-870D-37F7450394D8}" dt="2019-10-25T19:25:01.806" v="33" actId="1076"/>
          <ac:spMkLst>
            <pc:docMk/>
            <pc:sldMk cId="2562719354" sldId="271"/>
            <ac:spMk id="24" creationId="{5CB3CAE0-D11B-4816-AA1E-90E4151E5F22}"/>
          </ac:spMkLst>
        </pc:spChg>
        <pc:picChg chg="add mod">
          <ac:chgData name="Occhipinti, Annalisa" userId="a66fcd2b-4181-400a-8ca1-7fdb013d8d8c" providerId="ADAL" clId="{C129F04F-E7D7-4B77-870D-37F7450394D8}" dt="2019-10-25T19:25:01.806" v="33" actId="1076"/>
          <ac:picMkLst>
            <pc:docMk/>
            <pc:sldMk cId="2562719354" sldId="271"/>
            <ac:picMk id="25" creationId="{237DB43E-A490-4F41-BF57-2FEF28420441}"/>
          </ac:picMkLst>
        </pc:picChg>
      </pc:sldChg>
      <pc:sldChg chg="del">
        <pc:chgData name="Occhipinti, Annalisa" userId="a66fcd2b-4181-400a-8ca1-7fdb013d8d8c" providerId="ADAL" clId="{C129F04F-E7D7-4B77-870D-37F7450394D8}" dt="2019-10-25T19:23:20.254" v="0" actId="2696"/>
        <pc:sldMkLst>
          <pc:docMk/>
          <pc:sldMk cId="3438222173" sldId="272"/>
        </pc:sldMkLst>
      </pc:sldChg>
      <pc:sldChg chg="del">
        <pc:chgData name="Occhipinti, Annalisa" userId="a66fcd2b-4181-400a-8ca1-7fdb013d8d8c" providerId="ADAL" clId="{C129F04F-E7D7-4B77-870D-37F7450394D8}" dt="2019-10-25T20:00:38.259" v="1868" actId="2696"/>
        <pc:sldMkLst>
          <pc:docMk/>
          <pc:sldMk cId="3565592630" sldId="273"/>
        </pc:sldMkLst>
      </pc:sldChg>
      <pc:sldChg chg="del">
        <pc:chgData name="Occhipinti, Annalisa" userId="a66fcd2b-4181-400a-8ca1-7fdb013d8d8c" providerId="ADAL" clId="{C129F04F-E7D7-4B77-870D-37F7450394D8}" dt="2019-10-25T20:00:38.264" v="1869" actId="2696"/>
        <pc:sldMkLst>
          <pc:docMk/>
          <pc:sldMk cId="2170704960" sldId="275"/>
        </pc:sldMkLst>
      </pc:sldChg>
      <pc:sldChg chg="del">
        <pc:chgData name="Occhipinti, Annalisa" userId="a66fcd2b-4181-400a-8ca1-7fdb013d8d8c" providerId="ADAL" clId="{C129F04F-E7D7-4B77-870D-37F7450394D8}" dt="2019-10-25T20:00:38.272" v="1870" actId="2696"/>
        <pc:sldMkLst>
          <pc:docMk/>
          <pc:sldMk cId="3090718642" sldId="276"/>
        </pc:sldMkLst>
      </pc:sldChg>
      <pc:sldChg chg="addSp delSp modSp add">
        <pc:chgData name="Occhipinti, Annalisa" userId="a66fcd2b-4181-400a-8ca1-7fdb013d8d8c" providerId="ADAL" clId="{C129F04F-E7D7-4B77-870D-37F7450394D8}" dt="2019-10-25T19:25:26.166" v="43" actId="1076"/>
        <pc:sldMkLst>
          <pc:docMk/>
          <pc:sldMk cId="1505344290" sldId="277"/>
        </pc:sldMkLst>
        <pc:spChg chg="mod">
          <ac:chgData name="Occhipinti, Annalisa" userId="a66fcd2b-4181-400a-8ca1-7fdb013d8d8c" providerId="ADAL" clId="{C129F04F-E7D7-4B77-870D-37F7450394D8}" dt="2019-10-25T19:25:07.488" v="36" actId="1076"/>
          <ac:spMkLst>
            <pc:docMk/>
            <pc:sldMk cId="1505344290" sldId="277"/>
            <ac:spMk id="5" creationId="{00000000-0000-0000-0000-000000000000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0" creationId="{2F28F69B-D527-459D-8FC1-5840712DAEDB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1" creationId="{A8B869F6-4CDD-4AB5-982C-27C0E5FE0724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2" creationId="{91E0D0D5-F623-44B1-B8C3-2AC032B3E1B8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3" creationId="{C9954BD3-9162-41EA-9D3C-60CF8570A89C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4" creationId="{9D0943D9-072C-42A0-BF42-1E21242D62F7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5" creationId="{6AC75577-F94A-451D-B080-F7D99DD00137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6" creationId="{81DC576B-59C0-4B18-9119-EA6EE657847C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7" creationId="{0FDD14DE-C1D5-46C2-83BB-E1D2BB12491B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8" creationId="{8F051B4D-FEC4-4FC4-ADFF-EC0FD850FCCD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19" creationId="{CDDE5477-007C-4F06-AE69-37C565A70D87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20" creationId="{714114AD-6E57-4796-A779-FB5935CC767D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21" creationId="{23C5A056-31FC-44B9-A14A-8DA1F5AD797E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22" creationId="{BA4C1073-002B-4E5B-A72B-6F805D5605DA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23" creationId="{6EA83CF7-D244-4A64-8161-C72C0C6849D6}"/>
          </ac:spMkLst>
        </pc:spChg>
        <pc:spChg chg="del">
          <ac:chgData name="Occhipinti, Annalisa" userId="a66fcd2b-4181-400a-8ca1-7fdb013d8d8c" providerId="ADAL" clId="{C129F04F-E7D7-4B77-870D-37F7450394D8}" dt="2019-10-25T19:25:10.386" v="37" actId="478"/>
          <ac:spMkLst>
            <pc:docMk/>
            <pc:sldMk cId="1505344290" sldId="277"/>
            <ac:spMk id="24" creationId="{5CB3CAE0-D11B-4816-AA1E-90E4151E5F22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26" creationId="{CA4CCEB7-6E66-48FE-A125-4C88FDFCC8F0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27" creationId="{016CC215-A0D8-4129-90BD-F27DF42654DE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28" creationId="{386D7941-D5C6-448C-BBE3-5F9C66896C0C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29" creationId="{BE392FE5-3AF4-4A2A-BC00-FECCC43E2957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0" creationId="{EFCFFAE8-EEAB-44C0-9F94-7844BDD4F76B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1" creationId="{93CE2EDD-EECD-4652-810F-E03EB7A25F80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2" creationId="{FF100C84-1BE6-467B-8840-D1B2813956A4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3" creationId="{3C35FF1E-D3E0-42B9-AB1F-902D59208B2A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4" creationId="{4367F4C6-958C-4404-B4C0-1391433A2CA8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5" creationId="{4FD11F1C-FEFC-46C1-A6EE-B0DA9CBA17E0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6" creationId="{1F597905-8029-460F-A65B-B30554EB1B11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7" creationId="{0A25D9D9-94C4-4791-A01E-41B9B6A3E2B9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8" creationId="{DDA772DC-274B-4327-AA50-11CE512007D2}"/>
          </ac:spMkLst>
        </pc:spChg>
        <pc:spChg chg="add mod">
          <ac:chgData name="Occhipinti, Annalisa" userId="a66fcd2b-4181-400a-8ca1-7fdb013d8d8c" providerId="ADAL" clId="{C129F04F-E7D7-4B77-870D-37F7450394D8}" dt="2019-10-25T19:25:26.166" v="43" actId="1076"/>
          <ac:spMkLst>
            <pc:docMk/>
            <pc:sldMk cId="1505344290" sldId="277"/>
            <ac:spMk id="39" creationId="{16BBA1CB-9B2A-4CF0-93B5-ADC846E08996}"/>
          </ac:spMkLst>
        </pc:spChg>
        <pc:picChg chg="del">
          <ac:chgData name="Occhipinti, Annalisa" userId="a66fcd2b-4181-400a-8ca1-7fdb013d8d8c" providerId="ADAL" clId="{C129F04F-E7D7-4B77-870D-37F7450394D8}" dt="2019-10-25T19:25:10.386" v="37" actId="478"/>
          <ac:picMkLst>
            <pc:docMk/>
            <pc:sldMk cId="1505344290" sldId="277"/>
            <ac:picMk id="25" creationId="{237DB43E-A490-4F41-BF57-2FEF28420441}"/>
          </ac:picMkLst>
        </pc:picChg>
      </pc:sldChg>
      <pc:sldChg chg="addSp modSp add">
        <pc:chgData name="Occhipinti, Annalisa" userId="a66fcd2b-4181-400a-8ca1-7fdb013d8d8c" providerId="ADAL" clId="{C129F04F-E7D7-4B77-870D-37F7450394D8}" dt="2019-10-25T19:25:43.468" v="45" actId="1076"/>
        <pc:sldMkLst>
          <pc:docMk/>
          <pc:sldMk cId="3522849572" sldId="278"/>
        </pc:sldMkLst>
        <pc:spChg chg="add mod">
          <ac:chgData name="Occhipinti, Annalisa" userId="a66fcd2b-4181-400a-8ca1-7fdb013d8d8c" providerId="ADAL" clId="{C129F04F-E7D7-4B77-870D-37F7450394D8}" dt="2019-10-25T19:25:43.468" v="45" actId="1076"/>
          <ac:spMkLst>
            <pc:docMk/>
            <pc:sldMk cId="3522849572" sldId="278"/>
            <ac:spMk id="7" creationId="{1B910E9D-E8F0-4A12-B6FE-04A4F50C1DA8}"/>
          </ac:spMkLst>
        </pc:spChg>
        <pc:picChg chg="add mod">
          <ac:chgData name="Occhipinti, Annalisa" userId="a66fcd2b-4181-400a-8ca1-7fdb013d8d8c" providerId="ADAL" clId="{C129F04F-E7D7-4B77-870D-37F7450394D8}" dt="2019-10-25T19:25:43.468" v="45" actId="1076"/>
          <ac:picMkLst>
            <pc:docMk/>
            <pc:sldMk cId="3522849572" sldId="278"/>
            <ac:picMk id="4" creationId="{FC9D7BA9-5886-4757-A45C-057AF9A15D9D}"/>
          </ac:picMkLst>
        </pc:picChg>
        <pc:picChg chg="add mod">
          <ac:chgData name="Occhipinti, Annalisa" userId="a66fcd2b-4181-400a-8ca1-7fdb013d8d8c" providerId="ADAL" clId="{C129F04F-E7D7-4B77-870D-37F7450394D8}" dt="2019-10-25T19:25:43.468" v="45" actId="1076"/>
          <ac:picMkLst>
            <pc:docMk/>
            <pc:sldMk cId="3522849572" sldId="278"/>
            <ac:picMk id="6" creationId="{A258CDB1-9B60-4F29-AAA6-E8A44F99C033}"/>
          </ac:picMkLst>
        </pc:picChg>
      </pc:sldChg>
      <pc:sldChg chg="addSp modSp add">
        <pc:chgData name="Occhipinti, Annalisa" userId="a66fcd2b-4181-400a-8ca1-7fdb013d8d8c" providerId="ADAL" clId="{C129F04F-E7D7-4B77-870D-37F7450394D8}" dt="2019-10-25T19:25:57.260" v="47" actId="1076"/>
        <pc:sldMkLst>
          <pc:docMk/>
          <pc:sldMk cId="4044067416" sldId="279"/>
        </pc:sldMkLst>
        <pc:spChg chg="add mod">
          <ac:chgData name="Occhipinti, Annalisa" userId="a66fcd2b-4181-400a-8ca1-7fdb013d8d8c" providerId="ADAL" clId="{C129F04F-E7D7-4B77-870D-37F7450394D8}" dt="2019-10-25T19:25:57.260" v="47" actId="1076"/>
          <ac:spMkLst>
            <pc:docMk/>
            <pc:sldMk cId="4044067416" sldId="279"/>
            <ac:spMk id="4" creationId="{B88B5F9A-2C1B-449C-BE8A-5614543D9069}"/>
          </ac:spMkLst>
        </pc:spChg>
        <pc:spChg chg="add mod">
          <ac:chgData name="Occhipinti, Annalisa" userId="a66fcd2b-4181-400a-8ca1-7fdb013d8d8c" providerId="ADAL" clId="{C129F04F-E7D7-4B77-870D-37F7450394D8}" dt="2019-10-25T19:25:57.260" v="47" actId="1076"/>
          <ac:spMkLst>
            <pc:docMk/>
            <pc:sldMk cId="4044067416" sldId="279"/>
            <ac:spMk id="6" creationId="{53F1B1D1-1A3A-4404-A171-6B8D24D26F88}"/>
          </ac:spMkLst>
        </pc:spChg>
        <pc:spChg chg="add mod">
          <ac:chgData name="Occhipinti, Annalisa" userId="a66fcd2b-4181-400a-8ca1-7fdb013d8d8c" providerId="ADAL" clId="{C129F04F-E7D7-4B77-870D-37F7450394D8}" dt="2019-10-25T19:25:57.260" v="47" actId="1076"/>
          <ac:spMkLst>
            <pc:docMk/>
            <pc:sldMk cId="4044067416" sldId="279"/>
            <ac:spMk id="7" creationId="{3F10908C-D08A-4B64-B15A-941B32217449}"/>
          </ac:spMkLst>
        </pc:spChg>
        <pc:spChg chg="add mod">
          <ac:chgData name="Occhipinti, Annalisa" userId="a66fcd2b-4181-400a-8ca1-7fdb013d8d8c" providerId="ADAL" clId="{C129F04F-E7D7-4B77-870D-37F7450394D8}" dt="2019-10-25T19:25:57.260" v="47" actId="1076"/>
          <ac:spMkLst>
            <pc:docMk/>
            <pc:sldMk cId="4044067416" sldId="279"/>
            <ac:spMk id="8" creationId="{732082DF-C6BA-48F5-B9D2-8DDA1DEF8068}"/>
          </ac:spMkLst>
        </pc:spChg>
      </pc:sldChg>
      <pc:sldChg chg="addSp delSp modSp add">
        <pc:chgData name="Occhipinti, Annalisa" userId="a66fcd2b-4181-400a-8ca1-7fdb013d8d8c" providerId="ADAL" clId="{C129F04F-E7D7-4B77-870D-37F7450394D8}" dt="2019-10-25T20:01:17.639" v="1876" actId="20577"/>
        <pc:sldMkLst>
          <pc:docMk/>
          <pc:sldMk cId="3563998897" sldId="280"/>
        </pc:sldMkLst>
        <pc:spChg chg="add mod">
          <ac:chgData name="Occhipinti, Annalisa" userId="a66fcd2b-4181-400a-8ca1-7fdb013d8d8c" providerId="ADAL" clId="{C129F04F-E7D7-4B77-870D-37F7450394D8}" dt="2019-10-25T19:45:37.220" v="468" actId="20577"/>
          <ac:spMkLst>
            <pc:docMk/>
            <pc:sldMk cId="3563998897" sldId="280"/>
            <ac:spMk id="2" creationId="{4F863604-967D-40F9-A52F-0E8315F24370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4" creationId="{CE78F7D6-D8C4-4097-AF60-27A03D1752FE}"/>
          </ac:spMkLst>
        </pc:spChg>
        <pc:spChg chg="add del mod">
          <ac:chgData name="Occhipinti, Annalisa" userId="a66fcd2b-4181-400a-8ca1-7fdb013d8d8c" providerId="ADAL" clId="{C129F04F-E7D7-4B77-870D-37F7450394D8}" dt="2019-10-25T19:42:39.458" v="285" actId="1076"/>
          <ac:spMkLst>
            <pc:docMk/>
            <pc:sldMk cId="3563998897" sldId="280"/>
            <ac:spMk id="5" creationId="{00000000-0000-0000-0000-000000000000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6" creationId="{9BFE2E1B-0B8B-45C9-B8C2-E5C1921874F6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7" creationId="{DF8336BD-32A3-424C-948A-2803194EB8D6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8" creationId="{A40F3038-7254-4A3D-8BC0-102ACC39DB24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9" creationId="{909177B5-F3EE-4F13-AF56-EFF3EEB36F1A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0" creationId="{88850DD1-2DBC-489F-8E0E-3D416BEBCB19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1" creationId="{DED58B04-4B3D-4871-8453-8FC06681A817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3" creationId="{A8C0BC9B-D700-4CD1-9D04-2B0CDC20225E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4" creationId="{0EF8F8E3-2D5F-4F5B-8E85-312CE5D16115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5" creationId="{CF563C9A-D39E-4580-BB04-91776EFC5409}"/>
          </ac:spMkLst>
        </pc:spChg>
        <pc:spChg chg="add del mod">
          <ac:chgData name="Occhipinti, Annalisa" userId="a66fcd2b-4181-400a-8ca1-7fdb013d8d8c" providerId="ADAL" clId="{C129F04F-E7D7-4B77-870D-37F7450394D8}" dt="2019-10-25T19:42:44.117" v="286" actId="478"/>
          <ac:spMkLst>
            <pc:docMk/>
            <pc:sldMk cId="3563998897" sldId="280"/>
            <ac:spMk id="16" creationId="{EABBAE3F-4600-41BA-9036-5B4134CF4DD7}"/>
          </ac:spMkLst>
        </pc:spChg>
        <pc:spChg chg="add mod">
          <ac:chgData name="Occhipinti, Annalisa" userId="a66fcd2b-4181-400a-8ca1-7fdb013d8d8c" providerId="ADAL" clId="{C129F04F-E7D7-4B77-870D-37F7450394D8}" dt="2019-10-25T19:42:52.521" v="289" actId="1076"/>
          <ac:spMkLst>
            <pc:docMk/>
            <pc:sldMk cId="3563998897" sldId="280"/>
            <ac:spMk id="17" creationId="{D9491083-92F6-4620-A58E-64CDD87DE2AD}"/>
          </ac:spMkLst>
        </pc:spChg>
        <pc:spChg chg="add mod">
          <ac:chgData name="Occhipinti, Annalisa" userId="a66fcd2b-4181-400a-8ca1-7fdb013d8d8c" providerId="ADAL" clId="{C129F04F-E7D7-4B77-870D-37F7450394D8}" dt="2019-10-25T19:43:31.393" v="294" actId="20577"/>
          <ac:spMkLst>
            <pc:docMk/>
            <pc:sldMk cId="3563998897" sldId="280"/>
            <ac:spMk id="18" creationId="{8B4224F6-54CD-44DA-A23A-5BC7DCAD872B}"/>
          </ac:spMkLst>
        </pc:spChg>
        <pc:spChg chg="add mod">
          <ac:chgData name="Occhipinti, Annalisa" userId="a66fcd2b-4181-400a-8ca1-7fdb013d8d8c" providerId="ADAL" clId="{C129F04F-E7D7-4B77-870D-37F7450394D8}" dt="2019-10-25T19:44:15.380" v="401" actId="20577"/>
          <ac:spMkLst>
            <pc:docMk/>
            <pc:sldMk cId="3563998897" sldId="280"/>
            <ac:spMk id="19" creationId="{1D45244B-0997-4598-9437-BAE7D1AC8693}"/>
          </ac:spMkLst>
        </pc:spChg>
        <pc:spChg chg="add mod">
          <ac:chgData name="Occhipinti, Annalisa" userId="a66fcd2b-4181-400a-8ca1-7fdb013d8d8c" providerId="ADAL" clId="{C129F04F-E7D7-4B77-870D-37F7450394D8}" dt="2019-10-25T19:44:44.617" v="459" actId="20577"/>
          <ac:spMkLst>
            <pc:docMk/>
            <pc:sldMk cId="3563998897" sldId="280"/>
            <ac:spMk id="20" creationId="{2C8DF256-6B80-42F1-BBAE-FF789F91D38C}"/>
          </ac:spMkLst>
        </pc:spChg>
        <pc:spChg chg="add del mod">
          <ac:chgData name="Occhipinti, Annalisa" userId="a66fcd2b-4181-400a-8ca1-7fdb013d8d8c" providerId="ADAL" clId="{C129F04F-E7D7-4B77-870D-37F7450394D8}" dt="2019-10-25T19:46:13.834" v="497" actId="478"/>
          <ac:spMkLst>
            <pc:docMk/>
            <pc:sldMk cId="3563998897" sldId="280"/>
            <ac:spMk id="21" creationId="{B03C429F-E114-4B0A-9506-051E6BEB7422}"/>
          </ac:spMkLst>
        </pc:spChg>
        <pc:spChg chg="add mod">
          <ac:chgData name="Occhipinti, Annalisa" userId="a66fcd2b-4181-400a-8ca1-7fdb013d8d8c" providerId="ADAL" clId="{C129F04F-E7D7-4B77-870D-37F7450394D8}" dt="2019-10-25T19:47:26.077" v="610" actId="1076"/>
          <ac:spMkLst>
            <pc:docMk/>
            <pc:sldMk cId="3563998897" sldId="280"/>
            <ac:spMk id="22" creationId="{5A575853-6D5F-4480-B7D9-C632D1D526EF}"/>
          </ac:spMkLst>
        </pc:spChg>
        <pc:spChg chg="add mod">
          <ac:chgData name="Occhipinti, Annalisa" userId="a66fcd2b-4181-400a-8ca1-7fdb013d8d8c" providerId="ADAL" clId="{C129F04F-E7D7-4B77-870D-37F7450394D8}" dt="2019-10-25T19:47:26.077" v="610" actId="1076"/>
          <ac:spMkLst>
            <pc:docMk/>
            <pc:sldMk cId="3563998897" sldId="280"/>
            <ac:spMk id="23" creationId="{BB66EDE7-1EF2-4501-B9A9-D13E9FC1B1D8}"/>
          </ac:spMkLst>
        </pc:spChg>
        <pc:spChg chg="add mod">
          <ac:chgData name="Occhipinti, Annalisa" userId="a66fcd2b-4181-400a-8ca1-7fdb013d8d8c" providerId="ADAL" clId="{C129F04F-E7D7-4B77-870D-37F7450394D8}" dt="2019-10-25T19:47:26.077" v="610" actId="1076"/>
          <ac:spMkLst>
            <pc:docMk/>
            <pc:sldMk cId="3563998897" sldId="280"/>
            <ac:spMk id="24" creationId="{7091450E-4BDC-470D-9DB8-CC598565929F}"/>
          </ac:spMkLst>
        </pc:spChg>
        <pc:spChg chg="add mod">
          <ac:chgData name="Occhipinti, Annalisa" userId="a66fcd2b-4181-400a-8ca1-7fdb013d8d8c" providerId="ADAL" clId="{C129F04F-E7D7-4B77-870D-37F7450394D8}" dt="2019-10-25T19:47:26.077" v="610" actId="1076"/>
          <ac:spMkLst>
            <pc:docMk/>
            <pc:sldMk cId="3563998897" sldId="280"/>
            <ac:spMk id="25" creationId="{C639FB0A-DAD9-40E5-8EF4-CE70879F0375}"/>
          </ac:spMkLst>
        </pc:spChg>
        <pc:spChg chg="add mod">
          <ac:chgData name="Occhipinti, Annalisa" userId="a66fcd2b-4181-400a-8ca1-7fdb013d8d8c" providerId="ADAL" clId="{C129F04F-E7D7-4B77-870D-37F7450394D8}" dt="2019-10-25T20:01:13.049" v="1872" actId="20577"/>
          <ac:spMkLst>
            <pc:docMk/>
            <pc:sldMk cId="3563998897" sldId="280"/>
            <ac:spMk id="26" creationId="{9D276AFA-12AB-42BC-98E7-B64A5D467BFA}"/>
          </ac:spMkLst>
        </pc:spChg>
        <pc:spChg chg="add mod">
          <ac:chgData name="Occhipinti, Annalisa" userId="a66fcd2b-4181-400a-8ca1-7fdb013d8d8c" providerId="ADAL" clId="{C129F04F-E7D7-4B77-870D-37F7450394D8}" dt="2019-10-25T19:46:32.950" v="499" actId="1076"/>
          <ac:spMkLst>
            <pc:docMk/>
            <pc:sldMk cId="3563998897" sldId="280"/>
            <ac:spMk id="27" creationId="{6C7B4BE5-5AB9-4DA8-9D32-027D2763AC35}"/>
          </ac:spMkLst>
        </pc:spChg>
        <pc:spChg chg="add mod">
          <ac:chgData name="Occhipinti, Annalisa" userId="a66fcd2b-4181-400a-8ca1-7fdb013d8d8c" providerId="ADAL" clId="{C129F04F-E7D7-4B77-870D-37F7450394D8}" dt="2019-10-25T19:46:35.044" v="501" actId="20577"/>
          <ac:spMkLst>
            <pc:docMk/>
            <pc:sldMk cId="3563998897" sldId="280"/>
            <ac:spMk id="28" creationId="{FEA974DA-034B-440B-9AD7-B822603D3ADF}"/>
          </ac:spMkLst>
        </pc:spChg>
        <pc:spChg chg="add mod">
          <ac:chgData name="Occhipinti, Annalisa" userId="a66fcd2b-4181-400a-8ca1-7fdb013d8d8c" providerId="ADAL" clId="{C129F04F-E7D7-4B77-870D-37F7450394D8}" dt="2019-10-25T19:46:50.777" v="516" actId="20577"/>
          <ac:spMkLst>
            <pc:docMk/>
            <pc:sldMk cId="3563998897" sldId="280"/>
            <ac:spMk id="29" creationId="{9B48C2A1-E160-4C9B-9ED6-8645C28E79D1}"/>
          </ac:spMkLst>
        </pc:spChg>
        <pc:spChg chg="add mod">
          <ac:chgData name="Occhipinti, Annalisa" userId="a66fcd2b-4181-400a-8ca1-7fdb013d8d8c" providerId="ADAL" clId="{C129F04F-E7D7-4B77-870D-37F7450394D8}" dt="2019-10-25T19:47:16.288" v="607" actId="20577"/>
          <ac:spMkLst>
            <pc:docMk/>
            <pc:sldMk cId="3563998897" sldId="280"/>
            <ac:spMk id="30" creationId="{8E423D85-FD40-4D85-9577-82171FF60A60}"/>
          </ac:spMkLst>
        </pc:spChg>
        <pc:spChg chg="add mod">
          <ac:chgData name="Occhipinti, Annalisa" userId="a66fcd2b-4181-400a-8ca1-7fdb013d8d8c" providerId="ADAL" clId="{C129F04F-E7D7-4B77-870D-37F7450394D8}" dt="2019-10-25T20:01:15.338" v="1874" actId="20577"/>
          <ac:spMkLst>
            <pc:docMk/>
            <pc:sldMk cId="3563998897" sldId="280"/>
            <ac:spMk id="31" creationId="{2EBABE94-230C-4AEE-8766-619245C45946}"/>
          </ac:spMkLst>
        </pc:spChg>
        <pc:spChg chg="add mod">
          <ac:chgData name="Occhipinti, Annalisa" userId="a66fcd2b-4181-400a-8ca1-7fdb013d8d8c" providerId="ADAL" clId="{C129F04F-E7D7-4B77-870D-37F7450394D8}" dt="2019-10-25T19:47:29.358" v="611" actId="1076"/>
          <ac:spMkLst>
            <pc:docMk/>
            <pc:sldMk cId="3563998897" sldId="280"/>
            <ac:spMk id="32" creationId="{5EC53FA0-1A21-4915-AEE9-4B2A1C26A2CF}"/>
          </ac:spMkLst>
        </pc:spChg>
        <pc:spChg chg="add mod">
          <ac:chgData name="Occhipinti, Annalisa" userId="a66fcd2b-4181-400a-8ca1-7fdb013d8d8c" providerId="ADAL" clId="{C129F04F-E7D7-4B77-870D-37F7450394D8}" dt="2019-10-25T19:47:31.791" v="613" actId="20577"/>
          <ac:spMkLst>
            <pc:docMk/>
            <pc:sldMk cId="3563998897" sldId="280"/>
            <ac:spMk id="33" creationId="{7C3550DD-7797-4AD0-8203-A03CE239CEB6}"/>
          </ac:spMkLst>
        </pc:spChg>
        <pc:spChg chg="add mod">
          <ac:chgData name="Occhipinti, Annalisa" userId="a66fcd2b-4181-400a-8ca1-7fdb013d8d8c" providerId="ADAL" clId="{C129F04F-E7D7-4B77-870D-37F7450394D8}" dt="2019-10-25T19:47:29.358" v="611" actId="1076"/>
          <ac:spMkLst>
            <pc:docMk/>
            <pc:sldMk cId="3563998897" sldId="280"/>
            <ac:spMk id="34" creationId="{B3ED76C7-ED6B-46FA-8B7D-526F12B09E37}"/>
          </ac:spMkLst>
        </pc:spChg>
        <pc:spChg chg="add mod">
          <ac:chgData name="Occhipinti, Annalisa" userId="a66fcd2b-4181-400a-8ca1-7fdb013d8d8c" providerId="ADAL" clId="{C129F04F-E7D7-4B77-870D-37F7450394D8}" dt="2019-10-25T19:47:42.735" v="622" actId="20577"/>
          <ac:spMkLst>
            <pc:docMk/>
            <pc:sldMk cId="3563998897" sldId="280"/>
            <ac:spMk id="35" creationId="{A53A2445-5232-46FD-BDBB-33B4377182AE}"/>
          </ac:spMkLst>
        </pc:spChg>
        <pc:spChg chg="add mod">
          <ac:chgData name="Occhipinti, Annalisa" userId="a66fcd2b-4181-400a-8ca1-7fdb013d8d8c" providerId="ADAL" clId="{C129F04F-E7D7-4B77-870D-37F7450394D8}" dt="2019-10-25T20:01:17.639" v="1876" actId="20577"/>
          <ac:spMkLst>
            <pc:docMk/>
            <pc:sldMk cId="3563998897" sldId="280"/>
            <ac:spMk id="36" creationId="{F4AB9633-F88F-43FA-9147-2593F122BA38}"/>
          </ac:spMkLst>
        </pc:spChg>
        <pc:picChg chg="add del mod">
          <ac:chgData name="Occhipinti, Annalisa" userId="a66fcd2b-4181-400a-8ca1-7fdb013d8d8c" providerId="ADAL" clId="{C129F04F-E7D7-4B77-870D-37F7450394D8}" dt="2019-10-25T19:42:44.117" v="286" actId="478"/>
          <ac:picMkLst>
            <pc:docMk/>
            <pc:sldMk cId="3563998897" sldId="280"/>
            <ac:picMk id="12" creationId="{FC14A71E-C46B-4610-8C7E-C37FBA484BBE}"/>
          </ac:picMkLst>
        </pc:picChg>
      </pc:sldChg>
      <pc:sldChg chg="addSp modSp add ord">
        <pc:chgData name="Occhipinti, Annalisa" userId="a66fcd2b-4181-400a-8ca1-7fdb013d8d8c" providerId="ADAL" clId="{C129F04F-E7D7-4B77-870D-37F7450394D8}" dt="2019-10-25T19:59:46.647" v="1848" actId="20577"/>
        <pc:sldMkLst>
          <pc:docMk/>
          <pc:sldMk cId="2324254943" sldId="281"/>
        </pc:sldMkLst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4" creationId="{59F57AA9-8890-47C9-93A6-09DB0D3C3C76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6" creationId="{88A2A62A-C44A-4B04-B393-A55408F6B5A0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7" creationId="{7AC5F42E-6812-49A8-914D-862F220C7B93}"/>
          </ac:spMkLst>
        </pc:spChg>
        <pc:spChg chg="add mod">
          <ac:chgData name="Occhipinti, Annalisa" userId="a66fcd2b-4181-400a-8ca1-7fdb013d8d8c" providerId="ADAL" clId="{C129F04F-E7D7-4B77-870D-37F7450394D8}" dt="2019-10-25T19:59:46.647" v="1848" actId="20577"/>
          <ac:spMkLst>
            <pc:docMk/>
            <pc:sldMk cId="2324254943" sldId="281"/>
            <ac:spMk id="8" creationId="{B3E722F6-991F-4DC9-AAC1-7BA40EAB7D4A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9" creationId="{94E6C5D8-3962-4EB9-A6F5-5C81DF0ACEA6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0" creationId="{29E9A632-3AA2-48EB-B343-18EC5FE23937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1" creationId="{99255569-DADA-41EE-B56C-5B21D015039A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2" creationId="{D2609D4E-0E56-41D4-8B26-F4B6D65467D8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3" creationId="{B78CB0A7-CBCA-4555-A1D6-699900FBB053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4" creationId="{453D1FB7-DF4A-4D03-8405-03B8EFF595D3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5" creationId="{D7118DF5-7E73-439A-8CBE-FECC071CA584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6" creationId="{CC49D168-2B12-4C79-BDC4-7F4D410A2C9C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7" creationId="{5FB936EB-1AB8-4F46-BC4C-1D42DA310A0D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8" creationId="{62ABE76D-D541-498F-A431-70C13F17A7F0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19" creationId="{5959D11A-E000-48CA-889C-CC193D8EA6FF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20" creationId="{A6A4CF33-7E8E-4D58-80B8-5C69D8C2CFD8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21" creationId="{903EA5D0-7102-4ECF-8A55-E904E9254276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22" creationId="{F21B8717-5791-4082-B7F8-F8973897F377}"/>
          </ac:spMkLst>
        </pc:spChg>
        <pc:spChg chg="add mod">
          <ac:chgData name="Occhipinti, Annalisa" userId="a66fcd2b-4181-400a-8ca1-7fdb013d8d8c" providerId="ADAL" clId="{C129F04F-E7D7-4B77-870D-37F7450394D8}" dt="2019-10-25T19:26:36.429" v="56" actId="1076"/>
          <ac:spMkLst>
            <pc:docMk/>
            <pc:sldMk cId="2324254943" sldId="281"/>
            <ac:spMk id="23" creationId="{8583C328-2CB6-4B0D-AC0F-7FE409123210}"/>
          </ac:spMkLst>
        </pc:spChg>
      </pc:sldChg>
      <pc:sldChg chg="add del">
        <pc:chgData name="Occhipinti, Annalisa" userId="a66fcd2b-4181-400a-8ca1-7fdb013d8d8c" providerId="ADAL" clId="{C129F04F-E7D7-4B77-870D-37F7450394D8}" dt="2019-10-25T19:27:19.859" v="60" actId="2696"/>
        <pc:sldMkLst>
          <pc:docMk/>
          <pc:sldMk cId="2373881544" sldId="282"/>
        </pc:sldMkLst>
      </pc:sldChg>
      <pc:sldChg chg="addSp delSp modSp add">
        <pc:chgData name="Occhipinti, Annalisa" userId="a66fcd2b-4181-400a-8ca1-7fdb013d8d8c" providerId="ADAL" clId="{C129F04F-E7D7-4B77-870D-37F7450394D8}" dt="2019-10-25T19:59:37.180" v="1843" actId="20577"/>
        <pc:sldMkLst>
          <pc:docMk/>
          <pc:sldMk cId="3026921116" sldId="282"/>
        </pc:sldMkLst>
        <pc:spChg chg="add del mod">
          <ac:chgData name="Occhipinti, Annalisa" userId="a66fcd2b-4181-400a-8ca1-7fdb013d8d8c" providerId="ADAL" clId="{C129F04F-E7D7-4B77-870D-37F7450394D8}" dt="2019-10-25T19:31:02.344" v="231" actId="478"/>
          <ac:spMkLst>
            <pc:docMk/>
            <pc:sldMk cId="3026921116" sldId="282"/>
            <ac:spMk id="2" creationId="{8C0394AF-675B-4A7B-8518-C0CC2CDAA49E}"/>
          </ac:spMkLst>
        </pc:spChg>
        <pc:spChg chg="add mod">
          <ac:chgData name="Occhipinti, Annalisa" userId="a66fcd2b-4181-400a-8ca1-7fdb013d8d8c" providerId="ADAL" clId="{C129F04F-E7D7-4B77-870D-37F7450394D8}" dt="2019-10-25T19:59:34.906" v="1841" actId="20577"/>
          <ac:spMkLst>
            <pc:docMk/>
            <pc:sldMk cId="3026921116" sldId="282"/>
            <ac:spMk id="4" creationId="{C2C24F61-8CF1-4227-9700-AD667EE593E4}"/>
          </ac:spMkLst>
        </pc:spChg>
        <pc:spChg chg="add mod">
          <ac:chgData name="Occhipinti, Annalisa" userId="a66fcd2b-4181-400a-8ca1-7fdb013d8d8c" providerId="ADAL" clId="{C129F04F-E7D7-4B77-870D-37F7450394D8}" dt="2019-10-25T19:28:42.134" v="66" actId="1076"/>
          <ac:spMkLst>
            <pc:docMk/>
            <pc:sldMk cId="3026921116" sldId="282"/>
            <ac:spMk id="6" creationId="{6A0F60AC-0B4E-4057-AF1F-23B9840F79B5}"/>
          </ac:spMkLst>
        </pc:spChg>
        <pc:spChg chg="add mod">
          <ac:chgData name="Occhipinti, Annalisa" userId="a66fcd2b-4181-400a-8ca1-7fdb013d8d8c" providerId="ADAL" clId="{C129F04F-E7D7-4B77-870D-37F7450394D8}" dt="2019-10-25T19:28:42.134" v="66" actId="1076"/>
          <ac:spMkLst>
            <pc:docMk/>
            <pc:sldMk cId="3026921116" sldId="282"/>
            <ac:spMk id="7" creationId="{52B454BD-A545-4CF7-A638-3DA0D45F91CF}"/>
          </ac:spMkLst>
        </pc:spChg>
        <pc:spChg chg="add mod">
          <ac:chgData name="Occhipinti, Annalisa" userId="a66fcd2b-4181-400a-8ca1-7fdb013d8d8c" providerId="ADAL" clId="{C129F04F-E7D7-4B77-870D-37F7450394D8}" dt="2019-10-25T19:28:42.134" v="66" actId="1076"/>
          <ac:spMkLst>
            <pc:docMk/>
            <pc:sldMk cId="3026921116" sldId="282"/>
            <ac:spMk id="8" creationId="{E5351F34-391D-4FCF-B90A-6B559C529F1F}"/>
          </ac:spMkLst>
        </pc:spChg>
        <pc:spChg chg="add mod">
          <ac:chgData name="Occhipinti, Annalisa" userId="a66fcd2b-4181-400a-8ca1-7fdb013d8d8c" providerId="ADAL" clId="{C129F04F-E7D7-4B77-870D-37F7450394D8}" dt="2019-10-25T19:29:41.521" v="95" actId="1076"/>
          <ac:spMkLst>
            <pc:docMk/>
            <pc:sldMk cId="3026921116" sldId="282"/>
            <ac:spMk id="9" creationId="{0C0E3E2B-0C29-4D34-8A03-8807F7AA62C5}"/>
          </ac:spMkLst>
        </pc:spChg>
        <pc:spChg chg="add mod">
          <ac:chgData name="Occhipinti, Annalisa" userId="a66fcd2b-4181-400a-8ca1-7fdb013d8d8c" providerId="ADAL" clId="{C129F04F-E7D7-4B77-870D-37F7450394D8}" dt="2019-10-25T19:59:37.180" v="1843" actId="20577"/>
          <ac:spMkLst>
            <pc:docMk/>
            <pc:sldMk cId="3026921116" sldId="282"/>
            <ac:spMk id="10" creationId="{0534D789-F6B3-4464-B08B-C9B57538FE84}"/>
          </ac:spMkLst>
        </pc:spChg>
        <pc:spChg chg="add mod">
          <ac:chgData name="Occhipinti, Annalisa" userId="a66fcd2b-4181-400a-8ca1-7fdb013d8d8c" providerId="ADAL" clId="{C129F04F-E7D7-4B77-870D-37F7450394D8}" dt="2019-10-25T19:28:42.134" v="66" actId="1076"/>
          <ac:spMkLst>
            <pc:docMk/>
            <pc:sldMk cId="3026921116" sldId="282"/>
            <ac:spMk id="11" creationId="{33375064-9E68-4692-97D3-708FF2129E6D}"/>
          </ac:spMkLst>
        </pc:spChg>
        <pc:spChg chg="add mod">
          <ac:chgData name="Occhipinti, Annalisa" userId="a66fcd2b-4181-400a-8ca1-7fdb013d8d8c" providerId="ADAL" clId="{C129F04F-E7D7-4B77-870D-37F7450394D8}" dt="2019-10-25T19:28:42.134" v="66" actId="1076"/>
          <ac:spMkLst>
            <pc:docMk/>
            <pc:sldMk cId="3026921116" sldId="282"/>
            <ac:spMk id="12" creationId="{22D28AB6-0592-4756-83A0-5E93DC4CDAED}"/>
          </ac:spMkLst>
        </pc:spChg>
        <pc:spChg chg="add mod">
          <ac:chgData name="Occhipinti, Annalisa" userId="a66fcd2b-4181-400a-8ca1-7fdb013d8d8c" providerId="ADAL" clId="{C129F04F-E7D7-4B77-870D-37F7450394D8}" dt="2019-10-25T19:41:48.533" v="278" actId="255"/>
          <ac:spMkLst>
            <pc:docMk/>
            <pc:sldMk cId="3026921116" sldId="282"/>
            <ac:spMk id="13" creationId="{B0DEA7CC-7944-4A45-995B-D17373ED847D}"/>
          </ac:spMkLst>
        </pc:spChg>
        <pc:picChg chg="add mod">
          <ac:chgData name="Occhipinti, Annalisa" userId="a66fcd2b-4181-400a-8ca1-7fdb013d8d8c" providerId="ADAL" clId="{C129F04F-E7D7-4B77-870D-37F7450394D8}" dt="2019-10-25T19:28:42.134" v="66" actId="1076"/>
          <ac:picMkLst>
            <pc:docMk/>
            <pc:sldMk cId="3026921116" sldId="282"/>
            <ac:picMk id="14" creationId="{7FBC88FB-E400-4CA5-B174-776B044D8964}"/>
          </ac:picMkLst>
        </pc:picChg>
        <pc:picChg chg="add mod">
          <ac:chgData name="Occhipinti, Annalisa" userId="a66fcd2b-4181-400a-8ca1-7fdb013d8d8c" providerId="ADAL" clId="{C129F04F-E7D7-4B77-870D-37F7450394D8}" dt="2019-10-25T19:28:42.134" v="66" actId="1076"/>
          <ac:picMkLst>
            <pc:docMk/>
            <pc:sldMk cId="3026921116" sldId="282"/>
            <ac:picMk id="15" creationId="{CA5ED42E-735B-4A40-B98A-CADBC5006010}"/>
          </ac:picMkLst>
        </pc:picChg>
      </pc:sldChg>
      <pc:sldChg chg="add del">
        <pc:chgData name="Occhipinti, Annalisa" userId="a66fcd2b-4181-400a-8ca1-7fdb013d8d8c" providerId="ADAL" clId="{C129F04F-E7D7-4B77-870D-37F7450394D8}" dt="2019-10-25T19:27:19.856" v="59" actId="2696"/>
        <pc:sldMkLst>
          <pc:docMk/>
          <pc:sldMk cId="995938409" sldId="283"/>
        </pc:sldMkLst>
      </pc:sldChg>
      <pc:sldChg chg="addSp modSp add">
        <pc:chgData name="Occhipinti, Annalisa" userId="a66fcd2b-4181-400a-8ca1-7fdb013d8d8c" providerId="ADAL" clId="{C129F04F-E7D7-4B77-870D-37F7450394D8}" dt="2019-10-25T20:01:31.174" v="1877" actId="20577"/>
        <pc:sldMkLst>
          <pc:docMk/>
          <pc:sldMk cId="2942675305" sldId="283"/>
        </pc:sldMkLst>
        <pc:spChg chg="add mod">
          <ac:chgData name="Occhipinti, Annalisa" userId="a66fcd2b-4181-400a-8ca1-7fdb013d8d8c" providerId="ADAL" clId="{C129F04F-E7D7-4B77-870D-37F7450394D8}" dt="2019-10-25T20:01:31.174" v="1877" actId="20577"/>
          <ac:spMkLst>
            <pc:docMk/>
            <pc:sldMk cId="2942675305" sldId="283"/>
            <ac:spMk id="4" creationId="{2C81A57C-2C26-4EFD-B0DF-6852DCE603EE}"/>
          </ac:spMkLst>
        </pc:spChg>
        <pc:spChg chg="add mod">
          <ac:chgData name="Occhipinti, Annalisa" userId="a66fcd2b-4181-400a-8ca1-7fdb013d8d8c" providerId="ADAL" clId="{C129F04F-E7D7-4B77-870D-37F7450394D8}" dt="2019-10-25T19:28:56.994" v="68" actId="1076"/>
          <ac:spMkLst>
            <pc:docMk/>
            <pc:sldMk cId="2942675305" sldId="283"/>
            <ac:spMk id="6" creationId="{63B6FB71-62C1-4636-AACF-CD84C7777497}"/>
          </ac:spMkLst>
        </pc:spChg>
        <pc:spChg chg="add mod">
          <ac:chgData name="Occhipinti, Annalisa" userId="a66fcd2b-4181-400a-8ca1-7fdb013d8d8c" providerId="ADAL" clId="{C129F04F-E7D7-4B77-870D-37F7450394D8}" dt="2019-10-25T19:28:56.994" v="68" actId="1076"/>
          <ac:spMkLst>
            <pc:docMk/>
            <pc:sldMk cId="2942675305" sldId="283"/>
            <ac:spMk id="7" creationId="{91D9A1B9-7F67-4EB4-A5C6-0203ADE58EF9}"/>
          </ac:spMkLst>
        </pc:spChg>
        <pc:picChg chg="add mod">
          <ac:chgData name="Occhipinti, Annalisa" userId="a66fcd2b-4181-400a-8ca1-7fdb013d8d8c" providerId="ADAL" clId="{C129F04F-E7D7-4B77-870D-37F7450394D8}" dt="2019-10-25T19:28:56.994" v="68" actId="1076"/>
          <ac:picMkLst>
            <pc:docMk/>
            <pc:sldMk cId="2942675305" sldId="283"/>
            <ac:picMk id="8" creationId="{DB3626B9-C573-4C95-82F8-3FE3A4CF460E}"/>
          </ac:picMkLst>
        </pc:picChg>
      </pc:sldChg>
      <pc:sldChg chg="add del">
        <pc:chgData name="Occhipinti, Annalisa" userId="a66fcd2b-4181-400a-8ca1-7fdb013d8d8c" providerId="ADAL" clId="{C129F04F-E7D7-4B77-870D-37F7450394D8}" dt="2019-10-25T20:00:34.947" v="1865" actId="2696"/>
        <pc:sldMkLst>
          <pc:docMk/>
          <pc:sldMk cId="4079445440" sldId="284"/>
        </pc:sldMkLst>
      </pc:sldChg>
      <pc:sldChg chg="add del">
        <pc:chgData name="Occhipinti, Annalisa" userId="a66fcd2b-4181-400a-8ca1-7fdb013d8d8c" providerId="ADAL" clId="{C129F04F-E7D7-4B77-870D-37F7450394D8}" dt="2019-10-25T20:00:34.954" v="1866" actId="2696"/>
        <pc:sldMkLst>
          <pc:docMk/>
          <pc:sldMk cId="693562445" sldId="285"/>
        </pc:sldMkLst>
      </pc:sldChg>
      <pc:sldChg chg="add del">
        <pc:chgData name="Occhipinti, Annalisa" userId="a66fcd2b-4181-400a-8ca1-7fdb013d8d8c" providerId="ADAL" clId="{C129F04F-E7D7-4B77-870D-37F7450394D8}" dt="2019-10-25T20:00:34.968" v="1867" actId="2696"/>
        <pc:sldMkLst>
          <pc:docMk/>
          <pc:sldMk cId="420513179" sldId="286"/>
        </pc:sldMkLst>
      </pc:sldChg>
      <pc:sldChg chg="addSp delSp modSp add">
        <pc:chgData name="Occhipinti, Annalisa" userId="a66fcd2b-4181-400a-8ca1-7fdb013d8d8c" providerId="ADAL" clId="{C129F04F-E7D7-4B77-870D-37F7450394D8}" dt="2019-10-25T20:01:34.657" v="1878" actId="20577"/>
        <pc:sldMkLst>
          <pc:docMk/>
          <pc:sldMk cId="2297755566" sldId="287"/>
        </pc:sldMkLst>
        <pc:spChg chg="del">
          <ac:chgData name="Occhipinti, Annalisa" userId="a66fcd2b-4181-400a-8ca1-7fdb013d8d8c" providerId="ADAL" clId="{C129F04F-E7D7-4B77-870D-37F7450394D8}" dt="2019-10-25T19:29:02.069" v="71" actId="478"/>
          <ac:spMkLst>
            <pc:docMk/>
            <pc:sldMk cId="2297755566" sldId="287"/>
            <ac:spMk id="4" creationId="{2C81A57C-2C26-4EFD-B0DF-6852DCE603EE}"/>
          </ac:spMkLst>
        </pc:spChg>
        <pc:spChg chg="del">
          <ac:chgData name="Occhipinti, Annalisa" userId="a66fcd2b-4181-400a-8ca1-7fdb013d8d8c" providerId="ADAL" clId="{C129F04F-E7D7-4B77-870D-37F7450394D8}" dt="2019-10-25T19:29:02.069" v="71" actId="478"/>
          <ac:spMkLst>
            <pc:docMk/>
            <pc:sldMk cId="2297755566" sldId="287"/>
            <ac:spMk id="6" creationId="{63B6FB71-62C1-4636-AACF-CD84C7777497}"/>
          </ac:spMkLst>
        </pc:spChg>
        <pc:spChg chg="del">
          <ac:chgData name="Occhipinti, Annalisa" userId="a66fcd2b-4181-400a-8ca1-7fdb013d8d8c" providerId="ADAL" clId="{C129F04F-E7D7-4B77-870D-37F7450394D8}" dt="2019-10-25T19:29:02.069" v="71" actId="478"/>
          <ac:spMkLst>
            <pc:docMk/>
            <pc:sldMk cId="2297755566" sldId="287"/>
            <ac:spMk id="7" creationId="{91D9A1B9-7F67-4EB4-A5C6-0203ADE58EF9}"/>
          </ac:spMkLst>
        </pc:spChg>
        <pc:spChg chg="add mod">
          <ac:chgData name="Occhipinti, Annalisa" userId="a66fcd2b-4181-400a-8ca1-7fdb013d8d8c" providerId="ADAL" clId="{C129F04F-E7D7-4B77-870D-37F7450394D8}" dt="2019-10-25T20:01:34.657" v="1878" actId="20577"/>
          <ac:spMkLst>
            <pc:docMk/>
            <pc:sldMk cId="2297755566" sldId="287"/>
            <ac:spMk id="9" creationId="{5A103F73-A37B-4D79-9FFE-BB7DAD1EECC9}"/>
          </ac:spMkLst>
        </pc:spChg>
        <pc:spChg chg="add mod">
          <ac:chgData name="Occhipinti, Annalisa" userId="a66fcd2b-4181-400a-8ca1-7fdb013d8d8c" providerId="ADAL" clId="{C129F04F-E7D7-4B77-870D-37F7450394D8}" dt="2019-10-25T19:29:17.961" v="76" actId="1076"/>
          <ac:spMkLst>
            <pc:docMk/>
            <pc:sldMk cId="2297755566" sldId="287"/>
            <ac:spMk id="10" creationId="{9B88A596-E3F8-4037-9478-DA1029712547}"/>
          </ac:spMkLst>
        </pc:spChg>
        <pc:spChg chg="add mod">
          <ac:chgData name="Occhipinti, Annalisa" userId="a66fcd2b-4181-400a-8ca1-7fdb013d8d8c" providerId="ADAL" clId="{C129F04F-E7D7-4B77-870D-37F7450394D8}" dt="2019-10-25T19:29:17.961" v="76" actId="1076"/>
          <ac:spMkLst>
            <pc:docMk/>
            <pc:sldMk cId="2297755566" sldId="287"/>
            <ac:spMk id="11" creationId="{F0A040A8-B964-47A1-9D7D-67A6623A4F79}"/>
          </ac:spMkLst>
        </pc:spChg>
        <pc:picChg chg="del">
          <ac:chgData name="Occhipinti, Annalisa" userId="a66fcd2b-4181-400a-8ca1-7fdb013d8d8c" providerId="ADAL" clId="{C129F04F-E7D7-4B77-870D-37F7450394D8}" dt="2019-10-25T19:29:00.294" v="70" actId="478"/>
          <ac:picMkLst>
            <pc:docMk/>
            <pc:sldMk cId="2297755566" sldId="287"/>
            <ac:picMk id="8" creationId="{DB3626B9-C573-4C95-82F8-3FE3A4CF460E}"/>
          </ac:picMkLst>
        </pc:picChg>
        <pc:picChg chg="add mod">
          <ac:chgData name="Occhipinti, Annalisa" userId="a66fcd2b-4181-400a-8ca1-7fdb013d8d8c" providerId="ADAL" clId="{C129F04F-E7D7-4B77-870D-37F7450394D8}" dt="2019-10-25T19:29:17.961" v="76" actId="1076"/>
          <ac:picMkLst>
            <pc:docMk/>
            <pc:sldMk cId="2297755566" sldId="287"/>
            <ac:picMk id="12" creationId="{6562F881-8875-4E0F-92C3-FC2C7426BE3C}"/>
          </ac:picMkLst>
        </pc:picChg>
        <pc:picChg chg="add mod">
          <ac:chgData name="Occhipinti, Annalisa" userId="a66fcd2b-4181-400a-8ca1-7fdb013d8d8c" providerId="ADAL" clId="{C129F04F-E7D7-4B77-870D-37F7450394D8}" dt="2019-10-25T19:29:17.961" v="76" actId="1076"/>
          <ac:picMkLst>
            <pc:docMk/>
            <pc:sldMk cId="2297755566" sldId="287"/>
            <ac:picMk id="13" creationId="{9CA99D64-A7DA-4732-91F0-AE1C28DFBD58}"/>
          </ac:picMkLst>
        </pc:picChg>
      </pc:sldChg>
      <pc:sldChg chg="add del">
        <pc:chgData name="Occhipinti, Annalisa" userId="a66fcd2b-4181-400a-8ca1-7fdb013d8d8c" providerId="ADAL" clId="{C129F04F-E7D7-4B77-870D-37F7450394D8}" dt="2019-10-25T19:27:59.734" v="63"/>
        <pc:sldMkLst>
          <pc:docMk/>
          <pc:sldMk cId="2884725219" sldId="287"/>
        </pc:sldMkLst>
      </pc:sldChg>
      <pc:sldChg chg="add del">
        <pc:chgData name="Occhipinti, Annalisa" userId="a66fcd2b-4181-400a-8ca1-7fdb013d8d8c" providerId="ADAL" clId="{C129F04F-E7D7-4B77-870D-37F7450394D8}" dt="2019-10-25T19:59:39.976" v="1844" actId="2696"/>
        <pc:sldMkLst>
          <pc:docMk/>
          <pc:sldMk cId="3060617812" sldId="288"/>
        </pc:sldMkLst>
      </pc:sldChg>
      <pc:sldChg chg="add del">
        <pc:chgData name="Occhipinti, Annalisa" userId="a66fcd2b-4181-400a-8ca1-7fdb013d8d8c" providerId="ADAL" clId="{C129F04F-E7D7-4B77-870D-37F7450394D8}" dt="2019-10-25T19:27:59.734" v="63"/>
        <pc:sldMkLst>
          <pc:docMk/>
          <pc:sldMk cId="3915737741" sldId="288"/>
        </pc:sldMkLst>
      </pc:sldChg>
      <pc:sldChg chg="add del">
        <pc:chgData name="Occhipinti, Annalisa" userId="a66fcd2b-4181-400a-8ca1-7fdb013d8d8c" providerId="ADAL" clId="{C129F04F-E7D7-4B77-870D-37F7450394D8}" dt="2019-10-25T19:59:40.923" v="1845" actId="2696"/>
        <pc:sldMkLst>
          <pc:docMk/>
          <pc:sldMk cId="1967874433" sldId="289"/>
        </pc:sldMkLst>
      </pc:sldChg>
      <pc:sldChg chg="add del">
        <pc:chgData name="Occhipinti, Annalisa" userId="a66fcd2b-4181-400a-8ca1-7fdb013d8d8c" providerId="ADAL" clId="{C129F04F-E7D7-4B77-870D-37F7450394D8}" dt="2019-10-25T19:27:59.734" v="63"/>
        <pc:sldMkLst>
          <pc:docMk/>
          <pc:sldMk cId="2079387340" sldId="289"/>
        </pc:sldMkLst>
      </pc:sldChg>
      <pc:sldChg chg="add del">
        <pc:chgData name="Occhipinti, Annalisa" userId="a66fcd2b-4181-400a-8ca1-7fdb013d8d8c" providerId="ADAL" clId="{C129F04F-E7D7-4B77-870D-37F7450394D8}" dt="2019-10-25T19:59:41.455" v="1846" actId="2696"/>
        <pc:sldMkLst>
          <pc:docMk/>
          <pc:sldMk cId="1708376864" sldId="290"/>
        </pc:sldMkLst>
      </pc:sldChg>
      <pc:sldChg chg="delSp modSp add">
        <pc:chgData name="Occhipinti, Annalisa" userId="a66fcd2b-4181-400a-8ca1-7fdb013d8d8c" providerId="ADAL" clId="{C129F04F-E7D7-4B77-870D-37F7450394D8}" dt="2019-10-25T19:59:29.112" v="1839" actId="20577"/>
        <pc:sldMkLst>
          <pc:docMk/>
          <pc:sldMk cId="2678387076" sldId="291"/>
        </pc:sldMkLst>
        <pc:spChg chg="mod">
          <ac:chgData name="Occhipinti, Annalisa" userId="a66fcd2b-4181-400a-8ca1-7fdb013d8d8c" providerId="ADAL" clId="{C129F04F-E7D7-4B77-870D-37F7450394D8}" dt="2019-10-25T19:59:29.112" v="1839" actId="20577"/>
          <ac:spMkLst>
            <pc:docMk/>
            <pc:sldMk cId="2678387076" sldId="291"/>
            <ac:spMk id="7" creationId="{DF8336BD-32A3-424C-948A-2803194EB8D6}"/>
          </ac:spMkLst>
        </pc:spChg>
        <pc:spChg chg="mod">
          <ac:chgData name="Occhipinti, Annalisa" userId="a66fcd2b-4181-400a-8ca1-7fdb013d8d8c" providerId="ADAL" clId="{C129F04F-E7D7-4B77-870D-37F7450394D8}" dt="2019-10-25T19:59:26.417" v="1836" actId="20577"/>
          <ac:spMkLst>
            <pc:docMk/>
            <pc:sldMk cId="2678387076" sldId="291"/>
            <ac:spMk id="8" creationId="{A40F3038-7254-4A3D-8BC0-102ACC39DB24}"/>
          </ac:spMkLst>
        </pc:spChg>
        <pc:spChg chg="del">
          <ac:chgData name="Occhipinti, Annalisa" userId="a66fcd2b-4181-400a-8ca1-7fdb013d8d8c" providerId="ADAL" clId="{C129F04F-E7D7-4B77-870D-37F7450394D8}" dt="2019-10-25T19:42:48.655" v="287"/>
          <ac:spMkLst>
            <pc:docMk/>
            <pc:sldMk cId="2678387076" sldId="291"/>
            <ac:spMk id="13" creationId="{A8C0BC9B-D700-4CD1-9D04-2B0CDC20225E}"/>
          </ac:spMkLst>
        </pc:spChg>
        <pc:spChg chg="del">
          <ac:chgData name="Occhipinti, Annalisa" userId="a66fcd2b-4181-400a-8ca1-7fdb013d8d8c" providerId="ADAL" clId="{C129F04F-E7D7-4B77-870D-37F7450394D8}" dt="2019-10-25T19:42:48.655" v="287"/>
          <ac:spMkLst>
            <pc:docMk/>
            <pc:sldMk cId="2678387076" sldId="291"/>
            <ac:spMk id="14" creationId="{0EF8F8E3-2D5F-4F5B-8E85-312CE5D16115}"/>
          </ac:spMkLst>
        </pc:spChg>
        <pc:spChg chg="del">
          <ac:chgData name="Occhipinti, Annalisa" userId="a66fcd2b-4181-400a-8ca1-7fdb013d8d8c" providerId="ADAL" clId="{C129F04F-E7D7-4B77-870D-37F7450394D8}" dt="2019-10-25T19:42:48.655" v="287"/>
          <ac:spMkLst>
            <pc:docMk/>
            <pc:sldMk cId="2678387076" sldId="291"/>
            <ac:spMk id="15" creationId="{CF563C9A-D39E-4580-BB04-91776EFC5409}"/>
          </ac:spMkLst>
        </pc:spChg>
        <pc:spChg chg="del">
          <ac:chgData name="Occhipinti, Annalisa" userId="a66fcd2b-4181-400a-8ca1-7fdb013d8d8c" providerId="ADAL" clId="{C129F04F-E7D7-4B77-870D-37F7450394D8}" dt="2019-10-25T19:42:48.655" v="287"/>
          <ac:spMkLst>
            <pc:docMk/>
            <pc:sldMk cId="2678387076" sldId="291"/>
            <ac:spMk id="16" creationId="{EABBAE3F-4600-41BA-9036-5B4134CF4DD7}"/>
          </ac:spMkLst>
        </pc:spChg>
      </pc:sldChg>
      <pc:sldChg chg="addSp delSp modSp add">
        <pc:chgData name="Occhipinti, Annalisa" userId="a66fcd2b-4181-400a-8ca1-7fdb013d8d8c" providerId="ADAL" clId="{C129F04F-E7D7-4B77-870D-37F7450394D8}" dt="2019-10-25T19:52:11.650" v="1087" actId="20577"/>
        <pc:sldMkLst>
          <pc:docMk/>
          <pc:sldMk cId="2066678380" sldId="292"/>
        </pc:sldMkLst>
        <pc:spChg chg="mod">
          <ac:chgData name="Occhipinti, Annalisa" userId="a66fcd2b-4181-400a-8ca1-7fdb013d8d8c" providerId="ADAL" clId="{C129F04F-E7D7-4B77-870D-37F7450394D8}" dt="2019-10-25T19:47:51.266" v="635" actId="20577"/>
          <ac:spMkLst>
            <pc:docMk/>
            <pc:sldMk cId="2066678380" sldId="292"/>
            <ac:spMk id="2" creationId="{4F863604-967D-40F9-A52F-0E8315F24370}"/>
          </ac:spMkLst>
        </pc:spChg>
        <pc:spChg chg="mod">
          <ac:chgData name="Occhipinti, Annalisa" userId="a66fcd2b-4181-400a-8ca1-7fdb013d8d8c" providerId="ADAL" clId="{C129F04F-E7D7-4B77-870D-37F7450394D8}" dt="2019-10-25T19:52:03.004" v="1079" actId="207"/>
          <ac:spMkLst>
            <pc:docMk/>
            <pc:sldMk cId="2066678380" sldId="292"/>
            <ac:spMk id="18" creationId="{8B4224F6-54CD-44DA-A23A-5BC7DCAD872B}"/>
          </ac:spMkLst>
        </pc:spChg>
        <pc:spChg chg="mod">
          <ac:chgData name="Occhipinti, Annalisa" userId="a66fcd2b-4181-400a-8ca1-7fdb013d8d8c" providerId="ADAL" clId="{C129F04F-E7D7-4B77-870D-37F7450394D8}" dt="2019-10-25T19:48:25.759" v="707" actId="20577"/>
          <ac:spMkLst>
            <pc:docMk/>
            <pc:sldMk cId="2066678380" sldId="292"/>
            <ac:spMk id="19" creationId="{1D45244B-0997-4598-9437-BAE7D1AC8693}"/>
          </ac:spMkLst>
        </pc:spChg>
        <pc:spChg chg="mod">
          <ac:chgData name="Occhipinti, Annalisa" userId="a66fcd2b-4181-400a-8ca1-7fdb013d8d8c" providerId="ADAL" clId="{C129F04F-E7D7-4B77-870D-37F7450394D8}" dt="2019-10-25T19:50:46.520" v="1019" actId="20577"/>
          <ac:spMkLst>
            <pc:docMk/>
            <pc:sldMk cId="2066678380" sldId="292"/>
            <ac:spMk id="20" creationId="{2C8DF256-6B80-42F1-BBAE-FF789F91D38C}"/>
          </ac:spMkLst>
        </pc:spChg>
        <pc:spChg chg="mod">
          <ac:chgData name="Occhipinti, Annalisa" userId="a66fcd2b-4181-400a-8ca1-7fdb013d8d8c" providerId="ADAL" clId="{C129F04F-E7D7-4B77-870D-37F7450394D8}" dt="2019-10-25T19:52:06.021" v="1081" actId="20577"/>
          <ac:spMkLst>
            <pc:docMk/>
            <pc:sldMk cId="2066678380" sldId="292"/>
            <ac:spMk id="23" creationId="{BB66EDE7-1EF2-4501-B9A9-D13E9FC1B1D8}"/>
          </ac:spMkLst>
        </pc:spChg>
        <pc:spChg chg="del">
          <ac:chgData name="Occhipinti, Annalisa" userId="a66fcd2b-4181-400a-8ca1-7fdb013d8d8c" providerId="ADAL" clId="{C129F04F-E7D7-4B77-870D-37F7450394D8}" dt="2019-10-25T19:48:53.935" v="788" actId="478"/>
          <ac:spMkLst>
            <pc:docMk/>
            <pc:sldMk cId="2066678380" sldId="292"/>
            <ac:spMk id="24" creationId="{7091450E-4BDC-470D-9DB8-CC598565929F}"/>
          </ac:spMkLst>
        </pc:spChg>
        <pc:spChg chg="mod">
          <ac:chgData name="Occhipinti, Annalisa" userId="a66fcd2b-4181-400a-8ca1-7fdb013d8d8c" providerId="ADAL" clId="{C129F04F-E7D7-4B77-870D-37F7450394D8}" dt="2019-10-25T19:50:43.732" v="1014" actId="20577"/>
          <ac:spMkLst>
            <pc:docMk/>
            <pc:sldMk cId="2066678380" sldId="292"/>
            <ac:spMk id="25" creationId="{C639FB0A-DAD9-40E5-8EF4-CE70879F0375}"/>
          </ac:spMkLst>
        </pc:spChg>
        <pc:spChg chg="mod">
          <ac:chgData name="Occhipinti, Annalisa" userId="a66fcd2b-4181-400a-8ca1-7fdb013d8d8c" providerId="ADAL" clId="{C129F04F-E7D7-4B77-870D-37F7450394D8}" dt="2019-10-25T19:49:48.443" v="901" actId="20577"/>
          <ac:spMkLst>
            <pc:docMk/>
            <pc:sldMk cId="2066678380" sldId="292"/>
            <ac:spMk id="26" creationId="{9D276AFA-12AB-42BC-98E7-B64A5D467BFA}"/>
          </ac:spMkLst>
        </pc:spChg>
        <pc:spChg chg="mod">
          <ac:chgData name="Occhipinti, Annalisa" userId="a66fcd2b-4181-400a-8ca1-7fdb013d8d8c" providerId="ADAL" clId="{C129F04F-E7D7-4B77-870D-37F7450394D8}" dt="2019-10-25T19:52:08.835" v="1084" actId="20577"/>
          <ac:spMkLst>
            <pc:docMk/>
            <pc:sldMk cId="2066678380" sldId="292"/>
            <ac:spMk id="28" creationId="{FEA974DA-034B-440B-9AD7-B822603D3ADF}"/>
          </ac:spMkLst>
        </pc:spChg>
        <pc:spChg chg="del">
          <ac:chgData name="Occhipinti, Annalisa" userId="a66fcd2b-4181-400a-8ca1-7fdb013d8d8c" providerId="ADAL" clId="{C129F04F-E7D7-4B77-870D-37F7450394D8}" dt="2019-10-25T19:49:25.289" v="851" actId="478"/>
          <ac:spMkLst>
            <pc:docMk/>
            <pc:sldMk cId="2066678380" sldId="292"/>
            <ac:spMk id="29" creationId="{9B48C2A1-E160-4C9B-9ED6-8645C28E79D1}"/>
          </ac:spMkLst>
        </pc:spChg>
        <pc:spChg chg="mod">
          <ac:chgData name="Occhipinti, Annalisa" userId="a66fcd2b-4181-400a-8ca1-7fdb013d8d8c" providerId="ADAL" clId="{C129F04F-E7D7-4B77-870D-37F7450394D8}" dt="2019-10-25T19:50:49.256" v="1024" actId="20577"/>
          <ac:spMkLst>
            <pc:docMk/>
            <pc:sldMk cId="2066678380" sldId="292"/>
            <ac:spMk id="30" creationId="{8E423D85-FD40-4D85-9577-82171FF60A60}"/>
          </ac:spMkLst>
        </pc:spChg>
        <pc:spChg chg="mod">
          <ac:chgData name="Occhipinti, Annalisa" userId="a66fcd2b-4181-400a-8ca1-7fdb013d8d8c" providerId="ADAL" clId="{C129F04F-E7D7-4B77-870D-37F7450394D8}" dt="2019-10-25T19:50:34.708" v="1001" actId="14100"/>
          <ac:spMkLst>
            <pc:docMk/>
            <pc:sldMk cId="2066678380" sldId="292"/>
            <ac:spMk id="31" creationId="{2EBABE94-230C-4AEE-8766-619245C45946}"/>
          </ac:spMkLst>
        </pc:spChg>
        <pc:spChg chg="mod">
          <ac:chgData name="Occhipinti, Annalisa" userId="a66fcd2b-4181-400a-8ca1-7fdb013d8d8c" providerId="ADAL" clId="{C129F04F-E7D7-4B77-870D-37F7450394D8}" dt="2019-10-25T19:52:11.650" v="1087" actId="20577"/>
          <ac:spMkLst>
            <pc:docMk/>
            <pc:sldMk cId="2066678380" sldId="292"/>
            <ac:spMk id="33" creationId="{7C3550DD-7797-4AD0-8203-A03CE239CEB6}"/>
          </ac:spMkLst>
        </pc:spChg>
        <pc:spChg chg="del">
          <ac:chgData name="Occhipinti, Annalisa" userId="a66fcd2b-4181-400a-8ca1-7fdb013d8d8c" providerId="ADAL" clId="{C129F04F-E7D7-4B77-870D-37F7450394D8}" dt="2019-10-25T19:50:15.397" v="972" actId="478"/>
          <ac:spMkLst>
            <pc:docMk/>
            <pc:sldMk cId="2066678380" sldId="292"/>
            <ac:spMk id="34" creationId="{B3ED76C7-ED6B-46FA-8B7D-526F12B09E37}"/>
          </ac:spMkLst>
        </pc:spChg>
        <pc:spChg chg="del">
          <ac:chgData name="Occhipinti, Annalisa" userId="a66fcd2b-4181-400a-8ca1-7fdb013d8d8c" providerId="ADAL" clId="{C129F04F-E7D7-4B77-870D-37F7450394D8}" dt="2019-10-25T19:50:15.397" v="972" actId="478"/>
          <ac:spMkLst>
            <pc:docMk/>
            <pc:sldMk cId="2066678380" sldId="292"/>
            <ac:spMk id="35" creationId="{A53A2445-5232-46FD-BDBB-33B4377182AE}"/>
          </ac:spMkLst>
        </pc:spChg>
        <pc:spChg chg="mod">
          <ac:chgData name="Occhipinti, Annalisa" userId="a66fcd2b-4181-400a-8ca1-7fdb013d8d8c" providerId="ADAL" clId="{C129F04F-E7D7-4B77-870D-37F7450394D8}" dt="2019-10-25T19:50:29.028" v="992" actId="14100"/>
          <ac:spMkLst>
            <pc:docMk/>
            <pc:sldMk cId="2066678380" sldId="292"/>
            <ac:spMk id="36" creationId="{F4AB9633-F88F-43FA-9147-2593F122BA38}"/>
          </ac:spMkLst>
        </pc:spChg>
        <pc:spChg chg="add mod">
          <ac:chgData name="Occhipinti, Annalisa" userId="a66fcd2b-4181-400a-8ca1-7fdb013d8d8c" providerId="ADAL" clId="{C129F04F-E7D7-4B77-870D-37F7450394D8}" dt="2019-10-25T19:49:01.274" v="791" actId="20577"/>
          <ac:spMkLst>
            <pc:docMk/>
            <pc:sldMk cId="2066678380" sldId="292"/>
            <ac:spMk id="37" creationId="{98F45315-12E7-4918-9596-7402321542B6}"/>
          </ac:spMkLst>
        </pc:spChg>
        <pc:spChg chg="add mod">
          <ac:chgData name="Occhipinti, Annalisa" userId="a66fcd2b-4181-400a-8ca1-7fdb013d8d8c" providerId="ADAL" clId="{C129F04F-E7D7-4B77-870D-37F7450394D8}" dt="2019-10-25T19:49:30.852" v="853" actId="1076"/>
          <ac:spMkLst>
            <pc:docMk/>
            <pc:sldMk cId="2066678380" sldId="292"/>
            <ac:spMk id="38" creationId="{54835A64-1420-41A2-8D7A-16FB59DD6416}"/>
          </ac:spMkLst>
        </pc:spChg>
        <pc:spChg chg="add mod">
          <ac:chgData name="Occhipinti, Annalisa" userId="a66fcd2b-4181-400a-8ca1-7fdb013d8d8c" providerId="ADAL" clId="{C129F04F-E7D7-4B77-870D-37F7450394D8}" dt="2019-10-25T19:50:53.973" v="1027" actId="20577"/>
          <ac:spMkLst>
            <pc:docMk/>
            <pc:sldMk cId="2066678380" sldId="292"/>
            <ac:spMk id="39" creationId="{41F911E1-136F-4220-B9C2-CE24492C6516}"/>
          </ac:spMkLst>
        </pc:spChg>
        <pc:spChg chg="add mod">
          <ac:chgData name="Occhipinti, Annalisa" userId="a66fcd2b-4181-400a-8ca1-7fdb013d8d8c" providerId="ADAL" clId="{C129F04F-E7D7-4B77-870D-37F7450394D8}" dt="2019-10-25T19:50:19.299" v="974" actId="1076"/>
          <ac:spMkLst>
            <pc:docMk/>
            <pc:sldMk cId="2066678380" sldId="292"/>
            <ac:spMk id="40" creationId="{9AE95655-E9C6-4462-9CD5-267797A78722}"/>
          </ac:spMkLst>
        </pc:spChg>
      </pc:sldChg>
      <pc:sldChg chg="addSp delSp modSp add">
        <pc:chgData name="Occhipinti, Annalisa" userId="a66fcd2b-4181-400a-8ca1-7fdb013d8d8c" providerId="ADAL" clId="{C129F04F-E7D7-4B77-870D-37F7450394D8}" dt="2019-10-25T19:59:18.240" v="1834" actId="20577"/>
        <pc:sldMkLst>
          <pc:docMk/>
          <pc:sldMk cId="3643201347" sldId="293"/>
        </pc:sldMkLst>
        <pc:spChg chg="mod">
          <ac:chgData name="Occhipinti, Annalisa" userId="a66fcd2b-4181-400a-8ca1-7fdb013d8d8c" providerId="ADAL" clId="{C129F04F-E7D7-4B77-870D-37F7450394D8}" dt="2019-10-25T19:52:30.107" v="1135" actId="20577"/>
          <ac:spMkLst>
            <pc:docMk/>
            <pc:sldMk cId="3643201347" sldId="293"/>
            <ac:spMk id="2" creationId="{4F863604-967D-40F9-A52F-0E8315F24370}"/>
          </ac:spMkLst>
        </pc:spChg>
        <pc:spChg chg="mod">
          <ac:chgData name="Occhipinti, Annalisa" userId="a66fcd2b-4181-400a-8ca1-7fdb013d8d8c" providerId="ADAL" clId="{C129F04F-E7D7-4B77-870D-37F7450394D8}" dt="2019-10-25T19:52:15.241" v="1090" actId="20577"/>
          <ac:spMkLst>
            <pc:docMk/>
            <pc:sldMk cId="3643201347" sldId="293"/>
            <ac:spMk id="18" creationId="{8B4224F6-54CD-44DA-A23A-5BC7DCAD872B}"/>
          </ac:spMkLst>
        </pc:spChg>
        <pc:spChg chg="mod">
          <ac:chgData name="Occhipinti, Annalisa" userId="a66fcd2b-4181-400a-8ca1-7fdb013d8d8c" providerId="ADAL" clId="{C129F04F-E7D7-4B77-870D-37F7450394D8}" dt="2019-10-25T19:51:40.993" v="1074" actId="20577"/>
          <ac:spMkLst>
            <pc:docMk/>
            <pc:sldMk cId="3643201347" sldId="293"/>
            <ac:spMk id="19" creationId="{1D45244B-0997-4598-9437-BAE7D1AC8693}"/>
          </ac:spMkLst>
        </pc:spChg>
        <pc:spChg chg="del">
          <ac:chgData name="Occhipinti, Annalisa" userId="a66fcd2b-4181-400a-8ca1-7fdb013d8d8c" providerId="ADAL" clId="{C129F04F-E7D7-4B77-870D-37F7450394D8}" dt="2019-10-25T19:51:45.683" v="1075" actId="478"/>
          <ac:spMkLst>
            <pc:docMk/>
            <pc:sldMk cId="3643201347" sldId="293"/>
            <ac:spMk id="20" creationId="{2C8DF256-6B80-42F1-BBAE-FF789F91D38C}"/>
          </ac:spMkLst>
        </pc:spChg>
        <pc:spChg chg="mod">
          <ac:chgData name="Occhipinti, Annalisa" userId="a66fcd2b-4181-400a-8ca1-7fdb013d8d8c" providerId="ADAL" clId="{C129F04F-E7D7-4B77-870D-37F7450394D8}" dt="2019-10-25T19:55:55.264" v="1341" actId="1076"/>
          <ac:spMkLst>
            <pc:docMk/>
            <pc:sldMk cId="3643201347" sldId="293"/>
            <ac:spMk id="22" creationId="{5A575853-6D5F-4480-B7D9-C632D1D526EF}"/>
          </ac:spMkLst>
        </pc:spChg>
        <pc:spChg chg="mod">
          <ac:chgData name="Occhipinti, Annalisa" userId="a66fcd2b-4181-400a-8ca1-7fdb013d8d8c" providerId="ADAL" clId="{C129F04F-E7D7-4B77-870D-37F7450394D8}" dt="2019-10-25T19:55:55.264" v="1341" actId="1076"/>
          <ac:spMkLst>
            <pc:docMk/>
            <pc:sldMk cId="3643201347" sldId="293"/>
            <ac:spMk id="23" creationId="{BB66EDE7-1EF2-4501-B9A9-D13E9FC1B1D8}"/>
          </ac:spMkLst>
        </pc:spChg>
        <pc:spChg chg="add mod">
          <ac:chgData name="Occhipinti, Annalisa" userId="a66fcd2b-4181-400a-8ca1-7fdb013d8d8c" providerId="ADAL" clId="{C129F04F-E7D7-4B77-870D-37F7450394D8}" dt="2019-10-25T19:55:55.264" v="1341" actId="1076"/>
          <ac:spMkLst>
            <pc:docMk/>
            <pc:sldMk cId="3643201347" sldId="293"/>
            <ac:spMk id="24" creationId="{818764DD-832B-4BED-9470-F6E5006AF99B}"/>
          </ac:spMkLst>
        </pc:spChg>
        <pc:spChg chg="mod">
          <ac:chgData name="Occhipinti, Annalisa" userId="a66fcd2b-4181-400a-8ca1-7fdb013d8d8c" providerId="ADAL" clId="{C129F04F-E7D7-4B77-870D-37F7450394D8}" dt="2019-10-25T19:55:55.264" v="1341" actId="1076"/>
          <ac:spMkLst>
            <pc:docMk/>
            <pc:sldMk cId="3643201347" sldId="293"/>
            <ac:spMk id="25" creationId="{C639FB0A-DAD9-40E5-8EF4-CE70879F0375}"/>
          </ac:spMkLst>
        </pc:spChg>
        <pc:spChg chg="del mod">
          <ac:chgData name="Occhipinti, Annalisa" userId="a66fcd2b-4181-400a-8ca1-7fdb013d8d8c" providerId="ADAL" clId="{C129F04F-E7D7-4B77-870D-37F7450394D8}" dt="2019-10-25T19:52:27.880" v="1124"/>
          <ac:spMkLst>
            <pc:docMk/>
            <pc:sldMk cId="3643201347" sldId="293"/>
            <ac:spMk id="26" creationId="{9D276AFA-12AB-42BC-98E7-B64A5D467BFA}"/>
          </ac:spMkLst>
        </pc:spChg>
        <pc:spChg chg="mod">
          <ac:chgData name="Occhipinti, Annalisa" userId="a66fcd2b-4181-400a-8ca1-7fdb013d8d8c" providerId="ADAL" clId="{C129F04F-E7D7-4B77-870D-37F7450394D8}" dt="2019-10-25T19:53:30.937" v="1272" actId="1076"/>
          <ac:spMkLst>
            <pc:docMk/>
            <pc:sldMk cId="3643201347" sldId="293"/>
            <ac:spMk id="27" creationId="{6C7B4BE5-5AB9-4DA8-9D32-027D2763AC35}"/>
          </ac:spMkLst>
        </pc:spChg>
        <pc:spChg chg="mod">
          <ac:chgData name="Occhipinti, Annalisa" userId="a66fcd2b-4181-400a-8ca1-7fdb013d8d8c" providerId="ADAL" clId="{C129F04F-E7D7-4B77-870D-37F7450394D8}" dt="2019-10-25T19:53:38.210" v="1280" actId="14100"/>
          <ac:spMkLst>
            <pc:docMk/>
            <pc:sldMk cId="3643201347" sldId="293"/>
            <ac:spMk id="28" creationId="{FEA974DA-034B-440B-9AD7-B822603D3ADF}"/>
          </ac:spMkLst>
        </pc:spChg>
        <pc:spChg chg="add mod">
          <ac:chgData name="Occhipinti, Annalisa" userId="a66fcd2b-4181-400a-8ca1-7fdb013d8d8c" providerId="ADAL" clId="{C129F04F-E7D7-4B77-870D-37F7450394D8}" dt="2019-10-25T19:56:59.209" v="1485" actId="20577"/>
          <ac:spMkLst>
            <pc:docMk/>
            <pc:sldMk cId="3643201347" sldId="293"/>
            <ac:spMk id="29" creationId="{F9111FB2-893B-4224-9C2C-CE220D185E7C}"/>
          </ac:spMkLst>
        </pc:spChg>
        <pc:spChg chg="del mod">
          <ac:chgData name="Occhipinti, Annalisa" userId="a66fcd2b-4181-400a-8ca1-7fdb013d8d8c" providerId="ADAL" clId="{C129F04F-E7D7-4B77-870D-37F7450394D8}" dt="2019-10-25T19:53:52.372" v="1303" actId="478"/>
          <ac:spMkLst>
            <pc:docMk/>
            <pc:sldMk cId="3643201347" sldId="293"/>
            <ac:spMk id="30" creationId="{8E423D85-FD40-4D85-9577-82171FF60A60}"/>
          </ac:spMkLst>
        </pc:spChg>
        <pc:spChg chg="mod">
          <ac:chgData name="Occhipinti, Annalisa" userId="a66fcd2b-4181-400a-8ca1-7fdb013d8d8c" providerId="ADAL" clId="{C129F04F-E7D7-4B77-870D-37F7450394D8}" dt="2019-10-25T19:53:47.911" v="1301" actId="20577"/>
          <ac:spMkLst>
            <pc:docMk/>
            <pc:sldMk cId="3643201347" sldId="293"/>
            <ac:spMk id="31" creationId="{2EBABE94-230C-4AEE-8766-619245C45946}"/>
          </ac:spMkLst>
        </pc:spChg>
        <pc:spChg chg="mod">
          <ac:chgData name="Occhipinti, Annalisa" userId="a66fcd2b-4181-400a-8ca1-7fdb013d8d8c" providerId="ADAL" clId="{C129F04F-E7D7-4B77-870D-37F7450394D8}" dt="2019-10-25T19:55:59.216" v="1342" actId="1076"/>
          <ac:spMkLst>
            <pc:docMk/>
            <pc:sldMk cId="3643201347" sldId="293"/>
            <ac:spMk id="32" creationId="{5EC53FA0-1A21-4915-AEE9-4B2A1C26A2CF}"/>
          </ac:spMkLst>
        </pc:spChg>
        <pc:spChg chg="mod">
          <ac:chgData name="Occhipinti, Annalisa" userId="a66fcd2b-4181-400a-8ca1-7fdb013d8d8c" providerId="ADAL" clId="{C129F04F-E7D7-4B77-870D-37F7450394D8}" dt="2019-10-25T19:56:03.464" v="1348" actId="14100"/>
          <ac:spMkLst>
            <pc:docMk/>
            <pc:sldMk cId="3643201347" sldId="293"/>
            <ac:spMk id="33" creationId="{7C3550DD-7797-4AD0-8203-A03CE239CEB6}"/>
          </ac:spMkLst>
        </pc:spChg>
        <pc:spChg chg="add mod">
          <ac:chgData name="Occhipinti, Annalisa" userId="a66fcd2b-4181-400a-8ca1-7fdb013d8d8c" providerId="ADAL" clId="{C129F04F-E7D7-4B77-870D-37F7450394D8}" dt="2019-10-25T19:57:41.990" v="1617" actId="1076"/>
          <ac:spMkLst>
            <pc:docMk/>
            <pc:sldMk cId="3643201347" sldId="293"/>
            <ac:spMk id="34" creationId="{8F304B7A-3EB5-4C74-89B7-D2B3503A9D8A}"/>
          </ac:spMkLst>
        </pc:spChg>
        <pc:spChg chg="add mod">
          <ac:chgData name="Occhipinti, Annalisa" userId="a66fcd2b-4181-400a-8ca1-7fdb013d8d8c" providerId="ADAL" clId="{C129F04F-E7D7-4B77-870D-37F7450394D8}" dt="2019-10-25T19:57:46.435" v="1619" actId="20577"/>
          <ac:spMkLst>
            <pc:docMk/>
            <pc:sldMk cId="3643201347" sldId="293"/>
            <ac:spMk id="35" creationId="{8FFE57E7-55B8-406E-A229-036CF6153E36}"/>
          </ac:spMkLst>
        </pc:spChg>
        <pc:spChg chg="mod">
          <ac:chgData name="Occhipinti, Annalisa" userId="a66fcd2b-4181-400a-8ca1-7fdb013d8d8c" providerId="ADAL" clId="{C129F04F-E7D7-4B77-870D-37F7450394D8}" dt="2019-10-25T19:56:09.533" v="1361" actId="20577"/>
          <ac:spMkLst>
            <pc:docMk/>
            <pc:sldMk cId="3643201347" sldId="293"/>
            <ac:spMk id="36" creationId="{F4AB9633-F88F-43FA-9147-2593F122BA38}"/>
          </ac:spMkLst>
        </pc:spChg>
        <pc:spChg chg="del">
          <ac:chgData name="Occhipinti, Annalisa" userId="a66fcd2b-4181-400a-8ca1-7fdb013d8d8c" providerId="ADAL" clId="{C129F04F-E7D7-4B77-870D-37F7450394D8}" dt="2019-10-25T19:52:44.583" v="1149" actId="478"/>
          <ac:spMkLst>
            <pc:docMk/>
            <pc:sldMk cId="3643201347" sldId="293"/>
            <ac:spMk id="37" creationId="{98F45315-12E7-4918-9596-7402321542B6}"/>
          </ac:spMkLst>
        </pc:spChg>
        <pc:spChg chg="del mod">
          <ac:chgData name="Occhipinti, Annalisa" userId="a66fcd2b-4181-400a-8ca1-7fdb013d8d8c" providerId="ADAL" clId="{C129F04F-E7D7-4B77-870D-37F7450394D8}" dt="2019-10-25T19:53:51.013" v="1302" actId="478"/>
          <ac:spMkLst>
            <pc:docMk/>
            <pc:sldMk cId="3643201347" sldId="293"/>
            <ac:spMk id="38" creationId="{54835A64-1420-41A2-8D7A-16FB59DD6416}"/>
          </ac:spMkLst>
        </pc:spChg>
        <pc:spChg chg="mod">
          <ac:chgData name="Occhipinti, Annalisa" userId="a66fcd2b-4181-400a-8ca1-7fdb013d8d8c" providerId="ADAL" clId="{C129F04F-E7D7-4B77-870D-37F7450394D8}" dt="2019-10-25T19:57:36.269" v="1615" actId="20577"/>
          <ac:spMkLst>
            <pc:docMk/>
            <pc:sldMk cId="3643201347" sldId="293"/>
            <ac:spMk id="39" creationId="{41F911E1-136F-4220-B9C2-CE24492C6516}"/>
          </ac:spMkLst>
        </pc:spChg>
        <pc:spChg chg="del mod">
          <ac:chgData name="Occhipinti, Annalisa" userId="a66fcd2b-4181-400a-8ca1-7fdb013d8d8c" providerId="ADAL" clId="{C129F04F-E7D7-4B77-870D-37F7450394D8}" dt="2019-10-25T19:56:15.545" v="1362" actId="478"/>
          <ac:spMkLst>
            <pc:docMk/>
            <pc:sldMk cId="3643201347" sldId="293"/>
            <ac:spMk id="40" creationId="{9AE95655-E9C6-4462-9CD5-267797A78722}"/>
          </ac:spMkLst>
        </pc:spChg>
        <pc:spChg chg="add mod">
          <ac:chgData name="Occhipinti, Annalisa" userId="a66fcd2b-4181-400a-8ca1-7fdb013d8d8c" providerId="ADAL" clId="{C129F04F-E7D7-4B77-870D-37F7450394D8}" dt="2019-10-25T19:57:56.306" v="1645" actId="20577"/>
          <ac:spMkLst>
            <pc:docMk/>
            <pc:sldMk cId="3643201347" sldId="293"/>
            <ac:spMk id="41" creationId="{E63AB313-8493-47CB-BC55-17D3B56ED1D0}"/>
          </ac:spMkLst>
        </pc:spChg>
        <pc:spChg chg="add mod">
          <ac:chgData name="Occhipinti, Annalisa" userId="a66fcd2b-4181-400a-8ca1-7fdb013d8d8c" providerId="ADAL" clId="{C129F04F-E7D7-4B77-870D-37F7450394D8}" dt="2019-10-25T19:58:20.864" v="1702" actId="20577"/>
          <ac:spMkLst>
            <pc:docMk/>
            <pc:sldMk cId="3643201347" sldId="293"/>
            <ac:spMk id="42" creationId="{C30BAD61-FD16-4F63-99CA-540C4D6B335C}"/>
          </ac:spMkLst>
        </pc:spChg>
        <pc:spChg chg="add mod">
          <ac:chgData name="Occhipinti, Annalisa" userId="a66fcd2b-4181-400a-8ca1-7fdb013d8d8c" providerId="ADAL" clId="{C129F04F-E7D7-4B77-870D-37F7450394D8}" dt="2019-10-25T19:58:30.449" v="1704" actId="1076"/>
          <ac:spMkLst>
            <pc:docMk/>
            <pc:sldMk cId="3643201347" sldId="293"/>
            <ac:spMk id="43" creationId="{CD6D4868-EED2-4096-831C-B058D68CB55B}"/>
          </ac:spMkLst>
        </pc:spChg>
        <pc:spChg chg="add mod">
          <ac:chgData name="Occhipinti, Annalisa" userId="a66fcd2b-4181-400a-8ca1-7fdb013d8d8c" providerId="ADAL" clId="{C129F04F-E7D7-4B77-870D-37F7450394D8}" dt="2019-10-25T19:58:34.351" v="1706" actId="20577"/>
          <ac:spMkLst>
            <pc:docMk/>
            <pc:sldMk cId="3643201347" sldId="293"/>
            <ac:spMk id="44" creationId="{DC6435D8-2F90-4B82-AC36-84DC07C6D8E6}"/>
          </ac:spMkLst>
        </pc:spChg>
        <pc:spChg chg="add mod">
          <ac:chgData name="Occhipinti, Annalisa" userId="a66fcd2b-4181-400a-8ca1-7fdb013d8d8c" providerId="ADAL" clId="{C129F04F-E7D7-4B77-870D-37F7450394D8}" dt="2019-10-25T19:58:43.305" v="1719" actId="20577"/>
          <ac:spMkLst>
            <pc:docMk/>
            <pc:sldMk cId="3643201347" sldId="293"/>
            <ac:spMk id="45" creationId="{731EC8D0-C878-4608-82A2-D0186D206AF4}"/>
          </ac:spMkLst>
        </pc:spChg>
        <pc:spChg chg="add mod">
          <ac:chgData name="Occhipinti, Annalisa" userId="a66fcd2b-4181-400a-8ca1-7fdb013d8d8c" providerId="ADAL" clId="{C129F04F-E7D7-4B77-870D-37F7450394D8}" dt="2019-10-25T19:59:18.240" v="1834" actId="20577"/>
          <ac:spMkLst>
            <pc:docMk/>
            <pc:sldMk cId="3643201347" sldId="293"/>
            <ac:spMk id="46" creationId="{988026C8-3A73-4953-855A-8C8B7FA4CF5B}"/>
          </ac:spMkLst>
        </pc:spChg>
      </pc:sldChg>
    </pc:docChg>
  </pc:docChgLst>
  <pc:docChgLst>
    <pc:chgData name="Occhipinti, Annalisa" userId="a66fcd2b-4181-400a-8ca1-7fdb013d8d8c" providerId="ADAL" clId="{A2565C34-23F1-4310-A479-9FA036F9BFC1}"/>
    <pc:docChg chg="undo custSel addSld delSld modSld sldOrd">
      <pc:chgData name="Occhipinti, Annalisa" userId="a66fcd2b-4181-400a-8ca1-7fdb013d8d8c" providerId="ADAL" clId="{A2565C34-23F1-4310-A479-9FA036F9BFC1}" dt="2021-01-25T16:32:03.686" v="1480"/>
      <pc:docMkLst>
        <pc:docMk/>
      </pc:docMkLst>
      <pc:sldChg chg="modSp">
        <pc:chgData name="Occhipinti, Annalisa" userId="a66fcd2b-4181-400a-8ca1-7fdb013d8d8c" providerId="ADAL" clId="{A2565C34-23F1-4310-A479-9FA036F9BFC1}" dt="2021-01-20T16:35:39.251" v="0" actId="20577"/>
        <pc:sldMkLst>
          <pc:docMk/>
          <pc:sldMk cId="1149176039" sldId="256"/>
        </pc:sldMkLst>
        <pc:spChg chg="mod">
          <ac:chgData name="Occhipinti, Annalisa" userId="a66fcd2b-4181-400a-8ca1-7fdb013d8d8c" providerId="ADAL" clId="{A2565C34-23F1-4310-A479-9FA036F9BFC1}" dt="2021-01-20T16:35:39.251" v="0" actId="20577"/>
          <ac:spMkLst>
            <pc:docMk/>
            <pc:sldMk cId="1149176039" sldId="256"/>
            <ac:spMk id="19" creationId="{BA3ECBAB-A1BE-4585-AA10-A5A7D89A7B47}"/>
          </ac:spMkLst>
        </pc:spChg>
      </pc:sldChg>
      <pc:sldChg chg="modTransition">
        <pc:chgData name="Occhipinti, Annalisa" userId="a66fcd2b-4181-400a-8ca1-7fdb013d8d8c" providerId="ADAL" clId="{A2565C34-23F1-4310-A479-9FA036F9BFC1}" dt="2021-01-20T16:37:12.375" v="101"/>
        <pc:sldMkLst>
          <pc:docMk/>
          <pc:sldMk cId="3872136957" sldId="273"/>
        </pc:sldMkLst>
      </pc:sldChg>
      <pc:sldChg chg="modSp">
        <pc:chgData name="Occhipinti, Annalisa" userId="a66fcd2b-4181-400a-8ca1-7fdb013d8d8c" providerId="ADAL" clId="{A2565C34-23F1-4310-A479-9FA036F9BFC1}" dt="2021-01-20T16:37:20.650" v="124" actId="20577"/>
        <pc:sldMkLst>
          <pc:docMk/>
          <pc:sldMk cId="1602459583" sldId="277"/>
        </pc:sldMkLst>
        <pc:spChg chg="mod">
          <ac:chgData name="Occhipinti, Annalisa" userId="a66fcd2b-4181-400a-8ca1-7fdb013d8d8c" providerId="ADAL" clId="{A2565C34-23F1-4310-A479-9FA036F9BFC1}" dt="2021-01-20T16:37:20.650" v="124" actId="20577"/>
          <ac:spMkLst>
            <pc:docMk/>
            <pc:sldMk cId="1602459583" sldId="277"/>
            <ac:spMk id="2" creationId="{00000000-0000-0000-0000-000000000000}"/>
          </ac:spMkLst>
        </pc:spChg>
      </pc:sldChg>
      <pc:sldChg chg="addSp delSp modSp">
        <pc:chgData name="Occhipinti, Annalisa" userId="a66fcd2b-4181-400a-8ca1-7fdb013d8d8c" providerId="ADAL" clId="{A2565C34-23F1-4310-A479-9FA036F9BFC1}" dt="2021-01-20T16:59:53.712" v="473"/>
        <pc:sldMkLst>
          <pc:docMk/>
          <pc:sldMk cId="1473191283" sldId="278"/>
        </pc:sldMkLst>
        <pc:spChg chg="add del mod">
          <ac:chgData name="Occhipinti, Annalisa" userId="a66fcd2b-4181-400a-8ca1-7fdb013d8d8c" providerId="ADAL" clId="{A2565C34-23F1-4310-A479-9FA036F9BFC1}" dt="2021-01-20T16:59:53.712" v="473"/>
          <ac:spMkLst>
            <pc:docMk/>
            <pc:sldMk cId="1473191283" sldId="278"/>
            <ac:spMk id="6" creationId="{2A07CD62-66F2-4AB3-9F6C-535578256075}"/>
          </ac:spMkLst>
        </pc:spChg>
        <pc:spChg chg="add mod">
          <ac:chgData name="Occhipinti, Annalisa" userId="a66fcd2b-4181-400a-8ca1-7fdb013d8d8c" providerId="ADAL" clId="{A2565C34-23F1-4310-A479-9FA036F9BFC1}" dt="2021-01-20T16:59:08.119" v="468" actId="767"/>
          <ac:spMkLst>
            <pc:docMk/>
            <pc:sldMk cId="1473191283" sldId="278"/>
            <ac:spMk id="7" creationId="{D9414E34-363B-493C-8834-C2586370F7B3}"/>
          </ac:spMkLst>
        </pc:spChg>
      </pc:sldChg>
      <pc:sldChg chg="ord">
        <pc:chgData name="Occhipinti, Annalisa" userId="a66fcd2b-4181-400a-8ca1-7fdb013d8d8c" providerId="ADAL" clId="{A2565C34-23F1-4310-A479-9FA036F9BFC1}" dt="2021-01-25T16:32:03.686" v="1480"/>
        <pc:sldMkLst>
          <pc:docMk/>
          <pc:sldMk cId="2547108769" sldId="279"/>
        </pc:sldMkLst>
      </pc:sldChg>
      <pc:sldChg chg="modSp ord modAnim">
        <pc:chgData name="Occhipinti, Annalisa" userId="a66fcd2b-4181-400a-8ca1-7fdb013d8d8c" providerId="ADAL" clId="{A2565C34-23F1-4310-A479-9FA036F9BFC1}" dt="2021-01-25T14:41:48.920" v="1477"/>
        <pc:sldMkLst>
          <pc:docMk/>
          <pc:sldMk cId="3281038505" sldId="360"/>
        </pc:sldMkLst>
        <pc:spChg chg="mod">
          <ac:chgData name="Occhipinti, Annalisa" userId="a66fcd2b-4181-400a-8ca1-7fdb013d8d8c" providerId="ADAL" clId="{A2565C34-23F1-4310-A479-9FA036F9BFC1}" dt="2021-01-21T12:57:53.564" v="1475" actId="20577"/>
          <ac:spMkLst>
            <pc:docMk/>
            <pc:sldMk cId="3281038505" sldId="360"/>
            <ac:spMk id="2" creationId="{00000000-0000-0000-0000-000000000000}"/>
          </ac:spMkLst>
        </pc:spChg>
      </pc:sldChg>
      <pc:sldChg chg="ord">
        <pc:chgData name="Occhipinti, Annalisa" userId="a66fcd2b-4181-400a-8ca1-7fdb013d8d8c" providerId="ADAL" clId="{A2565C34-23F1-4310-A479-9FA036F9BFC1}" dt="2021-01-21T12:57:22.282" v="1436"/>
        <pc:sldMkLst>
          <pc:docMk/>
          <pc:sldMk cId="4259818918" sldId="361"/>
        </pc:sldMkLst>
      </pc:sldChg>
      <pc:sldChg chg="modSp modAnim">
        <pc:chgData name="Occhipinti, Annalisa" userId="a66fcd2b-4181-400a-8ca1-7fdb013d8d8c" providerId="ADAL" clId="{A2565C34-23F1-4310-A479-9FA036F9BFC1}" dt="2021-01-20T16:46:15.474" v="194" actId="20577"/>
        <pc:sldMkLst>
          <pc:docMk/>
          <pc:sldMk cId="3912766925" sldId="366"/>
        </pc:sldMkLst>
        <pc:spChg chg="mod">
          <ac:chgData name="Occhipinti, Annalisa" userId="a66fcd2b-4181-400a-8ca1-7fdb013d8d8c" providerId="ADAL" clId="{A2565C34-23F1-4310-A479-9FA036F9BFC1}" dt="2021-01-20T16:46:15.474" v="194" actId="20577"/>
          <ac:spMkLst>
            <pc:docMk/>
            <pc:sldMk cId="3912766925" sldId="366"/>
            <ac:spMk id="54275" creationId="{00000000-0000-0000-0000-000000000000}"/>
          </ac:spMkLst>
        </pc:spChg>
        <pc:picChg chg="mod">
          <ac:chgData name="Occhipinti, Annalisa" userId="a66fcd2b-4181-400a-8ca1-7fdb013d8d8c" providerId="ADAL" clId="{A2565C34-23F1-4310-A479-9FA036F9BFC1}" dt="2021-01-20T16:38:03.680" v="125" actId="1076"/>
          <ac:picMkLst>
            <pc:docMk/>
            <pc:sldMk cId="3912766925" sldId="366"/>
            <ac:picMk id="2" creationId="{00000000-0000-0000-0000-000000000000}"/>
          </ac:picMkLst>
        </pc:picChg>
      </pc:sldChg>
      <pc:sldChg chg="addSp modSp modAnim">
        <pc:chgData name="Occhipinti, Annalisa" userId="a66fcd2b-4181-400a-8ca1-7fdb013d8d8c" providerId="ADAL" clId="{A2565C34-23F1-4310-A479-9FA036F9BFC1}" dt="2021-01-20T16:49:25.122" v="281"/>
        <pc:sldMkLst>
          <pc:docMk/>
          <pc:sldMk cId="285713571" sldId="367"/>
        </pc:sldMkLst>
        <pc:spChg chg="add mod">
          <ac:chgData name="Occhipinti, Annalisa" userId="a66fcd2b-4181-400a-8ca1-7fdb013d8d8c" providerId="ADAL" clId="{A2565C34-23F1-4310-A479-9FA036F9BFC1}" dt="2021-01-20T16:45:16.225" v="185" actId="403"/>
          <ac:spMkLst>
            <pc:docMk/>
            <pc:sldMk cId="285713571" sldId="367"/>
            <ac:spMk id="2" creationId="{019B3469-8854-47F5-A008-BEB7E880ECA2}"/>
          </ac:spMkLst>
        </pc:spChg>
        <pc:spChg chg="add mod">
          <ac:chgData name="Occhipinti, Annalisa" userId="a66fcd2b-4181-400a-8ca1-7fdb013d8d8c" providerId="ADAL" clId="{A2565C34-23F1-4310-A479-9FA036F9BFC1}" dt="2021-01-20T16:49:09.643" v="278" actId="1076"/>
          <ac:spMkLst>
            <pc:docMk/>
            <pc:sldMk cId="285713571" sldId="367"/>
            <ac:spMk id="3" creationId="{F2ECCC15-37F4-4FED-938C-306DA3765FD3}"/>
          </ac:spMkLst>
        </pc:spChg>
        <pc:spChg chg="add mod">
          <ac:chgData name="Occhipinti, Annalisa" userId="a66fcd2b-4181-400a-8ca1-7fdb013d8d8c" providerId="ADAL" clId="{A2565C34-23F1-4310-A479-9FA036F9BFC1}" dt="2021-01-20T16:45:23.981" v="187" actId="5793"/>
          <ac:spMkLst>
            <pc:docMk/>
            <pc:sldMk cId="285713571" sldId="367"/>
            <ac:spMk id="5" creationId="{0E54DD44-8FBD-459C-987F-633EECD57CE8}"/>
          </ac:spMkLst>
        </pc:spChg>
        <pc:spChg chg="mod">
          <ac:chgData name="Occhipinti, Annalisa" userId="a66fcd2b-4181-400a-8ca1-7fdb013d8d8c" providerId="ADAL" clId="{A2565C34-23F1-4310-A479-9FA036F9BFC1}" dt="2021-01-20T16:49:18.042" v="280" actId="1076"/>
          <ac:spMkLst>
            <pc:docMk/>
            <pc:sldMk cId="285713571" sldId="367"/>
            <ac:spMk id="49155" creationId="{00000000-0000-0000-0000-000000000000}"/>
          </ac:spMkLst>
        </pc:spChg>
      </pc:sldChg>
      <pc:sldChg chg="modTransition">
        <pc:chgData name="Occhipinti, Annalisa" userId="a66fcd2b-4181-400a-8ca1-7fdb013d8d8c" providerId="ADAL" clId="{A2565C34-23F1-4310-A479-9FA036F9BFC1}" dt="2021-01-20T16:44:30.246" v="174"/>
        <pc:sldMkLst>
          <pc:docMk/>
          <pc:sldMk cId="4205575574" sldId="368"/>
        </pc:sldMkLst>
      </pc:sldChg>
      <pc:sldChg chg="modSp">
        <pc:chgData name="Occhipinti, Annalisa" userId="a66fcd2b-4181-400a-8ca1-7fdb013d8d8c" providerId="ADAL" clId="{A2565C34-23F1-4310-A479-9FA036F9BFC1}" dt="2021-01-20T16:39:38.003" v="149" actId="20577"/>
        <pc:sldMkLst>
          <pc:docMk/>
          <pc:sldMk cId="1590842012" sldId="372"/>
        </pc:sldMkLst>
        <pc:spChg chg="mod">
          <ac:chgData name="Occhipinti, Annalisa" userId="a66fcd2b-4181-400a-8ca1-7fdb013d8d8c" providerId="ADAL" clId="{A2565C34-23F1-4310-A479-9FA036F9BFC1}" dt="2021-01-20T16:39:38.003" v="149" actId="20577"/>
          <ac:spMkLst>
            <pc:docMk/>
            <pc:sldMk cId="1590842012" sldId="372"/>
            <ac:spMk id="17410" creationId="{00000000-0000-0000-0000-000000000000}"/>
          </ac:spMkLst>
        </pc:spChg>
        <pc:spChg chg="mod">
          <ac:chgData name="Occhipinti, Annalisa" userId="a66fcd2b-4181-400a-8ca1-7fdb013d8d8c" providerId="ADAL" clId="{A2565C34-23F1-4310-A479-9FA036F9BFC1}" dt="2021-01-20T16:39:26.664" v="135" actId="1076"/>
          <ac:spMkLst>
            <pc:docMk/>
            <pc:sldMk cId="1590842012" sldId="372"/>
            <ac:spMk id="17411" creationId="{00000000-0000-0000-0000-000000000000}"/>
          </ac:spMkLst>
        </pc:spChg>
      </pc:sldChg>
      <pc:sldChg chg="modSp">
        <pc:chgData name="Occhipinti, Annalisa" userId="a66fcd2b-4181-400a-8ca1-7fdb013d8d8c" providerId="ADAL" clId="{A2565C34-23F1-4310-A479-9FA036F9BFC1}" dt="2021-01-20T17:17:40.643" v="560" actId="14100"/>
        <pc:sldMkLst>
          <pc:docMk/>
          <pc:sldMk cId="297003314" sldId="404"/>
        </pc:sldMkLst>
        <pc:spChg chg="mod">
          <ac:chgData name="Occhipinti, Annalisa" userId="a66fcd2b-4181-400a-8ca1-7fdb013d8d8c" providerId="ADAL" clId="{A2565C34-23F1-4310-A479-9FA036F9BFC1}" dt="2021-01-20T17:17:40.643" v="560" actId="14100"/>
          <ac:spMkLst>
            <pc:docMk/>
            <pc:sldMk cId="297003314" sldId="404"/>
            <ac:spMk id="2" creationId="{00000000-0000-0000-0000-000000000000}"/>
          </ac:spMkLst>
        </pc:spChg>
      </pc:sldChg>
      <pc:sldChg chg="ord modTransition">
        <pc:chgData name="Occhipinti, Annalisa" userId="a66fcd2b-4181-400a-8ca1-7fdb013d8d8c" providerId="ADAL" clId="{A2565C34-23F1-4310-A479-9FA036F9BFC1}" dt="2021-01-25T14:42:02.152" v="1478"/>
        <pc:sldMkLst>
          <pc:docMk/>
          <pc:sldMk cId="2489462967" sldId="409"/>
        </pc:sldMkLst>
      </pc:sldChg>
      <pc:sldChg chg="modSp modAnim">
        <pc:chgData name="Occhipinti, Annalisa" userId="a66fcd2b-4181-400a-8ca1-7fdb013d8d8c" providerId="ADAL" clId="{A2565C34-23F1-4310-A479-9FA036F9BFC1}" dt="2021-01-20T17:46:25.009" v="1389" actId="27636"/>
        <pc:sldMkLst>
          <pc:docMk/>
          <pc:sldMk cId="213917724" sldId="414"/>
        </pc:sldMkLst>
        <pc:spChg chg="mod">
          <ac:chgData name="Occhipinti, Annalisa" userId="a66fcd2b-4181-400a-8ca1-7fdb013d8d8c" providerId="ADAL" clId="{A2565C34-23F1-4310-A479-9FA036F9BFC1}" dt="2021-01-20T17:46:25.009" v="1389" actId="27636"/>
          <ac:spMkLst>
            <pc:docMk/>
            <pc:sldMk cId="213917724" sldId="414"/>
            <ac:spMk id="61443" creationId="{00000000-0000-0000-0000-000000000000}"/>
          </ac:spMkLst>
        </pc:spChg>
      </pc:sldChg>
      <pc:sldChg chg="modSp">
        <pc:chgData name="Occhipinti, Annalisa" userId="a66fcd2b-4181-400a-8ca1-7fdb013d8d8c" providerId="ADAL" clId="{A2565C34-23F1-4310-A479-9FA036F9BFC1}" dt="2021-01-20T17:29:06.585" v="1098" actId="20577"/>
        <pc:sldMkLst>
          <pc:docMk/>
          <pc:sldMk cId="2093069917" sldId="415"/>
        </pc:sldMkLst>
        <pc:spChg chg="mod">
          <ac:chgData name="Occhipinti, Annalisa" userId="a66fcd2b-4181-400a-8ca1-7fdb013d8d8c" providerId="ADAL" clId="{A2565C34-23F1-4310-A479-9FA036F9BFC1}" dt="2021-01-20T17:29:06.585" v="1098" actId="20577"/>
          <ac:spMkLst>
            <pc:docMk/>
            <pc:sldMk cId="2093069917" sldId="415"/>
            <ac:spMk id="60419" creationId="{00000000-0000-0000-0000-000000000000}"/>
          </ac:spMkLst>
        </pc:spChg>
      </pc:sldChg>
      <pc:sldChg chg="modSp">
        <pc:chgData name="Occhipinti, Annalisa" userId="a66fcd2b-4181-400a-8ca1-7fdb013d8d8c" providerId="ADAL" clId="{A2565C34-23F1-4310-A479-9FA036F9BFC1}" dt="2021-01-20T16:36:22.575" v="5" actId="27636"/>
        <pc:sldMkLst>
          <pc:docMk/>
          <pc:sldMk cId="1341613733" sldId="419"/>
        </pc:sldMkLst>
        <pc:spChg chg="mod">
          <ac:chgData name="Occhipinti, Annalisa" userId="a66fcd2b-4181-400a-8ca1-7fdb013d8d8c" providerId="ADAL" clId="{A2565C34-23F1-4310-A479-9FA036F9BFC1}" dt="2021-01-20T16:36:22.575" v="5" actId="27636"/>
          <ac:spMkLst>
            <pc:docMk/>
            <pc:sldMk cId="1341613733" sldId="419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A2565C34-23F1-4310-A479-9FA036F9BFC1}" dt="2021-01-20T17:28:27.543" v="1069" actId="2696"/>
        <pc:sldMkLst>
          <pc:docMk/>
          <pc:sldMk cId="679059425" sldId="420"/>
        </pc:sldMkLst>
      </pc:sldChg>
      <pc:sldChg chg="add">
        <pc:chgData name="Occhipinti, Annalisa" userId="a66fcd2b-4181-400a-8ca1-7fdb013d8d8c" providerId="ADAL" clId="{A2565C34-23F1-4310-A479-9FA036F9BFC1}" dt="2021-01-20T17:28:37.725" v="1070"/>
        <pc:sldMkLst>
          <pc:docMk/>
          <pc:sldMk cId="3568434488" sldId="420"/>
        </pc:sldMkLst>
      </pc:sldChg>
      <pc:sldChg chg="add ord">
        <pc:chgData name="Occhipinti, Annalisa" userId="a66fcd2b-4181-400a-8ca1-7fdb013d8d8c" providerId="ADAL" clId="{A2565C34-23F1-4310-A479-9FA036F9BFC1}" dt="2021-01-20T17:47:00.879" v="1398"/>
        <pc:sldMkLst>
          <pc:docMk/>
          <pc:sldMk cId="2768152475" sldId="422"/>
        </pc:sldMkLst>
      </pc:sldChg>
      <pc:sldChg chg="del">
        <pc:chgData name="Occhipinti, Annalisa" userId="a66fcd2b-4181-400a-8ca1-7fdb013d8d8c" providerId="ADAL" clId="{A2565C34-23F1-4310-A479-9FA036F9BFC1}" dt="2021-01-20T17:28:27.539" v="1068" actId="2696"/>
        <pc:sldMkLst>
          <pc:docMk/>
          <pc:sldMk cId="3783833083" sldId="422"/>
        </pc:sldMkLst>
      </pc:sldChg>
      <pc:sldChg chg="addSp modSp">
        <pc:chgData name="Occhipinti, Annalisa" userId="a66fcd2b-4181-400a-8ca1-7fdb013d8d8c" providerId="ADAL" clId="{A2565C34-23F1-4310-A479-9FA036F9BFC1}" dt="2021-01-20T17:41:15.674" v="1176" actId="20577"/>
        <pc:sldMkLst>
          <pc:docMk/>
          <pc:sldMk cId="1326092330" sldId="423"/>
        </pc:sldMkLst>
        <pc:spChg chg="add mod">
          <ac:chgData name="Occhipinti, Annalisa" userId="a66fcd2b-4181-400a-8ca1-7fdb013d8d8c" providerId="ADAL" clId="{A2565C34-23F1-4310-A479-9FA036F9BFC1}" dt="2021-01-20T17:41:15.674" v="1176" actId="20577"/>
          <ac:spMkLst>
            <pc:docMk/>
            <pc:sldMk cId="1326092330" sldId="423"/>
            <ac:spMk id="6" creationId="{03D134A2-649B-4184-A54F-BB4530FCE716}"/>
          </ac:spMkLst>
        </pc:spChg>
      </pc:sldChg>
      <pc:sldChg chg="modSp">
        <pc:chgData name="Occhipinti, Annalisa" userId="a66fcd2b-4181-400a-8ca1-7fdb013d8d8c" providerId="ADAL" clId="{A2565C34-23F1-4310-A479-9FA036F9BFC1}" dt="2021-01-20T17:45:50.277" v="1372" actId="14100"/>
        <pc:sldMkLst>
          <pc:docMk/>
          <pc:sldMk cId="2213248069" sldId="445"/>
        </pc:sldMkLst>
        <pc:picChg chg="mod">
          <ac:chgData name="Occhipinti, Annalisa" userId="a66fcd2b-4181-400a-8ca1-7fdb013d8d8c" providerId="ADAL" clId="{A2565C34-23F1-4310-A479-9FA036F9BFC1}" dt="2021-01-20T17:45:50.277" v="1372" actId="14100"/>
          <ac:picMkLst>
            <pc:docMk/>
            <pc:sldMk cId="2213248069" sldId="445"/>
            <ac:picMk id="6" creationId="{00000000-0000-0000-0000-000000000000}"/>
          </ac:picMkLst>
        </pc:picChg>
      </pc:sldChg>
      <pc:sldChg chg="modSp">
        <pc:chgData name="Occhipinti, Annalisa" userId="a66fcd2b-4181-400a-8ca1-7fdb013d8d8c" providerId="ADAL" clId="{A2565C34-23F1-4310-A479-9FA036F9BFC1}" dt="2021-01-20T17:45:33.053" v="1371" actId="20577"/>
        <pc:sldMkLst>
          <pc:docMk/>
          <pc:sldMk cId="2139787035" sldId="446"/>
        </pc:sldMkLst>
        <pc:spChg chg="mod">
          <ac:chgData name="Occhipinti, Annalisa" userId="a66fcd2b-4181-400a-8ca1-7fdb013d8d8c" providerId="ADAL" clId="{A2565C34-23F1-4310-A479-9FA036F9BFC1}" dt="2021-01-20T17:45:33.053" v="1371" actId="20577"/>
          <ac:spMkLst>
            <pc:docMk/>
            <pc:sldMk cId="2139787035" sldId="446"/>
            <ac:spMk id="61443" creationId="{00000000-0000-0000-0000-000000000000}"/>
          </ac:spMkLst>
        </pc:spChg>
      </pc:sldChg>
      <pc:sldChg chg="modTransition">
        <pc:chgData name="Occhipinti, Annalisa" userId="a66fcd2b-4181-400a-8ca1-7fdb013d8d8c" providerId="ADAL" clId="{A2565C34-23F1-4310-A479-9FA036F9BFC1}" dt="2021-01-20T16:44:39.585" v="175"/>
        <pc:sldMkLst>
          <pc:docMk/>
          <pc:sldMk cId="3870099150" sldId="472"/>
        </pc:sldMkLst>
      </pc:sldChg>
      <pc:sldChg chg="ord">
        <pc:chgData name="Occhipinti, Annalisa" userId="a66fcd2b-4181-400a-8ca1-7fdb013d8d8c" providerId="ADAL" clId="{A2565C34-23F1-4310-A479-9FA036F9BFC1}" dt="2021-01-21T12:56:13.135" v="1435"/>
        <pc:sldMkLst>
          <pc:docMk/>
          <pc:sldMk cId="1754875508" sldId="475"/>
        </pc:sldMkLst>
      </pc:sldChg>
      <pc:sldChg chg="add">
        <pc:chgData name="Occhipinti, Annalisa" userId="a66fcd2b-4181-400a-8ca1-7fdb013d8d8c" providerId="ADAL" clId="{A2565C34-23F1-4310-A479-9FA036F9BFC1}" dt="2021-01-21T12:56:07.905" v="1434"/>
        <pc:sldMkLst>
          <pc:docMk/>
          <pc:sldMk cId="306555952" sldId="477"/>
        </pc:sldMkLst>
      </pc:sldChg>
      <pc:sldChg chg="del">
        <pc:chgData name="Occhipinti, Annalisa" userId="a66fcd2b-4181-400a-8ca1-7fdb013d8d8c" providerId="ADAL" clId="{A2565C34-23F1-4310-A479-9FA036F9BFC1}" dt="2021-01-21T12:56:02.023" v="1429" actId="2696"/>
        <pc:sldMkLst>
          <pc:docMk/>
          <pc:sldMk cId="1463899550" sldId="477"/>
        </pc:sldMkLst>
      </pc:sldChg>
      <pc:sldChg chg="add">
        <pc:chgData name="Occhipinti, Annalisa" userId="a66fcd2b-4181-400a-8ca1-7fdb013d8d8c" providerId="ADAL" clId="{A2565C34-23F1-4310-A479-9FA036F9BFC1}" dt="2021-01-21T12:56:07.905" v="1434"/>
        <pc:sldMkLst>
          <pc:docMk/>
          <pc:sldMk cId="2110036898" sldId="478"/>
        </pc:sldMkLst>
      </pc:sldChg>
      <pc:sldChg chg="del">
        <pc:chgData name="Occhipinti, Annalisa" userId="a66fcd2b-4181-400a-8ca1-7fdb013d8d8c" providerId="ADAL" clId="{A2565C34-23F1-4310-A479-9FA036F9BFC1}" dt="2021-01-21T12:56:02.037" v="1430" actId="2696"/>
        <pc:sldMkLst>
          <pc:docMk/>
          <pc:sldMk cId="3398297766" sldId="478"/>
        </pc:sldMkLst>
      </pc:sldChg>
      <pc:sldChg chg="add">
        <pc:chgData name="Occhipinti, Annalisa" userId="a66fcd2b-4181-400a-8ca1-7fdb013d8d8c" providerId="ADAL" clId="{A2565C34-23F1-4310-A479-9FA036F9BFC1}" dt="2021-01-21T12:56:07.905" v="1434"/>
        <pc:sldMkLst>
          <pc:docMk/>
          <pc:sldMk cId="588348552" sldId="479"/>
        </pc:sldMkLst>
      </pc:sldChg>
      <pc:sldChg chg="del">
        <pc:chgData name="Occhipinti, Annalisa" userId="a66fcd2b-4181-400a-8ca1-7fdb013d8d8c" providerId="ADAL" clId="{A2565C34-23F1-4310-A479-9FA036F9BFC1}" dt="2021-01-21T12:56:02.048" v="1431" actId="2696"/>
        <pc:sldMkLst>
          <pc:docMk/>
          <pc:sldMk cId="3039611442" sldId="479"/>
        </pc:sldMkLst>
      </pc:sldChg>
      <pc:sldChg chg="add">
        <pc:chgData name="Occhipinti, Annalisa" userId="a66fcd2b-4181-400a-8ca1-7fdb013d8d8c" providerId="ADAL" clId="{A2565C34-23F1-4310-A479-9FA036F9BFC1}" dt="2021-01-21T12:56:07.905" v="1434"/>
        <pc:sldMkLst>
          <pc:docMk/>
          <pc:sldMk cId="1910802450" sldId="480"/>
        </pc:sldMkLst>
      </pc:sldChg>
      <pc:sldChg chg="del">
        <pc:chgData name="Occhipinti, Annalisa" userId="a66fcd2b-4181-400a-8ca1-7fdb013d8d8c" providerId="ADAL" clId="{A2565C34-23F1-4310-A479-9FA036F9BFC1}" dt="2021-01-21T12:56:02.060" v="1432" actId="2696"/>
        <pc:sldMkLst>
          <pc:docMk/>
          <pc:sldMk cId="2238219884" sldId="480"/>
        </pc:sldMkLst>
      </pc:sldChg>
      <pc:sldChg chg="del">
        <pc:chgData name="Occhipinti, Annalisa" userId="a66fcd2b-4181-400a-8ca1-7fdb013d8d8c" providerId="ADAL" clId="{A2565C34-23F1-4310-A479-9FA036F9BFC1}" dt="2021-01-21T12:56:02.072" v="1433" actId="2696"/>
        <pc:sldMkLst>
          <pc:docMk/>
          <pc:sldMk cId="66415479" sldId="481"/>
        </pc:sldMkLst>
      </pc:sldChg>
      <pc:sldChg chg="add">
        <pc:chgData name="Occhipinti, Annalisa" userId="a66fcd2b-4181-400a-8ca1-7fdb013d8d8c" providerId="ADAL" clId="{A2565C34-23F1-4310-A479-9FA036F9BFC1}" dt="2021-01-21T12:56:07.905" v="1434"/>
        <pc:sldMkLst>
          <pc:docMk/>
          <pc:sldMk cId="2787579624" sldId="481"/>
        </pc:sldMkLst>
      </pc:sldChg>
      <pc:sldChg chg="addSp delSp modSp">
        <pc:chgData name="Occhipinti, Annalisa" userId="a66fcd2b-4181-400a-8ca1-7fdb013d8d8c" providerId="ADAL" clId="{A2565C34-23F1-4310-A479-9FA036F9BFC1}" dt="2021-01-21T12:55:45.290" v="1428"/>
        <pc:sldMkLst>
          <pc:docMk/>
          <pc:sldMk cId="3305240018" sldId="483"/>
        </pc:sldMkLst>
        <pc:spChg chg="add del mod">
          <ac:chgData name="Occhipinti, Annalisa" userId="a66fcd2b-4181-400a-8ca1-7fdb013d8d8c" providerId="ADAL" clId="{A2565C34-23F1-4310-A479-9FA036F9BFC1}" dt="2021-01-21T12:55:45.290" v="1428"/>
          <ac:spMkLst>
            <pc:docMk/>
            <pc:sldMk cId="3305240018" sldId="483"/>
            <ac:spMk id="2" creationId="{A2864607-1C43-4FBF-B685-A330BF0DB84D}"/>
          </ac:spMkLst>
        </pc:spChg>
        <pc:spChg chg="add mod">
          <ac:chgData name="Occhipinti, Annalisa" userId="a66fcd2b-4181-400a-8ca1-7fdb013d8d8c" providerId="ADAL" clId="{A2565C34-23F1-4310-A479-9FA036F9BFC1}" dt="2021-01-21T12:55:44.658" v="1426" actId="113"/>
          <ac:spMkLst>
            <pc:docMk/>
            <pc:sldMk cId="3305240018" sldId="483"/>
            <ac:spMk id="10" creationId="{1D18F860-510D-4182-9B1E-4FF400BE9640}"/>
          </ac:spMkLst>
        </pc:spChg>
        <pc:picChg chg="mod">
          <ac:chgData name="Occhipinti, Annalisa" userId="a66fcd2b-4181-400a-8ca1-7fdb013d8d8c" providerId="ADAL" clId="{A2565C34-23F1-4310-A479-9FA036F9BFC1}" dt="2021-01-21T12:55:15.051" v="1415" actId="1076"/>
          <ac:picMkLst>
            <pc:docMk/>
            <pc:sldMk cId="3305240018" sldId="483"/>
            <ac:picMk id="6" creationId="{00000000-0000-0000-0000-000000000000}"/>
          </ac:picMkLst>
        </pc:picChg>
      </pc:sldChg>
      <pc:sldChg chg="addSp delSp modSp ord">
        <pc:chgData name="Occhipinti, Annalisa" userId="a66fcd2b-4181-400a-8ca1-7fdb013d8d8c" providerId="ADAL" clId="{A2565C34-23F1-4310-A479-9FA036F9BFC1}" dt="2021-01-25T14:41:34.145" v="1476"/>
        <pc:sldMkLst>
          <pc:docMk/>
          <pc:sldMk cId="4132349237" sldId="499"/>
        </pc:sldMkLst>
        <pc:spChg chg="mod">
          <ac:chgData name="Occhipinti, Annalisa" userId="a66fcd2b-4181-400a-8ca1-7fdb013d8d8c" providerId="ADAL" clId="{A2565C34-23F1-4310-A479-9FA036F9BFC1}" dt="2021-01-20T16:36:58.359" v="99" actId="1076"/>
          <ac:spMkLst>
            <pc:docMk/>
            <pc:sldMk cId="4132349237" sldId="499"/>
            <ac:spMk id="2" creationId="{00000000-0000-0000-0000-000000000000}"/>
          </ac:spMkLst>
        </pc:spChg>
        <pc:spChg chg="del">
          <ac:chgData name="Occhipinti, Annalisa" userId="a66fcd2b-4181-400a-8ca1-7fdb013d8d8c" providerId="ADAL" clId="{A2565C34-23F1-4310-A479-9FA036F9BFC1}" dt="2021-01-20T16:36:21.588" v="3" actId="478"/>
          <ac:spMkLst>
            <pc:docMk/>
            <pc:sldMk cId="4132349237" sldId="499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A2565C34-23F1-4310-A479-9FA036F9BFC1}" dt="2021-01-20T16:36:20.636" v="2" actId="478"/>
          <ac:spMkLst>
            <pc:docMk/>
            <pc:sldMk cId="4132349237" sldId="499"/>
            <ac:spMk id="8" creationId="{00000000-0000-0000-0000-000000000000}"/>
          </ac:spMkLst>
        </pc:spChg>
        <pc:picChg chg="del">
          <ac:chgData name="Occhipinti, Annalisa" userId="a66fcd2b-4181-400a-8ca1-7fdb013d8d8c" providerId="ADAL" clId="{A2565C34-23F1-4310-A479-9FA036F9BFC1}" dt="2021-01-20T16:36:18.516" v="1" actId="478"/>
          <ac:picMkLst>
            <pc:docMk/>
            <pc:sldMk cId="4132349237" sldId="499"/>
            <ac:picMk id="6" creationId="{00000000-0000-0000-0000-000000000000}"/>
          </ac:picMkLst>
        </pc:picChg>
        <pc:picChg chg="add mod">
          <ac:chgData name="Occhipinti, Annalisa" userId="a66fcd2b-4181-400a-8ca1-7fdb013d8d8c" providerId="ADAL" clId="{A2565C34-23F1-4310-A479-9FA036F9BFC1}" dt="2021-01-20T16:36:59.934" v="100" actId="1076"/>
          <ac:picMkLst>
            <pc:docMk/>
            <pc:sldMk cId="4132349237" sldId="499"/>
            <ac:picMk id="9" creationId="{B6F948AD-F4CA-42E0-96A0-423B1F0EDA00}"/>
          </ac:picMkLst>
        </pc:picChg>
      </pc:sldChg>
      <pc:sldChg chg="addSp delSp modSp add">
        <pc:chgData name="Occhipinti, Annalisa" userId="a66fcd2b-4181-400a-8ca1-7fdb013d8d8c" providerId="ADAL" clId="{A2565C34-23F1-4310-A479-9FA036F9BFC1}" dt="2021-01-20T17:00:19.513" v="510" actId="478"/>
        <pc:sldMkLst>
          <pc:docMk/>
          <pc:sldMk cId="1226494921" sldId="501"/>
        </pc:sldMkLst>
        <pc:spChg chg="del">
          <ac:chgData name="Occhipinti, Annalisa" userId="a66fcd2b-4181-400a-8ca1-7fdb013d8d8c" providerId="ADAL" clId="{A2565C34-23F1-4310-A479-9FA036F9BFC1}" dt="2021-01-20T17:00:19.513" v="510" actId="478"/>
          <ac:spMkLst>
            <pc:docMk/>
            <pc:sldMk cId="1226494921" sldId="501"/>
            <ac:spMk id="2" creationId="{E3C078DA-9A95-42EB-9FFB-854BC94EF729}"/>
          </ac:spMkLst>
        </pc:spChg>
        <pc:spChg chg="mod">
          <ac:chgData name="Occhipinti, Annalisa" userId="a66fcd2b-4181-400a-8ca1-7fdb013d8d8c" providerId="ADAL" clId="{A2565C34-23F1-4310-A479-9FA036F9BFC1}" dt="2021-01-20T17:00:09.304" v="503" actId="5793"/>
          <ac:spMkLst>
            <pc:docMk/>
            <pc:sldMk cId="1226494921" sldId="501"/>
            <ac:spMk id="4" creationId="{825B2695-E38D-4507-B91F-9D45C89F8091}"/>
          </ac:spMkLst>
        </pc:spChg>
        <pc:spChg chg="add mod">
          <ac:chgData name="Occhipinti, Annalisa" userId="a66fcd2b-4181-400a-8ca1-7fdb013d8d8c" providerId="ADAL" clId="{A2565C34-23F1-4310-A479-9FA036F9BFC1}" dt="2021-01-20T17:00:18.009" v="509" actId="1076"/>
          <ac:spMkLst>
            <pc:docMk/>
            <pc:sldMk cId="1226494921" sldId="501"/>
            <ac:spMk id="6" creationId="{D54015C9-386D-4DCA-97BB-BE5AFFB637EA}"/>
          </ac:spMkLst>
        </pc:spChg>
      </pc:sldChg>
      <pc:sldChg chg="modSp add del">
        <pc:chgData name="Occhipinti, Annalisa" userId="a66fcd2b-4181-400a-8ca1-7fdb013d8d8c" providerId="ADAL" clId="{A2565C34-23F1-4310-A479-9FA036F9BFC1}" dt="2021-01-20T17:10:15.195" v="520" actId="2696"/>
        <pc:sldMkLst>
          <pc:docMk/>
          <pc:sldMk cId="1882365242" sldId="502"/>
        </pc:sldMkLst>
        <pc:spChg chg="mod">
          <ac:chgData name="Occhipinti, Annalisa" userId="a66fcd2b-4181-400a-8ca1-7fdb013d8d8c" providerId="ADAL" clId="{A2565C34-23F1-4310-A479-9FA036F9BFC1}" dt="2021-01-20T17:10:13.600" v="519" actId="20577"/>
          <ac:spMkLst>
            <pc:docMk/>
            <pc:sldMk cId="1882365242" sldId="502"/>
            <ac:spMk id="2" creationId="{1FA1A258-D484-40B6-9685-74F207E5AC9D}"/>
          </ac:spMkLst>
        </pc:spChg>
      </pc:sldChg>
      <pc:sldChg chg="delSp modSp add del modNotesTx">
        <pc:chgData name="Occhipinti, Annalisa" userId="a66fcd2b-4181-400a-8ca1-7fdb013d8d8c" providerId="ADAL" clId="{A2565C34-23F1-4310-A479-9FA036F9BFC1}" dt="2021-01-20T17:27:20.395" v="1019" actId="2696"/>
        <pc:sldMkLst>
          <pc:docMk/>
          <pc:sldMk cId="2680651315" sldId="502"/>
        </pc:sldMkLst>
        <pc:spChg chg="mod">
          <ac:chgData name="Occhipinti, Annalisa" userId="a66fcd2b-4181-400a-8ca1-7fdb013d8d8c" providerId="ADAL" clId="{A2565C34-23F1-4310-A479-9FA036F9BFC1}" dt="2021-01-20T17:25:48.373" v="891" actId="20577"/>
          <ac:spMkLst>
            <pc:docMk/>
            <pc:sldMk cId="2680651315" sldId="502"/>
            <ac:spMk id="3" creationId="{00000000-0000-0000-0000-000000000000}"/>
          </ac:spMkLst>
        </pc:spChg>
        <pc:spChg chg="del">
          <ac:chgData name="Occhipinti, Annalisa" userId="a66fcd2b-4181-400a-8ca1-7fdb013d8d8c" providerId="ADAL" clId="{A2565C34-23F1-4310-A479-9FA036F9BFC1}" dt="2021-01-20T17:20:23.191" v="562" actId="478"/>
          <ac:spMkLst>
            <pc:docMk/>
            <pc:sldMk cId="2680651315" sldId="502"/>
            <ac:spMk id="4" creationId="{00000000-0000-0000-0000-000000000000}"/>
          </ac:spMkLst>
        </pc:spChg>
      </pc:sldChg>
      <pc:sldChg chg="addSp modSp add modAnim">
        <pc:chgData name="Occhipinti, Annalisa" userId="a66fcd2b-4181-400a-8ca1-7fdb013d8d8c" providerId="ADAL" clId="{A2565C34-23F1-4310-A479-9FA036F9BFC1}" dt="2021-01-20T17:47:41.662" v="1406" actId="6549"/>
        <pc:sldMkLst>
          <pc:docMk/>
          <pc:sldMk cId="2571971470" sldId="503"/>
        </pc:sldMkLst>
        <pc:spChg chg="mod">
          <ac:chgData name="Occhipinti, Annalisa" userId="a66fcd2b-4181-400a-8ca1-7fdb013d8d8c" providerId="ADAL" clId="{A2565C34-23F1-4310-A479-9FA036F9BFC1}" dt="2021-01-20T17:47:41.662" v="1406" actId="6549"/>
          <ac:spMkLst>
            <pc:docMk/>
            <pc:sldMk cId="2571971470" sldId="503"/>
            <ac:spMk id="3" creationId="{00000000-0000-0000-0000-000000000000}"/>
          </ac:spMkLst>
        </pc:spChg>
        <pc:spChg chg="add mod">
          <ac:chgData name="Occhipinti, Annalisa" userId="a66fcd2b-4181-400a-8ca1-7fdb013d8d8c" providerId="ADAL" clId="{A2565C34-23F1-4310-A479-9FA036F9BFC1}" dt="2021-01-20T17:27:11.082" v="1018" actId="1076"/>
          <ac:spMkLst>
            <pc:docMk/>
            <pc:sldMk cId="2571971470" sldId="503"/>
            <ac:spMk id="4" creationId="{CBDAF67B-B0AB-4EEA-A472-1914C1ED0EF1}"/>
          </ac:spMkLst>
        </pc:spChg>
      </pc:sldChg>
      <pc:sldChg chg="addSp modSp add ord">
        <pc:chgData name="Occhipinti, Annalisa" userId="a66fcd2b-4181-400a-8ca1-7fdb013d8d8c" providerId="ADAL" clId="{A2565C34-23F1-4310-A479-9FA036F9BFC1}" dt="2021-01-21T12:54:41.130" v="1412"/>
        <pc:sldMkLst>
          <pc:docMk/>
          <pc:sldMk cId="2777284455" sldId="504"/>
        </pc:sldMkLst>
        <pc:spChg chg="mod">
          <ac:chgData name="Occhipinti, Annalisa" userId="a66fcd2b-4181-400a-8ca1-7fdb013d8d8c" providerId="ADAL" clId="{A2565C34-23F1-4310-A479-9FA036F9BFC1}" dt="2021-01-20T17:46:56.396" v="1397" actId="20577"/>
          <ac:spMkLst>
            <pc:docMk/>
            <pc:sldMk cId="2777284455" sldId="504"/>
            <ac:spMk id="4" creationId="{B6E80ACA-4E47-4955-A001-EAC306921B12}"/>
          </ac:spMkLst>
        </pc:spChg>
        <pc:picChg chg="add mod">
          <ac:chgData name="Occhipinti, Annalisa" userId="a66fcd2b-4181-400a-8ca1-7fdb013d8d8c" providerId="ADAL" clId="{A2565C34-23F1-4310-A479-9FA036F9BFC1}" dt="2021-01-20T17:57:48.981" v="1411" actId="14100"/>
          <ac:picMkLst>
            <pc:docMk/>
            <pc:sldMk cId="2777284455" sldId="504"/>
            <ac:picMk id="6" creationId="{55747E36-B9EA-4579-9C02-1E172B86C236}"/>
          </ac:picMkLst>
        </pc:picChg>
      </pc:sldChg>
    </pc:docChg>
  </pc:docChgLst>
  <pc:docChgLst>
    <pc:chgData name="Occhipinti, Annalisa" userId="a66fcd2b-4181-400a-8ca1-7fdb013d8d8c" providerId="ADAL" clId="{C586FB1A-BF58-40F4-86F7-17A245A672DE}"/>
    <pc:docChg chg="custSel addSld modSld">
      <pc:chgData name="Occhipinti, Annalisa" userId="a66fcd2b-4181-400a-8ca1-7fdb013d8d8c" providerId="ADAL" clId="{C586FB1A-BF58-40F4-86F7-17A245A672DE}" dt="2022-01-17T11:00:38.908" v="13" actId="20577"/>
      <pc:docMkLst>
        <pc:docMk/>
      </pc:docMkLst>
      <pc:sldChg chg="modSp mod">
        <pc:chgData name="Occhipinti, Annalisa" userId="a66fcd2b-4181-400a-8ca1-7fdb013d8d8c" providerId="ADAL" clId="{C586FB1A-BF58-40F4-86F7-17A245A672DE}" dt="2022-01-17T11:00:38.908" v="13" actId="20577"/>
        <pc:sldMkLst>
          <pc:docMk/>
          <pc:sldMk cId="1602459583" sldId="277"/>
        </pc:sldMkLst>
        <pc:graphicFrameChg chg="modGraphic">
          <ac:chgData name="Occhipinti, Annalisa" userId="a66fcd2b-4181-400a-8ca1-7fdb013d8d8c" providerId="ADAL" clId="{C586FB1A-BF58-40F4-86F7-17A245A672DE}" dt="2022-01-17T11:00:38.908" v="13" actId="20577"/>
          <ac:graphicFrameMkLst>
            <pc:docMk/>
            <pc:sldMk cId="1602459583" sldId="277"/>
            <ac:graphicFrameMk id="7" creationId="{00000000-0000-0000-0000-000000000000}"/>
          </ac:graphicFrameMkLst>
        </pc:graphicFrameChg>
      </pc:sldChg>
      <pc:sldChg chg="delSp modSp add mod modShow">
        <pc:chgData name="Occhipinti, Annalisa" userId="a66fcd2b-4181-400a-8ca1-7fdb013d8d8c" providerId="ADAL" clId="{C586FB1A-BF58-40F4-86F7-17A245A672DE}" dt="2022-01-17T11:00:34.228" v="9" actId="20577"/>
        <pc:sldMkLst>
          <pc:docMk/>
          <pc:sldMk cId="3524391043" sldId="505"/>
        </pc:sldMkLst>
        <pc:spChg chg="del">
          <ac:chgData name="Occhipinti, Annalisa" userId="a66fcd2b-4181-400a-8ca1-7fdb013d8d8c" providerId="ADAL" clId="{C586FB1A-BF58-40F4-86F7-17A245A672DE}" dt="2022-01-17T11:00:14.058" v="2" actId="478"/>
          <ac:spMkLst>
            <pc:docMk/>
            <pc:sldMk cId="3524391043" sldId="505"/>
            <ac:spMk id="9" creationId="{00000000-0000-0000-0000-000000000000}"/>
          </ac:spMkLst>
        </pc:spChg>
        <pc:graphicFrameChg chg="modGraphic">
          <ac:chgData name="Occhipinti, Annalisa" userId="a66fcd2b-4181-400a-8ca1-7fdb013d8d8c" providerId="ADAL" clId="{C586FB1A-BF58-40F4-86F7-17A245A672DE}" dt="2022-01-17T11:00:34.228" v="9" actId="20577"/>
          <ac:graphicFrameMkLst>
            <pc:docMk/>
            <pc:sldMk cId="3524391043" sldId="505"/>
            <ac:graphicFrameMk id="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4A33-1090-EC4D-8812-6652BA3044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DF67-0900-1547-96D2-E921F3F7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ucasmagnum/sidenotes-array-abstract-data-type-data-structure-b154140c830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arrays-adt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dynamic-array-java-example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dynamic-array-java-example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dynamic-array-java-example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91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https://medium.com/@lucasmagnum/sidenotes-array-abstract-data-type-data-structure-b154140c8305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https://brilliant.org/wiki/arrays-adt/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java.util.Arrays</a:t>
            </a:r>
            <a:r>
              <a:rPr lang="en-GB" dirty="0"/>
              <a:t>;</a:t>
            </a:r>
          </a:p>
          <a:p>
            <a:r>
              <a:rPr lang="en-GB" dirty="0" err="1"/>
              <a:t>Arrays.toString</a:t>
            </a:r>
            <a:r>
              <a:rPr lang="en-GB" dirty="0"/>
              <a:t>()</a:t>
            </a:r>
          </a:p>
          <a:p>
            <a:r>
              <a:rPr lang="en-GB" dirty="0" err="1"/>
              <a:t>Array.legnth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https://examples.javacodegeeks.com/dynamic-array-java-example/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https://examples.javacodegeeks.com/dynamic-array-java-example/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https://examples.javacodegeeks.com/dynamic-array-java-example/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DF67-0900-1547-96D2-E921F3F76B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68814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60" y="1524074"/>
            <a:ext cx="11536510" cy="843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60" y="2521135"/>
            <a:ext cx="56894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60" y="3345047"/>
            <a:ext cx="5689415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21135"/>
            <a:ext cx="567247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5047"/>
            <a:ext cx="5672470" cy="2844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46150"/>
            <a:ext cx="5719763" cy="3849688"/>
          </a:xfrm>
          <a:prstGeom prst="rect">
            <a:avLst/>
          </a:prstGeom>
          <a:solidFill>
            <a:srgbClr val="6C2686">
              <a:alpha val="60000"/>
            </a:srgbClr>
          </a:solidFill>
        </p:spPr>
        <p:txBody>
          <a:bodyPr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Text would go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65551" y="3064532"/>
            <a:ext cx="11536018" cy="73486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400" baseline="0">
                <a:solidFill>
                  <a:schemeClr val="bg1"/>
                </a:solidFill>
              </a:rPr>
              <a:t>Thank you</a:t>
            </a:r>
            <a:endParaRPr lang="en-US" sz="4400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9098" y="2030818"/>
            <a:ext cx="11206716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297841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57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25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91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62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4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338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132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083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472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16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81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89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1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188149" y="3349256"/>
            <a:ext cx="914400" cy="914400"/>
          </a:xfrm>
          <a:prstGeom prst="rect">
            <a:avLst/>
          </a:prstGeom>
        </p:spPr>
        <p:txBody>
          <a:bodyPr wrap="none" rtlCol="0" anchor="ctr" anchorCtr="0">
            <a:normAutofit/>
          </a:bodyPr>
          <a:lstStyle/>
          <a:p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1365" y="1565341"/>
            <a:ext cx="11536018" cy="734864"/>
          </a:xfrm>
          <a:prstGeom prst="rect">
            <a:avLst/>
          </a:prstGeom>
        </p:spPr>
        <p:txBody>
          <a:bodyPr anchor="b"/>
          <a:lstStyle>
            <a:lvl1pPr algn="l">
              <a:defRPr sz="4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365" y="2521374"/>
            <a:ext cx="11536018" cy="3198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2773" y="2030818"/>
            <a:ext cx="11461898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43" y="1534707"/>
            <a:ext cx="11557591" cy="8257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3" y="2541181"/>
            <a:ext cx="11557591" cy="36357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1" y="1709738"/>
            <a:ext cx="1156822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11" y="4589463"/>
            <a:ext cx="1156822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04" y="1513442"/>
            <a:ext cx="11538097" cy="8257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204" y="2583713"/>
            <a:ext cx="5702596" cy="359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583713"/>
            <a:ext cx="5683101" cy="3593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2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9" r:id="rId3"/>
    <p:sldLayoutId id="214748369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4597"/>
            <a:ext cx="12192000" cy="6858000"/>
          </a:xfrm>
          <a:prstGeom prst="rect">
            <a:avLst/>
          </a:prstGeom>
        </p:spPr>
      </p:pic>
      <p:pic>
        <p:nvPicPr>
          <p:cNvPr id="5" name="Picture Placeholder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Placeholder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230"/>
            <a:ext cx="1219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3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abstract-data-typ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7/html/jls-10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brilliant.org/wiki/arrays-ad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a_occhipinti/1086vl4mjfcz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1:Intro and</a:t>
            </a:r>
            <a:r>
              <a:rPr kumimoji="0" lang="en-GB" sz="3600" b="0" i="0" u="none" strike="noStrike" kern="1200" cap="none" spc="-15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Arrays</a:t>
            </a:r>
            <a:endParaRPr kumimoji="0" lang="en-GB" sz="36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</a:t>
            </a:r>
            <a:r>
              <a:rPr kumimoji="0" lang="en-GB" sz="3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  <a:r>
              <a:rPr kumimoji="0" lang="en-GB" sz="3600" b="1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lang="en-GB" dirty="0">
                <a:solidFill>
                  <a:sysClr val="windowText" lastClr="000000"/>
                </a:solidFill>
                <a:latin typeface="Calibri" panose="020F0502020204030204"/>
              </a:rPr>
              <a:t>c</a:t>
            </a:r>
            <a:r>
              <a:rPr kumimoji="0" lang="en-GB" sz="3600" b="1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solidFill>
                <a:sysClr val="windowText" lastClr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9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274638"/>
            <a:ext cx="9247013" cy="725470"/>
          </a:xfrm>
        </p:spPr>
        <p:txBody>
          <a:bodyPr/>
          <a:lstStyle/>
          <a:p>
            <a:r>
              <a:rPr lang="en-GB" dirty="0"/>
              <a:t>Reading list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142983"/>
            <a:ext cx="11958637" cy="501605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Essential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dirty="0"/>
              <a:t>(available in the Library)</a:t>
            </a:r>
            <a:endParaRPr lang="en-US" sz="2000" dirty="0"/>
          </a:p>
          <a:p>
            <a:r>
              <a:rPr lang="en-US" sz="2000" dirty="0" err="1"/>
              <a:t>Carrano</a:t>
            </a:r>
            <a:r>
              <a:rPr lang="en-US" sz="2000" dirty="0"/>
              <a:t> F., Data Structures and Abstractions with Java, 4th edition (International edition), 2016</a:t>
            </a:r>
            <a:endParaRPr lang="en-GB" sz="2000" dirty="0"/>
          </a:p>
          <a:p>
            <a:r>
              <a:rPr lang="en-US" sz="2000" dirty="0" err="1"/>
              <a:t>Cormen</a:t>
            </a:r>
            <a:r>
              <a:rPr lang="en-US" sz="2000" dirty="0"/>
              <a:t> T., </a:t>
            </a:r>
            <a:r>
              <a:rPr lang="en-US" sz="2000" dirty="0" err="1"/>
              <a:t>Leiserson</a:t>
            </a:r>
            <a:r>
              <a:rPr lang="en-US" sz="2000" dirty="0"/>
              <a:t> C., </a:t>
            </a:r>
            <a:r>
              <a:rPr lang="en-US" sz="2000" dirty="0" err="1"/>
              <a:t>Rivest</a:t>
            </a:r>
            <a:r>
              <a:rPr lang="en-US" sz="2000" dirty="0"/>
              <a:t> R., Stein C., Introduction to Algorithms. MIT Press, 3</a:t>
            </a:r>
            <a:r>
              <a:rPr lang="en-US" sz="2000" baseline="30000" dirty="0"/>
              <a:t>rd</a:t>
            </a:r>
            <a:r>
              <a:rPr lang="en-US" sz="2000" dirty="0"/>
              <a:t> edition 2009 – </a:t>
            </a:r>
            <a:r>
              <a:rPr lang="en-US" sz="2000" u="sng" dirty="0"/>
              <a:t>Useful for the Test</a:t>
            </a:r>
          </a:p>
          <a:p>
            <a:r>
              <a:rPr lang="en-GB" sz="2000" dirty="0"/>
              <a:t>Goodrich, Michael T., Roberto </a:t>
            </a:r>
            <a:r>
              <a:rPr lang="en-GB" sz="2000" dirty="0" err="1"/>
              <a:t>Tamassia</a:t>
            </a:r>
            <a:r>
              <a:rPr lang="en-GB" sz="2000" dirty="0"/>
              <a:t>, and Michael H. </a:t>
            </a:r>
            <a:r>
              <a:rPr lang="en-GB" sz="2000" dirty="0" err="1"/>
              <a:t>Goldwasser</a:t>
            </a:r>
            <a:r>
              <a:rPr lang="en-GB" sz="2000" dirty="0"/>
              <a:t>. </a:t>
            </a:r>
            <a:r>
              <a:rPr lang="en-GB" sz="2000" i="1" dirty="0"/>
              <a:t>Data structures and algorithms in Java</a:t>
            </a:r>
            <a:r>
              <a:rPr lang="en-GB" sz="2000" dirty="0"/>
              <a:t>. John Wiley &amp; Sons, 2014. – </a:t>
            </a:r>
            <a:r>
              <a:rPr lang="en-GB" sz="2000" u="sng" dirty="0"/>
              <a:t>Includes a nice intro on Java</a:t>
            </a:r>
          </a:p>
          <a:p>
            <a:endParaRPr lang="en-US" sz="2000" dirty="0"/>
          </a:p>
          <a:p>
            <a:pPr lvl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Recommended</a:t>
            </a:r>
            <a:endParaRPr lang="en-US" sz="2000" dirty="0"/>
          </a:p>
          <a:p>
            <a:pPr lvl="8"/>
            <a:endParaRPr lang="en-GB" sz="1050" dirty="0"/>
          </a:p>
          <a:p>
            <a:r>
              <a:rPr lang="en-US" sz="2000" dirty="0"/>
              <a:t>Weiss M., Data Structures and Algorithm Analysis in Java, 3rd Edition (International edition), 2012</a:t>
            </a:r>
            <a:endParaRPr lang="en-GB" sz="2000" dirty="0"/>
          </a:p>
          <a:p>
            <a:r>
              <a:rPr lang="en-US" sz="2000" dirty="0"/>
              <a:t>Prichard J., </a:t>
            </a:r>
            <a:r>
              <a:rPr lang="en-US" sz="2000" dirty="0" err="1"/>
              <a:t>Carrano</a:t>
            </a:r>
            <a:r>
              <a:rPr lang="en-US" sz="2000" dirty="0"/>
              <a:t> F., Data Abstraction and Problem Solving with Java: Walls and Mirrors, 3</a:t>
            </a:r>
            <a:r>
              <a:rPr lang="en-US" sz="2000" baseline="30000" dirty="0"/>
              <a:t>rd</a:t>
            </a:r>
            <a:r>
              <a:rPr lang="en-US" sz="2000" dirty="0"/>
              <a:t> edition (International Edition), 2011</a:t>
            </a:r>
          </a:p>
          <a:p>
            <a:r>
              <a:rPr lang="en-US" sz="2000" dirty="0" err="1"/>
              <a:t>Cormen</a:t>
            </a:r>
            <a:r>
              <a:rPr lang="en-US" sz="2000" dirty="0"/>
              <a:t> T., Algorithms Unlocked, MIT Press, 2013</a:t>
            </a:r>
            <a:endParaRPr lang="en-GB" sz="2000" dirty="0"/>
          </a:p>
          <a:p>
            <a:r>
              <a:rPr lang="en-US" sz="2000" dirty="0"/>
              <a:t>Knuth, D. E. The Art of Computer Programming. Vol 1: Fundamental algorithms. 3rd ed. Addison-Wesley, 1997.</a:t>
            </a:r>
            <a:endParaRPr lang="en-GB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07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4C42B-F26F-489B-B4EC-91A931FC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5B2695-E38D-4507-B91F-9D45C89F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start…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3D14-4219-462A-8257-5D0B30C34E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015C9-386D-4DCA-97BB-BE5AFFB637EA}"/>
              </a:ext>
            </a:extLst>
          </p:cNvPr>
          <p:cNvSpPr txBox="1"/>
          <p:nvPr/>
        </p:nvSpPr>
        <p:spPr>
          <a:xfrm>
            <a:off x="742308" y="1734281"/>
            <a:ext cx="9937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Any January starters? Anyone who hasn’t done the Java module in semester 1?</a:t>
            </a:r>
          </a:p>
          <a:p>
            <a:endParaRPr lang="en-GB" sz="3200" dirty="0"/>
          </a:p>
          <a:p>
            <a:r>
              <a:rPr lang="en-GB" sz="3200" dirty="0"/>
              <a:t>Please stay behind at the end of this session </a:t>
            </a:r>
          </a:p>
          <a:p>
            <a:r>
              <a:rPr lang="en-GB" sz="3200" dirty="0"/>
              <a:t>(you’re not in trouble </a:t>
            </a:r>
            <a:r>
              <a:rPr lang="en-GB" sz="3200" dirty="0">
                <a:sym typeface="Wingdings" panose="05000000000000000000" pitchFamily="2" charset="2"/>
              </a:rPr>
              <a:t>)</a:t>
            </a:r>
          </a:p>
          <a:p>
            <a:endParaRPr lang="en-GB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649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Introducing abstract-data types</a:t>
            </a:r>
          </a:p>
          <a:p>
            <a:r>
              <a:rPr lang="en-GB" dirty="0"/>
              <a:t>Our first abstract data-structure: the Array ADT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14E34-363B-493C-8834-C2586370F7B3}"/>
              </a:ext>
            </a:extLst>
          </p:cNvPr>
          <p:cNvSpPr txBox="1"/>
          <p:nvPr/>
        </p:nvSpPr>
        <p:spPr>
          <a:xfrm>
            <a:off x="10146535" y="3910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1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095" y="122238"/>
            <a:ext cx="8321319" cy="786482"/>
          </a:xfrm>
        </p:spPr>
        <p:txBody>
          <a:bodyPr/>
          <a:lstStyle/>
          <a:p>
            <a:pPr eaLnBrk="1" hangingPunct="1"/>
            <a:r>
              <a:rPr lang="en-GB" dirty="0"/>
              <a:t>Rationale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202095" y="1168758"/>
            <a:ext cx="8228013" cy="48780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Gain </a:t>
            </a:r>
            <a:r>
              <a:rPr lang="en-US" sz="2400" b="1" dirty="0"/>
              <a:t>analytical</a:t>
            </a:r>
            <a:r>
              <a:rPr lang="en-US" sz="2400" dirty="0"/>
              <a:t> and good programming skills.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Solve more complex problems by using data structures.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Provide an </a:t>
            </a:r>
            <a:r>
              <a:rPr lang="en-US" sz="2400" b="1" dirty="0"/>
              <a:t>appreciation</a:t>
            </a:r>
            <a:r>
              <a:rPr lang="en-US" sz="2400" dirty="0"/>
              <a:t> of the use and importance of data structures and related algorithms.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range of well-established data structures will be examined: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Arrays, Linked-lists, Stacks, Queues, Trees (Binary, and non-binary),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variety of algorithmic techniques: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/>
              <a:t>Sorting, Searching, Recursion, Indexing.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07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15" y="260648"/>
            <a:ext cx="9011244" cy="795362"/>
          </a:xfrm>
        </p:spPr>
        <p:txBody>
          <a:bodyPr/>
          <a:lstStyle/>
          <a:p>
            <a:r>
              <a:rPr lang="en-GB" altLang="en-US" dirty="0"/>
              <a:t>What are “Data Structures”?	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323474"/>
            <a:ext cx="5712279" cy="4853489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Everything around us is </a:t>
            </a:r>
            <a:r>
              <a:rPr lang="en-GB" altLang="en-US" b="1" dirty="0"/>
              <a:t>organised</a:t>
            </a:r>
            <a:r>
              <a:rPr lang="en-GB" altLang="en-US" dirty="0"/>
              <a:t> in a specific way </a:t>
            </a:r>
          </a:p>
          <a:p>
            <a:r>
              <a:rPr lang="en-GB" altLang="en-US" dirty="0"/>
              <a:t>Data Structures are the way we are able to </a:t>
            </a:r>
            <a:r>
              <a:rPr lang="en-GB" altLang="en-US" b="1" i="1" dirty="0"/>
              <a:t>store</a:t>
            </a:r>
            <a:r>
              <a:rPr lang="en-GB" altLang="en-US" dirty="0"/>
              <a:t> and </a:t>
            </a:r>
            <a:r>
              <a:rPr lang="en-GB" altLang="en-US" b="1" i="1" dirty="0"/>
              <a:t>retrieve</a:t>
            </a:r>
            <a:r>
              <a:rPr lang="en-GB" altLang="en-US" dirty="0"/>
              <a:t> data</a:t>
            </a:r>
          </a:p>
          <a:p>
            <a:r>
              <a:rPr lang="en-GB" altLang="en-US" dirty="0"/>
              <a:t>Data Structures allow us to </a:t>
            </a:r>
            <a:r>
              <a:rPr lang="en-GB" altLang="en-US" b="1" i="1" dirty="0"/>
              <a:t>organise</a:t>
            </a:r>
            <a:r>
              <a:rPr lang="en-GB" altLang="en-US" dirty="0"/>
              <a:t> information in a digital space.</a:t>
            </a:r>
          </a:p>
          <a:p>
            <a:endParaRPr lang="en-GB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076" y="1254079"/>
            <a:ext cx="4815556" cy="36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07963"/>
            <a:ext cx="8229600" cy="725470"/>
          </a:xfrm>
        </p:spPr>
        <p:txBody>
          <a:bodyPr/>
          <a:lstStyle/>
          <a:p>
            <a:pPr eaLnBrk="1" hangingPunct="1"/>
            <a:r>
              <a:rPr lang="en-GB" dirty="0"/>
              <a:t>Data structures operations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230913"/>
            <a:ext cx="8229600" cy="489654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Important basic operations are:</a:t>
            </a:r>
          </a:p>
          <a:p>
            <a:pPr lvl="7"/>
            <a:endParaRPr lang="en-GB" sz="1000" dirty="0"/>
          </a:p>
          <a:p>
            <a:r>
              <a:rPr lang="en-GB" sz="2000" b="1" dirty="0">
                <a:solidFill>
                  <a:srgbClr val="FF0000"/>
                </a:solidFill>
              </a:rPr>
              <a:t>Accessing</a:t>
            </a:r>
            <a:r>
              <a:rPr lang="en-GB" sz="2000" dirty="0"/>
              <a:t> – no point having stored data if you can’t use it.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Inserting</a:t>
            </a:r>
            <a:r>
              <a:rPr lang="en-GB" sz="2000" dirty="0"/>
              <a:t> – new data may have to be added – e.g. new child changes structure of family tree.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Deleting</a:t>
            </a:r>
            <a:r>
              <a:rPr lang="en-GB" sz="2000" dirty="0"/>
              <a:t> – inverse of inserting but similar characteristics.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Searching</a:t>
            </a:r>
            <a:r>
              <a:rPr lang="en-GB" sz="2000" dirty="0"/>
              <a:t> – problem here is to search the data structure for a node with a certain value in some field (field of node being searched is called a key). </a:t>
            </a:r>
          </a:p>
          <a:p>
            <a:pPr marL="355600" indent="0">
              <a:buNone/>
            </a:pPr>
            <a:r>
              <a:rPr lang="en-GB" sz="2000" dirty="0"/>
              <a:t>This is similar to accessing, but identification of a required node by its contents rather than by its position raises different issues for most data structures.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Sorting</a:t>
            </a:r>
            <a:r>
              <a:rPr lang="en-GB" sz="2000" dirty="0"/>
              <a:t> – in some applications the nodes must be sorted into some order according to a particular key.</a:t>
            </a:r>
          </a:p>
        </p:txBody>
      </p:sp>
    </p:spTree>
    <p:extLst>
      <p:ext uri="{BB962C8B-B14F-4D97-AF65-F5344CB8AC3E}">
        <p14:creationId xmlns:p14="http://schemas.microsoft.com/office/powerpoint/2010/main" val="15908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9276"/>
            <a:ext cx="10254343" cy="9304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To Use Data Structures we need…Abstract Data Types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3245489"/>
            <a:ext cx="5113368" cy="346222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An</a:t>
            </a:r>
            <a:r>
              <a:rPr lang="en-US" sz="2400" i="1" dirty="0"/>
              <a:t> Abstract</a:t>
            </a:r>
            <a:r>
              <a:rPr lang="en-US" sz="2400" dirty="0"/>
              <a:t> Data Type is:</a:t>
            </a:r>
          </a:p>
          <a:p>
            <a:pPr lvl="1" eaLnBrk="1" hangingPunct="1"/>
            <a:r>
              <a:rPr lang="en-US" dirty="0"/>
              <a:t>a collection of </a:t>
            </a:r>
            <a:r>
              <a:rPr lang="en-US" b="1" dirty="0"/>
              <a:t>data.</a:t>
            </a:r>
          </a:p>
          <a:p>
            <a:pPr lvl="1" eaLnBrk="1" hangingPunct="1"/>
            <a:r>
              <a:rPr lang="en-US" dirty="0"/>
              <a:t>a set of </a:t>
            </a:r>
            <a:r>
              <a:rPr lang="en-US" b="1" dirty="0"/>
              <a:t>operations</a:t>
            </a:r>
            <a:r>
              <a:rPr lang="en-US" dirty="0"/>
              <a:t> on that data.</a:t>
            </a:r>
          </a:p>
          <a:p>
            <a:pPr lvl="8"/>
            <a:endParaRPr lang="en-US" sz="1600" dirty="0"/>
          </a:p>
          <a:p>
            <a:pPr lvl="7"/>
            <a:endParaRPr lang="en-US" sz="16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54DD44-8FBD-459C-987F-633EECD57CE8}"/>
              </a:ext>
            </a:extLst>
          </p:cNvPr>
          <p:cNvSpPr txBox="1">
            <a:spLocks noChangeArrowheads="1"/>
          </p:cNvSpPr>
          <p:nvPr/>
        </p:nvSpPr>
        <p:spPr>
          <a:xfrm>
            <a:off x="6696075" y="1477520"/>
            <a:ext cx="4894293" cy="501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 Data Structure is </a:t>
            </a:r>
          </a:p>
          <a:p>
            <a:pPr lvl="1"/>
            <a:r>
              <a:rPr lang="en-GB" dirty="0"/>
              <a:t>the construct within a programming language that stores this collection of data.</a:t>
            </a:r>
            <a:endParaRPr lang="en-US" dirty="0"/>
          </a:p>
          <a:p>
            <a:pPr lvl="1"/>
            <a:r>
              <a:rPr lang="en-US" dirty="0"/>
              <a:t>The data is accessed or modified through these operations.</a:t>
            </a:r>
          </a:p>
          <a:p>
            <a:pPr lvl="7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B3469-8854-47F5-A008-BEB7E880ECA2}"/>
              </a:ext>
            </a:extLst>
          </p:cNvPr>
          <p:cNvSpPr txBox="1"/>
          <p:nvPr/>
        </p:nvSpPr>
        <p:spPr>
          <a:xfrm>
            <a:off x="266700" y="5619750"/>
            <a:ext cx="11439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Different possible implementations means we can optimise performance!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CCC15-37F4-4FED-938C-306DA3765FD3}"/>
              </a:ext>
            </a:extLst>
          </p:cNvPr>
          <p:cNvSpPr txBox="1"/>
          <p:nvPr/>
        </p:nvSpPr>
        <p:spPr>
          <a:xfrm>
            <a:off x="383720" y="1364959"/>
            <a:ext cx="353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 you remember any data type (in Java, Python or in CS in general)?</a:t>
            </a:r>
          </a:p>
        </p:txBody>
      </p:sp>
    </p:spTree>
    <p:extLst>
      <p:ext uri="{BB962C8B-B14F-4D97-AF65-F5344CB8AC3E}">
        <p14:creationId xmlns:p14="http://schemas.microsoft.com/office/powerpoint/2010/main" val="2857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5" grpId="0" uiExpand="1" build="p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ADT and Data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11" y="1710955"/>
            <a:ext cx="8980357" cy="40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3813" y="260648"/>
            <a:ext cx="8817938" cy="1062826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Abstract Data Type (ADT)</a:t>
            </a:r>
            <a:br>
              <a:rPr lang="en-GB" altLang="en-US" dirty="0"/>
            </a:br>
            <a:r>
              <a:rPr lang="en-GB" altLang="en-US" sz="3200" dirty="0"/>
              <a:t>alternative definition</a:t>
            </a:r>
            <a:endParaRPr lang="en-US" altLang="en-US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Defined as:</a:t>
            </a:r>
          </a:p>
          <a:p>
            <a:pPr marL="0" indent="0">
              <a:buNone/>
            </a:pPr>
            <a:endParaRPr lang="en-GB" altLang="en-US" dirty="0"/>
          </a:p>
          <a:p>
            <a:pPr marL="342900" lvl="1" indent="0">
              <a:buNone/>
            </a:pPr>
            <a:r>
              <a:rPr lang="en-GB" altLang="en-US" dirty="0"/>
              <a:t>The specification of a set of </a:t>
            </a:r>
          </a:p>
          <a:p>
            <a:pPr lvl="2"/>
            <a:r>
              <a:rPr lang="en-GB" altLang="en-US" b="1" dirty="0"/>
              <a:t>data-management operations </a:t>
            </a:r>
            <a:br>
              <a:rPr lang="en-GB" altLang="en-US" b="1" dirty="0"/>
            </a:br>
            <a:r>
              <a:rPr lang="en-GB" altLang="en-US" dirty="0"/>
              <a:t>together with the </a:t>
            </a:r>
          </a:p>
          <a:p>
            <a:pPr lvl="2"/>
            <a:r>
              <a:rPr lang="en-GB" altLang="en-US" b="1" dirty="0"/>
              <a:t>data values </a:t>
            </a:r>
            <a:br>
              <a:rPr lang="en-GB" altLang="en-US" b="1" dirty="0"/>
            </a:br>
            <a:r>
              <a:rPr lang="en-GB" altLang="en-US" dirty="0"/>
              <a:t>upon which they operate</a:t>
            </a:r>
            <a:endParaRPr lang="en-US" altLang="en-US" dirty="0"/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7751764" y="2419350"/>
            <a:ext cx="2160588" cy="1873250"/>
            <a:chOff x="3923" y="1524"/>
            <a:chExt cx="1361" cy="1180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3923" y="1524"/>
              <a:ext cx="1361" cy="5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dirty="0"/>
                <a:t>Member methods</a:t>
              </a:r>
            </a:p>
            <a:p>
              <a:endParaRPr lang="en-GB" altLang="en-US" dirty="0"/>
            </a:p>
            <a:p>
              <a:endParaRPr lang="en-US" altLang="en-US" dirty="0"/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3923" y="2288"/>
              <a:ext cx="1361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dirty="0"/>
                <a:t>Data members</a:t>
              </a:r>
            </a:p>
            <a:p>
              <a:endParaRPr lang="en-US" altLang="en-US" dirty="0"/>
            </a:p>
          </p:txBody>
        </p:sp>
      </p:grp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055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116632"/>
            <a:ext cx="7542213" cy="1083394"/>
          </a:xfrm>
        </p:spPr>
        <p:txBody>
          <a:bodyPr/>
          <a:lstStyle/>
          <a:p>
            <a:pPr eaLnBrk="1" hangingPunct="1"/>
            <a:r>
              <a:rPr lang="en-GB" sz="3200" b="1" dirty="0"/>
              <a:t>Concrete and Abstract Data Structures</a:t>
            </a:r>
            <a:endParaRPr lang="en-US" sz="3200" b="1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84785"/>
            <a:ext cx="9206203" cy="5112567"/>
          </a:xfrm>
        </p:spPr>
        <p:txBody>
          <a:bodyPr/>
          <a:lstStyle/>
          <a:p>
            <a:pPr>
              <a:buNone/>
            </a:pPr>
            <a:r>
              <a:rPr lang="en-GB" sz="2400" dirty="0"/>
              <a:t>Two ways of thinking about data structures:</a:t>
            </a:r>
          </a:p>
          <a:p>
            <a:r>
              <a:rPr lang="en-GB" sz="2400" b="1" i="1" dirty="0">
                <a:solidFill>
                  <a:srgbClr val="FF0000"/>
                </a:solidFill>
              </a:rPr>
              <a:t>Concrete</a:t>
            </a:r>
            <a:r>
              <a:rPr lang="en-GB" sz="2400" b="1" i="1" dirty="0"/>
              <a:t>: </a:t>
            </a:r>
            <a:r>
              <a:rPr lang="en-GB" sz="2400" dirty="0"/>
              <a:t>concerned with addresses in physical memory.</a:t>
            </a:r>
          </a:p>
          <a:p>
            <a:r>
              <a:rPr lang="en-GB" sz="2400" b="1" i="1" dirty="0">
                <a:solidFill>
                  <a:srgbClr val="FF0000"/>
                </a:solidFill>
              </a:rPr>
              <a:t>Abstract</a:t>
            </a:r>
            <a:r>
              <a:rPr lang="en-GB" sz="2400" b="1" i="1" dirty="0"/>
              <a:t>: </a:t>
            </a:r>
            <a:r>
              <a:rPr lang="en-GB" sz="2400" dirty="0"/>
              <a:t>concerned only with abstract operations supported.</a:t>
            </a:r>
          </a:p>
          <a:p>
            <a:pPr lvl="8"/>
            <a:endParaRPr lang="en-GB" sz="1400" dirty="0"/>
          </a:p>
          <a:p>
            <a:pPr>
              <a:buNone/>
            </a:pPr>
            <a:r>
              <a:rPr lang="en-GB" sz="2400" dirty="0"/>
              <a:t>Examples:</a:t>
            </a:r>
          </a:p>
          <a:p>
            <a:r>
              <a:rPr lang="en-GB" sz="2400" b="1" i="1" dirty="0">
                <a:solidFill>
                  <a:srgbClr val="FF0000"/>
                </a:solidFill>
              </a:rPr>
              <a:t>Concrete</a:t>
            </a:r>
            <a:r>
              <a:rPr lang="en-GB" sz="2400" b="1" i="1" dirty="0"/>
              <a:t>: 	</a:t>
            </a:r>
            <a:r>
              <a:rPr lang="en-GB" sz="2400" dirty="0"/>
              <a:t>arrays, linked-lists.</a:t>
            </a:r>
          </a:p>
          <a:p>
            <a:r>
              <a:rPr lang="en-GB" sz="2400" b="1" i="1" dirty="0">
                <a:solidFill>
                  <a:srgbClr val="FF0000"/>
                </a:solidFill>
              </a:rPr>
              <a:t>Abstract</a:t>
            </a:r>
            <a:r>
              <a:rPr lang="en-GB" sz="2400" b="1" i="1" dirty="0"/>
              <a:t>: 	</a:t>
            </a:r>
            <a:r>
              <a:rPr lang="en-GB" sz="2400" dirty="0"/>
              <a:t>sets, stacks, queues, dictionaries, trees, graphs.</a:t>
            </a:r>
          </a:p>
          <a:p>
            <a:endParaRPr lang="en-GB" sz="2400" dirty="0"/>
          </a:p>
          <a:p>
            <a:pPr>
              <a:buNone/>
            </a:pPr>
            <a:r>
              <a:rPr lang="en-GB" sz="2400" dirty="0"/>
              <a:t>Implementing abstract structures is still governed by the concrete structures within our computer.</a:t>
            </a:r>
          </a:p>
        </p:txBody>
      </p:sp>
    </p:spTree>
    <p:extLst>
      <p:ext uri="{BB962C8B-B14F-4D97-AF65-F5344CB8AC3E}">
        <p14:creationId xmlns:p14="http://schemas.microsoft.com/office/powerpoint/2010/main" val="38700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470"/>
              </a:spcBef>
              <a:buNone/>
              <a:tabLst>
                <a:tab pos="340360" algn="l"/>
                <a:tab pos="340995" algn="l"/>
              </a:tabLst>
            </a:pPr>
            <a:r>
              <a:rPr lang="en-GB" sz="3200" dirty="0">
                <a:cs typeface="Calibri"/>
              </a:rPr>
              <a:t>Module</a:t>
            </a:r>
            <a:r>
              <a:rPr lang="en-GB" sz="3200" spc="-10" dirty="0">
                <a:cs typeface="Calibri"/>
              </a:rPr>
              <a:t> </a:t>
            </a:r>
            <a:r>
              <a:rPr lang="en-GB" sz="3200" dirty="0">
                <a:cs typeface="Calibri"/>
              </a:rPr>
              <a:t>Aims</a:t>
            </a:r>
            <a:r>
              <a:rPr lang="en-GB" sz="3200" dirty="0">
                <a:latin typeface="Arial"/>
                <a:cs typeface="Arial"/>
              </a:rPr>
              <a:t>:</a:t>
            </a:r>
          </a:p>
          <a:p>
            <a:pPr marL="12700" marR="5080">
              <a:lnSpc>
                <a:spcPct val="100299"/>
              </a:lnSpc>
              <a:spcBef>
                <a:spcPts val="1195"/>
              </a:spcBef>
            </a:pPr>
            <a:r>
              <a:rPr lang="en-GB" spc="-125" dirty="0">
                <a:cs typeface="Calibri"/>
              </a:rPr>
              <a:t>To </a:t>
            </a:r>
            <a:r>
              <a:rPr lang="en-GB" spc="-10" dirty="0">
                <a:cs typeface="Calibri"/>
              </a:rPr>
              <a:t> introduce fundamental </a:t>
            </a:r>
            <a:r>
              <a:rPr lang="en-GB" b="1" spc="-10" dirty="0">
                <a:cs typeface="Calibri"/>
              </a:rPr>
              <a:t>data types </a:t>
            </a:r>
            <a:r>
              <a:rPr lang="en-GB" spc="-10" dirty="0">
                <a:cs typeface="Calibri"/>
              </a:rPr>
              <a:t>and </a:t>
            </a:r>
            <a:r>
              <a:rPr lang="en-GB" b="1" spc="-10" dirty="0">
                <a:cs typeface="Calibri"/>
              </a:rPr>
              <a:t>data structures</a:t>
            </a:r>
            <a:r>
              <a:rPr lang="en-GB" spc="-10" dirty="0">
                <a:cs typeface="Calibri"/>
              </a:rPr>
              <a:t>. </a:t>
            </a:r>
          </a:p>
          <a:p>
            <a:pPr marL="12700" marR="5080">
              <a:lnSpc>
                <a:spcPct val="100299"/>
              </a:lnSpc>
              <a:spcBef>
                <a:spcPts val="1195"/>
              </a:spcBef>
            </a:pPr>
            <a:r>
              <a:rPr lang="en-GB" spc="-10" dirty="0">
                <a:cs typeface="Calibri"/>
              </a:rPr>
              <a:t>To constructs and analyse </a:t>
            </a:r>
            <a:r>
              <a:rPr lang="en-GB" b="1" spc="-10" dirty="0">
                <a:cs typeface="Calibri"/>
              </a:rPr>
              <a:t>new algorithms </a:t>
            </a:r>
            <a:r>
              <a:rPr lang="en-GB" spc="-10" dirty="0">
                <a:cs typeface="Calibri"/>
              </a:rPr>
              <a:t>and increase your confidence in problem-solving</a:t>
            </a:r>
            <a:r>
              <a:rPr lang="en-GB" spc="-5" dirty="0">
                <a:cs typeface="Calibri"/>
              </a:rPr>
              <a:t>.</a:t>
            </a:r>
          </a:p>
          <a:p>
            <a:pPr marL="12700" marR="5080">
              <a:lnSpc>
                <a:spcPct val="100299"/>
              </a:lnSpc>
              <a:spcBef>
                <a:spcPts val="1195"/>
              </a:spcBef>
            </a:pPr>
            <a:r>
              <a:rPr lang="en-GB" spc="-5" dirty="0">
                <a:cs typeface="Calibri"/>
              </a:rPr>
              <a:t>Introduce formal concepts to measure </a:t>
            </a:r>
            <a:r>
              <a:rPr lang="en-GB" b="1" spc="-5" dirty="0">
                <a:cs typeface="Calibri"/>
              </a:rPr>
              <a:t>algorithms’ complexity</a:t>
            </a:r>
            <a:r>
              <a:rPr lang="en-GB" spc="-5" dirty="0">
                <a:cs typeface="Calibri"/>
              </a:rPr>
              <a:t>.</a:t>
            </a:r>
          </a:p>
          <a:p>
            <a:pPr marL="12700" marR="5080">
              <a:lnSpc>
                <a:spcPct val="100299"/>
              </a:lnSpc>
              <a:spcBef>
                <a:spcPts val="1195"/>
              </a:spcBef>
            </a:pPr>
            <a:r>
              <a:rPr lang="en-GB" dirty="0"/>
              <a:t>Build upon the skills acquired in </a:t>
            </a:r>
            <a:r>
              <a:rPr lang="en-GB" b="1" dirty="0"/>
              <a:t>Java</a:t>
            </a:r>
            <a:r>
              <a:rPr lang="en-GB" dirty="0"/>
              <a:t> and </a:t>
            </a:r>
            <a:r>
              <a:rPr lang="en-GB" b="1" dirty="0"/>
              <a:t>Problem-Solving</a:t>
            </a:r>
            <a:r>
              <a:rPr lang="en-GB" dirty="0"/>
              <a:t>.</a:t>
            </a:r>
          </a:p>
          <a:p>
            <a:pPr marL="0" marR="5080" indent="0">
              <a:lnSpc>
                <a:spcPct val="100299"/>
              </a:lnSpc>
              <a:spcBef>
                <a:spcPts val="1195"/>
              </a:spcBef>
              <a:buNone/>
            </a:pPr>
            <a:endParaRPr lang="en-GB" spc="-5" dirty="0">
              <a:cs typeface="Calibri"/>
            </a:endParaRPr>
          </a:p>
          <a:p>
            <a:pPr marL="0" marR="5080" indent="0">
              <a:lnSpc>
                <a:spcPct val="100299"/>
              </a:lnSpc>
              <a:spcBef>
                <a:spcPts val="1195"/>
              </a:spcBef>
              <a:buNone/>
            </a:pPr>
            <a:endParaRPr lang="en-GB" spc="-5" dirty="0">
              <a:cs typeface="Calibri"/>
            </a:endParaRPr>
          </a:p>
          <a:p>
            <a:pPr marL="0" marR="5080" indent="0">
              <a:lnSpc>
                <a:spcPct val="100299"/>
              </a:lnSpc>
              <a:spcBef>
                <a:spcPts val="1195"/>
              </a:spcBef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and Data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627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as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1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 </a:t>
            </a:r>
            <a:r>
              <a:rPr lang="en-GB" b="1" dirty="0"/>
              <a:t>array</a:t>
            </a:r>
            <a:r>
              <a:rPr lang="en-GB" dirty="0"/>
              <a:t> is a basic </a:t>
            </a:r>
            <a:r>
              <a:rPr lang="en-GB" dirty="0">
                <a:hlinkClick r:id="rId3" tooltip="abstract data type"/>
              </a:rPr>
              <a:t>abstract data type</a:t>
            </a:r>
            <a:r>
              <a:rPr lang="en-GB" dirty="0"/>
              <a:t> that holds an ordered collection of items accessible by an integer index.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Arrays have one property: they store and retrieve items using an integer index.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as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515100"/>
            <a:ext cx="10653713" cy="206375"/>
          </a:xfrm>
        </p:spPr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742" y="2484778"/>
            <a:ext cx="5312228" cy="219267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248261" y="2802019"/>
            <a:ext cx="3511712" cy="2077403"/>
          </a:xfrm>
          <a:prstGeom prst="wedgeEllipseCallout">
            <a:avLst>
              <a:gd name="adj1" fmla="val 54360"/>
              <a:gd name="adj2" fmla="val 68339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you are going to implement this in Java…do you notice anything wrong in this image?</a:t>
            </a:r>
          </a:p>
        </p:txBody>
      </p:sp>
    </p:spTree>
    <p:extLst>
      <p:ext uri="{BB962C8B-B14F-4D97-AF65-F5344CB8AC3E}">
        <p14:creationId xmlns:p14="http://schemas.microsoft.com/office/powerpoint/2010/main" val="2165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38114"/>
            <a:ext cx="7343775" cy="846137"/>
          </a:xfrm>
        </p:spPr>
        <p:txBody>
          <a:bodyPr/>
          <a:lstStyle/>
          <a:p>
            <a:r>
              <a:rPr lang="en-GB" altLang="en-US" dirty="0"/>
              <a:t>Array - definitions</a:t>
            </a:r>
            <a:endParaRPr lang="en-US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1" y="1652589"/>
            <a:ext cx="8785225" cy="4872037"/>
          </a:xfrm>
        </p:spPr>
        <p:txBody>
          <a:bodyPr/>
          <a:lstStyle/>
          <a:p>
            <a:r>
              <a:rPr lang="en-GB" altLang="en-US" dirty="0"/>
              <a:t>An </a:t>
            </a:r>
            <a:r>
              <a:rPr lang="en-GB" altLang="en-US" b="1" dirty="0"/>
              <a:t>array </a:t>
            </a:r>
            <a:r>
              <a:rPr lang="en-GB" altLang="en-US" dirty="0"/>
              <a:t>is a sequence of indexed </a:t>
            </a:r>
            <a:r>
              <a:rPr lang="en-GB" altLang="en-US" b="1" dirty="0"/>
              <a:t>components</a:t>
            </a:r>
            <a:r>
              <a:rPr lang="en-GB" altLang="en-US" dirty="0"/>
              <a:t>.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The length of the array is </a:t>
            </a:r>
            <a:r>
              <a:rPr lang="en-GB" altLang="en-US" b="1" dirty="0"/>
              <a:t>fixed</a:t>
            </a:r>
            <a:r>
              <a:rPr lang="en-GB" altLang="en-US" dirty="0"/>
              <a:t> when the array is constructed.</a:t>
            </a:r>
          </a:p>
          <a:p>
            <a:r>
              <a:rPr lang="en-GB" altLang="en-US" dirty="0"/>
              <a:t>Each component has a </a:t>
            </a:r>
            <a:r>
              <a:rPr lang="en-GB" altLang="en-US" b="1" dirty="0"/>
              <a:t>unique</a:t>
            </a:r>
            <a:r>
              <a:rPr lang="en-GB" altLang="en-US" dirty="0"/>
              <a:t> index.</a:t>
            </a:r>
            <a:endParaRPr lang="en-US" altLang="en-US" dirty="0"/>
          </a:p>
        </p:txBody>
      </p: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2424114" y="2917825"/>
            <a:ext cx="6554787" cy="801688"/>
            <a:chOff x="578" y="1694"/>
            <a:chExt cx="4129" cy="505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1803" y="1966"/>
              <a:ext cx="2723" cy="227"/>
              <a:chOff x="656" y="1752"/>
              <a:chExt cx="2723" cy="227"/>
            </a:xfrm>
          </p:grpSpPr>
          <p:sp>
            <p:nvSpPr>
              <p:cNvPr id="84997" name="Text Box 5"/>
              <p:cNvSpPr txBox="1">
                <a:spLocks noChangeArrowheads="1"/>
              </p:cNvSpPr>
              <p:nvPr/>
            </p:nvSpPr>
            <p:spPr bwMode="auto">
              <a:xfrm>
                <a:off x="656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12</a:t>
                </a:r>
                <a:endParaRPr lang="en-US" altLang="en-US" dirty="0"/>
              </a:p>
            </p:txBody>
          </p:sp>
          <p:sp>
            <p:nvSpPr>
              <p:cNvPr id="84998" name="Text Box 6"/>
              <p:cNvSpPr txBox="1">
                <a:spLocks noChangeArrowheads="1"/>
              </p:cNvSpPr>
              <p:nvPr/>
            </p:nvSpPr>
            <p:spPr bwMode="auto">
              <a:xfrm>
                <a:off x="883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3</a:t>
                </a:r>
                <a:endParaRPr lang="en-US" altLang="en-US" dirty="0"/>
              </a:p>
            </p:txBody>
          </p:sp>
          <p:sp>
            <p:nvSpPr>
              <p:cNvPr id="84999" name="Text Box 7"/>
              <p:cNvSpPr txBox="1">
                <a:spLocks noChangeArrowheads="1"/>
              </p:cNvSpPr>
              <p:nvPr/>
            </p:nvSpPr>
            <p:spPr bwMode="auto">
              <a:xfrm>
                <a:off x="1109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6</a:t>
                </a:r>
                <a:endParaRPr lang="en-US" altLang="en-US" dirty="0"/>
              </a:p>
            </p:txBody>
          </p:sp>
          <p:sp>
            <p:nvSpPr>
              <p:cNvPr id="85000" name="Text Box 8"/>
              <p:cNvSpPr txBox="1">
                <a:spLocks noChangeArrowheads="1"/>
              </p:cNvSpPr>
              <p:nvPr/>
            </p:nvSpPr>
            <p:spPr bwMode="auto">
              <a:xfrm>
                <a:off x="1336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23</a:t>
                </a:r>
                <a:endParaRPr lang="en-US" altLang="en-US" dirty="0"/>
              </a:p>
            </p:txBody>
          </p:sp>
          <p:sp>
            <p:nvSpPr>
              <p:cNvPr id="85001" name="Text Box 9"/>
              <p:cNvSpPr txBox="1">
                <a:spLocks noChangeArrowheads="1"/>
              </p:cNvSpPr>
              <p:nvPr/>
            </p:nvSpPr>
            <p:spPr bwMode="auto">
              <a:xfrm>
                <a:off x="1562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80</a:t>
                </a:r>
                <a:endParaRPr lang="en-US" altLang="en-US" dirty="0"/>
              </a:p>
            </p:txBody>
          </p: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789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…</a:t>
                </a:r>
                <a:endParaRPr lang="en-US" altLang="en-US" dirty="0"/>
              </a:p>
            </p:txBody>
          </p:sp>
          <p:sp>
            <p:nvSpPr>
              <p:cNvPr id="85003" name="Text Box 11"/>
              <p:cNvSpPr txBox="1">
                <a:spLocks noChangeArrowheads="1"/>
              </p:cNvSpPr>
              <p:nvPr/>
            </p:nvSpPr>
            <p:spPr bwMode="auto">
              <a:xfrm>
                <a:off x="2015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18</a:t>
                </a:r>
                <a:endParaRPr lang="en-US" altLang="en-US" dirty="0"/>
              </a:p>
            </p:txBody>
          </p:sp>
          <p:sp>
            <p:nvSpPr>
              <p:cNvPr id="85004" name="Text Box 12"/>
              <p:cNvSpPr txBox="1">
                <a:spLocks noChangeArrowheads="1"/>
              </p:cNvSpPr>
              <p:nvPr/>
            </p:nvSpPr>
            <p:spPr bwMode="auto">
              <a:xfrm>
                <a:off x="2242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10</a:t>
                </a:r>
                <a:endParaRPr lang="en-US" altLang="en-US" dirty="0"/>
              </a:p>
            </p:txBody>
          </p:sp>
          <p:sp>
            <p:nvSpPr>
              <p:cNvPr id="85005" name="Text Box 13"/>
              <p:cNvSpPr txBox="1">
                <a:spLocks noChangeArrowheads="1"/>
              </p:cNvSpPr>
              <p:nvPr/>
            </p:nvSpPr>
            <p:spPr bwMode="auto">
              <a:xfrm>
                <a:off x="2470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i="1" dirty="0"/>
                  <a:t>?</a:t>
                </a:r>
                <a:endParaRPr lang="en-US" altLang="en-US" i="1" dirty="0"/>
              </a:p>
            </p:txBody>
          </p:sp>
          <p:sp>
            <p:nvSpPr>
              <p:cNvPr id="85006" name="Text Box 14"/>
              <p:cNvSpPr txBox="1">
                <a:spLocks noChangeArrowheads="1"/>
              </p:cNvSpPr>
              <p:nvPr/>
            </p:nvSpPr>
            <p:spPr bwMode="auto">
              <a:xfrm>
                <a:off x="2697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i="1" dirty="0"/>
                  <a:t>?</a:t>
                </a:r>
                <a:endParaRPr lang="en-US" altLang="en-US" i="1" dirty="0"/>
              </a:p>
            </p:txBody>
          </p:sp>
          <p:sp>
            <p:nvSpPr>
              <p:cNvPr id="85007" name="Text Box 15"/>
              <p:cNvSpPr txBox="1">
                <a:spLocks noChangeArrowheads="1"/>
              </p:cNvSpPr>
              <p:nvPr/>
            </p:nvSpPr>
            <p:spPr bwMode="auto">
              <a:xfrm>
                <a:off x="2925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dirty="0"/>
                  <a:t>…</a:t>
                </a:r>
                <a:endParaRPr lang="en-US" altLang="en-US" dirty="0"/>
              </a:p>
            </p:txBody>
          </p:sp>
          <p:sp>
            <p:nvSpPr>
              <p:cNvPr id="85008" name="Text Box 16"/>
              <p:cNvSpPr txBox="1">
                <a:spLocks noChangeArrowheads="1"/>
              </p:cNvSpPr>
              <p:nvPr/>
            </p:nvSpPr>
            <p:spPr bwMode="auto">
              <a:xfrm>
                <a:off x="3152" y="1752"/>
                <a:ext cx="227" cy="22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/>
                <a:r>
                  <a:rPr lang="en-GB" altLang="en-US" i="1" dirty="0"/>
                  <a:t>?</a:t>
                </a:r>
                <a:endParaRPr lang="en-US" altLang="en-US" i="1" dirty="0"/>
              </a:p>
            </p:txBody>
          </p:sp>
        </p:grp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669" y="1694"/>
              <a:ext cx="9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dirty="0"/>
                <a:t>array indexes:</a:t>
              </a:r>
              <a:endParaRPr lang="en-US" altLang="en-US" dirty="0"/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1791" y="1706"/>
              <a:ext cx="29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i="1" dirty="0"/>
                <a:t>0     1    2   3    4    …      k-1   …          MAX_SIZE -1</a:t>
              </a:r>
              <a:endParaRPr lang="en-US" altLang="en-US" i="1" dirty="0"/>
            </a:p>
          </p:txBody>
        </p: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578" y="1966"/>
              <a:ext cx="10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dirty="0"/>
                <a:t>array elements: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3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60" y="399700"/>
            <a:ext cx="809474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45" dirty="0">
                <a:latin typeface="+mn-lt"/>
              </a:rPr>
              <a:t>A quick Recap about arrays in Java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560" y="1316395"/>
            <a:ext cx="4085590" cy="2908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cs typeface="Century Schoolbook"/>
              </a:rPr>
              <a:t>You’ve </a:t>
            </a:r>
            <a:r>
              <a:rPr sz="2400" spc="5" dirty="0">
                <a:cs typeface="Century Schoolbook"/>
              </a:rPr>
              <a:t>used </a:t>
            </a:r>
            <a:r>
              <a:rPr sz="2400" dirty="0">
                <a:cs typeface="Century Schoolbook"/>
              </a:rPr>
              <a:t>arrays</a:t>
            </a:r>
            <a:r>
              <a:rPr sz="2400" spc="-25" dirty="0">
                <a:cs typeface="Century Schoolbook"/>
              </a:rPr>
              <a:t> </a:t>
            </a:r>
            <a:r>
              <a:rPr sz="2400" spc="5" dirty="0">
                <a:cs typeface="Century Schoolbook"/>
              </a:rPr>
              <a:t>before,</a:t>
            </a:r>
            <a:endParaRPr sz="2400" dirty="0">
              <a:cs typeface="Century Schoolbook"/>
            </a:endParaRPr>
          </a:p>
          <a:p>
            <a:pPr marL="195580">
              <a:lnSpc>
                <a:spcPts val="2810"/>
              </a:lnSpc>
            </a:pPr>
            <a:r>
              <a:rPr sz="2400" dirty="0">
                <a:cs typeface="Century Schoolbook"/>
              </a:rPr>
              <a:t>but a </a:t>
            </a:r>
            <a:r>
              <a:rPr sz="2400" spc="5" dirty="0">
                <a:cs typeface="Century Schoolbook"/>
              </a:rPr>
              <a:t>quick recap…</a:t>
            </a:r>
            <a:r>
              <a:rPr sz="2400" spc="-50" dirty="0">
                <a:cs typeface="Century Schoolbook"/>
              </a:rPr>
              <a:t> </a:t>
            </a:r>
            <a:r>
              <a:rPr sz="2400" spc="5" dirty="0">
                <a:cs typeface="Century Schoolbook"/>
              </a:rPr>
              <a:t>arrays:</a:t>
            </a:r>
            <a:endParaRPr sz="2400" dirty="0">
              <a:cs typeface="Century Schoolbook"/>
            </a:endParaRPr>
          </a:p>
          <a:p>
            <a:pPr marL="469900" lvl="1" indent="-182880">
              <a:lnSpc>
                <a:spcPts val="2275"/>
              </a:lnSpc>
              <a:spcBef>
                <a:spcPts val="270"/>
              </a:spcBef>
              <a:buClr>
                <a:srgbClr val="6E6E74"/>
              </a:buClr>
              <a:buFont typeface="Wingdings 2"/>
              <a:buChar char=""/>
              <a:tabLst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cs typeface="Century Schoolbook"/>
              </a:rPr>
              <a:t>Are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a fixed size</a:t>
            </a:r>
            <a:r>
              <a:rPr sz="2000" spc="-95" dirty="0">
                <a:solidFill>
                  <a:srgbClr val="252525"/>
                </a:solidFill>
                <a:cs typeface="Century Schoolbook"/>
              </a:rPr>
              <a:t>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once</a:t>
            </a:r>
            <a:endParaRPr sz="2000" dirty="0">
              <a:cs typeface="Century Schoolbook"/>
            </a:endParaRPr>
          </a:p>
          <a:p>
            <a:pPr marL="469900">
              <a:lnSpc>
                <a:spcPts val="2275"/>
              </a:lnSpc>
            </a:pPr>
            <a:r>
              <a:rPr sz="2000" i="1" dirty="0">
                <a:solidFill>
                  <a:srgbClr val="252525"/>
                </a:solidFill>
                <a:cs typeface="Century Schoolbook"/>
              </a:rPr>
              <a:t>instantiated</a:t>
            </a:r>
            <a:endParaRPr sz="2000" dirty="0">
              <a:cs typeface="Century Schoolbook"/>
            </a:endParaRPr>
          </a:p>
          <a:p>
            <a:pPr marL="469900" marR="5080" lvl="1" indent="-182880">
              <a:lnSpc>
                <a:spcPts val="2170"/>
              </a:lnSpc>
              <a:spcBef>
                <a:spcPts val="625"/>
              </a:spcBef>
              <a:buClr>
                <a:srgbClr val="6E6E74"/>
              </a:buClr>
              <a:buFont typeface="Wingdings 2"/>
              <a:buChar char=""/>
              <a:tabLst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cs typeface="Century Schoolbook"/>
              </a:rPr>
              <a:t>Are accessed by </a:t>
            </a:r>
            <a:r>
              <a:rPr sz="2000" i="1" dirty="0">
                <a:solidFill>
                  <a:srgbClr val="252525"/>
                </a:solidFill>
                <a:cs typeface="Century Schoolbook"/>
              </a:rPr>
              <a:t>indexing </a:t>
            </a:r>
            <a:r>
              <a:rPr sz="2000" spc="-5" dirty="0">
                <a:solidFill>
                  <a:srgbClr val="252525"/>
                </a:solidFill>
                <a:cs typeface="Century Schoolbook"/>
              </a:rPr>
              <a:t>them 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(more in </a:t>
            </a:r>
            <a:r>
              <a:rPr sz="2000" spc="-5" dirty="0">
                <a:solidFill>
                  <a:srgbClr val="252525"/>
                </a:solidFill>
                <a:cs typeface="Century Schoolbook"/>
              </a:rPr>
              <a:t>this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in a</a:t>
            </a:r>
            <a:r>
              <a:rPr sz="2000" spc="-110" dirty="0">
                <a:solidFill>
                  <a:srgbClr val="252525"/>
                </a:solidFill>
                <a:cs typeface="Century Schoolbook"/>
              </a:rPr>
              <a:t>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moment)</a:t>
            </a:r>
            <a:endParaRPr sz="2000" dirty="0">
              <a:cs typeface="Century Schoolbook"/>
            </a:endParaRPr>
          </a:p>
          <a:p>
            <a:pPr marL="469900" marR="195580" lvl="1" indent="-182880">
              <a:lnSpc>
                <a:spcPct val="90000"/>
              </a:lnSpc>
              <a:spcBef>
                <a:spcPts val="570"/>
              </a:spcBef>
              <a:buClr>
                <a:srgbClr val="6E6E74"/>
              </a:buClr>
              <a:buFont typeface="Wingdings 2"/>
              <a:buChar char=""/>
              <a:tabLst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cs typeface="Century Schoolbook"/>
              </a:rPr>
              <a:t>Array elements/members are 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(usually) </a:t>
            </a:r>
            <a:r>
              <a:rPr sz="2000" i="1" dirty="0">
                <a:solidFill>
                  <a:srgbClr val="252525"/>
                </a:solidFill>
                <a:cs typeface="Century Schoolbook"/>
              </a:rPr>
              <a:t>contiguous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(next </a:t>
            </a:r>
            <a:r>
              <a:rPr sz="2000" spc="-5" dirty="0">
                <a:solidFill>
                  <a:srgbClr val="252525"/>
                </a:solidFill>
                <a:cs typeface="Century Schoolbook"/>
              </a:rPr>
              <a:t>to  </a:t>
            </a:r>
            <a:r>
              <a:rPr sz="2000" dirty="0">
                <a:solidFill>
                  <a:srgbClr val="252525"/>
                </a:solidFill>
                <a:cs typeface="Century Schoolbook"/>
              </a:rPr>
              <a:t>each other) in</a:t>
            </a:r>
            <a:r>
              <a:rPr sz="2000" spc="-85" dirty="0">
                <a:solidFill>
                  <a:srgbClr val="252525"/>
                </a:solidFill>
                <a:cs typeface="Century Schoolbook"/>
              </a:rPr>
              <a:t> </a:t>
            </a:r>
            <a:r>
              <a:rPr sz="2000" spc="-5" dirty="0">
                <a:solidFill>
                  <a:srgbClr val="252525"/>
                </a:solidFill>
                <a:cs typeface="Century Schoolbook"/>
              </a:rPr>
              <a:t>memory</a:t>
            </a:r>
            <a:endParaRPr sz="2000" dirty="0"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2803" y="1302679"/>
            <a:ext cx="3884929" cy="418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// Declaring an</a:t>
            </a:r>
            <a:r>
              <a:rPr sz="18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array.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800" dirty="0">
                <a:latin typeface="Courier New"/>
                <a:cs typeface="Courier New"/>
              </a:rPr>
              <a:t>[]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myNumbers;</a:t>
            </a:r>
          </a:p>
          <a:p>
            <a:pPr marL="12700" marR="142240">
              <a:lnSpc>
                <a:spcPts val="2050"/>
              </a:lnSpc>
              <a:spcBef>
                <a:spcPts val="1650"/>
              </a:spcBef>
            </a:pPr>
            <a:r>
              <a:rPr sz="1800" spc="5" dirty="0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Instantiating the array.  </a:t>
            </a:r>
            <a:r>
              <a:rPr sz="1800" dirty="0">
                <a:latin typeface="Courier New"/>
                <a:cs typeface="Courier New"/>
              </a:rPr>
              <a:t>myNumbers = </a:t>
            </a:r>
            <a:r>
              <a:rPr sz="1800" dirty="0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sz="18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1800" dirty="0">
                <a:latin typeface="Courier New"/>
                <a:cs typeface="Courier New"/>
              </a:rPr>
              <a:t>];</a:t>
            </a:r>
          </a:p>
          <a:p>
            <a:pPr marL="12700">
              <a:lnSpc>
                <a:spcPts val="2105"/>
              </a:lnSpc>
              <a:spcBef>
                <a:spcPts val="1440"/>
              </a:spcBef>
            </a:pP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// Getting the first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 member.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first = myNumbers[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];</a:t>
            </a:r>
          </a:p>
          <a:p>
            <a:pPr marL="12700" marR="142240">
              <a:lnSpc>
                <a:spcPts val="2050"/>
              </a:lnSpc>
              <a:spcBef>
                <a:spcPts val="1660"/>
              </a:spcBef>
            </a:pPr>
            <a:r>
              <a:rPr sz="1800" spc="5" dirty="0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Getting the last member.  </a:t>
            </a: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last =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myNumbers[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1800" dirty="0">
                <a:latin typeface="Courier New"/>
                <a:cs typeface="Courier New"/>
              </a:rPr>
              <a:t>];</a:t>
            </a:r>
          </a:p>
          <a:p>
            <a:pPr marL="12700">
              <a:lnSpc>
                <a:spcPts val="2110"/>
              </a:lnSpc>
              <a:spcBef>
                <a:spcPts val="1440"/>
              </a:spcBef>
            </a:pPr>
            <a:r>
              <a:rPr sz="1800" spc="5" dirty="0">
                <a:latin typeface="Courier New"/>
                <a:cs typeface="Courier New"/>
              </a:rPr>
              <a:t>// </a:t>
            </a:r>
            <a:r>
              <a:rPr sz="1800" dirty="0">
                <a:latin typeface="Courier New"/>
                <a:cs typeface="Courier New"/>
              </a:rPr>
              <a:t>Will this work?</a:t>
            </a: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x =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myNumbers[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-1</a:t>
            </a:r>
            <a:r>
              <a:rPr sz="1800" dirty="0">
                <a:latin typeface="Courier New"/>
                <a:cs typeface="Courier New"/>
              </a:rPr>
              <a:t>];</a:t>
            </a:r>
          </a:p>
          <a:p>
            <a:pPr marL="12700">
              <a:lnSpc>
                <a:spcPts val="2105"/>
              </a:lnSpc>
              <a:spcBef>
                <a:spcPts val="1485"/>
              </a:spcBef>
            </a:pPr>
            <a:r>
              <a:rPr sz="1800" spc="5" dirty="0">
                <a:latin typeface="Courier New"/>
                <a:cs typeface="Courier New"/>
              </a:rPr>
              <a:t>// </a:t>
            </a:r>
            <a:r>
              <a:rPr sz="1800" spc="-5" dirty="0">
                <a:latin typeface="Courier New"/>
                <a:cs typeface="Courier New"/>
              </a:rPr>
              <a:t>How </a:t>
            </a:r>
            <a:r>
              <a:rPr sz="1800" dirty="0">
                <a:latin typeface="Courier New"/>
                <a:cs typeface="Courier New"/>
              </a:rPr>
              <a:t>about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this?</a:t>
            </a: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y =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myNumbers[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1800" dirty="0">
                <a:latin typeface="Courier New"/>
                <a:cs typeface="Courier New"/>
              </a:rPr>
              <a:t>];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83720" y="6515100"/>
            <a:ext cx="11484819" cy="20637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School of Computing , Engineering and Digital Technologies												</a:t>
            </a:r>
          </a:p>
        </p:txBody>
      </p:sp>
    </p:spTree>
    <p:extLst>
      <p:ext uri="{BB962C8B-B14F-4D97-AF65-F5344CB8AC3E}">
        <p14:creationId xmlns:p14="http://schemas.microsoft.com/office/powerpoint/2010/main" val="29700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You’ve seen this before!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59" y="1323474"/>
            <a:ext cx="6814218" cy="387541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E814F17-1DF2-421E-B25A-A63C642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5381501"/>
            <a:ext cx="11479213" cy="79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Java </a:t>
            </a:r>
            <a:r>
              <a:rPr lang="en-GB" sz="2400" dirty="0">
                <a:hlinkClick r:id="rId3"/>
              </a:rPr>
              <a:t>array type</a:t>
            </a:r>
            <a:r>
              <a:rPr lang="en-GB" sz="2400" dirty="0"/>
              <a:t> is an example of an implementation of the </a:t>
            </a:r>
            <a:r>
              <a:rPr lang="en-GB" sz="2400" dirty="0">
                <a:hlinkClick r:id="rId4" tooltip="array abstract data type"/>
              </a:rPr>
              <a:t>array abstract data type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96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60" y="399700"/>
            <a:ext cx="809474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400" spc="-45" dirty="0">
                <a:latin typeface="+mn-lt"/>
              </a:rPr>
              <a:t>A quick Recap about arrays in Java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96" y="1492665"/>
            <a:ext cx="6673568" cy="335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Demo using the main class</a:t>
            </a:r>
          </a:p>
          <a:p>
            <a:pPr marL="1270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GB" sz="2800" dirty="0">
              <a:cs typeface="Century Schoolbook"/>
            </a:endParaRP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Create an array of 5 elements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Set the first element equal to 3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Set the second element equal to 5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Print the array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Print the size of the array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r>
              <a:rPr lang="en-GB" sz="2800" dirty="0">
                <a:cs typeface="Century Schoolbook"/>
              </a:rPr>
              <a:t>Return the item at index 2</a:t>
            </a:r>
          </a:p>
          <a:p>
            <a:pPr marL="527050" indent="-514350">
              <a:lnSpc>
                <a:spcPts val="2810"/>
              </a:lnSpc>
              <a:spcBef>
                <a:spcPts val="100"/>
              </a:spcBef>
              <a:buClr>
                <a:srgbClr val="6E6E74"/>
              </a:buClr>
              <a:buSzPct val="79166"/>
              <a:buAutoNum type="arabicParenR"/>
              <a:tabLst>
                <a:tab pos="195580" algn="l"/>
              </a:tabLst>
            </a:pPr>
            <a:endParaRPr sz="2800" dirty="0">
              <a:cs typeface="Century Schoolboo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83720" y="6515100"/>
            <a:ext cx="11484819" cy="20637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bg1"/>
                </a:solidFill>
              </a:rPr>
              <a:t>School of Computing , Engineering and Digital Technologies				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AF67B-B0AB-4EEA-A472-1914C1ED0EF1}"/>
              </a:ext>
            </a:extLst>
          </p:cNvPr>
          <p:cNvSpPr txBox="1"/>
          <p:nvPr/>
        </p:nvSpPr>
        <p:spPr>
          <a:xfrm>
            <a:off x="6863507" y="1763187"/>
            <a:ext cx="5005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Or…we can create an array ADT (abstract data structure) to make these tasks much easier and faster!</a:t>
            </a:r>
          </a:p>
        </p:txBody>
      </p:sp>
    </p:spTree>
    <p:extLst>
      <p:ext uri="{BB962C8B-B14F-4D97-AF65-F5344CB8AC3E}">
        <p14:creationId xmlns:p14="http://schemas.microsoft.com/office/powerpoint/2010/main" val="25719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Array ADT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67109" y="2000241"/>
            <a:ext cx="6338887" cy="569913"/>
            <a:chOff x="656" y="1752"/>
            <a:chExt cx="2723" cy="227"/>
          </a:xfrm>
          <a:solidFill>
            <a:schemeClr val="tx1"/>
          </a:solidFill>
        </p:grpSpPr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656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12</a:t>
              </a:r>
              <a:endParaRPr lang="en-US" dirty="0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883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3</a:t>
              </a:r>
              <a:endParaRPr lang="en-US"/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1109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6</a:t>
              </a:r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336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23</a:t>
              </a:r>
              <a:endParaRPr lang="en-US" dirty="0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156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80</a:t>
              </a:r>
              <a:endParaRPr lang="en-US"/>
            </a:p>
          </p:txBody>
        </p:sp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1789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34</a:t>
              </a:r>
              <a:endParaRPr lang="en-US"/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2015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18</a:t>
              </a:r>
              <a:endParaRPr lang="en-US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224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10</a:t>
              </a:r>
              <a:endParaRPr lang="en-US"/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2470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25</a:t>
              </a:r>
              <a:endParaRPr lang="en-US"/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2697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10</a:t>
              </a:r>
              <a:endParaRPr lang="en-US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2925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5</a:t>
              </a:r>
              <a:endParaRPr lang="en-US"/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315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40</a:t>
              </a:r>
              <a:endParaRPr lang="en-US"/>
            </a:p>
          </p:txBody>
        </p:sp>
      </p:grp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2595538" y="1357299"/>
            <a:ext cx="6215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2"/>
                </a:solidFill>
              </a:rPr>
              <a:t>A collection of identically typed entities: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495601" y="2924944"/>
            <a:ext cx="6338887" cy="569912"/>
            <a:chOff x="656" y="1752"/>
            <a:chExt cx="2723" cy="227"/>
          </a:xfrm>
          <a:solidFill>
            <a:schemeClr val="tx1"/>
          </a:solidFill>
        </p:grpSpPr>
        <p:sp>
          <p:nvSpPr>
            <p:cNvPr id="62499" name="Text Box 35"/>
            <p:cNvSpPr txBox="1">
              <a:spLocks noChangeArrowheads="1"/>
            </p:cNvSpPr>
            <p:nvPr/>
          </p:nvSpPr>
          <p:spPr bwMode="auto">
            <a:xfrm>
              <a:off x="656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A</a:t>
              </a:r>
              <a:endParaRPr lang="en-US"/>
            </a:p>
          </p:txBody>
        </p:sp>
        <p:sp>
          <p:nvSpPr>
            <p:cNvPr id="62500" name="Text Box 36"/>
            <p:cNvSpPr txBox="1">
              <a:spLocks noChangeArrowheads="1"/>
            </p:cNvSpPr>
            <p:nvPr/>
          </p:nvSpPr>
          <p:spPr bwMode="auto">
            <a:xfrm>
              <a:off x="883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G</a:t>
              </a:r>
              <a:endParaRPr lang="en-US"/>
            </a:p>
          </p:txBody>
        </p:sp>
        <p:sp>
          <p:nvSpPr>
            <p:cNvPr id="62501" name="Text Box 37"/>
            <p:cNvSpPr txBox="1">
              <a:spLocks noChangeArrowheads="1"/>
            </p:cNvSpPr>
            <p:nvPr/>
          </p:nvSpPr>
          <p:spPr bwMode="auto">
            <a:xfrm>
              <a:off x="1109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L</a:t>
              </a:r>
              <a:endParaRPr lang="en-US"/>
            </a:p>
          </p:txBody>
        </p:sp>
        <p:sp>
          <p:nvSpPr>
            <p:cNvPr id="62502" name="Text Box 38"/>
            <p:cNvSpPr txBox="1">
              <a:spLocks noChangeArrowheads="1"/>
            </p:cNvSpPr>
            <p:nvPr/>
          </p:nvSpPr>
          <p:spPr bwMode="auto">
            <a:xfrm>
              <a:off x="1336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R</a:t>
              </a:r>
              <a:endParaRPr lang="en-US"/>
            </a:p>
          </p:txBody>
        </p:sp>
        <p:sp>
          <p:nvSpPr>
            <p:cNvPr id="62503" name="Text Box 39"/>
            <p:cNvSpPr txBox="1">
              <a:spLocks noChangeArrowheads="1"/>
            </p:cNvSpPr>
            <p:nvPr/>
          </p:nvSpPr>
          <p:spPr bwMode="auto">
            <a:xfrm>
              <a:off x="156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O</a:t>
              </a:r>
              <a:endParaRPr lang="en-US"/>
            </a:p>
          </p:txBody>
        </p:sp>
        <p:sp>
          <p:nvSpPr>
            <p:cNvPr id="62504" name="Text Box 40"/>
            <p:cNvSpPr txBox="1">
              <a:spLocks noChangeArrowheads="1"/>
            </p:cNvSpPr>
            <p:nvPr/>
          </p:nvSpPr>
          <p:spPr bwMode="auto">
            <a:xfrm>
              <a:off x="1789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I</a:t>
              </a:r>
              <a:endParaRPr lang="en-US"/>
            </a:p>
          </p:txBody>
        </p:sp>
        <p:sp>
          <p:nvSpPr>
            <p:cNvPr id="62505" name="Text Box 41"/>
            <p:cNvSpPr txBox="1">
              <a:spLocks noChangeArrowheads="1"/>
            </p:cNvSpPr>
            <p:nvPr/>
          </p:nvSpPr>
          <p:spPr bwMode="auto">
            <a:xfrm>
              <a:off x="2015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H</a:t>
              </a:r>
              <a:endParaRPr lang="en-US"/>
            </a:p>
          </p:txBody>
        </p:sp>
        <p:sp>
          <p:nvSpPr>
            <p:cNvPr id="62506" name="Text Box 42"/>
            <p:cNvSpPr txBox="1">
              <a:spLocks noChangeArrowheads="1"/>
            </p:cNvSpPr>
            <p:nvPr/>
          </p:nvSpPr>
          <p:spPr bwMode="auto">
            <a:xfrm>
              <a:off x="224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T</a:t>
              </a:r>
              <a:endParaRPr lang="en-US"/>
            </a:p>
          </p:txBody>
        </p:sp>
        <p:sp>
          <p:nvSpPr>
            <p:cNvPr id="62507" name="Text Box 43"/>
            <p:cNvSpPr txBox="1">
              <a:spLocks noChangeArrowheads="1"/>
            </p:cNvSpPr>
            <p:nvPr/>
          </p:nvSpPr>
          <p:spPr bwMode="auto">
            <a:xfrm>
              <a:off x="2470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A</a:t>
              </a:r>
              <a:endParaRPr lang="en-US"/>
            </a:p>
          </p:txBody>
        </p: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2697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S</a:t>
              </a:r>
              <a:endParaRPr lang="en-US"/>
            </a:p>
          </p:txBody>
        </p:sp>
        <p:sp>
          <p:nvSpPr>
            <p:cNvPr id="62509" name="Text Box 45"/>
            <p:cNvSpPr txBox="1">
              <a:spLocks noChangeArrowheads="1"/>
            </p:cNvSpPr>
            <p:nvPr/>
          </p:nvSpPr>
          <p:spPr bwMode="auto">
            <a:xfrm>
              <a:off x="2925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M</a:t>
              </a:r>
              <a:endParaRPr lang="en-US"/>
            </a:p>
          </p:txBody>
        </p:sp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3152" y="1752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/>
                <a:t>L</a:t>
              </a:r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95472" y="4071942"/>
            <a:ext cx="857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Remember:</a:t>
            </a:r>
          </a:p>
          <a:p>
            <a:r>
              <a:rPr lang="en-GB" sz="2400" dirty="0"/>
              <a:t>An abstract data type (ADT) is one whose underlying</a:t>
            </a:r>
          </a:p>
          <a:p>
            <a:r>
              <a:rPr lang="en-GB" sz="2400" dirty="0"/>
              <a:t>implementation is invisible to the procedures that use it.</a:t>
            </a:r>
          </a:p>
          <a:p>
            <a:endParaRPr lang="en-GB" sz="2400" dirty="0"/>
          </a:p>
          <a:p>
            <a:r>
              <a:rPr lang="en-GB" sz="2400" dirty="0"/>
              <a:t>Instead, they manipulate the data structure via a number</a:t>
            </a:r>
          </a:p>
          <a:p>
            <a:r>
              <a:rPr lang="en-GB" sz="2400" dirty="0"/>
              <a:t>of predefined methods.</a:t>
            </a:r>
          </a:p>
        </p:txBody>
      </p:sp>
    </p:spTree>
    <p:extLst>
      <p:ext uri="{BB962C8B-B14F-4D97-AF65-F5344CB8AC3E}">
        <p14:creationId xmlns:p14="http://schemas.microsoft.com/office/powerpoint/2010/main" val="4747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Array - examples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59151" y="1989139"/>
            <a:ext cx="2663825" cy="369887"/>
            <a:chOff x="1156" y="1253"/>
            <a:chExt cx="1678" cy="233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1973" y="1253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0</a:t>
              </a:r>
              <a:endParaRPr lang="en-US" dirty="0"/>
            </a:p>
          </p:txBody>
        </p:sp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2200" y="1253"/>
              <a:ext cx="31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255</a:t>
              </a:r>
              <a:endParaRPr lang="en-US" dirty="0"/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1156" y="1253"/>
              <a:ext cx="6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Colour3i</a:t>
              </a:r>
              <a:endParaRPr lang="en-US" dirty="0"/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2517" y="1253"/>
              <a:ext cx="31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127</a:t>
              </a:r>
              <a:endParaRPr lang="en-US" dirty="0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303588" y="2708276"/>
            <a:ext cx="2792412" cy="366713"/>
            <a:chOff x="1121" y="1706"/>
            <a:chExt cx="1759" cy="231"/>
          </a:xfrm>
        </p:grpSpPr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1973" y="1706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2.4</a:t>
              </a:r>
              <a:endParaRPr lang="en-US" dirty="0"/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2200" y="1706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3.1</a:t>
              </a:r>
              <a:endParaRPr lang="en-US" dirty="0"/>
            </a:p>
          </p:txBody>
        </p:sp>
        <p:sp>
          <p:nvSpPr>
            <p:cNvPr id="83989" name="Text Box 21"/>
            <p:cNvSpPr txBox="1">
              <a:spLocks noChangeArrowheads="1"/>
            </p:cNvSpPr>
            <p:nvPr/>
          </p:nvSpPr>
          <p:spPr bwMode="auto">
            <a:xfrm>
              <a:off x="2426" y="1706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5.7</a:t>
              </a:r>
              <a:endParaRPr lang="en-US" dirty="0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2653" y="1706"/>
              <a:ext cx="227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1.0</a:t>
              </a:r>
              <a:endParaRPr lang="en-US" dirty="0"/>
            </a:p>
          </p:txBody>
        </p:sp>
        <p:sp>
          <p:nvSpPr>
            <p:cNvPr id="83999" name="Text Box 31"/>
            <p:cNvSpPr txBox="1">
              <a:spLocks noChangeArrowheads="1"/>
            </p:cNvSpPr>
            <p:nvPr/>
          </p:nvSpPr>
          <p:spPr bwMode="auto">
            <a:xfrm>
              <a:off x="1121" y="1706"/>
              <a:ext cx="71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Vector3D</a:t>
              </a:r>
              <a:endParaRPr lang="en-US" dirty="0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031504" y="3500439"/>
            <a:ext cx="8213807" cy="1584325"/>
            <a:chOff x="185" y="2205"/>
            <a:chExt cx="4056" cy="998"/>
          </a:xfrm>
        </p:grpSpPr>
        <p:sp>
          <p:nvSpPr>
            <p:cNvPr id="84003" name="Text Box 35"/>
            <p:cNvSpPr txBox="1">
              <a:spLocks noChangeArrowheads="1"/>
            </p:cNvSpPr>
            <p:nvPr/>
          </p:nvSpPr>
          <p:spPr bwMode="auto">
            <a:xfrm>
              <a:off x="1971" y="2205"/>
              <a:ext cx="454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en-US" dirty="0"/>
            </a:p>
          </p:txBody>
        </p:sp>
        <p:sp>
          <p:nvSpPr>
            <p:cNvPr id="84007" name="Text Box 39"/>
            <p:cNvSpPr txBox="1">
              <a:spLocks noChangeArrowheads="1"/>
            </p:cNvSpPr>
            <p:nvPr/>
          </p:nvSpPr>
          <p:spPr bwMode="auto">
            <a:xfrm>
              <a:off x="185" y="2205"/>
              <a:ext cx="156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GB" dirty="0"/>
                <a:t>pointer / reference-variables to </a:t>
              </a:r>
              <a:br>
                <a:rPr lang="en-GB" dirty="0"/>
              </a:br>
              <a:r>
                <a:rPr lang="en-GB" i="1" dirty="0"/>
                <a:t>Agent </a:t>
              </a:r>
              <a:r>
                <a:rPr lang="en-GB" dirty="0"/>
                <a:t>instances</a:t>
              </a:r>
              <a:endParaRPr lang="en-US" dirty="0"/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>
              <a:off x="2198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009" name="Text Box 41"/>
            <p:cNvSpPr txBox="1">
              <a:spLocks noChangeArrowheads="1"/>
            </p:cNvSpPr>
            <p:nvPr/>
          </p:nvSpPr>
          <p:spPr bwMode="auto">
            <a:xfrm rot="-5400000">
              <a:off x="1949" y="2863"/>
              <a:ext cx="453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Agent</a:t>
              </a:r>
              <a:endParaRPr lang="en-US" dirty="0"/>
            </a:p>
          </p:txBody>
        </p:sp>
        <p:sp>
          <p:nvSpPr>
            <p:cNvPr id="84013" name="Text Box 45"/>
            <p:cNvSpPr txBox="1">
              <a:spLocks noChangeArrowheads="1"/>
            </p:cNvSpPr>
            <p:nvPr/>
          </p:nvSpPr>
          <p:spPr bwMode="auto">
            <a:xfrm>
              <a:off x="2425" y="2205"/>
              <a:ext cx="454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>
              <a:off x="2652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015" name="Text Box 47"/>
            <p:cNvSpPr txBox="1">
              <a:spLocks noChangeArrowheads="1"/>
            </p:cNvSpPr>
            <p:nvPr/>
          </p:nvSpPr>
          <p:spPr bwMode="auto">
            <a:xfrm rot="-5400000">
              <a:off x="2403" y="2863"/>
              <a:ext cx="453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Agent</a:t>
              </a:r>
              <a:endParaRPr lang="en-US" dirty="0"/>
            </a:p>
          </p:txBody>
        </p:sp>
        <p:sp>
          <p:nvSpPr>
            <p:cNvPr id="84016" name="Text Box 48"/>
            <p:cNvSpPr txBox="1">
              <a:spLocks noChangeArrowheads="1"/>
            </p:cNvSpPr>
            <p:nvPr/>
          </p:nvSpPr>
          <p:spPr bwMode="auto">
            <a:xfrm>
              <a:off x="2879" y="2205"/>
              <a:ext cx="454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84017" name="Line 49"/>
            <p:cNvSpPr>
              <a:spLocks noChangeShapeType="1"/>
            </p:cNvSpPr>
            <p:nvPr/>
          </p:nvSpPr>
          <p:spPr bwMode="auto">
            <a:xfrm>
              <a:off x="3106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018" name="Text Box 50"/>
            <p:cNvSpPr txBox="1">
              <a:spLocks noChangeArrowheads="1"/>
            </p:cNvSpPr>
            <p:nvPr/>
          </p:nvSpPr>
          <p:spPr bwMode="auto">
            <a:xfrm rot="-5400000">
              <a:off x="2857" y="2863"/>
              <a:ext cx="453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Agent</a:t>
              </a:r>
              <a:endParaRPr lang="en-US" dirty="0"/>
            </a:p>
          </p:txBody>
        </p:sp>
        <p:sp>
          <p:nvSpPr>
            <p:cNvPr id="84019" name="Text Box 51"/>
            <p:cNvSpPr txBox="1">
              <a:spLocks noChangeArrowheads="1"/>
            </p:cNvSpPr>
            <p:nvPr/>
          </p:nvSpPr>
          <p:spPr bwMode="auto">
            <a:xfrm>
              <a:off x="3333" y="2205"/>
              <a:ext cx="454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84020" name="Line 52"/>
            <p:cNvSpPr>
              <a:spLocks noChangeShapeType="1"/>
            </p:cNvSpPr>
            <p:nvPr/>
          </p:nvSpPr>
          <p:spPr bwMode="auto">
            <a:xfrm>
              <a:off x="3560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021" name="Text Box 53"/>
            <p:cNvSpPr txBox="1">
              <a:spLocks noChangeArrowheads="1"/>
            </p:cNvSpPr>
            <p:nvPr/>
          </p:nvSpPr>
          <p:spPr bwMode="auto">
            <a:xfrm rot="-5400000">
              <a:off x="3311" y="2863"/>
              <a:ext cx="453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Agent</a:t>
              </a:r>
              <a:endParaRPr lang="en-US" dirty="0"/>
            </a:p>
          </p:txBody>
        </p:sp>
        <p:sp>
          <p:nvSpPr>
            <p:cNvPr id="84022" name="Text Box 54"/>
            <p:cNvSpPr txBox="1">
              <a:spLocks noChangeArrowheads="1"/>
            </p:cNvSpPr>
            <p:nvPr/>
          </p:nvSpPr>
          <p:spPr bwMode="auto">
            <a:xfrm>
              <a:off x="3787" y="2205"/>
              <a:ext cx="454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en-US"/>
            </a:p>
          </p:txBody>
        </p:sp>
        <p:sp>
          <p:nvSpPr>
            <p:cNvPr id="84023" name="Line 55"/>
            <p:cNvSpPr>
              <a:spLocks noChangeShapeType="1"/>
            </p:cNvSpPr>
            <p:nvPr/>
          </p:nvSpPr>
          <p:spPr bwMode="auto">
            <a:xfrm>
              <a:off x="4014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4024" name="Text Box 56"/>
            <p:cNvSpPr txBox="1">
              <a:spLocks noChangeArrowheads="1"/>
            </p:cNvSpPr>
            <p:nvPr/>
          </p:nvSpPr>
          <p:spPr bwMode="auto">
            <a:xfrm rot="-5400000">
              <a:off x="3765" y="2863"/>
              <a:ext cx="453" cy="2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GB" dirty="0"/>
                <a:t>Agent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5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188640"/>
            <a:ext cx="7542213" cy="723354"/>
          </a:xfrm>
        </p:spPr>
        <p:txBody>
          <a:bodyPr/>
          <a:lstStyle/>
          <a:p>
            <a:r>
              <a:rPr lang="en-GB" altLang="en-US" dirty="0"/>
              <a:t>Array ADT - Operations</a:t>
            </a:r>
            <a:endParaRPr lang="en-US" alt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19537" y="1412776"/>
            <a:ext cx="8228013" cy="5184576"/>
          </a:xfrm>
        </p:spPr>
        <p:txBody>
          <a:bodyPr/>
          <a:lstStyle/>
          <a:p>
            <a:r>
              <a:rPr lang="en-GB" altLang="en-US" dirty="0"/>
              <a:t>Operations</a:t>
            </a:r>
          </a:p>
          <a:p>
            <a:pPr lvl="1"/>
            <a:r>
              <a:rPr lang="en-GB" altLang="en-US" b="1" dirty="0"/>
              <a:t>Create</a:t>
            </a:r>
            <a:r>
              <a:rPr lang="en-GB" altLang="en-US" dirty="0"/>
              <a:t> an empty array</a:t>
            </a:r>
          </a:p>
          <a:p>
            <a:pPr lvl="1"/>
            <a:r>
              <a:rPr lang="en-GB" altLang="en-US" dirty="0"/>
              <a:t>Determine whether the array </a:t>
            </a:r>
            <a:r>
              <a:rPr lang="en-GB" altLang="en-US" b="1" dirty="0"/>
              <a:t>is empty</a:t>
            </a:r>
          </a:p>
          <a:p>
            <a:pPr lvl="1"/>
            <a:r>
              <a:rPr lang="en-GB" altLang="en-US" dirty="0"/>
              <a:t>Determine the </a:t>
            </a:r>
            <a:r>
              <a:rPr lang="en-GB" altLang="en-US" b="1" dirty="0"/>
              <a:t>number of items currently in the array</a:t>
            </a:r>
            <a:endParaRPr lang="en-GB" altLang="en-US" dirty="0"/>
          </a:p>
          <a:p>
            <a:pPr lvl="1"/>
            <a:r>
              <a:rPr lang="en-GB" altLang="en-US" b="1" dirty="0"/>
              <a:t>Insert</a:t>
            </a:r>
            <a:r>
              <a:rPr lang="en-GB" altLang="en-US" dirty="0"/>
              <a:t> a component at a given position in the array</a:t>
            </a:r>
          </a:p>
          <a:p>
            <a:pPr lvl="1"/>
            <a:r>
              <a:rPr lang="en-GB" altLang="en-US" b="1" dirty="0"/>
              <a:t>Retrieve</a:t>
            </a:r>
            <a:r>
              <a:rPr lang="en-GB" altLang="en-US" dirty="0"/>
              <a:t> the component at a given index in the array</a:t>
            </a:r>
            <a:endParaRPr lang="en-US" altLang="en-US" dirty="0"/>
          </a:p>
          <a:p>
            <a:pPr lvl="1"/>
            <a:r>
              <a:rPr lang="en-GB" altLang="en-US" b="1" dirty="0"/>
              <a:t>Delete</a:t>
            </a:r>
            <a:r>
              <a:rPr lang="en-GB" altLang="en-US" dirty="0"/>
              <a:t> a component at a given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20930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 dirty="0"/>
              <a:t>public class </a:t>
            </a:r>
            <a:r>
              <a:rPr lang="en-GB" dirty="0" err="1">
                <a:solidFill>
                  <a:srgbClr val="000000"/>
                </a:solidFill>
              </a:rPr>
              <a:t>ArrayADT</a:t>
            </a:r>
            <a:r>
              <a:rPr lang="en-GB" spc="5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{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r>
              <a:rPr lang="en-GB" dirty="0"/>
              <a:t>private int</a:t>
            </a:r>
            <a:r>
              <a:rPr lang="en-GB" dirty="0">
                <a:solidFill>
                  <a:srgbClr val="000000"/>
                </a:solidFill>
              </a:rPr>
              <a:t>[]</a:t>
            </a:r>
            <a:r>
              <a:rPr lang="en-GB" spc="-5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data;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private int </a:t>
            </a:r>
            <a:r>
              <a:rPr lang="en-GB" dirty="0" err="1">
                <a:solidFill>
                  <a:srgbClr val="000000"/>
                </a:solidFill>
              </a:rPr>
              <a:t>numberOfEntries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endParaRPr lang="en-GB" sz="800" dirty="0">
              <a:solidFill>
                <a:srgbClr val="000000"/>
              </a:solidFill>
            </a:endParaRPr>
          </a:p>
          <a:p>
            <a:pPr marL="287655" marR="5080" indent="0">
              <a:lnSpc>
                <a:spcPts val="3660"/>
              </a:lnSpc>
              <a:spcBef>
                <a:spcPts val="360"/>
              </a:spcBef>
              <a:buNone/>
            </a:pPr>
            <a:r>
              <a:rPr lang="en-GB" dirty="0"/>
              <a:t>public </a:t>
            </a:r>
            <a:r>
              <a:rPr lang="en-GB" dirty="0" err="1">
                <a:solidFill>
                  <a:srgbClr val="000000"/>
                </a:solidFill>
              </a:rPr>
              <a:t>ArrayADT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</a:rPr>
              <a:t>size) {  </a:t>
            </a:r>
          </a:p>
          <a:p>
            <a:pPr marL="287655" marR="5080" indent="0">
              <a:lnSpc>
                <a:spcPts val="3660"/>
              </a:lnSpc>
              <a:spcBef>
                <a:spcPts val="36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data = </a:t>
            </a:r>
            <a:r>
              <a:rPr lang="en-GB" dirty="0">
                <a:solidFill>
                  <a:srgbClr val="6F2F9F"/>
                </a:solidFill>
              </a:rPr>
              <a:t>new </a:t>
            </a:r>
            <a:r>
              <a:rPr lang="en-GB" dirty="0" err="1"/>
              <a:t>int</a:t>
            </a:r>
            <a:r>
              <a:rPr lang="en-GB" dirty="0">
                <a:solidFill>
                  <a:srgbClr val="000000"/>
                </a:solidFill>
              </a:rPr>
              <a:t>[size];</a:t>
            </a:r>
          </a:p>
          <a:p>
            <a:pPr marL="59690" indent="0">
              <a:lnSpc>
                <a:spcPct val="100000"/>
              </a:lnSpc>
              <a:spcBef>
                <a:spcPts val="112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r>
              <a:rPr lang="en-GB" dirty="0"/>
              <a:t>public void method()</a:t>
            </a:r>
            <a:r>
              <a:rPr lang="en-GB" dirty="0">
                <a:solidFill>
                  <a:srgbClr val="000000"/>
                </a:solidFill>
              </a:rPr>
              <a:t>{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r>
              <a:rPr lang="en-GB" spc="-5" dirty="0">
                <a:solidFill>
                  <a:srgbClr val="00AF50"/>
                </a:solidFill>
              </a:rPr>
              <a:t>// </a:t>
            </a:r>
            <a:r>
              <a:rPr lang="en-GB" dirty="0">
                <a:solidFill>
                  <a:srgbClr val="00AF50"/>
                </a:solidFill>
              </a:rPr>
              <a:t>TODO: What goes </a:t>
            </a:r>
            <a:r>
              <a:rPr lang="en-GB" spc="-5" dirty="0">
                <a:solidFill>
                  <a:srgbClr val="00AF50"/>
                </a:solidFill>
              </a:rPr>
              <a:t>here?</a:t>
            </a:r>
          </a:p>
          <a:p>
            <a:pPr marL="59690" indent="0">
              <a:lnSpc>
                <a:spcPct val="100000"/>
              </a:lnSpc>
              <a:spcBef>
                <a:spcPts val="149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485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create your first Array ADT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134A2-649B-4184-A54F-BB4530FCE716}"/>
              </a:ext>
            </a:extLst>
          </p:cNvPr>
          <p:cNvSpPr txBox="1"/>
          <p:nvPr/>
        </p:nvSpPr>
        <p:spPr>
          <a:xfrm>
            <a:off x="4913523" y="4168191"/>
            <a:ext cx="5089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Implement a method to print the new </a:t>
            </a:r>
            <a:r>
              <a:rPr lang="en-GB" sz="2800" dirty="0" err="1"/>
              <a:t>ArrayADT</a:t>
            </a:r>
            <a:r>
              <a:rPr lang="en-GB" sz="2800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32609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you need to study this module?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060" y="1621205"/>
            <a:ext cx="2756871" cy="3930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22" y="1621205"/>
            <a:ext cx="3062672" cy="38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0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482" y="188640"/>
            <a:ext cx="8790840" cy="795362"/>
          </a:xfrm>
        </p:spPr>
        <p:txBody>
          <a:bodyPr>
            <a:normAutofit/>
          </a:bodyPr>
          <a:lstStyle/>
          <a:p>
            <a:r>
              <a:rPr lang="en-GB" altLang="en-US" dirty="0"/>
              <a:t>Example 1: Array ADT – a simple example 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136861"/>
            <a:ext cx="6190334" cy="4853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u="sng" dirty="0"/>
              <a:t>Data Type</a:t>
            </a:r>
          </a:p>
          <a:p>
            <a:pPr lvl="1"/>
            <a:r>
              <a:rPr lang="en-GB" altLang="en-US" sz="2800" i="1" dirty="0"/>
              <a:t>Array Collection </a:t>
            </a:r>
            <a:r>
              <a:rPr lang="en-GB" altLang="en-US" sz="2800" dirty="0"/>
              <a:t>of actual components</a:t>
            </a:r>
          </a:p>
          <a:p>
            <a:pPr lvl="1"/>
            <a:r>
              <a:rPr lang="en-GB" altLang="en-US" sz="2800" b="1" dirty="0" err="1"/>
              <a:t>NumOfEntries</a:t>
            </a:r>
            <a:r>
              <a:rPr lang="en-GB" altLang="en-US" sz="2800" b="1" dirty="0"/>
              <a:t> </a:t>
            </a:r>
            <a:r>
              <a:rPr lang="en-GB" altLang="en-US" sz="2800" dirty="0"/>
              <a:t>of the array (</a:t>
            </a:r>
            <a:r>
              <a:rPr lang="en-GB" altLang="en-US" sz="2800" i="1" dirty="0"/>
              <a:t>logical size</a:t>
            </a:r>
            <a:r>
              <a:rPr lang="en-GB" altLang="en-US" sz="2800" dirty="0"/>
              <a:t>)</a:t>
            </a:r>
          </a:p>
          <a:p>
            <a:pPr lvl="1"/>
            <a:r>
              <a:rPr lang="en-GB" altLang="en-US" sz="2800" b="1" dirty="0"/>
              <a:t>Capacity </a:t>
            </a:r>
            <a:r>
              <a:rPr lang="en-GB" altLang="en-US" sz="2800" dirty="0"/>
              <a:t>number of components (</a:t>
            </a:r>
            <a:r>
              <a:rPr lang="en-GB" altLang="en-US" sz="2800" i="1" dirty="0"/>
              <a:t>physical size, capacity</a:t>
            </a:r>
            <a:r>
              <a:rPr lang="en-GB" altLang="en-US" sz="2800" dirty="0"/>
              <a:t>)</a:t>
            </a:r>
          </a:p>
          <a:p>
            <a:pPr lvl="1"/>
            <a:r>
              <a:rPr lang="en-GB" altLang="en-US" sz="2800" b="1" dirty="0"/>
              <a:t>Last </a:t>
            </a:r>
            <a:r>
              <a:rPr lang="en-GB" altLang="en-US" sz="2800" dirty="0"/>
              <a:t>component index</a:t>
            </a:r>
          </a:p>
          <a:p>
            <a:pPr marL="0" indent="0">
              <a:buNone/>
            </a:pPr>
            <a:r>
              <a:rPr lang="en-GB" u="sng" dirty="0"/>
              <a:t>Main methods</a:t>
            </a:r>
          </a:p>
          <a:p>
            <a:pPr lvl="1"/>
            <a:r>
              <a:rPr lang="en-GB" sz="2800" dirty="0"/>
              <a:t>Boolean add(integer o): inserts a new element o – return false if the array is full</a:t>
            </a:r>
          </a:p>
          <a:p>
            <a:pPr lvl="1"/>
            <a:r>
              <a:rPr lang="en-GB" sz="2800" dirty="0"/>
              <a:t>remove(integer </a:t>
            </a:r>
            <a:r>
              <a:rPr lang="en-GB" sz="2800" dirty="0" err="1"/>
              <a:t>i</a:t>
            </a:r>
            <a:r>
              <a:rPr lang="en-GB" sz="2800" dirty="0"/>
              <a:t>): removes the element at index </a:t>
            </a:r>
            <a:r>
              <a:rPr lang="en-GB" sz="2800" dirty="0" err="1"/>
              <a:t>i</a:t>
            </a:r>
            <a:r>
              <a:rPr lang="en-GB" sz="2800" dirty="0"/>
              <a:t> (replace it with zero)</a:t>
            </a:r>
          </a:p>
          <a:p>
            <a:pPr lvl="1"/>
            <a:r>
              <a:rPr lang="en-GB" sz="2800" dirty="0" err="1"/>
              <a:t>isFull</a:t>
            </a:r>
            <a:r>
              <a:rPr lang="en-GB" sz="2800" dirty="0"/>
              <a:t>(): returns true if the array is full or false if not.</a:t>
            </a:r>
          </a:p>
          <a:p>
            <a:pPr marL="914400" lvl="2" indent="0">
              <a:buNone/>
            </a:pPr>
            <a:endParaRPr lang="en-GB" altLang="en-US" sz="2600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B0A52-89EE-48F9-9E31-8F581642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73" y="1224914"/>
            <a:ext cx="5079818" cy="48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919" y="188640"/>
            <a:ext cx="9181832" cy="795362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Example 2: Array ADT a more complex example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3721" y="1136861"/>
            <a:ext cx="11478986" cy="4853489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sz="2600" dirty="0"/>
              <a:t>Data Type</a:t>
            </a:r>
          </a:p>
          <a:p>
            <a:pPr lvl="1"/>
            <a:r>
              <a:rPr lang="en-GB" altLang="en-US" sz="2600" i="1" dirty="0"/>
              <a:t>Collection </a:t>
            </a:r>
            <a:r>
              <a:rPr lang="en-GB" altLang="en-US" sz="2600" dirty="0"/>
              <a:t>of actual components</a:t>
            </a:r>
          </a:p>
          <a:p>
            <a:pPr lvl="1"/>
            <a:r>
              <a:rPr lang="en-GB" altLang="en-US" sz="2600" b="1" dirty="0"/>
              <a:t>Capacity </a:t>
            </a:r>
            <a:r>
              <a:rPr lang="en-GB" altLang="en-US" sz="2600" dirty="0"/>
              <a:t>max number of components (</a:t>
            </a:r>
            <a:r>
              <a:rPr lang="en-GB" altLang="en-US" sz="2600" i="1" dirty="0"/>
              <a:t>physical size</a:t>
            </a:r>
            <a:r>
              <a:rPr lang="en-GB" altLang="en-US" sz="2600" dirty="0"/>
              <a:t>)</a:t>
            </a:r>
          </a:p>
          <a:p>
            <a:pPr lvl="1"/>
            <a:r>
              <a:rPr lang="en-GB" altLang="en-US" sz="2600" b="1" dirty="0" err="1"/>
              <a:t>NumOfEntries</a:t>
            </a:r>
            <a:r>
              <a:rPr lang="en-GB" altLang="en-US" sz="2600" b="1" dirty="0"/>
              <a:t> </a:t>
            </a:r>
            <a:r>
              <a:rPr lang="en-GB" altLang="en-US" sz="2600" dirty="0"/>
              <a:t>of the array (</a:t>
            </a:r>
            <a:r>
              <a:rPr lang="en-GB" altLang="en-US" sz="2600" i="1" dirty="0"/>
              <a:t>logical size</a:t>
            </a:r>
            <a:r>
              <a:rPr lang="en-GB" altLang="en-US" sz="2600" dirty="0"/>
              <a:t>)</a:t>
            </a:r>
          </a:p>
          <a:p>
            <a:pPr lvl="1"/>
            <a:r>
              <a:rPr lang="en-GB" altLang="en-US" b="1" dirty="0"/>
              <a:t>Last </a:t>
            </a:r>
            <a:r>
              <a:rPr lang="en-GB" altLang="en-US" dirty="0"/>
              <a:t>component index</a:t>
            </a:r>
            <a:endParaRPr lang="en-GB" altLang="en-US" sz="2600" dirty="0"/>
          </a:p>
          <a:p>
            <a:pPr marL="0" indent="0">
              <a:buNone/>
            </a:pPr>
            <a:r>
              <a:rPr lang="en-GB" sz="2600" dirty="0"/>
              <a:t>• Main methods</a:t>
            </a:r>
          </a:p>
          <a:p>
            <a:pPr lvl="1"/>
            <a:r>
              <a:rPr lang="en-GB" sz="2600" dirty="0"/>
              <a:t>get(integer </a:t>
            </a:r>
            <a:r>
              <a:rPr lang="en-GB" sz="2600" dirty="0" err="1"/>
              <a:t>i</a:t>
            </a:r>
            <a:r>
              <a:rPr lang="en-GB" sz="2600" dirty="0"/>
              <a:t>): returns the element at index </a:t>
            </a:r>
            <a:r>
              <a:rPr lang="en-GB" sz="2600" dirty="0" err="1"/>
              <a:t>i</a:t>
            </a:r>
            <a:r>
              <a:rPr lang="en-GB" sz="2600" dirty="0"/>
              <a:t> without removing it </a:t>
            </a:r>
          </a:p>
          <a:p>
            <a:pPr lvl="1"/>
            <a:r>
              <a:rPr lang="en-GB" sz="2600" dirty="0"/>
              <a:t>set(integer </a:t>
            </a:r>
            <a:r>
              <a:rPr lang="en-GB" sz="2600" dirty="0" err="1"/>
              <a:t>i</a:t>
            </a:r>
            <a:r>
              <a:rPr lang="en-GB" sz="2600" dirty="0"/>
              <a:t>, object o): replaces the element at index </a:t>
            </a:r>
            <a:r>
              <a:rPr lang="en-GB" sz="2600" dirty="0" err="1"/>
              <a:t>i</a:t>
            </a:r>
            <a:r>
              <a:rPr lang="en-GB" sz="2600" dirty="0"/>
              <a:t> with o and returns the old element </a:t>
            </a:r>
          </a:p>
          <a:p>
            <a:pPr lvl="1"/>
            <a:r>
              <a:rPr lang="en-GB" sz="2600" dirty="0"/>
              <a:t>add(integer </a:t>
            </a:r>
            <a:r>
              <a:rPr lang="en-GB" sz="2600" dirty="0" err="1"/>
              <a:t>i</a:t>
            </a:r>
            <a:r>
              <a:rPr lang="en-GB" sz="2600" dirty="0"/>
              <a:t>, object o): inserts a new element o to have index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</a:p>
          <a:p>
            <a:pPr lvl="1"/>
            <a:r>
              <a:rPr lang="en-GB" sz="2600" dirty="0"/>
              <a:t>remove(integer </a:t>
            </a:r>
            <a:r>
              <a:rPr lang="en-GB" sz="2600" dirty="0" err="1"/>
              <a:t>i</a:t>
            </a:r>
            <a:r>
              <a:rPr lang="en-GB" sz="2600" dirty="0"/>
              <a:t>): removes and returns the element at index </a:t>
            </a:r>
            <a:r>
              <a:rPr lang="en-GB" sz="2600" dirty="0" err="1"/>
              <a:t>i</a:t>
            </a:r>
            <a:r>
              <a:rPr lang="en-GB" sz="2600" dirty="0"/>
              <a:t> </a:t>
            </a:r>
          </a:p>
          <a:p>
            <a:pPr marL="0" indent="0">
              <a:buNone/>
            </a:pPr>
            <a:r>
              <a:rPr lang="en-GB" sz="2600" dirty="0"/>
              <a:t>• Additional methods </a:t>
            </a:r>
          </a:p>
          <a:p>
            <a:pPr lvl="1"/>
            <a:r>
              <a:rPr lang="en-GB" sz="2600" dirty="0"/>
              <a:t>  size(): returns the number of elements in this list </a:t>
            </a:r>
          </a:p>
          <a:p>
            <a:pPr lvl="1"/>
            <a:r>
              <a:rPr lang="en-GB" sz="2600" dirty="0"/>
              <a:t>  </a:t>
            </a:r>
            <a:r>
              <a:rPr lang="en-GB" sz="2600" dirty="0" err="1"/>
              <a:t>isEmpty</a:t>
            </a:r>
            <a:r>
              <a:rPr lang="en-GB" sz="2600" dirty="0"/>
              <a:t>(): returns true if this list contains no elements</a:t>
            </a:r>
          </a:p>
          <a:p>
            <a:pPr lvl="1"/>
            <a:r>
              <a:rPr lang="en-GB" sz="2600" dirty="0"/>
              <a:t>  </a:t>
            </a:r>
            <a:r>
              <a:rPr lang="en-GB" sz="2600" dirty="0" err="1"/>
              <a:t>getFrequencyOf</a:t>
            </a:r>
            <a:r>
              <a:rPr lang="en-GB" sz="2600" dirty="0"/>
              <a:t>(integer </a:t>
            </a:r>
            <a:r>
              <a:rPr lang="en-GB" sz="2600" dirty="0" err="1"/>
              <a:t>i</a:t>
            </a:r>
            <a:r>
              <a:rPr lang="en-GB" sz="2600" dirty="0"/>
              <a:t>): returns the number of times the integer </a:t>
            </a:r>
            <a:r>
              <a:rPr lang="en-GB" sz="2600" dirty="0" err="1"/>
              <a:t>i</a:t>
            </a:r>
            <a:r>
              <a:rPr lang="en-GB" sz="2600" dirty="0"/>
              <a:t> is in the array.</a:t>
            </a:r>
          </a:p>
          <a:p>
            <a:pPr marL="914400" lvl="2" indent="0">
              <a:buNone/>
            </a:pPr>
            <a:endParaRPr lang="en-GB" altLang="en-US" sz="2600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39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9" y="116632"/>
            <a:ext cx="7542213" cy="795362"/>
          </a:xfrm>
        </p:spPr>
        <p:txBody>
          <a:bodyPr/>
          <a:lstStyle/>
          <a:p>
            <a:r>
              <a:rPr lang="en-GB" altLang="en-US" dirty="0"/>
              <a:t>Advantages of Arrays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19264"/>
            <a:ext cx="8228013" cy="4734073"/>
          </a:xfrm>
        </p:spPr>
        <p:txBody>
          <a:bodyPr/>
          <a:lstStyle/>
          <a:p>
            <a:r>
              <a:rPr lang="en-GB" altLang="en-US" dirty="0"/>
              <a:t>Arrays are generally space efficient when the user knows in advance approximately how large the set of components will evolve to.</a:t>
            </a:r>
            <a:br>
              <a:rPr lang="en-GB" altLang="en-US" dirty="0"/>
            </a:br>
            <a:endParaRPr lang="en-GB" altLang="en-US" dirty="0"/>
          </a:p>
          <a:p>
            <a:r>
              <a:rPr lang="en-GB" altLang="en-US" dirty="0"/>
              <a:t>No wasted space for an individual component.</a:t>
            </a:r>
          </a:p>
          <a:p>
            <a:endParaRPr lang="en-GB" altLang="en-US" dirty="0"/>
          </a:p>
          <a:p>
            <a:r>
              <a:rPr lang="en-GB" altLang="en-US" dirty="0"/>
              <a:t>Data is tightly packed together, making for efficient and quick access</a:t>
            </a:r>
          </a:p>
        </p:txBody>
      </p:sp>
    </p:spTree>
    <p:extLst>
      <p:ext uri="{BB962C8B-B14F-4D97-AF65-F5344CB8AC3E}">
        <p14:creationId xmlns:p14="http://schemas.microsoft.com/office/powerpoint/2010/main" val="280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Disadvantages of Arrays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19264"/>
            <a:ext cx="8228013" cy="4734073"/>
          </a:xfrm>
        </p:spPr>
        <p:txBody>
          <a:bodyPr/>
          <a:lstStyle/>
          <a:p>
            <a:r>
              <a:rPr lang="en-GB" dirty="0"/>
              <a:t>Their size must be </a:t>
            </a:r>
            <a:r>
              <a:rPr lang="en-GB" b="1" dirty="0"/>
              <a:t>pre-determined</a:t>
            </a:r>
            <a:r>
              <a:rPr lang="en-GB" dirty="0"/>
              <a:t> before the array can be allocated. </a:t>
            </a:r>
          </a:p>
          <a:p>
            <a:r>
              <a:rPr lang="en-GB" dirty="0"/>
              <a:t>Arrays can grow </a:t>
            </a:r>
            <a:r>
              <a:rPr lang="en-GB" b="1" dirty="0"/>
              <a:t>beyond </a:t>
            </a:r>
            <a:r>
              <a:rPr lang="en-GB" dirty="0"/>
              <a:t>their pre-determined size.</a:t>
            </a:r>
          </a:p>
          <a:p>
            <a:r>
              <a:rPr lang="en-GB" dirty="0"/>
              <a:t>When the array contains only a few components, a substantial amount of </a:t>
            </a:r>
            <a:r>
              <a:rPr lang="en-GB" b="1" dirty="0"/>
              <a:t>space </a:t>
            </a:r>
            <a:r>
              <a:rPr lang="en-GB" dirty="0"/>
              <a:t>might be </a:t>
            </a:r>
            <a:r>
              <a:rPr lang="en-GB" i="1" dirty="0"/>
              <a:t>tied up </a:t>
            </a:r>
            <a:r>
              <a:rPr lang="en-GB" dirty="0"/>
              <a:t>in a large empty array.</a:t>
            </a:r>
          </a:p>
        </p:txBody>
      </p:sp>
    </p:spTree>
    <p:extLst>
      <p:ext uri="{BB962C8B-B14F-4D97-AF65-F5344CB8AC3E}">
        <p14:creationId xmlns:p14="http://schemas.microsoft.com/office/powerpoint/2010/main" val="25236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35B2EB-1DAF-428E-97F2-6D0505F0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145C-E180-444F-A243-BA4DF76E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80ACA-4E47-4955-A001-EAC30692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Quizzes!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3379-764D-4EDE-A079-16EA388094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AAD36-3E03-46BB-B141-FDE48902E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1323474"/>
            <a:ext cx="5753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8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4402" y="1501724"/>
            <a:ext cx="4483711" cy="19110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Arrays -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9167" y="1542488"/>
            <a:ext cx="54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 an element to a Dynamic array: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167" y="3887682"/>
            <a:ext cx="607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Remove an element from a Dynamic array: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88" y="4230482"/>
            <a:ext cx="4352925" cy="1809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8F860-510D-4182-9B1E-4FF400BE9640}"/>
              </a:ext>
            </a:extLst>
          </p:cNvPr>
          <p:cNvSpPr txBox="1"/>
          <p:nvPr/>
        </p:nvSpPr>
        <p:spPr>
          <a:xfrm>
            <a:off x="9037675" y="2659417"/>
            <a:ext cx="2126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840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(1)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6</a:t>
            </a:r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619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i="1" dirty="0"/>
              <a:t>0     1     2     3     4    5     6    7    8     9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7792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(2)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 dirty="0">
                <a:solidFill>
                  <a:srgbClr val="FFFF00"/>
                </a:solidFill>
              </a:rPr>
              <a:t>10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619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i="1" dirty="0"/>
              <a:t>0     1     2     3     4    5     6    7    8     9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4637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(3)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?</a:t>
            </a:r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619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i="1" dirty="0"/>
              <a:t>0     1     2     3     4    5     6    7    8     9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0178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(4)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?</a:t>
            </a:r>
            <a:endParaRPr 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45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619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i="1" dirty="0"/>
              <a:t>0     1     2     3     4    5     6    7    8     9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636168"/>
            <a:ext cx="2730954" cy="2852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349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(5)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45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619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i="1" dirty="0"/>
              <a:t>0     1     2     3     4    5     6    7    8     9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2132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Dynamic arrays</a:t>
            </a:r>
            <a:endParaRPr lang="en-US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19264"/>
            <a:ext cx="8228013" cy="4662065"/>
          </a:xfrm>
        </p:spPr>
        <p:txBody>
          <a:bodyPr/>
          <a:lstStyle/>
          <a:p>
            <a:r>
              <a:rPr lang="en-GB" altLang="en-US" dirty="0"/>
              <a:t>Advantages:</a:t>
            </a:r>
          </a:p>
          <a:p>
            <a:pPr lvl="1"/>
            <a:r>
              <a:rPr lang="en-GB" altLang="en-US" dirty="0"/>
              <a:t>allow the programmer to get around the limitation on the standard array that its </a:t>
            </a:r>
            <a:r>
              <a:rPr lang="en-GB" altLang="en-US" b="1" dirty="0"/>
              <a:t>size</a:t>
            </a:r>
            <a:r>
              <a:rPr lang="en-GB" altLang="en-US" dirty="0"/>
              <a:t> cannot be changed once the array has been created.</a:t>
            </a:r>
          </a:p>
          <a:p>
            <a:pPr lvl="1"/>
            <a:r>
              <a:rPr lang="en-GB" altLang="en-US" dirty="0"/>
              <a:t>this means that </a:t>
            </a:r>
            <a:r>
              <a:rPr lang="en-GB" altLang="en-US" b="1" dirty="0"/>
              <a:t>space</a:t>
            </a:r>
            <a:r>
              <a:rPr lang="en-GB" altLang="en-US" dirty="0"/>
              <a:t> does not need be allocated to the dynamic array until it is to be used.</a:t>
            </a:r>
          </a:p>
          <a:p>
            <a:r>
              <a:rPr lang="en-GB" altLang="en-US" dirty="0"/>
              <a:t>Disadvantage:</a:t>
            </a:r>
          </a:p>
          <a:p>
            <a:pPr lvl="1"/>
            <a:r>
              <a:rPr lang="en-GB" altLang="en-US" b="1" dirty="0"/>
              <a:t>It takes time </a:t>
            </a:r>
            <a:r>
              <a:rPr lang="en-GB" altLang="en-US" dirty="0"/>
              <a:t>to deal with space adjustments on the array. Each time the array grows in size, its contents must be copied.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36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 array in Java – useful for labs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5" y="1426535"/>
            <a:ext cx="8020411" cy="33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87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Arrays in Java – useful for labs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83721" y="1135050"/>
            <a:ext cx="54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 an element to a Dynamic array: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" y="1633378"/>
            <a:ext cx="7883479" cy="2228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0" y="4064260"/>
            <a:ext cx="10210056" cy="26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Arrays in Java – useful for labs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3721" y="1195702"/>
            <a:ext cx="607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Remove an element from a Dynamic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1" y="2012205"/>
            <a:ext cx="6151067" cy="25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4618" y="2852738"/>
            <a:ext cx="3661665" cy="57626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altLang="en-US" sz="4800" dirty="0"/>
              <a:t>QUESTIONS?</a:t>
            </a:r>
            <a:endParaRPr lang="en-US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BCB55-71FD-4C87-8C54-FEDD9DA4F12D}"/>
              </a:ext>
            </a:extLst>
          </p:cNvPr>
          <p:cNvSpPr txBox="1"/>
          <p:nvPr/>
        </p:nvSpPr>
        <p:spPr>
          <a:xfrm>
            <a:off x="4237463" y="4674103"/>
            <a:ext cx="244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a.occhipinti@tees.ac.uk</a:t>
            </a:r>
          </a:p>
        </p:txBody>
      </p:sp>
      <p:pic>
        <p:nvPicPr>
          <p:cNvPr id="1026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0A1DBC96-F551-4113-94B9-770F0C2D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18" y="370368"/>
            <a:ext cx="240467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5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1409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Write the Java code to implement the method below: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Boolean </a:t>
            </a:r>
            <a:r>
              <a:rPr lang="en-GB" dirty="0" err="1"/>
              <a:t>insertPacked</a:t>
            </a:r>
            <a:r>
              <a:rPr lang="en-GB" dirty="0"/>
              <a:t>(int item, int index)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Homework: Interview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3117" b="93925"/>
          <a:stretch/>
        </p:blipFill>
        <p:spPr>
          <a:xfrm>
            <a:off x="158355" y="2949446"/>
            <a:ext cx="11929717" cy="700556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96D5AD-0473-44C3-8DAE-4DBF6B662E9F}"/>
              </a:ext>
            </a:extLst>
          </p:cNvPr>
          <p:cNvSpPr txBox="1">
            <a:spLocks/>
          </p:cNvSpPr>
          <p:nvPr/>
        </p:nvSpPr>
        <p:spPr>
          <a:xfrm>
            <a:off x="262283" y="4419659"/>
            <a:ext cx="11478986" cy="60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Share your solutions here:  </a:t>
            </a:r>
            <a:r>
              <a:rPr lang="en-GB" dirty="0">
                <a:hlinkClick r:id="rId3"/>
              </a:rPr>
              <a:t>https://padlet.com/a_occhipinti/1086vl4mjfcz</a:t>
            </a: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7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Exercises. Write the pseudo-code for…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565"/>
          <a:stretch/>
        </p:blipFill>
        <p:spPr>
          <a:xfrm>
            <a:off x="383719" y="1309391"/>
            <a:ext cx="8388805" cy="48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to Teaching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53413"/>
              </p:ext>
            </p:extLst>
          </p:nvPr>
        </p:nvGraphicFramePr>
        <p:xfrm>
          <a:off x="1992150" y="2259216"/>
          <a:ext cx="8128000" cy="22288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97755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3707398"/>
                    </a:ext>
                  </a:extLst>
                </a:gridCol>
              </a:tblGrid>
              <a:tr h="1314408">
                <a:tc>
                  <a:txBody>
                    <a:bodyPr/>
                    <a:lstStyle/>
                    <a:p>
                      <a:r>
                        <a:rPr lang="en-GB" b="0" dirty="0"/>
                        <a:t>Lectures/Seminars (2 Lectures</a:t>
                      </a:r>
                      <a:r>
                        <a:rPr lang="en-GB" b="0" baseline="0" dirty="0"/>
                        <a:t> – 1h each</a:t>
                      </a:r>
                      <a:r>
                        <a:rPr lang="en-GB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dirty="0"/>
                        <a:t>presentation of concepts and theories (Java &amp; pseudo-code)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dirty="0"/>
                        <a:t>work and practice on algorithmic</a:t>
                      </a:r>
                      <a:r>
                        <a:rPr lang="en-GB" sz="1800" b="0" baseline="0" dirty="0"/>
                        <a:t> </a:t>
                      </a:r>
                      <a:r>
                        <a:rPr lang="en-GB" sz="1800" b="0" dirty="0"/>
                        <a:t>problems to embed knowledge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3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 Sessions (2h – once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Algorithmic design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Java Implementation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2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0" y="1303340"/>
            <a:ext cx="11478986" cy="4853489"/>
          </a:xfrm>
        </p:spPr>
        <p:txBody>
          <a:bodyPr>
            <a:normAutofit/>
          </a:bodyPr>
          <a:lstStyle/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lang="en-GB" spc="-55" dirty="0">
                <a:cs typeface="Calibri"/>
              </a:rPr>
              <a:t>You </a:t>
            </a:r>
            <a:r>
              <a:rPr lang="en-GB" spc="-5" dirty="0">
                <a:cs typeface="Calibri"/>
              </a:rPr>
              <a:t>will </a:t>
            </a:r>
            <a:r>
              <a:rPr lang="en-GB" spc="-10" dirty="0">
                <a:cs typeface="Calibri"/>
              </a:rPr>
              <a:t>be required to do </a:t>
            </a:r>
            <a:r>
              <a:rPr lang="en-GB" b="1" spc="-10" dirty="0">
                <a:cs typeface="Calibri"/>
              </a:rPr>
              <a:t>work outside the class-time</a:t>
            </a:r>
            <a:r>
              <a:rPr lang="en-GB" spc="-10" dirty="0">
                <a:cs typeface="Calibri"/>
              </a:rPr>
              <a:t>.</a:t>
            </a:r>
            <a:endParaRPr lang="en-GB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GB" spc="-15" dirty="0">
                <a:cs typeface="Calibri"/>
              </a:rPr>
              <a:t>Bring pen, paper and your iPad to each lesson (or have it next </a:t>
            </a:r>
            <a:r>
              <a:rPr lang="en-GB" spc="-15">
                <a:cs typeface="Calibri"/>
              </a:rPr>
              <a:t>to you at home).</a:t>
            </a:r>
            <a:endParaRPr lang="en-GB" spc="-15" dirty="0">
              <a:cs typeface="Calibri"/>
            </a:endParaRPr>
          </a:p>
          <a:p>
            <a:pPr marL="24130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pc="-15" dirty="0">
                <a:cs typeface="Calibri"/>
              </a:rPr>
              <a:t>Even more…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You must </a:t>
            </a:r>
            <a:r>
              <a:rPr lang="en-GB" b="1" dirty="0"/>
              <a:t>attend</a:t>
            </a:r>
            <a:r>
              <a:rPr lang="en-GB" dirty="0"/>
              <a:t> all lectures, seminars and labs.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You must ensure you </a:t>
            </a:r>
            <a:r>
              <a:rPr lang="en-GB" b="1" dirty="0"/>
              <a:t>complete the practical sheet </a:t>
            </a:r>
            <a:r>
              <a:rPr lang="en-GB" dirty="0"/>
              <a:t>every week by working between class sessions.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This module is </a:t>
            </a:r>
            <a:r>
              <a:rPr lang="en-GB" b="1" dirty="0"/>
              <a:t>fundamental to your career </a:t>
            </a:r>
            <a:r>
              <a:rPr lang="en-GB" dirty="0"/>
              <a:t>and will form the basis of most job interviews.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endParaRPr lang="en-GB" spc="-15" dirty="0"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to Teaching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r>
              <a:rPr lang="en-GB" b="1" dirty="0"/>
              <a:t>Component 1 (80%): </a:t>
            </a:r>
            <a:r>
              <a:rPr lang="en-GB" u="sng" dirty="0"/>
              <a:t>Programming Tasks </a:t>
            </a:r>
            <a:r>
              <a:rPr lang="en-GB" dirty="0"/>
              <a:t>to assess the quality of the algorithms’ implementation. </a:t>
            </a:r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endParaRPr lang="en-GB" dirty="0"/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r>
              <a:rPr lang="en-GB" b="1" dirty="0"/>
              <a:t>Component 2 (20%): </a:t>
            </a:r>
            <a:r>
              <a:rPr lang="en-GB" u="sng" dirty="0"/>
              <a:t>End-Quiz</a:t>
            </a:r>
            <a:r>
              <a:rPr lang="en-GB" dirty="0"/>
              <a:t> to show your understanding of the topics in the wider context of Computer Science. </a:t>
            </a:r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endParaRPr lang="en-GB" dirty="0"/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r>
              <a:rPr lang="en-GB" dirty="0"/>
              <a:t>Please check the ICA Document on Blackboard under Assessment</a:t>
            </a:r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endParaRPr lang="en-GB" dirty="0"/>
          </a:p>
          <a:p>
            <a:pPr marL="12700" indent="0">
              <a:lnSpc>
                <a:spcPct val="100000"/>
              </a:lnSpc>
              <a:buNone/>
              <a:tabLst>
                <a:tab pos="339725" algn="l"/>
                <a:tab pos="340360" algn="l"/>
              </a:tabLst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Assessme</a:t>
            </a:r>
            <a:r>
              <a:rPr lang="en-GB" spc="-35" dirty="0">
                <a:latin typeface="Calibri"/>
                <a:cs typeface="Calibri"/>
              </a:rPr>
              <a:t>n</a:t>
            </a:r>
            <a:r>
              <a:rPr lang="en-GB" dirty="0">
                <a:latin typeface="Calibri"/>
                <a:cs typeface="Calibri"/>
              </a:rPr>
              <a:t>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465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dirty="0"/>
              <a:t>Schedule and Topics covered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68014"/>
              </p:ext>
            </p:extLst>
          </p:nvPr>
        </p:nvGraphicFramePr>
        <p:xfrm>
          <a:off x="1355884" y="1308424"/>
          <a:ext cx="9823743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 (1hour x 2) – Lab</a:t>
                      </a:r>
                      <a:r>
                        <a:rPr lang="en-GB" sz="1800" baseline="0" dirty="0"/>
                        <a:t> Session</a:t>
                      </a:r>
                      <a:r>
                        <a:rPr lang="en-GB" sz="1800" dirty="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 dirty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Bubble sort, Selection sort and Shuttle sort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Cocktail Shaker sort and Insertion sort, Introduction to O-notation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Singular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Doubly Linked-lists and Circular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Stacks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884434" y="1643295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16024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370840" algn="l"/>
                <a:tab pos="371475" algn="l"/>
              </a:tabLst>
            </a:pP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Ask </a:t>
            </a:r>
            <a:r>
              <a:rPr lang="en-GB" spc="-5" dirty="0">
                <a:solidFill>
                  <a:srgbClr val="FF0000"/>
                </a:solidFill>
                <a:latin typeface="Arial"/>
                <a:cs typeface="Arial"/>
              </a:rPr>
              <a:t>questions </a:t>
            </a:r>
            <a:r>
              <a:rPr lang="en-GB" dirty="0">
                <a:latin typeface="Arial"/>
                <a:cs typeface="Arial"/>
              </a:rPr>
              <a:t>(feel free to </a:t>
            </a:r>
            <a:r>
              <a:rPr lang="en-GB" spc="-5" dirty="0">
                <a:latin typeface="Arial"/>
                <a:cs typeface="Arial"/>
              </a:rPr>
              <a:t>interrupt </a:t>
            </a:r>
            <a:r>
              <a:rPr lang="en-GB" dirty="0">
                <a:latin typeface="Arial"/>
                <a:cs typeface="Arial"/>
              </a:rPr>
              <a:t>me if </a:t>
            </a:r>
            <a:r>
              <a:rPr lang="en-GB" spc="-10" dirty="0">
                <a:latin typeface="Arial"/>
                <a:cs typeface="Arial"/>
              </a:rPr>
              <a:t>you </a:t>
            </a:r>
            <a:r>
              <a:rPr lang="en-GB" dirty="0">
                <a:latin typeface="Arial"/>
                <a:cs typeface="Arial"/>
              </a:rPr>
              <a:t>need </a:t>
            </a:r>
            <a:r>
              <a:rPr lang="en-GB" spc="-5" dirty="0">
                <a:latin typeface="Arial"/>
                <a:cs typeface="Arial"/>
              </a:rPr>
              <a:t>any</a:t>
            </a:r>
            <a:r>
              <a:rPr lang="en-GB" spc="-18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clarification);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GB" sz="3200" dirty="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buClr>
                <a:srgbClr val="000000"/>
              </a:buClr>
              <a:tabLst>
                <a:tab pos="370840" algn="l"/>
                <a:tab pos="371475" algn="l"/>
              </a:tabLst>
            </a:pPr>
            <a:r>
              <a:rPr lang="en-GB" spc="-5" dirty="0">
                <a:solidFill>
                  <a:srgbClr val="FF0000"/>
                </a:solidFill>
                <a:latin typeface="Arial"/>
                <a:cs typeface="Arial"/>
              </a:rPr>
              <a:t>Interact </a:t>
            </a:r>
            <a:r>
              <a:rPr lang="en-GB" dirty="0">
                <a:latin typeface="Arial"/>
                <a:cs typeface="Arial"/>
              </a:rPr>
              <a:t>and </a:t>
            </a: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lang="en-GB" spc="-5" dirty="0">
                <a:solidFill>
                  <a:srgbClr val="FF0000"/>
                </a:solidFill>
                <a:latin typeface="Arial"/>
                <a:cs typeface="Arial"/>
              </a:rPr>
              <a:t>active </a:t>
            </a:r>
            <a:r>
              <a:rPr lang="en-GB" dirty="0">
                <a:latin typeface="Arial"/>
                <a:cs typeface="Arial"/>
              </a:rPr>
              <a:t>in </a:t>
            </a:r>
            <a:r>
              <a:rPr lang="en-GB" spc="-5" dirty="0">
                <a:latin typeface="Arial"/>
                <a:cs typeface="Arial"/>
              </a:rPr>
              <a:t>your </a:t>
            </a:r>
            <a:r>
              <a:rPr lang="en-GB" dirty="0">
                <a:latin typeface="Arial"/>
                <a:cs typeface="Arial"/>
              </a:rPr>
              <a:t>learning </a:t>
            </a:r>
            <a:r>
              <a:rPr lang="en-GB" spc="-5" dirty="0">
                <a:latin typeface="Arial"/>
                <a:cs typeface="Arial"/>
              </a:rPr>
              <a:t>(Learning </a:t>
            </a:r>
            <a:r>
              <a:rPr lang="en-GB" dirty="0">
                <a:latin typeface="Arial"/>
                <a:cs typeface="Arial"/>
              </a:rPr>
              <a:t>is not a spectator</a:t>
            </a:r>
            <a:r>
              <a:rPr lang="en-GB" spc="-130" dirty="0">
                <a:latin typeface="Arial"/>
                <a:cs typeface="Arial"/>
              </a:rPr>
              <a:t> </a:t>
            </a:r>
            <a:r>
              <a:rPr lang="en-GB" spc="-5" dirty="0">
                <a:latin typeface="Arial"/>
                <a:cs typeface="Arial"/>
              </a:rPr>
              <a:t>sport!);</a:t>
            </a:r>
            <a:endParaRPr lang="en-GB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GB" sz="3200" dirty="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tabLst>
                <a:tab pos="370840" algn="l"/>
                <a:tab pos="371475" algn="l"/>
              </a:tabLst>
            </a:pPr>
            <a:r>
              <a:rPr lang="en-GB" dirty="0">
                <a:latin typeface="Arial"/>
                <a:cs typeface="Arial"/>
              </a:rPr>
              <a:t>Take </a:t>
            </a:r>
            <a:r>
              <a:rPr lang="en-GB" spc="-5" dirty="0">
                <a:solidFill>
                  <a:srgbClr val="FF0000"/>
                </a:solidFill>
                <a:latin typeface="Arial"/>
                <a:cs typeface="Arial"/>
              </a:rPr>
              <a:t>responsibility </a:t>
            </a:r>
            <a:r>
              <a:rPr lang="en-GB" dirty="0">
                <a:latin typeface="Arial"/>
                <a:cs typeface="Arial"/>
              </a:rPr>
              <a:t>for </a:t>
            </a:r>
            <a:r>
              <a:rPr lang="en-GB" spc="-10" dirty="0">
                <a:latin typeface="Arial"/>
                <a:cs typeface="Arial"/>
              </a:rPr>
              <a:t>your</a:t>
            </a:r>
            <a:r>
              <a:rPr lang="en-GB" spc="-95" dirty="0">
                <a:latin typeface="Arial"/>
                <a:cs typeface="Arial"/>
              </a:rPr>
              <a:t> </a:t>
            </a:r>
            <a:r>
              <a:rPr lang="en-GB" spc="-5" dirty="0">
                <a:latin typeface="Arial"/>
                <a:cs typeface="Arial"/>
              </a:rPr>
              <a:t>learning;</a:t>
            </a:r>
            <a:endParaRPr lang="en-GB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GB" sz="3200" dirty="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tabLst>
                <a:tab pos="370840" algn="l"/>
                <a:tab pos="371475" algn="l"/>
              </a:tabLst>
            </a:pPr>
            <a:r>
              <a:rPr lang="en-GB" spc="-5" dirty="0">
                <a:latin typeface="Arial"/>
                <a:cs typeface="Arial"/>
              </a:rPr>
              <a:t>Solve </a:t>
            </a:r>
            <a:r>
              <a:rPr lang="en-GB" dirty="0">
                <a:latin typeface="Arial"/>
                <a:cs typeface="Arial"/>
              </a:rPr>
              <a:t>all </a:t>
            </a:r>
            <a:r>
              <a:rPr lang="en-GB" spc="-5" dirty="0">
                <a:latin typeface="Arial"/>
                <a:cs typeface="Arial"/>
              </a:rPr>
              <a:t>exercises (lectures and labs);</a:t>
            </a:r>
            <a:endParaRPr lang="en-GB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GB" sz="3200" dirty="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tabLst>
                <a:tab pos="370840" algn="l"/>
                <a:tab pos="371475" algn="l"/>
              </a:tabLst>
            </a:pPr>
            <a:r>
              <a:rPr lang="en-GB" spc="-5" dirty="0">
                <a:latin typeface="Arial"/>
                <a:cs typeface="Arial"/>
              </a:rPr>
              <a:t>Do </a:t>
            </a:r>
            <a:r>
              <a:rPr lang="en-GB" spc="-5" dirty="0">
                <a:solidFill>
                  <a:srgbClr val="FF0000"/>
                </a:solidFill>
                <a:latin typeface="Arial"/>
                <a:cs typeface="Arial"/>
              </a:rPr>
              <a:t>extra </a:t>
            </a:r>
            <a:r>
              <a:rPr lang="en-GB" spc="-10" dirty="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lang="en-GB" spc="-5" dirty="0">
                <a:latin typeface="Arial"/>
                <a:cs typeface="Arial"/>
              </a:rPr>
              <a:t>(read recommended books,</a:t>
            </a:r>
            <a:r>
              <a:rPr lang="en-GB" spc="-45" dirty="0">
                <a:latin typeface="Arial"/>
                <a:cs typeface="Arial"/>
              </a:rPr>
              <a:t> </a:t>
            </a:r>
            <a:r>
              <a:rPr lang="en-GB" spc="-5" dirty="0" err="1">
                <a:latin typeface="Arial"/>
                <a:cs typeface="Arial"/>
              </a:rPr>
              <a:t>etc</a:t>
            </a:r>
            <a:r>
              <a:rPr lang="en-GB" spc="-5" dirty="0">
                <a:latin typeface="Arial"/>
                <a:cs typeface="Arial"/>
              </a:rPr>
              <a:t>);</a:t>
            </a:r>
            <a:endParaRPr lang="en-GB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GB" sz="3200" dirty="0">
              <a:latin typeface="Times New Roman"/>
              <a:cs typeface="Times New Roman"/>
            </a:endParaRPr>
          </a:p>
          <a:p>
            <a:pPr marL="370840" indent="-358140">
              <a:lnSpc>
                <a:spcPct val="100000"/>
              </a:lnSpc>
              <a:buClr>
                <a:srgbClr val="000000"/>
              </a:buClr>
              <a:tabLst>
                <a:tab pos="370840" algn="l"/>
                <a:tab pos="371475" algn="l"/>
              </a:tabLst>
            </a:pPr>
            <a:r>
              <a:rPr lang="en-GB" dirty="0">
                <a:solidFill>
                  <a:srgbClr val="FF0000"/>
                </a:solidFill>
                <a:latin typeface="Arial"/>
                <a:cs typeface="Arial"/>
              </a:rPr>
              <a:t>Respect </a:t>
            </a:r>
            <a:r>
              <a:rPr lang="en-GB" spc="-10" dirty="0">
                <a:latin typeface="Arial"/>
                <a:cs typeface="Arial"/>
              </a:rPr>
              <a:t>everyone</a:t>
            </a:r>
            <a:r>
              <a:rPr lang="en-GB" spc="-3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else.</a:t>
            </a:r>
          </a:p>
          <a:p>
            <a:pPr>
              <a:lnSpc>
                <a:spcPct val="100000"/>
              </a:lnSpc>
            </a:pPr>
            <a:endParaRPr lang="en-GB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GB" dirty="0">
              <a:latin typeface="Times New Roman"/>
              <a:cs typeface="Times New Roman"/>
            </a:endParaRPr>
          </a:p>
          <a:p>
            <a:pPr marL="0" marR="355600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pc="-5" dirty="0">
                <a:solidFill>
                  <a:srgbClr val="006FC0"/>
                </a:solidFill>
                <a:latin typeface="Arial"/>
                <a:cs typeface="Arial"/>
              </a:rPr>
              <a:t>Anything bothering </a:t>
            </a:r>
            <a:r>
              <a:rPr lang="en-GB" spc="-10" dirty="0">
                <a:solidFill>
                  <a:srgbClr val="006FC0"/>
                </a:solidFill>
                <a:latin typeface="Arial"/>
                <a:cs typeface="Arial"/>
              </a:rPr>
              <a:t>you? </a:t>
            </a:r>
            <a:r>
              <a:rPr lang="en-GB" spc="-5" dirty="0">
                <a:solidFill>
                  <a:srgbClr val="006FC0"/>
                </a:solidFill>
                <a:latin typeface="Arial"/>
                <a:cs typeface="Arial"/>
              </a:rPr>
              <a:t>Struggling? </a:t>
            </a:r>
            <a:r>
              <a:rPr lang="en-GB" dirty="0">
                <a:latin typeface="Arial"/>
                <a:cs typeface="Arial"/>
              </a:rPr>
              <a:t>Get in touch </a:t>
            </a:r>
            <a:r>
              <a:rPr lang="en-GB" spc="-10" dirty="0">
                <a:latin typeface="Arial"/>
                <a:cs typeface="Arial"/>
              </a:rPr>
              <a:t>with</a:t>
            </a:r>
            <a:r>
              <a:rPr lang="en-GB" dirty="0">
                <a:latin typeface="Arial"/>
                <a:cs typeface="Arial"/>
              </a:rPr>
              <a:t> me!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spc="-10" dirty="0"/>
              <a:t>do </a:t>
            </a:r>
            <a:r>
              <a:rPr lang="en-GB" dirty="0"/>
              <a:t>you need to</a:t>
            </a:r>
            <a:r>
              <a:rPr lang="en-GB" spc="-90" dirty="0"/>
              <a:t> </a:t>
            </a:r>
            <a:r>
              <a:rPr lang="en-GB" spc="-5" dirty="0"/>
              <a:t>do?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1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ctur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anchorCtr="0">
        <a:normAutofit/>
      </a:bodyPr>
      <a:lstStyle>
        <a:defPPr>
          <a:defRPr sz="4000" b="1"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0" ma:contentTypeDescription="Create a new document." ma:contentTypeScope="" ma:versionID="7c76a9f3adf0a34f83d20839f2ffc02e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63359662a7609f85e61c30dfed51a88b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189EB-13DD-4F97-B5B8-8F9DC8A29D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0C002B-87CC-473D-8E35-A5D325C38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4774AA-ED01-4395-A578-ECD3D85CB5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2688</Words>
  <Application>Microsoft Office PowerPoint</Application>
  <PresentationFormat>Widescreen</PresentationFormat>
  <Paragraphs>490</Paragraphs>
  <Slides>47</Slides>
  <Notes>7</Notes>
  <HiddenSlides>18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</vt:lpstr>
      <vt:lpstr>Calibri</vt:lpstr>
      <vt:lpstr>Calibri Light</vt:lpstr>
      <vt:lpstr>Century Schoolbook</vt:lpstr>
      <vt:lpstr>Courier New</vt:lpstr>
      <vt:lpstr>Times New Roman</vt:lpstr>
      <vt:lpstr>Wingdings 2</vt:lpstr>
      <vt:lpstr>Intro slide</vt:lpstr>
      <vt:lpstr>Content slide</vt:lpstr>
      <vt:lpstr>Picture slide</vt:lpstr>
      <vt:lpstr>End slide</vt:lpstr>
      <vt:lpstr>Office Theme</vt:lpstr>
      <vt:lpstr>PowerPoint Presentation</vt:lpstr>
      <vt:lpstr>Algorithms and Data Structures</vt:lpstr>
      <vt:lpstr>Why do you need to study this module?</vt:lpstr>
      <vt:lpstr>Timetable</vt:lpstr>
      <vt:lpstr>Approach to Teaching</vt:lpstr>
      <vt:lpstr>Approach to Teaching</vt:lpstr>
      <vt:lpstr>Assessment</vt:lpstr>
      <vt:lpstr>Schedule and Topics covered</vt:lpstr>
      <vt:lpstr>What do you need to do?</vt:lpstr>
      <vt:lpstr>Reading list</vt:lpstr>
      <vt:lpstr>Before we start…</vt:lpstr>
      <vt:lpstr>Today’s plan</vt:lpstr>
      <vt:lpstr>Rationale</vt:lpstr>
      <vt:lpstr>What are “Data Structures”? </vt:lpstr>
      <vt:lpstr>Data structures operations</vt:lpstr>
      <vt:lpstr>To Use Data Structures we need…Abstract Data Types</vt:lpstr>
      <vt:lpstr>ADT and Data Structures</vt:lpstr>
      <vt:lpstr>Abstract Data Type (ADT) alternative definition</vt:lpstr>
      <vt:lpstr>Concrete and Abstract Data Structures</vt:lpstr>
      <vt:lpstr>Array as ADT</vt:lpstr>
      <vt:lpstr>Array as ADT</vt:lpstr>
      <vt:lpstr>Array - definitions</vt:lpstr>
      <vt:lpstr>A quick Recap about arrays in Java</vt:lpstr>
      <vt:lpstr>You’ve seen this before! </vt:lpstr>
      <vt:lpstr>A quick Recap about arrays in Java</vt:lpstr>
      <vt:lpstr>Array ADT</vt:lpstr>
      <vt:lpstr>Array - examples</vt:lpstr>
      <vt:lpstr>Array ADT - Operations</vt:lpstr>
      <vt:lpstr>Let’s create your first Array ADT</vt:lpstr>
      <vt:lpstr>Example 1: Array ADT – a simple example </vt:lpstr>
      <vt:lpstr>Example 2: Array ADT a more complex example</vt:lpstr>
      <vt:lpstr>Advantages of Arrays</vt:lpstr>
      <vt:lpstr>Disadvantages of Arrays</vt:lpstr>
      <vt:lpstr>Quizzes!</vt:lpstr>
      <vt:lpstr>Dynamic Arrays - Operations</vt:lpstr>
      <vt:lpstr>Insertion (1)</vt:lpstr>
      <vt:lpstr>Insertion (2)</vt:lpstr>
      <vt:lpstr>Insertion (3)</vt:lpstr>
      <vt:lpstr>Insertion (4)</vt:lpstr>
      <vt:lpstr>Insertion (5)</vt:lpstr>
      <vt:lpstr>Dynamic arrays</vt:lpstr>
      <vt:lpstr>Dynamics array in Java – useful for labs</vt:lpstr>
      <vt:lpstr>Dynamic Arrays in Java – useful for labs </vt:lpstr>
      <vt:lpstr>Dynamic Arrays in Java – useful for labs</vt:lpstr>
      <vt:lpstr>PowerPoint Presentation</vt:lpstr>
      <vt:lpstr>Homework: Interview Question</vt:lpstr>
      <vt:lpstr>Exercises. Write the pseudo-code for…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Occhipinti, Annalisa</cp:lastModifiedBy>
  <cp:revision>207</cp:revision>
  <cp:lastPrinted>2019-10-14T12:35:27Z</cp:lastPrinted>
  <dcterms:created xsi:type="dcterms:W3CDTF">2017-07-13T14:47:43Z</dcterms:created>
  <dcterms:modified xsi:type="dcterms:W3CDTF">2023-01-25T18:24:20Z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