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53"/>
  </p:notesMasterIdLst>
  <p:sldIdLst>
    <p:sldId id="264" r:id="rId6"/>
    <p:sldId id="507" r:id="rId7"/>
    <p:sldId id="500" r:id="rId8"/>
    <p:sldId id="266" r:id="rId9"/>
    <p:sldId id="260" r:id="rId10"/>
    <p:sldId id="267" r:id="rId11"/>
    <p:sldId id="268" r:id="rId12"/>
    <p:sldId id="483" r:id="rId13"/>
    <p:sldId id="269" r:id="rId14"/>
    <p:sldId id="477" r:id="rId15"/>
    <p:sldId id="478" r:id="rId16"/>
    <p:sldId id="479" r:id="rId17"/>
    <p:sldId id="480" r:id="rId18"/>
    <p:sldId id="481" r:id="rId19"/>
    <p:sldId id="502" r:id="rId20"/>
    <p:sldId id="501" r:id="rId21"/>
    <p:sldId id="276" r:id="rId22"/>
    <p:sldId id="295" r:id="rId23"/>
    <p:sldId id="277" r:id="rId24"/>
    <p:sldId id="278" r:id="rId25"/>
    <p:sldId id="279" r:id="rId26"/>
    <p:sldId id="280" r:id="rId27"/>
    <p:sldId id="281" r:id="rId28"/>
    <p:sldId id="282" r:id="rId29"/>
    <p:sldId id="283" r:id="rId30"/>
    <p:sldId id="284" r:id="rId31"/>
    <p:sldId id="285" r:id="rId32"/>
    <p:sldId id="485" r:id="rId33"/>
    <p:sldId id="286" r:id="rId34"/>
    <p:sldId id="287" r:id="rId35"/>
    <p:sldId id="257" r:id="rId36"/>
    <p:sldId id="258" r:id="rId37"/>
    <p:sldId id="261" r:id="rId38"/>
    <p:sldId id="262" r:id="rId39"/>
    <p:sldId id="259" r:id="rId40"/>
    <p:sldId id="446" r:id="rId41"/>
    <p:sldId id="414" r:id="rId42"/>
    <p:sldId id="301" r:id="rId43"/>
    <p:sldId id="505" r:id="rId44"/>
    <p:sldId id="298" r:id="rId45"/>
    <p:sldId id="288" r:id="rId46"/>
    <p:sldId id="299" r:id="rId47"/>
    <p:sldId id="401" r:id="rId48"/>
    <p:sldId id="506" r:id="rId49"/>
    <p:sldId id="289" r:id="rId50"/>
    <p:sldId id="290"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3168" autoAdjust="0"/>
  </p:normalViewPr>
  <p:slideViewPr>
    <p:cSldViewPr snapToGrid="0">
      <p:cViewPr varScale="1">
        <p:scale>
          <a:sx n="104" d="100"/>
          <a:sy n="104"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chipinti, Annalisa" userId="a66fcd2b-4181-400a-8ca1-7fdb013d8d8c" providerId="ADAL" clId="{E4CDC745-5DCA-4F75-A9F5-3C4EB9E0DBEC}"/>
    <pc:docChg chg="custSel addSld delSld modSld sldOrd">
      <pc:chgData name="Occhipinti, Annalisa" userId="a66fcd2b-4181-400a-8ca1-7fdb013d8d8c" providerId="ADAL" clId="{E4CDC745-5DCA-4F75-A9F5-3C4EB9E0DBEC}" dt="2022-01-24T15:46:05.594" v="52" actId="5793"/>
      <pc:docMkLst>
        <pc:docMk/>
      </pc:docMkLst>
      <pc:sldChg chg="modSp mod">
        <pc:chgData name="Occhipinti, Annalisa" userId="a66fcd2b-4181-400a-8ca1-7fdb013d8d8c" providerId="ADAL" clId="{E4CDC745-5DCA-4F75-A9F5-3C4EB9E0DBEC}" dt="2022-01-24T15:46:05.594" v="52" actId="5793"/>
        <pc:sldMkLst>
          <pc:docMk/>
          <pc:sldMk cId="1993354427" sldId="266"/>
        </pc:sldMkLst>
        <pc:spChg chg="mod">
          <ac:chgData name="Occhipinti, Annalisa" userId="a66fcd2b-4181-400a-8ca1-7fdb013d8d8c" providerId="ADAL" clId="{E4CDC745-5DCA-4F75-A9F5-3C4EB9E0DBEC}" dt="2022-01-24T15:46:05.594" v="52" actId="5793"/>
          <ac:spMkLst>
            <pc:docMk/>
            <pc:sldMk cId="1993354427" sldId="266"/>
            <ac:spMk id="2" creationId="{00000000-0000-0000-0000-000000000000}"/>
          </ac:spMkLst>
        </pc:spChg>
      </pc:sldChg>
      <pc:sldChg chg="addSp delSp modSp mod">
        <pc:chgData name="Occhipinti, Annalisa" userId="a66fcd2b-4181-400a-8ca1-7fdb013d8d8c" providerId="ADAL" clId="{E4CDC745-5DCA-4F75-A9F5-3C4EB9E0DBEC}" dt="2022-01-24T15:42:21.966" v="29" actId="478"/>
        <pc:sldMkLst>
          <pc:docMk/>
          <pc:sldMk cId="621925018" sldId="285"/>
        </pc:sldMkLst>
        <pc:spChg chg="del">
          <ac:chgData name="Occhipinti, Annalisa" userId="a66fcd2b-4181-400a-8ca1-7fdb013d8d8c" providerId="ADAL" clId="{E4CDC745-5DCA-4F75-A9F5-3C4EB9E0DBEC}" dt="2022-01-24T15:42:21.966" v="29" actId="478"/>
          <ac:spMkLst>
            <pc:docMk/>
            <pc:sldMk cId="621925018" sldId="285"/>
            <ac:spMk id="4" creationId="{00000000-0000-0000-0000-000000000000}"/>
          </ac:spMkLst>
        </pc:spChg>
        <pc:picChg chg="add del mod">
          <ac:chgData name="Occhipinti, Annalisa" userId="a66fcd2b-4181-400a-8ca1-7fdb013d8d8c" providerId="ADAL" clId="{E4CDC745-5DCA-4F75-A9F5-3C4EB9E0DBEC}" dt="2022-01-24T15:42:06.321" v="27"/>
          <ac:picMkLst>
            <pc:docMk/>
            <pc:sldMk cId="621925018" sldId="285"/>
            <ac:picMk id="5" creationId="{4055DEC7-B7F2-4652-93B2-5A17ED179644}"/>
          </ac:picMkLst>
        </pc:picChg>
      </pc:sldChg>
      <pc:sldChg chg="add">
        <pc:chgData name="Occhipinti, Annalisa" userId="a66fcd2b-4181-400a-8ca1-7fdb013d8d8c" providerId="ADAL" clId="{E4CDC745-5DCA-4F75-A9F5-3C4EB9E0DBEC}" dt="2022-01-24T15:45:45.017" v="47"/>
        <pc:sldMkLst>
          <pc:docMk/>
          <pc:sldMk cId="553864213" sldId="289"/>
        </pc:sldMkLst>
      </pc:sldChg>
      <pc:sldChg chg="del">
        <pc:chgData name="Occhipinti, Annalisa" userId="a66fcd2b-4181-400a-8ca1-7fdb013d8d8c" providerId="ADAL" clId="{E4CDC745-5DCA-4F75-A9F5-3C4EB9E0DBEC}" dt="2022-01-24T15:45:40.748" v="46" actId="2696"/>
        <pc:sldMkLst>
          <pc:docMk/>
          <pc:sldMk cId="2889389388" sldId="289"/>
        </pc:sldMkLst>
      </pc:sldChg>
      <pc:sldChg chg="del">
        <pc:chgData name="Occhipinti, Annalisa" userId="a66fcd2b-4181-400a-8ca1-7fdb013d8d8c" providerId="ADAL" clId="{E4CDC745-5DCA-4F75-A9F5-3C4EB9E0DBEC}" dt="2022-01-24T15:45:40.748" v="46" actId="2696"/>
        <pc:sldMkLst>
          <pc:docMk/>
          <pc:sldMk cId="454391513" sldId="290"/>
        </pc:sldMkLst>
      </pc:sldChg>
      <pc:sldChg chg="add">
        <pc:chgData name="Occhipinti, Annalisa" userId="a66fcd2b-4181-400a-8ca1-7fdb013d8d8c" providerId="ADAL" clId="{E4CDC745-5DCA-4F75-A9F5-3C4EB9E0DBEC}" dt="2022-01-24T15:45:45.017" v="47"/>
        <pc:sldMkLst>
          <pc:docMk/>
          <pc:sldMk cId="3694196172" sldId="290"/>
        </pc:sldMkLst>
      </pc:sldChg>
      <pc:sldChg chg="del">
        <pc:chgData name="Occhipinti, Annalisa" userId="a66fcd2b-4181-400a-8ca1-7fdb013d8d8c" providerId="ADAL" clId="{E4CDC745-5DCA-4F75-A9F5-3C4EB9E0DBEC}" dt="2022-01-24T15:45:40.748" v="46" actId="2696"/>
        <pc:sldMkLst>
          <pc:docMk/>
          <pc:sldMk cId="1658473877" sldId="291"/>
        </pc:sldMkLst>
      </pc:sldChg>
      <pc:sldChg chg="add">
        <pc:chgData name="Occhipinti, Annalisa" userId="a66fcd2b-4181-400a-8ca1-7fdb013d8d8c" providerId="ADAL" clId="{E4CDC745-5DCA-4F75-A9F5-3C4EB9E0DBEC}" dt="2022-01-24T15:45:45.017" v="47"/>
        <pc:sldMkLst>
          <pc:docMk/>
          <pc:sldMk cId="1945284088" sldId="291"/>
        </pc:sldMkLst>
      </pc:sldChg>
      <pc:sldChg chg="del">
        <pc:chgData name="Occhipinti, Annalisa" userId="a66fcd2b-4181-400a-8ca1-7fdb013d8d8c" providerId="ADAL" clId="{E4CDC745-5DCA-4F75-A9F5-3C4EB9E0DBEC}" dt="2022-01-24T15:30:40.596" v="22" actId="47"/>
        <pc:sldMkLst>
          <pc:docMk/>
          <pc:sldMk cId="2060409268" sldId="294"/>
        </pc:sldMkLst>
      </pc:sldChg>
      <pc:sldChg chg="delSp mod">
        <pc:chgData name="Occhipinti, Annalisa" userId="a66fcd2b-4181-400a-8ca1-7fdb013d8d8c" providerId="ADAL" clId="{E4CDC745-5DCA-4F75-A9F5-3C4EB9E0DBEC}" dt="2022-01-24T15:45:24.637" v="45" actId="478"/>
        <pc:sldMkLst>
          <pc:docMk/>
          <pc:sldMk cId="3046028733" sldId="298"/>
        </pc:sldMkLst>
        <pc:spChg chg="del">
          <ac:chgData name="Occhipinti, Annalisa" userId="a66fcd2b-4181-400a-8ca1-7fdb013d8d8c" providerId="ADAL" clId="{E4CDC745-5DCA-4F75-A9F5-3C4EB9E0DBEC}" dt="2022-01-24T15:45:24.637" v="45" actId="478"/>
          <ac:spMkLst>
            <pc:docMk/>
            <pc:sldMk cId="3046028733" sldId="298"/>
            <ac:spMk id="7" creationId="{00000000-0000-0000-0000-000000000000}"/>
          </ac:spMkLst>
        </pc:spChg>
      </pc:sldChg>
      <pc:sldChg chg="ord">
        <pc:chgData name="Occhipinti, Annalisa" userId="a66fcd2b-4181-400a-8ca1-7fdb013d8d8c" providerId="ADAL" clId="{E4CDC745-5DCA-4F75-A9F5-3C4EB9E0DBEC}" dt="2022-01-24T15:30:42.743" v="24"/>
        <pc:sldMkLst>
          <pc:docMk/>
          <pc:sldMk cId="3347016901" sldId="299"/>
        </pc:sldMkLst>
      </pc:sldChg>
      <pc:sldChg chg="add">
        <pc:chgData name="Occhipinti, Annalisa" userId="a66fcd2b-4181-400a-8ca1-7fdb013d8d8c" providerId="ADAL" clId="{E4CDC745-5DCA-4F75-A9F5-3C4EB9E0DBEC}" dt="2022-01-24T15:45:56.475" v="48"/>
        <pc:sldMkLst>
          <pc:docMk/>
          <pc:sldMk cId="3814255097" sldId="401"/>
        </pc:sldMkLst>
      </pc:sldChg>
      <pc:sldChg chg="del">
        <pc:chgData name="Occhipinti, Annalisa" userId="a66fcd2b-4181-400a-8ca1-7fdb013d8d8c" providerId="ADAL" clId="{E4CDC745-5DCA-4F75-A9F5-3C4EB9E0DBEC}" dt="2022-01-24T15:28:00.532" v="19" actId="47"/>
        <pc:sldMkLst>
          <pc:docMk/>
          <pc:sldMk cId="4030037675" sldId="476"/>
        </pc:sldMkLst>
      </pc:sldChg>
      <pc:sldChg chg="modSp add mod">
        <pc:chgData name="Occhipinti, Annalisa" userId="a66fcd2b-4181-400a-8ca1-7fdb013d8d8c" providerId="ADAL" clId="{E4CDC745-5DCA-4F75-A9F5-3C4EB9E0DBEC}" dt="2022-01-24T15:42:35.464" v="41" actId="1076"/>
        <pc:sldMkLst>
          <pc:docMk/>
          <pc:sldMk cId="1089611768" sldId="485"/>
        </pc:sldMkLst>
        <pc:spChg chg="mod">
          <ac:chgData name="Occhipinti, Annalisa" userId="a66fcd2b-4181-400a-8ca1-7fdb013d8d8c" providerId="ADAL" clId="{E4CDC745-5DCA-4F75-A9F5-3C4EB9E0DBEC}" dt="2022-01-24T15:42:31.361" v="40" actId="20577"/>
          <ac:spMkLst>
            <pc:docMk/>
            <pc:sldMk cId="1089611768" sldId="485"/>
            <ac:spMk id="4" creationId="{00000000-0000-0000-0000-000000000000}"/>
          </ac:spMkLst>
        </pc:spChg>
        <pc:picChg chg="mod">
          <ac:chgData name="Occhipinti, Annalisa" userId="a66fcd2b-4181-400a-8ca1-7fdb013d8d8c" providerId="ADAL" clId="{E4CDC745-5DCA-4F75-A9F5-3C4EB9E0DBEC}" dt="2022-01-24T15:42:35.464" v="41" actId="1076"/>
          <ac:picMkLst>
            <pc:docMk/>
            <pc:sldMk cId="1089611768" sldId="485"/>
            <ac:picMk id="7" creationId="{00000000-0000-0000-0000-000000000000}"/>
          </ac:picMkLst>
        </pc:picChg>
      </pc:sldChg>
      <pc:sldChg chg="del">
        <pc:chgData name="Occhipinti, Annalisa" userId="a66fcd2b-4181-400a-8ca1-7fdb013d8d8c" providerId="ADAL" clId="{E4CDC745-5DCA-4F75-A9F5-3C4EB9E0DBEC}" dt="2022-01-24T15:18:18.216" v="0" actId="47"/>
        <pc:sldMkLst>
          <pc:docMk/>
          <pc:sldMk cId="2808369181" sldId="499"/>
        </pc:sldMkLst>
      </pc:sldChg>
      <pc:sldChg chg="del">
        <pc:chgData name="Occhipinti, Annalisa" userId="a66fcd2b-4181-400a-8ca1-7fdb013d8d8c" providerId="ADAL" clId="{E4CDC745-5DCA-4F75-A9F5-3C4EB9E0DBEC}" dt="2022-01-24T15:30:34.413" v="21" actId="47"/>
        <pc:sldMkLst>
          <pc:docMk/>
          <pc:sldMk cId="2468757288" sldId="503"/>
        </pc:sldMkLst>
      </pc:sldChg>
      <pc:sldChg chg="addSp modSp del mod ord">
        <pc:chgData name="Occhipinti, Annalisa" userId="a66fcd2b-4181-400a-8ca1-7fdb013d8d8c" providerId="ADAL" clId="{E4CDC745-5DCA-4F75-A9F5-3C4EB9E0DBEC}" dt="2022-01-24T15:26:16.099" v="18" actId="2696"/>
        <pc:sldMkLst>
          <pc:docMk/>
          <pc:sldMk cId="1910410848" sldId="504"/>
        </pc:sldMkLst>
        <pc:spChg chg="add mod">
          <ac:chgData name="Occhipinti, Annalisa" userId="a66fcd2b-4181-400a-8ca1-7fdb013d8d8c" providerId="ADAL" clId="{E4CDC745-5DCA-4F75-A9F5-3C4EB9E0DBEC}" dt="2022-01-24T15:25:35.637" v="15" actId="2085"/>
          <ac:spMkLst>
            <pc:docMk/>
            <pc:sldMk cId="1910410848" sldId="504"/>
            <ac:spMk id="2" creationId="{4E6E02EF-EA4C-4B3E-978F-6E5D90D95A77}"/>
          </ac:spMkLst>
        </pc:spChg>
      </pc:sldChg>
      <pc:sldChg chg="modSp mod">
        <pc:chgData name="Occhipinti, Annalisa" userId="a66fcd2b-4181-400a-8ca1-7fdb013d8d8c" providerId="ADAL" clId="{E4CDC745-5DCA-4F75-A9F5-3C4EB9E0DBEC}" dt="2022-01-24T15:45:16.835" v="44" actId="20577"/>
        <pc:sldMkLst>
          <pc:docMk/>
          <pc:sldMk cId="849300637" sldId="505"/>
        </pc:sldMkLst>
        <pc:spChg chg="mod">
          <ac:chgData name="Occhipinti, Annalisa" userId="a66fcd2b-4181-400a-8ca1-7fdb013d8d8c" providerId="ADAL" clId="{E4CDC745-5DCA-4F75-A9F5-3C4EB9E0DBEC}" dt="2022-01-24T15:45:16.835" v="44" actId="20577"/>
          <ac:spMkLst>
            <pc:docMk/>
            <pc:sldMk cId="849300637" sldId="505"/>
            <ac:spMk id="2" creationId="{A8ECAF58-B572-4E09-A984-15B21CE7DA22}"/>
          </ac:spMkLst>
        </pc:spChg>
      </pc:sldChg>
      <pc:sldChg chg="add">
        <pc:chgData name="Occhipinti, Annalisa" userId="a66fcd2b-4181-400a-8ca1-7fdb013d8d8c" providerId="ADAL" clId="{E4CDC745-5DCA-4F75-A9F5-3C4EB9E0DBEC}" dt="2022-01-24T15:45:45.017" v="47"/>
        <pc:sldMkLst>
          <pc:docMk/>
          <pc:sldMk cId="988507686" sldId="506"/>
        </pc:sldMkLst>
      </pc:sldChg>
      <pc:sldChg chg="del">
        <pc:chgData name="Occhipinti, Annalisa" userId="a66fcd2b-4181-400a-8ca1-7fdb013d8d8c" providerId="ADAL" clId="{E4CDC745-5DCA-4F75-A9F5-3C4EB9E0DBEC}" dt="2022-01-24T15:45:40.748" v="46" actId="2696"/>
        <pc:sldMkLst>
          <pc:docMk/>
          <pc:sldMk cId="1337122528" sldId="506"/>
        </pc:sldMkLst>
      </pc:sldChg>
      <pc:sldChg chg="modSp mod">
        <pc:chgData name="Occhipinti, Annalisa" userId="a66fcd2b-4181-400a-8ca1-7fdb013d8d8c" providerId="ADAL" clId="{E4CDC745-5DCA-4F75-A9F5-3C4EB9E0DBEC}" dt="2022-01-24T15:31:06.643" v="25" actId="20577"/>
        <pc:sldMkLst>
          <pc:docMk/>
          <pc:sldMk cId="1226494921" sldId="507"/>
        </pc:sldMkLst>
        <pc:spChg chg="mod">
          <ac:chgData name="Occhipinti, Annalisa" userId="a66fcd2b-4181-400a-8ca1-7fdb013d8d8c" providerId="ADAL" clId="{E4CDC745-5DCA-4F75-A9F5-3C4EB9E0DBEC}" dt="2022-01-24T15:31:06.643" v="25" actId="20577"/>
          <ac:spMkLst>
            <pc:docMk/>
            <pc:sldMk cId="1226494921" sldId="507"/>
            <ac:spMk id="7" creationId="{26C35C31-BFBF-4A3B-B1AE-EDFC7B6E3310}"/>
          </ac:spMkLst>
        </pc:spChg>
      </pc:sldChg>
      <pc:sldChg chg="del">
        <pc:chgData name="Occhipinti, Annalisa" userId="a66fcd2b-4181-400a-8ca1-7fdb013d8d8c" providerId="ADAL" clId="{E4CDC745-5DCA-4F75-A9F5-3C4EB9E0DBEC}" dt="2022-01-24T15:18:24.641" v="1" actId="47"/>
        <pc:sldMkLst>
          <pc:docMk/>
          <pc:sldMk cId="2293047669" sldId="508"/>
        </pc:sldMkLst>
      </pc:sldChg>
      <pc:sldChg chg="del">
        <pc:chgData name="Occhipinti, Annalisa" userId="a66fcd2b-4181-400a-8ca1-7fdb013d8d8c" providerId="ADAL" clId="{E4CDC745-5DCA-4F75-A9F5-3C4EB9E0DBEC}" dt="2022-01-24T15:30:29.221" v="20" actId="47"/>
        <pc:sldMkLst>
          <pc:docMk/>
          <pc:sldMk cId="998275634" sldId="509"/>
        </pc:sldMkLst>
      </pc:sldChg>
    </pc:docChg>
  </pc:docChgLst>
  <pc:docChgLst>
    <pc:chgData name="Occhipinti, Annalisa" userId="a66fcd2b-4181-400a-8ca1-7fdb013d8d8c" providerId="ADAL" clId="{2DAC4841-747B-4D97-8F5B-12D273A49A19}"/>
    <pc:docChg chg="undo custSel addSld delSld modSld sldOrd">
      <pc:chgData name="Occhipinti, Annalisa" userId="a66fcd2b-4181-400a-8ca1-7fdb013d8d8c" providerId="ADAL" clId="{2DAC4841-747B-4D97-8F5B-12D273A49A19}" dt="2021-01-27T15:28:50.006" v="1607"/>
      <pc:docMkLst>
        <pc:docMk/>
      </pc:docMkLst>
      <pc:sldChg chg="modTransition">
        <pc:chgData name="Occhipinti, Annalisa" userId="a66fcd2b-4181-400a-8ca1-7fdb013d8d8c" providerId="ADAL" clId="{2DAC4841-747B-4D97-8F5B-12D273A49A19}" dt="2021-01-25T17:01:04.637" v="436"/>
        <pc:sldMkLst>
          <pc:docMk/>
          <pc:sldMk cId="662118229" sldId="257"/>
        </pc:sldMkLst>
      </pc:sldChg>
      <pc:sldChg chg="modTransition">
        <pc:chgData name="Occhipinti, Annalisa" userId="a66fcd2b-4181-400a-8ca1-7fdb013d8d8c" providerId="ADAL" clId="{2DAC4841-747B-4D97-8F5B-12D273A49A19}" dt="2021-01-25T17:01:04.637" v="436"/>
        <pc:sldMkLst>
          <pc:docMk/>
          <pc:sldMk cId="2234708503" sldId="258"/>
        </pc:sldMkLst>
      </pc:sldChg>
      <pc:sldChg chg="modTransition">
        <pc:chgData name="Occhipinti, Annalisa" userId="a66fcd2b-4181-400a-8ca1-7fdb013d8d8c" providerId="ADAL" clId="{2DAC4841-747B-4D97-8F5B-12D273A49A19}" dt="2021-01-25T16:51:36.155" v="161"/>
        <pc:sldMkLst>
          <pc:docMk/>
          <pc:sldMk cId="3661004390" sldId="259"/>
        </pc:sldMkLst>
      </pc:sldChg>
      <pc:sldChg chg="modSp del modAnim">
        <pc:chgData name="Occhipinti, Annalisa" userId="a66fcd2b-4181-400a-8ca1-7fdb013d8d8c" providerId="ADAL" clId="{2DAC4841-747B-4D97-8F5B-12D273A49A19}" dt="2021-01-25T19:16:31.804" v="897" actId="2696"/>
        <pc:sldMkLst>
          <pc:docMk/>
          <pc:sldMk cId="2859123465" sldId="260"/>
        </pc:sldMkLst>
        <pc:spChg chg="mod">
          <ac:chgData name="Occhipinti, Annalisa" userId="a66fcd2b-4181-400a-8ca1-7fdb013d8d8c" providerId="ADAL" clId="{2DAC4841-747B-4D97-8F5B-12D273A49A19}" dt="2021-01-25T16:48:19.045" v="135" actId="20577"/>
          <ac:spMkLst>
            <pc:docMk/>
            <pc:sldMk cId="2859123465" sldId="260"/>
            <ac:spMk id="12290" creationId="{00000000-0000-0000-0000-000000000000}"/>
          </ac:spMkLst>
        </pc:spChg>
        <pc:spChg chg="mod">
          <ac:chgData name="Occhipinti, Annalisa" userId="a66fcd2b-4181-400a-8ca1-7fdb013d8d8c" providerId="ADAL" clId="{2DAC4841-747B-4D97-8F5B-12D273A49A19}" dt="2021-01-25T16:49:56.285" v="157" actId="113"/>
          <ac:spMkLst>
            <pc:docMk/>
            <pc:sldMk cId="2859123465" sldId="260"/>
            <ac:spMk id="49155" creationId="{00000000-0000-0000-0000-000000000000}"/>
          </ac:spMkLst>
        </pc:spChg>
      </pc:sldChg>
      <pc:sldChg chg="add">
        <pc:chgData name="Occhipinti, Annalisa" userId="a66fcd2b-4181-400a-8ca1-7fdb013d8d8c" providerId="ADAL" clId="{2DAC4841-747B-4D97-8F5B-12D273A49A19}" dt="2021-01-25T19:16:39.328" v="900"/>
        <pc:sldMkLst>
          <pc:docMk/>
          <pc:sldMk cId="2862030353" sldId="260"/>
        </pc:sldMkLst>
      </pc:sldChg>
      <pc:sldChg chg="modTransition">
        <pc:chgData name="Occhipinti, Annalisa" userId="a66fcd2b-4181-400a-8ca1-7fdb013d8d8c" providerId="ADAL" clId="{2DAC4841-747B-4D97-8F5B-12D273A49A19}" dt="2021-01-25T16:51:34.727" v="160"/>
        <pc:sldMkLst>
          <pc:docMk/>
          <pc:sldMk cId="749969183" sldId="262"/>
        </pc:sldMkLst>
      </pc:sldChg>
      <pc:sldChg chg="modSp">
        <pc:chgData name="Occhipinti, Annalisa" userId="a66fcd2b-4181-400a-8ca1-7fdb013d8d8c" providerId="ADAL" clId="{2DAC4841-747B-4D97-8F5B-12D273A49A19}" dt="2021-01-25T19:25:25.030" v="1051" actId="20577"/>
        <pc:sldMkLst>
          <pc:docMk/>
          <pc:sldMk cId="3607745012" sldId="264"/>
        </pc:sldMkLst>
        <pc:spChg chg="mod">
          <ac:chgData name="Occhipinti, Annalisa" userId="a66fcd2b-4181-400a-8ca1-7fdb013d8d8c" providerId="ADAL" clId="{2DAC4841-747B-4D97-8F5B-12D273A49A19}" dt="2021-01-25T19:25:25.030" v="1051" actId="20577"/>
          <ac:spMkLst>
            <pc:docMk/>
            <pc:sldMk cId="3607745012" sldId="264"/>
            <ac:spMk id="16" creationId="{BA3ECBAB-A1BE-4585-AA10-A5A7D89A7B47}"/>
          </ac:spMkLst>
        </pc:spChg>
      </pc:sldChg>
      <pc:sldChg chg="del">
        <pc:chgData name="Occhipinti, Annalisa" userId="a66fcd2b-4181-400a-8ca1-7fdb013d8d8c" providerId="ADAL" clId="{2DAC4841-747B-4D97-8F5B-12D273A49A19}" dt="2021-01-25T16:32:18.075" v="51" actId="2696"/>
        <pc:sldMkLst>
          <pc:docMk/>
          <pc:sldMk cId="1573396021" sldId="265"/>
        </pc:sldMkLst>
      </pc:sldChg>
      <pc:sldChg chg="del">
        <pc:chgData name="Occhipinti, Annalisa" userId="a66fcd2b-4181-400a-8ca1-7fdb013d8d8c" providerId="ADAL" clId="{2DAC4841-747B-4D97-8F5B-12D273A49A19}" dt="2021-01-25T16:58:24.421" v="321" actId="2696"/>
        <pc:sldMkLst>
          <pc:docMk/>
          <pc:sldMk cId="1138323763" sldId="266"/>
        </pc:sldMkLst>
      </pc:sldChg>
      <pc:sldChg chg="modSp">
        <pc:chgData name="Occhipinti, Annalisa" userId="a66fcd2b-4181-400a-8ca1-7fdb013d8d8c" providerId="ADAL" clId="{2DAC4841-747B-4D97-8F5B-12D273A49A19}" dt="2021-01-25T19:17:52.768" v="924"/>
        <pc:sldMkLst>
          <pc:docMk/>
          <pc:sldMk cId="1993354427" sldId="266"/>
        </pc:sldMkLst>
        <pc:spChg chg="mod">
          <ac:chgData name="Occhipinti, Annalisa" userId="a66fcd2b-4181-400a-8ca1-7fdb013d8d8c" providerId="ADAL" clId="{2DAC4841-747B-4D97-8F5B-12D273A49A19}" dt="2021-01-25T19:17:52.768" v="924"/>
          <ac:spMkLst>
            <pc:docMk/>
            <pc:sldMk cId="1993354427" sldId="266"/>
            <ac:spMk id="2" creationId="{00000000-0000-0000-0000-000000000000}"/>
          </ac:spMkLst>
        </pc:spChg>
      </pc:sldChg>
      <pc:sldChg chg="add del">
        <pc:chgData name="Occhipinti, Annalisa" userId="a66fcd2b-4181-400a-8ca1-7fdb013d8d8c" providerId="ADAL" clId="{2DAC4841-747B-4D97-8F5B-12D273A49A19}" dt="2021-01-25T16:58:29.342" v="325"/>
        <pc:sldMkLst>
          <pc:docMk/>
          <pc:sldMk cId="3030224811" sldId="266"/>
        </pc:sldMkLst>
      </pc:sldChg>
      <pc:sldChg chg="modSp add modAnim">
        <pc:chgData name="Occhipinti, Annalisa" userId="a66fcd2b-4181-400a-8ca1-7fdb013d8d8c" providerId="ADAL" clId="{2DAC4841-747B-4D97-8F5B-12D273A49A19}" dt="2021-01-25T19:20:55.686" v="988" actId="1076"/>
        <pc:sldMkLst>
          <pc:docMk/>
          <pc:sldMk cId="104709374" sldId="267"/>
        </pc:sldMkLst>
        <pc:spChg chg="mod">
          <ac:chgData name="Occhipinti, Annalisa" userId="a66fcd2b-4181-400a-8ca1-7fdb013d8d8c" providerId="ADAL" clId="{2DAC4841-747B-4D97-8F5B-12D273A49A19}" dt="2021-01-25T19:20:48.122" v="986" actId="20577"/>
          <ac:spMkLst>
            <pc:docMk/>
            <pc:sldMk cId="104709374" sldId="267"/>
            <ac:spMk id="54274" creationId="{00000000-0000-0000-0000-000000000000}"/>
          </ac:spMkLst>
        </pc:spChg>
        <pc:spChg chg="mod">
          <ac:chgData name="Occhipinti, Annalisa" userId="a66fcd2b-4181-400a-8ca1-7fdb013d8d8c" providerId="ADAL" clId="{2DAC4841-747B-4D97-8F5B-12D273A49A19}" dt="2021-01-25T19:20:52.535" v="987" actId="20577"/>
          <ac:spMkLst>
            <pc:docMk/>
            <pc:sldMk cId="104709374" sldId="267"/>
            <ac:spMk id="54275" creationId="{00000000-0000-0000-0000-000000000000}"/>
          </ac:spMkLst>
        </pc:spChg>
        <pc:picChg chg="mod">
          <ac:chgData name="Occhipinti, Annalisa" userId="a66fcd2b-4181-400a-8ca1-7fdb013d8d8c" providerId="ADAL" clId="{2DAC4841-747B-4D97-8F5B-12D273A49A19}" dt="2021-01-25T19:20:55.686" v="988" actId="1076"/>
          <ac:picMkLst>
            <pc:docMk/>
            <pc:sldMk cId="104709374" sldId="267"/>
            <ac:picMk id="2" creationId="{00000000-0000-0000-0000-000000000000}"/>
          </ac:picMkLst>
        </pc:picChg>
      </pc:sldChg>
      <pc:sldChg chg="modSp del">
        <pc:chgData name="Occhipinti, Annalisa" userId="a66fcd2b-4181-400a-8ca1-7fdb013d8d8c" providerId="ADAL" clId="{2DAC4841-747B-4D97-8F5B-12D273A49A19}" dt="2021-01-25T19:16:31.821" v="898" actId="2696"/>
        <pc:sldMkLst>
          <pc:docMk/>
          <pc:sldMk cId="3603794915" sldId="267"/>
        </pc:sldMkLst>
        <pc:spChg chg="mod">
          <ac:chgData name="Occhipinti, Annalisa" userId="a66fcd2b-4181-400a-8ca1-7fdb013d8d8c" providerId="ADAL" clId="{2DAC4841-747B-4D97-8F5B-12D273A49A19}" dt="2021-01-25T16:50:46.050" v="159" actId="113"/>
          <ac:spMkLst>
            <pc:docMk/>
            <pc:sldMk cId="3603794915" sldId="267"/>
            <ac:spMk id="54275" creationId="{00000000-0000-0000-0000-000000000000}"/>
          </ac:spMkLst>
        </pc:spChg>
      </pc:sldChg>
      <pc:sldChg chg="add">
        <pc:chgData name="Occhipinti, Annalisa" userId="a66fcd2b-4181-400a-8ca1-7fdb013d8d8c" providerId="ADAL" clId="{2DAC4841-747B-4D97-8F5B-12D273A49A19}" dt="2021-01-25T19:16:39.328" v="900"/>
        <pc:sldMkLst>
          <pc:docMk/>
          <pc:sldMk cId="868270931" sldId="268"/>
        </pc:sldMkLst>
      </pc:sldChg>
      <pc:sldChg chg="del">
        <pc:chgData name="Occhipinti, Annalisa" userId="a66fcd2b-4181-400a-8ca1-7fdb013d8d8c" providerId="ADAL" clId="{2DAC4841-747B-4D97-8F5B-12D273A49A19}" dt="2021-01-25T19:16:31.836" v="899" actId="2696"/>
        <pc:sldMkLst>
          <pc:docMk/>
          <pc:sldMk cId="1450580042" sldId="268"/>
        </pc:sldMkLst>
      </pc:sldChg>
      <pc:sldChg chg="add ord">
        <pc:chgData name="Occhipinti, Annalisa" userId="a66fcd2b-4181-400a-8ca1-7fdb013d8d8c" providerId="ADAL" clId="{2DAC4841-747B-4D97-8F5B-12D273A49A19}" dt="2021-01-25T17:04:09.908" v="478"/>
        <pc:sldMkLst>
          <pc:docMk/>
          <pc:sldMk cId="1487250276" sldId="269"/>
        </pc:sldMkLst>
      </pc:sldChg>
      <pc:sldChg chg="modSp add del">
        <pc:chgData name="Occhipinti, Annalisa" userId="a66fcd2b-4181-400a-8ca1-7fdb013d8d8c" providerId="ADAL" clId="{2DAC4841-747B-4D97-8F5B-12D273A49A19}" dt="2021-01-25T16:59:45.803" v="413" actId="2696"/>
        <pc:sldMkLst>
          <pc:docMk/>
          <pc:sldMk cId="1509454240" sldId="269"/>
        </pc:sldMkLst>
        <pc:spChg chg="mod">
          <ac:chgData name="Occhipinti, Annalisa" userId="a66fcd2b-4181-400a-8ca1-7fdb013d8d8c" providerId="ADAL" clId="{2DAC4841-747B-4D97-8F5B-12D273A49A19}" dt="2021-01-25T16:57:42.748" v="257" actId="1076"/>
          <ac:spMkLst>
            <pc:docMk/>
            <pc:sldMk cId="1509454240" sldId="269"/>
            <ac:spMk id="81922" creationId="{00000000-0000-0000-0000-000000000000}"/>
          </ac:spMkLst>
        </pc:spChg>
      </pc:sldChg>
      <pc:sldChg chg="del">
        <pc:chgData name="Occhipinti, Annalisa" userId="a66fcd2b-4181-400a-8ca1-7fdb013d8d8c" providerId="ADAL" clId="{2DAC4841-747B-4D97-8F5B-12D273A49A19}" dt="2021-01-25T16:57:27.822" v="236" actId="2696"/>
        <pc:sldMkLst>
          <pc:docMk/>
          <pc:sldMk cId="3656232986" sldId="269"/>
        </pc:sldMkLst>
      </pc:sldChg>
      <pc:sldChg chg="del">
        <pc:chgData name="Occhipinti, Annalisa" userId="a66fcd2b-4181-400a-8ca1-7fdb013d8d8c" providerId="ADAL" clId="{2DAC4841-747B-4D97-8F5B-12D273A49A19}" dt="2021-01-25T16:57:27.835" v="237" actId="2696"/>
        <pc:sldMkLst>
          <pc:docMk/>
          <pc:sldMk cId="897284623" sldId="270"/>
        </pc:sldMkLst>
      </pc:sldChg>
      <pc:sldChg chg="add del">
        <pc:chgData name="Occhipinti, Annalisa" userId="a66fcd2b-4181-400a-8ca1-7fdb013d8d8c" providerId="ADAL" clId="{2DAC4841-747B-4D97-8F5B-12D273A49A19}" dt="2021-01-25T16:59:45.817" v="414" actId="2696"/>
        <pc:sldMkLst>
          <pc:docMk/>
          <pc:sldMk cId="1933226415" sldId="270"/>
        </pc:sldMkLst>
      </pc:sldChg>
      <pc:sldChg chg="add del">
        <pc:chgData name="Occhipinti, Annalisa" userId="a66fcd2b-4181-400a-8ca1-7fdb013d8d8c" providerId="ADAL" clId="{2DAC4841-747B-4D97-8F5B-12D273A49A19}" dt="2021-01-25T17:04:16.422" v="479" actId="2696"/>
        <pc:sldMkLst>
          <pc:docMk/>
          <pc:sldMk cId="4025788476" sldId="270"/>
        </pc:sldMkLst>
      </pc:sldChg>
      <pc:sldChg chg="add del">
        <pc:chgData name="Occhipinti, Annalisa" userId="a66fcd2b-4181-400a-8ca1-7fdb013d8d8c" providerId="ADAL" clId="{2DAC4841-747B-4D97-8F5B-12D273A49A19}" dt="2021-01-25T17:04:16.438" v="480" actId="2696"/>
        <pc:sldMkLst>
          <pc:docMk/>
          <pc:sldMk cId="434223961" sldId="271"/>
        </pc:sldMkLst>
      </pc:sldChg>
      <pc:sldChg chg="add del">
        <pc:chgData name="Occhipinti, Annalisa" userId="a66fcd2b-4181-400a-8ca1-7fdb013d8d8c" providerId="ADAL" clId="{2DAC4841-747B-4D97-8F5B-12D273A49A19}" dt="2021-01-25T16:59:45.831" v="415" actId="2696"/>
        <pc:sldMkLst>
          <pc:docMk/>
          <pc:sldMk cId="3457694468" sldId="271"/>
        </pc:sldMkLst>
      </pc:sldChg>
      <pc:sldChg chg="del">
        <pc:chgData name="Occhipinti, Annalisa" userId="a66fcd2b-4181-400a-8ca1-7fdb013d8d8c" providerId="ADAL" clId="{2DAC4841-747B-4D97-8F5B-12D273A49A19}" dt="2021-01-25T16:57:27.851" v="238" actId="2696"/>
        <pc:sldMkLst>
          <pc:docMk/>
          <pc:sldMk cId="4043477334" sldId="271"/>
        </pc:sldMkLst>
      </pc:sldChg>
      <pc:sldChg chg="del">
        <pc:chgData name="Occhipinti, Annalisa" userId="a66fcd2b-4181-400a-8ca1-7fdb013d8d8c" providerId="ADAL" clId="{2DAC4841-747B-4D97-8F5B-12D273A49A19}" dt="2021-01-25T16:57:27.866" v="239" actId="2696"/>
        <pc:sldMkLst>
          <pc:docMk/>
          <pc:sldMk cId="169853180" sldId="272"/>
        </pc:sldMkLst>
      </pc:sldChg>
      <pc:sldChg chg="add del">
        <pc:chgData name="Occhipinti, Annalisa" userId="a66fcd2b-4181-400a-8ca1-7fdb013d8d8c" providerId="ADAL" clId="{2DAC4841-747B-4D97-8F5B-12D273A49A19}" dt="2021-01-25T17:04:16.451" v="481" actId="2696"/>
        <pc:sldMkLst>
          <pc:docMk/>
          <pc:sldMk cId="1138113976" sldId="272"/>
        </pc:sldMkLst>
      </pc:sldChg>
      <pc:sldChg chg="add del">
        <pc:chgData name="Occhipinti, Annalisa" userId="a66fcd2b-4181-400a-8ca1-7fdb013d8d8c" providerId="ADAL" clId="{2DAC4841-747B-4D97-8F5B-12D273A49A19}" dt="2021-01-25T16:59:45.846" v="416" actId="2696"/>
        <pc:sldMkLst>
          <pc:docMk/>
          <pc:sldMk cId="2872373197" sldId="272"/>
        </pc:sldMkLst>
      </pc:sldChg>
      <pc:sldChg chg="add del">
        <pc:chgData name="Occhipinti, Annalisa" userId="a66fcd2b-4181-400a-8ca1-7fdb013d8d8c" providerId="ADAL" clId="{2DAC4841-747B-4D97-8F5B-12D273A49A19}" dt="2021-01-25T16:59:45.863" v="417" actId="2696"/>
        <pc:sldMkLst>
          <pc:docMk/>
          <pc:sldMk cId="2420614035" sldId="273"/>
        </pc:sldMkLst>
      </pc:sldChg>
      <pc:sldChg chg="add del">
        <pc:chgData name="Occhipinti, Annalisa" userId="a66fcd2b-4181-400a-8ca1-7fdb013d8d8c" providerId="ADAL" clId="{2DAC4841-747B-4D97-8F5B-12D273A49A19}" dt="2021-01-25T17:04:16.465" v="482" actId="2696"/>
        <pc:sldMkLst>
          <pc:docMk/>
          <pc:sldMk cId="2977609493" sldId="273"/>
        </pc:sldMkLst>
      </pc:sldChg>
      <pc:sldChg chg="del">
        <pc:chgData name="Occhipinti, Annalisa" userId="a66fcd2b-4181-400a-8ca1-7fdb013d8d8c" providerId="ADAL" clId="{2DAC4841-747B-4D97-8F5B-12D273A49A19}" dt="2021-01-25T16:57:27.882" v="240" actId="2696"/>
        <pc:sldMkLst>
          <pc:docMk/>
          <pc:sldMk cId="3637587358" sldId="273"/>
        </pc:sldMkLst>
      </pc:sldChg>
      <pc:sldChg chg="add del">
        <pc:chgData name="Occhipinti, Annalisa" userId="a66fcd2b-4181-400a-8ca1-7fdb013d8d8c" providerId="ADAL" clId="{2DAC4841-747B-4D97-8F5B-12D273A49A19}" dt="2021-01-25T17:04:16.480" v="483" actId="2696"/>
        <pc:sldMkLst>
          <pc:docMk/>
          <pc:sldMk cId="873145167" sldId="274"/>
        </pc:sldMkLst>
      </pc:sldChg>
      <pc:sldChg chg="add del">
        <pc:chgData name="Occhipinti, Annalisa" userId="a66fcd2b-4181-400a-8ca1-7fdb013d8d8c" providerId="ADAL" clId="{2DAC4841-747B-4D97-8F5B-12D273A49A19}" dt="2021-01-25T16:59:45.875" v="418" actId="2696"/>
        <pc:sldMkLst>
          <pc:docMk/>
          <pc:sldMk cId="1347897673" sldId="274"/>
        </pc:sldMkLst>
      </pc:sldChg>
      <pc:sldChg chg="del">
        <pc:chgData name="Occhipinti, Annalisa" userId="a66fcd2b-4181-400a-8ca1-7fdb013d8d8c" providerId="ADAL" clId="{2DAC4841-747B-4D97-8F5B-12D273A49A19}" dt="2021-01-25T16:57:27.896" v="241" actId="2696"/>
        <pc:sldMkLst>
          <pc:docMk/>
          <pc:sldMk cId="2411864352" sldId="274"/>
        </pc:sldMkLst>
      </pc:sldChg>
      <pc:sldChg chg="del">
        <pc:chgData name="Occhipinti, Annalisa" userId="a66fcd2b-4181-400a-8ca1-7fdb013d8d8c" providerId="ADAL" clId="{2DAC4841-747B-4D97-8F5B-12D273A49A19}" dt="2021-01-25T16:57:27.913" v="242" actId="2696"/>
        <pc:sldMkLst>
          <pc:docMk/>
          <pc:sldMk cId="2056450114" sldId="275"/>
        </pc:sldMkLst>
      </pc:sldChg>
      <pc:sldChg chg="add del">
        <pc:chgData name="Occhipinti, Annalisa" userId="a66fcd2b-4181-400a-8ca1-7fdb013d8d8c" providerId="ADAL" clId="{2DAC4841-747B-4D97-8F5B-12D273A49A19}" dt="2021-01-25T17:04:18.306" v="484" actId="2696"/>
        <pc:sldMkLst>
          <pc:docMk/>
          <pc:sldMk cId="3179644454" sldId="275"/>
        </pc:sldMkLst>
      </pc:sldChg>
      <pc:sldChg chg="add del">
        <pc:chgData name="Occhipinti, Annalisa" userId="a66fcd2b-4181-400a-8ca1-7fdb013d8d8c" providerId="ADAL" clId="{2DAC4841-747B-4D97-8F5B-12D273A49A19}" dt="2021-01-25T16:59:45.889" v="419" actId="2696"/>
        <pc:sldMkLst>
          <pc:docMk/>
          <pc:sldMk cId="4169880862" sldId="275"/>
        </pc:sldMkLst>
      </pc:sldChg>
      <pc:sldChg chg="add del">
        <pc:chgData name="Occhipinti, Annalisa" userId="a66fcd2b-4181-400a-8ca1-7fdb013d8d8c" providerId="ADAL" clId="{2DAC4841-747B-4D97-8F5B-12D273A49A19}" dt="2021-01-25T16:59:45.898" v="420" actId="2696"/>
        <pc:sldMkLst>
          <pc:docMk/>
          <pc:sldMk cId="612626359" sldId="276"/>
        </pc:sldMkLst>
      </pc:sldChg>
      <pc:sldChg chg="del">
        <pc:chgData name="Occhipinti, Annalisa" userId="a66fcd2b-4181-400a-8ca1-7fdb013d8d8c" providerId="ADAL" clId="{2DAC4841-747B-4D97-8F5B-12D273A49A19}" dt="2021-01-25T16:57:27.923" v="243" actId="2696"/>
        <pc:sldMkLst>
          <pc:docMk/>
          <pc:sldMk cId="2685300683" sldId="276"/>
        </pc:sldMkLst>
      </pc:sldChg>
      <pc:sldChg chg="add modTransition">
        <pc:chgData name="Occhipinti, Annalisa" userId="a66fcd2b-4181-400a-8ca1-7fdb013d8d8c" providerId="ADAL" clId="{2DAC4841-747B-4D97-8F5B-12D273A49A19}" dt="2021-01-25T17:00:10.381" v="434"/>
        <pc:sldMkLst>
          <pc:docMk/>
          <pc:sldMk cId="3753596627" sldId="276"/>
        </pc:sldMkLst>
      </pc:sldChg>
      <pc:sldChg chg="add del">
        <pc:chgData name="Occhipinti, Annalisa" userId="a66fcd2b-4181-400a-8ca1-7fdb013d8d8c" providerId="ADAL" clId="{2DAC4841-747B-4D97-8F5B-12D273A49A19}" dt="2021-01-25T16:59:45.925" v="422" actId="2696"/>
        <pc:sldMkLst>
          <pc:docMk/>
          <pc:sldMk cId="631266453" sldId="277"/>
        </pc:sldMkLst>
      </pc:sldChg>
      <pc:sldChg chg="add del">
        <pc:chgData name="Occhipinti, Annalisa" userId="a66fcd2b-4181-400a-8ca1-7fdb013d8d8c" providerId="ADAL" clId="{2DAC4841-747B-4D97-8F5B-12D273A49A19}" dt="2021-01-25T17:03:42.418" v="474" actId="2696"/>
        <pc:sldMkLst>
          <pc:docMk/>
          <pc:sldMk cId="1768182694" sldId="277"/>
        </pc:sldMkLst>
      </pc:sldChg>
      <pc:sldChg chg="del">
        <pc:chgData name="Occhipinti, Annalisa" userId="a66fcd2b-4181-400a-8ca1-7fdb013d8d8c" providerId="ADAL" clId="{2DAC4841-747B-4D97-8F5B-12D273A49A19}" dt="2021-01-25T16:57:27.953" v="245" actId="2696"/>
        <pc:sldMkLst>
          <pc:docMk/>
          <pc:sldMk cId="2343624663" sldId="277"/>
        </pc:sldMkLst>
      </pc:sldChg>
      <pc:sldChg chg="add del ord">
        <pc:chgData name="Occhipinti, Annalisa" userId="a66fcd2b-4181-400a-8ca1-7fdb013d8d8c" providerId="ADAL" clId="{2DAC4841-747B-4D97-8F5B-12D273A49A19}" dt="2021-01-25T17:03:41.430" v="473"/>
        <pc:sldMkLst>
          <pc:docMk/>
          <pc:sldMk cId="3255746781" sldId="277"/>
        </pc:sldMkLst>
      </pc:sldChg>
      <pc:sldChg chg="add del">
        <pc:chgData name="Occhipinti, Annalisa" userId="a66fcd2b-4181-400a-8ca1-7fdb013d8d8c" providerId="ADAL" clId="{2DAC4841-747B-4D97-8F5B-12D273A49A19}" dt="2021-01-25T16:59:45.939" v="423" actId="2696"/>
        <pc:sldMkLst>
          <pc:docMk/>
          <pc:sldMk cId="429020902" sldId="278"/>
        </pc:sldMkLst>
      </pc:sldChg>
      <pc:sldChg chg="addSp delSp modSp add">
        <pc:chgData name="Occhipinti, Annalisa" userId="a66fcd2b-4181-400a-8ca1-7fdb013d8d8c" providerId="ADAL" clId="{2DAC4841-747B-4D97-8F5B-12D273A49A19}" dt="2021-01-26T19:02:51.078" v="1157"/>
        <pc:sldMkLst>
          <pc:docMk/>
          <pc:sldMk cId="2194557287" sldId="278"/>
        </pc:sldMkLst>
        <pc:grpChg chg="del mod">
          <ac:chgData name="Occhipinti, Annalisa" userId="a66fcd2b-4181-400a-8ca1-7fdb013d8d8c" providerId="ADAL" clId="{2DAC4841-747B-4D97-8F5B-12D273A49A19}" dt="2021-01-26T17:23:20.139" v="1090"/>
          <ac:grpSpMkLst>
            <pc:docMk/>
            <pc:sldMk cId="2194557287" sldId="278"/>
            <ac:grpSpMk id="5" creationId="{5DB3F404-AA14-4F76-B1B9-891448B15783}"/>
          </ac:grpSpMkLst>
        </pc:grpChg>
        <pc:grpChg chg="del mod">
          <ac:chgData name="Occhipinti, Annalisa" userId="a66fcd2b-4181-400a-8ca1-7fdb013d8d8c" providerId="ADAL" clId="{2DAC4841-747B-4D97-8F5B-12D273A49A19}" dt="2021-01-26T17:23:21.463" v="1092"/>
          <ac:grpSpMkLst>
            <pc:docMk/>
            <pc:sldMk cId="2194557287" sldId="278"/>
            <ac:grpSpMk id="10" creationId="{2CF2156D-8686-406F-B55F-4D53C9DA7F0E}"/>
          </ac:grpSpMkLst>
        </pc:grpChg>
        <pc:grpChg chg="del mod">
          <ac:chgData name="Occhipinti, Annalisa" userId="a66fcd2b-4181-400a-8ca1-7fdb013d8d8c" providerId="ADAL" clId="{2DAC4841-747B-4D97-8F5B-12D273A49A19}" dt="2021-01-26T19:02:51.077" v="1156"/>
          <ac:grpSpMkLst>
            <pc:docMk/>
            <pc:sldMk cId="2194557287" sldId="278"/>
            <ac:grpSpMk id="12" creationId="{20556862-F8D8-4710-BFDA-7CD865D168F8}"/>
          </ac:grpSpMkLst>
        </pc:grpChg>
        <pc:grpChg chg="del mod">
          <ac:chgData name="Occhipinti, Annalisa" userId="a66fcd2b-4181-400a-8ca1-7fdb013d8d8c" providerId="ADAL" clId="{2DAC4841-747B-4D97-8F5B-12D273A49A19}" dt="2021-01-26T17:23:56.513" v="1112"/>
          <ac:grpSpMkLst>
            <pc:docMk/>
            <pc:sldMk cId="2194557287" sldId="278"/>
            <ac:grpSpMk id="20" creationId="{3F8C9656-E980-4BC5-AFBA-A6BD8241AA93}"/>
          </ac:grpSpMkLst>
        </pc:grpChg>
        <pc:grpChg chg="del mod">
          <ac:chgData name="Occhipinti, Annalisa" userId="a66fcd2b-4181-400a-8ca1-7fdb013d8d8c" providerId="ADAL" clId="{2DAC4841-747B-4D97-8F5B-12D273A49A19}" dt="2021-01-26T17:23:35.082" v="1105"/>
          <ac:grpSpMkLst>
            <pc:docMk/>
            <pc:sldMk cId="2194557287" sldId="278"/>
            <ac:grpSpMk id="22" creationId="{CC227D22-955D-4D22-9768-2ABA688E6E1C}"/>
          </ac:grpSpMkLst>
        </pc:grpChg>
        <pc:grpChg chg="del mod">
          <ac:chgData name="Occhipinti, Annalisa" userId="a66fcd2b-4181-400a-8ca1-7fdb013d8d8c" providerId="ADAL" clId="{2DAC4841-747B-4D97-8F5B-12D273A49A19}" dt="2021-01-26T17:23:56.513" v="1112"/>
          <ac:grpSpMkLst>
            <pc:docMk/>
            <pc:sldMk cId="2194557287" sldId="278"/>
            <ac:grpSpMk id="27" creationId="{760F9A8F-22E0-4E91-98B8-2F7EF32C4090}"/>
          </ac:grpSpMkLst>
        </pc:grpChg>
        <pc:grpChg chg="del mod">
          <ac:chgData name="Occhipinti, Annalisa" userId="a66fcd2b-4181-400a-8ca1-7fdb013d8d8c" providerId="ADAL" clId="{2DAC4841-747B-4D97-8F5B-12D273A49A19}" dt="2021-01-26T19:02:36.946" v="1125"/>
          <ac:grpSpMkLst>
            <pc:docMk/>
            <pc:sldMk cId="2194557287" sldId="278"/>
            <ac:grpSpMk id="30" creationId="{7F8EFE31-DA60-42CC-95AC-B613D422356E}"/>
          </ac:grpSpMkLst>
        </pc:grpChg>
        <pc:grpChg chg="del mod">
          <ac:chgData name="Occhipinti, Annalisa" userId="a66fcd2b-4181-400a-8ca1-7fdb013d8d8c" providerId="ADAL" clId="{2DAC4841-747B-4D97-8F5B-12D273A49A19}" dt="2021-01-26T19:02:36.946" v="1125"/>
          <ac:grpSpMkLst>
            <pc:docMk/>
            <pc:sldMk cId="2194557287" sldId="278"/>
            <ac:grpSpMk id="34" creationId="{9DB3D222-8FC1-420C-A5E9-5888A4C63FD0}"/>
          </ac:grpSpMkLst>
        </pc:grpChg>
        <pc:grpChg chg="del mod">
          <ac:chgData name="Occhipinti, Annalisa" userId="a66fcd2b-4181-400a-8ca1-7fdb013d8d8c" providerId="ADAL" clId="{2DAC4841-747B-4D97-8F5B-12D273A49A19}" dt="2021-01-26T19:02:27.994" v="1117"/>
          <ac:grpSpMkLst>
            <pc:docMk/>
            <pc:sldMk cId="2194557287" sldId="278"/>
            <ac:grpSpMk id="35" creationId="{B82955F3-FBD6-438B-A570-ACD4BA5FE0C3}"/>
          </ac:grpSpMkLst>
        </pc:grpChg>
        <pc:grpChg chg="del mod">
          <ac:chgData name="Occhipinti, Annalisa" userId="a66fcd2b-4181-400a-8ca1-7fdb013d8d8c" providerId="ADAL" clId="{2DAC4841-747B-4D97-8F5B-12D273A49A19}" dt="2021-01-26T19:02:32.567" v="1120"/>
          <ac:grpSpMkLst>
            <pc:docMk/>
            <pc:sldMk cId="2194557287" sldId="278"/>
            <ac:grpSpMk id="40" creationId="{684450ED-3884-4794-B7A2-77957FE41CBA}"/>
          </ac:grpSpMkLst>
        </pc:grpChg>
        <pc:grpChg chg="del mod">
          <ac:chgData name="Occhipinti, Annalisa" userId="a66fcd2b-4181-400a-8ca1-7fdb013d8d8c" providerId="ADAL" clId="{2DAC4841-747B-4D97-8F5B-12D273A49A19}" dt="2021-01-26T19:02:35.562" v="1123"/>
          <ac:grpSpMkLst>
            <pc:docMk/>
            <pc:sldMk cId="2194557287" sldId="278"/>
            <ac:grpSpMk id="43" creationId="{BB343F10-FC48-4DAF-AA16-BB6C21639493}"/>
          </ac:grpSpMkLst>
        </pc:grpChg>
        <pc:grpChg chg="del mod">
          <ac:chgData name="Occhipinti, Annalisa" userId="a66fcd2b-4181-400a-8ca1-7fdb013d8d8c" providerId="ADAL" clId="{2DAC4841-747B-4D97-8F5B-12D273A49A19}" dt="2021-01-26T19:02:36.946" v="1125"/>
          <ac:grpSpMkLst>
            <pc:docMk/>
            <pc:sldMk cId="2194557287" sldId="278"/>
            <ac:grpSpMk id="46" creationId="{F8B6EC33-5578-4E1D-955A-00E81751DDDA}"/>
          </ac:grpSpMkLst>
        </pc:grpChg>
        <pc:grpChg chg="mod">
          <ac:chgData name="Occhipinti, Annalisa" userId="a66fcd2b-4181-400a-8ca1-7fdb013d8d8c" providerId="ADAL" clId="{2DAC4841-747B-4D97-8F5B-12D273A49A19}" dt="2021-01-26T19:02:36.946" v="1125"/>
          <ac:grpSpMkLst>
            <pc:docMk/>
            <pc:sldMk cId="2194557287" sldId="278"/>
            <ac:grpSpMk id="48" creationId="{C7073D33-2581-47FD-A6ED-5738F19BD740}"/>
          </ac:grpSpMkLst>
        </pc:grpChg>
        <pc:inkChg chg="add del mod">
          <ac:chgData name="Occhipinti, Annalisa" userId="a66fcd2b-4181-400a-8ca1-7fdb013d8d8c" providerId="ADAL" clId="{2DAC4841-747B-4D97-8F5B-12D273A49A19}" dt="2021-01-26T19:02:51.077" v="1153"/>
          <ac:inkMkLst>
            <pc:docMk/>
            <pc:sldMk cId="2194557287" sldId="278"/>
            <ac:inkMk id="2" creationId="{B1217DB0-5DAA-49A8-ACA8-9C2A0325B3DA}"/>
          </ac:inkMkLst>
        </pc:inkChg>
        <pc:inkChg chg="add del mod">
          <ac:chgData name="Occhipinti, Annalisa" userId="a66fcd2b-4181-400a-8ca1-7fdb013d8d8c" providerId="ADAL" clId="{2DAC4841-747B-4D97-8F5B-12D273A49A19}" dt="2021-01-26T19:02:51.078" v="1157"/>
          <ac:inkMkLst>
            <pc:docMk/>
            <pc:sldMk cId="2194557287" sldId="278"/>
            <ac:inkMk id="3" creationId="{8381C67C-E9F7-47C0-86C9-F44DD4943F26}"/>
          </ac:inkMkLst>
        </pc:inkChg>
        <pc:inkChg chg="add del mod">
          <ac:chgData name="Occhipinti, Annalisa" userId="a66fcd2b-4181-400a-8ca1-7fdb013d8d8c" providerId="ADAL" clId="{2DAC4841-747B-4D97-8F5B-12D273A49A19}" dt="2021-01-26T19:02:51.077" v="1156"/>
          <ac:inkMkLst>
            <pc:docMk/>
            <pc:sldMk cId="2194557287" sldId="278"/>
            <ac:inkMk id="4" creationId="{05960F20-EE97-4449-9755-094A5589FCDB}"/>
          </ac:inkMkLst>
        </pc:inkChg>
        <pc:inkChg chg="add del mod">
          <ac:chgData name="Occhipinti, Annalisa" userId="a66fcd2b-4181-400a-8ca1-7fdb013d8d8c" providerId="ADAL" clId="{2DAC4841-747B-4D97-8F5B-12D273A49A19}" dt="2021-01-26T19:02:51.076" v="1150"/>
          <ac:inkMkLst>
            <pc:docMk/>
            <pc:sldMk cId="2194557287" sldId="278"/>
            <ac:inkMk id="6" creationId="{19DB6348-3792-427C-A986-DA85A9A86F08}"/>
          </ac:inkMkLst>
        </pc:inkChg>
        <pc:inkChg chg="add del mod">
          <ac:chgData name="Occhipinti, Annalisa" userId="a66fcd2b-4181-400a-8ca1-7fdb013d8d8c" providerId="ADAL" clId="{2DAC4841-747B-4D97-8F5B-12D273A49A19}" dt="2021-01-26T19:02:51.074" v="1147"/>
          <ac:inkMkLst>
            <pc:docMk/>
            <pc:sldMk cId="2194557287" sldId="278"/>
            <ac:inkMk id="7" creationId="{F3A25FBF-E6B8-4E76-8ECD-F3FF8FD1223E}"/>
          </ac:inkMkLst>
        </pc:inkChg>
        <pc:inkChg chg="add del mod">
          <ac:chgData name="Occhipinti, Annalisa" userId="a66fcd2b-4181-400a-8ca1-7fdb013d8d8c" providerId="ADAL" clId="{2DAC4841-747B-4D97-8F5B-12D273A49A19}" dt="2021-01-26T19:02:51.075" v="1149"/>
          <ac:inkMkLst>
            <pc:docMk/>
            <pc:sldMk cId="2194557287" sldId="278"/>
            <ac:inkMk id="8" creationId="{AE43F677-C4AC-407D-B03C-E70BAC7BD1A9}"/>
          </ac:inkMkLst>
        </pc:inkChg>
        <pc:inkChg chg="add del mod">
          <ac:chgData name="Occhipinti, Annalisa" userId="a66fcd2b-4181-400a-8ca1-7fdb013d8d8c" providerId="ADAL" clId="{2DAC4841-747B-4D97-8F5B-12D273A49A19}" dt="2021-01-26T19:02:51.077" v="1155"/>
          <ac:inkMkLst>
            <pc:docMk/>
            <pc:sldMk cId="2194557287" sldId="278"/>
            <ac:inkMk id="9" creationId="{DBDB3736-BB7F-43D6-BB22-9F08C1615BA2}"/>
          </ac:inkMkLst>
        </pc:inkChg>
        <pc:inkChg chg="add del mod">
          <ac:chgData name="Occhipinti, Annalisa" userId="a66fcd2b-4181-400a-8ca1-7fdb013d8d8c" providerId="ADAL" clId="{2DAC4841-747B-4D97-8F5B-12D273A49A19}" dt="2021-01-26T19:02:51.076" v="1152"/>
          <ac:inkMkLst>
            <pc:docMk/>
            <pc:sldMk cId="2194557287" sldId="278"/>
            <ac:inkMk id="11" creationId="{B019C36E-5E89-46D9-BE74-D8DE1BE63210}"/>
          </ac:inkMkLst>
        </pc:inkChg>
        <pc:inkChg chg="add del mod">
          <ac:chgData name="Occhipinti, Annalisa" userId="a66fcd2b-4181-400a-8ca1-7fdb013d8d8c" providerId="ADAL" clId="{2DAC4841-747B-4D97-8F5B-12D273A49A19}" dt="2021-01-26T19:02:51.076" v="1151"/>
          <ac:inkMkLst>
            <pc:docMk/>
            <pc:sldMk cId="2194557287" sldId="278"/>
            <ac:inkMk id="13" creationId="{CC5A1550-2717-40E5-B320-14C82ABBA807}"/>
          </ac:inkMkLst>
        </pc:inkChg>
        <pc:inkChg chg="add del mod">
          <ac:chgData name="Occhipinti, Annalisa" userId="a66fcd2b-4181-400a-8ca1-7fdb013d8d8c" providerId="ADAL" clId="{2DAC4841-747B-4D97-8F5B-12D273A49A19}" dt="2021-01-26T19:02:51.073" v="1146"/>
          <ac:inkMkLst>
            <pc:docMk/>
            <pc:sldMk cId="2194557287" sldId="278"/>
            <ac:inkMk id="14" creationId="{87F2F84C-E9AF-4BE7-A2AB-7211CA286554}"/>
          </ac:inkMkLst>
        </pc:inkChg>
        <pc:inkChg chg="add del mod">
          <ac:chgData name="Occhipinti, Annalisa" userId="a66fcd2b-4181-400a-8ca1-7fdb013d8d8c" providerId="ADAL" clId="{2DAC4841-747B-4D97-8F5B-12D273A49A19}" dt="2021-01-26T19:02:51.077" v="1154"/>
          <ac:inkMkLst>
            <pc:docMk/>
            <pc:sldMk cId="2194557287" sldId="278"/>
            <ac:inkMk id="15" creationId="{04CE40EA-8F52-427E-A16C-ED31A22E6D67}"/>
          </ac:inkMkLst>
        </pc:inkChg>
        <pc:inkChg chg="add del mod">
          <ac:chgData name="Occhipinti, Annalisa" userId="a66fcd2b-4181-400a-8ca1-7fdb013d8d8c" providerId="ADAL" clId="{2DAC4841-747B-4D97-8F5B-12D273A49A19}" dt="2021-01-26T19:02:51.075" v="1148"/>
          <ac:inkMkLst>
            <pc:docMk/>
            <pc:sldMk cId="2194557287" sldId="278"/>
            <ac:inkMk id="18" creationId="{6215E3A3-1A9A-465D-9093-39DD630BEC1B}"/>
          </ac:inkMkLst>
        </pc:inkChg>
        <pc:inkChg chg="add del mod">
          <ac:chgData name="Occhipinti, Annalisa" userId="a66fcd2b-4181-400a-8ca1-7fdb013d8d8c" providerId="ADAL" clId="{2DAC4841-747B-4D97-8F5B-12D273A49A19}" dt="2021-01-26T19:02:43.437" v="1145" actId="9405"/>
          <ac:inkMkLst>
            <pc:docMk/>
            <pc:sldMk cId="2194557287" sldId="278"/>
            <ac:inkMk id="19" creationId="{0E4D47D7-A4C7-43C2-A3E6-70F7B973F6DD}"/>
          </ac:inkMkLst>
        </pc:inkChg>
        <pc:inkChg chg="add del mod">
          <ac:chgData name="Occhipinti, Annalisa" userId="a66fcd2b-4181-400a-8ca1-7fdb013d8d8c" providerId="ADAL" clId="{2DAC4841-747B-4D97-8F5B-12D273A49A19}" dt="2021-01-26T19:02:43.276" v="1144" actId="9405"/>
          <ac:inkMkLst>
            <pc:docMk/>
            <pc:sldMk cId="2194557287" sldId="278"/>
            <ac:inkMk id="21" creationId="{A14A38A3-2AAB-471C-AC8A-895E1EB59774}"/>
          </ac:inkMkLst>
        </pc:inkChg>
        <pc:inkChg chg="add del mod">
          <ac:chgData name="Occhipinti, Annalisa" userId="a66fcd2b-4181-400a-8ca1-7fdb013d8d8c" providerId="ADAL" clId="{2DAC4841-747B-4D97-8F5B-12D273A49A19}" dt="2021-01-26T19:02:43.108" v="1143" actId="9405"/>
          <ac:inkMkLst>
            <pc:docMk/>
            <pc:sldMk cId="2194557287" sldId="278"/>
            <ac:inkMk id="23" creationId="{A27CD544-AFC9-4C13-A964-188CFF986483}"/>
          </ac:inkMkLst>
        </pc:inkChg>
        <pc:inkChg chg="add del mod">
          <ac:chgData name="Occhipinti, Annalisa" userId="a66fcd2b-4181-400a-8ca1-7fdb013d8d8c" providerId="ADAL" clId="{2DAC4841-747B-4D97-8F5B-12D273A49A19}" dt="2021-01-26T19:02:42.940" v="1142" actId="9405"/>
          <ac:inkMkLst>
            <pc:docMk/>
            <pc:sldMk cId="2194557287" sldId="278"/>
            <ac:inkMk id="24" creationId="{07767F38-AD6F-4D30-A573-557555901315}"/>
          </ac:inkMkLst>
        </pc:inkChg>
        <pc:inkChg chg="add del mod">
          <ac:chgData name="Occhipinti, Annalisa" userId="a66fcd2b-4181-400a-8ca1-7fdb013d8d8c" providerId="ADAL" clId="{2DAC4841-747B-4D97-8F5B-12D273A49A19}" dt="2021-01-26T19:02:42.787" v="1141" actId="9405"/>
          <ac:inkMkLst>
            <pc:docMk/>
            <pc:sldMk cId="2194557287" sldId="278"/>
            <ac:inkMk id="25" creationId="{D5802E83-C7B0-4573-85AF-48039013C8CE}"/>
          </ac:inkMkLst>
        </pc:inkChg>
        <pc:inkChg chg="add del mod">
          <ac:chgData name="Occhipinti, Annalisa" userId="a66fcd2b-4181-400a-8ca1-7fdb013d8d8c" providerId="ADAL" clId="{2DAC4841-747B-4D97-8F5B-12D273A49A19}" dt="2021-01-26T19:02:42.621" v="1140" actId="9405"/>
          <ac:inkMkLst>
            <pc:docMk/>
            <pc:sldMk cId="2194557287" sldId="278"/>
            <ac:inkMk id="26" creationId="{FAF5B35B-FAB2-4391-BB5F-B95C447FA231}"/>
          </ac:inkMkLst>
        </pc:inkChg>
        <pc:inkChg chg="add del mod">
          <ac:chgData name="Occhipinti, Annalisa" userId="a66fcd2b-4181-400a-8ca1-7fdb013d8d8c" providerId="ADAL" clId="{2DAC4841-747B-4D97-8F5B-12D273A49A19}" dt="2021-01-26T19:02:42.452" v="1139" actId="9405"/>
          <ac:inkMkLst>
            <pc:docMk/>
            <pc:sldMk cId="2194557287" sldId="278"/>
            <ac:inkMk id="28" creationId="{98E5E2DB-E8F6-4A80-BC00-4200F4D2CB1E}"/>
          </ac:inkMkLst>
        </pc:inkChg>
        <pc:inkChg chg="add del mod">
          <ac:chgData name="Occhipinti, Annalisa" userId="a66fcd2b-4181-400a-8ca1-7fdb013d8d8c" providerId="ADAL" clId="{2DAC4841-747B-4D97-8F5B-12D273A49A19}" dt="2021-01-26T19:02:42.284" v="1138" actId="9405"/>
          <ac:inkMkLst>
            <pc:docMk/>
            <pc:sldMk cId="2194557287" sldId="278"/>
            <ac:inkMk id="29" creationId="{8DAE0C56-9C15-4C86-8F29-E8B64C76FBA3}"/>
          </ac:inkMkLst>
        </pc:inkChg>
        <pc:inkChg chg="add del">
          <ac:chgData name="Occhipinti, Annalisa" userId="a66fcd2b-4181-400a-8ca1-7fdb013d8d8c" providerId="ADAL" clId="{2DAC4841-747B-4D97-8F5B-12D273A49A19}" dt="2021-01-26T19:02:42.116" v="1137" actId="9405"/>
          <ac:inkMkLst>
            <pc:docMk/>
            <pc:sldMk cId="2194557287" sldId="278"/>
            <ac:inkMk id="31" creationId="{FC702A86-444A-43D2-96E5-7D2E360ABC65}"/>
          </ac:inkMkLst>
        </pc:inkChg>
        <pc:inkChg chg="add del mod">
          <ac:chgData name="Occhipinti, Annalisa" userId="a66fcd2b-4181-400a-8ca1-7fdb013d8d8c" providerId="ADAL" clId="{2DAC4841-747B-4D97-8F5B-12D273A49A19}" dt="2021-01-26T19:02:41.957" v="1136" actId="9405"/>
          <ac:inkMkLst>
            <pc:docMk/>
            <pc:sldMk cId="2194557287" sldId="278"/>
            <ac:inkMk id="32" creationId="{6121D17A-D04A-43E2-9129-126A3942E414}"/>
          </ac:inkMkLst>
        </pc:inkChg>
        <pc:inkChg chg="add del mod">
          <ac:chgData name="Occhipinti, Annalisa" userId="a66fcd2b-4181-400a-8ca1-7fdb013d8d8c" providerId="ADAL" clId="{2DAC4841-747B-4D97-8F5B-12D273A49A19}" dt="2021-01-26T19:02:41.772" v="1135" actId="9405"/>
          <ac:inkMkLst>
            <pc:docMk/>
            <pc:sldMk cId="2194557287" sldId="278"/>
            <ac:inkMk id="33" creationId="{3BA4B778-66BA-4299-AB35-E1393227EC6D}"/>
          </ac:inkMkLst>
        </pc:inkChg>
        <pc:inkChg chg="add del">
          <ac:chgData name="Occhipinti, Annalisa" userId="a66fcd2b-4181-400a-8ca1-7fdb013d8d8c" providerId="ADAL" clId="{2DAC4841-747B-4D97-8F5B-12D273A49A19}" dt="2021-01-26T19:02:41.603" v="1134" actId="9405"/>
          <ac:inkMkLst>
            <pc:docMk/>
            <pc:sldMk cId="2194557287" sldId="278"/>
            <ac:inkMk id="36" creationId="{07DFFF79-3F96-46BC-A791-6CB1EBBD9251}"/>
          </ac:inkMkLst>
        </pc:inkChg>
        <pc:inkChg chg="add del mod">
          <ac:chgData name="Occhipinti, Annalisa" userId="a66fcd2b-4181-400a-8ca1-7fdb013d8d8c" providerId="ADAL" clId="{2DAC4841-747B-4D97-8F5B-12D273A49A19}" dt="2021-01-26T19:02:41.409" v="1133" actId="9405"/>
          <ac:inkMkLst>
            <pc:docMk/>
            <pc:sldMk cId="2194557287" sldId="278"/>
            <ac:inkMk id="37" creationId="{6215CFBB-B47A-4FD7-9277-E91D367BD77C}"/>
          </ac:inkMkLst>
        </pc:inkChg>
        <pc:inkChg chg="add del mod">
          <ac:chgData name="Occhipinti, Annalisa" userId="a66fcd2b-4181-400a-8ca1-7fdb013d8d8c" providerId="ADAL" clId="{2DAC4841-747B-4D97-8F5B-12D273A49A19}" dt="2021-01-26T19:02:41.240" v="1132" actId="9405"/>
          <ac:inkMkLst>
            <pc:docMk/>
            <pc:sldMk cId="2194557287" sldId="278"/>
            <ac:inkMk id="38" creationId="{F6A6E2E4-A093-44DF-80FD-35AAA5E2CE89}"/>
          </ac:inkMkLst>
        </pc:inkChg>
        <pc:inkChg chg="add del mod">
          <ac:chgData name="Occhipinti, Annalisa" userId="a66fcd2b-4181-400a-8ca1-7fdb013d8d8c" providerId="ADAL" clId="{2DAC4841-747B-4D97-8F5B-12D273A49A19}" dt="2021-01-26T19:02:41.084" v="1131" actId="9405"/>
          <ac:inkMkLst>
            <pc:docMk/>
            <pc:sldMk cId="2194557287" sldId="278"/>
            <ac:inkMk id="39" creationId="{A0CDE54D-DD22-4C30-A3DA-EFE0B3BAED92}"/>
          </ac:inkMkLst>
        </pc:inkChg>
        <pc:inkChg chg="add del mod">
          <ac:chgData name="Occhipinti, Annalisa" userId="a66fcd2b-4181-400a-8ca1-7fdb013d8d8c" providerId="ADAL" clId="{2DAC4841-747B-4D97-8F5B-12D273A49A19}" dt="2021-01-26T19:02:40.836" v="1130" actId="9405"/>
          <ac:inkMkLst>
            <pc:docMk/>
            <pc:sldMk cId="2194557287" sldId="278"/>
            <ac:inkMk id="41" creationId="{4BD39FFF-A4F8-4AA4-B22B-50D62A458A92}"/>
          </ac:inkMkLst>
        </pc:inkChg>
        <pc:inkChg chg="add del mod">
          <ac:chgData name="Occhipinti, Annalisa" userId="a66fcd2b-4181-400a-8ca1-7fdb013d8d8c" providerId="ADAL" clId="{2DAC4841-747B-4D97-8F5B-12D273A49A19}" dt="2021-01-26T19:02:40.653" v="1129" actId="9405"/>
          <ac:inkMkLst>
            <pc:docMk/>
            <pc:sldMk cId="2194557287" sldId="278"/>
            <ac:inkMk id="42" creationId="{EB4807B6-3876-48D0-938A-CFE25432C0C9}"/>
          </ac:inkMkLst>
        </pc:inkChg>
        <pc:inkChg chg="add del">
          <ac:chgData name="Occhipinti, Annalisa" userId="a66fcd2b-4181-400a-8ca1-7fdb013d8d8c" providerId="ADAL" clId="{2DAC4841-747B-4D97-8F5B-12D273A49A19}" dt="2021-01-26T19:02:40.468" v="1128" actId="9405"/>
          <ac:inkMkLst>
            <pc:docMk/>
            <pc:sldMk cId="2194557287" sldId="278"/>
            <ac:inkMk id="44" creationId="{2701C974-CCD4-48E7-ACE2-74924C70F321}"/>
          </ac:inkMkLst>
        </pc:inkChg>
        <pc:inkChg chg="add del mod">
          <ac:chgData name="Occhipinti, Annalisa" userId="a66fcd2b-4181-400a-8ca1-7fdb013d8d8c" providerId="ADAL" clId="{2DAC4841-747B-4D97-8F5B-12D273A49A19}" dt="2021-01-26T19:02:40.117" v="1127" actId="9405"/>
          <ac:inkMkLst>
            <pc:docMk/>
            <pc:sldMk cId="2194557287" sldId="278"/>
            <ac:inkMk id="45" creationId="{80E46C92-4A92-4BD0-BF0E-2931C0F6AE61}"/>
          </ac:inkMkLst>
        </pc:inkChg>
        <pc:inkChg chg="add del mod">
          <ac:chgData name="Occhipinti, Annalisa" userId="a66fcd2b-4181-400a-8ca1-7fdb013d8d8c" providerId="ADAL" clId="{2DAC4841-747B-4D97-8F5B-12D273A49A19}" dt="2021-01-26T19:02:39.681" v="1126" actId="9405"/>
          <ac:inkMkLst>
            <pc:docMk/>
            <pc:sldMk cId="2194557287" sldId="278"/>
            <ac:inkMk id="47" creationId="{9354DD7B-385F-46F7-947E-ECFF59B63D03}"/>
          </ac:inkMkLst>
        </pc:inkChg>
      </pc:sldChg>
      <pc:sldChg chg="del">
        <pc:chgData name="Occhipinti, Annalisa" userId="a66fcd2b-4181-400a-8ca1-7fdb013d8d8c" providerId="ADAL" clId="{2DAC4841-747B-4D97-8F5B-12D273A49A19}" dt="2021-01-25T16:57:27.968" v="246" actId="2696"/>
        <pc:sldMkLst>
          <pc:docMk/>
          <pc:sldMk cId="2675621874" sldId="278"/>
        </pc:sldMkLst>
      </pc:sldChg>
      <pc:sldChg chg="add">
        <pc:chgData name="Occhipinti, Annalisa" userId="a66fcd2b-4181-400a-8ca1-7fdb013d8d8c" providerId="ADAL" clId="{2DAC4841-747B-4D97-8F5B-12D273A49A19}" dt="2021-01-25T16:59:53.210" v="433"/>
        <pc:sldMkLst>
          <pc:docMk/>
          <pc:sldMk cId="139586737" sldId="279"/>
        </pc:sldMkLst>
      </pc:sldChg>
      <pc:sldChg chg="add del">
        <pc:chgData name="Occhipinti, Annalisa" userId="a66fcd2b-4181-400a-8ca1-7fdb013d8d8c" providerId="ADAL" clId="{2DAC4841-747B-4D97-8F5B-12D273A49A19}" dt="2021-01-25T16:59:45.953" v="424" actId="2696"/>
        <pc:sldMkLst>
          <pc:docMk/>
          <pc:sldMk cId="1626900507" sldId="279"/>
        </pc:sldMkLst>
      </pc:sldChg>
      <pc:sldChg chg="del">
        <pc:chgData name="Occhipinti, Annalisa" userId="a66fcd2b-4181-400a-8ca1-7fdb013d8d8c" providerId="ADAL" clId="{2DAC4841-747B-4D97-8F5B-12D273A49A19}" dt="2021-01-25T16:57:27.985" v="247" actId="2696"/>
        <pc:sldMkLst>
          <pc:docMk/>
          <pc:sldMk cId="2101633187" sldId="279"/>
        </pc:sldMkLst>
      </pc:sldChg>
      <pc:sldChg chg="add del">
        <pc:chgData name="Occhipinti, Annalisa" userId="a66fcd2b-4181-400a-8ca1-7fdb013d8d8c" providerId="ADAL" clId="{2DAC4841-747B-4D97-8F5B-12D273A49A19}" dt="2021-01-25T16:59:45.964" v="425" actId="2696"/>
        <pc:sldMkLst>
          <pc:docMk/>
          <pc:sldMk cId="2795701839" sldId="280"/>
        </pc:sldMkLst>
      </pc:sldChg>
      <pc:sldChg chg="add">
        <pc:chgData name="Occhipinti, Annalisa" userId="a66fcd2b-4181-400a-8ca1-7fdb013d8d8c" providerId="ADAL" clId="{2DAC4841-747B-4D97-8F5B-12D273A49A19}" dt="2021-01-25T16:59:53.210" v="433"/>
        <pc:sldMkLst>
          <pc:docMk/>
          <pc:sldMk cId="3912092116" sldId="280"/>
        </pc:sldMkLst>
      </pc:sldChg>
      <pc:sldChg chg="del">
        <pc:chgData name="Occhipinti, Annalisa" userId="a66fcd2b-4181-400a-8ca1-7fdb013d8d8c" providerId="ADAL" clId="{2DAC4841-747B-4D97-8F5B-12D273A49A19}" dt="2021-01-25T16:57:28" v="248" actId="2696"/>
        <pc:sldMkLst>
          <pc:docMk/>
          <pc:sldMk cId="4252953580" sldId="280"/>
        </pc:sldMkLst>
      </pc:sldChg>
      <pc:sldChg chg="add del">
        <pc:chgData name="Occhipinti, Annalisa" userId="a66fcd2b-4181-400a-8ca1-7fdb013d8d8c" providerId="ADAL" clId="{2DAC4841-747B-4D97-8F5B-12D273A49A19}" dt="2021-01-25T16:59:45.978" v="426" actId="2696"/>
        <pc:sldMkLst>
          <pc:docMk/>
          <pc:sldMk cId="31458605" sldId="281"/>
        </pc:sldMkLst>
      </pc:sldChg>
      <pc:sldChg chg="del">
        <pc:chgData name="Occhipinti, Annalisa" userId="a66fcd2b-4181-400a-8ca1-7fdb013d8d8c" providerId="ADAL" clId="{2DAC4841-747B-4D97-8F5B-12D273A49A19}" dt="2021-01-25T16:57:28.016" v="249" actId="2696"/>
        <pc:sldMkLst>
          <pc:docMk/>
          <pc:sldMk cId="787096215" sldId="281"/>
        </pc:sldMkLst>
      </pc:sldChg>
      <pc:sldChg chg="add">
        <pc:chgData name="Occhipinti, Annalisa" userId="a66fcd2b-4181-400a-8ca1-7fdb013d8d8c" providerId="ADAL" clId="{2DAC4841-747B-4D97-8F5B-12D273A49A19}" dt="2021-01-25T16:59:53.210" v="433"/>
        <pc:sldMkLst>
          <pc:docMk/>
          <pc:sldMk cId="1887151276" sldId="281"/>
        </pc:sldMkLst>
      </pc:sldChg>
      <pc:sldChg chg="add">
        <pc:chgData name="Occhipinti, Annalisa" userId="a66fcd2b-4181-400a-8ca1-7fdb013d8d8c" providerId="ADAL" clId="{2DAC4841-747B-4D97-8F5B-12D273A49A19}" dt="2021-01-25T16:59:53.210" v="433"/>
        <pc:sldMkLst>
          <pc:docMk/>
          <pc:sldMk cId="978685914" sldId="282"/>
        </pc:sldMkLst>
      </pc:sldChg>
      <pc:sldChg chg="del">
        <pc:chgData name="Occhipinti, Annalisa" userId="a66fcd2b-4181-400a-8ca1-7fdb013d8d8c" providerId="ADAL" clId="{2DAC4841-747B-4D97-8F5B-12D273A49A19}" dt="2021-01-25T16:57:28.035" v="250" actId="2696"/>
        <pc:sldMkLst>
          <pc:docMk/>
          <pc:sldMk cId="987929372" sldId="282"/>
        </pc:sldMkLst>
      </pc:sldChg>
      <pc:sldChg chg="add del">
        <pc:chgData name="Occhipinti, Annalisa" userId="a66fcd2b-4181-400a-8ca1-7fdb013d8d8c" providerId="ADAL" clId="{2DAC4841-747B-4D97-8F5B-12D273A49A19}" dt="2021-01-25T16:59:45.994" v="427" actId="2696"/>
        <pc:sldMkLst>
          <pc:docMk/>
          <pc:sldMk cId="1053930199" sldId="282"/>
        </pc:sldMkLst>
      </pc:sldChg>
      <pc:sldChg chg="add del">
        <pc:chgData name="Occhipinti, Annalisa" userId="a66fcd2b-4181-400a-8ca1-7fdb013d8d8c" providerId="ADAL" clId="{2DAC4841-747B-4D97-8F5B-12D273A49A19}" dt="2021-01-25T16:59:46.009" v="428" actId="2696"/>
        <pc:sldMkLst>
          <pc:docMk/>
          <pc:sldMk cId="224219213" sldId="283"/>
        </pc:sldMkLst>
      </pc:sldChg>
      <pc:sldChg chg="add">
        <pc:chgData name="Occhipinti, Annalisa" userId="a66fcd2b-4181-400a-8ca1-7fdb013d8d8c" providerId="ADAL" clId="{2DAC4841-747B-4D97-8F5B-12D273A49A19}" dt="2021-01-25T16:59:53.210" v="433"/>
        <pc:sldMkLst>
          <pc:docMk/>
          <pc:sldMk cId="2925773482" sldId="283"/>
        </pc:sldMkLst>
      </pc:sldChg>
      <pc:sldChg chg="del">
        <pc:chgData name="Occhipinti, Annalisa" userId="a66fcd2b-4181-400a-8ca1-7fdb013d8d8c" providerId="ADAL" clId="{2DAC4841-747B-4D97-8F5B-12D273A49A19}" dt="2021-01-25T16:57:28.050" v="251" actId="2696"/>
        <pc:sldMkLst>
          <pc:docMk/>
          <pc:sldMk cId="4061004259" sldId="283"/>
        </pc:sldMkLst>
      </pc:sldChg>
      <pc:sldChg chg="del">
        <pc:chgData name="Occhipinti, Annalisa" userId="a66fcd2b-4181-400a-8ca1-7fdb013d8d8c" providerId="ADAL" clId="{2DAC4841-747B-4D97-8F5B-12D273A49A19}" dt="2021-01-25T16:57:28.064" v="252" actId="2696"/>
        <pc:sldMkLst>
          <pc:docMk/>
          <pc:sldMk cId="900858663" sldId="284"/>
        </pc:sldMkLst>
      </pc:sldChg>
      <pc:sldChg chg="add">
        <pc:chgData name="Occhipinti, Annalisa" userId="a66fcd2b-4181-400a-8ca1-7fdb013d8d8c" providerId="ADAL" clId="{2DAC4841-747B-4D97-8F5B-12D273A49A19}" dt="2021-01-25T16:59:53.210" v="433"/>
        <pc:sldMkLst>
          <pc:docMk/>
          <pc:sldMk cId="1180415296" sldId="284"/>
        </pc:sldMkLst>
      </pc:sldChg>
      <pc:sldChg chg="add del">
        <pc:chgData name="Occhipinti, Annalisa" userId="a66fcd2b-4181-400a-8ca1-7fdb013d8d8c" providerId="ADAL" clId="{2DAC4841-747B-4D97-8F5B-12D273A49A19}" dt="2021-01-25T16:59:46.023" v="429" actId="2696"/>
        <pc:sldMkLst>
          <pc:docMk/>
          <pc:sldMk cId="2042913581" sldId="284"/>
        </pc:sldMkLst>
      </pc:sldChg>
      <pc:sldChg chg="del">
        <pc:chgData name="Occhipinti, Annalisa" userId="a66fcd2b-4181-400a-8ca1-7fdb013d8d8c" providerId="ADAL" clId="{2DAC4841-747B-4D97-8F5B-12D273A49A19}" dt="2021-01-25T16:57:28.073" v="253" actId="2696"/>
        <pc:sldMkLst>
          <pc:docMk/>
          <pc:sldMk cId="133111632" sldId="285"/>
        </pc:sldMkLst>
      </pc:sldChg>
      <pc:sldChg chg="modSp add">
        <pc:chgData name="Occhipinti, Annalisa" userId="a66fcd2b-4181-400a-8ca1-7fdb013d8d8c" providerId="ADAL" clId="{2DAC4841-747B-4D97-8F5B-12D273A49A19}" dt="2021-01-25T17:04:29.744" v="485" actId="20577"/>
        <pc:sldMkLst>
          <pc:docMk/>
          <pc:sldMk cId="621925018" sldId="285"/>
        </pc:sldMkLst>
        <pc:spChg chg="mod">
          <ac:chgData name="Occhipinti, Annalisa" userId="a66fcd2b-4181-400a-8ca1-7fdb013d8d8c" providerId="ADAL" clId="{2DAC4841-747B-4D97-8F5B-12D273A49A19}" dt="2021-01-25T17:02:12.925" v="459" actId="1076"/>
          <ac:spMkLst>
            <pc:docMk/>
            <pc:sldMk cId="621925018" sldId="285"/>
            <ac:spMk id="4" creationId="{00000000-0000-0000-0000-000000000000}"/>
          </ac:spMkLst>
        </pc:spChg>
        <pc:spChg chg="mod">
          <ac:chgData name="Occhipinti, Annalisa" userId="a66fcd2b-4181-400a-8ca1-7fdb013d8d8c" providerId="ADAL" clId="{2DAC4841-747B-4D97-8F5B-12D273A49A19}" dt="2021-01-25T17:04:29.744" v="485" actId="20577"/>
          <ac:spMkLst>
            <pc:docMk/>
            <pc:sldMk cId="621925018" sldId="285"/>
            <ac:spMk id="88067" creationId="{00000000-0000-0000-0000-000000000000}"/>
          </ac:spMkLst>
        </pc:spChg>
      </pc:sldChg>
      <pc:sldChg chg="add del">
        <pc:chgData name="Occhipinti, Annalisa" userId="a66fcd2b-4181-400a-8ca1-7fdb013d8d8c" providerId="ADAL" clId="{2DAC4841-747B-4D97-8F5B-12D273A49A19}" dt="2021-01-25T16:59:46.032" v="430" actId="2696"/>
        <pc:sldMkLst>
          <pc:docMk/>
          <pc:sldMk cId="860464788" sldId="285"/>
        </pc:sldMkLst>
      </pc:sldChg>
      <pc:sldChg chg="add del">
        <pc:chgData name="Occhipinti, Annalisa" userId="a66fcd2b-4181-400a-8ca1-7fdb013d8d8c" providerId="ADAL" clId="{2DAC4841-747B-4D97-8F5B-12D273A49A19}" dt="2021-01-25T16:59:46.042" v="431" actId="2696"/>
        <pc:sldMkLst>
          <pc:docMk/>
          <pc:sldMk cId="2713232846" sldId="286"/>
        </pc:sldMkLst>
      </pc:sldChg>
      <pc:sldChg chg="del">
        <pc:chgData name="Occhipinti, Annalisa" userId="a66fcd2b-4181-400a-8ca1-7fdb013d8d8c" providerId="ADAL" clId="{2DAC4841-747B-4D97-8F5B-12D273A49A19}" dt="2021-01-25T16:57:28.085" v="254" actId="2696"/>
        <pc:sldMkLst>
          <pc:docMk/>
          <pc:sldMk cId="2923168821" sldId="286"/>
        </pc:sldMkLst>
      </pc:sldChg>
      <pc:sldChg chg="add modTransition">
        <pc:chgData name="Occhipinti, Annalisa" userId="a66fcd2b-4181-400a-8ca1-7fdb013d8d8c" providerId="ADAL" clId="{2DAC4841-747B-4D97-8F5B-12D273A49A19}" dt="2021-01-25T17:02:40.123" v="468"/>
        <pc:sldMkLst>
          <pc:docMk/>
          <pc:sldMk cId="3028697905" sldId="286"/>
        </pc:sldMkLst>
      </pc:sldChg>
      <pc:sldChg chg="add del">
        <pc:chgData name="Occhipinti, Annalisa" userId="a66fcd2b-4181-400a-8ca1-7fdb013d8d8c" providerId="ADAL" clId="{2DAC4841-747B-4D97-8F5B-12D273A49A19}" dt="2021-01-25T16:59:46.057" v="432" actId="2696"/>
        <pc:sldMkLst>
          <pc:docMk/>
          <pc:sldMk cId="981717183" sldId="287"/>
        </pc:sldMkLst>
      </pc:sldChg>
      <pc:sldChg chg="del">
        <pc:chgData name="Occhipinti, Annalisa" userId="a66fcd2b-4181-400a-8ca1-7fdb013d8d8c" providerId="ADAL" clId="{2DAC4841-747B-4D97-8F5B-12D273A49A19}" dt="2021-01-25T16:57:28.099" v="255" actId="2696"/>
        <pc:sldMkLst>
          <pc:docMk/>
          <pc:sldMk cId="1509454860" sldId="287"/>
        </pc:sldMkLst>
      </pc:sldChg>
      <pc:sldChg chg="add modTransition">
        <pc:chgData name="Occhipinti, Annalisa" userId="a66fcd2b-4181-400a-8ca1-7fdb013d8d8c" providerId="ADAL" clId="{2DAC4841-747B-4D97-8F5B-12D273A49A19}" dt="2021-01-25T17:02:38.240" v="467"/>
        <pc:sldMkLst>
          <pc:docMk/>
          <pc:sldMk cId="2015919219" sldId="287"/>
        </pc:sldMkLst>
      </pc:sldChg>
      <pc:sldChg chg="modSp del">
        <pc:chgData name="Occhipinti, Annalisa" userId="a66fcd2b-4181-400a-8ca1-7fdb013d8d8c" providerId="ADAL" clId="{2DAC4841-747B-4D97-8F5B-12D273A49A19}" dt="2021-01-25T19:16:55.998" v="901" actId="2696"/>
        <pc:sldMkLst>
          <pc:docMk/>
          <pc:sldMk cId="310462642" sldId="289"/>
        </pc:sldMkLst>
        <pc:spChg chg="mod">
          <ac:chgData name="Occhipinti, Annalisa" userId="a66fcd2b-4181-400a-8ca1-7fdb013d8d8c" providerId="ADAL" clId="{2DAC4841-747B-4D97-8F5B-12D273A49A19}" dt="2021-01-25T17:09:33.644" v="510" actId="1076"/>
          <ac:spMkLst>
            <pc:docMk/>
            <pc:sldMk cId="310462642" sldId="289"/>
            <ac:spMk id="6" creationId="{00000000-0000-0000-0000-000000000000}"/>
          </ac:spMkLst>
        </pc:spChg>
        <pc:spChg chg="mod">
          <ac:chgData name="Occhipinti, Annalisa" userId="a66fcd2b-4181-400a-8ca1-7fdb013d8d8c" providerId="ADAL" clId="{2DAC4841-747B-4D97-8F5B-12D273A49A19}" dt="2021-01-25T17:09:26.501" v="508" actId="1076"/>
          <ac:spMkLst>
            <pc:docMk/>
            <pc:sldMk cId="310462642" sldId="289"/>
            <ac:spMk id="8" creationId="{00000000-0000-0000-0000-000000000000}"/>
          </ac:spMkLst>
        </pc:spChg>
        <pc:picChg chg="mod">
          <ac:chgData name="Occhipinti, Annalisa" userId="a66fcd2b-4181-400a-8ca1-7fdb013d8d8c" providerId="ADAL" clId="{2DAC4841-747B-4D97-8F5B-12D273A49A19}" dt="2021-01-25T17:09:28.829" v="509" actId="1076"/>
          <ac:picMkLst>
            <pc:docMk/>
            <pc:sldMk cId="310462642" sldId="289"/>
            <ac:picMk id="7" creationId="{00000000-0000-0000-0000-000000000000}"/>
          </ac:picMkLst>
        </pc:picChg>
      </pc:sldChg>
      <pc:sldChg chg="add">
        <pc:chgData name="Occhipinti, Annalisa" userId="a66fcd2b-4181-400a-8ca1-7fdb013d8d8c" providerId="ADAL" clId="{2DAC4841-747B-4D97-8F5B-12D273A49A19}" dt="2021-01-25T19:17:01.146" v="904"/>
        <pc:sldMkLst>
          <pc:docMk/>
          <pc:sldMk cId="2889389388" sldId="289"/>
        </pc:sldMkLst>
      </pc:sldChg>
      <pc:sldChg chg="add">
        <pc:chgData name="Occhipinti, Annalisa" userId="a66fcd2b-4181-400a-8ca1-7fdb013d8d8c" providerId="ADAL" clId="{2DAC4841-747B-4D97-8F5B-12D273A49A19}" dt="2021-01-25T19:17:01.146" v="904"/>
        <pc:sldMkLst>
          <pc:docMk/>
          <pc:sldMk cId="454391513" sldId="290"/>
        </pc:sldMkLst>
      </pc:sldChg>
      <pc:sldChg chg="modSp del">
        <pc:chgData name="Occhipinti, Annalisa" userId="a66fcd2b-4181-400a-8ca1-7fdb013d8d8c" providerId="ADAL" clId="{2DAC4841-747B-4D97-8F5B-12D273A49A19}" dt="2021-01-25T19:16:56.007" v="902" actId="2696"/>
        <pc:sldMkLst>
          <pc:docMk/>
          <pc:sldMk cId="2153337452" sldId="290"/>
        </pc:sldMkLst>
        <pc:picChg chg="mod">
          <ac:chgData name="Occhipinti, Annalisa" userId="a66fcd2b-4181-400a-8ca1-7fdb013d8d8c" providerId="ADAL" clId="{2DAC4841-747B-4D97-8F5B-12D273A49A19}" dt="2021-01-25T17:09:47.540" v="513" actId="1076"/>
          <ac:picMkLst>
            <pc:docMk/>
            <pc:sldMk cId="2153337452" sldId="290"/>
            <ac:picMk id="6" creationId="{00000000-0000-0000-0000-000000000000}"/>
          </ac:picMkLst>
        </pc:picChg>
      </pc:sldChg>
      <pc:sldChg chg="del">
        <pc:chgData name="Occhipinti, Annalisa" userId="a66fcd2b-4181-400a-8ca1-7fdb013d8d8c" providerId="ADAL" clId="{2DAC4841-747B-4D97-8F5B-12D273A49A19}" dt="2021-01-25T19:16:56.014" v="903" actId="2696"/>
        <pc:sldMkLst>
          <pc:docMk/>
          <pc:sldMk cId="95723516" sldId="291"/>
        </pc:sldMkLst>
      </pc:sldChg>
      <pc:sldChg chg="add">
        <pc:chgData name="Occhipinti, Annalisa" userId="a66fcd2b-4181-400a-8ca1-7fdb013d8d8c" providerId="ADAL" clId="{2DAC4841-747B-4D97-8F5B-12D273A49A19}" dt="2021-01-25T19:17:01.146" v="904"/>
        <pc:sldMkLst>
          <pc:docMk/>
          <pc:sldMk cId="1658473877" sldId="291"/>
        </pc:sldMkLst>
      </pc:sldChg>
      <pc:sldChg chg="del">
        <pc:chgData name="Occhipinti, Annalisa" userId="a66fcd2b-4181-400a-8ca1-7fdb013d8d8c" providerId="ADAL" clId="{2DAC4841-747B-4D97-8F5B-12D273A49A19}" dt="2021-01-25T16:53:39.250" v="191" actId="2696"/>
        <pc:sldMkLst>
          <pc:docMk/>
          <pc:sldMk cId="1695662293" sldId="292"/>
        </pc:sldMkLst>
      </pc:sldChg>
      <pc:sldChg chg="del">
        <pc:chgData name="Occhipinti, Annalisa" userId="a66fcd2b-4181-400a-8ca1-7fdb013d8d8c" providerId="ADAL" clId="{2DAC4841-747B-4D97-8F5B-12D273A49A19}" dt="2021-01-25T16:53:45.438" v="193" actId="2696"/>
        <pc:sldMkLst>
          <pc:docMk/>
          <pc:sldMk cId="2651622627" sldId="293"/>
        </pc:sldMkLst>
      </pc:sldChg>
      <pc:sldChg chg="modTransition">
        <pc:chgData name="Occhipinti, Annalisa" userId="a66fcd2b-4181-400a-8ca1-7fdb013d8d8c" providerId="ADAL" clId="{2DAC4841-747B-4D97-8F5B-12D273A49A19}" dt="2021-01-25T17:07:05.473" v="507"/>
        <pc:sldMkLst>
          <pc:docMk/>
          <pc:sldMk cId="2060409268" sldId="294"/>
        </pc:sldMkLst>
      </pc:sldChg>
      <pc:sldChg chg="add del">
        <pc:chgData name="Occhipinti, Annalisa" userId="a66fcd2b-4181-400a-8ca1-7fdb013d8d8c" providerId="ADAL" clId="{2DAC4841-747B-4D97-8F5B-12D273A49A19}" dt="2021-01-25T16:59:45.911" v="421" actId="2696"/>
        <pc:sldMkLst>
          <pc:docMk/>
          <pc:sldMk cId="1104934301" sldId="295"/>
        </pc:sldMkLst>
      </pc:sldChg>
      <pc:sldChg chg="del">
        <pc:chgData name="Occhipinti, Annalisa" userId="a66fcd2b-4181-400a-8ca1-7fdb013d8d8c" providerId="ADAL" clId="{2DAC4841-747B-4D97-8F5B-12D273A49A19}" dt="2021-01-25T16:57:27.937" v="244" actId="2696"/>
        <pc:sldMkLst>
          <pc:docMk/>
          <pc:sldMk cId="3090772239" sldId="295"/>
        </pc:sldMkLst>
      </pc:sldChg>
      <pc:sldChg chg="add modTransition">
        <pc:chgData name="Occhipinti, Annalisa" userId="a66fcd2b-4181-400a-8ca1-7fdb013d8d8c" providerId="ADAL" clId="{2DAC4841-747B-4D97-8F5B-12D273A49A19}" dt="2021-01-25T17:00:11.940" v="435"/>
        <pc:sldMkLst>
          <pc:docMk/>
          <pc:sldMk cId="3983071126" sldId="295"/>
        </pc:sldMkLst>
      </pc:sldChg>
      <pc:sldChg chg="del">
        <pc:chgData name="Occhipinti, Annalisa" userId="a66fcd2b-4181-400a-8ca1-7fdb013d8d8c" providerId="ADAL" clId="{2DAC4841-747B-4D97-8F5B-12D273A49A19}" dt="2021-01-25T16:30:36.709" v="0" actId="2696"/>
        <pc:sldMkLst>
          <pc:docMk/>
          <pc:sldMk cId="576617753" sldId="296"/>
        </pc:sldMkLst>
      </pc:sldChg>
      <pc:sldChg chg="delSp modSp">
        <pc:chgData name="Occhipinti, Annalisa" userId="a66fcd2b-4181-400a-8ca1-7fdb013d8d8c" providerId="ADAL" clId="{2DAC4841-747B-4D97-8F5B-12D273A49A19}" dt="2021-01-25T19:17:21.931" v="921" actId="27636"/>
        <pc:sldMkLst>
          <pc:docMk/>
          <pc:sldMk cId="3046028733" sldId="298"/>
        </pc:sldMkLst>
        <pc:spChg chg="mod">
          <ac:chgData name="Occhipinti, Annalisa" userId="a66fcd2b-4181-400a-8ca1-7fdb013d8d8c" providerId="ADAL" clId="{2DAC4841-747B-4D97-8F5B-12D273A49A19}" dt="2021-01-25T19:17:21.931" v="921" actId="27636"/>
          <ac:spMkLst>
            <pc:docMk/>
            <pc:sldMk cId="3046028733" sldId="298"/>
            <ac:spMk id="4" creationId="{00000000-0000-0000-0000-000000000000}"/>
          </ac:spMkLst>
        </pc:spChg>
        <pc:spChg chg="mod">
          <ac:chgData name="Occhipinti, Annalisa" userId="a66fcd2b-4181-400a-8ca1-7fdb013d8d8c" providerId="ADAL" clId="{2DAC4841-747B-4D97-8F5B-12D273A49A19}" dt="2021-01-25T17:23:30.176" v="878" actId="20577"/>
          <ac:spMkLst>
            <pc:docMk/>
            <pc:sldMk cId="3046028733" sldId="298"/>
            <ac:spMk id="7" creationId="{00000000-0000-0000-0000-000000000000}"/>
          </ac:spMkLst>
        </pc:spChg>
        <pc:spChg chg="del">
          <ac:chgData name="Occhipinti, Annalisa" userId="a66fcd2b-4181-400a-8ca1-7fdb013d8d8c" providerId="ADAL" clId="{2DAC4841-747B-4D97-8F5B-12D273A49A19}" dt="2021-01-25T17:06:38.356" v="505" actId="478"/>
          <ac:spMkLst>
            <pc:docMk/>
            <pc:sldMk cId="3046028733" sldId="298"/>
            <ac:spMk id="8" creationId="{00000000-0000-0000-0000-000000000000}"/>
          </ac:spMkLst>
        </pc:spChg>
      </pc:sldChg>
      <pc:sldChg chg="modTransition">
        <pc:chgData name="Occhipinti, Annalisa" userId="a66fcd2b-4181-400a-8ca1-7fdb013d8d8c" providerId="ADAL" clId="{2DAC4841-747B-4D97-8F5B-12D273A49A19}" dt="2021-01-25T17:06:42.462" v="506"/>
        <pc:sldMkLst>
          <pc:docMk/>
          <pc:sldMk cId="3347016901" sldId="299"/>
        </pc:sldMkLst>
      </pc:sldChg>
      <pc:sldChg chg="del">
        <pc:chgData name="Occhipinti, Annalisa" userId="a66fcd2b-4181-400a-8ca1-7fdb013d8d8c" providerId="ADAL" clId="{2DAC4841-747B-4D97-8F5B-12D273A49A19}" dt="2021-01-25T16:31:15.813" v="15" actId="2696"/>
        <pc:sldMkLst>
          <pc:docMk/>
          <pc:sldMk cId="1526592798" sldId="300"/>
        </pc:sldMkLst>
      </pc:sldChg>
      <pc:sldChg chg="modSp modTransition">
        <pc:chgData name="Occhipinti, Annalisa" userId="a66fcd2b-4181-400a-8ca1-7fdb013d8d8c" providerId="ADAL" clId="{2DAC4841-747B-4D97-8F5B-12D273A49A19}" dt="2021-01-25T17:23:18.079" v="874"/>
        <pc:sldMkLst>
          <pc:docMk/>
          <pc:sldMk cId="2582071854" sldId="301"/>
        </pc:sldMkLst>
        <pc:spChg chg="mod">
          <ac:chgData name="Occhipinti, Annalisa" userId="a66fcd2b-4181-400a-8ca1-7fdb013d8d8c" providerId="ADAL" clId="{2DAC4841-747B-4D97-8F5B-12D273A49A19}" dt="2021-01-25T16:52:38.094" v="186" actId="20577"/>
          <ac:spMkLst>
            <pc:docMk/>
            <pc:sldMk cId="2582071854" sldId="301"/>
            <ac:spMk id="4" creationId="{00000000-0000-0000-0000-000000000000}"/>
          </ac:spMkLst>
        </pc:spChg>
      </pc:sldChg>
      <pc:sldChg chg="modSp add modTransition">
        <pc:chgData name="Occhipinti, Annalisa" userId="a66fcd2b-4181-400a-8ca1-7fdb013d8d8c" providerId="ADAL" clId="{2DAC4841-747B-4D97-8F5B-12D273A49A19}" dt="2021-01-25T19:17:09.884" v="905"/>
        <pc:sldMkLst>
          <pc:docMk/>
          <pc:sldMk cId="213917724" sldId="414"/>
        </pc:sldMkLst>
        <pc:spChg chg="mod">
          <ac:chgData name="Occhipinti, Annalisa" userId="a66fcd2b-4181-400a-8ca1-7fdb013d8d8c" providerId="ADAL" clId="{2DAC4841-747B-4D97-8F5B-12D273A49A19}" dt="2021-01-25T16:54:29.039" v="235" actId="20577"/>
          <ac:spMkLst>
            <pc:docMk/>
            <pc:sldMk cId="213917724" sldId="414"/>
            <ac:spMk id="61443" creationId="{00000000-0000-0000-0000-000000000000}"/>
          </ac:spMkLst>
        </pc:spChg>
      </pc:sldChg>
      <pc:sldChg chg="add modTransition">
        <pc:chgData name="Occhipinti, Annalisa" userId="a66fcd2b-4181-400a-8ca1-7fdb013d8d8c" providerId="ADAL" clId="{2DAC4841-747B-4D97-8F5B-12D273A49A19}" dt="2021-01-25T19:17:09.884" v="905"/>
        <pc:sldMkLst>
          <pc:docMk/>
          <pc:sldMk cId="2139787035" sldId="446"/>
        </pc:sldMkLst>
      </pc:sldChg>
      <pc:sldChg chg="modSp add del">
        <pc:chgData name="Occhipinti, Annalisa" userId="a66fcd2b-4181-400a-8ca1-7fdb013d8d8c" providerId="ADAL" clId="{2DAC4841-747B-4D97-8F5B-12D273A49A19}" dt="2021-01-25T16:32:38.710" v="56"/>
        <pc:sldMkLst>
          <pc:docMk/>
          <pc:sldMk cId="4030037675" sldId="476"/>
        </pc:sldMkLst>
        <pc:spChg chg="mod">
          <ac:chgData name="Occhipinti, Annalisa" userId="a66fcd2b-4181-400a-8ca1-7fdb013d8d8c" providerId="ADAL" clId="{2DAC4841-747B-4D97-8F5B-12D273A49A19}" dt="2021-01-25T16:32:38.710" v="56"/>
          <ac:spMkLst>
            <pc:docMk/>
            <pc:sldMk cId="4030037675" sldId="476"/>
            <ac:spMk id="7" creationId="{AD96D5AD-0473-44C3-8DAE-4DBF6B662E9F}"/>
          </ac:spMkLst>
        </pc:spChg>
      </pc:sldChg>
      <pc:sldChg chg="addSp delSp modSp add del">
        <pc:chgData name="Occhipinti, Annalisa" userId="a66fcd2b-4181-400a-8ca1-7fdb013d8d8c" providerId="ADAL" clId="{2DAC4841-747B-4D97-8F5B-12D273A49A19}" dt="2021-01-25T19:22:26.944" v="990" actId="478"/>
        <pc:sldMkLst>
          <pc:docMk/>
          <pc:sldMk cId="1927792250" sldId="477"/>
        </pc:sldMkLst>
        <pc:grpChg chg="del mod">
          <ac:chgData name="Occhipinti, Annalisa" userId="a66fcd2b-4181-400a-8ca1-7fdb013d8d8c" providerId="ADAL" clId="{2DAC4841-747B-4D97-8F5B-12D273A49A19}" dt="2021-01-25T16:38:24.015" v="69"/>
          <ac:grpSpMkLst>
            <pc:docMk/>
            <pc:sldMk cId="1927792250" sldId="477"/>
            <ac:grpSpMk id="9" creationId="{FB3705BD-44A9-44B9-97AD-DA1139D5A95F}"/>
          </ac:grpSpMkLst>
        </pc:grpChg>
        <pc:grpChg chg="del mod">
          <ac:chgData name="Occhipinti, Annalisa" userId="a66fcd2b-4181-400a-8ca1-7fdb013d8d8c" providerId="ADAL" clId="{2DAC4841-747B-4D97-8F5B-12D273A49A19}" dt="2021-01-25T19:22:26.944" v="990" actId="478"/>
          <ac:grpSpMkLst>
            <pc:docMk/>
            <pc:sldMk cId="1927792250" sldId="477"/>
            <ac:grpSpMk id="12" creationId="{0360638F-BE95-4483-B825-2DBBD93B8F75}"/>
          </ac:grpSpMkLst>
        </pc:grpChg>
        <pc:inkChg chg="add mod">
          <ac:chgData name="Occhipinti, Annalisa" userId="a66fcd2b-4181-400a-8ca1-7fdb013d8d8c" providerId="ADAL" clId="{2DAC4841-747B-4D97-8F5B-12D273A49A19}" dt="2021-01-25T16:38:24.015" v="69"/>
          <ac:inkMkLst>
            <pc:docMk/>
            <pc:sldMk cId="1927792250" sldId="477"/>
            <ac:inkMk id="2" creationId="{66E4597E-42FB-416D-9E6C-2A6803FA0B98}"/>
          </ac:inkMkLst>
        </pc:inkChg>
        <pc:inkChg chg="add mod">
          <ac:chgData name="Occhipinti, Annalisa" userId="a66fcd2b-4181-400a-8ca1-7fdb013d8d8c" providerId="ADAL" clId="{2DAC4841-747B-4D97-8F5B-12D273A49A19}" dt="2021-01-25T16:38:24.015" v="69"/>
          <ac:inkMkLst>
            <pc:docMk/>
            <pc:sldMk cId="1927792250" sldId="477"/>
            <ac:inkMk id="3" creationId="{C7DECE01-35BB-4479-801B-8A94FB114344}"/>
          </ac:inkMkLst>
        </pc:inkChg>
        <pc:inkChg chg="add mod">
          <ac:chgData name="Occhipinti, Annalisa" userId="a66fcd2b-4181-400a-8ca1-7fdb013d8d8c" providerId="ADAL" clId="{2DAC4841-747B-4D97-8F5B-12D273A49A19}" dt="2021-01-25T16:38:24.015" v="69"/>
          <ac:inkMkLst>
            <pc:docMk/>
            <pc:sldMk cId="1927792250" sldId="477"/>
            <ac:inkMk id="4" creationId="{6223F6E8-8E0D-4947-B6F5-5522C61EC105}"/>
          </ac:inkMkLst>
        </pc:inkChg>
        <pc:inkChg chg="add mod">
          <ac:chgData name="Occhipinti, Annalisa" userId="a66fcd2b-4181-400a-8ca1-7fdb013d8d8c" providerId="ADAL" clId="{2DAC4841-747B-4D97-8F5B-12D273A49A19}" dt="2021-01-25T16:38:24.015" v="69"/>
          <ac:inkMkLst>
            <pc:docMk/>
            <pc:sldMk cId="1927792250" sldId="477"/>
            <ac:inkMk id="5" creationId="{981F877A-5F2C-46DF-BCF8-C3CFE4C38CAC}"/>
          </ac:inkMkLst>
        </pc:inkChg>
        <pc:inkChg chg="add mod">
          <ac:chgData name="Occhipinti, Annalisa" userId="a66fcd2b-4181-400a-8ca1-7fdb013d8d8c" providerId="ADAL" clId="{2DAC4841-747B-4D97-8F5B-12D273A49A19}" dt="2021-01-25T16:38:24.015" v="69"/>
          <ac:inkMkLst>
            <pc:docMk/>
            <pc:sldMk cId="1927792250" sldId="477"/>
            <ac:inkMk id="6" creationId="{925B4177-2087-4E4A-A7B5-F7216BA761EE}"/>
          </ac:inkMkLst>
        </pc:inkChg>
        <pc:inkChg chg="add mod">
          <ac:chgData name="Occhipinti, Annalisa" userId="a66fcd2b-4181-400a-8ca1-7fdb013d8d8c" providerId="ADAL" clId="{2DAC4841-747B-4D97-8F5B-12D273A49A19}" dt="2021-01-25T16:38:24.015" v="69"/>
          <ac:inkMkLst>
            <pc:docMk/>
            <pc:sldMk cId="1927792250" sldId="477"/>
            <ac:inkMk id="7" creationId="{5076D527-BFAA-4E23-B7BB-A19084582B34}"/>
          </ac:inkMkLst>
        </pc:inkChg>
        <pc:inkChg chg="add mod">
          <ac:chgData name="Occhipinti, Annalisa" userId="a66fcd2b-4181-400a-8ca1-7fdb013d8d8c" providerId="ADAL" clId="{2DAC4841-747B-4D97-8F5B-12D273A49A19}" dt="2021-01-25T16:38:24.015" v="69"/>
          <ac:inkMkLst>
            <pc:docMk/>
            <pc:sldMk cId="1927792250" sldId="477"/>
            <ac:inkMk id="8" creationId="{9095C12F-443A-4614-9BB6-C8AE8C4A37A0}"/>
          </ac:inkMkLst>
        </pc:inkChg>
        <pc:inkChg chg="add mod">
          <ac:chgData name="Occhipinti, Annalisa" userId="a66fcd2b-4181-400a-8ca1-7fdb013d8d8c" providerId="ADAL" clId="{2DAC4841-747B-4D97-8F5B-12D273A49A19}" dt="2021-01-25T16:38:24.015" v="69"/>
          <ac:inkMkLst>
            <pc:docMk/>
            <pc:sldMk cId="1927792250" sldId="477"/>
            <ac:inkMk id="10" creationId="{6427E429-8C75-427D-95AC-51AAFD134B94}"/>
          </ac:inkMkLst>
        </pc:inkChg>
        <pc:inkChg chg="add mod">
          <ac:chgData name="Occhipinti, Annalisa" userId="a66fcd2b-4181-400a-8ca1-7fdb013d8d8c" providerId="ADAL" clId="{2DAC4841-747B-4D97-8F5B-12D273A49A19}" dt="2021-01-25T16:38:24.015" v="69"/>
          <ac:inkMkLst>
            <pc:docMk/>
            <pc:sldMk cId="1927792250" sldId="477"/>
            <ac:inkMk id="11" creationId="{8C1EE66D-528A-47ED-9DC3-466E7A6292CA}"/>
          </ac:inkMkLst>
        </pc:inkChg>
      </pc:sldChg>
      <pc:sldChg chg="add del">
        <pc:chgData name="Occhipinti, Annalisa" userId="a66fcd2b-4181-400a-8ca1-7fdb013d8d8c" providerId="ADAL" clId="{2DAC4841-747B-4D97-8F5B-12D273A49A19}" dt="2021-01-25T16:33:08.103" v="58"/>
        <pc:sldMkLst>
          <pc:docMk/>
          <pc:sldMk cId="524637553" sldId="478"/>
        </pc:sldMkLst>
      </pc:sldChg>
      <pc:sldChg chg="add del">
        <pc:chgData name="Occhipinti, Annalisa" userId="a66fcd2b-4181-400a-8ca1-7fdb013d8d8c" providerId="ADAL" clId="{2DAC4841-747B-4D97-8F5B-12D273A49A19}" dt="2021-01-25T16:33:08.103" v="58"/>
        <pc:sldMkLst>
          <pc:docMk/>
          <pc:sldMk cId="3420178666" sldId="479"/>
        </pc:sldMkLst>
      </pc:sldChg>
      <pc:sldChg chg="add del">
        <pc:chgData name="Occhipinti, Annalisa" userId="a66fcd2b-4181-400a-8ca1-7fdb013d8d8c" providerId="ADAL" clId="{2DAC4841-747B-4D97-8F5B-12D273A49A19}" dt="2021-01-25T16:33:08.103" v="58"/>
        <pc:sldMkLst>
          <pc:docMk/>
          <pc:sldMk cId="70054342" sldId="480"/>
        </pc:sldMkLst>
      </pc:sldChg>
      <pc:sldChg chg="add del">
        <pc:chgData name="Occhipinti, Annalisa" userId="a66fcd2b-4181-400a-8ca1-7fdb013d8d8c" providerId="ADAL" clId="{2DAC4841-747B-4D97-8F5B-12D273A49A19}" dt="2021-01-25T16:33:08.103" v="58"/>
        <pc:sldMkLst>
          <pc:docMk/>
          <pc:sldMk cId="3592132126" sldId="481"/>
        </pc:sldMkLst>
      </pc:sldChg>
      <pc:sldChg chg="modSp add del">
        <pc:chgData name="Occhipinti, Annalisa" userId="a66fcd2b-4181-400a-8ca1-7fdb013d8d8c" providerId="ADAL" clId="{2DAC4841-747B-4D97-8F5B-12D273A49A19}" dt="2021-01-25T17:03:50.883" v="475" actId="2696"/>
        <pc:sldMkLst>
          <pc:docMk/>
          <pc:sldMk cId="484022284" sldId="483"/>
        </pc:sldMkLst>
        <pc:spChg chg="mod">
          <ac:chgData name="Occhipinti, Annalisa" userId="a66fcd2b-4181-400a-8ca1-7fdb013d8d8c" providerId="ADAL" clId="{2DAC4841-747B-4D97-8F5B-12D273A49A19}" dt="2021-01-25T16:53:09.557" v="190" actId="20577"/>
          <ac:spMkLst>
            <pc:docMk/>
            <pc:sldMk cId="484022284" sldId="483"/>
            <ac:spMk id="4" creationId="{00000000-0000-0000-0000-000000000000}"/>
          </ac:spMkLst>
        </pc:spChg>
      </pc:sldChg>
      <pc:sldChg chg="add">
        <pc:chgData name="Occhipinti, Annalisa" userId="a66fcd2b-4181-400a-8ca1-7fdb013d8d8c" providerId="ADAL" clId="{2DAC4841-747B-4D97-8F5B-12D273A49A19}" dt="2021-01-25T17:03:56.864" v="476"/>
        <pc:sldMkLst>
          <pc:docMk/>
          <pc:sldMk cId="2931139842" sldId="483"/>
        </pc:sldMkLst>
      </pc:sldChg>
      <pc:sldChg chg="add del">
        <pc:chgData name="Occhipinti, Annalisa" userId="a66fcd2b-4181-400a-8ca1-7fdb013d8d8c" providerId="ADAL" clId="{2DAC4841-747B-4D97-8F5B-12D273A49A19}" dt="2021-01-25T16:58:29.342" v="325"/>
        <pc:sldMkLst>
          <pc:docMk/>
          <pc:sldMk cId="2453579843" sldId="499"/>
        </pc:sldMkLst>
      </pc:sldChg>
      <pc:sldChg chg="modSp">
        <pc:chgData name="Occhipinti, Annalisa" userId="a66fcd2b-4181-400a-8ca1-7fdb013d8d8c" providerId="ADAL" clId="{2DAC4841-747B-4D97-8F5B-12D273A49A19}" dt="2021-01-27T11:56:43.284" v="1579" actId="20577"/>
        <pc:sldMkLst>
          <pc:docMk/>
          <pc:sldMk cId="2808369181" sldId="499"/>
        </pc:sldMkLst>
        <pc:spChg chg="mod">
          <ac:chgData name="Occhipinti, Annalisa" userId="a66fcd2b-4181-400a-8ca1-7fdb013d8d8c" providerId="ADAL" clId="{2DAC4841-747B-4D97-8F5B-12D273A49A19}" dt="2021-01-27T11:56:43.284" v="1579" actId="20577"/>
          <ac:spMkLst>
            <pc:docMk/>
            <pc:sldMk cId="2808369181" sldId="499"/>
            <ac:spMk id="2" creationId="{00000000-0000-0000-0000-000000000000}"/>
          </ac:spMkLst>
        </pc:spChg>
      </pc:sldChg>
      <pc:sldChg chg="addSp modSp add del">
        <pc:chgData name="Occhipinti, Annalisa" userId="a66fcd2b-4181-400a-8ca1-7fdb013d8d8c" providerId="ADAL" clId="{2DAC4841-747B-4D97-8F5B-12D273A49A19}" dt="2021-01-25T16:58:24.428" v="323" actId="2696"/>
        <pc:sldMkLst>
          <pc:docMk/>
          <pc:sldMk cId="4132349237" sldId="499"/>
        </pc:sldMkLst>
        <pc:spChg chg="mod">
          <ac:chgData name="Occhipinti, Annalisa" userId="a66fcd2b-4181-400a-8ca1-7fdb013d8d8c" providerId="ADAL" clId="{2DAC4841-747B-4D97-8F5B-12D273A49A19}" dt="2021-01-25T16:31:41.940" v="49" actId="27636"/>
          <ac:spMkLst>
            <pc:docMk/>
            <pc:sldMk cId="4132349237" sldId="499"/>
            <ac:spMk id="2" creationId="{00000000-0000-0000-0000-000000000000}"/>
          </ac:spMkLst>
        </pc:spChg>
        <pc:spChg chg="add mod">
          <ac:chgData name="Occhipinti, Annalisa" userId="a66fcd2b-4181-400a-8ca1-7fdb013d8d8c" providerId="ADAL" clId="{2DAC4841-747B-4D97-8F5B-12D273A49A19}" dt="2021-01-25T16:31:05.412" v="11" actId="20577"/>
          <ac:spMkLst>
            <pc:docMk/>
            <pc:sldMk cId="4132349237" sldId="499"/>
            <ac:spMk id="7" creationId="{109C3450-0D55-4086-819F-97A53C24A822}"/>
          </ac:spMkLst>
        </pc:spChg>
        <pc:spChg chg="add mod">
          <ac:chgData name="Occhipinti, Annalisa" userId="a66fcd2b-4181-400a-8ca1-7fdb013d8d8c" providerId="ADAL" clId="{2DAC4841-747B-4D97-8F5B-12D273A49A19}" dt="2021-01-25T16:31:13.714" v="14" actId="14100"/>
          <ac:spMkLst>
            <pc:docMk/>
            <pc:sldMk cId="4132349237" sldId="499"/>
            <ac:spMk id="8" creationId="{C4AE05C9-B537-4CE7-B3EE-082322ADE2E5}"/>
          </ac:spMkLst>
        </pc:spChg>
      </pc:sldChg>
      <pc:sldChg chg="modSp add del">
        <pc:chgData name="Occhipinti, Annalisa" userId="a66fcd2b-4181-400a-8ca1-7fdb013d8d8c" providerId="ADAL" clId="{2DAC4841-747B-4D97-8F5B-12D273A49A19}" dt="2021-01-25T16:58:24.425" v="322" actId="2696"/>
        <pc:sldMkLst>
          <pc:docMk/>
          <pc:sldMk cId="1602459583" sldId="500"/>
        </pc:sldMkLst>
        <pc:spChg chg="mod">
          <ac:chgData name="Occhipinti, Annalisa" userId="a66fcd2b-4181-400a-8ca1-7fdb013d8d8c" providerId="ADAL" clId="{2DAC4841-747B-4D97-8F5B-12D273A49A19}" dt="2021-01-25T16:32:21.048" v="52" actId="6549"/>
          <ac:spMkLst>
            <pc:docMk/>
            <pc:sldMk cId="1602459583" sldId="500"/>
            <ac:spMk id="2" creationId="{00000000-0000-0000-0000-000000000000}"/>
          </ac:spMkLst>
        </pc:spChg>
      </pc:sldChg>
      <pc:sldChg chg="add del">
        <pc:chgData name="Occhipinti, Annalisa" userId="a66fcd2b-4181-400a-8ca1-7fdb013d8d8c" providerId="ADAL" clId="{2DAC4841-747B-4D97-8F5B-12D273A49A19}" dt="2021-01-25T16:58:29.342" v="325"/>
        <pc:sldMkLst>
          <pc:docMk/>
          <pc:sldMk cId="2239459157" sldId="500"/>
        </pc:sldMkLst>
      </pc:sldChg>
      <pc:sldChg chg="addSp modSp add">
        <pc:chgData name="Occhipinti, Annalisa" userId="a66fcd2b-4181-400a-8ca1-7fdb013d8d8c" providerId="ADAL" clId="{2DAC4841-747B-4D97-8F5B-12D273A49A19}" dt="2021-01-25T16:44:51.561" v="82" actId="1076"/>
        <pc:sldMkLst>
          <pc:docMk/>
          <pc:sldMk cId="3872715227" sldId="501"/>
        </pc:sldMkLst>
        <pc:spChg chg="mod">
          <ac:chgData name="Occhipinti, Annalisa" userId="a66fcd2b-4181-400a-8ca1-7fdb013d8d8c" providerId="ADAL" clId="{2DAC4841-747B-4D97-8F5B-12D273A49A19}" dt="2021-01-25T16:44:46.045" v="79" actId="20577"/>
          <ac:spMkLst>
            <pc:docMk/>
            <pc:sldMk cId="3872715227" sldId="501"/>
            <ac:spMk id="4" creationId="{A0A9441A-5D5D-459C-A811-EDB9127AD52E}"/>
          </ac:spMkLst>
        </pc:spChg>
        <pc:picChg chg="add mod">
          <ac:chgData name="Occhipinti, Annalisa" userId="a66fcd2b-4181-400a-8ca1-7fdb013d8d8c" providerId="ADAL" clId="{2DAC4841-747B-4D97-8F5B-12D273A49A19}" dt="2021-01-25T16:44:51.561" v="82" actId="1076"/>
          <ac:picMkLst>
            <pc:docMk/>
            <pc:sldMk cId="3872715227" sldId="501"/>
            <ac:picMk id="6" creationId="{FC85EBF5-4549-45D8-8D9B-EA68DB8E8684}"/>
          </ac:picMkLst>
        </pc:picChg>
      </pc:sldChg>
      <pc:sldChg chg="addSp modSp add">
        <pc:chgData name="Occhipinti, Annalisa" userId="a66fcd2b-4181-400a-8ca1-7fdb013d8d8c" providerId="ADAL" clId="{2DAC4841-747B-4D97-8F5B-12D273A49A19}" dt="2021-01-25T16:46:41.129" v="105" actId="1076"/>
        <pc:sldMkLst>
          <pc:docMk/>
          <pc:sldMk cId="2740865040" sldId="502"/>
        </pc:sldMkLst>
        <pc:spChg chg="mod">
          <ac:chgData name="Occhipinti, Annalisa" userId="a66fcd2b-4181-400a-8ca1-7fdb013d8d8c" providerId="ADAL" clId="{2DAC4841-747B-4D97-8F5B-12D273A49A19}" dt="2021-01-25T16:46:24.083" v="100" actId="20577"/>
          <ac:spMkLst>
            <pc:docMk/>
            <pc:sldMk cId="2740865040" sldId="502"/>
            <ac:spMk id="4" creationId="{D18E1DE0-E05C-4585-811E-8607F80B9AD8}"/>
          </ac:spMkLst>
        </pc:spChg>
        <pc:picChg chg="add mod">
          <ac:chgData name="Occhipinti, Annalisa" userId="a66fcd2b-4181-400a-8ca1-7fdb013d8d8c" providerId="ADAL" clId="{2DAC4841-747B-4D97-8F5B-12D273A49A19}" dt="2021-01-25T16:46:41.129" v="105" actId="1076"/>
          <ac:picMkLst>
            <pc:docMk/>
            <pc:sldMk cId="2740865040" sldId="502"/>
            <ac:picMk id="6" creationId="{BDD164F0-5697-49F7-81DE-30B5F2AD5A4E}"/>
          </ac:picMkLst>
        </pc:picChg>
      </pc:sldChg>
      <pc:sldChg chg="modSp add del">
        <pc:chgData name="Occhipinti, Annalisa" userId="a66fcd2b-4181-400a-8ca1-7fdb013d8d8c" providerId="ADAL" clId="{2DAC4841-747B-4D97-8F5B-12D273A49A19}" dt="2021-01-25T17:01:13.859" v="437" actId="2696"/>
        <pc:sldMkLst>
          <pc:docMk/>
          <pc:sldMk cId="877126528" sldId="503"/>
        </pc:sldMkLst>
        <pc:spChg chg="mod">
          <ac:chgData name="Occhipinti, Annalisa" userId="a66fcd2b-4181-400a-8ca1-7fdb013d8d8c" providerId="ADAL" clId="{2DAC4841-747B-4D97-8F5B-12D273A49A19}" dt="2021-01-25T16:58:12.705" v="320" actId="20577"/>
          <ac:spMkLst>
            <pc:docMk/>
            <pc:sldMk cId="877126528" sldId="503"/>
            <ac:spMk id="2" creationId="{7BBBB7B9-272A-4D71-A6E6-1B1209F0287C}"/>
          </ac:spMkLst>
        </pc:spChg>
      </pc:sldChg>
      <pc:sldChg chg="addSp modSp add ord">
        <pc:chgData name="Occhipinti, Annalisa" userId="a66fcd2b-4181-400a-8ca1-7fdb013d8d8c" providerId="ADAL" clId="{2DAC4841-747B-4D97-8F5B-12D273A49A19}" dt="2021-01-27T09:31:21.073" v="1209" actId="113"/>
        <pc:sldMkLst>
          <pc:docMk/>
          <pc:sldMk cId="2468757288" sldId="503"/>
        </pc:sldMkLst>
        <pc:spChg chg="mod">
          <ac:chgData name="Occhipinti, Annalisa" userId="a66fcd2b-4181-400a-8ca1-7fdb013d8d8c" providerId="ADAL" clId="{2DAC4841-747B-4D97-8F5B-12D273A49A19}" dt="2021-01-25T17:14:32.819" v="758" actId="20577"/>
          <ac:spMkLst>
            <pc:docMk/>
            <pc:sldMk cId="2468757288" sldId="503"/>
            <ac:spMk id="2" creationId="{BB97C66C-C6DF-4C46-8BD2-556D3446FF0C}"/>
          </ac:spMkLst>
        </pc:spChg>
        <pc:spChg chg="mod">
          <ac:chgData name="Occhipinti, Annalisa" userId="a66fcd2b-4181-400a-8ca1-7fdb013d8d8c" providerId="ADAL" clId="{2DAC4841-747B-4D97-8F5B-12D273A49A19}" dt="2021-01-27T09:31:21.073" v="1209" actId="113"/>
          <ac:spMkLst>
            <pc:docMk/>
            <pc:sldMk cId="2468757288" sldId="503"/>
            <ac:spMk id="4" creationId="{068E0EC3-3B9B-476E-886B-6A5A8B39692D}"/>
          </ac:spMkLst>
        </pc:spChg>
        <pc:spChg chg="add">
          <ac:chgData name="Occhipinti, Annalisa" userId="a66fcd2b-4181-400a-8ca1-7fdb013d8d8c" providerId="ADAL" clId="{2DAC4841-747B-4D97-8F5B-12D273A49A19}" dt="2021-01-25T17:14:05.573" v="715"/>
          <ac:spMkLst>
            <pc:docMk/>
            <pc:sldMk cId="2468757288" sldId="503"/>
            <ac:spMk id="6" creationId="{DAC05B62-9236-4B2E-91C9-F7DFCB305B07}"/>
          </ac:spMkLst>
        </pc:spChg>
      </pc:sldChg>
      <pc:sldChg chg="modSp add del">
        <pc:chgData name="Occhipinti, Annalisa" userId="a66fcd2b-4181-400a-8ca1-7fdb013d8d8c" providerId="ADAL" clId="{2DAC4841-747B-4D97-8F5B-12D273A49A19}" dt="2021-01-25T17:05:41.756" v="493" actId="2696"/>
        <pc:sldMkLst>
          <pc:docMk/>
          <pc:sldMk cId="2585620496" sldId="503"/>
        </pc:sldMkLst>
        <pc:spChg chg="mod">
          <ac:chgData name="Occhipinti, Annalisa" userId="a66fcd2b-4181-400a-8ca1-7fdb013d8d8c" providerId="ADAL" clId="{2DAC4841-747B-4D97-8F5B-12D273A49A19}" dt="2021-01-25T17:05:39.662" v="492" actId="20577"/>
          <ac:spMkLst>
            <pc:docMk/>
            <pc:sldMk cId="2585620496" sldId="503"/>
            <ac:spMk id="2" creationId="{74396E5D-7056-48C8-B011-253291E88727}"/>
          </ac:spMkLst>
        </pc:spChg>
      </pc:sldChg>
      <pc:sldChg chg="addSp delSp modSp add">
        <pc:chgData name="Occhipinti, Annalisa" userId="a66fcd2b-4181-400a-8ca1-7fdb013d8d8c" providerId="ADAL" clId="{2DAC4841-747B-4D97-8F5B-12D273A49A19}" dt="2021-01-25T17:20:08.406" v="844" actId="20577"/>
        <pc:sldMkLst>
          <pc:docMk/>
          <pc:sldMk cId="1910410848" sldId="504"/>
        </pc:sldMkLst>
        <pc:spChg chg="del">
          <ac:chgData name="Occhipinti, Annalisa" userId="a66fcd2b-4181-400a-8ca1-7fdb013d8d8c" providerId="ADAL" clId="{2DAC4841-747B-4D97-8F5B-12D273A49A19}" dt="2021-01-25T17:19:51.131" v="830" actId="478"/>
          <ac:spMkLst>
            <pc:docMk/>
            <pc:sldMk cId="1910410848" sldId="504"/>
            <ac:spMk id="2" creationId="{04645D0C-6E18-42E4-B7F7-56B4A1E2F58B}"/>
          </ac:spMkLst>
        </pc:spChg>
        <pc:spChg chg="mod">
          <ac:chgData name="Occhipinti, Annalisa" userId="a66fcd2b-4181-400a-8ca1-7fdb013d8d8c" providerId="ADAL" clId="{2DAC4841-747B-4D97-8F5B-12D273A49A19}" dt="2021-01-25T17:20:08.406" v="844" actId="20577"/>
          <ac:spMkLst>
            <pc:docMk/>
            <pc:sldMk cId="1910410848" sldId="504"/>
            <ac:spMk id="4" creationId="{86B1F548-B609-4241-A335-4B0AB9A09813}"/>
          </ac:spMkLst>
        </pc:spChg>
        <pc:spChg chg="add mod">
          <ac:chgData name="Occhipinti, Annalisa" userId="a66fcd2b-4181-400a-8ca1-7fdb013d8d8c" providerId="ADAL" clId="{2DAC4841-747B-4D97-8F5B-12D273A49A19}" dt="2021-01-25T17:20:05.721" v="834" actId="14100"/>
          <ac:spMkLst>
            <pc:docMk/>
            <pc:sldMk cId="1910410848" sldId="504"/>
            <ac:spMk id="8" creationId="{D31883AA-F2A3-457F-8CAA-E8186BD283F2}"/>
          </ac:spMkLst>
        </pc:spChg>
        <pc:picChg chg="add mod">
          <ac:chgData name="Occhipinti, Annalisa" userId="a66fcd2b-4181-400a-8ca1-7fdb013d8d8c" providerId="ADAL" clId="{2DAC4841-747B-4D97-8F5B-12D273A49A19}" dt="2021-01-25T17:18:10.923" v="829" actId="1076"/>
          <ac:picMkLst>
            <pc:docMk/>
            <pc:sldMk cId="1910410848" sldId="504"/>
            <ac:picMk id="6" creationId="{732FA454-DA1C-4040-980A-D850525A46EF}"/>
          </ac:picMkLst>
        </pc:picChg>
        <pc:picChg chg="add del">
          <ac:chgData name="Occhipinti, Annalisa" userId="a66fcd2b-4181-400a-8ca1-7fdb013d8d8c" providerId="ADAL" clId="{2DAC4841-747B-4D97-8F5B-12D273A49A19}" dt="2021-01-25T17:19:52.485" v="832"/>
          <ac:picMkLst>
            <pc:docMk/>
            <pc:sldMk cId="1910410848" sldId="504"/>
            <ac:picMk id="7" creationId="{20A8E57E-5621-4781-B9D8-E1F820152A91}"/>
          </ac:picMkLst>
        </pc:picChg>
      </pc:sldChg>
      <pc:sldChg chg="modSp add ord">
        <pc:chgData name="Occhipinti, Annalisa" userId="a66fcd2b-4181-400a-8ca1-7fdb013d8d8c" providerId="ADAL" clId="{2DAC4841-747B-4D97-8F5B-12D273A49A19}" dt="2021-01-25T19:27:28.854" v="1052"/>
        <pc:sldMkLst>
          <pc:docMk/>
          <pc:sldMk cId="849300637" sldId="505"/>
        </pc:sldMkLst>
        <pc:spChg chg="mod">
          <ac:chgData name="Occhipinti, Annalisa" userId="a66fcd2b-4181-400a-8ca1-7fdb013d8d8c" providerId="ADAL" clId="{2DAC4841-747B-4D97-8F5B-12D273A49A19}" dt="2021-01-25T17:30:13.669" v="896" actId="20577"/>
          <ac:spMkLst>
            <pc:docMk/>
            <pc:sldMk cId="849300637" sldId="505"/>
            <ac:spMk id="2" creationId="{A8ECAF58-B572-4E09-A984-15B21CE7DA22}"/>
          </ac:spMkLst>
        </pc:spChg>
        <pc:spChg chg="mod">
          <ac:chgData name="Occhipinti, Annalisa" userId="a66fcd2b-4181-400a-8ca1-7fdb013d8d8c" providerId="ADAL" clId="{2DAC4841-747B-4D97-8F5B-12D273A49A19}" dt="2021-01-25T17:22:46.933" v="873" actId="20577"/>
          <ac:spMkLst>
            <pc:docMk/>
            <pc:sldMk cId="849300637" sldId="505"/>
            <ac:spMk id="4" creationId="{98CF60C2-4084-421A-9363-905D4CA92A45}"/>
          </ac:spMkLst>
        </pc:spChg>
      </pc:sldChg>
      <pc:sldChg chg="modSp add">
        <pc:chgData name="Occhipinti, Annalisa" userId="a66fcd2b-4181-400a-8ca1-7fdb013d8d8c" providerId="ADAL" clId="{2DAC4841-747B-4D97-8F5B-12D273A49A19}" dt="2021-01-25T19:24:49.642" v="1025" actId="313"/>
        <pc:sldMkLst>
          <pc:docMk/>
          <pc:sldMk cId="1337122528" sldId="506"/>
        </pc:sldMkLst>
        <pc:spChg chg="mod">
          <ac:chgData name="Occhipinti, Annalisa" userId="a66fcd2b-4181-400a-8ca1-7fdb013d8d8c" providerId="ADAL" clId="{2DAC4841-747B-4D97-8F5B-12D273A49A19}" dt="2021-01-25T19:22:52.028" v="1011" actId="20577"/>
          <ac:spMkLst>
            <pc:docMk/>
            <pc:sldMk cId="1337122528" sldId="506"/>
            <ac:spMk id="2" creationId="{99412401-6FA3-45B4-A569-E9DDD69DF915}"/>
          </ac:spMkLst>
        </pc:spChg>
        <pc:spChg chg="mod">
          <ac:chgData name="Occhipinti, Annalisa" userId="a66fcd2b-4181-400a-8ca1-7fdb013d8d8c" providerId="ADAL" clId="{2DAC4841-747B-4D97-8F5B-12D273A49A19}" dt="2021-01-25T19:24:49.642" v="1025" actId="313"/>
          <ac:spMkLst>
            <pc:docMk/>
            <pc:sldMk cId="1337122528" sldId="506"/>
            <ac:spMk id="3" creationId="{CD947B00-1FEA-42E0-BA6F-E8A111655DA2}"/>
          </ac:spMkLst>
        </pc:spChg>
      </pc:sldChg>
      <pc:sldChg chg="addSp delSp modSp add ord">
        <pc:chgData name="Occhipinti, Annalisa" userId="a66fcd2b-4181-400a-8ca1-7fdb013d8d8c" providerId="ADAL" clId="{2DAC4841-747B-4D97-8F5B-12D273A49A19}" dt="2021-01-27T11:52:25.949" v="1575" actId="20577"/>
        <pc:sldMkLst>
          <pc:docMk/>
          <pc:sldMk cId="1226494921" sldId="507"/>
        </pc:sldMkLst>
        <pc:spChg chg="add del mod">
          <ac:chgData name="Occhipinti, Annalisa" userId="a66fcd2b-4181-400a-8ca1-7fdb013d8d8c" providerId="ADAL" clId="{2DAC4841-747B-4D97-8F5B-12D273A49A19}" dt="2021-01-27T11:52:13.055" v="1561" actId="478"/>
          <ac:spMkLst>
            <pc:docMk/>
            <pc:sldMk cId="1226494921" sldId="507"/>
            <ac:spMk id="2" creationId="{8714C9C3-D14B-4638-83CA-42FDDA43FF42}"/>
          </ac:spMkLst>
        </pc:spChg>
        <pc:spChg chg="mod">
          <ac:chgData name="Occhipinti, Annalisa" userId="a66fcd2b-4181-400a-8ca1-7fdb013d8d8c" providerId="ADAL" clId="{2DAC4841-747B-4D97-8F5B-12D273A49A19}" dt="2021-01-27T11:06:32.366" v="1255" actId="20577"/>
          <ac:spMkLst>
            <pc:docMk/>
            <pc:sldMk cId="1226494921" sldId="507"/>
            <ac:spMk id="4" creationId="{825B2695-E38D-4507-B91F-9D45C89F8091}"/>
          </ac:spMkLst>
        </pc:spChg>
        <pc:spChg chg="del mod">
          <ac:chgData name="Occhipinti, Annalisa" userId="a66fcd2b-4181-400a-8ca1-7fdb013d8d8c" providerId="ADAL" clId="{2DAC4841-747B-4D97-8F5B-12D273A49A19}" dt="2021-01-27T11:06:40.653" v="1258" actId="478"/>
          <ac:spMkLst>
            <pc:docMk/>
            <pc:sldMk cId="1226494921" sldId="507"/>
            <ac:spMk id="6" creationId="{D54015C9-386D-4DCA-97BB-BE5AFFB637EA}"/>
          </ac:spMkLst>
        </pc:spChg>
        <pc:spChg chg="add del mod">
          <ac:chgData name="Occhipinti, Annalisa" userId="a66fcd2b-4181-400a-8ca1-7fdb013d8d8c" providerId="ADAL" clId="{2DAC4841-747B-4D97-8F5B-12D273A49A19}" dt="2021-01-27T11:52:25.949" v="1575" actId="20577"/>
          <ac:spMkLst>
            <pc:docMk/>
            <pc:sldMk cId="1226494921" sldId="507"/>
            <ac:spMk id="7" creationId="{26C35C31-BFBF-4A3B-B1AE-EDFC7B6E3310}"/>
          </ac:spMkLst>
        </pc:spChg>
        <pc:spChg chg="add del mod">
          <ac:chgData name="Occhipinti, Annalisa" userId="a66fcd2b-4181-400a-8ca1-7fdb013d8d8c" providerId="ADAL" clId="{2DAC4841-747B-4D97-8F5B-12D273A49A19}" dt="2021-01-27T11:52:10.165" v="1560" actId="478"/>
          <ac:spMkLst>
            <pc:docMk/>
            <pc:sldMk cId="1226494921" sldId="507"/>
            <ac:spMk id="12" creationId="{110C907B-F88B-4B8F-AC27-B2A98E5F6977}"/>
          </ac:spMkLst>
        </pc:spChg>
        <pc:spChg chg="add del mod">
          <ac:chgData name="Occhipinti, Annalisa" userId="a66fcd2b-4181-400a-8ca1-7fdb013d8d8c" providerId="ADAL" clId="{2DAC4841-747B-4D97-8F5B-12D273A49A19}" dt="2021-01-27T11:52:17.412" v="1563" actId="478"/>
          <ac:spMkLst>
            <pc:docMk/>
            <pc:sldMk cId="1226494921" sldId="507"/>
            <ac:spMk id="14" creationId="{16E1CA0B-9FF4-4F0A-9CD3-1A5FB247DB0D}"/>
          </ac:spMkLst>
        </pc:spChg>
        <pc:picChg chg="add del mod">
          <ac:chgData name="Occhipinti, Annalisa" userId="a66fcd2b-4181-400a-8ca1-7fdb013d8d8c" providerId="ADAL" clId="{2DAC4841-747B-4D97-8F5B-12D273A49A19}" dt="2021-01-27T11:06:49.935" v="1262" actId="478"/>
          <ac:picMkLst>
            <pc:docMk/>
            <pc:sldMk cId="1226494921" sldId="507"/>
            <ac:picMk id="8" creationId="{058A8EE9-5436-46E1-AF06-67D3646D9703}"/>
          </ac:picMkLst>
        </pc:picChg>
        <pc:picChg chg="add del mod">
          <ac:chgData name="Occhipinti, Annalisa" userId="a66fcd2b-4181-400a-8ca1-7fdb013d8d8c" providerId="ADAL" clId="{2DAC4841-747B-4D97-8F5B-12D273A49A19}" dt="2021-01-27T11:52:18.077" v="1564" actId="478"/>
          <ac:picMkLst>
            <pc:docMk/>
            <pc:sldMk cId="1226494921" sldId="507"/>
            <ac:picMk id="9" creationId="{6D481B8D-F39E-46A2-A2C5-D34EA0C9E0B3}"/>
          </ac:picMkLst>
        </pc:picChg>
        <pc:picChg chg="add del mod">
          <ac:chgData name="Occhipinti, Annalisa" userId="a66fcd2b-4181-400a-8ca1-7fdb013d8d8c" providerId="ADAL" clId="{2DAC4841-747B-4D97-8F5B-12D273A49A19}" dt="2021-01-27T11:52:15.196" v="1562" actId="478"/>
          <ac:picMkLst>
            <pc:docMk/>
            <pc:sldMk cId="1226494921" sldId="507"/>
            <ac:picMk id="10" creationId="{E6C44EE8-9362-4FC2-BC3B-6F867EDF2731}"/>
          </ac:picMkLst>
        </pc:picChg>
      </pc:sldChg>
      <pc:sldChg chg="add del">
        <pc:chgData name="Occhipinti, Annalisa" userId="a66fcd2b-4181-400a-8ca1-7fdb013d8d8c" providerId="ADAL" clId="{2DAC4841-747B-4D97-8F5B-12D273A49A19}" dt="2021-01-27T11:05:52.793" v="1211"/>
        <pc:sldMkLst>
          <pc:docMk/>
          <pc:sldMk cId="108623149" sldId="508"/>
        </pc:sldMkLst>
      </pc:sldChg>
      <pc:sldChg chg="addSp delSp modSp add">
        <pc:chgData name="Occhipinti, Annalisa" userId="a66fcd2b-4181-400a-8ca1-7fdb013d8d8c" providerId="ADAL" clId="{2DAC4841-747B-4D97-8F5B-12D273A49A19}" dt="2021-01-27T11:10:48.519" v="1550" actId="1076"/>
        <pc:sldMkLst>
          <pc:docMk/>
          <pc:sldMk cId="2293047669" sldId="508"/>
        </pc:sldMkLst>
        <pc:spChg chg="mod">
          <ac:chgData name="Occhipinti, Annalisa" userId="a66fcd2b-4181-400a-8ca1-7fdb013d8d8c" providerId="ADAL" clId="{2DAC4841-747B-4D97-8F5B-12D273A49A19}" dt="2021-01-27T11:10:38.224" v="1547" actId="20577"/>
          <ac:spMkLst>
            <pc:docMk/>
            <pc:sldMk cId="2293047669" sldId="508"/>
            <ac:spMk id="2" creationId="{8714C9C3-D14B-4638-83CA-42FDDA43FF42}"/>
          </ac:spMkLst>
        </pc:spChg>
        <pc:spChg chg="del">
          <ac:chgData name="Occhipinti, Annalisa" userId="a66fcd2b-4181-400a-8ca1-7fdb013d8d8c" providerId="ADAL" clId="{2DAC4841-747B-4D97-8F5B-12D273A49A19}" dt="2021-01-27T11:10:01.520" v="1507" actId="478"/>
          <ac:spMkLst>
            <pc:docMk/>
            <pc:sldMk cId="2293047669" sldId="508"/>
            <ac:spMk id="7" creationId="{26C35C31-BFBF-4A3B-B1AE-EDFC7B6E3310}"/>
          </ac:spMkLst>
        </pc:spChg>
        <pc:spChg chg="add del mod">
          <ac:chgData name="Occhipinti, Annalisa" userId="a66fcd2b-4181-400a-8ca1-7fdb013d8d8c" providerId="ADAL" clId="{2DAC4841-747B-4D97-8F5B-12D273A49A19}" dt="2021-01-27T11:10:02.795" v="1508" actId="478"/>
          <ac:spMkLst>
            <pc:docMk/>
            <pc:sldMk cId="2293047669" sldId="508"/>
            <ac:spMk id="8" creationId="{CBAED0EB-B7B7-402C-A9FD-2CDB0A11E75A}"/>
          </ac:spMkLst>
        </pc:spChg>
        <pc:picChg chg="mod">
          <ac:chgData name="Occhipinti, Annalisa" userId="a66fcd2b-4181-400a-8ca1-7fdb013d8d8c" providerId="ADAL" clId="{2DAC4841-747B-4D97-8F5B-12D273A49A19}" dt="2021-01-27T11:10:48.519" v="1550" actId="1076"/>
          <ac:picMkLst>
            <pc:docMk/>
            <pc:sldMk cId="2293047669" sldId="508"/>
            <ac:picMk id="9" creationId="{6D481B8D-F39E-46A2-A2C5-D34EA0C9E0B3}"/>
          </ac:picMkLst>
        </pc:picChg>
        <pc:picChg chg="mod">
          <ac:chgData name="Occhipinti, Annalisa" userId="a66fcd2b-4181-400a-8ca1-7fdb013d8d8c" providerId="ADAL" clId="{2DAC4841-747B-4D97-8F5B-12D273A49A19}" dt="2021-01-27T11:10:42.382" v="1549" actId="14100"/>
          <ac:picMkLst>
            <pc:docMk/>
            <pc:sldMk cId="2293047669" sldId="508"/>
            <ac:picMk id="10" creationId="{E6C44EE8-9362-4FC2-BC3B-6F867EDF2731}"/>
          </ac:picMkLst>
        </pc:picChg>
      </pc:sldChg>
      <pc:sldChg chg="addSp delSp modSp add ord">
        <pc:chgData name="Occhipinti, Annalisa" userId="a66fcd2b-4181-400a-8ca1-7fdb013d8d8c" providerId="ADAL" clId="{2DAC4841-747B-4D97-8F5B-12D273A49A19}" dt="2021-01-27T15:28:50.006" v="1607"/>
        <pc:sldMkLst>
          <pc:docMk/>
          <pc:sldMk cId="998275634" sldId="509"/>
        </pc:sldMkLst>
        <pc:spChg chg="add del">
          <ac:chgData name="Occhipinti, Annalisa" userId="a66fcd2b-4181-400a-8ca1-7fdb013d8d8c" providerId="ADAL" clId="{2DAC4841-747B-4D97-8F5B-12D273A49A19}" dt="2021-01-27T13:24:05.495" v="1582"/>
          <ac:spMkLst>
            <pc:docMk/>
            <pc:sldMk cId="998275634" sldId="509"/>
            <ac:spMk id="6" creationId="{675009E0-91EB-4BD6-A4A2-695765C2D7D1}"/>
          </ac:spMkLst>
        </pc:spChg>
        <pc:picChg chg="add mod">
          <ac:chgData name="Occhipinti, Annalisa" userId="a66fcd2b-4181-400a-8ca1-7fdb013d8d8c" providerId="ADAL" clId="{2DAC4841-747B-4D97-8F5B-12D273A49A19}" dt="2021-01-27T13:33:35.962" v="1590" actId="1076"/>
          <ac:picMkLst>
            <pc:docMk/>
            <pc:sldMk cId="998275634" sldId="509"/>
            <ac:picMk id="7" creationId="{58D9B8E8-547D-4BF1-B9BB-A22B00BCE5F1}"/>
          </ac:picMkLst>
        </pc:picChg>
        <pc:picChg chg="add mod">
          <ac:chgData name="Occhipinti, Annalisa" userId="a66fcd2b-4181-400a-8ca1-7fdb013d8d8c" providerId="ADAL" clId="{2DAC4841-747B-4D97-8F5B-12D273A49A19}" dt="2021-01-27T13:33:46.329" v="1595" actId="1076"/>
          <ac:picMkLst>
            <pc:docMk/>
            <pc:sldMk cId="998275634" sldId="509"/>
            <ac:picMk id="8" creationId="{AB4EE87B-9636-47D9-8D26-9DB631EB7C23}"/>
          </ac:picMkLst>
        </pc:picChg>
        <pc:picChg chg="add mod">
          <ac:chgData name="Occhipinti, Annalisa" userId="a66fcd2b-4181-400a-8ca1-7fdb013d8d8c" providerId="ADAL" clId="{2DAC4841-747B-4D97-8F5B-12D273A49A19}" dt="2021-01-27T13:33:45.344" v="1594" actId="1076"/>
          <ac:picMkLst>
            <pc:docMk/>
            <pc:sldMk cId="998275634" sldId="509"/>
            <ac:picMk id="9" creationId="{63EB1771-EC09-4B2A-9F63-89422B7A9BF4}"/>
          </ac:picMkLst>
        </pc:picChg>
      </pc:sldChg>
      <pc:sldChg chg="addSp delSp modSp add del">
        <pc:chgData name="Occhipinti, Annalisa" userId="a66fcd2b-4181-400a-8ca1-7fdb013d8d8c" providerId="ADAL" clId="{2DAC4841-747B-4D97-8F5B-12D273A49A19}" dt="2021-01-27T13:33:48.462" v="1596" actId="2696"/>
        <pc:sldMkLst>
          <pc:docMk/>
          <pc:sldMk cId="3516694364" sldId="510"/>
        </pc:sldMkLst>
        <pc:picChg chg="add del mod">
          <ac:chgData name="Occhipinti, Annalisa" userId="a66fcd2b-4181-400a-8ca1-7fdb013d8d8c" providerId="ADAL" clId="{2DAC4841-747B-4D97-8F5B-12D273A49A19}" dt="2021-01-27T13:33:38.657" v="1591"/>
          <ac:picMkLst>
            <pc:docMk/>
            <pc:sldMk cId="3516694364" sldId="510"/>
            <ac:picMk id="6" creationId="{4C8F7610-C177-47A3-BC34-2EDACC3EB226}"/>
          </ac:picMkLst>
        </pc:picChg>
        <pc:picChg chg="add del mod">
          <ac:chgData name="Occhipinti, Annalisa" userId="a66fcd2b-4181-400a-8ca1-7fdb013d8d8c" providerId="ADAL" clId="{2DAC4841-747B-4D97-8F5B-12D273A49A19}" dt="2021-01-27T13:33:38.657" v="1591"/>
          <ac:picMkLst>
            <pc:docMk/>
            <pc:sldMk cId="3516694364" sldId="510"/>
            <ac:picMk id="7" creationId="{C0D1D6BA-F9C4-4440-966B-15032573F162}"/>
          </ac:picMkLst>
        </pc:picChg>
      </pc:sldChg>
      <pc:sldChg chg="addSp modSp add del">
        <pc:chgData name="Occhipinti, Annalisa" userId="a66fcd2b-4181-400a-8ca1-7fdb013d8d8c" providerId="ADAL" clId="{2DAC4841-747B-4D97-8F5B-12D273A49A19}" dt="2021-01-27T15:28:36.229" v="1606" actId="2696"/>
        <pc:sldMkLst>
          <pc:docMk/>
          <pc:sldMk cId="3937637388" sldId="510"/>
        </pc:sldMkLst>
        <pc:spChg chg="add mod">
          <ac:chgData name="Occhipinti, Annalisa" userId="a66fcd2b-4181-400a-8ca1-7fdb013d8d8c" providerId="ADAL" clId="{2DAC4841-747B-4D97-8F5B-12D273A49A19}" dt="2021-01-27T13:42:40.257" v="1604" actId="14100"/>
          <ac:spMkLst>
            <pc:docMk/>
            <pc:sldMk cId="3937637388" sldId="510"/>
            <ac:spMk id="7" creationId="{299FDD5B-2E17-47E7-AC36-FAA9F89ECE28}"/>
          </ac:spMkLst>
        </pc:spChg>
        <pc:picChg chg="add mod">
          <ac:chgData name="Occhipinti, Annalisa" userId="a66fcd2b-4181-400a-8ca1-7fdb013d8d8c" providerId="ADAL" clId="{2DAC4841-747B-4D97-8F5B-12D273A49A19}" dt="2021-01-27T13:42:43.009" v="1605" actId="1076"/>
          <ac:picMkLst>
            <pc:docMk/>
            <pc:sldMk cId="3937637388" sldId="510"/>
            <ac:picMk id="6" creationId="{46133471-0271-4A51-B0F9-FC88666B3484}"/>
          </ac:picMkLst>
        </pc:picChg>
      </pc:sldChg>
    </pc:docChg>
  </pc:docChgLst>
  <pc:docChgLst>
    <pc:chgData name="Occhipinti, Annalisa" userId="a66fcd2b-4181-400a-8ca1-7fdb013d8d8c" providerId="ADAL" clId="{23317D14-EF0C-44F8-92D3-D2FA396CD695}"/>
    <pc:docChg chg="modSld">
      <pc:chgData name="Occhipinti, Annalisa" userId="a66fcd2b-4181-400a-8ca1-7fdb013d8d8c" providerId="ADAL" clId="{23317D14-EF0C-44F8-92D3-D2FA396CD695}" dt="2023-01-25T21:06:30.098" v="10" actId="20577"/>
      <pc:docMkLst>
        <pc:docMk/>
      </pc:docMkLst>
      <pc:sldChg chg="modSp mod">
        <pc:chgData name="Occhipinti, Annalisa" userId="a66fcd2b-4181-400a-8ca1-7fdb013d8d8c" providerId="ADAL" clId="{23317D14-EF0C-44F8-92D3-D2FA396CD695}" dt="2023-01-25T21:06:30.098" v="10" actId="20577"/>
        <pc:sldMkLst>
          <pc:docMk/>
          <pc:sldMk cId="1993354427" sldId="266"/>
        </pc:sldMkLst>
        <pc:spChg chg="mod">
          <ac:chgData name="Occhipinti, Annalisa" userId="a66fcd2b-4181-400a-8ca1-7fdb013d8d8c" providerId="ADAL" clId="{23317D14-EF0C-44F8-92D3-D2FA396CD695}" dt="2023-01-25T21:06:30.098" v="10" actId="20577"/>
          <ac:spMkLst>
            <pc:docMk/>
            <pc:sldMk cId="1993354427" sldId="266"/>
            <ac:spMk id="2" creationId="{00000000-0000-0000-0000-000000000000}"/>
          </ac:spMkLst>
        </pc:spChg>
      </pc:sldChg>
      <pc:sldChg chg="modSp mod">
        <pc:chgData name="Occhipinti, Annalisa" userId="a66fcd2b-4181-400a-8ca1-7fdb013d8d8c" providerId="ADAL" clId="{23317D14-EF0C-44F8-92D3-D2FA396CD695}" dt="2023-01-25T18:43:31.058" v="0" actId="2165"/>
        <pc:sldMkLst>
          <pc:docMk/>
          <pc:sldMk cId="3050220197" sldId="500"/>
        </pc:sldMkLst>
        <pc:graphicFrameChg chg="modGraphic">
          <ac:chgData name="Occhipinti, Annalisa" userId="a66fcd2b-4181-400a-8ca1-7fdb013d8d8c" providerId="ADAL" clId="{23317D14-EF0C-44F8-92D3-D2FA396CD695}" dt="2023-01-25T18:43:31.058" v="0" actId="2165"/>
          <ac:graphicFrameMkLst>
            <pc:docMk/>
            <pc:sldMk cId="3050220197" sldId="500"/>
            <ac:graphicFrameMk id="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87905-1107-4D6F-BB30-7D78C594B3DB}" type="datetimeFigureOut">
              <a:rPr lang="en-GB" smtClean="0"/>
              <a:t>25/01/2023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8D0FF-76BB-4381-BEB1-4FF7420D8AA0}" type="slidenum">
              <a:rPr lang="en-GB" smtClean="0"/>
              <a:t>‹#›</a:t>
            </a:fld>
            <a:endParaRPr lang="en-GB"/>
          </a:p>
        </p:txBody>
      </p:sp>
    </p:spTree>
    <p:extLst>
      <p:ext uri="{BB962C8B-B14F-4D97-AF65-F5344CB8AC3E}">
        <p14:creationId xmlns:p14="http://schemas.microsoft.com/office/powerpoint/2010/main" val="351104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encapsulation-in-jav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xamples.javacodegeeks.com/dynamic-array-java-examp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xamples.javacodegeeks.com/dynamic-array-java-exampl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School of Computing &amp; Digital Technologies</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25AB6-2E2B-4A7C-9FF1-3334C3053A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88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4021139" y="9721851"/>
            <a:ext cx="3076574" cy="511176"/>
          </a:xfrm>
          <a:prstGeom prst="rect">
            <a:avLst/>
          </a:prstGeom>
        </p:spPr>
        <p:txBody>
          <a:bodyPr lIns="87472" tIns="43736" rIns="87472" bIns="43736"/>
          <a:lstStyle/>
          <a:p>
            <a:pPr marL="0" marR="0" lvl="0" indent="0" algn="r" defTabSz="914400" rtl="0" eaLnBrk="1" fontAlgn="auto" latinLnBrk="0" hangingPunct="1">
              <a:lnSpc>
                <a:spcPct val="100000"/>
              </a:lnSpc>
              <a:spcBef>
                <a:spcPts val="0"/>
              </a:spcBef>
              <a:spcAft>
                <a:spcPts val="0"/>
              </a:spcAft>
              <a:buClrTx/>
              <a:buSzTx/>
              <a:buFontTx/>
              <a:buNone/>
              <a:tabLst/>
              <a:defRPr/>
            </a:pPr>
            <a:fld id="{62CABC56-10F6-4292-9A0D-02D8345CFD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83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https://www.geeksforgeeks.org/encapsulation-in-java/</a:t>
            </a:r>
            <a:endParaRPr lang="en-GB" dirty="0"/>
          </a:p>
        </p:txBody>
      </p:sp>
      <p:sp>
        <p:nvSpPr>
          <p:cNvPr id="4" name="Slide Number Placeholder 3"/>
          <p:cNvSpPr>
            <a:spLocks noGrp="1"/>
          </p:cNvSpPr>
          <p:nvPr>
            <p:ph type="sldNum" sz="quarter" idx="10"/>
          </p:nvPr>
        </p:nvSpPr>
        <p:spPr/>
        <p:txBody>
          <a:bodyPr/>
          <a:lstStyle/>
          <a:p>
            <a:fld id="{0ED8D0FF-76BB-4381-BEB1-4FF7420D8AA0}" type="slidenum">
              <a:rPr lang="en-GB" smtClean="0"/>
              <a:t>7</a:t>
            </a:fld>
            <a:endParaRPr lang="en-GB"/>
          </a:p>
        </p:txBody>
      </p:sp>
    </p:spTree>
    <p:extLst>
      <p:ext uri="{BB962C8B-B14F-4D97-AF65-F5344CB8AC3E}">
        <p14:creationId xmlns:p14="http://schemas.microsoft.com/office/powerpoint/2010/main" val="143661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https://examples.javacodegeeks.com/dynamic-array-java-example/</a:t>
            </a:r>
            <a:endParaRPr lang="en-GB" dirty="0"/>
          </a:p>
        </p:txBody>
      </p:sp>
      <p:sp>
        <p:nvSpPr>
          <p:cNvPr id="4" name="Slide Number Placeholder 3"/>
          <p:cNvSpPr>
            <a:spLocks noGrp="1"/>
          </p:cNvSpPr>
          <p:nvPr>
            <p:ph type="sldNum" sz="quarter" idx="10"/>
          </p:nvPr>
        </p:nvSpPr>
        <p:spPr/>
        <p:txBody>
          <a:bodyPr/>
          <a:lstStyle/>
          <a:p>
            <a:fld id="{A9C9DF67-0900-1547-96D2-E921F3F76B03}" type="slidenum">
              <a:rPr lang="en-US" smtClean="0"/>
              <a:t>8</a:t>
            </a:fld>
            <a:endParaRPr lang="en-US"/>
          </a:p>
        </p:txBody>
      </p:sp>
    </p:spTree>
    <p:extLst>
      <p:ext uri="{BB962C8B-B14F-4D97-AF65-F5344CB8AC3E}">
        <p14:creationId xmlns:p14="http://schemas.microsoft.com/office/powerpoint/2010/main" val="96759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https://examples.javacodegeeks.com/dynamic-array-java-example/</a:t>
            </a:r>
            <a:endParaRPr lang="en-GB" dirty="0"/>
          </a:p>
        </p:txBody>
      </p:sp>
      <p:sp>
        <p:nvSpPr>
          <p:cNvPr id="4" name="Slide Number Placeholder 3"/>
          <p:cNvSpPr>
            <a:spLocks noGrp="1"/>
          </p:cNvSpPr>
          <p:nvPr>
            <p:ph type="sldNum" sz="quarter" idx="10"/>
          </p:nvPr>
        </p:nvSpPr>
        <p:spPr/>
        <p:txBody>
          <a:bodyPr/>
          <a:lstStyle/>
          <a:p>
            <a:fld id="{A9C9DF67-0900-1547-96D2-E921F3F76B03}" type="slidenum">
              <a:rPr lang="en-US" smtClean="0"/>
              <a:t>28</a:t>
            </a:fld>
            <a:endParaRPr lang="en-US"/>
          </a:p>
        </p:txBody>
      </p:sp>
    </p:spTree>
    <p:extLst>
      <p:ext uri="{BB962C8B-B14F-4D97-AF65-F5344CB8AC3E}">
        <p14:creationId xmlns:p14="http://schemas.microsoft.com/office/powerpoint/2010/main" val="196848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a:t>
            </a:r>
            <a:r>
              <a:rPr lang="en-GB" dirty="0" err="1"/>
              <a:t>Carrano’s</a:t>
            </a:r>
            <a:r>
              <a:rPr lang="en-GB" dirty="0"/>
              <a:t> book</a:t>
            </a:r>
          </a:p>
        </p:txBody>
      </p:sp>
      <p:sp>
        <p:nvSpPr>
          <p:cNvPr id="4" name="Slide Number Placeholder 3"/>
          <p:cNvSpPr>
            <a:spLocks noGrp="1"/>
          </p:cNvSpPr>
          <p:nvPr>
            <p:ph type="sldNum" sz="quarter" idx="10"/>
          </p:nvPr>
        </p:nvSpPr>
        <p:spPr/>
        <p:txBody>
          <a:bodyPr/>
          <a:lstStyle/>
          <a:p>
            <a:fld id="{A9C9DF67-0900-1547-96D2-E921F3F76B03}" type="slidenum">
              <a:rPr lang="en-US" smtClean="0"/>
              <a:t>29</a:t>
            </a:fld>
            <a:endParaRPr lang="en-US"/>
          </a:p>
        </p:txBody>
      </p:sp>
    </p:spTree>
    <p:extLst>
      <p:ext uri="{BB962C8B-B14F-4D97-AF65-F5344CB8AC3E}">
        <p14:creationId xmlns:p14="http://schemas.microsoft.com/office/powerpoint/2010/main" val="115340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4021139" y="9721851"/>
            <a:ext cx="3076574" cy="511176"/>
          </a:xfrm>
          <a:prstGeom prst="rect">
            <a:avLst/>
          </a:prstGeom>
        </p:spPr>
        <p:txBody>
          <a:bodyPr lIns="87472" tIns="43736" rIns="87472" bIns="43736"/>
          <a:lstStyle/>
          <a:p>
            <a:pPr marL="0" marR="0" lvl="0" indent="0" algn="r" defTabSz="914400" rtl="0" eaLnBrk="1" fontAlgn="auto" latinLnBrk="0" hangingPunct="1">
              <a:lnSpc>
                <a:spcPct val="100000"/>
              </a:lnSpc>
              <a:spcBef>
                <a:spcPts val="0"/>
              </a:spcBef>
              <a:spcAft>
                <a:spcPts val="0"/>
              </a:spcAft>
              <a:buClrTx/>
              <a:buSzTx/>
              <a:buFontTx/>
              <a:buNone/>
              <a:tabLst/>
              <a:defRPr/>
            </a:pPr>
            <a:fld id="{62CABC56-10F6-4292-9A0D-02D8345CFD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71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4021139" y="9721851"/>
            <a:ext cx="3076574" cy="511176"/>
          </a:xfrm>
          <a:prstGeom prst="rect">
            <a:avLst/>
          </a:prstGeom>
        </p:spPr>
        <p:txBody>
          <a:bodyPr lIns="87472" tIns="43736" rIns="87472" bIns="43736"/>
          <a:lstStyle/>
          <a:p>
            <a:pPr marL="0" marR="0" lvl="0" indent="0" algn="r" defTabSz="914400" rtl="0" eaLnBrk="1" fontAlgn="auto" latinLnBrk="0" hangingPunct="1">
              <a:lnSpc>
                <a:spcPct val="100000"/>
              </a:lnSpc>
              <a:spcBef>
                <a:spcPts val="0"/>
              </a:spcBef>
              <a:spcAft>
                <a:spcPts val="0"/>
              </a:spcAft>
              <a:buClrTx/>
              <a:buSzTx/>
              <a:buFontTx/>
              <a:buNone/>
              <a:tabLst/>
              <a:defRPr/>
            </a:pPr>
            <a:fld id="{62CABC56-10F6-4292-9A0D-02D8345CFD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33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4021139" y="9721851"/>
            <a:ext cx="3076574" cy="511176"/>
          </a:xfrm>
          <a:prstGeom prst="rect">
            <a:avLst/>
          </a:prstGeom>
        </p:spPr>
        <p:txBody>
          <a:bodyPr lIns="87472" tIns="43736" rIns="87472" bIns="43736"/>
          <a:lstStyle/>
          <a:p>
            <a:pPr marL="0" marR="0" lvl="0" indent="0" algn="r" defTabSz="914400" rtl="0" eaLnBrk="1" fontAlgn="auto" latinLnBrk="0" hangingPunct="1">
              <a:lnSpc>
                <a:spcPct val="100000"/>
              </a:lnSpc>
              <a:spcBef>
                <a:spcPts val="0"/>
              </a:spcBef>
              <a:spcAft>
                <a:spcPts val="0"/>
              </a:spcAft>
              <a:buClrTx/>
              <a:buSzTx/>
              <a:buFontTx/>
              <a:buNone/>
              <a:tabLst/>
              <a:defRPr/>
            </a:pPr>
            <a:fld id="{62CABC56-10F6-4292-9A0D-02D8345CFD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88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3720" y="3113371"/>
            <a:ext cx="11408230" cy="1101726"/>
          </a:xfrm>
        </p:spPr>
        <p:txBody>
          <a:bodyPr anchor="b">
            <a:normAutofit/>
          </a:bodyPr>
          <a:lstStyle>
            <a:lvl1pPr algn="ctr">
              <a:defRPr sz="3600" baseline="0"/>
            </a:lvl1pPr>
          </a:lstStyle>
          <a:p>
            <a:r>
              <a:rPr lang="en-US" dirty="0"/>
              <a:t>Click to edit lecture title</a:t>
            </a:r>
            <a:endParaRPr lang="en-GB" dirty="0"/>
          </a:p>
        </p:txBody>
      </p:sp>
      <p:sp>
        <p:nvSpPr>
          <p:cNvPr id="3" name="Subtitle 2"/>
          <p:cNvSpPr>
            <a:spLocks noGrp="1"/>
          </p:cNvSpPr>
          <p:nvPr>
            <p:ph type="subTitle" idx="1" hasCustomPrompt="1"/>
          </p:nvPr>
        </p:nvSpPr>
        <p:spPr>
          <a:xfrm>
            <a:off x="383720" y="4268030"/>
            <a:ext cx="11408230" cy="1063691"/>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lecture description</a:t>
            </a:r>
            <a:endParaRPr lang="en-GB" dirty="0"/>
          </a:p>
        </p:txBody>
      </p:sp>
      <p:sp>
        <p:nvSpPr>
          <p:cNvPr id="17" name="Text Placeholder 16"/>
          <p:cNvSpPr>
            <a:spLocks noGrp="1"/>
          </p:cNvSpPr>
          <p:nvPr>
            <p:ph type="body" sz="quarter" idx="13" hasCustomPrompt="1"/>
          </p:nvPr>
        </p:nvSpPr>
        <p:spPr>
          <a:xfrm>
            <a:off x="383720" y="2045571"/>
            <a:ext cx="11408230" cy="985094"/>
          </a:xfrm>
        </p:spPr>
        <p:txBody>
          <a:bodyPr>
            <a:noAutofit/>
          </a:bodyPr>
          <a:lstStyle>
            <a:lvl1pPr marL="0" indent="0" algn="ctr">
              <a:buFontTx/>
              <a:buNone/>
              <a:defRPr sz="3600" b="1" baseline="0">
                <a:latin typeface="+mn-lt"/>
              </a:defRPr>
            </a:lvl1pPr>
            <a:lvl2pPr marL="457200" indent="0">
              <a:buNone/>
              <a:defRPr/>
            </a:lvl2pPr>
            <a:lvl3pPr marL="914400" indent="0">
              <a:buNone/>
              <a:defRPr/>
            </a:lvl3pPr>
            <a:lvl5pPr marL="1828800" indent="0">
              <a:buNone/>
              <a:defRPr/>
            </a:lvl5pPr>
          </a:lstStyle>
          <a:p>
            <a:pPr lvl="0"/>
            <a:r>
              <a:rPr lang="en-US" dirty="0"/>
              <a:t>Click to edit module title</a:t>
            </a:r>
          </a:p>
        </p:txBody>
      </p:sp>
    </p:spTree>
    <p:extLst>
      <p:ext uri="{BB962C8B-B14F-4D97-AF65-F5344CB8AC3E}">
        <p14:creationId xmlns:p14="http://schemas.microsoft.com/office/powerpoint/2010/main" val="15143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3720" y="365126"/>
            <a:ext cx="9496880" cy="795461"/>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a:xfrm>
            <a:off x="383721" y="1337734"/>
            <a:ext cx="11478986" cy="48392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3466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9733" y="1346199"/>
            <a:ext cx="2142973" cy="48307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3721" y="365125"/>
            <a:ext cx="9209012"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417921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entury Schoolbook"/>
                <a:cs typeface="Century Schoolbook"/>
              </a:defRPr>
            </a:lvl1pPr>
          </a:lstStyle>
          <a:p>
            <a:endParaRPr/>
          </a:p>
        </p:txBody>
      </p:sp>
      <p:sp>
        <p:nvSpPr>
          <p:cNvPr id="3" name="Holder 3"/>
          <p:cNvSpPr>
            <a:spLocks noGrp="1"/>
          </p:cNvSpPr>
          <p:nvPr>
            <p:ph sz="half" idx="2"/>
          </p:nvPr>
        </p:nvSpPr>
        <p:spPr>
          <a:xfrm>
            <a:off x="1340866" y="1841957"/>
            <a:ext cx="4297045" cy="3919220"/>
          </a:xfrm>
          <a:prstGeom prst="rect">
            <a:avLst/>
          </a:prstGeom>
        </p:spPr>
        <p:txBody>
          <a:bodyPr wrap="square" lIns="0" tIns="0" rIns="0" bIns="0">
            <a:spAutoFit/>
          </a:bodyPr>
          <a:lstStyle>
            <a:lvl1pPr>
              <a:defRPr sz="2000" b="0" i="0">
                <a:solidFill>
                  <a:schemeClr val="tx1"/>
                </a:solidFill>
                <a:latin typeface="Century Schoolbook"/>
                <a:cs typeface="Century Schoolbook"/>
              </a:defRPr>
            </a:lvl1pPr>
          </a:lstStyle>
          <a:p>
            <a:endParaRPr/>
          </a:p>
        </p:txBody>
      </p:sp>
      <p:sp>
        <p:nvSpPr>
          <p:cNvPr id="4" name="Holder 4"/>
          <p:cNvSpPr>
            <a:spLocks noGrp="1"/>
          </p:cNvSpPr>
          <p:nvPr>
            <p:ph sz="half" idx="3"/>
          </p:nvPr>
        </p:nvSpPr>
        <p:spPr>
          <a:xfrm>
            <a:off x="6206109" y="1825193"/>
            <a:ext cx="4023359" cy="4010660"/>
          </a:xfrm>
          <a:prstGeom prst="rect">
            <a:avLst/>
          </a:prstGeom>
        </p:spPr>
        <p:txBody>
          <a:bodyPr wrap="square" lIns="0" tIns="0" rIns="0" bIns="0">
            <a:spAutoFit/>
          </a:bodyPr>
          <a:lstStyle>
            <a:lvl1pPr>
              <a:defRPr sz="1800" b="0" i="0">
                <a:solidFill>
                  <a:srgbClr val="006FC0"/>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445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211571"/>
            <a:ext cx="9144000" cy="1298391"/>
          </a:xfrm>
          <a:prstGeom prst="rect">
            <a:avLst/>
          </a:prstGeom>
        </p:spPr>
        <p:txBody>
          <a:bodyPr anchor="b"/>
          <a:lstStyle>
            <a:lvl1pPr algn="ctr">
              <a:defRPr sz="6000" b="1" i="0" baseline="0">
                <a:latin typeface="arial" charset="0"/>
              </a:defRPr>
            </a:lvl1pPr>
          </a:lstStyle>
          <a:p>
            <a:r>
              <a:rPr lang="en-US" dirty="0"/>
              <a:t>Title of slide</a:t>
            </a:r>
          </a:p>
        </p:txBody>
      </p:sp>
      <p:sp>
        <p:nvSpPr>
          <p:cNvPr id="3" name="Subtitle 2"/>
          <p:cNvSpPr>
            <a:spLocks noGrp="1"/>
          </p:cNvSpPr>
          <p:nvPr>
            <p:ph type="subTitle" idx="1" hasCustomPrompt="1"/>
          </p:nvPr>
        </p:nvSpPr>
        <p:spPr>
          <a:xfrm>
            <a:off x="1524000" y="3602038"/>
            <a:ext cx="9144000" cy="693515"/>
          </a:xfrm>
          <a:prstGeom prst="rect">
            <a:avLst/>
          </a:prstGeom>
        </p:spPr>
        <p:txBody>
          <a:bodyPr/>
          <a:lstStyle>
            <a:lvl1pPr marL="0" indent="0" algn="ctr">
              <a:buNone/>
              <a:defRPr sz="2400" baseline="0">
                <a:solidFill>
                  <a:srgbClr val="F67F21"/>
                </a:solidFill>
                <a:latin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of person/subtitle</a:t>
            </a:r>
          </a:p>
        </p:txBody>
      </p:sp>
    </p:spTree>
    <p:extLst>
      <p:ext uri="{BB962C8B-B14F-4D97-AF65-F5344CB8AC3E}">
        <p14:creationId xmlns:p14="http://schemas.microsoft.com/office/powerpoint/2010/main" val="144550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imag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030818"/>
            <a:ext cx="12192000" cy="3732029"/>
          </a:xfrm>
          <a:prstGeom prst="rect">
            <a:avLst/>
          </a:prstGeom>
        </p:spPr>
        <p:txBody>
          <a:bodyPr/>
          <a:lstStyle/>
          <a:p>
            <a:endParaRPr lang="en-US"/>
          </a:p>
        </p:txBody>
      </p:sp>
    </p:spTree>
    <p:extLst>
      <p:ext uri="{BB962C8B-B14F-4D97-AF65-F5344CB8AC3E}">
        <p14:creationId xmlns:p14="http://schemas.microsoft.com/office/powerpoint/2010/main" val="311317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14"/>
              <a:t>Pete</a:t>
            </a:r>
            <a:r>
              <a:rPr lang="en-GB" spc="-63"/>
              <a:t> </a:t>
            </a:r>
            <a:r>
              <a:rPr lang="en-GB" spc="-9"/>
              <a:t>Dwyer</a:t>
            </a:r>
            <a:endParaRPr lang="en-GB" spc="-9" dirty="0"/>
          </a:p>
        </p:txBody>
      </p:sp>
      <p:sp>
        <p:nvSpPr>
          <p:cNvPr id="3" name="Holder 3"/>
          <p:cNvSpPr>
            <a:spLocks noGrp="1"/>
          </p:cNvSpPr>
          <p:nvPr>
            <p:ph type="dt" sz="half" idx="6"/>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9"/>
              <a:t>09</a:t>
            </a:r>
            <a:r>
              <a:rPr lang="en-GB" spc="-5"/>
              <a:t>/</a:t>
            </a:r>
            <a:r>
              <a:rPr lang="en-GB" spc="-14"/>
              <a:t>1</a:t>
            </a:r>
            <a:r>
              <a:rPr lang="en-GB" spc="-9"/>
              <a:t>0</a:t>
            </a:r>
            <a:r>
              <a:rPr lang="en-GB" spc="-5"/>
              <a:t>/</a:t>
            </a:r>
            <a:r>
              <a:rPr lang="en-GB" spc="-14"/>
              <a:t>2</a:t>
            </a:r>
            <a:r>
              <a:rPr lang="en-GB" spc="-9"/>
              <a:t>01</a:t>
            </a:r>
            <a:r>
              <a:rPr lang="en-GB"/>
              <a:t>7</a:t>
            </a:r>
            <a:endParaRPr lang="en-GB" dirty="0"/>
          </a:p>
        </p:txBody>
      </p:sp>
      <p:sp>
        <p:nvSpPr>
          <p:cNvPr id="4" name="Holder 4"/>
          <p:cNvSpPr>
            <a:spLocks noGrp="1"/>
          </p:cNvSpPr>
          <p:nvPr>
            <p:ph type="sldNum" sz="quarter" idx="7"/>
          </p:nvPr>
        </p:nvSpPr>
        <p:spPr/>
        <p:txBody>
          <a:bodyPr lIns="0" tIns="0" rIns="0" bIns="0"/>
          <a:lstStyle>
            <a:lvl1pPr>
              <a:defRPr sz="1263" b="0" i="0">
                <a:solidFill>
                  <a:srgbClr val="888888"/>
                </a:solidFill>
                <a:latin typeface="Calibri"/>
                <a:cs typeface="Calibri"/>
              </a:defRPr>
            </a:lvl1pPr>
          </a:lstStyle>
          <a:p>
            <a:pPr marL="22918">
              <a:lnSpc>
                <a:spcPts val="1290"/>
              </a:lnSpc>
            </a:pPr>
            <a:fld id="{81D60167-4931-47E6-BA6A-407CBD079E47}" type="slidenum">
              <a:rPr lang="en-GB" smtClean="0"/>
              <a:pPr marL="22918">
                <a:lnSpc>
                  <a:spcPts val="1290"/>
                </a:lnSpc>
              </a:pPr>
              <a:t>‹#›</a:t>
            </a:fld>
            <a:endParaRPr lang="en-GB" dirty="0"/>
          </a:p>
        </p:txBody>
      </p:sp>
    </p:spTree>
    <p:extLst>
      <p:ext uri="{BB962C8B-B14F-4D97-AF65-F5344CB8AC3E}">
        <p14:creationId xmlns:p14="http://schemas.microsoft.com/office/powerpoint/2010/main" val="41409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95" b="0"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14"/>
              <a:t>Pete</a:t>
            </a:r>
            <a:r>
              <a:rPr lang="en-GB" spc="-63"/>
              <a:t> </a:t>
            </a:r>
            <a:r>
              <a:rPr lang="en-GB" spc="-9"/>
              <a:t>Dwyer</a:t>
            </a:r>
            <a:endParaRPr lang="en-GB" spc="-9" dirty="0"/>
          </a:p>
        </p:txBody>
      </p:sp>
      <p:sp>
        <p:nvSpPr>
          <p:cNvPr id="4" name="Holder 4"/>
          <p:cNvSpPr>
            <a:spLocks noGrp="1"/>
          </p:cNvSpPr>
          <p:nvPr>
            <p:ph type="dt" sz="half" idx="6"/>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9"/>
              <a:t>09</a:t>
            </a:r>
            <a:r>
              <a:rPr lang="en-GB" spc="-5"/>
              <a:t>/</a:t>
            </a:r>
            <a:r>
              <a:rPr lang="en-GB" spc="-14"/>
              <a:t>1</a:t>
            </a:r>
            <a:r>
              <a:rPr lang="en-GB" spc="-9"/>
              <a:t>0</a:t>
            </a:r>
            <a:r>
              <a:rPr lang="en-GB" spc="-5"/>
              <a:t>/</a:t>
            </a:r>
            <a:r>
              <a:rPr lang="en-GB" spc="-14"/>
              <a:t>2</a:t>
            </a:r>
            <a:r>
              <a:rPr lang="en-GB" spc="-9"/>
              <a:t>01</a:t>
            </a:r>
            <a:r>
              <a:rPr lang="en-GB"/>
              <a:t>7</a:t>
            </a:r>
            <a:endParaRPr lang="en-GB" dirty="0"/>
          </a:p>
        </p:txBody>
      </p:sp>
      <p:sp>
        <p:nvSpPr>
          <p:cNvPr id="5" name="Holder 5"/>
          <p:cNvSpPr>
            <a:spLocks noGrp="1"/>
          </p:cNvSpPr>
          <p:nvPr>
            <p:ph type="sldNum" sz="quarter" idx="7"/>
          </p:nvPr>
        </p:nvSpPr>
        <p:spPr/>
        <p:txBody>
          <a:bodyPr lIns="0" tIns="0" rIns="0" bIns="0"/>
          <a:lstStyle>
            <a:lvl1pPr>
              <a:defRPr sz="1263" b="0" i="0">
                <a:solidFill>
                  <a:srgbClr val="888888"/>
                </a:solidFill>
                <a:latin typeface="Calibri"/>
                <a:cs typeface="Calibri"/>
              </a:defRPr>
            </a:lvl1pPr>
          </a:lstStyle>
          <a:p>
            <a:pPr marL="22918">
              <a:lnSpc>
                <a:spcPts val="1290"/>
              </a:lnSpc>
            </a:pPr>
            <a:fld id="{81D60167-4931-47E6-BA6A-407CBD079E47}" type="slidenum">
              <a:rPr lang="en-GB" smtClean="0"/>
              <a:pPr marL="22918">
                <a:lnSpc>
                  <a:spcPts val="1290"/>
                </a:lnSpc>
              </a:pPr>
              <a:t>‹#›</a:t>
            </a:fld>
            <a:endParaRPr lang="en-GB" dirty="0"/>
          </a:p>
        </p:txBody>
      </p:sp>
    </p:spTree>
    <p:extLst>
      <p:ext uri="{BB962C8B-B14F-4D97-AF65-F5344CB8AC3E}">
        <p14:creationId xmlns:p14="http://schemas.microsoft.com/office/powerpoint/2010/main" val="246723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
        <p:nvSpPr>
          <p:cNvPr id="7" name="Title 6"/>
          <p:cNvSpPr>
            <a:spLocks noGrp="1"/>
          </p:cNvSpPr>
          <p:nvPr>
            <p:ph type="title"/>
          </p:nvPr>
        </p:nvSpPr>
        <p:spPr/>
        <p:txBody>
          <a:bodyPr/>
          <a:lstStyle/>
          <a:p>
            <a:r>
              <a:rPr lang="en-US"/>
              <a:t>Click to edit Master title style</a:t>
            </a:r>
            <a:endParaRPr lang="en-GB"/>
          </a:p>
        </p:txBody>
      </p:sp>
      <p:sp>
        <p:nvSpPr>
          <p:cNvPr id="8" name="Footer Placeholder 7"/>
          <p:cNvSpPr>
            <a:spLocks noGrp="1"/>
          </p:cNvSpPr>
          <p:nvPr>
            <p:ph type="ftr" sz="quarter" idx="13"/>
          </p:nvPr>
        </p:nvSpPr>
        <p:spPr/>
        <p:txBody>
          <a:bodyPr/>
          <a:lstStyle/>
          <a:p>
            <a:r>
              <a:rPr lang="en-GB" dirty="0"/>
              <a:t>School of Computing , Engineering and Digital Technologies</a:t>
            </a:r>
          </a:p>
        </p:txBody>
      </p:sp>
    </p:spTree>
    <p:extLst>
      <p:ext uri="{BB962C8B-B14F-4D97-AF65-F5344CB8AC3E}">
        <p14:creationId xmlns:p14="http://schemas.microsoft.com/office/powerpoint/2010/main" val="160051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63548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496881" cy="795461"/>
          </a:xfrm>
        </p:spPr>
        <p:txBody>
          <a:bodyPr/>
          <a:lstStyle/>
          <a:p>
            <a:r>
              <a:rPr lang="en-US"/>
              <a:t>Click to edit Master title style</a:t>
            </a:r>
            <a:endParaRPr lang="en-GB"/>
          </a:p>
        </p:txBody>
      </p:sp>
      <p:sp>
        <p:nvSpPr>
          <p:cNvPr id="3" name="Content Placeholder 2"/>
          <p:cNvSpPr>
            <a:spLocks noGrp="1"/>
          </p:cNvSpPr>
          <p:nvPr>
            <p:ph sz="half" idx="1"/>
          </p:nvPr>
        </p:nvSpPr>
        <p:spPr>
          <a:xfrm>
            <a:off x="383720" y="1380067"/>
            <a:ext cx="5636080" cy="4796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199" y="1380067"/>
            <a:ext cx="5690508" cy="4796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40394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5"/>
            <a:ext cx="9505347" cy="803275"/>
          </a:xfrm>
        </p:spPr>
        <p:txBody>
          <a:bodyPr/>
          <a:lstStyle/>
          <a:p>
            <a:r>
              <a:rPr lang="en-US"/>
              <a:t>Click to edit Master title style</a:t>
            </a:r>
            <a:endParaRPr lang="en-GB" dirty="0"/>
          </a:p>
        </p:txBody>
      </p:sp>
      <p:sp>
        <p:nvSpPr>
          <p:cNvPr id="3" name="Text Placeholder 2"/>
          <p:cNvSpPr>
            <a:spLocks noGrp="1"/>
          </p:cNvSpPr>
          <p:nvPr>
            <p:ph type="body" idx="1"/>
          </p:nvPr>
        </p:nvSpPr>
        <p:spPr>
          <a:xfrm>
            <a:off x="383719" y="1262063"/>
            <a:ext cx="5613856"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3720" y="1854202"/>
            <a:ext cx="5613856" cy="4335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198" y="1262063"/>
            <a:ext cx="5690507"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199" y="1854202"/>
            <a:ext cx="5690507" cy="4335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r>
              <a:rPr lang="en-GB" dirty="0"/>
              <a:t>School of Computing , Engineering and Digital Technologies</a:t>
            </a:r>
          </a:p>
        </p:txBody>
      </p:sp>
      <p:sp>
        <p:nvSpPr>
          <p:cNvPr id="9" name="Slide Number Placeholder 8"/>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151342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513813" cy="795461"/>
          </a:xfrm>
        </p:spPr>
        <p:txBody>
          <a:bodyPr/>
          <a:lstStyle/>
          <a:p>
            <a:r>
              <a:rPr lang="en-US"/>
              <a:t>Click to edit Master title style</a:t>
            </a:r>
            <a:endParaRPr lang="en-GB"/>
          </a:p>
        </p:txBody>
      </p:sp>
      <p:sp>
        <p:nvSpPr>
          <p:cNvPr id="4" name="Footer Placeholder 3"/>
          <p:cNvSpPr>
            <a:spLocks noGrp="1"/>
          </p:cNvSpPr>
          <p:nvPr>
            <p:ph type="ftr" sz="quarter" idx="11"/>
          </p:nvPr>
        </p:nvSpPr>
        <p:spPr/>
        <p:txBody>
          <a:bodyPr/>
          <a:lstStyle/>
          <a:p>
            <a:r>
              <a:rPr lang="en-GB" dirty="0"/>
              <a:t>School of Computing , Engineering and Digital Technologies</a:t>
            </a:r>
          </a:p>
        </p:txBody>
      </p:sp>
      <p:sp>
        <p:nvSpPr>
          <p:cNvPr id="5" name="Slide Number Placeholder 4"/>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117945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School of Computing , Engineering and Digital Technologies</a:t>
            </a:r>
          </a:p>
        </p:txBody>
      </p:sp>
      <p:sp>
        <p:nvSpPr>
          <p:cNvPr id="4" name="Slide Number Placeholder 3"/>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32428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7" y="1337733"/>
            <a:ext cx="6679519" cy="45233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401662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7" y="1329267"/>
            <a:ext cx="6679519" cy="45317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53432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userDrawn="1"/>
        </p:nvSpPr>
        <p:spPr>
          <a:xfrm>
            <a:off x="936" y="6384470"/>
            <a:ext cx="12191064" cy="473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2" name="Title Placeholder 1"/>
          <p:cNvSpPr>
            <a:spLocks noGrp="1"/>
          </p:cNvSpPr>
          <p:nvPr>
            <p:ph type="title"/>
          </p:nvPr>
        </p:nvSpPr>
        <p:spPr>
          <a:xfrm>
            <a:off x="383720" y="292937"/>
            <a:ext cx="9369880" cy="795461"/>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383721" y="1323474"/>
            <a:ext cx="11478986" cy="485348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83720" y="6515100"/>
            <a:ext cx="10654393" cy="206375"/>
          </a:xfrm>
          <a:prstGeom prst="rect">
            <a:avLst/>
          </a:prstGeom>
        </p:spPr>
        <p:txBody>
          <a:bodyPr vert="horz" lIns="91440" tIns="45720" rIns="91440" bIns="45720" rtlCol="0" anchor="ctr"/>
          <a:lstStyle>
            <a:lvl1pPr algn="l">
              <a:defRPr sz="1100">
                <a:solidFill>
                  <a:schemeClr val="bg1"/>
                </a:solidFill>
              </a:defRPr>
            </a:lvl1pPr>
          </a:lstStyle>
          <a:p>
            <a:r>
              <a:rPr lang="en-GB"/>
              <a:t>School of Computing &amp; Digital Technologies</a:t>
            </a:r>
            <a:endParaRPr lang="en-GB" dirty="0"/>
          </a:p>
        </p:txBody>
      </p:sp>
      <p:sp>
        <p:nvSpPr>
          <p:cNvPr id="6" name="Slide Number Placeholder 5"/>
          <p:cNvSpPr>
            <a:spLocks noGrp="1"/>
          </p:cNvSpPr>
          <p:nvPr>
            <p:ph type="sldNum" sz="quarter" idx="4"/>
          </p:nvPr>
        </p:nvSpPr>
        <p:spPr>
          <a:xfrm>
            <a:off x="11179628" y="6515099"/>
            <a:ext cx="683079" cy="206375"/>
          </a:xfrm>
          <a:prstGeom prst="rect">
            <a:avLst/>
          </a:prstGeom>
        </p:spPr>
        <p:txBody>
          <a:bodyPr vert="horz" lIns="91440" tIns="45720" rIns="91440" bIns="45720" rtlCol="0" anchor="ctr"/>
          <a:lstStyle>
            <a:lvl1pPr algn="r">
              <a:defRPr sz="1100">
                <a:solidFill>
                  <a:schemeClr val="bg2"/>
                </a:solidFill>
              </a:defRPr>
            </a:lvl1pPr>
          </a:lstStyle>
          <a:p>
            <a:fld id="{5BC3EEBC-8848-48BC-9E86-2856C4334E59}" type="slidenum">
              <a:rPr lang="en-GB" smtClean="0"/>
              <a:pPr/>
              <a:t>‹#›</a:t>
            </a:fld>
            <a:endParaRPr lang="en-GB" dirty="0"/>
          </a:p>
        </p:txBody>
      </p:sp>
      <p:pic>
        <p:nvPicPr>
          <p:cNvPr id="7"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74743" y="292937"/>
            <a:ext cx="1787964" cy="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276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3625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adlet.com/a_occhipinti/1086vl4mjfc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adlet.com/a_occhipinti/1086vl4mjfc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5">
            <a:extLst>
              <a:ext uri="{FF2B5EF4-FFF2-40B4-BE49-F238E27FC236}">
                <a16:creationId xmlns:a16="http://schemas.microsoft.com/office/drawing/2014/main" id="{BA3ECBAB-A1BE-4585-AA10-A5A7D89A7B47}"/>
              </a:ext>
            </a:extLst>
          </p:cNvPr>
          <p:cNvSpPr txBox="1">
            <a:spLocks/>
          </p:cNvSpPr>
          <p:nvPr/>
        </p:nvSpPr>
        <p:spPr>
          <a:xfrm>
            <a:off x="383720" y="3113371"/>
            <a:ext cx="11408230" cy="12284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spc="-1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36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Week 1 – Lecture 2:</a:t>
            </a:r>
            <a:r>
              <a:rPr kumimoji="0" lang="en-GB" sz="3600" b="0" i="0" u="none" strike="noStrike" kern="1200" cap="none" spc="-150" normalizeH="0" noProof="0" dirty="0">
                <a:ln>
                  <a:noFill/>
                </a:ln>
                <a:solidFill>
                  <a:sysClr val="windowText" lastClr="000000"/>
                </a:solidFill>
                <a:effectLst/>
                <a:uLnTx/>
                <a:uFillTx/>
                <a:latin typeface="Calibri Light" panose="020F0302020204030204"/>
                <a:ea typeface="+mj-ea"/>
                <a:cs typeface="+mj-cs"/>
              </a:rPr>
              <a:t> Dynamic </a:t>
            </a:r>
            <a:r>
              <a:rPr kumimoji="0" lang="en-GB" sz="36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Arrays and Big-O Notation</a:t>
            </a:r>
          </a:p>
        </p:txBody>
      </p:sp>
      <p:sp>
        <p:nvSpPr>
          <p:cNvPr id="17" name="Subtitle 6">
            <a:extLst>
              <a:ext uri="{FF2B5EF4-FFF2-40B4-BE49-F238E27FC236}">
                <a16:creationId xmlns:a16="http://schemas.microsoft.com/office/drawing/2014/main" id="{54CEB7E1-D194-46C9-A1DF-A6A853556ADF}"/>
              </a:ext>
            </a:extLst>
          </p:cNvPr>
          <p:cNvSpPr txBox="1">
            <a:spLocks/>
          </p:cNvSpPr>
          <p:nvPr/>
        </p:nvSpPr>
        <p:spPr>
          <a:xfrm>
            <a:off x="383720" y="4268030"/>
            <a:ext cx="11408230" cy="1063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 name="Text Placeholder 7">
            <a:extLst>
              <a:ext uri="{FF2B5EF4-FFF2-40B4-BE49-F238E27FC236}">
                <a16:creationId xmlns:a16="http://schemas.microsoft.com/office/drawing/2014/main" id="{67ABA581-7897-49E5-98D9-3414F9D8A384}"/>
              </a:ext>
            </a:extLst>
          </p:cNvPr>
          <p:cNvSpPr txBox="1">
            <a:spLocks/>
          </p:cNvSpPr>
          <p:nvPr/>
        </p:nvSpPr>
        <p:spPr>
          <a:xfrm>
            <a:off x="383720" y="2045571"/>
            <a:ext cx="11408230" cy="9850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Tx/>
              <a:buNone/>
              <a:defRPr sz="36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Algorithms and Data </a:t>
            </a:r>
            <a:r>
              <a:rPr kumimoji="0" lang="en-GB" sz="3600" b="1"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Stru</a:t>
            </a: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a:t>
            </a:r>
            <a:r>
              <a:rPr kumimoji="0" lang="en-GB" sz="3600" b="1"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tures</a:t>
            </a: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 (CIS1002-N)</a:t>
            </a: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Title 5">
            <a:extLst>
              <a:ext uri="{FF2B5EF4-FFF2-40B4-BE49-F238E27FC236}">
                <a16:creationId xmlns:a16="http://schemas.microsoft.com/office/drawing/2014/main" id="{BA3ECBAB-A1BE-4585-AA10-A5A7D89A7B47}"/>
              </a:ext>
            </a:extLst>
          </p:cNvPr>
          <p:cNvSpPr txBox="1">
            <a:spLocks/>
          </p:cNvSpPr>
          <p:nvPr/>
        </p:nvSpPr>
        <p:spPr>
          <a:xfrm>
            <a:off x="383720" y="4447649"/>
            <a:ext cx="11408230" cy="110172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600" kern="1200" spc="-1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Module Leader: Dr Annalisa Occhipinti</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Email: A.Occhipinti@tees.ac.uk</a:t>
            </a:r>
          </a:p>
        </p:txBody>
      </p:sp>
    </p:spTree>
    <p:extLst>
      <p:ext uri="{BB962C8B-B14F-4D97-AF65-F5344CB8AC3E}">
        <p14:creationId xmlns:p14="http://schemas.microsoft.com/office/powerpoint/2010/main" val="3607745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81201" y="122238"/>
            <a:ext cx="7542213" cy="786482"/>
          </a:xfrm>
        </p:spPr>
        <p:txBody>
          <a:bodyPr/>
          <a:lstStyle/>
          <a:p>
            <a:r>
              <a:rPr lang="en-GB" dirty="0"/>
              <a:t>Insertion (1)</a:t>
            </a:r>
            <a:endParaRPr lang="en-US" dirty="0"/>
          </a:p>
        </p:txBody>
      </p:sp>
      <p:sp>
        <p:nvSpPr>
          <p:cNvPr id="18" name="Slide Number Placeholder 17"/>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2FE358-7821-4E72-93BD-5A12ADAB0CC5}" type="slidenum">
              <a:rPr kumimoji="0" lang="en-US"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srgbClr val="BFBFBF"/>
              </a:solidFill>
              <a:effectLst/>
              <a:uLnTx/>
              <a:uFillTx/>
              <a:latin typeface="Calibri" panose="020F0502020204030204"/>
              <a:ea typeface="+mn-ea"/>
              <a:cs typeface="+mn-cs"/>
            </a:endParaRPr>
          </a:p>
        </p:txBody>
      </p:sp>
      <p:sp>
        <p:nvSpPr>
          <p:cNvPr id="63492" name="Text Box 4"/>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3" name="Text Box 5"/>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4" name="Text Box 6"/>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495" name="Text Box 7"/>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6" name="Text Box 8"/>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7" name="Text Box 9"/>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8" name="Text Box 10"/>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18</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99" name="Text Box 11"/>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00" name="Text Box 12"/>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01" name="Text Box 13"/>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06" name="Text Box 18"/>
          <p:cNvSpPr txBox="1">
            <a:spLocks noChangeArrowheads="1"/>
          </p:cNvSpPr>
          <p:nvPr/>
        </p:nvSpPr>
        <p:spPr bwMode="auto">
          <a:xfrm>
            <a:off x="5375276" y="2708276"/>
            <a:ext cx="360363" cy="360363"/>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07" name="Text Box 19"/>
          <p:cNvSpPr txBox="1">
            <a:spLocks noChangeArrowheads="1"/>
          </p:cNvSpPr>
          <p:nvPr/>
        </p:nvSpPr>
        <p:spPr bwMode="auto">
          <a:xfrm>
            <a:off x="4151313" y="1989138"/>
            <a:ext cx="3639458" cy="369332"/>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Insert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element 12 at index position 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08" name="Line 20"/>
          <p:cNvSpPr>
            <a:spLocks noChangeShapeType="1"/>
          </p:cNvSpPr>
          <p:nvPr/>
        </p:nvSpPr>
        <p:spPr bwMode="auto">
          <a:xfrm>
            <a:off x="5735638" y="2924175"/>
            <a:ext cx="576262" cy="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09" name="Line 21"/>
          <p:cNvSpPr>
            <a:spLocks noChangeShapeType="1"/>
          </p:cNvSpPr>
          <p:nvPr/>
        </p:nvSpPr>
        <p:spPr bwMode="auto">
          <a:xfrm>
            <a:off x="6311900" y="2924175"/>
            <a:ext cx="0" cy="433388"/>
          </a:xfrm>
          <a:prstGeom prst="line">
            <a:avLst/>
          </a:prstGeom>
          <a:noFill/>
          <a:ln w="9525">
            <a:solidFill>
              <a:schemeClr val="tx1"/>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0     1     2     3     4    5     6    7    8     9</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79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1" y="122238"/>
            <a:ext cx="7542213" cy="786482"/>
          </a:xfrm>
        </p:spPr>
        <p:txBody>
          <a:bodyPr/>
          <a:lstStyle/>
          <a:p>
            <a:r>
              <a:rPr lang="en-GB" dirty="0"/>
              <a:t>Insertion (2)</a:t>
            </a:r>
            <a:endParaRPr lang="en-US" dirty="0"/>
          </a:p>
        </p:txBody>
      </p:sp>
      <p:sp>
        <p:nvSpPr>
          <p:cNvPr id="18" name="Slide Number Placeholder 17"/>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2FE358-7821-4E72-93BD-5A12ADAB0CC5}" type="slidenum">
              <a:rPr kumimoji="0" lang="en-US"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a:ln>
                <a:noFill/>
              </a:ln>
              <a:solidFill>
                <a:srgbClr val="BFBFBF"/>
              </a:solidFill>
              <a:effectLst/>
              <a:uLnTx/>
              <a:uFillTx/>
              <a:latin typeface="Calibri" panose="020F0502020204030204"/>
              <a:ea typeface="+mn-ea"/>
              <a:cs typeface="+mn-cs"/>
            </a:endParaRPr>
          </a:p>
        </p:txBody>
      </p:sp>
      <p:sp>
        <p:nvSpPr>
          <p:cNvPr id="64515" name="Text Box 3"/>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16" name="Text Box 4"/>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17" name="Text Box 5"/>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18" name="Text Box 6"/>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19" name="Text Box 7"/>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0" name="Text Box 8"/>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1" name="Text Box 9"/>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18</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2" name="Text Box 10"/>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3" name="Text Box 11"/>
          <p:cNvSpPr txBox="1">
            <a:spLocks noChangeArrowheads="1"/>
          </p:cNvSpPr>
          <p:nvPr/>
        </p:nvSpPr>
        <p:spPr bwMode="auto">
          <a:xfrm>
            <a:off x="717550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srgbClr val="FFFF00"/>
                </a:solidFill>
                <a:effectLst/>
                <a:uLnTx/>
                <a:uFillTx/>
                <a:latin typeface="Calibri" panose="020F0502020204030204"/>
                <a:ea typeface="+mn-ea"/>
                <a:cs typeface="+mn-cs"/>
              </a:rPr>
              <a:t>10</a:t>
            </a:r>
            <a:endParaRPr kumimoji="0" lang="en-US" sz="1800" b="0" i="1"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64524" name="Text Box 12"/>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6" name="Text Box 14"/>
          <p:cNvSpPr txBox="1">
            <a:spLocks noChangeArrowheads="1"/>
          </p:cNvSpPr>
          <p:nvPr/>
        </p:nvSpPr>
        <p:spPr bwMode="auto">
          <a:xfrm>
            <a:off x="5375276" y="2708276"/>
            <a:ext cx="360363" cy="360363"/>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7" name="Text Box 15"/>
          <p:cNvSpPr txBox="1">
            <a:spLocks noChangeArrowheads="1"/>
          </p:cNvSpPr>
          <p:nvPr/>
        </p:nvSpPr>
        <p:spPr bwMode="auto">
          <a:xfrm>
            <a:off x="4151313" y="1989138"/>
            <a:ext cx="3639458" cy="369332"/>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Insert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element 12 at index position 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528" name="Line 16"/>
          <p:cNvSpPr>
            <a:spLocks noChangeShapeType="1"/>
          </p:cNvSpPr>
          <p:nvPr/>
        </p:nvSpPr>
        <p:spPr bwMode="auto">
          <a:xfrm>
            <a:off x="5735638" y="2924175"/>
            <a:ext cx="576262" cy="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529" name="Line 17"/>
          <p:cNvSpPr>
            <a:spLocks noChangeShapeType="1"/>
          </p:cNvSpPr>
          <p:nvPr/>
        </p:nvSpPr>
        <p:spPr bwMode="auto">
          <a:xfrm>
            <a:off x="6311900" y="2924175"/>
            <a:ext cx="0" cy="433388"/>
          </a:xfrm>
          <a:prstGeom prst="line">
            <a:avLst/>
          </a:prstGeom>
          <a:noFill/>
          <a:ln w="9525">
            <a:solidFill>
              <a:schemeClr val="tx1"/>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0     1     2     3     4    5     6    7    8     9</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63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1201" y="122238"/>
            <a:ext cx="7542213" cy="858490"/>
          </a:xfrm>
        </p:spPr>
        <p:txBody>
          <a:bodyPr/>
          <a:lstStyle/>
          <a:p>
            <a:r>
              <a:rPr lang="en-GB" dirty="0"/>
              <a:t>Insertion (3)</a:t>
            </a:r>
            <a:endParaRPr lang="en-US" dirty="0"/>
          </a:p>
        </p:txBody>
      </p:sp>
      <p:sp>
        <p:nvSpPr>
          <p:cNvPr id="18" name="Slide Number Placeholder 17"/>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2FE358-7821-4E72-93BD-5A12ADAB0CC5}" type="slidenum">
              <a:rPr kumimoji="0" lang="en-US"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srgbClr val="BFBFBF"/>
              </a:solidFill>
              <a:effectLst/>
              <a:uLnTx/>
              <a:uFillTx/>
              <a:latin typeface="Calibri" panose="020F0502020204030204"/>
              <a:ea typeface="+mn-ea"/>
              <a:cs typeface="+mn-cs"/>
            </a:endParaRPr>
          </a:p>
        </p:txBody>
      </p:sp>
      <p:sp>
        <p:nvSpPr>
          <p:cNvPr id="65539" name="Text Box 3"/>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0" name="Text Box 4"/>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1" name="Text Box 5"/>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2" name="Text Box 6"/>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3" name="Text Box 7"/>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4" name="Text Box 8"/>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45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45" name="Text Box 9"/>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46" name="Text Box 10"/>
          <p:cNvSpPr txBox="1">
            <a:spLocks noChangeArrowheads="1"/>
          </p:cNvSpPr>
          <p:nvPr/>
        </p:nvSpPr>
        <p:spPr bwMode="auto">
          <a:xfrm>
            <a:off x="681355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18</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5547" name="Text Box 11"/>
          <p:cNvSpPr txBox="1">
            <a:spLocks noChangeArrowheads="1"/>
          </p:cNvSpPr>
          <p:nvPr/>
        </p:nvSpPr>
        <p:spPr bwMode="auto">
          <a:xfrm>
            <a:off x="717550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10</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5548" name="Text Box 12"/>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50" name="Text Box 14"/>
          <p:cNvSpPr txBox="1">
            <a:spLocks noChangeArrowheads="1"/>
          </p:cNvSpPr>
          <p:nvPr/>
        </p:nvSpPr>
        <p:spPr bwMode="auto">
          <a:xfrm>
            <a:off x="5375276" y="2708276"/>
            <a:ext cx="360363" cy="360363"/>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51" name="Text Box 15"/>
          <p:cNvSpPr txBox="1">
            <a:spLocks noChangeArrowheads="1"/>
          </p:cNvSpPr>
          <p:nvPr/>
        </p:nvSpPr>
        <p:spPr bwMode="auto">
          <a:xfrm>
            <a:off x="4151313" y="1989138"/>
            <a:ext cx="3639458" cy="369332"/>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Insert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element 12 at index position 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52" name="Line 16"/>
          <p:cNvSpPr>
            <a:spLocks noChangeShapeType="1"/>
          </p:cNvSpPr>
          <p:nvPr/>
        </p:nvSpPr>
        <p:spPr bwMode="auto">
          <a:xfrm>
            <a:off x="5735638" y="2924175"/>
            <a:ext cx="576262" cy="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53" name="Line 17"/>
          <p:cNvSpPr>
            <a:spLocks noChangeShapeType="1"/>
          </p:cNvSpPr>
          <p:nvPr/>
        </p:nvSpPr>
        <p:spPr bwMode="auto">
          <a:xfrm>
            <a:off x="6311900" y="2924175"/>
            <a:ext cx="0" cy="433388"/>
          </a:xfrm>
          <a:prstGeom prst="line">
            <a:avLst/>
          </a:prstGeom>
          <a:noFill/>
          <a:ln w="9525">
            <a:solidFill>
              <a:schemeClr val="tx1"/>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0     1     2     3     4    5     6    7    8     9</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17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1201" y="122238"/>
            <a:ext cx="7542213" cy="786482"/>
          </a:xfrm>
        </p:spPr>
        <p:txBody>
          <a:bodyPr/>
          <a:lstStyle/>
          <a:p>
            <a:r>
              <a:rPr lang="en-GB" dirty="0"/>
              <a:t>Insertion (4)</a:t>
            </a:r>
            <a:endParaRPr lang="en-US" dirty="0"/>
          </a:p>
        </p:txBody>
      </p:sp>
      <p:sp>
        <p:nvSpPr>
          <p:cNvPr id="18" name="Slide Number Placeholder 17"/>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2FE358-7821-4E72-93BD-5A12ADAB0CC5}" type="slidenum">
              <a:rPr kumimoji="0" lang="en-US"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srgbClr val="BFBFBF"/>
              </a:solidFill>
              <a:effectLst/>
              <a:uLnTx/>
              <a:uFillTx/>
              <a:latin typeface="Calibri" panose="020F0502020204030204"/>
              <a:ea typeface="+mn-ea"/>
              <a:cs typeface="+mn-cs"/>
            </a:endParaRPr>
          </a:p>
        </p:txBody>
      </p:sp>
      <p:sp>
        <p:nvSpPr>
          <p:cNvPr id="66563" name="Text Box 3"/>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64" name="Text Box 4"/>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65" name="Text Box 5"/>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66" name="Text Box 6"/>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67" name="Text Box 7"/>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68" name="Text Box 8"/>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69" name="Text Box 9"/>
          <p:cNvSpPr txBox="1">
            <a:spLocks noChangeArrowheads="1"/>
          </p:cNvSpPr>
          <p:nvPr/>
        </p:nvSpPr>
        <p:spPr bwMode="auto">
          <a:xfrm>
            <a:off x="6453188" y="3789363"/>
            <a:ext cx="360362"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45</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6570" name="Text Box 10"/>
          <p:cNvSpPr txBox="1">
            <a:spLocks noChangeArrowheads="1"/>
          </p:cNvSpPr>
          <p:nvPr/>
        </p:nvSpPr>
        <p:spPr bwMode="auto">
          <a:xfrm>
            <a:off x="681355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18</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6571" name="Text Box 11"/>
          <p:cNvSpPr txBox="1">
            <a:spLocks noChangeArrowheads="1"/>
          </p:cNvSpPr>
          <p:nvPr/>
        </p:nvSpPr>
        <p:spPr bwMode="auto">
          <a:xfrm>
            <a:off x="717550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10</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6572" name="Text Box 12"/>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74" name="Text Box 14"/>
          <p:cNvSpPr txBox="1">
            <a:spLocks noChangeArrowheads="1"/>
          </p:cNvSpPr>
          <p:nvPr/>
        </p:nvSpPr>
        <p:spPr bwMode="auto">
          <a:xfrm>
            <a:off x="5375276" y="2708276"/>
            <a:ext cx="360363" cy="360363"/>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75" name="Text Box 15"/>
          <p:cNvSpPr txBox="1">
            <a:spLocks noChangeArrowheads="1"/>
          </p:cNvSpPr>
          <p:nvPr/>
        </p:nvSpPr>
        <p:spPr bwMode="auto">
          <a:xfrm>
            <a:off x="4151313" y="1989138"/>
            <a:ext cx="3639458" cy="369332"/>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Insert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element 12 at index position 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76" name="Line 16"/>
          <p:cNvSpPr>
            <a:spLocks noChangeShapeType="1"/>
          </p:cNvSpPr>
          <p:nvPr/>
        </p:nvSpPr>
        <p:spPr bwMode="auto">
          <a:xfrm>
            <a:off x="5735638" y="2924175"/>
            <a:ext cx="576262" cy="0"/>
          </a:xfrm>
          <a:prstGeom prst="line">
            <a:avLst/>
          </a:prstGeom>
          <a:noFill/>
          <a:ln w="9525">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77" name="Line 17"/>
          <p:cNvSpPr>
            <a:spLocks noChangeShapeType="1"/>
          </p:cNvSpPr>
          <p:nvPr/>
        </p:nvSpPr>
        <p:spPr bwMode="auto">
          <a:xfrm>
            <a:off x="6311900" y="2924175"/>
            <a:ext cx="0" cy="433388"/>
          </a:xfrm>
          <a:prstGeom prst="line">
            <a:avLst/>
          </a:prstGeom>
          <a:noFill/>
          <a:ln w="9525">
            <a:solidFill>
              <a:schemeClr val="tx1"/>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0     1     2     3     4    5     6    7    8     9</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05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1201" y="122238"/>
            <a:ext cx="7542213" cy="786482"/>
          </a:xfrm>
        </p:spPr>
        <p:txBody>
          <a:bodyPr/>
          <a:lstStyle/>
          <a:p>
            <a:r>
              <a:rPr lang="en-GB" dirty="0"/>
              <a:t>Insertion (5)</a:t>
            </a:r>
            <a:endParaRPr lang="en-US" dirty="0"/>
          </a:p>
        </p:txBody>
      </p:sp>
      <p:sp>
        <p:nvSpPr>
          <p:cNvPr id="18" name="Slide Number Placeholder 17"/>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2FE358-7821-4E72-93BD-5A12ADAB0CC5}" type="slidenum">
              <a:rPr kumimoji="0" lang="en-US"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BFBFBF"/>
              </a:solidFill>
              <a:effectLst/>
              <a:uLnTx/>
              <a:uFillTx/>
              <a:latin typeface="Calibri" panose="020F0502020204030204"/>
              <a:ea typeface="+mn-ea"/>
              <a:cs typeface="+mn-cs"/>
            </a:endParaRPr>
          </a:p>
        </p:txBody>
      </p:sp>
      <p:sp>
        <p:nvSpPr>
          <p:cNvPr id="69635" name="Text Box 3"/>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36" name="Text Box 4"/>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37" name="Text Box 5"/>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38" name="Text Box 6"/>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39" name="Text Box 7"/>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41" name="Text Box 9"/>
          <p:cNvSpPr txBox="1">
            <a:spLocks noChangeArrowheads="1"/>
          </p:cNvSpPr>
          <p:nvPr/>
        </p:nvSpPr>
        <p:spPr bwMode="auto">
          <a:xfrm>
            <a:off x="6453188" y="3789363"/>
            <a:ext cx="360362"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45</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9642" name="Text Box 10"/>
          <p:cNvSpPr txBox="1">
            <a:spLocks noChangeArrowheads="1"/>
          </p:cNvSpPr>
          <p:nvPr/>
        </p:nvSpPr>
        <p:spPr bwMode="auto">
          <a:xfrm>
            <a:off x="681355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18</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9643" name="Text Box 11"/>
          <p:cNvSpPr txBox="1">
            <a:spLocks noChangeArrowheads="1"/>
          </p:cNvSpPr>
          <p:nvPr/>
        </p:nvSpPr>
        <p:spPr bwMode="auto">
          <a:xfrm>
            <a:off x="7175501" y="3789363"/>
            <a:ext cx="360363" cy="360362"/>
          </a:xfrm>
          <a:prstGeom prst="rect">
            <a:avLst/>
          </a:prstGeom>
          <a:solidFill>
            <a:srgbClr val="0000FF"/>
          </a:solid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a:ln>
                  <a:noFill/>
                </a:ln>
                <a:solidFill>
                  <a:srgbClr val="FFFF00"/>
                </a:solidFill>
                <a:effectLst/>
                <a:uLnTx/>
                <a:uFillTx/>
                <a:latin typeface="Calibri" panose="020F0502020204030204"/>
                <a:ea typeface="+mn-ea"/>
                <a:cs typeface="+mn-cs"/>
              </a:rPr>
              <a:t>10</a:t>
            </a:r>
            <a:endParaRPr kumimoji="0" lang="en-US" sz="1800" b="0" i="1"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69644" name="Text Box 12"/>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46" name="Text Box 14"/>
          <p:cNvSpPr txBox="1">
            <a:spLocks noChangeArrowheads="1"/>
          </p:cNvSpPr>
          <p:nvPr/>
        </p:nvSpPr>
        <p:spPr bwMode="auto">
          <a:xfrm>
            <a:off x="5375276" y="2708276"/>
            <a:ext cx="360363" cy="360363"/>
          </a:xfrm>
          <a:prstGeom prst="rect">
            <a:avLst/>
          </a:prstGeom>
          <a:noFill/>
          <a:ln w="38100">
            <a:solidFill>
              <a:srgbClr val="FF00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47" name="Text Box 15"/>
          <p:cNvSpPr txBox="1">
            <a:spLocks noChangeArrowheads="1"/>
          </p:cNvSpPr>
          <p:nvPr/>
        </p:nvSpPr>
        <p:spPr bwMode="auto">
          <a:xfrm>
            <a:off x="4151313" y="1989138"/>
            <a:ext cx="3639458" cy="369332"/>
          </a:xfrm>
          <a:prstGeom prst="rect">
            <a:avLst/>
          </a:prstGeom>
          <a:noFill/>
          <a:ln w="9525">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Insert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element 12 at index position 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648" name="Line 16"/>
          <p:cNvSpPr>
            <a:spLocks noChangeShapeType="1"/>
          </p:cNvSpPr>
          <p:nvPr/>
        </p:nvSpPr>
        <p:spPr bwMode="auto">
          <a:xfrm>
            <a:off x="5735638" y="2924175"/>
            <a:ext cx="576262" cy="0"/>
          </a:xfrm>
          <a:prstGeom prst="line">
            <a:avLst/>
          </a:prstGeom>
          <a:noFill/>
          <a:ln w="38100">
            <a:solidFill>
              <a:schemeClr val="tx1"/>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649" name="Line 17"/>
          <p:cNvSpPr>
            <a:spLocks noChangeShapeType="1"/>
          </p:cNvSpPr>
          <p:nvPr/>
        </p:nvSpPr>
        <p:spPr bwMode="auto">
          <a:xfrm>
            <a:off x="6311900" y="2924175"/>
            <a:ext cx="0" cy="433388"/>
          </a:xfrm>
          <a:prstGeom prst="line">
            <a:avLst/>
          </a:prstGeom>
          <a:noFill/>
          <a:ln w="38100">
            <a:solidFill>
              <a:schemeClr val="tx1"/>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640" name="Text Box 8"/>
          <p:cNvSpPr txBox="1">
            <a:spLocks noChangeArrowheads="1"/>
          </p:cNvSpPr>
          <p:nvPr/>
        </p:nvSpPr>
        <p:spPr bwMode="auto">
          <a:xfrm>
            <a:off x="6094413" y="3789363"/>
            <a:ext cx="360362" cy="360362"/>
          </a:xfrm>
          <a:prstGeom prst="rect">
            <a:avLst/>
          </a:prstGeom>
          <a:solidFill>
            <a:schemeClr val="bg1"/>
          </a:solidFill>
          <a:ln w="38100">
            <a:solidFill>
              <a:srgbClr val="FFFF00"/>
            </a:solidFill>
            <a:miter lim="800000"/>
            <a:headEnd/>
            <a:tailEnd/>
          </a:ln>
          <a:effec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0"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0     1     2     3     4    5     6    7    8     9</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3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847E06-9C00-415C-988C-DCBA171478AC}"/>
              </a:ext>
            </a:extLst>
          </p:cNvPr>
          <p:cNvSpPr>
            <a:spLocks noGrp="1"/>
          </p:cNvSpPr>
          <p:nvPr>
            <p:ph idx="1"/>
          </p:nvPr>
        </p:nvSpPr>
        <p:spPr/>
        <p:txBody>
          <a:bodyPr/>
          <a:lstStyle/>
          <a:p>
            <a:endParaRPr lang="en-GB"/>
          </a:p>
        </p:txBody>
      </p:sp>
      <p:sp>
        <p:nvSpPr>
          <p:cNvPr id="3" name="Slide Number Placeholder 2">
            <a:extLst>
              <a:ext uri="{FF2B5EF4-FFF2-40B4-BE49-F238E27FC236}">
                <a16:creationId xmlns:a16="http://schemas.microsoft.com/office/drawing/2014/main" id="{44CDC3B4-F51A-4925-AF9F-758047F030D2}"/>
              </a:ext>
            </a:extLst>
          </p:cNvPr>
          <p:cNvSpPr>
            <a:spLocks noGrp="1"/>
          </p:cNvSpPr>
          <p:nvPr>
            <p:ph type="sldNum" sz="quarter" idx="12"/>
          </p:nvPr>
        </p:nvSpPr>
        <p:spPr/>
        <p:txBody>
          <a:bodyPr/>
          <a:lstStyle/>
          <a:p>
            <a:fld id="{5BC3EEBC-8848-48BC-9E86-2856C4334E59}" type="slidenum">
              <a:rPr lang="en-GB" smtClean="0"/>
              <a:t>15</a:t>
            </a:fld>
            <a:endParaRPr lang="en-GB" dirty="0"/>
          </a:p>
        </p:txBody>
      </p:sp>
      <p:sp>
        <p:nvSpPr>
          <p:cNvPr id="4" name="Title 3">
            <a:extLst>
              <a:ext uri="{FF2B5EF4-FFF2-40B4-BE49-F238E27FC236}">
                <a16:creationId xmlns:a16="http://schemas.microsoft.com/office/drawing/2014/main" id="{D18E1DE0-E05C-4585-811E-8607F80B9AD8}"/>
              </a:ext>
            </a:extLst>
          </p:cNvPr>
          <p:cNvSpPr>
            <a:spLocks noGrp="1"/>
          </p:cNvSpPr>
          <p:nvPr>
            <p:ph type="title"/>
          </p:nvPr>
        </p:nvSpPr>
        <p:spPr/>
        <p:txBody>
          <a:bodyPr/>
          <a:lstStyle/>
          <a:p>
            <a:r>
              <a:rPr lang="en-GB" dirty="0"/>
              <a:t>Spot the mistakes</a:t>
            </a:r>
          </a:p>
        </p:txBody>
      </p:sp>
      <p:sp>
        <p:nvSpPr>
          <p:cNvPr id="5" name="Footer Placeholder 4">
            <a:extLst>
              <a:ext uri="{FF2B5EF4-FFF2-40B4-BE49-F238E27FC236}">
                <a16:creationId xmlns:a16="http://schemas.microsoft.com/office/drawing/2014/main" id="{7424A0A2-40D0-490F-ADC2-A0F9279CD213}"/>
              </a:ext>
            </a:extLst>
          </p:cNvPr>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a:extLst>
              <a:ext uri="{FF2B5EF4-FFF2-40B4-BE49-F238E27FC236}">
                <a16:creationId xmlns:a16="http://schemas.microsoft.com/office/drawing/2014/main" id="{BDD164F0-5697-49F7-81DE-30B5F2AD5A4E}"/>
              </a:ext>
            </a:extLst>
          </p:cNvPr>
          <p:cNvPicPr>
            <a:picLocks noChangeAspect="1"/>
          </p:cNvPicPr>
          <p:nvPr/>
        </p:nvPicPr>
        <p:blipFill>
          <a:blip r:embed="rId2"/>
          <a:stretch>
            <a:fillRect/>
          </a:stretch>
        </p:blipFill>
        <p:spPr>
          <a:xfrm>
            <a:off x="329293" y="1165843"/>
            <a:ext cx="10211992" cy="5271812"/>
          </a:xfrm>
          <a:prstGeom prst="rect">
            <a:avLst/>
          </a:prstGeom>
        </p:spPr>
      </p:pic>
    </p:spTree>
    <p:extLst>
      <p:ext uri="{BB962C8B-B14F-4D97-AF65-F5344CB8AC3E}">
        <p14:creationId xmlns:p14="http://schemas.microsoft.com/office/powerpoint/2010/main" val="2740865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06E-80A3-44F1-A751-9EE0C20C1656}"/>
              </a:ext>
            </a:extLst>
          </p:cNvPr>
          <p:cNvSpPr>
            <a:spLocks noGrp="1"/>
          </p:cNvSpPr>
          <p:nvPr>
            <p:ph idx="1"/>
          </p:nvPr>
        </p:nvSpPr>
        <p:spPr/>
        <p:txBody>
          <a:bodyPr/>
          <a:lstStyle/>
          <a:p>
            <a:endParaRPr lang="en-GB"/>
          </a:p>
        </p:txBody>
      </p:sp>
      <p:sp>
        <p:nvSpPr>
          <p:cNvPr id="3" name="Slide Number Placeholder 2">
            <a:extLst>
              <a:ext uri="{FF2B5EF4-FFF2-40B4-BE49-F238E27FC236}">
                <a16:creationId xmlns:a16="http://schemas.microsoft.com/office/drawing/2014/main" id="{459767F4-520D-4D8F-8BDD-49A1630ED440}"/>
              </a:ext>
            </a:extLst>
          </p:cNvPr>
          <p:cNvSpPr>
            <a:spLocks noGrp="1"/>
          </p:cNvSpPr>
          <p:nvPr>
            <p:ph type="sldNum" sz="quarter" idx="12"/>
          </p:nvPr>
        </p:nvSpPr>
        <p:spPr/>
        <p:txBody>
          <a:bodyPr/>
          <a:lstStyle/>
          <a:p>
            <a:fld id="{5BC3EEBC-8848-48BC-9E86-2856C4334E59}" type="slidenum">
              <a:rPr lang="en-GB" smtClean="0"/>
              <a:t>16</a:t>
            </a:fld>
            <a:endParaRPr lang="en-GB" dirty="0"/>
          </a:p>
        </p:txBody>
      </p:sp>
      <p:sp>
        <p:nvSpPr>
          <p:cNvPr id="4" name="Title 3">
            <a:extLst>
              <a:ext uri="{FF2B5EF4-FFF2-40B4-BE49-F238E27FC236}">
                <a16:creationId xmlns:a16="http://schemas.microsoft.com/office/drawing/2014/main" id="{A0A9441A-5D5D-459C-A811-EDB9127AD52E}"/>
              </a:ext>
            </a:extLst>
          </p:cNvPr>
          <p:cNvSpPr>
            <a:spLocks noGrp="1"/>
          </p:cNvSpPr>
          <p:nvPr>
            <p:ph type="title"/>
          </p:nvPr>
        </p:nvSpPr>
        <p:spPr/>
        <p:txBody>
          <a:bodyPr/>
          <a:lstStyle/>
          <a:p>
            <a:r>
              <a:rPr lang="en-GB" dirty="0"/>
              <a:t>Solution</a:t>
            </a:r>
          </a:p>
        </p:txBody>
      </p:sp>
      <p:sp>
        <p:nvSpPr>
          <p:cNvPr id="5" name="Footer Placeholder 4">
            <a:extLst>
              <a:ext uri="{FF2B5EF4-FFF2-40B4-BE49-F238E27FC236}">
                <a16:creationId xmlns:a16="http://schemas.microsoft.com/office/drawing/2014/main" id="{D2DF0C8C-8E6B-466D-80FA-B74108FEF663}"/>
              </a:ext>
            </a:extLst>
          </p:cNvPr>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a:extLst>
              <a:ext uri="{FF2B5EF4-FFF2-40B4-BE49-F238E27FC236}">
                <a16:creationId xmlns:a16="http://schemas.microsoft.com/office/drawing/2014/main" id="{FC85EBF5-4549-45D8-8D9B-EA68DB8E8684}"/>
              </a:ext>
            </a:extLst>
          </p:cNvPr>
          <p:cNvPicPr>
            <a:picLocks noChangeAspect="1"/>
          </p:cNvPicPr>
          <p:nvPr/>
        </p:nvPicPr>
        <p:blipFill>
          <a:blip r:embed="rId2"/>
          <a:stretch>
            <a:fillRect/>
          </a:stretch>
        </p:blipFill>
        <p:spPr>
          <a:xfrm>
            <a:off x="448790" y="1088398"/>
            <a:ext cx="11603642" cy="5529762"/>
          </a:xfrm>
          <a:prstGeom prst="rect">
            <a:avLst/>
          </a:prstGeom>
        </p:spPr>
      </p:pic>
    </p:spTree>
    <p:extLst>
      <p:ext uri="{BB962C8B-B14F-4D97-AF65-F5344CB8AC3E}">
        <p14:creationId xmlns:p14="http://schemas.microsoft.com/office/powerpoint/2010/main" val="387271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19537" y="116632"/>
            <a:ext cx="7542213" cy="723354"/>
          </a:xfrm>
        </p:spPr>
        <p:txBody>
          <a:bodyPr/>
          <a:lstStyle/>
          <a:p>
            <a:r>
              <a:rPr lang="en-GB" altLang="en-US" dirty="0"/>
              <a:t>Insertion – Algorithm (2)</a:t>
            </a:r>
            <a:endParaRPr lang="en-US" altLang="en-US" dirty="0"/>
          </a:p>
        </p:txBody>
      </p:sp>
      <p:sp>
        <p:nvSpPr>
          <p:cNvPr id="86019" name="Rectangle 3"/>
          <p:cNvSpPr>
            <a:spLocks noGrp="1" noChangeArrowheads="1"/>
          </p:cNvSpPr>
          <p:nvPr>
            <p:ph idx="1"/>
          </p:nvPr>
        </p:nvSpPr>
        <p:spPr/>
        <p:txBody>
          <a:bodyPr/>
          <a:lstStyle/>
          <a:p>
            <a:pPr>
              <a:buFontTx/>
              <a:buNone/>
            </a:pPr>
            <a:r>
              <a:rPr lang="en-GB" altLang="en-US" b="1" dirty="0"/>
              <a:t>Your turn!</a:t>
            </a:r>
          </a:p>
          <a:p>
            <a:pPr>
              <a:buFontTx/>
              <a:buNone/>
            </a:pPr>
            <a:endParaRPr lang="en-GB" altLang="en-US" b="1" dirty="0"/>
          </a:p>
          <a:p>
            <a:pPr>
              <a:buFontTx/>
              <a:buNone/>
            </a:pPr>
            <a:r>
              <a:rPr lang="en-GB" altLang="en-US" b="1" dirty="0"/>
              <a:t>Write the pseudo-code to insert a value in an array at a particular index position making sure the array remains “packed”.</a:t>
            </a:r>
          </a:p>
          <a:p>
            <a:pPr>
              <a:buFontTx/>
              <a:buNone/>
            </a:pPr>
            <a:endParaRPr lang="en-GB" altLang="en-US" sz="3200" b="1" dirty="0"/>
          </a:p>
          <a:p>
            <a:r>
              <a:rPr lang="en-GB" altLang="en-US" dirty="0"/>
              <a:t>Assumptions:</a:t>
            </a:r>
          </a:p>
          <a:p>
            <a:pPr lvl="1"/>
            <a:r>
              <a:rPr lang="en-GB" altLang="en-US" b="1" dirty="0" err="1"/>
              <a:t>Max_Size</a:t>
            </a:r>
            <a:r>
              <a:rPr lang="en-GB" altLang="en-US" dirty="0"/>
              <a:t>:</a:t>
            </a:r>
            <a:r>
              <a:rPr lang="en-GB" altLang="en-US" b="1" dirty="0"/>
              <a:t> </a:t>
            </a:r>
            <a:r>
              <a:rPr lang="en-GB" altLang="en-US" dirty="0"/>
              <a:t>maximum number of components.</a:t>
            </a:r>
          </a:p>
          <a:p>
            <a:pPr lvl="1"/>
            <a:r>
              <a:rPr lang="en-GB" altLang="en-US" b="1" dirty="0"/>
              <a:t>Size</a:t>
            </a:r>
            <a:r>
              <a:rPr lang="en-GB" altLang="en-US" dirty="0"/>
              <a:t>:</a:t>
            </a:r>
            <a:r>
              <a:rPr lang="en-GB" altLang="en-US" b="1" dirty="0"/>
              <a:t> </a:t>
            </a:r>
            <a:r>
              <a:rPr lang="en-GB" altLang="en-US" dirty="0"/>
              <a:t>number of components already stored.</a:t>
            </a:r>
          </a:p>
          <a:p>
            <a:pPr lvl="1"/>
            <a:endParaRPr lang="en-GB" altLang="en-US" dirty="0"/>
          </a:p>
          <a:p>
            <a:pPr lvl="1"/>
            <a:r>
              <a:rPr lang="en-GB" altLang="en-US" dirty="0"/>
              <a:t>Insert ( Value, Index ) in Array[]</a:t>
            </a:r>
          </a:p>
          <a:p>
            <a:pPr>
              <a:buFontTx/>
              <a:buNone/>
            </a:pPr>
            <a:endParaRPr lang="en-US" altLang="en-US" sz="3200" b="1" dirty="0"/>
          </a:p>
        </p:txBody>
      </p:sp>
      <p:sp>
        <p:nvSpPr>
          <p:cNvPr id="4" name="Title 3"/>
          <p:cNvSpPr txBox="1">
            <a:spLocks/>
          </p:cNvSpPr>
          <p:nvPr/>
        </p:nvSpPr>
        <p:spPr>
          <a:xfrm>
            <a:off x="6051001" y="5436721"/>
            <a:ext cx="6064799" cy="957263"/>
          </a:xfrm>
          <a:prstGeom prst="rect">
            <a:avLst/>
          </a:prstGeom>
          <a:solidFill>
            <a:schemeClr val="accent1">
              <a:lumMod val="20000"/>
              <a:lumOff val="8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GB" sz="2800" dirty="0"/>
              <a:t>Share your solution on </a:t>
            </a:r>
            <a:r>
              <a:rPr lang="en-GB" sz="2800" dirty="0" err="1"/>
              <a:t>Padlet</a:t>
            </a:r>
            <a:r>
              <a:rPr lang="en-GB" sz="2800" dirty="0"/>
              <a:t>! https://padlet.com/a_occhipinti/1086vl4mjfcz</a:t>
            </a:r>
            <a:endParaRPr lang="en-GB" sz="1600" dirty="0"/>
          </a:p>
          <a:p>
            <a:endParaRPr lang="en-GB" sz="2800" dirty="0"/>
          </a:p>
        </p:txBody>
      </p:sp>
    </p:spTree>
    <p:extLst>
      <p:ext uri="{BB962C8B-B14F-4D97-AF65-F5344CB8AC3E}">
        <p14:creationId xmlns:p14="http://schemas.microsoft.com/office/powerpoint/2010/main" val="375359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hlinkClick r:id="rId2"/>
              </a:rPr>
              <a:t>https://padlet.com/a_occhipinti/1086vl4mjfcz</a:t>
            </a:r>
            <a:endParaRPr lang="en-GB" dirty="0"/>
          </a:p>
          <a:p>
            <a:endParaRPr lang="en-GB" dirty="0"/>
          </a:p>
          <a:p>
            <a:endParaRPr lang="en-GB" dirty="0"/>
          </a:p>
        </p:txBody>
      </p:sp>
      <p:sp>
        <p:nvSpPr>
          <p:cNvPr id="3" name="Slide Number Placeholder 2"/>
          <p:cNvSpPr>
            <a:spLocks noGrp="1"/>
          </p:cNvSpPr>
          <p:nvPr>
            <p:ph type="sldNum" sz="quarter" idx="12"/>
          </p:nvPr>
        </p:nvSpPr>
        <p:spPr/>
        <p:txBody>
          <a:bodyPr/>
          <a:lstStyle/>
          <a:p>
            <a:fld id="{5BC3EEBC-8848-48BC-9E86-2856C4334E59}" type="slidenum">
              <a:rPr lang="en-GB" smtClean="0"/>
              <a:t>18</a:t>
            </a:fld>
            <a:endParaRPr lang="en-GB" dirty="0"/>
          </a:p>
        </p:txBody>
      </p:sp>
      <p:sp>
        <p:nvSpPr>
          <p:cNvPr id="4" name="Title 3"/>
          <p:cNvSpPr>
            <a:spLocks noGrp="1"/>
          </p:cNvSpPr>
          <p:nvPr>
            <p:ph type="title"/>
          </p:nvPr>
        </p:nvSpPr>
        <p:spPr/>
        <p:txBody>
          <a:bodyPr/>
          <a:lstStyle/>
          <a:p>
            <a:r>
              <a:rPr lang="en-GB" dirty="0"/>
              <a:t>Share your idea on </a:t>
            </a:r>
            <a:r>
              <a:rPr lang="en-GB" dirty="0" err="1"/>
              <a:t>Padlet</a:t>
            </a:r>
            <a:r>
              <a:rPr lang="en-GB" dirty="0"/>
              <a:t>!</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3"/>
          <a:stretch>
            <a:fillRect/>
          </a:stretch>
        </p:blipFill>
        <p:spPr>
          <a:xfrm>
            <a:off x="2238747" y="1903892"/>
            <a:ext cx="8870124" cy="4954108"/>
          </a:xfrm>
          <a:prstGeom prst="rect">
            <a:avLst/>
          </a:prstGeom>
        </p:spPr>
      </p:pic>
    </p:spTree>
    <p:extLst>
      <p:ext uri="{BB962C8B-B14F-4D97-AF65-F5344CB8AC3E}">
        <p14:creationId xmlns:p14="http://schemas.microsoft.com/office/powerpoint/2010/main" val="398307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81201" y="122238"/>
            <a:ext cx="7542213" cy="786482"/>
          </a:xfrm>
        </p:spPr>
        <p:txBody>
          <a:bodyPr/>
          <a:lstStyle/>
          <a:p>
            <a:r>
              <a:rPr lang="en-GB" dirty="0"/>
              <a:t>Deletion – Algorithm</a:t>
            </a:r>
            <a:endParaRPr lang="en-US" dirty="0"/>
          </a:p>
        </p:txBody>
      </p:sp>
      <p:sp>
        <p:nvSpPr>
          <p:cNvPr id="87043" name="Rectangle 3"/>
          <p:cNvSpPr>
            <a:spLocks noGrp="1" noChangeArrowheads="1"/>
          </p:cNvSpPr>
          <p:nvPr>
            <p:ph idx="1"/>
          </p:nvPr>
        </p:nvSpPr>
        <p:spPr/>
        <p:txBody>
          <a:bodyPr/>
          <a:lstStyle/>
          <a:p>
            <a:r>
              <a:rPr lang="en-GB" dirty="0"/>
              <a:t>Need to know:</a:t>
            </a:r>
          </a:p>
          <a:p>
            <a:pPr lvl="1">
              <a:buFont typeface="Arial" pitchFamily="34" charset="0"/>
              <a:buChar char="•"/>
            </a:pPr>
            <a:r>
              <a:rPr lang="en-GB" b="1" dirty="0" err="1"/>
              <a:t>Max_Size</a:t>
            </a:r>
            <a:r>
              <a:rPr lang="en-GB" dirty="0"/>
              <a:t>:</a:t>
            </a:r>
            <a:r>
              <a:rPr lang="en-GB" b="1" dirty="0"/>
              <a:t> </a:t>
            </a:r>
            <a:r>
              <a:rPr lang="en-GB" dirty="0"/>
              <a:t>maximum number of components.</a:t>
            </a:r>
          </a:p>
          <a:p>
            <a:pPr lvl="1">
              <a:buFont typeface="Arial" pitchFamily="34" charset="0"/>
              <a:buChar char="•"/>
            </a:pPr>
            <a:r>
              <a:rPr lang="en-GB" b="1" dirty="0"/>
              <a:t>Size</a:t>
            </a:r>
            <a:r>
              <a:rPr lang="en-GB" dirty="0"/>
              <a:t>:</a:t>
            </a:r>
            <a:r>
              <a:rPr lang="en-GB" b="1" dirty="0"/>
              <a:t> </a:t>
            </a:r>
            <a:r>
              <a:rPr lang="en-GB" dirty="0"/>
              <a:t>number of components already stored.</a:t>
            </a:r>
          </a:p>
          <a:p>
            <a:pPr lvl="1">
              <a:buNone/>
            </a:pPr>
            <a:endParaRPr lang="en-GB" dirty="0"/>
          </a:p>
          <a:p>
            <a:pPr lvl="1">
              <a:buNone/>
            </a:pPr>
            <a:r>
              <a:rPr lang="en-GB" dirty="0"/>
              <a:t>Logic:</a:t>
            </a:r>
          </a:p>
          <a:p>
            <a:pPr lvl="1">
              <a:buFont typeface="Arial" pitchFamily="34" charset="0"/>
              <a:buChar char="•"/>
            </a:pPr>
            <a:r>
              <a:rPr lang="en-GB" dirty="0"/>
              <a:t>Delete ( Index ) in Array[]</a:t>
            </a:r>
          </a:p>
          <a:p>
            <a:pPr lvl="1"/>
            <a:endParaRPr lang="en-GB" dirty="0"/>
          </a:p>
        </p:txBody>
      </p:sp>
      <p:sp>
        <p:nvSpPr>
          <p:cNvPr id="4" name="Slide Number Placeholder 3"/>
          <p:cNvSpPr>
            <a:spLocks noGrp="1"/>
          </p:cNvSpPr>
          <p:nvPr>
            <p:ph type="sldNum" idx="12"/>
          </p:nvPr>
        </p:nvSpPr>
        <p:spPr/>
        <p:txBody>
          <a:bodyPr/>
          <a:lstStyle/>
          <a:p>
            <a:pPr>
              <a:defRPr/>
            </a:pPr>
            <a:fld id="{CF2FE358-7821-4E72-93BD-5A12ADAB0CC5}" type="slidenum">
              <a:rPr lang="en-US" smtClean="0"/>
              <a:pPr>
                <a:defRPr/>
              </a:pPr>
              <a:t>19</a:t>
            </a:fld>
            <a:endParaRPr lang="en-US"/>
          </a:p>
        </p:txBody>
      </p:sp>
    </p:spTree>
    <p:extLst>
      <p:ext uri="{BB962C8B-B14F-4D97-AF65-F5344CB8AC3E}">
        <p14:creationId xmlns:p14="http://schemas.microsoft.com/office/powerpoint/2010/main" val="17681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04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B2695-E38D-4507-B91F-9D45C89F8091}"/>
              </a:ext>
            </a:extLst>
          </p:cNvPr>
          <p:cNvSpPr>
            <a:spLocks noGrp="1"/>
          </p:cNvSpPr>
          <p:nvPr>
            <p:ph type="title"/>
          </p:nvPr>
        </p:nvSpPr>
        <p:spPr/>
        <p:txBody>
          <a:bodyPr/>
          <a:lstStyle/>
          <a:p>
            <a:r>
              <a:rPr lang="en-GB" dirty="0"/>
              <a:t>A few things before we start</a:t>
            </a:r>
          </a:p>
        </p:txBody>
      </p:sp>
      <p:sp>
        <p:nvSpPr>
          <p:cNvPr id="7" name="Content Placeholder 6">
            <a:extLst>
              <a:ext uri="{FF2B5EF4-FFF2-40B4-BE49-F238E27FC236}">
                <a16:creationId xmlns:a16="http://schemas.microsoft.com/office/drawing/2014/main" id="{26C35C31-BFBF-4A3B-B1AE-EDFC7B6E3310}"/>
              </a:ext>
            </a:extLst>
          </p:cNvPr>
          <p:cNvSpPr>
            <a:spLocks noGrp="1"/>
          </p:cNvSpPr>
          <p:nvPr>
            <p:ph sz="half" idx="2"/>
          </p:nvPr>
        </p:nvSpPr>
        <p:spPr>
          <a:xfrm>
            <a:off x="383719" y="1380067"/>
            <a:ext cx="11478988" cy="4796896"/>
          </a:xfrm>
        </p:spPr>
        <p:txBody>
          <a:bodyPr/>
          <a:lstStyle/>
          <a:p>
            <a:pPr marL="0" indent="0">
              <a:buNone/>
            </a:pPr>
            <a:r>
              <a:rPr lang="en-GB" dirty="0"/>
              <a:t>Any </a:t>
            </a:r>
            <a:r>
              <a:rPr lang="en-GB" b="1" dirty="0"/>
              <a:t>January starters</a:t>
            </a:r>
            <a:r>
              <a:rPr lang="en-GB" dirty="0"/>
              <a:t>? </a:t>
            </a:r>
          </a:p>
          <a:p>
            <a:pPr marL="0" indent="0">
              <a:buNone/>
            </a:pPr>
            <a:r>
              <a:rPr lang="en-GB" dirty="0"/>
              <a:t>Anyone who hasn’t done the Java module in semester 1?</a:t>
            </a:r>
          </a:p>
          <a:p>
            <a:endParaRPr lang="en-GB" dirty="0"/>
          </a:p>
          <a:p>
            <a:pPr marL="0" indent="0">
              <a:buNone/>
            </a:pPr>
            <a:r>
              <a:rPr lang="en-GB" dirty="0"/>
              <a:t>Please stay behind at the end of this lecture.</a:t>
            </a:r>
            <a:endParaRPr lang="en-GB" dirty="0">
              <a:sym typeface="Wingdings" panose="05000000000000000000" pitchFamily="2" charset="2"/>
            </a:endParaRPr>
          </a:p>
        </p:txBody>
      </p:sp>
      <p:sp>
        <p:nvSpPr>
          <p:cNvPr id="5" name="Footer Placeholder 4">
            <a:extLst>
              <a:ext uri="{FF2B5EF4-FFF2-40B4-BE49-F238E27FC236}">
                <a16:creationId xmlns:a16="http://schemas.microsoft.com/office/drawing/2014/main" id="{3FC23D14-4219-462A-8257-5D0B30C34EFB}"/>
              </a:ext>
            </a:extLst>
          </p:cNvPr>
          <p:cNvSpPr>
            <a:spLocks noGrp="1"/>
          </p:cNvSpPr>
          <p:nvPr>
            <p:ph type="ftr" sz="quarter" idx="11"/>
          </p:nvPr>
        </p:nvSpPr>
        <p:spPr/>
        <p:txBody>
          <a:bodyPr/>
          <a:lstStyle/>
          <a:p>
            <a:r>
              <a:rPr lang="en-GB"/>
              <a:t>School of Computing , Engineering and Digital Technologies</a:t>
            </a:r>
            <a:endParaRPr lang="en-GB" dirty="0"/>
          </a:p>
        </p:txBody>
      </p:sp>
      <p:sp>
        <p:nvSpPr>
          <p:cNvPr id="3" name="Slide Number Placeholder 2">
            <a:extLst>
              <a:ext uri="{FF2B5EF4-FFF2-40B4-BE49-F238E27FC236}">
                <a16:creationId xmlns:a16="http://schemas.microsoft.com/office/drawing/2014/main" id="{8294C42B-F26F-489B-B4EC-91A931FCCF0D}"/>
              </a:ext>
            </a:extLst>
          </p:cNvPr>
          <p:cNvSpPr>
            <a:spLocks noGrp="1"/>
          </p:cNvSpPr>
          <p:nvPr>
            <p:ph type="sldNum" sz="quarter" idx="12"/>
          </p:nvPr>
        </p:nvSpPr>
        <p:spPr/>
        <p:txBody>
          <a:bodyPr/>
          <a:lstStyle/>
          <a:p>
            <a:fld id="{5BC3EEBC-8848-48BC-9E86-2856C4334E59}" type="slidenum">
              <a:rPr lang="en-GB" smtClean="0"/>
              <a:t>2</a:t>
            </a:fld>
            <a:endParaRPr lang="en-GB" dirty="0"/>
          </a:p>
        </p:txBody>
      </p:sp>
    </p:spTree>
    <p:extLst>
      <p:ext uri="{BB962C8B-B14F-4D97-AF65-F5344CB8AC3E}">
        <p14:creationId xmlns:p14="http://schemas.microsoft.com/office/powerpoint/2010/main" val="122649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81201" y="122238"/>
            <a:ext cx="7542213" cy="858490"/>
          </a:xfrm>
        </p:spPr>
        <p:txBody>
          <a:bodyPr/>
          <a:lstStyle/>
          <a:p>
            <a:r>
              <a:rPr lang="en-GB" dirty="0"/>
              <a:t>Deletion (1)</a:t>
            </a:r>
            <a:endParaRPr lang="en-US" dirty="0"/>
          </a:p>
        </p:txBody>
      </p:sp>
      <p:sp>
        <p:nvSpPr>
          <p:cNvPr id="16" name="Slide Number Placeholder 15"/>
          <p:cNvSpPr>
            <a:spLocks noGrp="1"/>
          </p:cNvSpPr>
          <p:nvPr>
            <p:ph type="sldNum" idx="12"/>
          </p:nvPr>
        </p:nvSpPr>
        <p:spPr/>
        <p:txBody>
          <a:bodyPr/>
          <a:lstStyle/>
          <a:p>
            <a:pPr>
              <a:defRPr/>
            </a:pPr>
            <a:fld id="{CF2FE358-7821-4E72-93BD-5A12ADAB0CC5}" type="slidenum">
              <a:rPr lang="en-US" smtClean="0"/>
              <a:pPr>
                <a:defRPr/>
              </a:pPr>
              <a:t>20</a:t>
            </a:fld>
            <a:endParaRPr lang="en-US"/>
          </a:p>
        </p:txBody>
      </p:sp>
      <p:sp>
        <p:nvSpPr>
          <p:cNvPr id="70671" name="Text Box 15"/>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70674" name="Text Box 18"/>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0675" name="Text Box 19"/>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a:t>3</a:t>
            </a:r>
            <a:endParaRPr lang="en-US"/>
          </a:p>
        </p:txBody>
      </p:sp>
      <p:sp>
        <p:nvSpPr>
          <p:cNvPr id="70676" name="Text Box 20"/>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dirty="0"/>
              <a:t>6</a:t>
            </a:r>
            <a:endParaRPr lang="en-US" dirty="0"/>
          </a:p>
        </p:txBody>
      </p:sp>
      <p:sp>
        <p:nvSpPr>
          <p:cNvPr id="70677" name="Text Box 21"/>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70678" name="Text Box 22"/>
          <p:cNvSpPr txBox="1">
            <a:spLocks noChangeArrowheads="1"/>
          </p:cNvSpPr>
          <p:nvPr/>
        </p:nvSpPr>
        <p:spPr bwMode="auto">
          <a:xfrm>
            <a:off x="5734051" y="3789363"/>
            <a:ext cx="360363" cy="360362"/>
          </a:xfrm>
          <a:prstGeom prst="rect">
            <a:avLst/>
          </a:prstGeom>
          <a:noFill/>
          <a:ln w="38100">
            <a:solidFill>
              <a:srgbClr val="FF0000"/>
            </a:solidFill>
            <a:miter lim="800000"/>
            <a:headEnd/>
            <a:tailEnd/>
          </a:ln>
          <a:effectLst/>
        </p:spPr>
        <p:txBody>
          <a:bodyPr wrap="none"/>
          <a:lstStyle/>
          <a:p>
            <a:pPr algn="ctr"/>
            <a:r>
              <a:rPr lang="en-GB" dirty="0"/>
              <a:t>80</a:t>
            </a:r>
            <a:endParaRPr lang="en-US" dirty="0"/>
          </a:p>
        </p:txBody>
      </p:sp>
      <p:sp>
        <p:nvSpPr>
          <p:cNvPr id="70679" name="Text Box 23"/>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0680" name="Text Box 24"/>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algn="ctr"/>
            <a:r>
              <a:rPr lang="en-GB" dirty="0"/>
              <a:t>45</a:t>
            </a:r>
            <a:endParaRPr lang="en-US" dirty="0"/>
          </a:p>
        </p:txBody>
      </p:sp>
      <p:sp>
        <p:nvSpPr>
          <p:cNvPr id="70681" name="Text Box 25"/>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algn="ctr"/>
            <a:r>
              <a:rPr lang="en-GB" dirty="0"/>
              <a:t>18</a:t>
            </a:r>
            <a:endParaRPr lang="en-US" dirty="0"/>
          </a:p>
        </p:txBody>
      </p:sp>
      <p:sp>
        <p:nvSpPr>
          <p:cNvPr id="70682" name="Text Box 26"/>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70683" name="Text Box 27"/>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dirty="0"/>
              <a:t>?</a:t>
            </a:r>
            <a:endParaRPr lang="en-US" dirty="0"/>
          </a:p>
        </p:txBody>
      </p:sp>
      <p:sp>
        <p:nvSpPr>
          <p:cNvPr id="70684" name="Oval 28"/>
          <p:cNvSpPr>
            <a:spLocks noChangeArrowheads="1"/>
          </p:cNvSpPr>
          <p:nvPr/>
        </p:nvSpPr>
        <p:spPr bwMode="auto">
          <a:xfrm>
            <a:off x="5664200" y="3716339"/>
            <a:ext cx="503238" cy="504825"/>
          </a:xfrm>
          <a:prstGeom prst="ellipse">
            <a:avLst/>
          </a:prstGeom>
          <a:noFill/>
          <a:ln w="25400">
            <a:solidFill>
              <a:srgbClr val="00FF00"/>
            </a:solidFill>
            <a:round/>
            <a:headEnd/>
            <a:tailEnd/>
          </a:ln>
          <a:effectLst/>
        </p:spPr>
        <p:txBody>
          <a:bodyPr wrap="none" anchor="ctr"/>
          <a:lstStyle/>
          <a:p>
            <a:endParaRPr lang="en-GB"/>
          </a:p>
        </p:txBody>
      </p:sp>
      <p:sp>
        <p:nvSpPr>
          <p:cNvPr id="17"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Tree>
    <p:extLst>
      <p:ext uri="{BB962C8B-B14F-4D97-AF65-F5344CB8AC3E}">
        <p14:creationId xmlns:p14="http://schemas.microsoft.com/office/powerpoint/2010/main" val="219455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81201" y="122238"/>
            <a:ext cx="7542213" cy="786482"/>
          </a:xfrm>
        </p:spPr>
        <p:txBody>
          <a:bodyPr/>
          <a:lstStyle/>
          <a:p>
            <a:r>
              <a:rPr lang="en-GB" dirty="0"/>
              <a:t>Deletion (2)</a:t>
            </a:r>
            <a:endParaRPr lang="en-US" dirty="0"/>
          </a:p>
        </p:txBody>
      </p:sp>
      <p:sp>
        <p:nvSpPr>
          <p:cNvPr id="16" name="Slide Number Placeholder 15"/>
          <p:cNvSpPr>
            <a:spLocks noGrp="1"/>
          </p:cNvSpPr>
          <p:nvPr>
            <p:ph type="sldNum" idx="12"/>
          </p:nvPr>
        </p:nvSpPr>
        <p:spPr/>
        <p:txBody>
          <a:bodyPr/>
          <a:lstStyle/>
          <a:p>
            <a:pPr>
              <a:defRPr/>
            </a:pPr>
            <a:fld id="{CF2FE358-7821-4E72-93BD-5A12ADAB0CC5}" type="slidenum">
              <a:rPr lang="en-US" smtClean="0"/>
              <a:pPr>
                <a:defRPr/>
              </a:pPr>
              <a:t>21</a:t>
            </a:fld>
            <a:endParaRPr lang="en-US"/>
          </a:p>
        </p:txBody>
      </p:sp>
      <p:sp>
        <p:nvSpPr>
          <p:cNvPr id="76803"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
        <p:nvSpPr>
          <p:cNvPr id="76804" name="Text Box 4"/>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76805" name="Text Box 5"/>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6806" name="Text Box 6"/>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dirty="0"/>
              <a:t>3</a:t>
            </a:r>
            <a:endParaRPr lang="en-US" dirty="0"/>
          </a:p>
        </p:txBody>
      </p:sp>
      <p:sp>
        <p:nvSpPr>
          <p:cNvPr id="76807" name="Text Box 7"/>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dirty="0"/>
              <a:t>6</a:t>
            </a:r>
            <a:endParaRPr lang="en-US" dirty="0"/>
          </a:p>
        </p:txBody>
      </p:sp>
      <p:sp>
        <p:nvSpPr>
          <p:cNvPr id="76808" name="Text Box 8"/>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76809" name="Text Box 9"/>
          <p:cNvSpPr txBox="1">
            <a:spLocks noChangeArrowheads="1"/>
          </p:cNvSpPr>
          <p:nvPr/>
        </p:nvSpPr>
        <p:spPr bwMode="auto">
          <a:xfrm>
            <a:off x="57340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a:t>
            </a:r>
            <a:endParaRPr lang="en-US" dirty="0">
              <a:solidFill>
                <a:srgbClr val="FF0000"/>
              </a:solidFill>
            </a:endParaRPr>
          </a:p>
        </p:txBody>
      </p:sp>
      <p:sp>
        <p:nvSpPr>
          <p:cNvPr id="76810" name="Text Box 10"/>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6811" name="Text Box 11"/>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algn="ctr"/>
            <a:r>
              <a:rPr lang="en-GB" dirty="0"/>
              <a:t>45</a:t>
            </a:r>
            <a:endParaRPr lang="en-US" dirty="0"/>
          </a:p>
        </p:txBody>
      </p:sp>
      <p:sp>
        <p:nvSpPr>
          <p:cNvPr id="76812" name="Text Box 12"/>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algn="ctr"/>
            <a:r>
              <a:rPr lang="en-GB" dirty="0"/>
              <a:t>18</a:t>
            </a:r>
            <a:endParaRPr lang="en-US" dirty="0"/>
          </a:p>
        </p:txBody>
      </p:sp>
      <p:sp>
        <p:nvSpPr>
          <p:cNvPr id="76813" name="Text Box 13"/>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76814" name="Text Box 14"/>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dirty="0"/>
              <a:t>?</a:t>
            </a:r>
            <a:endParaRPr lang="en-US" dirty="0"/>
          </a:p>
        </p:txBody>
      </p:sp>
      <p:sp>
        <p:nvSpPr>
          <p:cNvPr id="76815" name="Oval 15"/>
          <p:cNvSpPr>
            <a:spLocks noChangeArrowheads="1"/>
          </p:cNvSpPr>
          <p:nvPr/>
        </p:nvSpPr>
        <p:spPr bwMode="auto">
          <a:xfrm>
            <a:off x="5664200" y="3716339"/>
            <a:ext cx="503238" cy="504825"/>
          </a:xfrm>
          <a:prstGeom prst="ellipse">
            <a:avLst/>
          </a:prstGeom>
          <a:noFill/>
          <a:ln w="25400">
            <a:solidFill>
              <a:srgbClr val="00FF00"/>
            </a:solidFill>
            <a:round/>
            <a:headEnd/>
            <a:tailEnd/>
          </a:ln>
          <a:effectLst/>
        </p:spPr>
        <p:txBody>
          <a:bodyPr wrap="none" anchor="ctr"/>
          <a:lstStyle/>
          <a:p>
            <a:endParaRPr lang="en-GB"/>
          </a:p>
        </p:txBody>
      </p:sp>
    </p:spTree>
    <p:extLst>
      <p:ext uri="{BB962C8B-B14F-4D97-AF65-F5344CB8AC3E}">
        <p14:creationId xmlns:p14="http://schemas.microsoft.com/office/powerpoint/2010/main" val="13958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1" y="122238"/>
            <a:ext cx="7542213" cy="714474"/>
          </a:xfrm>
        </p:spPr>
        <p:txBody>
          <a:bodyPr/>
          <a:lstStyle/>
          <a:p>
            <a:r>
              <a:rPr lang="en-GB" dirty="0"/>
              <a:t>Deletion (3)</a:t>
            </a:r>
            <a:endParaRPr lang="en-US" dirty="0"/>
          </a:p>
        </p:txBody>
      </p:sp>
      <p:sp>
        <p:nvSpPr>
          <p:cNvPr id="15" name="Slide Number Placeholder 14"/>
          <p:cNvSpPr>
            <a:spLocks noGrp="1"/>
          </p:cNvSpPr>
          <p:nvPr>
            <p:ph type="sldNum" idx="12"/>
          </p:nvPr>
        </p:nvSpPr>
        <p:spPr/>
        <p:txBody>
          <a:bodyPr/>
          <a:lstStyle/>
          <a:p>
            <a:pPr>
              <a:defRPr/>
            </a:pPr>
            <a:fld id="{CF2FE358-7821-4E72-93BD-5A12ADAB0CC5}" type="slidenum">
              <a:rPr lang="en-US" smtClean="0"/>
              <a:pPr>
                <a:defRPr/>
              </a:pPr>
              <a:t>22</a:t>
            </a:fld>
            <a:endParaRPr lang="en-US"/>
          </a:p>
        </p:txBody>
      </p:sp>
      <p:sp>
        <p:nvSpPr>
          <p:cNvPr id="78852" name="Text Box 4"/>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78853" name="Text Box 5"/>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8854" name="Text Box 6"/>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a:t>3</a:t>
            </a:r>
            <a:endParaRPr lang="en-US"/>
          </a:p>
        </p:txBody>
      </p:sp>
      <p:sp>
        <p:nvSpPr>
          <p:cNvPr id="78855" name="Text Box 7"/>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a:t>6</a:t>
            </a:r>
            <a:endParaRPr lang="en-US"/>
          </a:p>
        </p:txBody>
      </p:sp>
      <p:sp>
        <p:nvSpPr>
          <p:cNvPr id="78856" name="Text Box 8"/>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78857" name="Text Box 9"/>
          <p:cNvSpPr txBox="1">
            <a:spLocks noChangeArrowheads="1"/>
          </p:cNvSpPr>
          <p:nvPr/>
        </p:nvSpPr>
        <p:spPr bwMode="auto">
          <a:xfrm>
            <a:off x="57340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12</a:t>
            </a:r>
            <a:endParaRPr lang="en-US" dirty="0">
              <a:solidFill>
                <a:srgbClr val="FF0000"/>
              </a:solidFill>
            </a:endParaRPr>
          </a:p>
        </p:txBody>
      </p:sp>
      <p:sp>
        <p:nvSpPr>
          <p:cNvPr id="78858" name="Text Box 10"/>
          <p:cNvSpPr txBox="1">
            <a:spLocks noChangeArrowheads="1"/>
          </p:cNvSpPr>
          <p:nvPr/>
        </p:nvSpPr>
        <p:spPr bwMode="auto">
          <a:xfrm>
            <a:off x="6094413" y="3789363"/>
            <a:ext cx="360362"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8859" name="Text Box 11"/>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algn="ctr"/>
            <a:r>
              <a:rPr lang="en-GB" dirty="0"/>
              <a:t>45</a:t>
            </a:r>
            <a:endParaRPr lang="en-US" dirty="0"/>
          </a:p>
        </p:txBody>
      </p:sp>
      <p:sp>
        <p:nvSpPr>
          <p:cNvPr id="78860" name="Text Box 12"/>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algn="ctr"/>
            <a:r>
              <a:rPr lang="en-GB" dirty="0"/>
              <a:t>18</a:t>
            </a:r>
            <a:endParaRPr lang="en-US" dirty="0"/>
          </a:p>
        </p:txBody>
      </p:sp>
      <p:sp>
        <p:nvSpPr>
          <p:cNvPr id="78861" name="Text Box 13"/>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78862" name="Text Box 14"/>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dirty="0"/>
              <a:t>?</a:t>
            </a:r>
            <a:endParaRPr lang="en-US" dirty="0"/>
          </a:p>
        </p:txBody>
      </p:sp>
      <p:sp>
        <p:nvSpPr>
          <p:cNvPr id="16"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Tree>
    <p:extLst>
      <p:ext uri="{BB962C8B-B14F-4D97-AF65-F5344CB8AC3E}">
        <p14:creationId xmlns:p14="http://schemas.microsoft.com/office/powerpoint/2010/main" val="391209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1" y="122238"/>
            <a:ext cx="7542213" cy="714474"/>
          </a:xfrm>
        </p:spPr>
        <p:txBody>
          <a:bodyPr/>
          <a:lstStyle/>
          <a:p>
            <a:r>
              <a:rPr lang="en-GB" dirty="0"/>
              <a:t>Deletion (4)</a:t>
            </a:r>
            <a:endParaRPr lang="en-US" dirty="0"/>
          </a:p>
        </p:txBody>
      </p:sp>
      <p:sp>
        <p:nvSpPr>
          <p:cNvPr id="15" name="Slide Number Placeholder 14"/>
          <p:cNvSpPr>
            <a:spLocks noGrp="1"/>
          </p:cNvSpPr>
          <p:nvPr>
            <p:ph type="sldNum" idx="12"/>
          </p:nvPr>
        </p:nvSpPr>
        <p:spPr/>
        <p:txBody>
          <a:bodyPr/>
          <a:lstStyle/>
          <a:p>
            <a:pPr>
              <a:defRPr/>
            </a:pPr>
            <a:fld id="{CF2FE358-7821-4E72-93BD-5A12ADAB0CC5}" type="slidenum">
              <a:rPr lang="en-US" smtClean="0"/>
              <a:pPr>
                <a:defRPr/>
              </a:pPr>
              <a:t>23</a:t>
            </a:fld>
            <a:endParaRPr lang="en-US"/>
          </a:p>
        </p:txBody>
      </p:sp>
      <p:sp>
        <p:nvSpPr>
          <p:cNvPr id="78852" name="Text Box 4"/>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78853" name="Text Box 5"/>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8854" name="Text Box 6"/>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a:t>3</a:t>
            </a:r>
            <a:endParaRPr lang="en-US"/>
          </a:p>
        </p:txBody>
      </p:sp>
      <p:sp>
        <p:nvSpPr>
          <p:cNvPr id="78855" name="Text Box 7"/>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a:t>6</a:t>
            </a:r>
            <a:endParaRPr lang="en-US"/>
          </a:p>
        </p:txBody>
      </p:sp>
      <p:sp>
        <p:nvSpPr>
          <p:cNvPr id="78856" name="Text Box 8"/>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78857" name="Text Box 9"/>
          <p:cNvSpPr txBox="1">
            <a:spLocks noChangeArrowheads="1"/>
          </p:cNvSpPr>
          <p:nvPr/>
        </p:nvSpPr>
        <p:spPr bwMode="auto">
          <a:xfrm>
            <a:off x="57340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12</a:t>
            </a:r>
            <a:endParaRPr lang="en-US" dirty="0">
              <a:solidFill>
                <a:srgbClr val="FF0000"/>
              </a:solidFill>
            </a:endParaRPr>
          </a:p>
        </p:txBody>
      </p:sp>
      <p:sp>
        <p:nvSpPr>
          <p:cNvPr id="78858" name="Text Box 10"/>
          <p:cNvSpPr txBox="1">
            <a:spLocks noChangeArrowheads="1"/>
          </p:cNvSpPr>
          <p:nvPr/>
        </p:nvSpPr>
        <p:spPr bwMode="auto">
          <a:xfrm>
            <a:off x="6094413" y="3789363"/>
            <a:ext cx="360362"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45</a:t>
            </a:r>
            <a:endParaRPr lang="en-US" dirty="0">
              <a:solidFill>
                <a:srgbClr val="FF0000"/>
              </a:solidFill>
            </a:endParaRPr>
          </a:p>
        </p:txBody>
      </p:sp>
      <p:sp>
        <p:nvSpPr>
          <p:cNvPr id="78859" name="Text Box 11"/>
          <p:cNvSpPr txBox="1">
            <a:spLocks noChangeArrowheads="1"/>
          </p:cNvSpPr>
          <p:nvPr/>
        </p:nvSpPr>
        <p:spPr bwMode="auto">
          <a:xfrm>
            <a:off x="6453188" y="3789363"/>
            <a:ext cx="360362" cy="360362"/>
          </a:xfrm>
          <a:prstGeom prst="rect">
            <a:avLst/>
          </a:prstGeom>
          <a:noFill/>
          <a:ln w="38100">
            <a:solidFill>
              <a:srgbClr val="FF0000"/>
            </a:solidFill>
            <a:miter lim="800000"/>
            <a:headEnd/>
            <a:tailEnd/>
          </a:ln>
          <a:effectLst/>
        </p:spPr>
        <p:txBody>
          <a:bodyPr wrap="none"/>
          <a:lstStyle/>
          <a:p>
            <a:pPr algn="ctr"/>
            <a:r>
              <a:rPr lang="en-GB" dirty="0"/>
              <a:t>45</a:t>
            </a:r>
            <a:endParaRPr lang="en-US" dirty="0"/>
          </a:p>
        </p:txBody>
      </p:sp>
      <p:sp>
        <p:nvSpPr>
          <p:cNvPr id="78860" name="Text Box 12"/>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algn="ctr"/>
            <a:r>
              <a:rPr lang="en-GB" dirty="0"/>
              <a:t>18</a:t>
            </a:r>
            <a:endParaRPr lang="en-US" dirty="0"/>
          </a:p>
        </p:txBody>
      </p:sp>
      <p:sp>
        <p:nvSpPr>
          <p:cNvPr id="78861" name="Text Box 13"/>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78862" name="Text Box 14"/>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dirty="0"/>
              <a:t>?</a:t>
            </a:r>
            <a:endParaRPr lang="en-US" dirty="0"/>
          </a:p>
        </p:txBody>
      </p:sp>
      <p:sp>
        <p:nvSpPr>
          <p:cNvPr id="16"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Tree>
    <p:extLst>
      <p:ext uri="{BB962C8B-B14F-4D97-AF65-F5344CB8AC3E}">
        <p14:creationId xmlns:p14="http://schemas.microsoft.com/office/powerpoint/2010/main" val="188715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1" y="122238"/>
            <a:ext cx="7542213" cy="714474"/>
          </a:xfrm>
        </p:spPr>
        <p:txBody>
          <a:bodyPr/>
          <a:lstStyle/>
          <a:p>
            <a:r>
              <a:rPr lang="en-GB" dirty="0"/>
              <a:t>Deletion (5)</a:t>
            </a:r>
            <a:endParaRPr lang="en-US" dirty="0"/>
          </a:p>
        </p:txBody>
      </p:sp>
      <p:sp>
        <p:nvSpPr>
          <p:cNvPr id="15" name="Slide Number Placeholder 14"/>
          <p:cNvSpPr>
            <a:spLocks noGrp="1"/>
          </p:cNvSpPr>
          <p:nvPr>
            <p:ph type="sldNum" idx="12"/>
          </p:nvPr>
        </p:nvSpPr>
        <p:spPr/>
        <p:txBody>
          <a:bodyPr/>
          <a:lstStyle/>
          <a:p>
            <a:pPr>
              <a:defRPr/>
            </a:pPr>
            <a:fld id="{CF2FE358-7821-4E72-93BD-5A12ADAB0CC5}" type="slidenum">
              <a:rPr lang="en-US" smtClean="0"/>
              <a:pPr>
                <a:defRPr/>
              </a:pPr>
              <a:t>24</a:t>
            </a:fld>
            <a:endParaRPr lang="en-US"/>
          </a:p>
        </p:txBody>
      </p:sp>
      <p:sp>
        <p:nvSpPr>
          <p:cNvPr id="79876" name="Text Box 4"/>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79877" name="Text Box 5"/>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79878" name="Text Box 6"/>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dirty="0"/>
              <a:t>3</a:t>
            </a:r>
            <a:endParaRPr lang="en-US" dirty="0"/>
          </a:p>
        </p:txBody>
      </p:sp>
      <p:sp>
        <p:nvSpPr>
          <p:cNvPr id="79879" name="Text Box 7"/>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dirty="0"/>
              <a:t>6</a:t>
            </a:r>
            <a:endParaRPr lang="en-US" dirty="0"/>
          </a:p>
        </p:txBody>
      </p:sp>
      <p:sp>
        <p:nvSpPr>
          <p:cNvPr id="79880" name="Text Box 8"/>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79881" name="Text Box 9"/>
          <p:cNvSpPr txBox="1">
            <a:spLocks noChangeArrowheads="1"/>
          </p:cNvSpPr>
          <p:nvPr/>
        </p:nvSpPr>
        <p:spPr bwMode="auto">
          <a:xfrm>
            <a:off x="57340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12</a:t>
            </a:r>
            <a:endParaRPr lang="en-US" dirty="0">
              <a:solidFill>
                <a:srgbClr val="FF0000"/>
              </a:solidFill>
            </a:endParaRPr>
          </a:p>
        </p:txBody>
      </p:sp>
      <p:sp>
        <p:nvSpPr>
          <p:cNvPr id="79882" name="Text Box 10"/>
          <p:cNvSpPr txBox="1">
            <a:spLocks noChangeArrowheads="1"/>
          </p:cNvSpPr>
          <p:nvPr/>
        </p:nvSpPr>
        <p:spPr bwMode="auto">
          <a:xfrm>
            <a:off x="6094413" y="3789363"/>
            <a:ext cx="360362"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45</a:t>
            </a:r>
            <a:endParaRPr lang="en-US" dirty="0">
              <a:solidFill>
                <a:srgbClr val="FF0000"/>
              </a:solidFill>
            </a:endParaRPr>
          </a:p>
        </p:txBody>
      </p:sp>
      <p:sp>
        <p:nvSpPr>
          <p:cNvPr id="79883" name="Text Box 11"/>
          <p:cNvSpPr txBox="1">
            <a:spLocks noChangeArrowheads="1"/>
          </p:cNvSpPr>
          <p:nvPr/>
        </p:nvSpPr>
        <p:spPr bwMode="auto">
          <a:xfrm>
            <a:off x="6453188" y="3789363"/>
            <a:ext cx="360362"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18</a:t>
            </a:r>
            <a:endParaRPr lang="en-US" dirty="0">
              <a:solidFill>
                <a:srgbClr val="FF0000"/>
              </a:solidFill>
            </a:endParaRPr>
          </a:p>
        </p:txBody>
      </p:sp>
      <p:sp>
        <p:nvSpPr>
          <p:cNvPr id="79884" name="Text Box 12"/>
          <p:cNvSpPr txBox="1">
            <a:spLocks noChangeArrowheads="1"/>
          </p:cNvSpPr>
          <p:nvPr/>
        </p:nvSpPr>
        <p:spPr bwMode="auto">
          <a:xfrm>
            <a:off x="6813551" y="3789363"/>
            <a:ext cx="360363" cy="360362"/>
          </a:xfrm>
          <a:prstGeom prst="rect">
            <a:avLst/>
          </a:prstGeom>
          <a:noFill/>
          <a:ln w="38100">
            <a:solidFill>
              <a:srgbClr val="FF0000"/>
            </a:solidFill>
            <a:miter lim="800000"/>
            <a:headEnd/>
            <a:tailEnd/>
          </a:ln>
          <a:effectLst/>
        </p:spPr>
        <p:txBody>
          <a:bodyPr wrap="none"/>
          <a:lstStyle/>
          <a:p>
            <a:pPr algn="ctr"/>
            <a:r>
              <a:rPr lang="en-GB" dirty="0"/>
              <a:t>18</a:t>
            </a:r>
            <a:endParaRPr lang="en-US" dirty="0"/>
          </a:p>
        </p:txBody>
      </p:sp>
      <p:sp>
        <p:nvSpPr>
          <p:cNvPr id="79885" name="Text Box 13"/>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79886" name="Text Box 14"/>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a:t>?</a:t>
            </a:r>
            <a:endParaRPr lang="en-US"/>
          </a:p>
        </p:txBody>
      </p:sp>
      <p:sp>
        <p:nvSpPr>
          <p:cNvPr id="16"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Tree>
    <p:extLst>
      <p:ext uri="{BB962C8B-B14F-4D97-AF65-F5344CB8AC3E}">
        <p14:creationId xmlns:p14="http://schemas.microsoft.com/office/powerpoint/2010/main" val="97868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81201" y="122238"/>
            <a:ext cx="7542213" cy="786482"/>
          </a:xfrm>
        </p:spPr>
        <p:txBody>
          <a:bodyPr/>
          <a:lstStyle/>
          <a:p>
            <a:r>
              <a:rPr lang="en-GB" dirty="0"/>
              <a:t>Deletion (6)</a:t>
            </a:r>
            <a:endParaRPr lang="en-US" dirty="0"/>
          </a:p>
        </p:txBody>
      </p:sp>
      <p:sp>
        <p:nvSpPr>
          <p:cNvPr id="16" name="Slide Number Placeholder 15"/>
          <p:cNvSpPr>
            <a:spLocks noGrp="1"/>
          </p:cNvSpPr>
          <p:nvPr>
            <p:ph type="sldNum" idx="12"/>
          </p:nvPr>
        </p:nvSpPr>
        <p:spPr/>
        <p:txBody>
          <a:bodyPr/>
          <a:lstStyle/>
          <a:p>
            <a:pPr>
              <a:defRPr/>
            </a:pPr>
            <a:fld id="{CF2FE358-7821-4E72-93BD-5A12ADAB0CC5}" type="slidenum">
              <a:rPr lang="en-US" smtClean="0"/>
              <a:pPr>
                <a:defRPr/>
              </a:pPr>
              <a:t>25</a:t>
            </a:fld>
            <a:endParaRPr lang="en-US"/>
          </a:p>
        </p:txBody>
      </p:sp>
      <p:sp>
        <p:nvSpPr>
          <p:cNvPr id="80900" name="Text Box 4"/>
          <p:cNvSpPr txBox="1">
            <a:spLocks noChangeArrowheads="1"/>
          </p:cNvSpPr>
          <p:nvPr/>
        </p:nvSpPr>
        <p:spPr bwMode="auto">
          <a:xfrm>
            <a:off x="4151313" y="1989138"/>
            <a:ext cx="3423438" cy="369332"/>
          </a:xfrm>
          <a:prstGeom prst="rect">
            <a:avLst/>
          </a:prstGeom>
          <a:noFill/>
          <a:ln w="9525">
            <a:noFill/>
            <a:miter lim="800000"/>
            <a:headEnd/>
            <a:tailEnd/>
          </a:ln>
          <a:effectLst/>
        </p:spPr>
        <p:txBody>
          <a:bodyPr wrap="none">
            <a:spAutoFit/>
          </a:bodyPr>
          <a:lstStyle/>
          <a:p>
            <a:r>
              <a:rPr lang="en-GB" b="1" dirty="0"/>
              <a:t>Delete</a:t>
            </a:r>
            <a:r>
              <a:rPr lang="en-GB" dirty="0"/>
              <a:t> element at index position 4</a:t>
            </a:r>
            <a:endParaRPr lang="en-US" dirty="0"/>
          </a:p>
        </p:txBody>
      </p:sp>
      <p:sp>
        <p:nvSpPr>
          <p:cNvPr id="80901" name="Text Box 5"/>
          <p:cNvSpPr txBox="1">
            <a:spLocks noChangeArrowheads="1"/>
          </p:cNvSpPr>
          <p:nvPr/>
        </p:nvSpPr>
        <p:spPr bwMode="auto">
          <a:xfrm>
            <a:off x="4295776" y="3789363"/>
            <a:ext cx="360363" cy="360362"/>
          </a:xfrm>
          <a:prstGeom prst="rect">
            <a:avLst/>
          </a:prstGeom>
          <a:noFill/>
          <a:ln w="38100">
            <a:solidFill>
              <a:srgbClr val="FF0000"/>
            </a:solidFill>
            <a:miter lim="800000"/>
            <a:headEnd/>
            <a:tailEnd/>
          </a:ln>
          <a:effectLst/>
        </p:spPr>
        <p:txBody>
          <a:bodyPr wrap="none"/>
          <a:lstStyle/>
          <a:p>
            <a:pPr algn="ctr"/>
            <a:r>
              <a:rPr lang="en-GB" dirty="0"/>
              <a:t>12</a:t>
            </a:r>
            <a:endParaRPr lang="en-US" dirty="0"/>
          </a:p>
        </p:txBody>
      </p:sp>
      <p:sp>
        <p:nvSpPr>
          <p:cNvPr id="80902" name="Text Box 6"/>
          <p:cNvSpPr txBox="1">
            <a:spLocks noChangeArrowheads="1"/>
          </p:cNvSpPr>
          <p:nvPr/>
        </p:nvSpPr>
        <p:spPr bwMode="auto">
          <a:xfrm>
            <a:off x="4656138" y="3789363"/>
            <a:ext cx="360362" cy="360362"/>
          </a:xfrm>
          <a:prstGeom prst="rect">
            <a:avLst/>
          </a:prstGeom>
          <a:noFill/>
          <a:ln w="38100">
            <a:solidFill>
              <a:srgbClr val="FF0000"/>
            </a:solidFill>
            <a:miter lim="800000"/>
            <a:headEnd/>
            <a:tailEnd/>
          </a:ln>
          <a:effectLst/>
        </p:spPr>
        <p:txBody>
          <a:bodyPr wrap="none"/>
          <a:lstStyle/>
          <a:p>
            <a:pPr algn="ctr"/>
            <a:r>
              <a:rPr lang="en-GB" dirty="0"/>
              <a:t>3</a:t>
            </a:r>
            <a:endParaRPr lang="en-US" dirty="0"/>
          </a:p>
        </p:txBody>
      </p:sp>
      <p:sp>
        <p:nvSpPr>
          <p:cNvPr id="80903" name="Text Box 7"/>
          <p:cNvSpPr txBox="1">
            <a:spLocks noChangeArrowheads="1"/>
          </p:cNvSpPr>
          <p:nvPr/>
        </p:nvSpPr>
        <p:spPr bwMode="auto">
          <a:xfrm>
            <a:off x="5014913" y="3789363"/>
            <a:ext cx="360362" cy="360362"/>
          </a:xfrm>
          <a:prstGeom prst="rect">
            <a:avLst/>
          </a:prstGeom>
          <a:noFill/>
          <a:ln w="38100">
            <a:solidFill>
              <a:srgbClr val="FF0000"/>
            </a:solidFill>
            <a:miter lim="800000"/>
            <a:headEnd/>
            <a:tailEnd/>
          </a:ln>
          <a:effectLst/>
        </p:spPr>
        <p:txBody>
          <a:bodyPr wrap="none"/>
          <a:lstStyle/>
          <a:p>
            <a:pPr algn="ctr"/>
            <a:r>
              <a:rPr lang="en-GB"/>
              <a:t>6</a:t>
            </a:r>
            <a:endParaRPr lang="en-US"/>
          </a:p>
        </p:txBody>
      </p:sp>
      <p:sp>
        <p:nvSpPr>
          <p:cNvPr id="80904" name="Text Box 8"/>
          <p:cNvSpPr txBox="1">
            <a:spLocks noChangeArrowheads="1"/>
          </p:cNvSpPr>
          <p:nvPr/>
        </p:nvSpPr>
        <p:spPr bwMode="auto">
          <a:xfrm>
            <a:off x="5375276" y="3789363"/>
            <a:ext cx="360363" cy="360362"/>
          </a:xfrm>
          <a:prstGeom prst="rect">
            <a:avLst/>
          </a:prstGeom>
          <a:noFill/>
          <a:ln w="38100">
            <a:solidFill>
              <a:srgbClr val="FF0000"/>
            </a:solidFill>
            <a:miter lim="800000"/>
            <a:headEnd/>
            <a:tailEnd/>
          </a:ln>
          <a:effectLst/>
        </p:spPr>
        <p:txBody>
          <a:bodyPr wrap="none"/>
          <a:lstStyle/>
          <a:p>
            <a:pPr algn="ctr"/>
            <a:r>
              <a:rPr lang="en-GB" dirty="0"/>
              <a:t>23</a:t>
            </a:r>
            <a:endParaRPr lang="en-US" dirty="0"/>
          </a:p>
        </p:txBody>
      </p:sp>
      <p:sp>
        <p:nvSpPr>
          <p:cNvPr id="80905" name="Text Box 9"/>
          <p:cNvSpPr txBox="1">
            <a:spLocks noChangeArrowheads="1"/>
          </p:cNvSpPr>
          <p:nvPr/>
        </p:nvSpPr>
        <p:spPr bwMode="auto">
          <a:xfrm>
            <a:off x="57340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12</a:t>
            </a:r>
            <a:endParaRPr lang="en-US" dirty="0">
              <a:solidFill>
                <a:srgbClr val="FF0000"/>
              </a:solidFill>
            </a:endParaRPr>
          </a:p>
        </p:txBody>
      </p:sp>
      <p:sp>
        <p:nvSpPr>
          <p:cNvPr id="80906" name="Text Box 10"/>
          <p:cNvSpPr txBox="1">
            <a:spLocks noChangeArrowheads="1"/>
          </p:cNvSpPr>
          <p:nvPr/>
        </p:nvSpPr>
        <p:spPr bwMode="auto">
          <a:xfrm>
            <a:off x="6094413" y="3789363"/>
            <a:ext cx="360362"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45</a:t>
            </a:r>
            <a:endParaRPr lang="en-US" dirty="0">
              <a:solidFill>
                <a:srgbClr val="FF0000"/>
              </a:solidFill>
            </a:endParaRPr>
          </a:p>
        </p:txBody>
      </p:sp>
      <p:sp>
        <p:nvSpPr>
          <p:cNvPr id="80907" name="Text Box 11"/>
          <p:cNvSpPr txBox="1">
            <a:spLocks noChangeArrowheads="1"/>
          </p:cNvSpPr>
          <p:nvPr/>
        </p:nvSpPr>
        <p:spPr bwMode="auto">
          <a:xfrm>
            <a:off x="6453188" y="3789363"/>
            <a:ext cx="360362"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18</a:t>
            </a:r>
            <a:endParaRPr lang="en-US" dirty="0">
              <a:solidFill>
                <a:srgbClr val="FF0000"/>
              </a:solidFill>
            </a:endParaRPr>
          </a:p>
        </p:txBody>
      </p:sp>
      <p:sp>
        <p:nvSpPr>
          <p:cNvPr id="80908" name="Text Box 12"/>
          <p:cNvSpPr txBox="1">
            <a:spLocks noChangeArrowheads="1"/>
          </p:cNvSpPr>
          <p:nvPr/>
        </p:nvSpPr>
        <p:spPr bwMode="auto">
          <a:xfrm>
            <a:off x="6813551" y="3789363"/>
            <a:ext cx="360363" cy="360362"/>
          </a:xfrm>
          <a:prstGeom prst="rect">
            <a:avLst/>
          </a:prstGeom>
          <a:solidFill>
            <a:srgbClr val="FFFF00"/>
          </a:solidFill>
          <a:ln w="38100">
            <a:solidFill>
              <a:srgbClr val="FF0000"/>
            </a:solidFill>
            <a:miter lim="800000"/>
            <a:headEnd/>
            <a:tailEnd/>
          </a:ln>
          <a:effectLst/>
        </p:spPr>
        <p:txBody>
          <a:bodyPr wrap="none"/>
          <a:lstStyle/>
          <a:p>
            <a:pPr algn="ctr"/>
            <a:r>
              <a:rPr lang="en-GB" dirty="0">
                <a:solidFill>
                  <a:srgbClr val="FF0000"/>
                </a:solidFill>
              </a:rPr>
              <a:t>10</a:t>
            </a:r>
            <a:endParaRPr lang="en-US" dirty="0">
              <a:solidFill>
                <a:srgbClr val="FF0000"/>
              </a:solidFill>
            </a:endParaRPr>
          </a:p>
        </p:txBody>
      </p:sp>
      <p:sp>
        <p:nvSpPr>
          <p:cNvPr id="80909" name="Text Box 13"/>
          <p:cNvSpPr txBox="1">
            <a:spLocks noChangeArrowheads="1"/>
          </p:cNvSpPr>
          <p:nvPr/>
        </p:nvSpPr>
        <p:spPr bwMode="auto">
          <a:xfrm>
            <a:off x="7175501" y="3789363"/>
            <a:ext cx="360363" cy="360362"/>
          </a:xfrm>
          <a:prstGeom prst="rect">
            <a:avLst/>
          </a:prstGeom>
          <a:noFill/>
          <a:ln w="38100">
            <a:solidFill>
              <a:srgbClr val="FF0000"/>
            </a:solidFill>
            <a:miter lim="800000"/>
            <a:headEnd/>
            <a:tailEnd/>
          </a:ln>
          <a:effectLst/>
        </p:spPr>
        <p:txBody>
          <a:bodyPr wrap="none"/>
          <a:lstStyle/>
          <a:p>
            <a:pPr algn="ctr"/>
            <a:r>
              <a:rPr lang="en-GB" dirty="0"/>
              <a:t>10</a:t>
            </a:r>
            <a:endParaRPr lang="en-US" dirty="0"/>
          </a:p>
        </p:txBody>
      </p:sp>
      <p:sp>
        <p:nvSpPr>
          <p:cNvPr id="80910" name="Text Box 14"/>
          <p:cNvSpPr txBox="1">
            <a:spLocks noChangeArrowheads="1"/>
          </p:cNvSpPr>
          <p:nvPr/>
        </p:nvSpPr>
        <p:spPr bwMode="auto">
          <a:xfrm>
            <a:off x="7535863" y="3789363"/>
            <a:ext cx="360362" cy="360362"/>
          </a:xfrm>
          <a:prstGeom prst="rect">
            <a:avLst/>
          </a:prstGeom>
          <a:noFill/>
          <a:ln w="38100">
            <a:solidFill>
              <a:srgbClr val="FF0000"/>
            </a:solidFill>
            <a:miter lim="800000"/>
            <a:headEnd/>
            <a:tailEnd/>
          </a:ln>
          <a:effectLst/>
        </p:spPr>
        <p:txBody>
          <a:bodyPr wrap="none"/>
          <a:lstStyle/>
          <a:p>
            <a:pPr algn="ctr"/>
            <a:r>
              <a:rPr lang="en-GB" dirty="0"/>
              <a:t>?</a:t>
            </a:r>
            <a:endParaRPr lang="en-US" dirty="0"/>
          </a:p>
        </p:txBody>
      </p:sp>
      <p:sp>
        <p:nvSpPr>
          <p:cNvPr id="15" name="TextBox 14"/>
          <p:cNvSpPr txBox="1"/>
          <p:nvPr/>
        </p:nvSpPr>
        <p:spPr>
          <a:xfrm>
            <a:off x="2238348" y="5072074"/>
            <a:ext cx="7072362" cy="369332"/>
          </a:xfrm>
          <a:prstGeom prst="rect">
            <a:avLst/>
          </a:prstGeom>
          <a:noFill/>
        </p:spPr>
        <p:txBody>
          <a:bodyPr wrap="square" rtlCol="0">
            <a:spAutoFit/>
          </a:bodyPr>
          <a:lstStyle/>
          <a:p>
            <a:r>
              <a:rPr lang="en-GB" dirty="0"/>
              <a:t>Index position 8 will still contain previous value – delete if important</a:t>
            </a:r>
          </a:p>
        </p:txBody>
      </p:sp>
      <p:sp>
        <p:nvSpPr>
          <p:cNvPr id="17" name="Text Box 3"/>
          <p:cNvSpPr txBox="1">
            <a:spLocks noChangeArrowheads="1"/>
          </p:cNvSpPr>
          <p:nvPr/>
        </p:nvSpPr>
        <p:spPr bwMode="auto">
          <a:xfrm>
            <a:off x="4276726" y="3376613"/>
            <a:ext cx="3619499" cy="369332"/>
          </a:xfrm>
          <a:prstGeom prst="rect">
            <a:avLst/>
          </a:prstGeom>
          <a:noFill/>
          <a:ln w="9525">
            <a:noFill/>
            <a:miter lim="800000"/>
            <a:headEnd/>
            <a:tailEnd/>
          </a:ln>
          <a:effectLst/>
        </p:spPr>
        <p:txBody>
          <a:bodyPr wrap="square">
            <a:spAutoFit/>
          </a:bodyPr>
          <a:lstStyle/>
          <a:p>
            <a:r>
              <a:rPr lang="en-GB" i="1" dirty="0"/>
              <a:t>0     1     2     3     4    5     6    7    8     9</a:t>
            </a:r>
            <a:endParaRPr lang="en-US" i="1" dirty="0"/>
          </a:p>
        </p:txBody>
      </p:sp>
    </p:spTree>
    <p:extLst>
      <p:ext uri="{BB962C8B-B14F-4D97-AF65-F5344CB8AC3E}">
        <p14:creationId xmlns:p14="http://schemas.microsoft.com/office/powerpoint/2010/main" val="292577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19537" y="188640"/>
            <a:ext cx="7542213" cy="723354"/>
          </a:xfrm>
        </p:spPr>
        <p:txBody>
          <a:bodyPr/>
          <a:lstStyle/>
          <a:p>
            <a:r>
              <a:rPr lang="en-GB" altLang="en-US" dirty="0"/>
              <a:t>Deletion – Algorithm (1)</a:t>
            </a:r>
            <a:endParaRPr lang="en-US" altLang="en-US" dirty="0"/>
          </a:p>
        </p:txBody>
      </p:sp>
      <p:sp>
        <p:nvSpPr>
          <p:cNvPr id="87043" name="Rectangle 3"/>
          <p:cNvSpPr>
            <a:spLocks noGrp="1" noChangeArrowheads="1"/>
          </p:cNvSpPr>
          <p:nvPr>
            <p:ph idx="1"/>
          </p:nvPr>
        </p:nvSpPr>
        <p:spPr/>
        <p:txBody>
          <a:bodyPr/>
          <a:lstStyle/>
          <a:p>
            <a:r>
              <a:rPr lang="en-GB" altLang="en-US" dirty="0"/>
              <a:t>Assumptions:</a:t>
            </a:r>
          </a:p>
          <a:p>
            <a:pPr lvl="1"/>
            <a:r>
              <a:rPr lang="en-GB" altLang="en-US" b="1" dirty="0" err="1"/>
              <a:t>Max_Size</a:t>
            </a:r>
            <a:r>
              <a:rPr lang="en-GB" altLang="en-US" dirty="0"/>
              <a:t>:</a:t>
            </a:r>
            <a:r>
              <a:rPr lang="en-GB" altLang="en-US" b="1" dirty="0"/>
              <a:t> </a:t>
            </a:r>
            <a:r>
              <a:rPr lang="en-GB" altLang="en-US" dirty="0"/>
              <a:t>maximum number of components.</a:t>
            </a:r>
          </a:p>
          <a:p>
            <a:pPr lvl="1"/>
            <a:r>
              <a:rPr lang="en-GB" altLang="en-US" b="1" dirty="0"/>
              <a:t>Size</a:t>
            </a:r>
            <a:r>
              <a:rPr lang="en-GB" altLang="en-US" dirty="0"/>
              <a:t>:</a:t>
            </a:r>
            <a:r>
              <a:rPr lang="en-GB" altLang="en-US" b="1" dirty="0"/>
              <a:t> </a:t>
            </a:r>
            <a:r>
              <a:rPr lang="en-GB" altLang="en-US" dirty="0"/>
              <a:t>number of components already stored.</a:t>
            </a:r>
          </a:p>
          <a:p>
            <a:pPr lvl="1"/>
            <a:endParaRPr lang="en-GB" altLang="en-US" dirty="0"/>
          </a:p>
          <a:p>
            <a:pPr lvl="1"/>
            <a:r>
              <a:rPr lang="en-GB" altLang="en-US" dirty="0"/>
              <a:t>Delete ( Index ) in Array[]</a:t>
            </a:r>
          </a:p>
          <a:p>
            <a:pPr lvl="1"/>
            <a:endParaRPr lang="en-GB" altLang="en-US" dirty="0"/>
          </a:p>
        </p:txBody>
      </p:sp>
    </p:spTree>
    <p:extLst>
      <p:ext uri="{BB962C8B-B14F-4D97-AF65-F5344CB8AC3E}">
        <p14:creationId xmlns:p14="http://schemas.microsoft.com/office/powerpoint/2010/main" val="1180415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919537" y="260648"/>
            <a:ext cx="7542213" cy="723354"/>
          </a:xfrm>
        </p:spPr>
        <p:txBody>
          <a:bodyPr/>
          <a:lstStyle/>
          <a:p>
            <a:r>
              <a:rPr lang="en-GB" altLang="en-US"/>
              <a:t>Deletion – Algorithm (2)</a:t>
            </a:r>
            <a:endParaRPr lang="en-US" altLang="en-US"/>
          </a:p>
        </p:txBody>
      </p:sp>
      <p:sp>
        <p:nvSpPr>
          <p:cNvPr id="88067" name="Rectangle 3"/>
          <p:cNvSpPr>
            <a:spLocks noGrp="1" noChangeArrowheads="1"/>
          </p:cNvSpPr>
          <p:nvPr>
            <p:ph idx="1"/>
          </p:nvPr>
        </p:nvSpPr>
        <p:spPr/>
        <p:txBody>
          <a:bodyPr>
            <a:normAutofit/>
          </a:bodyPr>
          <a:lstStyle/>
          <a:p>
            <a:pPr>
              <a:buFontTx/>
              <a:buNone/>
            </a:pPr>
            <a:r>
              <a:rPr lang="en-GB" altLang="en-US" b="1" dirty="0"/>
              <a:t>Your turn!</a:t>
            </a:r>
          </a:p>
          <a:p>
            <a:pPr>
              <a:buFontTx/>
              <a:buNone/>
            </a:pPr>
            <a:endParaRPr lang="en-GB" altLang="en-US" b="1" dirty="0"/>
          </a:p>
          <a:p>
            <a:pPr>
              <a:buNone/>
            </a:pPr>
            <a:r>
              <a:rPr lang="en-GB" altLang="en-US" b="1" dirty="0"/>
              <a:t>Write the Java code to delete the value in an array at a particular index position making sure the array remains “packed”.</a:t>
            </a:r>
          </a:p>
          <a:p>
            <a:pPr>
              <a:buNone/>
            </a:pPr>
            <a:endParaRPr lang="en-GB" altLang="en-US" b="1" dirty="0"/>
          </a:p>
          <a:p>
            <a:r>
              <a:rPr lang="en-GB" altLang="en-US" dirty="0"/>
              <a:t>Assumptions:</a:t>
            </a:r>
          </a:p>
          <a:p>
            <a:pPr lvl="1"/>
            <a:r>
              <a:rPr lang="en-GB" altLang="en-US" b="1" dirty="0" err="1"/>
              <a:t>Max_Size</a:t>
            </a:r>
            <a:r>
              <a:rPr lang="en-GB" altLang="en-US" dirty="0"/>
              <a:t>:</a:t>
            </a:r>
            <a:r>
              <a:rPr lang="en-GB" altLang="en-US" b="1" dirty="0"/>
              <a:t> </a:t>
            </a:r>
            <a:r>
              <a:rPr lang="en-GB" altLang="en-US" dirty="0"/>
              <a:t>maximum number of components.</a:t>
            </a:r>
          </a:p>
          <a:p>
            <a:pPr lvl="1"/>
            <a:r>
              <a:rPr lang="en-GB" altLang="en-US" b="1" dirty="0"/>
              <a:t>Size</a:t>
            </a:r>
            <a:r>
              <a:rPr lang="en-GB" altLang="en-US" dirty="0"/>
              <a:t>:</a:t>
            </a:r>
            <a:r>
              <a:rPr lang="en-GB" altLang="en-US" b="1" dirty="0"/>
              <a:t> </a:t>
            </a:r>
            <a:r>
              <a:rPr lang="en-GB" altLang="en-US" dirty="0"/>
              <a:t>number of components already stored.</a:t>
            </a:r>
          </a:p>
          <a:p>
            <a:pPr lvl="1"/>
            <a:endParaRPr lang="en-GB" altLang="en-US" dirty="0"/>
          </a:p>
          <a:p>
            <a:pPr lvl="1"/>
            <a:r>
              <a:rPr lang="en-GB" altLang="en-US" dirty="0"/>
              <a:t>Delete (Index) in Array[]</a:t>
            </a:r>
          </a:p>
          <a:p>
            <a:pPr>
              <a:buFontTx/>
              <a:buNone/>
            </a:pPr>
            <a:endParaRPr lang="en-US" altLang="en-US" sz="3200" b="1" dirty="0"/>
          </a:p>
          <a:p>
            <a:pPr>
              <a:buFontTx/>
              <a:buNone/>
            </a:pPr>
            <a:endParaRPr lang="en-US" altLang="en-US" sz="3600" b="1" dirty="0"/>
          </a:p>
        </p:txBody>
      </p:sp>
    </p:spTree>
    <p:extLst>
      <p:ext uri="{BB962C8B-B14F-4D97-AF65-F5344CB8AC3E}">
        <p14:creationId xmlns:p14="http://schemas.microsoft.com/office/powerpoint/2010/main" val="62192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C3EEBC-8848-48BC-9E86-2856C4334E59}" type="slidenum">
              <a:rPr lang="en-GB" smtClean="0"/>
              <a:t>28</a:t>
            </a:fld>
            <a:endParaRPr lang="en-GB" dirty="0"/>
          </a:p>
        </p:txBody>
      </p:sp>
      <p:sp>
        <p:nvSpPr>
          <p:cNvPr id="4" name="Title 3"/>
          <p:cNvSpPr>
            <a:spLocks noGrp="1"/>
          </p:cNvSpPr>
          <p:nvPr>
            <p:ph type="title"/>
          </p:nvPr>
        </p:nvSpPr>
        <p:spPr/>
        <p:txBody>
          <a:bodyPr/>
          <a:lstStyle/>
          <a:p>
            <a:r>
              <a:rPr lang="en-GB" dirty="0"/>
              <a:t>Dynamic Arrays in Java – Solution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
        <p:nvSpPr>
          <p:cNvPr id="6" name="TextBox 5"/>
          <p:cNvSpPr txBox="1"/>
          <p:nvPr/>
        </p:nvSpPr>
        <p:spPr>
          <a:xfrm>
            <a:off x="383721" y="1195702"/>
            <a:ext cx="6071119" cy="461665"/>
          </a:xfrm>
          <a:prstGeom prst="rect">
            <a:avLst/>
          </a:prstGeom>
          <a:noFill/>
        </p:spPr>
        <p:txBody>
          <a:bodyPr wrap="square" rtlCol="0">
            <a:spAutoFit/>
          </a:bodyPr>
          <a:lstStyle/>
          <a:p>
            <a:r>
              <a:rPr lang="en-GB" sz="2400" dirty="0"/>
              <a:t>Remove an element from a Dynamic array:</a:t>
            </a:r>
          </a:p>
        </p:txBody>
      </p:sp>
      <p:pic>
        <p:nvPicPr>
          <p:cNvPr id="7" name="Picture 6"/>
          <p:cNvPicPr>
            <a:picLocks noChangeAspect="1"/>
          </p:cNvPicPr>
          <p:nvPr/>
        </p:nvPicPr>
        <p:blipFill>
          <a:blip r:embed="rId3"/>
          <a:stretch>
            <a:fillRect/>
          </a:stretch>
        </p:blipFill>
        <p:spPr>
          <a:xfrm>
            <a:off x="383720" y="1956058"/>
            <a:ext cx="6151067" cy="2597117"/>
          </a:xfrm>
          <a:prstGeom prst="rect">
            <a:avLst/>
          </a:prstGeom>
        </p:spPr>
      </p:pic>
    </p:spTree>
    <p:extLst>
      <p:ext uri="{BB962C8B-B14F-4D97-AF65-F5344CB8AC3E}">
        <p14:creationId xmlns:p14="http://schemas.microsoft.com/office/powerpoint/2010/main" val="1089611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29</a:t>
            </a:fld>
            <a:endParaRPr lang="en-GB" dirty="0"/>
          </a:p>
        </p:txBody>
      </p:sp>
      <p:sp>
        <p:nvSpPr>
          <p:cNvPr id="4" name="Title 3"/>
          <p:cNvSpPr>
            <a:spLocks noGrp="1"/>
          </p:cNvSpPr>
          <p:nvPr>
            <p:ph type="title"/>
          </p:nvPr>
        </p:nvSpPr>
        <p:spPr/>
        <p:txBody>
          <a:bodyPr/>
          <a:lstStyle/>
          <a:p>
            <a:endParaRPr lang="en-GB"/>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3"/>
          <a:stretch>
            <a:fillRect/>
          </a:stretch>
        </p:blipFill>
        <p:spPr>
          <a:xfrm>
            <a:off x="620011" y="520570"/>
            <a:ext cx="10559617" cy="5385707"/>
          </a:xfrm>
          <a:prstGeom prst="rect">
            <a:avLst/>
          </a:prstGeom>
        </p:spPr>
      </p:pic>
    </p:spTree>
    <p:extLst>
      <p:ext uri="{BB962C8B-B14F-4D97-AF65-F5344CB8AC3E}">
        <p14:creationId xmlns:p14="http://schemas.microsoft.com/office/powerpoint/2010/main" val="302869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505347" cy="795461"/>
          </a:xfrm>
        </p:spPr>
        <p:txBody>
          <a:bodyPr/>
          <a:lstStyle/>
          <a:p>
            <a:r>
              <a:rPr lang="en-GB" dirty="0"/>
              <a:t>Schedule</a:t>
            </a:r>
          </a:p>
        </p:txBody>
      </p:sp>
      <p:sp>
        <p:nvSpPr>
          <p:cNvPr id="4" name="Footer Placeholder 3"/>
          <p:cNvSpPr>
            <a:spLocks noGrp="1"/>
          </p:cNvSpPr>
          <p:nvPr>
            <p:ph type="ftr" sz="quarter" idx="13"/>
          </p:nvPr>
        </p:nvSpPr>
        <p:spPr>
          <a:xfrm>
            <a:off x="383720" y="6515100"/>
            <a:ext cx="10654393"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School of Computing, Engineering &amp; Digital Technologies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3EEBC-8848-48BC-9E86-2856C4334E59}" type="slidenum">
              <a:rPr kumimoji="0" lang="en-GB"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100" b="0" i="0" u="none" strike="noStrike" kern="1200" cap="none" spc="0" normalizeH="0" baseline="0" noProof="0" dirty="0">
              <a:ln>
                <a:noFill/>
              </a:ln>
              <a:solidFill>
                <a:srgbClr val="BFBFBF"/>
              </a:solidFill>
              <a:effectLst/>
              <a:uLnTx/>
              <a:uFillTx/>
              <a:latin typeface="Calibri" panose="020F0502020204030204"/>
              <a:ea typeface="+mn-ea"/>
              <a:cs typeface="+mn-cs"/>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6063681"/>
              </p:ext>
            </p:extLst>
          </p:nvPr>
        </p:nvGraphicFramePr>
        <p:xfrm>
          <a:off x="1355884" y="1308424"/>
          <a:ext cx="9823743" cy="4314492"/>
        </p:xfrm>
        <a:graphic>
          <a:graphicData uri="http://schemas.openxmlformats.org/drawingml/2006/table">
            <a:tbl>
              <a:tblPr firstRow="1" bandRow="1">
                <a:tableStyleId>{5C22544A-7EE6-4342-B048-85BDC9FD1C3A}</a:tableStyleId>
              </a:tblPr>
              <a:tblGrid>
                <a:gridCol w="1490769">
                  <a:extLst>
                    <a:ext uri="{9D8B030D-6E8A-4147-A177-3AD203B41FA5}">
                      <a16:colId xmlns:a16="http://schemas.microsoft.com/office/drawing/2014/main" val="2652734061"/>
                    </a:ext>
                  </a:extLst>
                </a:gridCol>
                <a:gridCol w="8332974">
                  <a:extLst>
                    <a:ext uri="{9D8B030D-6E8A-4147-A177-3AD203B41FA5}">
                      <a16:colId xmlns:a16="http://schemas.microsoft.com/office/drawing/2014/main" val="1559195533"/>
                    </a:ext>
                  </a:extLst>
                </a:gridCol>
              </a:tblGrid>
              <a:tr h="366684">
                <a:tc>
                  <a:txBody>
                    <a:bodyPr/>
                    <a:lstStyle/>
                    <a:p>
                      <a:pPr algn="ctr"/>
                      <a:r>
                        <a:rPr lang="en-GB" sz="1800" dirty="0"/>
                        <a:t>Week</a:t>
                      </a:r>
                    </a:p>
                  </a:txBody>
                  <a:tcPr/>
                </a:tc>
                <a:tc>
                  <a:txBody>
                    <a:bodyPr/>
                    <a:lstStyle/>
                    <a:p>
                      <a:r>
                        <a:rPr lang="en-GB" sz="1800" dirty="0"/>
                        <a:t>Lecture (1hour) – Lab</a:t>
                      </a:r>
                      <a:r>
                        <a:rPr lang="en-GB" sz="1800" baseline="0" dirty="0"/>
                        <a:t> Session</a:t>
                      </a:r>
                      <a:r>
                        <a:rPr lang="en-GB" sz="1800" dirty="0"/>
                        <a:t> (2hours)</a:t>
                      </a:r>
                    </a:p>
                  </a:txBody>
                  <a:tcPr/>
                </a:tc>
                <a:extLst>
                  <a:ext uri="{0D108BD9-81ED-4DB2-BD59-A6C34878D82A}">
                    <a16:rowId xmlns:a16="http://schemas.microsoft.com/office/drawing/2014/main" val="194741665"/>
                  </a:ext>
                </a:extLst>
              </a:tr>
              <a:tr h="328984">
                <a:tc>
                  <a:txBody>
                    <a:bodyPr/>
                    <a:lstStyle/>
                    <a:p>
                      <a:pPr marL="92075" algn="l">
                        <a:spcBef>
                          <a:spcPts val="935"/>
                        </a:spcBef>
                        <a:spcAft>
                          <a:spcPts val="0"/>
                        </a:spcAft>
                      </a:pPr>
                      <a:r>
                        <a:rPr lang="en-GB" sz="1600" b="0" dirty="0">
                          <a:solidFill>
                            <a:schemeClr val="tx1"/>
                          </a:solidFill>
                          <a:effectLst/>
                          <a:latin typeface="+mn-lt"/>
                          <a:ea typeface="Calibri" panose="020F0502020204030204" pitchFamily="34" charset="0"/>
                          <a:cs typeface="Calibri" panose="020F0502020204030204" pitchFamily="34" charset="0"/>
                        </a:rPr>
                        <a:t>Week 1</a:t>
                      </a:r>
                      <a:endParaRPr lang="en-GB" sz="16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37465">
                        <a:lnSpc>
                          <a:spcPct val="115000"/>
                        </a:lnSpc>
                        <a:spcBef>
                          <a:spcPts val="265"/>
                        </a:spcBef>
                        <a:spcAft>
                          <a:spcPts val="0"/>
                        </a:spcAft>
                      </a:pPr>
                      <a:r>
                        <a:rPr lang="en-US" sz="1600" spc="5" dirty="0">
                          <a:latin typeface="+mn-lt"/>
                          <a:ea typeface="Times New Roman"/>
                          <a:cs typeface="Times New Roman"/>
                        </a:rPr>
                        <a:t> I</a:t>
                      </a:r>
                      <a:r>
                        <a:rPr lang="en-US" sz="1600" spc="-25" dirty="0">
                          <a:latin typeface="+mn-lt"/>
                          <a:ea typeface="Times New Roman"/>
                          <a:cs typeface="Times New Roman"/>
                        </a:rPr>
                        <a:t>n</a:t>
                      </a:r>
                      <a:r>
                        <a:rPr lang="en-US" sz="1600" spc="25" dirty="0">
                          <a:latin typeface="+mn-lt"/>
                          <a:ea typeface="Times New Roman"/>
                          <a:cs typeface="Times New Roman"/>
                        </a:rPr>
                        <a:t>t</a:t>
                      </a:r>
                      <a:r>
                        <a:rPr lang="en-US" sz="1600" spc="-15" dirty="0">
                          <a:latin typeface="+mn-lt"/>
                          <a:ea typeface="Times New Roman"/>
                          <a:cs typeface="Times New Roman"/>
                        </a:rPr>
                        <a:t>r</a:t>
                      </a:r>
                      <a:r>
                        <a:rPr lang="en-US" sz="1600" spc="25" dirty="0">
                          <a:latin typeface="+mn-lt"/>
                          <a:ea typeface="Times New Roman"/>
                          <a:cs typeface="Times New Roman"/>
                        </a:rPr>
                        <a:t>o</a:t>
                      </a:r>
                      <a:r>
                        <a:rPr lang="en-US" sz="1600" dirty="0">
                          <a:latin typeface="+mn-lt"/>
                          <a:ea typeface="Times New Roman"/>
                          <a:cs typeface="Times New Roman"/>
                        </a:rPr>
                        <a:t>du</a:t>
                      </a:r>
                      <a:r>
                        <a:rPr lang="en-US" sz="1600" spc="-30" dirty="0">
                          <a:latin typeface="+mn-lt"/>
                          <a:ea typeface="Times New Roman"/>
                          <a:cs typeface="Times New Roman"/>
                        </a:rPr>
                        <a:t>c</a:t>
                      </a:r>
                      <a:r>
                        <a:rPr lang="en-US" sz="1600" spc="25" dirty="0">
                          <a:latin typeface="+mn-lt"/>
                          <a:ea typeface="Times New Roman"/>
                          <a:cs typeface="Times New Roman"/>
                        </a:rPr>
                        <a:t>t</a:t>
                      </a:r>
                      <a:r>
                        <a:rPr lang="en-US" sz="1600" spc="-45" dirty="0">
                          <a:latin typeface="+mn-lt"/>
                          <a:ea typeface="Times New Roman"/>
                          <a:cs typeface="Times New Roman"/>
                        </a:rPr>
                        <a:t>i</a:t>
                      </a:r>
                      <a:r>
                        <a:rPr lang="en-US" sz="1600" spc="25" dirty="0">
                          <a:latin typeface="+mn-lt"/>
                          <a:ea typeface="Times New Roman"/>
                          <a:cs typeface="Times New Roman"/>
                        </a:rPr>
                        <a:t>o</a:t>
                      </a:r>
                      <a:r>
                        <a:rPr lang="en-US" sz="1600" dirty="0">
                          <a:latin typeface="+mn-lt"/>
                          <a:ea typeface="Times New Roman"/>
                          <a:cs typeface="Times New Roman"/>
                        </a:rPr>
                        <a:t>n</a:t>
                      </a:r>
                      <a:r>
                        <a:rPr lang="en-US" sz="1600" spc="-15" dirty="0">
                          <a:latin typeface="+mn-lt"/>
                          <a:ea typeface="Times New Roman"/>
                          <a:cs typeface="Times New Roman"/>
                        </a:rPr>
                        <a:t> </a:t>
                      </a:r>
                      <a:r>
                        <a:rPr lang="en-US" sz="1600" spc="25" dirty="0">
                          <a:latin typeface="+mn-lt"/>
                          <a:ea typeface="Times New Roman"/>
                          <a:cs typeface="Times New Roman"/>
                        </a:rPr>
                        <a:t>t</a:t>
                      </a:r>
                      <a:r>
                        <a:rPr lang="en-US" sz="1600" dirty="0">
                          <a:latin typeface="+mn-lt"/>
                          <a:ea typeface="Times New Roman"/>
                          <a:cs typeface="Times New Roman"/>
                        </a:rPr>
                        <a:t>o</a:t>
                      </a:r>
                      <a:r>
                        <a:rPr lang="en-US" sz="1600" spc="10" dirty="0">
                          <a:latin typeface="+mn-lt"/>
                          <a:ea typeface="Times New Roman"/>
                          <a:cs typeface="Times New Roman"/>
                        </a:rPr>
                        <a:t> </a:t>
                      </a:r>
                      <a:r>
                        <a:rPr lang="en-US" sz="1600" dirty="0">
                          <a:latin typeface="+mn-lt"/>
                          <a:ea typeface="Times New Roman"/>
                          <a:cs typeface="Times New Roman"/>
                        </a:rPr>
                        <a:t>A</a:t>
                      </a:r>
                      <a:r>
                        <a:rPr lang="en-US" sz="1600" spc="-50" dirty="0">
                          <a:latin typeface="+mn-lt"/>
                          <a:ea typeface="Times New Roman"/>
                          <a:cs typeface="Times New Roman"/>
                        </a:rPr>
                        <a:t>l</a:t>
                      </a:r>
                      <a:r>
                        <a:rPr lang="en-US" sz="1600" dirty="0">
                          <a:latin typeface="+mn-lt"/>
                          <a:ea typeface="Times New Roman"/>
                          <a:cs typeface="Times New Roman"/>
                        </a:rPr>
                        <a:t>g</a:t>
                      </a:r>
                      <a:r>
                        <a:rPr lang="en-US" sz="1600" spc="25" dirty="0">
                          <a:latin typeface="+mn-lt"/>
                          <a:ea typeface="Times New Roman"/>
                          <a:cs typeface="Times New Roman"/>
                        </a:rPr>
                        <a:t>o</a:t>
                      </a:r>
                      <a:r>
                        <a:rPr lang="en-US" sz="1600" spc="30" dirty="0">
                          <a:latin typeface="+mn-lt"/>
                          <a:ea typeface="Times New Roman"/>
                          <a:cs typeface="Times New Roman"/>
                        </a:rPr>
                        <a:t>r</a:t>
                      </a:r>
                      <a:r>
                        <a:rPr lang="en-US" sz="1600" spc="-45" dirty="0">
                          <a:latin typeface="+mn-lt"/>
                          <a:ea typeface="Times New Roman"/>
                          <a:cs typeface="Times New Roman"/>
                        </a:rPr>
                        <a:t>i</a:t>
                      </a:r>
                      <a:r>
                        <a:rPr lang="en-US" sz="1600" spc="25" dirty="0">
                          <a:latin typeface="+mn-lt"/>
                          <a:ea typeface="Times New Roman"/>
                          <a:cs typeface="Times New Roman"/>
                        </a:rPr>
                        <a:t>t</a:t>
                      </a:r>
                      <a:r>
                        <a:rPr lang="en-US" sz="1600" dirty="0">
                          <a:latin typeface="+mn-lt"/>
                          <a:ea typeface="Times New Roman"/>
                          <a:cs typeface="Times New Roman"/>
                        </a:rPr>
                        <a:t>h</a:t>
                      </a:r>
                      <a:r>
                        <a:rPr lang="en-US" sz="1600" spc="-20" dirty="0">
                          <a:latin typeface="+mn-lt"/>
                          <a:ea typeface="Times New Roman"/>
                          <a:cs typeface="Times New Roman"/>
                        </a:rPr>
                        <a:t>m</a:t>
                      </a:r>
                      <a:r>
                        <a:rPr lang="en-US" sz="1600" dirty="0">
                          <a:latin typeface="+mn-lt"/>
                          <a:ea typeface="Times New Roman"/>
                          <a:cs typeface="Times New Roman"/>
                        </a:rPr>
                        <a:t>s </a:t>
                      </a:r>
                      <a:r>
                        <a:rPr lang="en-US" sz="1600" spc="-5" dirty="0">
                          <a:latin typeface="+mn-lt"/>
                          <a:ea typeface="Times New Roman"/>
                          <a:cs typeface="Times New Roman"/>
                        </a:rPr>
                        <a:t>a</a:t>
                      </a:r>
                      <a:r>
                        <a:rPr lang="en-US" sz="1600" spc="-25" dirty="0">
                          <a:latin typeface="+mn-lt"/>
                          <a:ea typeface="Times New Roman"/>
                          <a:cs typeface="Times New Roman"/>
                        </a:rPr>
                        <a:t>n</a:t>
                      </a:r>
                      <a:r>
                        <a:rPr lang="en-US" sz="1600" dirty="0">
                          <a:latin typeface="+mn-lt"/>
                          <a:ea typeface="Times New Roman"/>
                          <a:cs typeface="Times New Roman"/>
                        </a:rPr>
                        <a:t>d</a:t>
                      </a:r>
                      <a:r>
                        <a:rPr lang="en-US" sz="1600" spc="10" dirty="0">
                          <a:latin typeface="+mn-lt"/>
                          <a:ea typeface="Times New Roman"/>
                          <a:cs typeface="Times New Roman"/>
                        </a:rPr>
                        <a:t> </a:t>
                      </a:r>
                      <a:r>
                        <a:rPr lang="en-US" sz="1600" spc="25" dirty="0">
                          <a:latin typeface="+mn-lt"/>
                          <a:ea typeface="Times New Roman"/>
                          <a:cs typeface="Times New Roman"/>
                        </a:rPr>
                        <a:t>t</a:t>
                      </a:r>
                      <a:r>
                        <a:rPr lang="en-US" sz="1600" spc="-25" dirty="0">
                          <a:latin typeface="+mn-lt"/>
                          <a:ea typeface="Times New Roman"/>
                          <a:cs typeface="Times New Roman"/>
                        </a:rPr>
                        <a:t>h</a:t>
                      </a:r>
                      <a:r>
                        <a:rPr lang="en-US" sz="1600" spc="20" dirty="0">
                          <a:latin typeface="+mn-lt"/>
                          <a:ea typeface="Times New Roman"/>
                          <a:cs typeface="Times New Roman"/>
                        </a:rPr>
                        <a:t>e</a:t>
                      </a:r>
                      <a:r>
                        <a:rPr lang="en-US" sz="1600" spc="-20" dirty="0">
                          <a:latin typeface="+mn-lt"/>
                          <a:ea typeface="Times New Roman"/>
                          <a:cs typeface="Times New Roman"/>
                        </a:rPr>
                        <a:t>i</a:t>
                      </a:r>
                      <a:r>
                        <a:rPr lang="en-US" sz="1600" dirty="0">
                          <a:latin typeface="+mn-lt"/>
                          <a:ea typeface="Times New Roman"/>
                          <a:cs typeface="Times New Roman"/>
                        </a:rPr>
                        <a:t>r</a:t>
                      </a:r>
                      <a:r>
                        <a:rPr lang="en-US" sz="1600" spc="20" dirty="0">
                          <a:latin typeface="+mn-lt"/>
                          <a:ea typeface="Times New Roman"/>
                          <a:cs typeface="Times New Roman"/>
                        </a:rPr>
                        <a:t> </a:t>
                      </a:r>
                      <a:r>
                        <a:rPr lang="en-US" sz="1600" spc="5" dirty="0">
                          <a:latin typeface="+mn-lt"/>
                          <a:ea typeface="Times New Roman"/>
                          <a:cs typeface="Times New Roman"/>
                        </a:rPr>
                        <a:t>r</a:t>
                      </a:r>
                      <a:r>
                        <a:rPr lang="en-US" sz="1600" spc="20" dirty="0">
                          <a:latin typeface="+mn-lt"/>
                          <a:ea typeface="Times New Roman"/>
                          <a:cs typeface="Times New Roman"/>
                        </a:rPr>
                        <a:t>e</a:t>
                      </a:r>
                      <a:r>
                        <a:rPr lang="en-US" sz="1600" spc="-45" dirty="0">
                          <a:latin typeface="+mn-lt"/>
                          <a:ea typeface="Times New Roman"/>
                          <a:cs typeface="Times New Roman"/>
                        </a:rPr>
                        <a:t>l</a:t>
                      </a:r>
                      <a:r>
                        <a:rPr lang="en-US" sz="1600" spc="-5" dirty="0">
                          <a:latin typeface="+mn-lt"/>
                          <a:ea typeface="Times New Roman"/>
                          <a:cs typeface="Times New Roman"/>
                        </a:rPr>
                        <a:t>a</a:t>
                      </a:r>
                      <a:r>
                        <a:rPr lang="en-US" sz="1600" spc="25" dirty="0">
                          <a:latin typeface="+mn-lt"/>
                          <a:ea typeface="Times New Roman"/>
                          <a:cs typeface="Times New Roman"/>
                        </a:rPr>
                        <a:t>t</a:t>
                      </a:r>
                      <a:r>
                        <a:rPr lang="en-US" sz="1600" spc="-5" dirty="0">
                          <a:latin typeface="+mn-lt"/>
                          <a:ea typeface="Times New Roman"/>
                          <a:cs typeface="Times New Roman"/>
                        </a:rPr>
                        <a:t>e</a:t>
                      </a:r>
                      <a:r>
                        <a:rPr lang="en-US" sz="1600" dirty="0">
                          <a:latin typeface="+mn-lt"/>
                          <a:ea typeface="Times New Roman"/>
                          <a:cs typeface="Times New Roman"/>
                        </a:rPr>
                        <a:t>d</a:t>
                      </a:r>
                      <a:r>
                        <a:rPr lang="en-US" sz="1600" spc="10" dirty="0">
                          <a:latin typeface="+mn-lt"/>
                          <a:ea typeface="Times New Roman"/>
                          <a:cs typeface="Times New Roman"/>
                        </a:rPr>
                        <a:t> </a:t>
                      </a:r>
                      <a:r>
                        <a:rPr lang="en-US" sz="1600" dirty="0">
                          <a:latin typeface="+mn-lt"/>
                          <a:ea typeface="Times New Roman"/>
                          <a:cs typeface="Times New Roman"/>
                        </a:rPr>
                        <a:t>D</a:t>
                      </a:r>
                      <a:r>
                        <a:rPr lang="en-US" sz="1600" spc="-5" dirty="0">
                          <a:latin typeface="+mn-lt"/>
                          <a:ea typeface="Times New Roman"/>
                          <a:cs typeface="Times New Roman"/>
                        </a:rPr>
                        <a:t>a</a:t>
                      </a:r>
                      <a:r>
                        <a:rPr lang="en-US" sz="1600" spc="25" dirty="0">
                          <a:latin typeface="+mn-lt"/>
                          <a:ea typeface="Times New Roman"/>
                          <a:cs typeface="Times New Roman"/>
                        </a:rPr>
                        <a:t>t</a:t>
                      </a:r>
                      <a:r>
                        <a:rPr lang="en-US" sz="1600" spc="30" dirty="0">
                          <a:latin typeface="+mn-lt"/>
                          <a:ea typeface="Times New Roman"/>
                          <a:cs typeface="Times New Roman"/>
                        </a:rPr>
                        <a:t>a</a:t>
                      </a:r>
                      <a:r>
                        <a:rPr lang="en-US" sz="1600" spc="-15" dirty="0">
                          <a:latin typeface="+mn-lt"/>
                          <a:ea typeface="Times New Roman"/>
                          <a:cs typeface="Times New Roman"/>
                        </a:rPr>
                        <a:t>-</a:t>
                      </a:r>
                      <a:r>
                        <a:rPr lang="en-US" sz="1600" spc="5" dirty="0">
                          <a:latin typeface="+mn-lt"/>
                          <a:ea typeface="Times New Roman"/>
                          <a:cs typeface="Times New Roman"/>
                        </a:rPr>
                        <a:t>S</a:t>
                      </a:r>
                      <a:r>
                        <a:rPr lang="en-US" sz="1600" dirty="0">
                          <a:latin typeface="+mn-lt"/>
                          <a:ea typeface="Times New Roman"/>
                          <a:cs typeface="Times New Roman"/>
                        </a:rPr>
                        <a:t>t</a:t>
                      </a:r>
                      <a:r>
                        <a:rPr lang="en-US" sz="1600" spc="10" dirty="0">
                          <a:latin typeface="+mn-lt"/>
                          <a:ea typeface="Times New Roman"/>
                          <a:cs typeface="Times New Roman"/>
                        </a:rPr>
                        <a:t>r</a:t>
                      </a:r>
                      <a:r>
                        <a:rPr lang="en-US" sz="1600" dirty="0">
                          <a:latin typeface="+mn-lt"/>
                          <a:ea typeface="Times New Roman"/>
                          <a:cs typeface="Times New Roman"/>
                        </a:rPr>
                        <a:t>u</a:t>
                      </a:r>
                      <a:r>
                        <a:rPr lang="en-US" sz="1600" spc="-30" dirty="0">
                          <a:latin typeface="+mn-lt"/>
                          <a:ea typeface="Times New Roman"/>
                          <a:cs typeface="Times New Roman"/>
                        </a:rPr>
                        <a:t>c</a:t>
                      </a:r>
                      <a:r>
                        <a:rPr lang="en-US" sz="1600" spc="25" dirty="0">
                          <a:latin typeface="+mn-lt"/>
                          <a:ea typeface="Times New Roman"/>
                          <a:cs typeface="Times New Roman"/>
                        </a:rPr>
                        <a:t>t</a:t>
                      </a:r>
                      <a:r>
                        <a:rPr lang="en-US" sz="1600" dirty="0">
                          <a:latin typeface="+mn-lt"/>
                          <a:ea typeface="Times New Roman"/>
                          <a:cs typeface="Times New Roman"/>
                        </a:rPr>
                        <a:t>u</a:t>
                      </a:r>
                      <a:r>
                        <a:rPr lang="en-US" sz="1600" spc="5" dirty="0">
                          <a:latin typeface="+mn-lt"/>
                          <a:ea typeface="Times New Roman"/>
                          <a:cs typeface="Times New Roman"/>
                        </a:rPr>
                        <a:t>r</a:t>
                      </a:r>
                      <a:r>
                        <a:rPr lang="en-US" sz="1600" spc="-5" dirty="0">
                          <a:latin typeface="+mn-lt"/>
                          <a:ea typeface="Times New Roman"/>
                          <a:cs typeface="Times New Roman"/>
                        </a:rPr>
                        <a:t>e</a:t>
                      </a:r>
                      <a:r>
                        <a:rPr lang="en-US" sz="1600" dirty="0">
                          <a:latin typeface="+mn-lt"/>
                          <a:ea typeface="Times New Roman"/>
                          <a:cs typeface="Times New Roman"/>
                        </a:rPr>
                        <a:t>s</a:t>
                      </a:r>
                      <a:r>
                        <a:rPr lang="en-US" sz="1600" spc="10" dirty="0">
                          <a:latin typeface="+mn-lt"/>
                          <a:ea typeface="Times New Roman"/>
                          <a:cs typeface="Times New Roman"/>
                        </a:rPr>
                        <a:t> </a:t>
                      </a:r>
                      <a:r>
                        <a:rPr lang="en-US" sz="1600" dirty="0">
                          <a:latin typeface="+mn-lt"/>
                          <a:ea typeface="Times New Roman"/>
                          <a:cs typeface="Times New Roman"/>
                        </a:rPr>
                        <a:t>–</a:t>
                      </a:r>
                      <a:r>
                        <a:rPr lang="en-US" sz="1600" spc="-5" dirty="0">
                          <a:latin typeface="+mn-lt"/>
                          <a:ea typeface="Times New Roman"/>
                          <a:cs typeface="Times New Roman"/>
                        </a:rPr>
                        <a:t> A</a:t>
                      </a:r>
                      <a:r>
                        <a:rPr lang="en-US" sz="1600" spc="5" dirty="0">
                          <a:latin typeface="+mn-lt"/>
                          <a:ea typeface="Times New Roman"/>
                          <a:cs typeface="Times New Roman"/>
                        </a:rPr>
                        <a:t>rr</a:t>
                      </a:r>
                      <a:r>
                        <a:rPr lang="en-US" sz="1600" spc="-5" dirty="0">
                          <a:latin typeface="+mn-lt"/>
                          <a:ea typeface="Times New Roman"/>
                          <a:cs typeface="Times New Roman"/>
                        </a:rPr>
                        <a:t>a</a:t>
                      </a:r>
                      <a:r>
                        <a:rPr lang="en-US" sz="1600" spc="-50" dirty="0">
                          <a:latin typeface="+mn-lt"/>
                          <a:ea typeface="Times New Roman"/>
                          <a:cs typeface="Times New Roman"/>
                        </a:rPr>
                        <a:t>y</a:t>
                      </a:r>
                      <a:r>
                        <a:rPr lang="en-US" sz="1600" spc="0" baseline="0" dirty="0">
                          <a:latin typeface="+mn-lt"/>
                          <a:ea typeface="Times New Roman"/>
                          <a:cs typeface="Times New Roman"/>
                        </a:rPr>
                        <a:t> ADT</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163397615"/>
                  </a:ext>
                </a:extLst>
              </a:tr>
              <a:tr h="328984">
                <a:tc>
                  <a:txBody>
                    <a:bodyPr/>
                    <a:lstStyle/>
                    <a:p>
                      <a:pPr marL="92075" algn="l">
                        <a:spcBef>
                          <a:spcPts val="935"/>
                        </a:spcBef>
                        <a:spcAft>
                          <a:spcPts val="0"/>
                        </a:spcAft>
                      </a:pPr>
                      <a:r>
                        <a:rPr lang="en-GB" sz="1600" b="0" dirty="0">
                          <a:solidFill>
                            <a:schemeClr val="tx1"/>
                          </a:solidFill>
                          <a:effectLst/>
                          <a:latin typeface="+mn-lt"/>
                          <a:ea typeface="Calibri" panose="020F0502020204030204" pitchFamily="34" charset="0"/>
                          <a:cs typeface="Calibri" panose="020F0502020204030204" pitchFamily="34" charset="0"/>
                        </a:rPr>
                        <a:t>Week 2</a:t>
                      </a:r>
                      <a:endParaRPr lang="en-GB" sz="16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37465">
                        <a:lnSpc>
                          <a:spcPct val="115000"/>
                        </a:lnSpc>
                        <a:spcBef>
                          <a:spcPts val="265"/>
                        </a:spcBef>
                        <a:spcAft>
                          <a:spcPts val="0"/>
                        </a:spcAft>
                        <a:tabLst>
                          <a:tab pos="1095375" algn="l"/>
                        </a:tabLst>
                      </a:pPr>
                      <a:r>
                        <a:rPr lang="en-US" sz="1600" dirty="0">
                          <a:latin typeface="+mn-lt"/>
                          <a:ea typeface="Times New Roman"/>
                          <a:cs typeface="Times New Roman"/>
                        </a:rPr>
                        <a:t> Sorting : Bubble sort, Selection sort and Shuttle sort</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1914547717"/>
                  </a:ext>
                </a:extLst>
              </a:tr>
              <a:tr h="328984">
                <a:tc>
                  <a:txBody>
                    <a:bodyPr/>
                    <a:lstStyle/>
                    <a:p>
                      <a:pPr marL="92075" algn="l">
                        <a:spcBef>
                          <a:spcPts val="935"/>
                        </a:spcBef>
                        <a:spcAft>
                          <a:spcPts val="0"/>
                        </a:spcAft>
                      </a:pPr>
                      <a:r>
                        <a:rPr lang="en-GB" sz="1600" b="0" dirty="0">
                          <a:solidFill>
                            <a:schemeClr val="tx1"/>
                          </a:solidFill>
                          <a:effectLst/>
                          <a:latin typeface="+mn-lt"/>
                          <a:ea typeface="Calibri" panose="020F0502020204030204" pitchFamily="34" charset="0"/>
                          <a:cs typeface="Calibri" panose="020F0502020204030204" pitchFamily="34" charset="0"/>
                        </a:rPr>
                        <a:t>Week 3</a:t>
                      </a:r>
                      <a:endParaRPr lang="en-GB" sz="16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37465">
                        <a:lnSpc>
                          <a:spcPct val="115000"/>
                        </a:lnSpc>
                        <a:spcBef>
                          <a:spcPts val="265"/>
                        </a:spcBef>
                        <a:spcAft>
                          <a:spcPts val="0"/>
                        </a:spcAft>
                      </a:pPr>
                      <a:r>
                        <a:rPr lang="en-US" sz="1600" dirty="0">
                          <a:latin typeface="+mn-lt"/>
                          <a:ea typeface="Times New Roman"/>
                          <a:cs typeface="Times New Roman"/>
                        </a:rPr>
                        <a:t> Sorting : Cocktail Shaker sort and Insertion sort, Introduction to O-notation</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1123543994"/>
                  </a:ext>
                </a:extLst>
              </a:tr>
              <a:tr h="328984">
                <a:tc>
                  <a:txBody>
                    <a:bodyPr/>
                    <a:lstStyle/>
                    <a:p>
                      <a:pPr marL="92075" algn="l">
                        <a:spcBef>
                          <a:spcPts val="93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4</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37465">
                        <a:lnSpc>
                          <a:spcPct val="115000"/>
                        </a:lnSpc>
                        <a:spcBef>
                          <a:spcPts val="265"/>
                        </a:spcBef>
                        <a:spcAft>
                          <a:spcPts val="0"/>
                        </a:spcAft>
                      </a:pPr>
                      <a:r>
                        <a:rPr lang="en-US" sz="1600" dirty="0">
                          <a:latin typeface="+mn-lt"/>
                          <a:ea typeface="Times New Roman"/>
                          <a:cs typeface="Times New Roman"/>
                        </a:rPr>
                        <a:t> Singular Linked-lists</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1223473748"/>
                  </a:ext>
                </a:extLst>
              </a:tr>
              <a:tr h="328984">
                <a:tc>
                  <a:txBody>
                    <a:bodyPr/>
                    <a:lstStyle/>
                    <a:p>
                      <a:pPr marL="92075" algn="l">
                        <a:spcBef>
                          <a:spcPts val="93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5</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R="290195">
                        <a:lnSpc>
                          <a:spcPct val="115000"/>
                        </a:lnSpc>
                        <a:spcBef>
                          <a:spcPts val="265"/>
                        </a:spcBef>
                        <a:spcAft>
                          <a:spcPts val="0"/>
                        </a:spcAft>
                      </a:pPr>
                      <a:r>
                        <a:rPr lang="en-US" sz="1600" dirty="0">
                          <a:latin typeface="+mn-lt"/>
                          <a:ea typeface="Times New Roman"/>
                          <a:cs typeface="Times New Roman"/>
                        </a:rPr>
                        <a:t>  Doubly Linked-lists and Circular Linked-lists</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3082960362"/>
                  </a:ext>
                </a:extLst>
              </a:tr>
              <a:tr h="328984">
                <a:tc>
                  <a:txBody>
                    <a:bodyPr/>
                    <a:lstStyle/>
                    <a:p>
                      <a:pPr marL="92075" algn="l">
                        <a:spcBef>
                          <a:spcPts val="91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6</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R="290195">
                        <a:lnSpc>
                          <a:spcPct val="115000"/>
                        </a:lnSpc>
                        <a:spcBef>
                          <a:spcPts val="265"/>
                        </a:spcBef>
                        <a:spcAft>
                          <a:spcPts val="0"/>
                        </a:spcAft>
                      </a:pPr>
                      <a:r>
                        <a:rPr lang="en-US" sz="1600" spc="10" baseline="0" dirty="0">
                          <a:latin typeface="+mn-lt"/>
                          <a:ea typeface="Times New Roman"/>
                          <a:cs typeface="Times New Roman"/>
                        </a:rPr>
                        <a:t>  </a:t>
                      </a:r>
                      <a:r>
                        <a:rPr lang="en-US" sz="1600" spc="10" dirty="0">
                          <a:latin typeface="+mn-lt"/>
                          <a:ea typeface="Times New Roman"/>
                          <a:cs typeface="Times New Roman"/>
                        </a:rPr>
                        <a:t>Stacks</a:t>
                      </a:r>
                      <a:r>
                        <a:rPr lang="en-US" sz="1600" spc="10" dirty="0">
                          <a:solidFill>
                            <a:srgbClr val="FF0000"/>
                          </a:solidFill>
                          <a:latin typeface="+mn-lt"/>
                          <a:ea typeface="Times New Roman"/>
                          <a:cs typeface="Times New Roman"/>
                        </a:rPr>
                        <a:t> 		</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2045025952"/>
                  </a:ext>
                </a:extLst>
              </a:tr>
              <a:tr h="328984">
                <a:tc>
                  <a:txBody>
                    <a:bodyPr/>
                    <a:lstStyle/>
                    <a:p>
                      <a:pPr marL="92075" algn="l">
                        <a:spcBef>
                          <a:spcPts val="93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7</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R="290195">
                        <a:lnSpc>
                          <a:spcPct val="115000"/>
                        </a:lnSpc>
                        <a:spcBef>
                          <a:spcPts val="265"/>
                        </a:spcBef>
                        <a:spcAft>
                          <a:spcPts val="0"/>
                        </a:spcAft>
                      </a:pPr>
                      <a:r>
                        <a:rPr lang="en-US" sz="1600" spc="10" dirty="0">
                          <a:latin typeface="+mn-lt"/>
                          <a:ea typeface="Times New Roman"/>
                          <a:cs typeface="Times New Roman"/>
                        </a:rPr>
                        <a:t>  Queues</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4125385033"/>
                  </a:ext>
                </a:extLst>
              </a:tr>
              <a:tr h="328984">
                <a:tc>
                  <a:txBody>
                    <a:bodyPr/>
                    <a:lstStyle/>
                    <a:p>
                      <a:pPr marL="92075" algn="l">
                        <a:spcBef>
                          <a:spcPts val="93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8</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R="290195">
                        <a:lnSpc>
                          <a:spcPct val="115000"/>
                        </a:lnSpc>
                        <a:spcBef>
                          <a:spcPts val="265"/>
                        </a:spcBef>
                        <a:spcAft>
                          <a:spcPts val="0"/>
                        </a:spcAft>
                      </a:pPr>
                      <a:r>
                        <a:rPr lang="en-US" sz="1600" spc="-10" dirty="0">
                          <a:latin typeface="+mn-lt"/>
                          <a:ea typeface="Times New Roman"/>
                          <a:cs typeface="Times New Roman"/>
                        </a:rPr>
                        <a:t>  R</a:t>
                      </a:r>
                      <a:r>
                        <a:rPr lang="en-US" sz="1600" spc="-5" dirty="0">
                          <a:latin typeface="+mn-lt"/>
                          <a:ea typeface="Times New Roman"/>
                          <a:cs typeface="Times New Roman"/>
                        </a:rPr>
                        <a:t>ec</a:t>
                      </a:r>
                      <a:r>
                        <a:rPr lang="en-US" sz="1600" dirty="0">
                          <a:latin typeface="+mn-lt"/>
                          <a:ea typeface="Times New Roman"/>
                          <a:cs typeface="Times New Roman"/>
                        </a:rPr>
                        <a:t>u</a:t>
                      </a:r>
                      <a:r>
                        <a:rPr lang="en-US" sz="1600" spc="5" dirty="0">
                          <a:latin typeface="+mn-lt"/>
                          <a:ea typeface="Times New Roman"/>
                          <a:cs typeface="Times New Roman"/>
                        </a:rPr>
                        <a:t>r</a:t>
                      </a:r>
                      <a:r>
                        <a:rPr lang="en-US" sz="1600" spc="10" dirty="0">
                          <a:latin typeface="+mn-lt"/>
                          <a:ea typeface="Times New Roman"/>
                          <a:cs typeface="Times New Roman"/>
                        </a:rPr>
                        <a:t>s</a:t>
                      </a:r>
                      <a:r>
                        <a:rPr lang="en-US" sz="1600" spc="-45" dirty="0">
                          <a:latin typeface="+mn-lt"/>
                          <a:ea typeface="Times New Roman"/>
                          <a:cs typeface="Times New Roman"/>
                        </a:rPr>
                        <a:t>i</a:t>
                      </a:r>
                      <a:r>
                        <a:rPr lang="en-US" sz="1600" spc="45" dirty="0">
                          <a:latin typeface="+mn-lt"/>
                          <a:ea typeface="Times New Roman"/>
                          <a:cs typeface="Times New Roman"/>
                        </a:rPr>
                        <a:t>o</a:t>
                      </a:r>
                      <a:r>
                        <a:rPr lang="en-US" sz="1600" dirty="0">
                          <a:latin typeface="+mn-lt"/>
                          <a:ea typeface="Times New Roman"/>
                          <a:cs typeface="Times New Roman"/>
                        </a:rPr>
                        <a:t>n</a:t>
                      </a:r>
                      <a:r>
                        <a:rPr lang="en-US" sz="1600" dirty="0">
                          <a:solidFill>
                            <a:srgbClr val="FF0000"/>
                          </a:solidFill>
                          <a:latin typeface="+mn-lt"/>
                          <a:ea typeface="Times New Roman"/>
                          <a:cs typeface="Times New Roman"/>
                        </a:rPr>
                        <a:t> 		</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3125727888"/>
                  </a:ext>
                </a:extLst>
              </a:tr>
              <a:tr h="328984">
                <a:tc>
                  <a:txBody>
                    <a:bodyPr/>
                    <a:lstStyle/>
                    <a:p>
                      <a:pPr marL="92075" algn="l">
                        <a:spcBef>
                          <a:spcPts val="910"/>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9</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spc="-10" dirty="0">
                          <a:latin typeface="+mn-lt"/>
                          <a:ea typeface="Times New Roman"/>
                          <a:cs typeface="Times New Roman"/>
                        </a:rPr>
                        <a:t>  R</a:t>
                      </a:r>
                      <a:r>
                        <a:rPr lang="en-US" sz="1600" spc="-5" dirty="0">
                          <a:latin typeface="+mn-lt"/>
                          <a:ea typeface="Times New Roman"/>
                          <a:cs typeface="Times New Roman"/>
                        </a:rPr>
                        <a:t>ec</a:t>
                      </a:r>
                      <a:r>
                        <a:rPr lang="en-US" sz="1600" dirty="0">
                          <a:latin typeface="+mn-lt"/>
                          <a:ea typeface="Times New Roman"/>
                          <a:cs typeface="Times New Roman"/>
                        </a:rPr>
                        <a:t>u</a:t>
                      </a:r>
                      <a:r>
                        <a:rPr lang="en-US" sz="1600" spc="5" dirty="0">
                          <a:latin typeface="+mn-lt"/>
                          <a:ea typeface="Times New Roman"/>
                          <a:cs typeface="Times New Roman"/>
                        </a:rPr>
                        <a:t>r</a:t>
                      </a:r>
                      <a:r>
                        <a:rPr lang="en-US" sz="1600" spc="10" dirty="0">
                          <a:latin typeface="+mn-lt"/>
                          <a:ea typeface="Times New Roman"/>
                          <a:cs typeface="Times New Roman"/>
                        </a:rPr>
                        <a:t>s</a:t>
                      </a:r>
                      <a:r>
                        <a:rPr lang="en-US" sz="1600" spc="-45" dirty="0">
                          <a:latin typeface="+mn-lt"/>
                          <a:ea typeface="Times New Roman"/>
                          <a:cs typeface="Times New Roman"/>
                        </a:rPr>
                        <a:t>i</a:t>
                      </a:r>
                      <a:r>
                        <a:rPr lang="en-US" sz="1600" spc="45" dirty="0">
                          <a:latin typeface="+mn-lt"/>
                          <a:ea typeface="Times New Roman"/>
                          <a:cs typeface="Times New Roman"/>
                        </a:rPr>
                        <a:t>o</a:t>
                      </a:r>
                      <a:r>
                        <a:rPr lang="en-US" sz="1600" dirty="0">
                          <a:latin typeface="+mn-lt"/>
                          <a:ea typeface="Times New Roman"/>
                          <a:cs typeface="Times New Roman"/>
                        </a:rPr>
                        <a:t>n</a:t>
                      </a:r>
                      <a:r>
                        <a:rPr lang="en-US" sz="1600" spc="10" dirty="0">
                          <a:solidFill>
                            <a:srgbClr val="FF0000"/>
                          </a:solidFill>
                          <a:latin typeface="+mn-lt"/>
                          <a:ea typeface="Times New Roman"/>
                          <a:cs typeface="Times New Roman"/>
                        </a:rPr>
                        <a:t> 				</a:t>
                      </a:r>
                      <a:endParaRPr lang="en-GB" sz="1600" dirty="0">
                        <a:latin typeface="+mn-lt"/>
                        <a:ea typeface="Calibri"/>
                        <a:cs typeface="Times New Roman"/>
                      </a:endParaRPr>
                    </a:p>
                  </a:txBody>
                  <a:tcPr marL="0" marR="0" marT="0" marB="0" anchor="ctr"/>
                </a:tc>
                <a:extLst>
                  <a:ext uri="{0D108BD9-81ED-4DB2-BD59-A6C34878D82A}">
                    <a16:rowId xmlns:a16="http://schemas.microsoft.com/office/drawing/2014/main" val="2512962871"/>
                  </a:ext>
                </a:extLst>
              </a:tr>
              <a:tr h="328984">
                <a:tc>
                  <a:txBody>
                    <a:bodyPr/>
                    <a:lstStyle/>
                    <a:p>
                      <a:pPr marL="92075" algn="l">
                        <a:spcBef>
                          <a:spcPts val="940"/>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10</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kern="1200" spc="-10" dirty="0">
                          <a:solidFill>
                            <a:schemeClr val="tx1"/>
                          </a:solidFill>
                          <a:latin typeface="+mn-lt"/>
                          <a:ea typeface="Times New Roman"/>
                          <a:cs typeface="Times New Roman"/>
                        </a:rPr>
                        <a:t>  Recursion</a:t>
                      </a:r>
                      <a:endParaRPr lang="en-GB" sz="1600" kern="1200" spc="-1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3144585932"/>
                  </a:ext>
                </a:extLst>
              </a:tr>
              <a:tr h="328984">
                <a:tc>
                  <a:txBody>
                    <a:bodyPr/>
                    <a:lstStyle/>
                    <a:p>
                      <a:pPr marL="92075" algn="l">
                        <a:spcBef>
                          <a:spcPts val="935"/>
                        </a:spcBef>
                        <a:spcAft>
                          <a:spcPts val="0"/>
                        </a:spcAft>
                      </a:pPr>
                      <a:r>
                        <a:rPr lang="en-GB" sz="1600" b="0">
                          <a:solidFill>
                            <a:schemeClr val="tx1"/>
                          </a:solidFill>
                          <a:effectLst/>
                          <a:latin typeface="+mn-lt"/>
                          <a:ea typeface="Calibri" panose="020F0502020204030204" pitchFamily="34" charset="0"/>
                          <a:cs typeface="Calibri" panose="020F0502020204030204" pitchFamily="34" charset="0"/>
                        </a:rPr>
                        <a:t>Week 11</a:t>
                      </a:r>
                      <a:endParaRPr lang="en-GB" sz="1600" b="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250825" lvl="0" indent="0" algn="l" defTabSz="914400" rtl="0" eaLnBrk="1" fontAlgn="auto" latinLnBrk="0" hangingPunct="1">
                        <a:lnSpc>
                          <a:spcPct val="115000"/>
                        </a:lnSpc>
                        <a:spcBef>
                          <a:spcPts val="265"/>
                        </a:spcBef>
                        <a:spcAft>
                          <a:spcPts val="0"/>
                        </a:spcAft>
                        <a:buClrTx/>
                        <a:buSzTx/>
                        <a:buFontTx/>
                        <a:buNone/>
                        <a:tabLst/>
                        <a:defRPr/>
                      </a:pPr>
                      <a:r>
                        <a:rPr lang="en-US" sz="1600" kern="1200" spc="-10" dirty="0">
                          <a:solidFill>
                            <a:schemeClr val="tx1"/>
                          </a:solidFill>
                          <a:latin typeface="+mn-lt"/>
                          <a:ea typeface="Times New Roman"/>
                          <a:cs typeface="Times New Roman"/>
                        </a:rPr>
                        <a:t>  Trees and balanced trees</a:t>
                      </a:r>
                      <a:endParaRPr lang="en-GB" sz="1600" kern="1200" spc="-1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3494134003"/>
                  </a:ext>
                </a:extLst>
              </a:tr>
              <a:tr h="328984">
                <a:tc>
                  <a:txBody>
                    <a:bodyPr/>
                    <a:lstStyle/>
                    <a:p>
                      <a:pPr marL="92075" algn="l">
                        <a:spcBef>
                          <a:spcPts val="935"/>
                        </a:spcBef>
                        <a:spcAft>
                          <a:spcPts val="0"/>
                        </a:spcAft>
                      </a:pPr>
                      <a:r>
                        <a:rPr lang="en-GB" sz="1600" b="0" dirty="0">
                          <a:solidFill>
                            <a:schemeClr val="tx1"/>
                          </a:solidFill>
                          <a:effectLst/>
                          <a:latin typeface="+mn-lt"/>
                          <a:ea typeface="Calibri" panose="020F0502020204030204" pitchFamily="34" charset="0"/>
                          <a:cs typeface="Calibri" panose="020F0502020204030204" pitchFamily="34" charset="0"/>
                        </a:rPr>
                        <a:t>Week 12</a:t>
                      </a:r>
                      <a:endParaRPr lang="en-GB" sz="16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37465">
                        <a:lnSpc>
                          <a:spcPct val="115000"/>
                        </a:lnSpc>
                        <a:spcBef>
                          <a:spcPts val="240"/>
                        </a:spcBef>
                        <a:spcAft>
                          <a:spcPts val="0"/>
                        </a:spcAft>
                      </a:pPr>
                      <a:r>
                        <a:rPr lang="en-US" sz="1600" spc="-10" dirty="0">
                          <a:latin typeface="+mn-lt"/>
                          <a:ea typeface="Times New Roman"/>
                          <a:cs typeface="Times New Roman"/>
                        </a:rPr>
                        <a:t>M</a:t>
                      </a:r>
                      <a:r>
                        <a:rPr lang="en-US" sz="1600" spc="-5" dirty="0">
                          <a:latin typeface="+mn-lt"/>
                          <a:ea typeface="Times New Roman"/>
                          <a:cs typeface="Times New Roman"/>
                        </a:rPr>
                        <a:t>e</a:t>
                      </a:r>
                      <a:r>
                        <a:rPr lang="en-US" sz="1600" spc="5" dirty="0">
                          <a:latin typeface="+mn-lt"/>
                          <a:ea typeface="Times New Roman"/>
                          <a:cs typeface="Times New Roman"/>
                        </a:rPr>
                        <a:t>r</a:t>
                      </a:r>
                      <a:r>
                        <a:rPr lang="en-US" sz="1600" dirty="0">
                          <a:latin typeface="+mn-lt"/>
                          <a:ea typeface="Times New Roman"/>
                          <a:cs typeface="Times New Roman"/>
                        </a:rPr>
                        <a:t>ge</a:t>
                      </a:r>
                      <a:r>
                        <a:rPr lang="en-US" sz="1600" spc="5" dirty="0">
                          <a:latin typeface="+mn-lt"/>
                          <a:ea typeface="Times New Roman"/>
                          <a:cs typeface="Times New Roman"/>
                        </a:rPr>
                        <a:t> S</a:t>
                      </a:r>
                      <a:r>
                        <a:rPr lang="en-US" sz="1600" dirty="0">
                          <a:latin typeface="+mn-lt"/>
                          <a:ea typeface="Times New Roman"/>
                          <a:cs typeface="Times New Roman"/>
                        </a:rPr>
                        <a:t>o</a:t>
                      </a:r>
                      <a:r>
                        <a:rPr lang="en-US" sz="1600" spc="-15" dirty="0">
                          <a:latin typeface="+mn-lt"/>
                          <a:ea typeface="Times New Roman"/>
                          <a:cs typeface="Times New Roman"/>
                        </a:rPr>
                        <a:t>r</a:t>
                      </a:r>
                      <a:r>
                        <a:rPr lang="en-US" sz="1600" dirty="0">
                          <a:latin typeface="+mn-lt"/>
                          <a:ea typeface="Times New Roman"/>
                          <a:cs typeface="Times New Roman"/>
                        </a:rPr>
                        <a:t>t and Q</a:t>
                      </a:r>
                      <a:r>
                        <a:rPr lang="en-US" sz="1600" spc="20" dirty="0">
                          <a:latin typeface="+mn-lt"/>
                          <a:ea typeface="Times New Roman"/>
                          <a:cs typeface="Times New Roman"/>
                        </a:rPr>
                        <a:t>u</a:t>
                      </a:r>
                      <a:r>
                        <a:rPr lang="en-US" sz="1600" spc="-45" dirty="0">
                          <a:latin typeface="+mn-lt"/>
                          <a:ea typeface="Times New Roman"/>
                          <a:cs typeface="Times New Roman"/>
                        </a:rPr>
                        <a:t>i</a:t>
                      </a:r>
                      <a:r>
                        <a:rPr lang="en-US" sz="1600" spc="-5" dirty="0">
                          <a:latin typeface="+mn-lt"/>
                          <a:ea typeface="Times New Roman"/>
                          <a:cs typeface="Times New Roman"/>
                        </a:rPr>
                        <a:t>c</a:t>
                      </a:r>
                      <a:r>
                        <a:rPr lang="en-US" sz="1600" dirty="0">
                          <a:latin typeface="+mn-lt"/>
                          <a:ea typeface="Times New Roman"/>
                          <a:cs typeface="Times New Roman"/>
                        </a:rPr>
                        <a:t>k</a:t>
                      </a:r>
                      <a:r>
                        <a:rPr lang="en-US" sz="1600" spc="10" dirty="0">
                          <a:latin typeface="+mn-lt"/>
                          <a:ea typeface="Times New Roman"/>
                          <a:cs typeface="Times New Roman"/>
                        </a:rPr>
                        <a:t> </a:t>
                      </a:r>
                      <a:r>
                        <a:rPr lang="en-US" sz="1600" spc="5" dirty="0">
                          <a:latin typeface="+mn-lt"/>
                          <a:ea typeface="Times New Roman"/>
                          <a:cs typeface="Times New Roman"/>
                        </a:rPr>
                        <a:t>S</a:t>
                      </a:r>
                      <a:r>
                        <a:rPr lang="en-US" sz="1600" spc="25" dirty="0">
                          <a:latin typeface="+mn-lt"/>
                          <a:ea typeface="Times New Roman"/>
                          <a:cs typeface="Times New Roman"/>
                        </a:rPr>
                        <a:t>o</a:t>
                      </a:r>
                      <a:r>
                        <a:rPr lang="en-US" sz="1600" spc="-15" dirty="0">
                          <a:latin typeface="+mn-lt"/>
                          <a:ea typeface="Times New Roman"/>
                          <a:cs typeface="Times New Roman"/>
                        </a:rPr>
                        <a:t>r</a:t>
                      </a:r>
                      <a:r>
                        <a:rPr lang="en-US" sz="1600" dirty="0">
                          <a:latin typeface="+mn-lt"/>
                          <a:ea typeface="Times New Roman"/>
                          <a:cs typeface="Times New Roman"/>
                        </a:rPr>
                        <a:t>t</a:t>
                      </a:r>
                      <a:endParaRPr lang="en-GB" sz="1600" dirty="0">
                        <a:latin typeface="+mn-lt"/>
                        <a:ea typeface="Calibri"/>
                        <a:cs typeface="Times New Roman"/>
                      </a:endParaRPr>
                    </a:p>
                  </a:txBody>
                  <a:tcPr marL="68580" marR="68580" marT="0" marB="0" anchor="ctr"/>
                </a:tc>
                <a:extLst>
                  <a:ext uri="{0D108BD9-81ED-4DB2-BD59-A6C34878D82A}">
                    <a16:rowId xmlns:a16="http://schemas.microsoft.com/office/drawing/2014/main" val="886238426"/>
                  </a:ext>
                </a:extLst>
              </a:tr>
            </a:tbl>
          </a:graphicData>
        </a:graphic>
      </p:graphicFrame>
      <p:sp>
        <p:nvSpPr>
          <p:cNvPr id="9" name="Right Arrow 8"/>
          <p:cNvSpPr/>
          <p:nvPr/>
        </p:nvSpPr>
        <p:spPr>
          <a:xfrm>
            <a:off x="884434" y="1643295"/>
            <a:ext cx="373253" cy="373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6327528" y="6464397"/>
            <a:ext cx="47105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Note: The schedule may be adjusted based on class progress.</a:t>
            </a:r>
          </a:p>
        </p:txBody>
      </p:sp>
    </p:spTree>
    <p:extLst>
      <p:ext uri="{BB962C8B-B14F-4D97-AF65-F5344CB8AC3E}">
        <p14:creationId xmlns:p14="http://schemas.microsoft.com/office/powerpoint/2010/main" val="305022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30</a:t>
            </a:fld>
            <a:endParaRPr lang="en-GB" dirty="0"/>
          </a:p>
        </p:txBody>
      </p:sp>
      <p:sp>
        <p:nvSpPr>
          <p:cNvPr id="4" name="Title 3"/>
          <p:cNvSpPr>
            <a:spLocks noGrp="1"/>
          </p:cNvSpPr>
          <p:nvPr>
            <p:ph type="title"/>
          </p:nvPr>
        </p:nvSpPr>
        <p:spPr/>
        <p:txBody>
          <a:bodyPr/>
          <a:lstStyle/>
          <a:p>
            <a:endParaRPr lang="en-GB"/>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2752725" y="47625"/>
            <a:ext cx="6686550" cy="6762750"/>
          </a:xfrm>
          <a:prstGeom prst="rect">
            <a:avLst/>
          </a:prstGeom>
        </p:spPr>
      </p:pic>
    </p:spTree>
    <p:extLst>
      <p:ext uri="{BB962C8B-B14F-4D97-AF65-F5344CB8AC3E}">
        <p14:creationId xmlns:p14="http://schemas.microsoft.com/office/powerpoint/2010/main" val="2015919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3720" y="285728"/>
            <a:ext cx="9024648" cy="868346"/>
          </a:xfrm>
        </p:spPr>
        <p:txBody>
          <a:bodyPr/>
          <a:lstStyle/>
          <a:p>
            <a:pPr eaLnBrk="1" hangingPunct="1"/>
            <a:r>
              <a:rPr lang="en-GB" dirty="0"/>
              <a:t>Expressing algorithms</a:t>
            </a:r>
            <a:endParaRPr lang="en-US" dirty="0"/>
          </a:p>
        </p:txBody>
      </p:sp>
      <p:sp>
        <p:nvSpPr>
          <p:cNvPr id="49155" name="Rectangle 3"/>
          <p:cNvSpPr>
            <a:spLocks noGrp="1" noChangeArrowheads="1"/>
          </p:cNvSpPr>
          <p:nvPr>
            <p:ph idx="1"/>
          </p:nvPr>
        </p:nvSpPr>
        <p:spPr>
          <a:xfrm>
            <a:off x="3381356" y="2643182"/>
            <a:ext cx="5429288" cy="1785950"/>
          </a:xfrm>
        </p:spPr>
        <p:txBody>
          <a:bodyPr/>
          <a:lstStyle/>
          <a:p>
            <a:pPr lvl="1">
              <a:buNone/>
            </a:pPr>
            <a:r>
              <a:rPr lang="en-GB" dirty="0">
                <a:latin typeface="Arial" pitchFamily="34" charset="0"/>
                <a:cs typeface="Arial" pitchFamily="34" charset="0"/>
              </a:rPr>
              <a:t>1. English</a:t>
            </a:r>
          </a:p>
          <a:p>
            <a:pPr lvl="1">
              <a:buNone/>
            </a:pPr>
            <a:r>
              <a:rPr lang="en-GB" dirty="0">
                <a:latin typeface="Arial" pitchFamily="34" charset="0"/>
                <a:cs typeface="Arial" pitchFamily="34" charset="0"/>
              </a:rPr>
              <a:t>2. pseudo-code</a:t>
            </a:r>
          </a:p>
          <a:p>
            <a:pPr lvl="1">
              <a:buNone/>
            </a:pPr>
            <a:r>
              <a:rPr lang="en-GB" dirty="0">
                <a:latin typeface="Arial" pitchFamily="34" charset="0"/>
                <a:cs typeface="Arial" pitchFamily="34" charset="0"/>
              </a:rPr>
              <a:t>3. a programming language</a:t>
            </a:r>
          </a:p>
        </p:txBody>
      </p:sp>
      <p:cxnSp>
        <p:nvCxnSpPr>
          <p:cNvPr id="5" name="Straight Arrow Connector 4"/>
          <p:cNvCxnSpPr/>
          <p:nvPr/>
        </p:nvCxnSpPr>
        <p:spPr>
          <a:xfrm rot="5400000" flipH="1" flipV="1">
            <a:off x="2417737" y="3392487"/>
            <a:ext cx="2071702"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rot="5400000">
            <a:off x="7561273" y="3392487"/>
            <a:ext cx="2071702"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738414" y="1214422"/>
            <a:ext cx="553998" cy="4714908"/>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Increasing ease of expression</a:t>
            </a:r>
          </a:p>
        </p:txBody>
      </p:sp>
      <p:sp>
        <p:nvSpPr>
          <p:cNvPr id="9" name="TextBox 8"/>
          <p:cNvSpPr txBox="1"/>
          <p:nvPr/>
        </p:nvSpPr>
        <p:spPr>
          <a:xfrm>
            <a:off x="8718313" y="1928802"/>
            <a:ext cx="553998" cy="3571900"/>
          </a:xfrm>
          <a:prstGeom prst="rect">
            <a:avLst/>
          </a:prstGeom>
          <a:noFill/>
        </p:spPr>
        <p:txBody>
          <a:bodyPr vert="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Increasing precision</a:t>
            </a:r>
          </a:p>
        </p:txBody>
      </p:sp>
      <p:sp>
        <p:nvSpPr>
          <p:cNvPr id="10" name="TextBox 9"/>
          <p:cNvSpPr txBox="1"/>
          <p:nvPr/>
        </p:nvSpPr>
        <p:spPr>
          <a:xfrm>
            <a:off x="4095736" y="1714489"/>
            <a:ext cx="31432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Three possibilities:</a:t>
            </a:r>
            <a:endParaRPr kumimoji="0" lang="en-GB"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1" name="Footer Placeholder 4"/>
          <p:cNvSpPr>
            <a:spLocks noGrp="1"/>
          </p:cNvSpPr>
          <p:nvPr>
            <p:ph type="ftr" sz="quarter" idx="13"/>
          </p:nvPr>
        </p:nvSpPr>
        <p:spPr>
          <a:xfrm>
            <a:off x="383720" y="6515100"/>
            <a:ext cx="10654393"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Calibri" panose="020F0502020204030204"/>
                <a:ea typeface="+mn-ea"/>
                <a:cs typeface="+mn-cs"/>
              </a:rPr>
              <a:t>School of Computing , Engineering and Digital Technologies</a:t>
            </a:r>
            <a:endPar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11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1490" y="285728"/>
            <a:ext cx="9762144" cy="868346"/>
          </a:xfrm>
        </p:spPr>
        <p:txBody>
          <a:bodyPr/>
          <a:lstStyle/>
          <a:p>
            <a:pPr eaLnBrk="1" hangingPunct="1"/>
            <a:r>
              <a:rPr lang="en-GB" dirty="0"/>
              <a:t>Expressing algorithms: Pseudo-code</a:t>
            </a:r>
            <a:endParaRPr lang="en-US" dirty="0"/>
          </a:p>
        </p:txBody>
      </p:sp>
      <p:sp>
        <p:nvSpPr>
          <p:cNvPr id="49155" name="Rectangle 3"/>
          <p:cNvSpPr>
            <a:spLocks noGrp="1" noChangeArrowheads="1"/>
          </p:cNvSpPr>
          <p:nvPr>
            <p:ph idx="1"/>
          </p:nvPr>
        </p:nvSpPr>
        <p:spPr>
          <a:xfrm>
            <a:off x="566955" y="1557081"/>
            <a:ext cx="6724799" cy="4000528"/>
          </a:xfrm>
        </p:spPr>
        <p:txBody>
          <a:bodyPr/>
          <a:lstStyle/>
          <a:p>
            <a:pPr>
              <a:buNone/>
            </a:pPr>
            <a:r>
              <a:rPr lang="en-GB" sz="2400" dirty="0">
                <a:latin typeface="Arial" pitchFamily="34" charset="0"/>
                <a:cs typeface="Arial" pitchFamily="34" charset="0"/>
              </a:rPr>
              <a:t>Nice features of pseudo-code:</a:t>
            </a:r>
          </a:p>
          <a:p>
            <a:pPr>
              <a:buNone/>
            </a:pPr>
            <a:endParaRPr lang="en-GB" sz="1000" dirty="0">
              <a:latin typeface="Arial" pitchFamily="34" charset="0"/>
              <a:cs typeface="Arial" pitchFamily="34" charset="0"/>
            </a:endParaRPr>
          </a:p>
          <a:p>
            <a:r>
              <a:rPr lang="en-GB" sz="2400" dirty="0">
                <a:latin typeface="Arial" pitchFamily="34" charset="0"/>
                <a:cs typeface="Arial" pitchFamily="34" charset="0"/>
              </a:rPr>
              <a:t>Pseudo-code represents a good balance between precision and readability.</a:t>
            </a:r>
          </a:p>
          <a:p>
            <a:endParaRPr lang="en-GB" sz="800" dirty="0">
              <a:latin typeface="Arial" pitchFamily="34" charset="0"/>
              <a:cs typeface="Arial" pitchFamily="34" charset="0"/>
            </a:endParaRPr>
          </a:p>
          <a:p>
            <a:r>
              <a:rPr lang="en-GB" sz="2400" dirty="0">
                <a:latin typeface="Arial" pitchFamily="34" charset="0"/>
                <a:cs typeface="Arial" pitchFamily="34" charset="0"/>
              </a:rPr>
              <a:t>Flexible - should be straightforward to translate to any programming language.</a:t>
            </a:r>
          </a:p>
          <a:p>
            <a:endParaRPr lang="en-GB" sz="800" dirty="0">
              <a:latin typeface="Arial" pitchFamily="34" charset="0"/>
              <a:cs typeface="Arial" pitchFamily="34" charset="0"/>
            </a:endParaRPr>
          </a:p>
          <a:p>
            <a:r>
              <a:rPr lang="en-GB" sz="2400" dirty="0">
                <a:latin typeface="Arial" pitchFamily="34" charset="0"/>
                <a:cs typeface="Arial" pitchFamily="34" charset="0"/>
              </a:rPr>
              <a:t>It’s intuitive - shouldn’t need to learn it.</a:t>
            </a:r>
          </a:p>
          <a:p>
            <a:pPr>
              <a:buNone/>
            </a:pPr>
            <a:endParaRPr lang="en-GB" sz="2400" dirty="0">
              <a:latin typeface="Arial" pitchFamily="34" charset="0"/>
              <a:cs typeface="Arial" pitchFamily="34" charset="0"/>
            </a:endParaRPr>
          </a:p>
        </p:txBody>
      </p:sp>
      <p:pic>
        <p:nvPicPr>
          <p:cNvPr id="2" name="Picture 1"/>
          <p:cNvPicPr>
            <a:picLocks noChangeAspect="1"/>
          </p:cNvPicPr>
          <p:nvPr/>
        </p:nvPicPr>
        <p:blipFill>
          <a:blip r:embed="rId3"/>
          <a:stretch>
            <a:fillRect/>
          </a:stretch>
        </p:blipFill>
        <p:spPr>
          <a:xfrm>
            <a:off x="7486471" y="1682756"/>
            <a:ext cx="4596782" cy="3389670"/>
          </a:xfrm>
          <a:prstGeom prst="rect">
            <a:avLst/>
          </a:prstGeom>
        </p:spPr>
      </p:pic>
    </p:spTree>
    <p:extLst>
      <p:ext uri="{BB962C8B-B14F-4D97-AF65-F5344CB8AC3E}">
        <p14:creationId xmlns:p14="http://schemas.microsoft.com/office/powerpoint/2010/main" val="223470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7" name="Rectangle 5"/>
          <p:cNvSpPr>
            <a:spLocks noGrp="1" noChangeArrowheads="1"/>
          </p:cNvSpPr>
          <p:nvPr>
            <p:ph type="title"/>
          </p:nvPr>
        </p:nvSpPr>
        <p:spPr/>
        <p:txBody>
          <a:bodyPr>
            <a:normAutofit fontScale="90000"/>
          </a:bodyPr>
          <a:lstStyle/>
          <a:p>
            <a:r>
              <a:rPr lang="en-GB" altLang="en-US" sz="3200"/>
              <a:t>Memory</a:t>
            </a:r>
            <a:br>
              <a:rPr lang="en-GB" altLang="en-US" sz="3200"/>
            </a:br>
            <a:r>
              <a:rPr lang="en-GB" altLang="en-US" sz="3200"/>
              <a:t>Map</a:t>
            </a:r>
            <a:endParaRPr lang="en-US" altLang="en-US" sz="3200"/>
          </a:p>
        </p:txBody>
      </p:sp>
      <p:graphicFrame>
        <p:nvGraphicFramePr>
          <p:cNvPr id="115716" name="Object 4"/>
          <p:cNvGraphicFramePr>
            <a:graphicFrameLocks noGrp="1" noChangeAspect="1"/>
          </p:cNvGraphicFramePr>
          <p:nvPr>
            <p:ph idx="1"/>
          </p:nvPr>
        </p:nvGraphicFramePr>
        <p:xfrm>
          <a:off x="5016501" y="192089"/>
          <a:ext cx="1724025" cy="6473825"/>
        </p:xfrm>
        <a:graphic>
          <a:graphicData uri="http://schemas.openxmlformats.org/presentationml/2006/ole">
            <mc:AlternateContent xmlns:mc="http://schemas.openxmlformats.org/markup-compatibility/2006">
              <mc:Choice xmlns:v="urn:schemas-microsoft-com:vml" Requires="v">
                <p:oleObj name="Image" r:id="rId2" imgW="2488889" imgH="9346032" progId="">
                  <p:embed/>
                </p:oleObj>
              </mc:Choice>
              <mc:Fallback>
                <p:oleObj name="Image" r:id="rId2" imgW="2488889" imgH="9346032" progId="">
                  <p:embed/>
                  <p:pic>
                    <p:nvPicPr>
                      <p:cNvPr id="115716"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1" y="192089"/>
                        <a:ext cx="1724025" cy="647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413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95460" y="188640"/>
            <a:ext cx="7484917" cy="868346"/>
          </a:xfrm>
        </p:spPr>
        <p:txBody>
          <a:bodyPr/>
          <a:lstStyle/>
          <a:p>
            <a:pPr eaLnBrk="1" hangingPunct="1"/>
            <a:r>
              <a:rPr lang="en-GB" dirty="0"/>
              <a:t>Physical Memory</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2024035" y="1428737"/>
            <a:ext cx="8201025" cy="3971925"/>
          </a:xfrm>
          <a:prstGeom prst="rect">
            <a:avLst/>
          </a:prstGeom>
          <a:noFill/>
          <a:ln w="9525">
            <a:noFill/>
            <a:miter lim="800000"/>
            <a:headEnd/>
            <a:tailEnd/>
          </a:ln>
        </p:spPr>
      </p:pic>
    </p:spTree>
    <p:extLst>
      <p:ext uri="{BB962C8B-B14F-4D97-AF65-F5344CB8AC3E}">
        <p14:creationId xmlns:p14="http://schemas.microsoft.com/office/powerpoint/2010/main" val="749969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8166" y="476275"/>
            <a:ext cx="7416165" cy="696595"/>
          </a:xfrm>
          <a:prstGeom prst="rect">
            <a:avLst/>
          </a:prstGeom>
        </p:spPr>
        <p:txBody>
          <a:bodyPr vert="horz" wrap="square" lIns="0" tIns="13335" rIns="0" bIns="0" rtlCol="0">
            <a:spAutoFit/>
          </a:bodyPr>
          <a:lstStyle/>
          <a:p>
            <a:pPr marL="12700">
              <a:lnSpc>
                <a:spcPct val="100000"/>
              </a:lnSpc>
              <a:spcBef>
                <a:spcPts val="105"/>
              </a:spcBef>
            </a:pPr>
            <a:r>
              <a:rPr sz="4400" spc="-35" dirty="0">
                <a:latin typeface="+mn-lt"/>
              </a:rPr>
              <a:t>But </a:t>
            </a:r>
            <a:r>
              <a:rPr sz="4400" i="1" spc="-35" dirty="0">
                <a:latin typeface="+mn-lt"/>
              </a:rPr>
              <a:t>why </a:t>
            </a:r>
            <a:r>
              <a:rPr sz="4400" spc="-25" dirty="0">
                <a:latin typeface="+mn-lt"/>
              </a:rPr>
              <a:t>do </a:t>
            </a:r>
            <a:r>
              <a:rPr sz="4400" spc="-40" dirty="0">
                <a:latin typeface="+mn-lt"/>
              </a:rPr>
              <a:t>arrays start </a:t>
            </a:r>
            <a:r>
              <a:rPr sz="4400" spc="-25" dirty="0">
                <a:latin typeface="+mn-lt"/>
              </a:rPr>
              <a:t>at</a:t>
            </a:r>
            <a:r>
              <a:rPr sz="4400" spc="-545" dirty="0">
                <a:latin typeface="+mn-lt"/>
              </a:rPr>
              <a:t> </a:t>
            </a:r>
            <a:r>
              <a:rPr lang="en-GB" sz="4400" spc="-545" dirty="0">
                <a:latin typeface="+mn-lt"/>
              </a:rPr>
              <a:t> </a:t>
            </a:r>
            <a:r>
              <a:rPr sz="4400" spc="-25" dirty="0">
                <a:latin typeface="+mn-lt"/>
              </a:rPr>
              <a:t>0?</a:t>
            </a:r>
            <a:endParaRPr sz="4400" dirty="0">
              <a:latin typeface="+mn-lt"/>
            </a:endParaRPr>
          </a:p>
        </p:txBody>
      </p:sp>
      <p:sp>
        <p:nvSpPr>
          <p:cNvPr id="3" name="object 3"/>
          <p:cNvSpPr txBox="1"/>
          <p:nvPr/>
        </p:nvSpPr>
        <p:spPr>
          <a:xfrm>
            <a:off x="1021394" y="1498366"/>
            <a:ext cx="5295185" cy="4026743"/>
          </a:xfrm>
          <a:prstGeom prst="rect">
            <a:avLst/>
          </a:prstGeom>
        </p:spPr>
        <p:txBody>
          <a:bodyPr vert="horz" wrap="square" lIns="0" tIns="12700" rIns="0" bIns="0" rtlCol="0">
            <a:spAutoFit/>
          </a:bodyPr>
          <a:lstStyle/>
          <a:p>
            <a:pPr marL="208279" marR="0" lvl="0" indent="-182880" algn="l" defTabSz="914400" rtl="0" eaLnBrk="1" fontAlgn="auto" latinLnBrk="0" hangingPunct="1">
              <a:lnSpc>
                <a:spcPts val="2100"/>
              </a:lnSpc>
              <a:spcBef>
                <a:spcPts val="100"/>
              </a:spcBef>
              <a:spcAft>
                <a:spcPts val="0"/>
              </a:spcAft>
              <a:buClr>
                <a:srgbClr val="6E6E74"/>
              </a:buClr>
              <a:buSzPct val="80555"/>
              <a:buFont typeface="Arial"/>
              <a:buChar char="•"/>
              <a:tabLst>
                <a:tab pos="208279" algn="l"/>
              </a:tabLst>
              <a:defRPr/>
            </a:pPr>
            <a:r>
              <a:rPr kumimoji="0" sz="2000" b="0" i="0" u="none" strike="noStrike" kern="1200" cap="none" spc="5" normalizeH="0" baseline="0" noProof="0" dirty="0">
                <a:ln>
                  <a:noFill/>
                </a:ln>
                <a:solidFill>
                  <a:prstClr val="black"/>
                </a:solidFill>
                <a:effectLst/>
                <a:uLnTx/>
                <a:uFillTx/>
                <a:ea typeface="+mn-ea"/>
                <a:cs typeface="Century Schoolbook"/>
              </a:rPr>
              <a:t>Arrays </a:t>
            </a:r>
            <a:r>
              <a:rPr kumimoji="0" sz="2000" b="0" i="0" u="none" strike="noStrike" kern="1200" cap="none" spc="0" normalizeH="0" baseline="0" noProof="0" dirty="0">
                <a:ln>
                  <a:noFill/>
                </a:ln>
                <a:solidFill>
                  <a:prstClr val="black"/>
                </a:solidFill>
                <a:effectLst/>
                <a:uLnTx/>
                <a:uFillTx/>
                <a:ea typeface="+mn-ea"/>
                <a:cs typeface="Century Schoolbook"/>
              </a:rPr>
              <a:t>start at 0 because </a:t>
            </a:r>
            <a:r>
              <a:rPr kumimoji="0" sz="2000" b="0" i="0" u="none" strike="noStrike" kern="1200" cap="none" spc="5" normalizeH="0" baseline="0" noProof="0" dirty="0">
                <a:ln>
                  <a:noFill/>
                </a:ln>
                <a:solidFill>
                  <a:prstClr val="black"/>
                </a:solidFill>
                <a:effectLst/>
                <a:uLnTx/>
                <a:uFillTx/>
                <a:ea typeface="+mn-ea"/>
                <a:cs typeface="Century Schoolbook"/>
              </a:rPr>
              <a:t>we</a:t>
            </a:r>
            <a:r>
              <a:rPr kumimoji="0" sz="2000" b="0" i="0" u="none" strike="noStrike" kern="1200" cap="none" spc="50" normalizeH="0" baseline="0" noProof="0" dirty="0">
                <a:ln>
                  <a:noFill/>
                </a:ln>
                <a:solidFill>
                  <a:prstClr val="black"/>
                </a:solidFill>
                <a:effectLst/>
                <a:uLnTx/>
                <a:uFillTx/>
                <a:ea typeface="+mn-ea"/>
                <a:cs typeface="Century Schoolbook"/>
              </a:rPr>
              <a:t> </a:t>
            </a:r>
            <a:r>
              <a:rPr kumimoji="0" sz="2000" b="0" i="0" u="none" strike="noStrike" kern="1200" cap="none" spc="5" normalizeH="0" baseline="0" noProof="0" dirty="0">
                <a:ln>
                  <a:noFill/>
                </a:ln>
                <a:solidFill>
                  <a:prstClr val="black"/>
                </a:solidFill>
                <a:effectLst/>
                <a:uLnTx/>
                <a:uFillTx/>
                <a:ea typeface="+mn-ea"/>
                <a:cs typeface="Century Schoolbook"/>
              </a:rPr>
              <a:t>access</a:t>
            </a:r>
            <a:endParaRPr kumimoji="0" sz="2000" b="0" i="0" u="none" strike="noStrike" kern="1200" cap="none" spc="0" normalizeH="0" baseline="0" noProof="0" dirty="0">
              <a:ln>
                <a:noFill/>
              </a:ln>
              <a:solidFill>
                <a:prstClr val="black"/>
              </a:solidFill>
              <a:effectLst/>
              <a:uLnTx/>
              <a:uFillTx/>
              <a:ea typeface="+mn-ea"/>
              <a:cs typeface="Century Schoolbook"/>
            </a:endParaRPr>
          </a:p>
          <a:p>
            <a:pPr marL="208279" marR="0" lvl="0" indent="0" algn="l" defTabSz="914400" rtl="0" eaLnBrk="1" fontAlgn="auto" latinLnBrk="0" hangingPunct="1">
              <a:lnSpc>
                <a:spcPts val="2100"/>
              </a:lnSpc>
              <a:spcBef>
                <a:spcPts val="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ea typeface="+mn-ea"/>
                <a:cs typeface="Century Schoolbook"/>
              </a:rPr>
              <a:t>them </a:t>
            </a:r>
            <a:r>
              <a:rPr kumimoji="0" sz="2000" b="0" i="0" u="none" strike="noStrike" kern="1200" cap="none" spc="0" normalizeH="0" baseline="0" noProof="0" dirty="0">
                <a:ln>
                  <a:noFill/>
                </a:ln>
                <a:solidFill>
                  <a:prstClr val="black"/>
                </a:solidFill>
                <a:effectLst/>
                <a:uLnTx/>
                <a:uFillTx/>
                <a:ea typeface="+mn-ea"/>
                <a:cs typeface="Century Schoolbook"/>
              </a:rPr>
              <a:t>by </a:t>
            </a:r>
            <a:r>
              <a:rPr kumimoji="0" sz="2000" b="0" i="1" u="none" strike="noStrike" kern="1200" cap="none" spc="5" normalizeH="0" baseline="0" noProof="0" dirty="0">
                <a:ln>
                  <a:noFill/>
                </a:ln>
                <a:solidFill>
                  <a:prstClr val="black"/>
                </a:solidFill>
                <a:effectLst/>
                <a:uLnTx/>
                <a:uFillTx/>
                <a:ea typeface="+mn-ea"/>
                <a:cs typeface="Century Schoolbook"/>
              </a:rPr>
              <a:t>indexing</a:t>
            </a:r>
            <a:r>
              <a:rPr kumimoji="0" sz="2000" b="0" i="1" u="none" strike="noStrike" kern="1200" cap="none" spc="20" normalizeH="0" baseline="0" noProof="0" dirty="0">
                <a:ln>
                  <a:noFill/>
                </a:ln>
                <a:solidFill>
                  <a:prstClr val="black"/>
                </a:solidFill>
                <a:effectLst/>
                <a:uLnTx/>
                <a:uFillTx/>
                <a:ea typeface="+mn-ea"/>
                <a:cs typeface="Century Schoolbook"/>
              </a:rPr>
              <a:t> </a:t>
            </a:r>
            <a:r>
              <a:rPr kumimoji="0" sz="2000" b="0" i="0" u="none" strike="noStrike" kern="1200" cap="none" spc="5" normalizeH="0" baseline="0" noProof="0" dirty="0">
                <a:ln>
                  <a:noFill/>
                </a:ln>
                <a:solidFill>
                  <a:prstClr val="black"/>
                </a:solidFill>
                <a:effectLst/>
                <a:uLnTx/>
                <a:uFillTx/>
                <a:ea typeface="+mn-ea"/>
                <a:cs typeface="Century Schoolbook"/>
              </a:rPr>
              <a:t>them.</a:t>
            </a:r>
            <a:endParaRPr kumimoji="0" sz="2000" b="0" i="0" u="none" strike="noStrike" kern="1200" cap="none" spc="0" normalizeH="0" baseline="0" noProof="0" dirty="0">
              <a:ln>
                <a:noFill/>
              </a:ln>
              <a:solidFill>
                <a:prstClr val="black"/>
              </a:solidFill>
              <a:effectLst/>
              <a:uLnTx/>
              <a:uFillTx/>
              <a:ea typeface="+mn-ea"/>
              <a:cs typeface="Century Schoolbook"/>
            </a:endParaRPr>
          </a:p>
          <a:p>
            <a:pPr marL="208279" marR="87630" lvl="0" indent="-182880" algn="l" defTabSz="914400" rtl="0" eaLnBrk="1" fontAlgn="auto" latinLnBrk="0" hangingPunct="1">
              <a:lnSpc>
                <a:spcPts val="2050"/>
              </a:lnSpc>
              <a:spcBef>
                <a:spcPts val="1660"/>
              </a:spcBef>
              <a:spcAft>
                <a:spcPts val="0"/>
              </a:spcAft>
              <a:buClr>
                <a:srgbClr val="6E6E74"/>
              </a:buClr>
              <a:buSzPct val="80555"/>
              <a:buFont typeface="Arial"/>
              <a:buChar char="•"/>
              <a:tabLst>
                <a:tab pos="208279" algn="l"/>
              </a:tabLst>
              <a:defRPr/>
            </a:pPr>
            <a:r>
              <a:rPr kumimoji="0" sz="2000" b="0" i="0" u="none" strike="noStrike" kern="1200" cap="none" spc="5" normalizeH="0" baseline="0" noProof="0" dirty="0">
                <a:ln>
                  <a:noFill/>
                </a:ln>
                <a:solidFill>
                  <a:prstClr val="black"/>
                </a:solidFill>
                <a:effectLst/>
                <a:uLnTx/>
                <a:uFillTx/>
                <a:ea typeface="+mn-ea"/>
                <a:cs typeface="Century Schoolbook"/>
              </a:rPr>
              <a:t>Your computer knows where arrays  </a:t>
            </a:r>
            <a:r>
              <a:rPr kumimoji="0" sz="2000" b="0" i="1" u="none" strike="noStrike" kern="1200" cap="none" spc="5" normalizeH="0" baseline="0" noProof="0" dirty="0">
                <a:ln>
                  <a:noFill/>
                </a:ln>
                <a:solidFill>
                  <a:prstClr val="black"/>
                </a:solidFill>
                <a:effectLst/>
                <a:uLnTx/>
                <a:uFillTx/>
                <a:ea typeface="+mn-ea"/>
                <a:cs typeface="Century Schoolbook"/>
              </a:rPr>
              <a:t>start </a:t>
            </a:r>
            <a:r>
              <a:rPr kumimoji="0" sz="2000" b="0" i="0" u="none" strike="noStrike" kern="1200" cap="none" spc="0" normalizeH="0" baseline="0" noProof="0" dirty="0">
                <a:ln>
                  <a:noFill/>
                </a:ln>
                <a:solidFill>
                  <a:prstClr val="black"/>
                </a:solidFill>
                <a:effectLst/>
                <a:uLnTx/>
                <a:uFillTx/>
                <a:ea typeface="+mn-ea"/>
                <a:cs typeface="Century Schoolbook"/>
              </a:rPr>
              <a:t>in </a:t>
            </a:r>
            <a:r>
              <a:rPr kumimoji="0" sz="2000" b="0" i="0" u="none" strike="noStrike" kern="1200" cap="none" spc="5" normalizeH="0" baseline="0" noProof="0" dirty="0">
                <a:ln>
                  <a:noFill/>
                </a:ln>
                <a:solidFill>
                  <a:prstClr val="black"/>
                </a:solidFill>
                <a:effectLst/>
                <a:uLnTx/>
                <a:uFillTx/>
                <a:ea typeface="+mn-ea"/>
                <a:cs typeface="Century Schoolbook"/>
              </a:rPr>
              <a:t>memory: where element </a:t>
            </a:r>
            <a:r>
              <a:rPr kumimoji="0" sz="2000" b="0" i="0" u="none" strike="noStrike" kern="1200" cap="none" spc="0" normalizeH="0" baseline="0" noProof="0" dirty="0">
                <a:ln>
                  <a:noFill/>
                </a:ln>
                <a:solidFill>
                  <a:prstClr val="black"/>
                </a:solidFill>
                <a:effectLst/>
                <a:uLnTx/>
                <a:uFillTx/>
                <a:ea typeface="+mn-ea"/>
                <a:cs typeface="Century Schoolbook"/>
              </a:rPr>
              <a:t>0 is.  It </a:t>
            </a:r>
            <a:r>
              <a:rPr kumimoji="0" sz="2000" b="0" i="0" u="none" strike="noStrike" kern="1200" cap="none" spc="5" normalizeH="0" baseline="0" noProof="0" dirty="0">
                <a:ln>
                  <a:noFill/>
                </a:ln>
                <a:solidFill>
                  <a:prstClr val="black"/>
                </a:solidFill>
                <a:effectLst/>
                <a:uLnTx/>
                <a:uFillTx/>
                <a:ea typeface="+mn-ea"/>
                <a:cs typeface="Century Schoolbook"/>
              </a:rPr>
              <a:t>works out the positions of the other  elements. How? Like</a:t>
            </a:r>
            <a:r>
              <a:rPr kumimoji="0" sz="2000" b="0" i="0" u="none" strike="noStrike" kern="1200" cap="none" spc="-10" normalizeH="0" baseline="0" noProof="0" dirty="0">
                <a:ln>
                  <a:noFill/>
                </a:ln>
                <a:solidFill>
                  <a:prstClr val="black"/>
                </a:solidFill>
                <a:effectLst/>
                <a:uLnTx/>
                <a:uFillTx/>
                <a:ea typeface="+mn-ea"/>
                <a:cs typeface="Century Schoolbook"/>
              </a:rPr>
              <a:t> </a:t>
            </a:r>
            <a:r>
              <a:rPr kumimoji="0" sz="2000" b="0" i="0" u="none" strike="noStrike" kern="1200" cap="none" spc="5" normalizeH="0" baseline="0" noProof="0" dirty="0">
                <a:ln>
                  <a:noFill/>
                </a:ln>
                <a:solidFill>
                  <a:prstClr val="black"/>
                </a:solidFill>
                <a:effectLst/>
                <a:uLnTx/>
                <a:uFillTx/>
                <a:ea typeface="+mn-ea"/>
                <a:cs typeface="Century Schoolbook"/>
              </a:rPr>
              <a:t>this:</a:t>
            </a:r>
            <a:endParaRPr kumimoji="0" sz="2000" b="0" i="0" u="none" strike="noStrike" kern="1200" cap="none" spc="0" normalizeH="0" baseline="0" noProof="0" dirty="0">
              <a:ln>
                <a:noFill/>
              </a:ln>
              <a:solidFill>
                <a:prstClr val="black"/>
              </a:solidFill>
              <a:effectLst/>
              <a:uLnTx/>
              <a:uFillTx/>
              <a:ea typeface="+mn-ea"/>
              <a:cs typeface="Century Schoolbook"/>
            </a:endParaRPr>
          </a:p>
          <a:p>
            <a:pPr marL="482600" marR="468630" lvl="1" indent="-182880" algn="l" defTabSz="914400" rtl="0" eaLnBrk="1" fontAlgn="auto" latinLnBrk="0" hangingPunct="1">
              <a:lnSpc>
                <a:spcPts val="1730"/>
              </a:lnSpc>
              <a:spcBef>
                <a:spcPts val="484"/>
              </a:spcBef>
              <a:spcAft>
                <a:spcPts val="0"/>
              </a:spcAft>
              <a:buClr>
                <a:srgbClr val="6E6E74"/>
              </a:buClr>
              <a:buSzTx/>
              <a:buFont typeface="Wingdings 2"/>
              <a:buChar char=""/>
              <a:tabLst>
                <a:tab pos="482600" algn="l"/>
              </a:tabLst>
              <a:defRPr/>
            </a:pPr>
            <a:r>
              <a:rPr kumimoji="0" sz="2000" b="0" i="0" u="none" strike="noStrike" kern="1200" cap="none" spc="-5" normalizeH="0" baseline="0" noProof="0" dirty="0">
                <a:ln>
                  <a:noFill/>
                </a:ln>
                <a:solidFill>
                  <a:srgbClr val="252525"/>
                </a:solidFill>
                <a:effectLst/>
                <a:uLnTx/>
                <a:uFillTx/>
                <a:ea typeface="+mn-ea"/>
                <a:cs typeface="Century Schoolbook"/>
              </a:rPr>
              <a:t>It knows </a:t>
            </a:r>
            <a:r>
              <a:rPr kumimoji="0" sz="2000" b="0" i="0" u="none" strike="noStrike" kern="1200" cap="none" spc="-10" normalizeH="0" baseline="0" noProof="0" dirty="0">
                <a:ln>
                  <a:noFill/>
                </a:ln>
                <a:solidFill>
                  <a:srgbClr val="252525"/>
                </a:solidFill>
                <a:effectLst/>
                <a:uLnTx/>
                <a:uFillTx/>
                <a:ea typeface="+mn-ea"/>
                <a:cs typeface="Century Schoolbook"/>
              </a:rPr>
              <a:t>that </a:t>
            </a:r>
            <a:r>
              <a:rPr kumimoji="0" sz="2000" b="0" i="0" u="none" strike="noStrike" kern="1200" cap="none" spc="-5" normalizeH="0" baseline="0" noProof="0" dirty="0">
                <a:ln>
                  <a:noFill/>
                </a:ln>
                <a:solidFill>
                  <a:srgbClr val="252525"/>
                </a:solidFill>
                <a:effectLst/>
                <a:uLnTx/>
                <a:uFillTx/>
                <a:ea typeface="+mn-ea"/>
                <a:cs typeface="Century Schoolbook"/>
              </a:rPr>
              <a:t>every </a:t>
            </a:r>
            <a:r>
              <a:rPr kumimoji="0" sz="2000" b="0" i="0" u="none" strike="noStrike" kern="1200" cap="none" spc="-10" normalizeH="0" baseline="0" noProof="0" dirty="0">
                <a:ln>
                  <a:noFill/>
                </a:ln>
                <a:solidFill>
                  <a:srgbClr val="252525"/>
                </a:solidFill>
                <a:effectLst/>
                <a:uLnTx/>
                <a:uFillTx/>
                <a:ea typeface="+mn-ea"/>
                <a:cs typeface="Century Schoolbook"/>
              </a:rPr>
              <a:t>member </a:t>
            </a:r>
            <a:r>
              <a:rPr kumimoji="0" sz="2000" b="0" i="0" u="none" strike="noStrike" kern="1200" cap="none" spc="-5" normalizeH="0" baseline="0" noProof="0" dirty="0">
                <a:ln>
                  <a:noFill/>
                </a:ln>
                <a:solidFill>
                  <a:srgbClr val="252525"/>
                </a:solidFill>
                <a:effectLst/>
                <a:uLnTx/>
                <a:uFillTx/>
                <a:ea typeface="+mn-ea"/>
                <a:cs typeface="Century Schoolbook"/>
              </a:rPr>
              <a:t>of your  </a:t>
            </a:r>
            <a:r>
              <a:rPr kumimoji="0" sz="2000" b="0" i="0" u="none" strike="noStrike" kern="1200" cap="none" spc="-10" normalizeH="0" baseline="0" noProof="0" dirty="0">
                <a:ln>
                  <a:noFill/>
                </a:ln>
                <a:solidFill>
                  <a:srgbClr val="252525"/>
                </a:solidFill>
                <a:effectLst/>
                <a:uLnTx/>
                <a:uFillTx/>
                <a:ea typeface="+mn-ea"/>
                <a:cs typeface="Century Schoolbook"/>
              </a:rPr>
              <a:t>array </a:t>
            </a:r>
            <a:r>
              <a:rPr kumimoji="0" sz="2000" b="0" i="0" u="none" strike="noStrike" kern="1200" cap="none" spc="-5" normalizeH="0" baseline="0" noProof="0" dirty="0">
                <a:ln>
                  <a:noFill/>
                </a:ln>
                <a:solidFill>
                  <a:srgbClr val="252525"/>
                </a:solidFill>
                <a:effectLst/>
                <a:uLnTx/>
                <a:uFillTx/>
                <a:ea typeface="+mn-ea"/>
                <a:cs typeface="Century Schoolbook"/>
              </a:rPr>
              <a:t>is a 32-bit integer (a</a:t>
            </a:r>
            <a:r>
              <a:rPr kumimoji="0" sz="2000" b="0" i="0" u="none" strike="noStrike" kern="1200" cap="none" spc="40" normalizeH="0" baseline="0" noProof="0" dirty="0">
                <a:ln>
                  <a:noFill/>
                </a:ln>
                <a:solidFill>
                  <a:srgbClr val="252525"/>
                </a:solidFill>
                <a:effectLst/>
                <a:uLnTx/>
                <a:uFillTx/>
                <a:ea typeface="+mn-ea"/>
                <a:cs typeface="Century Schoolbook"/>
              </a:rPr>
              <a:t> </a:t>
            </a:r>
            <a:r>
              <a:rPr kumimoji="0" sz="2000" b="0" i="0" u="none" strike="noStrike" kern="1200" cap="none" spc="-10" normalizeH="0" baseline="0" noProof="0" dirty="0">
                <a:ln>
                  <a:noFill/>
                </a:ln>
                <a:solidFill>
                  <a:srgbClr val="252525"/>
                </a:solidFill>
                <a:effectLst/>
                <a:uLnTx/>
                <a:uFillTx/>
                <a:ea typeface="+mn-ea"/>
                <a:cs typeface="Century Schoolbook"/>
              </a:rPr>
              <a:t>number</a:t>
            </a:r>
            <a:endParaRPr kumimoji="0" sz="2000" b="0" i="0" u="none" strike="noStrike" kern="1200" cap="none" spc="0" normalizeH="0" baseline="0" noProof="0" dirty="0">
              <a:ln>
                <a:noFill/>
              </a:ln>
              <a:solidFill>
                <a:prstClr val="black"/>
              </a:solidFill>
              <a:effectLst/>
              <a:uLnTx/>
              <a:uFillTx/>
              <a:ea typeface="+mn-ea"/>
              <a:cs typeface="Century Schoolbook"/>
            </a:endParaRPr>
          </a:p>
          <a:p>
            <a:pPr marL="482600" marR="0" lvl="0" indent="0" algn="l" defTabSz="914400" rtl="0" eaLnBrk="1" fontAlgn="auto" latinLnBrk="0" hangingPunct="1">
              <a:lnSpc>
                <a:spcPts val="1614"/>
              </a:lnSpc>
              <a:spcBef>
                <a:spcPts val="0"/>
              </a:spcBef>
              <a:spcAft>
                <a:spcPts val="0"/>
              </a:spcAft>
              <a:buClrTx/>
              <a:buSzTx/>
              <a:buFontTx/>
              <a:buNone/>
              <a:tabLst/>
              <a:defRPr/>
            </a:pPr>
            <a:r>
              <a:rPr kumimoji="0" sz="2000" b="0" i="0" u="none" strike="noStrike" kern="1200" cap="none" spc="-5" normalizeH="0" baseline="0" noProof="0" dirty="0">
                <a:ln>
                  <a:noFill/>
                </a:ln>
                <a:solidFill>
                  <a:srgbClr val="252525"/>
                </a:solidFill>
                <a:effectLst/>
                <a:uLnTx/>
                <a:uFillTx/>
                <a:ea typeface="+mn-ea"/>
                <a:cs typeface="Century Schoolbook"/>
              </a:rPr>
              <a:t>stored as 32 0s or 1s). So let’s say </a:t>
            </a:r>
            <a:r>
              <a:rPr kumimoji="0" sz="2000" b="0" i="0" u="none" strike="noStrike" kern="1200" cap="none" spc="-5" normalizeH="0" baseline="0" noProof="0" dirty="0">
                <a:ln>
                  <a:noFill/>
                </a:ln>
                <a:solidFill>
                  <a:srgbClr val="FF0000"/>
                </a:solidFill>
                <a:effectLst/>
                <a:uLnTx/>
                <a:uFillTx/>
                <a:ea typeface="+mn-ea"/>
                <a:cs typeface="Cambria Math"/>
              </a:rPr>
              <a:t>𝑛 =</a:t>
            </a:r>
            <a:r>
              <a:rPr kumimoji="0" sz="2000" b="0" i="0" u="none" strike="noStrike" kern="1200" cap="none" spc="-80" normalizeH="0" baseline="0" noProof="0" dirty="0">
                <a:ln>
                  <a:noFill/>
                </a:ln>
                <a:solidFill>
                  <a:srgbClr val="FF0000"/>
                </a:solidFill>
                <a:effectLst/>
                <a:uLnTx/>
                <a:uFillTx/>
                <a:ea typeface="+mn-ea"/>
                <a:cs typeface="Cambria Math"/>
              </a:rPr>
              <a:t> </a:t>
            </a:r>
            <a:r>
              <a:rPr kumimoji="0" sz="2000" b="0" i="0" u="none" strike="noStrike" kern="1200" cap="none" spc="-5" normalizeH="0" baseline="0" noProof="0" dirty="0">
                <a:ln>
                  <a:noFill/>
                </a:ln>
                <a:solidFill>
                  <a:srgbClr val="FF0000"/>
                </a:solidFill>
                <a:effectLst/>
                <a:uLnTx/>
                <a:uFillTx/>
                <a:ea typeface="+mn-ea"/>
                <a:cs typeface="Cambria Math"/>
              </a:rPr>
              <a:t>32</a:t>
            </a:r>
            <a:endParaRPr kumimoji="0" sz="2000" b="0" i="0" u="none" strike="noStrike" kern="1200" cap="none" spc="0" normalizeH="0" baseline="0" noProof="0" dirty="0">
              <a:ln>
                <a:noFill/>
              </a:ln>
              <a:solidFill>
                <a:prstClr val="black"/>
              </a:solidFill>
              <a:effectLst/>
              <a:uLnTx/>
              <a:uFillTx/>
              <a:ea typeface="+mn-ea"/>
              <a:cs typeface="Cambria Math"/>
            </a:endParaRPr>
          </a:p>
          <a:p>
            <a:pPr marL="482600" marR="429895" lvl="1" indent="-182880" algn="just" defTabSz="914400" rtl="0" eaLnBrk="1" fontAlgn="auto" latinLnBrk="0" hangingPunct="1">
              <a:lnSpc>
                <a:spcPts val="1730"/>
              </a:lnSpc>
              <a:spcBef>
                <a:spcPts val="705"/>
              </a:spcBef>
              <a:spcAft>
                <a:spcPts val="0"/>
              </a:spcAft>
              <a:buClr>
                <a:srgbClr val="6E6E74"/>
              </a:buClr>
              <a:buSzTx/>
              <a:buFont typeface="Wingdings 2"/>
              <a:buChar char=""/>
              <a:tabLst>
                <a:tab pos="482600" algn="l"/>
              </a:tabLst>
              <a:defRPr/>
            </a:pPr>
            <a:r>
              <a:rPr kumimoji="0" sz="2000" b="0" i="0" u="none" strike="noStrike" kern="1200" cap="none" spc="-5" normalizeH="0" baseline="0" noProof="0" dirty="0">
                <a:ln>
                  <a:noFill/>
                </a:ln>
                <a:solidFill>
                  <a:srgbClr val="252525"/>
                </a:solidFill>
                <a:effectLst/>
                <a:uLnTx/>
                <a:uFillTx/>
                <a:ea typeface="+mn-ea"/>
                <a:cs typeface="Century Schoolbook"/>
              </a:rPr>
              <a:t>It knows where your </a:t>
            </a:r>
            <a:r>
              <a:rPr kumimoji="0" sz="2000" b="0" i="0" u="none" strike="noStrike" kern="1200" cap="none" spc="-10" normalizeH="0" baseline="0" noProof="0" dirty="0">
                <a:ln>
                  <a:noFill/>
                </a:ln>
                <a:solidFill>
                  <a:srgbClr val="252525"/>
                </a:solidFill>
                <a:effectLst/>
                <a:uLnTx/>
                <a:uFillTx/>
                <a:ea typeface="+mn-ea"/>
                <a:cs typeface="Century Schoolbook"/>
              </a:rPr>
              <a:t>array </a:t>
            </a:r>
            <a:r>
              <a:rPr kumimoji="0" sz="2000" b="0" i="0" u="none" strike="noStrike" kern="1200" cap="none" spc="-5" normalizeH="0" baseline="0" noProof="0" dirty="0">
                <a:ln>
                  <a:noFill/>
                </a:ln>
                <a:solidFill>
                  <a:srgbClr val="252525"/>
                </a:solidFill>
                <a:effectLst/>
                <a:uLnTx/>
                <a:uFillTx/>
                <a:ea typeface="+mn-ea"/>
                <a:cs typeface="Century Schoolbook"/>
              </a:rPr>
              <a:t>starts in  </a:t>
            </a:r>
            <a:r>
              <a:rPr kumimoji="0" sz="2000" b="0" i="0" u="none" strike="noStrike" kern="1200" cap="none" spc="-10" normalizeH="0" baseline="0" noProof="0" dirty="0">
                <a:ln>
                  <a:noFill/>
                </a:ln>
                <a:solidFill>
                  <a:srgbClr val="252525"/>
                </a:solidFill>
                <a:effectLst/>
                <a:uLnTx/>
                <a:uFillTx/>
                <a:ea typeface="+mn-ea"/>
                <a:cs typeface="Century Schoolbook"/>
              </a:rPr>
              <a:t>memory, </a:t>
            </a:r>
            <a:r>
              <a:rPr kumimoji="0" sz="2000" b="0" i="0" u="none" strike="noStrike" kern="1200" cap="none" spc="-5" normalizeH="0" baseline="0" noProof="0" dirty="0">
                <a:ln>
                  <a:noFill/>
                </a:ln>
                <a:solidFill>
                  <a:srgbClr val="252525"/>
                </a:solidFill>
                <a:effectLst/>
                <a:uLnTx/>
                <a:uFillTx/>
                <a:ea typeface="+mn-ea"/>
                <a:cs typeface="Century Schoolbook"/>
              </a:rPr>
              <a:t>for </a:t>
            </a:r>
            <a:r>
              <a:rPr kumimoji="0" sz="2000" b="0" i="0" u="none" strike="noStrike" kern="1200" cap="none" spc="-10" normalizeH="0" baseline="0" noProof="0" dirty="0">
                <a:ln>
                  <a:noFill/>
                </a:ln>
                <a:solidFill>
                  <a:srgbClr val="252525"/>
                </a:solidFill>
                <a:effectLst/>
                <a:uLnTx/>
                <a:uFillTx/>
                <a:ea typeface="+mn-ea"/>
                <a:cs typeface="Century Schoolbook"/>
              </a:rPr>
              <a:t>this example </a:t>
            </a:r>
            <a:r>
              <a:rPr kumimoji="0" sz="2000" b="0" i="0" u="none" strike="noStrike" kern="1200" cap="none" spc="-5" normalizeH="0" baseline="0" noProof="0" dirty="0">
                <a:ln>
                  <a:noFill/>
                </a:ln>
                <a:solidFill>
                  <a:srgbClr val="252525"/>
                </a:solidFill>
                <a:effectLst/>
                <a:uLnTx/>
                <a:uFillTx/>
                <a:ea typeface="+mn-ea"/>
                <a:cs typeface="Century Schoolbook"/>
              </a:rPr>
              <a:t>let’s say it  starts at address 100, so </a:t>
            </a:r>
            <a:r>
              <a:rPr kumimoji="0" sz="2000" b="0" i="0" u="none" strike="noStrike" kern="1200" cap="none" spc="-5" normalizeH="0" baseline="0" noProof="0" dirty="0">
                <a:ln>
                  <a:noFill/>
                </a:ln>
                <a:solidFill>
                  <a:srgbClr val="FF0000"/>
                </a:solidFill>
                <a:effectLst/>
                <a:uLnTx/>
                <a:uFillTx/>
                <a:ea typeface="+mn-ea"/>
                <a:cs typeface="Cambria Math"/>
              </a:rPr>
              <a:t>𝑜 =</a:t>
            </a:r>
            <a:r>
              <a:rPr kumimoji="0" sz="2000" b="0" i="0" u="none" strike="noStrike" kern="1200" cap="none" spc="-85" normalizeH="0" baseline="0" noProof="0" dirty="0">
                <a:ln>
                  <a:noFill/>
                </a:ln>
                <a:solidFill>
                  <a:srgbClr val="FF0000"/>
                </a:solidFill>
                <a:effectLst/>
                <a:uLnTx/>
                <a:uFillTx/>
                <a:ea typeface="+mn-ea"/>
                <a:cs typeface="Cambria Math"/>
              </a:rPr>
              <a:t> </a:t>
            </a:r>
            <a:r>
              <a:rPr kumimoji="0" sz="2000" b="0" i="0" u="none" strike="noStrike" kern="1200" cap="none" spc="-5" normalizeH="0" baseline="0" noProof="0" dirty="0">
                <a:ln>
                  <a:noFill/>
                </a:ln>
                <a:solidFill>
                  <a:srgbClr val="FF0000"/>
                </a:solidFill>
                <a:effectLst/>
                <a:uLnTx/>
                <a:uFillTx/>
                <a:ea typeface="+mn-ea"/>
                <a:cs typeface="Cambria Math"/>
              </a:rPr>
              <a:t>100</a:t>
            </a:r>
            <a:endParaRPr kumimoji="0" sz="2000" b="0" i="0" u="none" strike="noStrike" kern="1200" cap="none" spc="0" normalizeH="0" baseline="0" noProof="0" dirty="0">
              <a:ln>
                <a:noFill/>
              </a:ln>
              <a:solidFill>
                <a:prstClr val="black"/>
              </a:solidFill>
              <a:effectLst/>
              <a:uLnTx/>
              <a:uFillTx/>
              <a:ea typeface="+mn-ea"/>
              <a:cs typeface="Cambria Math"/>
            </a:endParaRPr>
          </a:p>
          <a:p>
            <a:pPr marL="482600" marR="420370" lvl="1" indent="-182880" algn="just" defTabSz="914400" rtl="0" eaLnBrk="1" fontAlgn="auto" latinLnBrk="0" hangingPunct="1">
              <a:lnSpc>
                <a:spcPts val="1730"/>
              </a:lnSpc>
              <a:spcBef>
                <a:spcPts val="600"/>
              </a:spcBef>
              <a:spcAft>
                <a:spcPts val="0"/>
              </a:spcAft>
              <a:buClr>
                <a:srgbClr val="6E6E74"/>
              </a:buClr>
              <a:buSzTx/>
              <a:buFont typeface="Wingdings 2"/>
              <a:buChar char=""/>
              <a:tabLst>
                <a:tab pos="482600" algn="l"/>
              </a:tabLst>
              <a:defRPr/>
            </a:pPr>
            <a:r>
              <a:rPr kumimoji="0" sz="2000" b="0" i="0" u="none" strike="noStrike" kern="1200" cap="none" spc="-5" normalizeH="0" baseline="0" noProof="0" dirty="0">
                <a:ln>
                  <a:noFill/>
                </a:ln>
                <a:solidFill>
                  <a:srgbClr val="252525"/>
                </a:solidFill>
                <a:effectLst/>
                <a:uLnTx/>
                <a:uFillTx/>
                <a:ea typeface="+mn-ea"/>
                <a:cs typeface="Century Schoolbook"/>
              </a:rPr>
              <a:t>It knows </a:t>
            </a:r>
            <a:r>
              <a:rPr kumimoji="0" sz="2000" b="0" i="0" u="none" strike="noStrike" kern="1200" cap="none" spc="-10" normalizeH="0" baseline="0" noProof="0" dirty="0">
                <a:ln>
                  <a:noFill/>
                </a:ln>
                <a:solidFill>
                  <a:srgbClr val="252525"/>
                </a:solidFill>
                <a:effectLst/>
                <a:uLnTx/>
                <a:uFillTx/>
                <a:ea typeface="+mn-ea"/>
                <a:cs typeface="Century Schoolbook"/>
              </a:rPr>
              <a:t>the </a:t>
            </a:r>
            <a:r>
              <a:rPr kumimoji="0" sz="2000" b="0" i="0" u="none" strike="noStrike" kern="1200" cap="none" spc="-5" normalizeH="0" baseline="0" noProof="0" dirty="0">
                <a:ln>
                  <a:noFill/>
                </a:ln>
                <a:solidFill>
                  <a:srgbClr val="252525"/>
                </a:solidFill>
                <a:effectLst/>
                <a:uLnTx/>
                <a:uFillTx/>
                <a:ea typeface="+mn-ea"/>
                <a:cs typeface="Century Schoolbook"/>
              </a:rPr>
              <a:t>index </a:t>
            </a:r>
            <a:r>
              <a:rPr kumimoji="0" sz="2000" b="0" i="0" u="none" strike="noStrike" kern="1200" cap="none" spc="-10" normalizeH="0" baseline="0" noProof="0" dirty="0">
                <a:ln>
                  <a:noFill/>
                </a:ln>
                <a:solidFill>
                  <a:srgbClr val="252525"/>
                </a:solidFill>
                <a:effectLst/>
                <a:uLnTx/>
                <a:uFillTx/>
                <a:ea typeface="+mn-ea"/>
                <a:cs typeface="Century Schoolbook"/>
              </a:rPr>
              <a:t>that </a:t>
            </a:r>
            <a:r>
              <a:rPr kumimoji="0" sz="2000" b="0" i="0" u="none" strike="noStrike" kern="1200" cap="none" spc="-5" normalizeH="0" baseline="0" noProof="0" dirty="0">
                <a:ln>
                  <a:noFill/>
                </a:ln>
                <a:solidFill>
                  <a:srgbClr val="252525"/>
                </a:solidFill>
                <a:effectLst/>
                <a:uLnTx/>
                <a:uFillTx/>
                <a:ea typeface="+mn-ea"/>
                <a:cs typeface="Century Schoolbook"/>
              </a:rPr>
              <a:t>you </a:t>
            </a:r>
            <a:r>
              <a:rPr kumimoji="0" sz="2000" b="0" i="0" u="none" strike="noStrike" kern="1200" cap="none" spc="-10" normalizeH="0" baseline="0" noProof="0" dirty="0">
                <a:ln>
                  <a:noFill/>
                </a:ln>
                <a:solidFill>
                  <a:srgbClr val="252525"/>
                </a:solidFill>
                <a:effectLst/>
                <a:uLnTx/>
                <a:uFillTx/>
                <a:ea typeface="+mn-ea"/>
                <a:cs typeface="Century Schoolbook"/>
              </a:rPr>
              <a:t>want to  </a:t>
            </a:r>
            <a:r>
              <a:rPr kumimoji="0" sz="2000" b="0" i="0" u="none" strike="noStrike" kern="1200" cap="none" spc="-5" normalizeH="0" baseline="0" noProof="0" dirty="0">
                <a:ln>
                  <a:noFill/>
                </a:ln>
                <a:solidFill>
                  <a:srgbClr val="252525"/>
                </a:solidFill>
                <a:effectLst/>
                <a:uLnTx/>
                <a:uFillTx/>
                <a:ea typeface="+mn-ea"/>
                <a:cs typeface="Century Schoolbook"/>
              </a:rPr>
              <a:t>access, for </a:t>
            </a:r>
            <a:r>
              <a:rPr kumimoji="0" sz="2000" b="0" i="0" u="none" strike="noStrike" kern="1200" cap="none" spc="-10" normalizeH="0" baseline="0" noProof="0" dirty="0">
                <a:ln>
                  <a:noFill/>
                </a:ln>
                <a:solidFill>
                  <a:srgbClr val="252525"/>
                </a:solidFill>
                <a:effectLst/>
                <a:uLnTx/>
                <a:uFillTx/>
                <a:ea typeface="+mn-ea"/>
                <a:cs typeface="Century Schoolbook"/>
              </a:rPr>
              <a:t>this </a:t>
            </a:r>
            <a:r>
              <a:rPr kumimoji="0" sz="2000" b="0" i="0" u="none" strike="noStrike" kern="1200" cap="none" spc="-5" normalizeH="0" baseline="0" noProof="0" dirty="0">
                <a:ln>
                  <a:noFill/>
                </a:ln>
                <a:solidFill>
                  <a:srgbClr val="252525"/>
                </a:solidFill>
                <a:effectLst/>
                <a:uLnTx/>
                <a:uFillTx/>
                <a:ea typeface="+mn-ea"/>
                <a:cs typeface="Century Schoolbook"/>
              </a:rPr>
              <a:t>example, let’s say it’s  index 2 (the </a:t>
            </a:r>
            <a:r>
              <a:rPr kumimoji="0" sz="2000" b="0" i="0" u="none" strike="noStrike" kern="1200" cap="none" spc="5" normalizeH="0" baseline="0" noProof="0" dirty="0">
                <a:ln>
                  <a:noFill/>
                </a:ln>
                <a:solidFill>
                  <a:srgbClr val="252525"/>
                </a:solidFill>
                <a:effectLst/>
                <a:uLnTx/>
                <a:uFillTx/>
                <a:ea typeface="+mn-ea"/>
                <a:cs typeface="Century Schoolbook"/>
              </a:rPr>
              <a:t>3</a:t>
            </a:r>
            <a:r>
              <a:rPr kumimoji="0" sz="2000" b="0" i="0" u="none" strike="noStrike" kern="1200" cap="none" spc="7" normalizeH="0" baseline="26455" noProof="0" dirty="0">
                <a:ln>
                  <a:noFill/>
                </a:ln>
                <a:solidFill>
                  <a:srgbClr val="252525"/>
                </a:solidFill>
                <a:effectLst/>
                <a:uLnTx/>
                <a:uFillTx/>
                <a:ea typeface="+mn-ea"/>
                <a:cs typeface="Century Schoolbook"/>
              </a:rPr>
              <a:t>rd </a:t>
            </a:r>
            <a:r>
              <a:rPr kumimoji="0" sz="2000" b="0" i="0" u="none" strike="noStrike" kern="1200" cap="none" spc="-5" normalizeH="0" baseline="0" noProof="0" dirty="0">
                <a:ln>
                  <a:noFill/>
                </a:ln>
                <a:solidFill>
                  <a:srgbClr val="252525"/>
                </a:solidFill>
                <a:effectLst/>
                <a:uLnTx/>
                <a:uFillTx/>
                <a:ea typeface="+mn-ea"/>
                <a:cs typeface="Century Schoolbook"/>
              </a:rPr>
              <a:t>element), so </a:t>
            </a:r>
            <a:r>
              <a:rPr kumimoji="0" sz="2000" b="0" i="0" u="none" strike="noStrike" kern="1200" cap="none" spc="-5" normalizeH="0" baseline="0" noProof="0" dirty="0">
                <a:ln>
                  <a:noFill/>
                </a:ln>
                <a:solidFill>
                  <a:srgbClr val="FF0000"/>
                </a:solidFill>
                <a:effectLst/>
                <a:uLnTx/>
                <a:uFillTx/>
                <a:ea typeface="+mn-ea"/>
                <a:cs typeface="Cambria Math"/>
              </a:rPr>
              <a:t>𝑖 =</a:t>
            </a:r>
            <a:r>
              <a:rPr kumimoji="0" sz="2000" b="0" i="0" u="none" strike="noStrike" kern="1200" cap="none" spc="-204" normalizeH="0" baseline="0" noProof="0" dirty="0">
                <a:ln>
                  <a:noFill/>
                </a:ln>
                <a:solidFill>
                  <a:srgbClr val="FF0000"/>
                </a:solidFill>
                <a:effectLst/>
                <a:uLnTx/>
                <a:uFillTx/>
                <a:ea typeface="+mn-ea"/>
                <a:cs typeface="Cambria Math"/>
              </a:rPr>
              <a:t> </a:t>
            </a:r>
            <a:r>
              <a:rPr kumimoji="0" sz="2000" b="0" i="0" u="none" strike="noStrike" kern="1200" cap="none" spc="-5" normalizeH="0" baseline="0" noProof="0" dirty="0">
                <a:ln>
                  <a:noFill/>
                </a:ln>
                <a:solidFill>
                  <a:srgbClr val="FF0000"/>
                </a:solidFill>
                <a:effectLst/>
                <a:uLnTx/>
                <a:uFillTx/>
                <a:ea typeface="+mn-ea"/>
                <a:cs typeface="Cambria Math"/>
              </a:rPr>
              <a:t>2</a:t>
            </a:r>
            <a:endParaRPr kumimoji="0" sz="2000" b="0" i="0" u="none" strike="noStrike" kern="1200" cap="none" spc="0" normalizeH="0" baseline="0" noProof="0" dirty="0">
              <a:ln>
                <a:noFill/>
              </a:ln>
              <a:solidFill>
                <a:prstClr val="black"/>
              </a:solidFill>
              <a:effectLst/>
              <a:uLnTx/>
              <a:uFillTx/>
              <a:ea typeface="+mn-ea"/>
              <a:cs typeface="Cambria Math"/>
            </a:endParaRPr>
          </a:p>
        </p:txBody>
      </p:sp>
      <p:sp>
        <p:nvSpPr>
          <p:cNvPr id="4" name="object 4"/>
          <p:cNvSpPr txBox="1"/>
          <p:nvPr/>
        </p:nvSpPr>
        <p:spPr>
          <a:xfrm>
            <a:off x="7060351" y="2293025"/>
            <a:ext cx="4283075" cy="1883207"/>
          </a:xfrm>
          <a:prstGeom prst="rect">
            <a:avLst/>
          </a:prstGeom>
        </p:spPr>
        <p:txBody>
          <a:bodyPr vert="horz" wrap="square" lIns="0" tIns="48894" rIns="0" bIns="0" rtlCol="0">
            <a:spAutoFit/>
          </a:bodyPr>
          <a:lstStyle/>
          <a:p>
            <a:pPr marL="12700" marR="5080" lvl="0" indent="0" algn="ctr" defTabSz="914400" rtl="0" eaLnBrk="1" fontAlgn="auto" latinLnBrk="0" hangingPunct="1">
              <a:lnSpc>
                <a:spcPts val="3650"/>
              </a:lnSpc>
              <a:spcBef>
                <a:spcPts val="384"/>
              </a:spcBef>
              <a:spcAft>
                <a:spcPts val="0"/>
              </a:spcAft>
              <a:buClrTx/>
              <a:buSzTx/>
              <a:buFontTx/>
              <a:buNone/>
              <a:tabLst/>
              <a:defRPr/>
            </a:pPr>
            <a:r>
              <a:rPr kumimoji="0" sz="3200" b="0" i="0" u="none" strike="noStrike" kern="1200" cap="none" spc="5" normalizeH="0" baseline="0" noProof="0" dirty="0">
                <a:ln>
                  <a:noFill/>
                </a:ln>
                <a:solidFill>
                  <a:prstClr val="black"/>
                </a:solidFill>
                <a:effectLst/>
                <a:uLnTx/>
                <a:uFillTx/>
                <a:ea typeface="+mn-ea"/>
                <a:cs typeface="Century Schoolbook"/>
              </a:rPr>
              <a:t>And so </a:t>
            </a:r>
            <a:r>
              <a:rPr kumimoji="0" sz="3200" b="0" i="0" u="none" strike="noStrike" kern="1200" cap="none" spc="0" normalizeH="0" baseline="0" noProof="0" dirty="0">
                <a:ln>
                  <a:noFill/>
                </a:ln>
                <a:solidFill>
                  <a:prstClr val="black"/>
                </a:solidFill>
                <a:effectLst/>
                <a:uLnTx/>
                <a:uFillTx/>
                <a:ea typeface="+mn-ea"/>
                <a:cs typeface="Century Schoolbook"/>
              </a:rPr>
              <a:t>it </a:t>
            </a:r>
            <a:r>
              <a:rPr kumimoji="0" sz="3200" b="0" i="0" u="none" strike="noStrike" kern="1200" cap="none" spc="10" normalizeH="0" baseline="0" noProof="0" dirty="0">
                <a:ln>
                  <a:noFill/>
                </a:ln>
                <a:solidFill>
                  <a:prstClr val="black"/>
                </a:solidFill>
                <a:effectLst/>
                <a:uLnTx/>
                <a:uFillTx/>
                <a:ea typeface="+mn-ea"/>
                <a:cs typeface="Century Schoolbook"/>
              </a:rPr>
              <a:t>needs </a:t>
            </a:r>
            <a:r>
              <a:rPr kumimoji="0" sz="3200" b="0" i="0" u="none" strike="noStrike" kern="1200" cap="none" spc="0" normalizeH="0" baseline="0" noProof="0" dirty="0">
                <a:ln>
                  <a:noFill/>
                </a:ln>
                <a:solidFill>
                  <a:prstClr val="black"/>
                </a:solidFill>
                <a:effectLst/>
                <a:uLnTx/>
                <a:uFillTx/>
                <a:ea typeface="+mn-ea"/>
                <a:cs typeface="Century Schoolbook"/>
              </a:rPr>
              <a:t>to</a:t>
            </a:r>
            <a:r>
              <a:rPr kumimoji="0" sz="3200" b="0" i="0" u="none" strike="noStrike" kern="1200" cap="none" spc="-55" normalizeH="0" baseline="0" noProof="0" dirty="0">
                <a:ln>
                  <a:noFill/>
                </a:ln>
                <a:solidFill>
                  <a:prstClr val="black"/>
                </a:solidFill>
                <a:effectLst/>
                <a:uLnTx/>
                <a:uFillTx/>
                <a:ea typeface="+mn-ea"/>
                <a:cs typeface="Century Schoolbook"/>
              </a:rPr>
              <a:t> </a:t>
            </a:r>
            <a:r>
              <a:rPr kumimoji="0" sz="3200" b="0" i="0" u="none" strike="noStrike" kern="1200" cap="none" spc="10" normalizeH="0" baseline="0" noProof="0" dirty="0">
                <a:ln>
                  <a:noFill/>
                </a:ln>
                <a:solidFill>
                  <a:prstClr val="black"/>
                </a:solidFill>
                <a:effectLst/>
                <a:uLnTx/>
                <a:uFillTx/>
                <a:ea typeface="+mn-ea"/>
                <a:cs typeface="Century Schoolbook"/>
              </a:rPr>
              <a:t>look  </a:t>
            </a:r>
            <a:r>
              <a:rPr kumimoji="0" sz="3200" b="0" i="0" u="none" strike="noStrike" kern="1200" cap="none" spc="0" normalizeH="0" baseline="0" noProof="0" dirty="0">
                <a:ln>
                  <a:noFill/>
                </a:ln>
                <a:solidFill>
                  <a:prstClr val="black"/>
                </a:solidFill>
                <a:effectLst/>
                <a:uLnTx/>
                <a:uFillTx/>
                <a:ea typeface="+mn-ea"/>
                <a:cs typeface="Century Schoolbook"/>
              </a:rPr>
              <a:t>at </a:t>
            </a:r>
            <a:r>
              <a:rPr kumimoji="0" sz="3200" b="0" i="0" u="none" strike="noStrike" kern="1200" cap="none" spc="5" normalizeH="0" baseline="0" noProof="0" dirty="0">
                <a:ln>
                  <a:noFill/>
                </a:ln>
                <a:solidFill>
                  <a:prstClr val="black"/>
                </a:solidFill>
                <a:effectLst/>
                <a:uLnTx/>
                <a:uFillTx/>
                <a:ea typeface="+mn-ea"/>
                <a:cs typeface="Century Schoolbook"/>
              </a:rPr>
              <a:t>memory</a:t>
            </a:r>
            <a:r>
              <a:rPr kumimoji="0" sz="3200" b="0" i="0" u="none" strike="noStrike" kern="1200" cap="none" spc="-10" normalizeH="0" baseline="0" noProof="0" dirty="0">
                <a:ln>
                  <a:noFill/>
                </a:ln>
                <a:solidFill>
                  <a:prstClr val="black"/>
                </a:solidFill>
                <a:effectLst/>
                <a:uLnTx/>
                <a:uFillTx/>
                <a:ea typeface="+mn-ea"/>
                <a:cs typeface="Century Schoolbook"/>
              </a:rPr>
              <a:t> </a:t>
            </a:r>
            <a:r>
              <a:rPr kumimoji="0" sz="3200" b="0" i="0" u="none" strike="noStrike" kern="1200" cap="none" spc="5" normalizeH="0" baseline="0" noProof="0" dirty="0">
                <a:ln>
                  <a:noFill/>
                </a:ln>
                <a:solidFill>
                  <a:prstClr val="black"/>
                </a:solidFill>
                <a:effectLst/>
                <a:uLnTx/>
                <a:uFillTx/>
                <a:ea typeface="+mn-ea"/>
                <a:cs typeface="Century Schoolbook"/>
              </a:rPr>
              <a:t>address…</a:t>
            </a:r>
            <a:endParaRPr kumimoji="0" sz="3200" b="0" i="0" u="none" strike="noStrike" kern="1200" cap="none" spc="0" normalizeH="0" baseline="0" noProof="0" dirty="0">
              <a:ln>
                <a:noFill/>
              </a:ln>
              <a:solidFill>
                <a:prstClr val="black"/>
              </a:solidFill>
              <a:effectLst/>
              <a:uLnTx/>
              <a:uFillTx/>
              <a:ea typeface="+mn-ea"/>
              <a:cs typeface="Century Schoolbook"/>
            </a:endParaRPr>
          </a:p>
          <a:p>
            <a:pPr marL="38100" marR="0" lvl="0" indent="0" algn="ctr" defTabSz="914400" rtl="0" eaLnBrk="1" fontAlgn="auto" latinLnBrk="0" hangingPunct="1">
              <a:lnSpc>
                <a:spcPts val="6865"/>
              </a:lnSpc>
              <a:spcBef>
                <a:spcPts val="0"/>
              </a:spcBef>
              <a:spcAft>
                <a:spcPts val="0"/>
              </a:spcAft>
              <a:buClrTx/>
              <a:buSzTx/>
              <a:buFontTx/>
              <a:buNone/>
              <a:tabLst/>
              <a:defRPr/>
            </a:pPr>
            <a:r>
              <a:rPr kumimoji="0" sz="6000" b="0" i="0" u="none" strike="noStrike" kern="1200" cap="none" spc="0" normalizeH="0" baseline="0" noProof="0" dirty="0">
                <a:ln>
                  <a:noFill/>
                </a:ln>
                <a:solidFill>
                  <a:srgbClr val="FF0000"/>
                </a:solidFill>
                <a:effectLst/>
                <a:uLnTx/>
                <a:uFillTx/>
                <a:ea typeface="+mn-ea"/>
                <a:cs typeface="Cambria Math"/>
              </a:rPr>
              <a:t>𝑜 + </a:t>
            </a:r>
            <a:r>
              <a:rPr kumimoji="0" sz="6000" b="0" i="0" u="none" strike="noStrike" kern="1200" cap="none" spc="5" normalizeH="0" baseline="0" noProof="0" dirty="0">
                <a:ln>
                  <a:noFill/>
                </a:ln>
                <a:solidFill>
                  <a:srgbClr val="FF0000"/>
                </a:solidFill>
                <a:effectLst/>
                <a:uLnTx/>
                <a:uFillTx/>
                <a:ea typeface="+mn-ea"/>
                <a:cs typeface="Cambria Math"/>
              </a:rPr>
              <a:t>(𝑛 </a:t>
            </a:r>
            <a:r>
              <a:rPr kumimoji="0" sz="6000" b="0" i="0" u="none" strike="noStrike" kern="1200" cap="none" spc="0" normalizeH="0" baseline="0" noProof="0" dirty="0">
                <a:ln>
                  <a:noFill/>
                </a:ln>
                <a:solidFill>
                  <a:srgbClr val="FF0000"/>
                </a:solidFill>
                <a:effectLst/>
                <a:uLnTx/>
                <a:uFillTx/>
                <a:ea typeface="+mn-ea"/>
                <a:cs typeface="Cambria Math"/>
              </a:rPr>
              <a:t>×</a:t>
            </a:r>
            <a:r>
              <a:rPr kumimoji="0" sz="6000" b="0" i="0" u="none" strike="noStrike" kern="1200" cap="none" spc="245" normalizeH="0" baseline="0" noProof="0" dirty="0">
                <a:ln>
                  <a:noFill/>
                </a:ln>
                <a:solidFill>
                  <a:srgbClr val="FF0000"/>
                </a:solidFill>
                <a:effectLst/>
                <a:uLnTx/>
                <a:uFillTx/>
                <a:ea typeface="+mn-ea"/>
                <a:cs typeface="Cambria Math"/>
              </a:rPr>
              <a:t> </a:t>
            </a:r>
            <a:r>
              <a:rPr kumimoji="0" sz="6000" b="0" i="0" u="none" strike="noStrike" kern="1200" cap="none" spc="95" normalizeH="0" baseline="0" noProof="0" dirty="0">
                <a:ln>
                  <a:noFill/>
                </a:ln>
                <a:solidFill>
                  <a:srgbClr val="FF0000"/>
                </a:solidFill>
                <a:effectLst/>
                <a:uLnTx/>
                <a:uFillTx/>
                <a:ea typeface="+mn-ea"/>
                <a:cs typeface="Cambria Math"/>
              </a:rPr>
              <a:t>𝑖)</a:t>
            </a:r>
            <a:endParaRPr kumimoji="0" sz="6000" b="0" i="0" u="none" strike="noStrike" kern="1200" cap="none" spc="0" normalizeH="0" baseline="0" noProof="0" dirty="0">
              <a:ln>
                <a:noFill/>
              </a:ln>
              <a:solidFill>
                <a:prstClr val="black"/>
              </a:solidFill>
              <a:effectLst/>
              <a:uLnTx/>
              <a:uFillTx/>
              <a:ea typeface="+mn-ea"/>
              <a:cs typeface="Cambria Math"/>
            </a:endParaRPr>
          </a:p>
        </p:txBody>
      </p:sp>
      <p:sp>
        <p:nvSpPr>
          <p:cNvPr id="5" name="Footer Placeholder 4"/>
          <p:cNvSpPr>
            <a:spLocks noGrp="1"/>
          </p:cNvSpPr>
          <p:nvPr>
            <p:ph type="ftr" sz="quarter" idx="4294967295"/>
          </p:nvPr>
        </p:nvSpPr>
        <p:spPr>
          <a:xfrm>
            <a:off x="383720" y="6515100"/>
            <a:ext cx="11484819" cy="20637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School of Computing , Engineering and Digital Technologies								Saul Johnson					</a:t>
            </a:r>
          </a:p>
        </p:txBody>
      </p:sp>
    </p:spTree>
    <p:extLst>
      <p:ext uri="{BB962C8B-B14F-4D97-AF65-F5344CB8AC3E}">
        <p14:creationId xmlns:p14="http://schemas.microsoft.com/office/powerpoint/2010/main" val="3661004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482" y="188640"/>
            <a:ext cx="8790840" cy="795362"/>
          </a:xfrm>
        </p:spPr>
        <p:txBody>
          <a:bodyPr>
            <a:normAutofit/>
          </a:bodyPr>
          <a:lstStyle/>
          <a:p>
            <a:r>
              <a:rPr lang="en-GB" altLang="en-US" dirty="0"/>
              <a:t>Example 1: Array ADT – a simple example </a:t>
            </a:r>
            <a:endParaRPr lang="en-US" altLang="en-US" dirty="0"/>
          </a:p>
        </p:txBody>
      </p:sp>
      <p:sp>
        <p:nvSpPr>
          <p:cNvPr id="61443" name="Rectangle 3"/>
          <p:cNvSpPr>
            <a:spLocks noGrp="1" noChangeArrowheads="1"/>
          </p:cNvSpPr>
          <p:nvPr>
            <p:ph idx="1"/>
          </p:nvPr>
        </p:nvSpPr>
        <p:spPr>
          <a:xfrm>
            <a:off x="383721" y="1136861"/>
            <a:ext cx="6190334" cy="4853489"/>
          </a:xfrm>
        </p:spPr>
        <p:txBody>
          <a:bodyPr>
            <a:normAutofit fontScale="92500" lnSpcReduction="20000"/>
          </a:bodyPr>
          <a:lstStyle/>
          <a:p>
            <a:pPr marL="0" indent="0">
              <a:buNone/>
            </a:pPr>
            <a:r>
              <a:rPr lang="en-GB" altLang="en-US" u="sng" dirty="0"/>
              <a:t>Data Type</a:t>
            </a:r>
          </a:p>
          <a:p>
            <a:pPr lvl="1"/>
            <a:r>
              <a:rPr lang="en-GB" altLang="en-US" sz="2800" i="1" dirty="0"/>
              <a:t>Array Collection </a:t>
            </a:r>
            <a:r>
              <a:rPr lang="en-GB" altLang="en-US" sz="2800" dirty="0"/>
              <a:t>of actual components</a:t>
            </a:r>
          </a:p>
          <a:p>
            <a:pPr lvl="1"/>
            <a:r>
              <a:rPr lang="en-GB" altLang="en-US" sz="2800" b="1" dirty="0" err="1"/>
              <a:t>NumOfEntries</a:t>
            </a:r>
            <a:r>
              <a:rPr lang="en-GB" altLang="en-US" sz="2800" b="1" dirty="0"/>
              <a:t> </a:t>
            </a:r>
            <a:r>
              <a:rPr lang="en-GB" altLang="en-US" sz="2800" dirty="0"/>
              <a:t>of the array (</a:t>
            </a:r>
            <a:r>
              <a:rPr lang="en-GB" altLang="en-US" sz="2800" i="1" dirty="0"/>
              <a:t>logical size</a:t>
            </a:r>
            <a:r>
              <a:rPr lang="en-GB" altLang="en-US" sz="2800" dirty="0"/>
              <a:t>)</a:t>
            </a:r>
          </a:p>
          <a:p>
            <a:pPr lvl="1"/>
            <a:r>
              <a:rPr lang="en-GB" altLang="en-US" sz="2800" b="1" dirty="0"/>
              <a:t>Capacity </a:t>
            </a:r>
            <a:r>
              <a:rPr lang="en-GB" altLang="en-US" sz="2800" dirty="0"/>
              <a:t>number of components (</a:t>
            </a:r>
            <a:r>
              <a:rPr lang="en-GB" altLang="en-US" sz="2800" i="1" dirty="0"/>
              <a:t>physical size, capacity</a:t>
            </a:r>
            <a:r>
              <a:rPr lang="en-GB" altLang="en-US" sz="2800" dirty="0"/>
              <a:t>)</a:t>
            </a:r>
          </a:p>
          <a:p>
            <a:pPr lvl="1"/>
            <a:r>
              <a:rPr lang="en-GB" altLang="en-US" sz="2800" b="1" dirty="0"/>
              <a:t>Last </a:t>
            </a:r>
            <a:r>
              <a:rPr lang="en-GB" altLang="en-US" sz="2800" dirty="0"/>
              <a:t>component index</a:t>
            </a:r>
          </a:p>
          <a:p>
            <a:pPr marL="0" indent="0">
              <a:buNone/>
            </a:pPr>
            <a:r>
              <a:rPr lang="en-GB" u="sng" dirty="0"/>
              <a:t>Main methods</a:t>
            </a:r>
          </a:p>
          <a:p>
            <a:pPr lvl="1"/>
            <a:r>
              <a:rPr lang="en-GB" sz="2800" dirty="0"/>
              <a:t>Boolean add(integer o): inserts a new element o – return false if the array is full</a:t>
            </a:r>
          </a:p>
          <a:p>
            <a:pPr lvl="1"/>
            <a:r>
              <a:rPr lang="en-GB" sz="2800" dirty="0"/>
              <a:t>remove(integer </a:t>
            </a:r>
            <a:r>
              <a:rPr lang="en-GB" sz="2800" dirty="0" err="1"/>
              <a:t>i</a:t>
            </a:r>
            <a:r>
              <a:rPr lang="en-GB" sz="2800" dirty="0"/>
              <a:t>): removes the element at index </a:t>
            </a:r>
            <a:r>
              <a:rPr lang="en-GB" sz="2800" dirty="0" err="1"/>
              <a:t>i</a:t>
            </a:r>
            <a:r>
              <a:rPr lang="en-GB" sz="2800" dirty="0"/>
              <a:t> (replace it with zero)</a:t>
            </a:r>
          </a:p>
          <a:p>
            <a:pPr lvl="1"/>
            <a:r>
              <a:rPr lang="en-GB" sz="2800" dirty="0" err="1"/>
              <a:t>isFull</a:t>
            </a:r>
            <a:r>
              <a:rPr lang="en-GB" sz="2800" dirty="0"/>
              <a:t>(): returns true if the array is full or false if not.</a:t>
            </a:r>
          </a:p>
          <a:p>
            <a:pPr marL="914400" lvl="2" indent="0">
              <a:buNone/>
            </a:pPr>
            <a:endParaRPr lang="en-GB" altLang="en-US" sz="2600" dirty="0"/>
          </a:p>
          <a:p>
            <a:pPr lvl="2"/>
            <a:endParaRPr lang="en-GB" altLang="en-US" dirty="0"/>
          </a:p>
          <a:p>
            <a:pPr lvl="2"/>
            <a:endParaRPr lang="en-GB" altLang="en-US" dirty="0"/>
          </a:p>
          <a:p>
            <a:pPr lvl="2"/>
            <a:endParaRPr lang="en-GB" altLang="en-US" dirty="0"/>
          </a:p>
        </p:txBody>
      </p:sp>
      <p:pic>
        <p:nvPicPr>
          <p:cNvPr id="4" name="Picture 3">
            <a:extLst>
              <a:ext uri="{FF2B5EF4-FFF2-40B4-BE49-F238E27FC236}">
                <a16:creationId xmlns:a16="http://schemas.microsoft.com/office/drawing/2014/main" id="{4E3B0A52-89EE-48F9-9E31-8F5816422ABC}"/>
              </a:ext>
            </a:extLst>
          </p:cNvPr>
          <p:cNvPicPr>
            <a:picLocks noChangeAspect="1"/>
          </p:cNvPicPr>
          <p:nvPr/>
        </p:nvPicPr>
        <p:blipFill>
          <a:blip r:embed="rId2"/>
          <a:stretch>
            <a:fillRect/>
          </a:stretch>
        </p:blipFill>
        <p:spPr>
          <a:xfrm>
            <a:off x="6809273" y="1224914"/>
            <a:ext cx="5079818" cy="4853489"/>
          </a:xfrm>
          <a:prstGeom prst="rect">
            <a:avLst/>
          </a:prstGeom>
        </p:spPr>
      </p:pic>
    </p:spTree>
    <p:extLst>
      <p:ext uri="{BB962C8B-B14F-4D97-AF65-F5344CB8AC3E}">
        <p14:creationId xmlns:p14="http://schemas.microsoft.com/office/powerpoint/2010/main" val="213978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79919" y="188640"/>
            <a:ext cx="9181832" cy="795362"/>
          </a:xfrm>
        </p:spPr>
        <p:txBody>
          <a:bodyPr>
            <a:normAutofit fontScale="90000"/>
          </a:bodyPr>
          <a:lstStyle/>
          <a:p>
            <a:r>
              <a:rPr lang="en-GB" altLang="en-US" dirty="0"/>
              <a:t>Example 2: Array ADT a more complex example</a:t>
            </a:r>
            <a:endParaRPr lang="en-US" altLang="en-US" dirty="0"/>
          </a:p>
        </p:txBody>
      </p:sp>
      <p:sp>
        <p:nvSpPr>
          <p:cNvPr id="61443" name="Rectangle 3"/>
          <p:cNvSpPr>
            <a:spLocks noGrp="1" noChangeArrowheads="1"/>
          </p:cNvSpPr>
          <p:nvPr>
            <p:ph idx="1"/>
          </p:nvPr>
        </p:nvSpPr>
        <p:spPr>
          <a:xfrm>
            <a:off x="383721" y="1136861"/>
            <a:ext cx="11478986" cy="4853489"/>
          </a:xfrm>
        </p:spPr>
        <p:txBody>
          <a:bodyPr>
            <a:normAutofit fontScale="85000" lnSpcReduction="10000"/>
          </a:bodyPr>
          <a:lstStyle/>
          <a:p>
            <a:r>
              <a:rPr lang="en-GB" altLang="en-US" sz="2600" dirty="0"/>
              <a:t>Data Type</a:t>
            </a:r>
          </a:p>
          <a:p>
            <a:pPr lvl="1"/>
            <a:r>
              <a:rPr lang="en-GB" altLang="en-US" sz="2600" i="1" dirty="0"/>
              <a:t>Collection </a:t>
            </a:r>
            <a:r>
              <a:rPr lang="en-GB" altLang="en-US" sz="2600" dirty="0"/>
              <a:t>of actual components</a:t>
            </a:r>
          </a:p>
          <a:p>
            <a:pPr lvl="1"/>
            <a:r>
              <a:rPr lang="en-GB" altLang="en-US" sz="2600" b="1" dirty="0"/>
              <a:t>Capacity </a:t>
            </a:r>
            <a:r>
              <a:rPr lang="en-GB" altLang="en-US" sz="2600" dirty="0"/>
              <a:t>max number of components (</a:t>
            </a:r>
            <a:r>
              <a:rPr lang="en-GB" altLang="en-US" sz="2600" i="1" dirty="0"/>
              <a:t>physical size</a:t>
            </a:r>
            <a:r>
              <a:rPr lang="en-GB" altLang="en-US" sz="2600" dirty="0"/>
              <a:t>)</a:t>
            </a:r>
          </a:p>
          <a:p>
            <a:pPr lvl="1"/>
            <a:r>
              <a:rPr lang="en-GB" altLang="en-US" sz="2600" b="1" dirty="0" err="1"/>
              <a:t>NumOfEntries</a:t>
            </a:r>
            <a:r>
              <a:rPr lang="en-GB" altLang="en-US" sz="2600" b="1" dirty="0"/>
              <a:t> </a:t>
            </a:r>
            <a:r>
              <a:rPr lang="en-GB" altLang="en-US" sz="2600" dirty="0"/>
              <a:t>of the array (</a:t>
            </a:r>
            <a:r>
              <a:rPr lang="en-GB" altLang="en-US" sz="2600" i="1" dirty="0"/>
              <a:t>logical size</a:t>
            </a:r>
            <a:r>
              <a:rPr lang="en-GB" altLang="en-US" sz="2600" dirty="0"/>
              <a:t>)</a:t>
            </a:r>
          </a:p>
          <a:p>
            <a:pPr lvl="1"/>
            <a:r>
              <a:rPr lang="en-GB" altLang="en-US" b="1" dirty="0"/>
              <a:t>Last </a:t>
            </a:r>
            <a:r>
              <a:rPr lang="en-GB" altLang="en-US" dirty="0"/>
              <a:t>component index</a:t>
            </a:r>
            <a:endParaRPr lang="en-GB" altLang="en-US" sz="2600" dirty="0"/>
          </a:p>
          <a:p>
            <a:pPr marL="0" indent="0">
              <a:buNone/>
            </a:pPr>
            <a:r>
              <a:rPr lang="en-GB" sz="2600" dirty="0"/>
              <a:t>• Main methods</a:t>
            </a:r>
          </a:p>
          <a:p>
            <a:pPr lvl="1"/>
            <a:r>
              <a:rPr lang="en-GB" sz="2600" dirty="0"/>
              <a:t>get(integer </a:t>
            </a:r>
            <a:r>
              <a:rPr lang="en-GB" sz="2600" dirty="0" err="1"/>
              <a:t>i</a:t>
            </a:r>
            <a:r>
              <a:rPr lang="en-GB" sz="2600" dirty="0"/>
              <a:t>): returns the element at index </a:t>
            </a:r>
            <a:r>
              <a:rPr lang="en-GB" sz="2600" dirty="0" err="1"/>
              <a:t>i</a:t>
            </a:r>
            <a:r>
              <a:rPr lang="en-GB" sz="2600" dirty="0"/>
              <a:t> without removing it </a:t>
            </a:r>
          </a:p>
          <a:p>
            <a:pPr lvl="1"/>
            <a:r>
              <a:rPr lang="en-GB" sz="2600" dirty="0"/>
              <a:t>set(integer </a:t>
            </a:r>
            <a:r>
              <a:rPr lang="en-GB" sz="2600" dirty="0" err="1"/>
              <a:t>i</a:t>
            </a:r>
            <a:r>
              <a:rPr lang="en-GB" sz="2600" dirty="0"/>
              <a:t>, object o): replaces the element at index </a:t>
            </a:r>
            <a:r>
              <a:rPr lang="en-GB" sz="2600" dirty="0" err="1"/>
              <a:t>i</a:t>
            </a:r>
            <a:r>
              <a:rPr lang="en-GB" sz="2600" dirty="0"/>
              <a:t> with o and returns the old element </a:t>
            </a:r>
          </a:p>
          <a:p>
            <a:pPr lvl="1"/>
            <a:r>
              <a:rPr lang="en-GB" sz="2600" dirty="0"/>
              <a:t>add(integer </a:t>
            </a:r>
            <a:r>
              <a:rPr lang="en-GB" sz="2600" dirty="0" err="1"/>
              <a:t>i</a:t>
            </a:r>
            <a:r>
              <a:rPr lang="en-GB" sz="2600" dirty="0"/>
              <a:t>, object o): inserts a new element o to have index </a:t>
            </a:r>
            <a:r>
              <a:rPr lang="en-GB" sz="2600" dirty="0" err="1"/>
              <a:t>i</a:t>
            </a:r>
            <a:r>
              <a:rPr lang="en-GB" sz="2600" dirty="0"/>
              <a:t>  - added in Example 1</a:t>
            </a:r>
          </a:p>
          <a:p>
            <a:pPr lvl="1"/>
            <a:r>
              <a:rPr lang="en-GB" sz="2600" dirty="0"/>
              <a:t>remove(integer </a:t>
            </a:r>
            <a:r>
              <a:rPr lang="en-GB" sz="2600" dirty="0" err="1"/>
              <a:t>i</a:t>
            </a:r>
            <a:r>
              <a:rPr lang="en-GB" sz="2600" dirty="0"/>
              <a:t>): removes and returns the element at index </a:t>
            </a:r>
            <a:r>
              <a:rPr lang="en-GB" sz="2600" dirty="0" err="1"/>
              <a:t>i</a:t>
            </a:r>
            <a:r>
              <a:rPr lang="en-GB" sz="2600" dirty="0"/>
              <a:t>  - added in Example 1</a:t>
            </a:r>
          </a:p>
          <a:p>
            <a:pPr marL="0" indent="0">
              <a:buNone/>
            </a:pPr>
            <a:r>
              <a:rPr lang="en-GB" sz="2600" dirty="0"/>
              <a:t>• Additional methods </a:t>
            </a:r>
          </a:p>
          <a:p>
            <a:pPr lvl="1"/>
            <a:r>
              <a:rPr lang="en-GB" sz="2600" dirty="0"/>
              <a:t>  size(): returns the number of elements in this list </a:t>
            </a:r>
          </a:p>
          <a:p>
            <a:pPr lvl="1"/>
            <a:r>
              <a:rPr lang="en-GB" sz="2600" dirty="0"/>
              <a:t>  </a:t>
            </a:r>
            <a:r>
              <a:rPr lang="en-GB" sz="2600" dirty="0" err="1"/>
              <a:t>isEmpty</a:t>
            </a:r>
            <a:r>
              <a:rPr lang="en-GB" sz="2600" dirty="0"/>
              <a:t>(): returns true if this list contains no elements</a:t>
            </a:r>
          </a:p>
          <a:p>
            <a:pPr lvl="1"/>
            <a:r>
              <a:rPr lang="en-GB" sz="2600" dirty="0"/>
              <a:t>  </a:t>
            </a:r>
            <a:r>
              <a:rPr lang="en-GB" sz="2600" dirty="0" err="1"/>
              <a:t>getFrequencyOf</a:t>
            </a:r>
            <a:r>
              <a:rPr lang="en-GB" sz="2600" dirty="0"/>
              <a:t>(integer </a:t>
            </a:r>
            <a:r>
              <a:rPr lang="en-GB" sz="2600" dirty="0" err="1"/>
              <a:t>i</a:t>
            </a:r>
            <a:r>
              <a:rPr lang="en-GB" sz="2600" dirty="0"/>
              <a:t>): returns the number of times the integer </a:t>
            </a:r>
            <a:r>
              <a:rPr lang="en-GB" sz="2600" dirty="0" err="1"/>
              <a:t>i</a:t>
            </a:r>
            <a:r>
              <a:rPr lang="en-GB" sz="2600" dirty="0"/>
              <a:t> is in the array.</a:t>
            </a:r>
          </a:p>
          <a:p>
            <a:pPr marL="914400" lvl="2" indent="0">
              <a:buNone/>
            </a:pPr>
            <a:endParaRPr lang="en-GB" altLang="en-US" sz="2600" dirty="0"/>
          </a:p>
          <a:p>
            <a:pPr lvl="2"/>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213917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38</a:t>
            </a:fld>
            <a:endParaRPr lang="en-GB" dirty="0"/>
          </a:p>
        </p:txBody>
      </p:sp>
      <p:sp>
        <p:nvSpPr>
          <p:cNvPr id="4" name="Title 3"/>
          <p:cNvSpPr>
            <a:spLocks noGrp="1"/>
          </p:cNvSpPr>
          <p:nvPr>
            <p:ph type="title"/>
          </p:nvPr>
        </p:nvSpPr>
        <p:spPr/>
        <p:txBody>
          <a:bodyPr/>
          <a:lstStyle/>
          <a:p>
            <a:r>
              <a:rPr lang="en-GB" dirty="0"/>
              <a:t>Possible solution to </a:t>
            </a:r>
            <a:r>
              <a:rPr lang="en-GB" dirty="0" err="1"/>
              <a:t>getFrequecy</a:t>
            </a:r>
            <a:endParaRPr lang="en-GB" dirty="0"/>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2895599" y="1314449"/>
            <a:ext cx="7359479" cy="4862513"/>
          </a:xfrm>
          <a:prstGeom prst="rect">
            <a:avLst/>
          </a:prstGeom>
        </p:spPr>
      </p:pic>
    </p:spTree>
    <p:extLst>
      <p:ext uri="{BB962C8B-B14F-4D97-AF65-F5344CB8AC3E}">
        <p14:creationId xmlns:p14="http://schemas.microsoft.com/office/powerpoint/2010/main" val="2582071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CAF58-B572-4E09-A984-15B21CE7DA22}"/>
              </a:ext>
            </a:extLst>
          </p:cNvPr>
          <p:cNvSpPr>
            <a:spLocks noGrp="1"/>
          </p:cNvSpPr>
          <p:nvPr>
            <p:ph idx="1"/>
          </p:nvPr>
        </p:nvSpPr>
        <p:spPr/>
        <p:txBody>
          <a:bodyPr/>
          <a:lstStyle/>
          <a:p>
            <a:pPr marL="0" indent="0">
              <a:buNone/>
            </a:pPr>
            <a:r>
              <a:rPr lang="en-GB" dirty="0"/>
              <a:t>5 quick questions</a:t>
            </a:r>
          </a:p>
        </p:txBody>
      </p:sp>
      <p:sp>
        <p:nvSpPr>
          <p:cNvPr id="3" name="Slide Number Placeholder 2">
            <a:extLst>
              <a:ext uri="{FF2B5EF4-FFF2-40B4-BE49-F238E27FC236}">
                <a16:creationId xmlns:a16="http://schemas.microsoft.com/office/drawing/2014/main" id="{B03C8399-DAF5-4701-AB41-B7D29CB48EC5}"/>
              </a:ext>
            </a:extLst>
          </p:cNvPr>
          <p:cNvSpPr>
            <a:spLocks noGrp="1"/>
          </p:cNvSpPr>
          <p:nvPr>
            <p:ph type="sldNum" sz="quarter" idx="12"/>
          </p:nvPr>
        </p:nvSpPr>
        <p:spPr/>
        <p:txBody>
          <a:bodyPr/>
          <a:lstStyle/>
          <a:p>
            <a:fld id="{5BC3EEBC-8848-48BC-9E86-2856C4334E59}" type="slidenum">
              <a:rPr lang="en-GB" smtClean="0"/>
              <a:t>39</a:t>
            </a:fld>
            <a:endParaRPr lang="en-GB" dirty="0"/>
          </a:p>
        </p:txBody>
      </p:sp>
      <p:sp>
        <p:nvSpPr>
          <p:cNvPr id="4" name="Title 3">
            <a:extLst>
              <a:ext uri="{FF2B5EF4-FFF2-40B4-BE49-F238E27FC236}">
                <a16:creationId xmlns:a16="http://schemas.microsoft.com/office/drawing/2014/main" id="{98CF60C2-4084-421A-9363-905D4CA92A45}"/>
              </a:ext>
            </a:extLst>
          </p:cNvPr>
          <p:cNvSpPr>
            <a:spLocks noGrp="1"/>
          </p:cNvSpPr>
          <p:nvPr>
            <p:ph type="title"/>
          </p:nvPr>
        </p:nvSpPr>
        <p:spPr/>
        <p:txBody>
          <a:bodyPr/>
          <a:lstStyle/>
          <a:p>
            <a:r>
              <a:rPr lang="en-GB" dirty="0"/>
              <a:t>Blackboard Quiz-Week 1</a:t>
            </a:r>
          </a:p>
        </p:txBody>
      </p:sp>
      <p:sp>
        <p:nvSpPr>
          <p:cNvPr id="5" name="Footer Placeholder 4">
            <a:extLst>
              <a:ext uri="{FF2B5EF4-FFF2-40B4-BE49-F238E27FC236}">
                <a16:creationId xmlns:a16="http://schemas.microsoft.com/office/drawing/2014/main" id="{71EA1FE1-BFF9-4CC4-BEEF-EF892C1EB7D0}"/>
              </a:ext>
            </a:extLst>
          </p:cNvPr>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84930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Dynamic Arrays: Inserting and Deleting Operations</a:t>
            </a:r>
          </a:p>
          <a:p>
            <a:r>
              <a:rPr lang="en-GB" dirty="0"/>
              <a:t>Working with arrays</a:t>
            </a:r>
          </a:p>
          <a:p>
            <a:r>
              <a:rPr lang="en-GB" dirty="0"/>
              <a:t>Big O-notation (</a:t>
            </a:r>
            <a:r>
              <a:rPr lang="en-GB"/>
              <a:t>if time)</a:t>
            </a:r>
          </a:p>
          <a:p>
            <a:pPr marL="0" indent="0">
              <a:buNone/>
            </a:pPr>
            <a:endParaRPr lang="en-GB" dirty="0"/>
          </a:p>
          <a:p>
            <a:endParaRPr lang="en-GB"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3EEBC-8848-48BC-9E86-2856C4334E59}" type="slidenum">
              <a:rPr kumimoji="0" lang="en-GB"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100" b="0" i="0" u="none" strike="noStrike" kern="1200" cap="none" spc="0" normalizeH="0" baseline="0" noProof="0" dirty="0">
              <a:ln>
                <a:noFill/>
              </a:ln>
              <a:solidFill>
                <a:srgbClr val="BFBFBF"/>
              </a:solidFill>
              <a:effectLst/>
              <a:uLnTx/>
              <a:uFillTx/>
              <a:latin typeface="Calibri" panose="020F0502020204030204"/>
              <a:ea typeface="+mn-ea"/>
              <a:cs typeface="+mn-cs"/>
            </a:endParaRPr>
          </a:p>
        </p:txBody>
      </p:sp>
      <p:sp>
        <p:nvSpPr>
          <p:cNvPr id="4" name="Title 3"/>
          <p:cNvSpPr>
            <a:spLocks noGrp="1"/>
          </p:cNvSpPr>
          <p:nvPr>
            <p:ph type="title"/>
          </p:nvPr>
        </p:nvSpPr>
        <p:spPr/>
        <p:txBody>
          <a:bodyPr/>
          <a:lstStyle/>
          <a:p>
            <a:r>
              <a:rPr lang="en-GB" dirty="0"/>
              <a:t>Today’s plan</a:t>
            </a:r>
          </a:p>
        </p:txBody>
      </p:sp>
      <p:sp>
        <p:nvSpPr>
          <p:cNvPr id="5" name="Footer Placeholder 4"/>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Calibri" panose="020F0502020204030204"/>
                <a:ea typeface="+mn-ea"/>
                <a:cs typeface="+mn-cs"/>
              </a:rPr>
              <a:t>School of Computing , Engineering and Digital Technologies</a:t>
            </a:r>
            <a:endPar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354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C3EEBC-8848-48BC-9E86-2856C4334E59}" type="slidenum">
              <a:rPr lang="en-GB" smtClean="0"/>
              <a:t>40</a:t>
            </a:fld>
            <a:endParaRPr lang="en-GB" dirty="0"/>
          </a:p>
        </p:txBody>
      </p:sp>
      <p:sp>
        <p:nvSpPr>
          <p:cNvPr id="4" name="Title 3"/>
          <p:cNvSpPr>
            <a:spLocks noGrp="1"/>
          </p:cNvSpPr>
          <p:nvPr>
            <p:ph type="title"/>
          </p:nvPr>
        </p:nvSpPr>
        <p:spPr/>
        <p:txBody>
          <a:bodyPr>
            <a:normAutofit fontScale="90000"/>
          </a:bodyPr>
          <a:lstStyle/>
          <a:p>
            <a:r>
              <a:rPr lang="en-GB" dirty="0"/>
              <a:t>How would you implement these questions?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rotWithShape="1">
          <a:blip r:embed="rId2"/>
          <a:srcRect l="237" t="21180" r="36949" b="48188"/>
          <a:stretch/>
        </p:blipFill>
        <p:spPr>
          <a:xfrm>
            <a:off x="383721" y="1295400"/>
            <a:ext cx="8988880" cy="3257722"/>
          </a:xfrm>
          <a:prstGeom prst="rect">
            <a:avLst/>
          </a:prstGeom>
        </p:spPr>
      </p:pic>
    </p:spTree>
    <p:extLst>
      <p:ext uri="{BB962C8B-B14F-4D97-AF65-F5344CB8AC3E}">
        <p14:creationId xmlns:p14="http://schemas.microsoft.com/office/powerpoint/2010/main" val="3046028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43799" y="1323474"/>
            <a:ext cx="4318907" cy="4853489"/>
          </a:xfrm>
        </p:spPr>
        <p:txBody>
          <a:bodyPr/>
          <a:lstStyle/>
          <a:p>
            <a:endParaRPr lang="en-GB" dirty="0"/>
          </a:p>
        </p:txBody>
      </p:sp>
      <p:sp>
        <p:nvSpPr>
          <p:cNvPr id="3" name="Slide Number Placeholder 2"/>
          <p:cNvSpPr>
            <a:spLocks noGrp="1"/>
          </p:cNvSpPr>
          <p:nvPr>
            <p:ph type="sldNum" sz="quarter" idx="12"/>
          </p:nvPr>
        </p:nvSpPr>
        <p:spPr/>
        <p:txBody>
          <a:bodyPr/>
          <a:lstStyle/>
          <a:p>
            <a:fld id="{5BC3EEBC-8848-48BC-9E86-2856C4334E59}" type="slidenum">
              <a:rPr lang="en-GB" smtClean="0"/>
              <a:t>41</a:t>
            </a:fld>
            <a:endParaRPr lang="en-GB" dirty="0"/>
          </a:p>
        </p:txBody>
      </p:sp>
      <p:sp>
        <p:nvSpPr>
          <p:cNvPr id="4" name="Title 3"/>
          <p:cNvSpPr>
            <a:spLocks noGrp="1"/>
          </p:cNvSpPr>
          <p:nvPr>
            <p:ph type="title"/>
          </p:nvPr>
        </p:nvSpPr>
        <p:spPr/>
        <p:txBody>
          <a:bodyPr/>
          <a:lstStyle/>
          <a:p>
            <a:r>
              <a:rPr lang="en-GB" dirty="0"/>
              <a:t>Exercises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3124201" y="89594"/>
            <a:ext cx="9067800" cy="6738992"/>
          </a:xfrm>
          <a:prstGeom prst="rect">
            <a:avLst/>
          </a:prstGeom>
        </p:spPr>
      </p:pic>
    </p:spTree>
    <p:extLst>
      <p:ext uri="{BB962C8B-B14F-4D97-AF65-F5344CB8AC3E}">
        <p14:creationId xmlns:p14="http://schemas.microsoft.com/office/powerpoint/2010/main" val="242883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hlinkClick r:id="rId2"/>
              </a:rPr>
              <a:t>https://padlet.com/a_occhipinti/1086vl4mjfcz</a:t>
            </a:r>
            <a:endParaRPr lang="en-GB" dirty="0"/>
          </a:p>
          <a:p>
            <a:endParaRPr lang="en-GB" dirty="0"/>
          </a:p>
          <a:p>
            <a:endParaRPr lang="en-GB" dirty="0"/>
          </a:p>
        </p:txBody>
      </p:sp>
      <p:sp>
        <p:nvSpPr>
          <p:cNvPr id="3" name="Slide Number Placeholder 2"/>
          <p:cNvSpPr>
            <a:spLocks noGrp="1"/>
          </p:cNvSpPr>
          <p:nvPr>
            <p:ph type="sldNum" sz="quarter" idx="12"/>
          </p:nvPr>
        </p:nvSpPr>
        <p:spPr/>
        <p:txBody>
          <a:bodyPr/>
          <a:lstStyle/>
          <a:p>
            <a:fld id="{5BC3EEBC-8848-48BC-9E86-2856C4334E59}" type="slidenum">
              <a:rPr lang="en-GB" smtClean="0"/>
              <a:t>42</a:t>
            </a:fld>
            <a:endParaRPr lang="en-GB" dirty="0"/>
          </a:p>
        </p:txBody>
      </p:sp>
      <p:sp>
        <p:nvSpPr>
          <p:cNvPr id="4" name="Title 3"/>
          <p:cNvSpPr>
            <a:spLocks noGrp="1"/>
          </p:cNvSpPr>
          <p:nvPr>
            <p:ph type="title"/>
          </p:nvPr>
        </p:nvSpPr>
        <p:spPr/>
        <p:txBody>
          <a:bodyPr/>
          <a:lstStyle/>
          <a:p>
            <a:r>
              <a:rPr lang="en-GB" dirty="0"/>
              <a:t>Share your idea on </a:t>
            </a:r>
            <a:r>
              <a:rPr lang="en-GB" dirty="0" err="1"/>
              <a:t>Padlet</a:t>
            </a:r>
            <a:r>
              <a:rPr lang="en-GB" dirty="0"/>
              <a:t>!</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3"/>
          <a:stretch>
            <a:fillRect/>
          </a:stretch>
        </p:blipFill>
        <p:spPr>
          <a:xfrm>
            <a:off x="2238747" y="1903892"/>
            <a:ext cx="8870124" cy="4954108"/>
          </a:xfrm>
          <a:prstGeom prst="rect">
            <a:avLst/>
          </a:prstGeom>
        </p:spPr>
      </p:pic>
    </p:spTree>
    <p:extLst>
      <p:ext uri="{BB962C8B-B14F-4D97-AF65-F5344CB8AC3E}">
        <p14:creationId xmlns:p14="http://schemas.microsoft.com/office/powerpoint/2010/main" val="3347016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en-US" altLang="en-US" dirty="0"/>
          </a:p>
        </p:txBody>
      </p:sp>
      <p:sp>
        <p:nvSpPr>
          <p:cNvPr id="46083" name="Rectangle 3"/>
          <p:cNvSpPr>
            <a:spLocks noGrp="1" noChangeArrowheads="1"/>
          </p:cNvSpPr>
          <p:nvPr>
            <p:ph idx="1"/>
          </p:nvPr>
        </p:nvSpPr>
        <p:spPr>
          <a:xfrm>
            <a:off x="3954618" y="2852738"/>
            <a:ext cx="3661665" cy="576262"/>
          </a:xfrm>
        </p:spPr>
        <p:txBody>
          <a:bodyPr>
            <a:noAutofit/>
          </a:bodyPr>
          <a:lstStyle/>
          <a:p>
            <a:pPr>
              <a:buFontTx/>
              <a:buNone/>
            </a:pPr>
            <a:r>
              <a:rPr lang="en-GB" altLang="en-US" sz="4800" dirty="0"/>
              <a:t>QUESTIONS?</a:t>
            </a:r>
            <a:endParaRPr lang="en-US" altLang="en-US" sz="4800" dirty="0"/>
          </a:p>
        </p:txBody>
      </p:sp>
      <p:sp>
        <p:nvSpPr>
          <p:cNvPr id="2" name="TextBox 1">
            <a:extLst>
              <a:ext uri="{FF2B5EF4-FFF2-40B4-BE49-F238E27FC236}">
                <a16:creationId xmlns:a16="http://schemas.microsoft.com/office/drawing/2014/main" id="{C8BBCB55-71FD-4C87-8C54-FEDD9DA4F12D}"/>
              </a:ext>
            </a:extLst>
          </p:cNvPr>
          <p:cNvSpPr txBox="1"/>
          <p:nvPr/>
        </p:nvSpPr>
        <p:spPr>
          <a:xfrm>
            <a:off x="4237463" y="4674103"/>
            <a:ext cx="2449551" cy="369332"/>
          </a:xfrm>
          <a:prstGeom prst="rect">
            <a:avLst/>
          </a:prstGeom>
          <a:noFill/>
        </p:spPr>
        <p:txBody>
          <a:bodyPr wrap="square" rtlCol="0">
            <a:spAutoFit/>
          </a:bodyPr>
          <a:lstStyle/>
          <a:p>
            <a:r>
              <a:rPr lang="en-GB" dirty="0"/>
              <a:t>a.occhipinti@tees.ac.uk</a:t>
            </a:r>
          </a:p>
        </p:txBody>
      </p:sp>
      <p:pic>
        <p:nvPicPr>
          <p:cNvPr id="1026" name="Picture 2" descr="200 Not-Boring Questions To Connect And Get To Know Someone Better">
            <a:extLst>
              <a:ext uri="{FF2B5EF4-FFF2-40B4-BE49-F238E27FC236}">
                <a16:creationId xmlns:a16="http://schemas.microsoft.com/office/drawing/2014/main" id="{0A1DBC96-F551-4113-94B9-770F0C2D2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18" y="370368"/>
            <a:ext cx="240467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55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2401-6FA3-45B4-A569-E9DDD69DF915}"/>
              </a:ext>
            </a:extLst>
          </p:cNvPr>
          <p:cNvSpPr>
            <a:spLocks noGrp="1"/>
          </p:cNvSpPr>
          <p:nvPr>
            <p:ph type="title"/>
          </p:nvPr>
        </p:nvSpPr>
        <p:spPr/>
        <p:txBody>
          <a:bodyPr/>
          <a:lstStyle/>
          <a:p>
            <a:r>
              <a:rPr lang="en-GB" dirty="0"/>
              <a:t>Big-O notation</a:t>
            </a:r>
          </a:p>
        </p:txBody>
      </p:sp>
      <p:sp>
        <p:nvSpPr>
          <p:cNvPr id="3" name="Text Placeholder 2">
            <a:extLst>
              <a:ext uri="{FF2B5EF4-FFF2-40B4-BE49-F238E27FC236}">
                <a16:creationId xmlns:a16="http://schemas.microsoft.com/office/drawing/2014/main" id="{CD947B00-1FEA-42E0-BA6F-E8A111655DA2}"/>
              </a:ext>
            </a:extLst>
          </p:cNvPr>
          <p:cNvSpPr>
            <a:spLocks noGrp="1"/>
          </p:cNvSpPr>
          <p:nvPr>
            <p:ph type="body" idx="1"/>
          </p:nvPr>
        </p:nvSpPr>
        <p:spPr/>
        <p:txBody>
          <a:bodyPr/>
          <a:lstStyle/>
          <a:p>
            <a:r>
              <a:rPr lang="en-GB" dirty="0"/>
              <a:t>“Order of”</a:t>
            </a:r>
          </a:p>
        </p:txBody>
      </p:sp>
      <p:sp>
        <p:nvSpPr>
          <p:cNvPr id="4" name="Footer Placeholder 3">
            <a:extLst>
              <a:ext uri="{FF2B5EF4-FFF2-40B4-BE49-F238E27FC236}">
                <a16:creationId xmlns:a16="http://schemas.microsoft.com/office/drawing/2014/main" id="{4512B964-5BAA-44E7-A424-1CCEFB9C39CC}"/>
              </a:ext>
            </a:extLst>
          </p:cNvPr>
          <p:cNvSpPr>
            <a:spLocks noGrp="1"/>
          </p:cNvSpPr>
          <p:nvPr>
            <p:ph type="ftr" sz="quarter" idx="11"/>
          </p:nvPr>
        </p:nvSpPr>
        <p:spPr/>
        <p:txBody>
          <a:bodyPr/>
          <a:lstStyle/>
          <a:p>
            <a:r>
              <a:rPr lang="en-GB"/>
              <a:t>School of Computing , Engineering and Digital Technologies</a:t>
            </a:r>
            <a:endParaRPr lang="en-GB" dirty="0"/>
          </a:p>
        </p:txBody>
      </p:sp>
      <p:sp>
        <p:nvSpPr>
          <p:cNvPr id="5" name="Slide Number Placeholder 4">
            <a:extLst>
              <a:ext uri="{FF2B5EF4-FFF2-40B4-BE49-F238E27FC236}">
                <a16:creationId xmlns:a16="http://schemas.microsoft.com/office/drawing/2014/main" id="{F8396478-7534-42E7-A5BF-01A12160FC16}"/>
              </a:ext>
            </a:extLst>
          </p:cNvPr>
          <p:cNvSpPr>
            <a:spLocks noGrp="1"/>
          </p:cNvSpPr>
          <p:nvPr>
            <p:ph type="sldNum" sz="quarter" idx="12"/>
          </p:nvPr>
        </p:nvSpPr>
        <p:spPr/>
        <p:txBody>
          <a:bodyPr/>
          <a:lstStyle/>
          <a:p>
            <a:fld id="{5BC3EEBC-8848-48BC-9E86-2856C4334E59}" type="slidenum">
              <a:rPr lang="en-GB" smtClean="0"/>
              <a:t>44</a:t>
            </a:fld>
            <a:endParaRPr lang="en-GB" dirty="0"/>
          </a:p>
        </p:txBody>
      </p:sp>
    </p:spTree>
    <p:extLst>
      <p:ext uri="{BB962C8B-B14F-4D97-AF65-F5344CB8AC3E}">
        <p14:creationId xmlns:p14="http://schemas.microsoft.com/office/powerpoint/2010/main" val="988507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3721" y="1323475"/>
            <a:ext cx="11159602" cy="591294"/>
          </a:xfrm>
        </p:spPr>
        <p:txBody>
          <a:bodyPr/>
          <a:lstStyle/>
          <a:p>
            <a:pPr marL="0" indent="0">
              <a:buNone/>
            </a:pPr>
            <a:r>
              <a:rPr lang="en-GB" dirty="0"/>
              <a:t>We’ll see Big O notations more in details in the next lessons but for now…</a:t>
            </a:r>
          </a:p>
        </p:txBody>
      </p:sp>
      <p:sp>
        <p:nvSpPr>
          <p:cNvPr id="3" name="Slide Number Placeholder 2"/>
          <p:cNvSpPr>
            <a:spLocks noGrp="1"/>
          </p:cNvSpPr>
          <p:nvPr>
            <p:ph type="sldNum" sz="quarter" idx="12"/>
          </p:nvPr>
        </p:nvSpPr>
        <p:spPr/>
        <p:txBody>
          <a:bodyPr/>
          <a:lstStyle/>
          <a:p>
            <a:fld id="{5BC3EEBC-8848-48BC-9E86-2856C4334E59}" type="slidenum">
              <a:rPr lang="en-GB" smtClean="0"/>
              <a:t>45</a:t>
            </a:fld>
            <a:endParaRPr lang="en-GB" dirty="0"/>
          </a:p>
        </p:txBody>
      </p:sp>
      <p:sp>
        <p:nvSpPr>
          <p:cNvPr id="4" name="Title 3"/>
          <p:cNvSpPr>
            <a:spLocks noGrp="1"/>
          </p:cNvSpPr>
          <p:nvPr>
            <p:ph type="title"/>
          </p:nvPr>
        </p:nvSpPr>
        <p:spPr/>
        <p:txBody>
          <a:bodyPr/>
          <a:lstStyle/>
          <a:p>
            <a:r>
              <a:rPr lang="en-GB" dirty="0"/>
              <a:t>Big O notation and Dynamic Arrays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
        <p:nvSpPr>
          <p:cNvPr id="6" name="TextBox 5"/>
          <p:cNvSpPr txBox="1"/>
          <p:nvPr/>
        </p:nvSpPr>
        <p:spPr>
          <a:xfrm>
            <a:off x="433824" y="1902027"/>
            <a:ext cx="9319776" cy="1938992"/>
          </a:xfrm>
          <a:prstGeom prst="rect">
            <a:avLst/>
          </a:prstGeom>
          <a:noFill/>
        </p:spPr>
        <p:txBody>
          <a:bodyPr wrap="square" rtlCol="0">
            <a:spAutoFit/>
          </a:bodyPr>
          <a:lstStyle/>
          <a:p>
            <a:pPr marL="342900" indent="-342900">
              <a:buFontTx/>
              <a:buAutoNum type="arabicParenR"/>
            </a:pPr>
            <a:r>
              <a:rPr lang="en-US" altLang="en-US" sz="2400" dirty="0"/>
              <a:t>Describes an upper bound for the running time </a:t>
            </a:r>
            <a:r>
              <a:rPr lang="en-US" altLang="en-US" sz="2400" i="1" dirty="0"/>
              <a:t>T(n)</a:t>
            </a:r>
            <a:r>
              <a:rPr lang="en-US" altLang="en-US" sz="2400" dirty="0"/>
              <a:t> of an algorithm (worst case running time)</a:t>
            </a:r>
          </a:p>
          <a:p>
            <a:pPr marL="342900" indent="-342900">
              <a:buFontTx/>
              <a:buAutoNum type="arabicParenR"/>
            </a:pPr>
            <a:r>
              <a:rPr kumimoji="1" lang="th-TH" altLang="en-US" sz="2400" dirty="0">
                <a:ea typeface="Arial Unicode MS" pitchFamily="34" charset="-128"/>
              </a:rPr>
              <a:t>The O symbol was introduced in 1927 to indicate relative growth of two functions</a:t>
            </a:r>
            <a:r>
              <a:rPr kumimoji="1" lang="en-GB" altLang="en-US" sz="2400" dirty="0">
                <a:ea typeface="Arial Unicode MS" pitchFamily="34" charset="-128"/>
              </a:rPr>
              <a:t>…</a:t>
            </a:r>
          </a:p>
          <a:p>
            <a:pPr marL="342900" indent="-342900">
              <a:buFontTx/>
              <a:buAutoNum type="arabicParenR"/>
            </a:pPr>
            <a:r>
              <a:rPr lang="en-US" altLang="en-US" sz="2400" dirty="0"/>
              <a:t>The running time of an algorithm typically grows with the input size.</a:t>
            </a:r>
            <a:endParaRPr lang="en-GB" sz="2400" dirty="0"/>
          </a:p>
        </p:txBody>
      </p:sp>
      <p:pic>
        <p:nvPicPr>
          <p:cNvPr id="7" name="Picture 6"/>
          <p:cNvPicPr>
            <a:picLocks noChangeAspect="1"/>
          </p:cNvPicPr>
          <p:nvPr/>
        </p:nvPicPr>
        <p:blipFill>
          <a:blip r:embed="rId2"/>
          <a:stretch>
            <a:fillRect/>
          </a:stretch>
        </p:blipFill>
        <p:spPr>
          <a:xfrm>
            <a:off x="2226770" y="4248720"/>
            <a:ext cx="4457457" cy="2571610"/>
          </a:xfrm>
          <a:prstGeom prst="rect">
            <a:avLst/>
          </a:prstGeom>
        </p:spPr>
      </p:pic>
      <p:sp>
        <p:nvSpPr>
          <p:cNvPr id="8" name="TextBox 7"/>
          <p:cNvSpPr txBox="1"/>
          <p:nvPr/>
        </p:nvSpPr>
        <p:spPr>
          <a:xfrm>
            <a:off x="383720" y="4217788"/>
            <a:ext cx="2258646" cy="369332"/>
          </a:xfrm>
          <a:prstGeom prst="rect">
            <a:avLst/>
          </a:prstGeom>
          <a:noFill/>
        </p:spPr>
        <p:txBody>
          <a:bodyPr wrap="square" rtlCol="0">
            <a:spAutoFit/>
          </a:bodyPr>
          <a:lstStyle/>
          <a:p>
            <a:r>
              <a:rPr lang="en-GB" b="1" dirty="0"/>
              <a:t>Time Complexity:</a:t>
            </a:r>
          </a:p>
        </p:txBody>
      </p:sp>
    </p:spTree>
    <p:extLst>
      <p:ext uri="{BB962C8B-B14F-4D97-AF65-F5344CB8AC3E}">
        <p14:creationId xmlns:p14="http://schemas.microsoft.com/office/powerpoint/2010/main" val="55386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46</a:t>
            </a:fld>
            <a:endParaRPr lang="en-GB" dirty="0"/>
          </a:p>
        </p:txBody>
      </p:sp>
      <p:sp>
        <p:nvSpPr>
          <p:cNvPr id="4" name="Title 3"/>
          <p:cNvSpPr>
            <a:spLocks noGrp="1"/>
          </p:cNvSpPr>
          <p:nvPr>
            <p:ph type="title"/>
          </p:nvPr>
        </p:nvSpPr>
        <p:spPr/>
        <p:txBody>
          <a:bodyPr/>
          <a:lstStyle/>
          <a:p>
            <a:r>
              <a:rPr lang="en-GB" dirty="0"/>
              <a:t>Time Complexity: Insertion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329293" y="1235310"/>
            <a:ext cx="7959357" cy="4941653"/>
          </a:xfrm>
          <a:prstGeom prst="rect">
            <a:avLst/>
          </a:prstGeom>
        </p:spPr>
      </p:pic>
    </p:spTree>
    <p:extLst>
      <p:ext uri="{BB962C8B-B14F-4D97-AF65-F5344CB8AC3E}">
        <p14:creationId xmlns:p14="http://schemas.microsoft.com/office/powerpoint/2010/main" val="3694196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47</a:t>
            </a:fld>
            <a:endParaRPr lang="en-GB" dirty="0"/>
          </a:p>
        </p:txBody>
      </p:sp>
      <p:sp>
        <p:nvSpPr>
          <p:cNvPr id="4" name="Title 3"/>
          <p:cNvSpPr>
            <a:spLocks noGrp="1"/>
          </p:cNvSpPr>
          <p:nvPr>
            <p:ph type="title"/>
          </p:nvPr>
        </p:nvSpPr>
        <p:spPr/>
        <p:txBody>
          <a:bodyPr/>
          <a:lstStyle/>
          <a:p>
            <a:r>
              <a:rPr lang="en-GB" dirty="0"/>
              <a:t>Time Complexity: Removing</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167543" y="1323474"/>
            <a:ext cx="7506666" cy="4816340"/>
          </a:xfrm>
          <a:prstGeom prst="rect">
            <a:avLst/>
          </a:prstGeom>
        </p:spPr>
      </p:pic>
    </p:spTree>
    <p:extLst>
      <p:ext uri="{BB962C8B-B14F-4D97-AF65-F5344CB8AC3E}">
        <p14:creationId xmlns:p14="http://schemas.microsoft.com/office/powerpoint/2010/main" val="194528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1500" y="260648"/>
            <a:ext cx="8908876" cy="724330"/>
          </a:xfrm>
        </p:spPr>
        <p:txBody>
          <a:bodyPr>
            <a:normAutofit fontScale="90000"/>
          </a:bodyPr>
          <a:lstStyle/>
          <a:p>
            <a:pPr eaLnBrk="1" hangingPunct="1"/>
            <a:r>
              <a:rPr lang="en-GB" dirty="0"/>
              <a:t>A quick recap: why we need Data Structures</a:t>
            </a:r>
            <a:endParaRPr lang="en-US" dirty="0"/>
          </a:p>
        </p:txBody>
      </p:sp>
      <p:sp>
        <p:nvSpPr>
          <p:cNvPr id="49155" name="Rectangle 3"/>
          <p:cNvSpPr>
            <a:spLocks noGrp="1" noChangeArrowheads="1"/>
          </p:cNvSpPr>
          <p:nvPr>
            <p:ph idx="1"/>
          </p:nvPr>
        </p:nvSpPr>
        <p:spPr>
          <a:xfrm>
            <a:off x="571500" y="1214422"/>
            <a:ext cx="11620500" cy="5382930"/>
          </a:xfrm>
        </p:spPr>
        <p:txBody>
          <a:bodyPr/>
          <a:lstStyle/>
          <a:p>
            <a:pPr>
              <a:buFont typeface="Wingdings" pitchFamily="2" charset="2"/>
              <a:buChar char="§"/>
            </a:pPr>
            <a:r>
              <a:rPr lang="en-GB" sz="2000" dirty="0">
                <a:latin typeface="Arial" pitchFamily="34" charset="0"/>
                <a:cs typeface="Arial" pitchFamily="34" charset="0"/>
              </a:rPr>
              <a:t>We need to operate on </a:t>
            </a:r>
            <a:r>
              <a:rPr lang="en-GB" sz="2000" b="1" dirty="0">
                <a:latin typeface="Arial" pitchFamily="34" charset="0"/>
                <a:cs typeface="Arial" pitchFamily="34" charset="0"/>
              </a:rPr>
              <a:t>data</a:t>
            </a:r>
            <a:r>
              <a:rPr lang="en-GB" sz="2000" dirty="0">
                <a:latin typeface="Arial" pitchFamily="34" charset="0"/>
                <a:cs typeface="Arial" pitchFamily="34" charset="0"/>
              </a:rPr>
              <a:t>.</a:t>
            </a:r>
          </a:p>
          <a:p>
            <a:pPr>
              <a:buFont typeface="Wingdings" pitchFamily="2" charset="2"/>
              <a:buChar char="§"/>
            </a:pPr>
            <a:r>
              <a:rPr lang="en-GB" sz="2000" dirty="0">
                <a:latin typeface="Arial" pitchFamily="34" charset="0"/>
                <a:cs typeface="Arial" pitchFamily="34" charset="0"/>
              </a:rPr>
              <a:t>We need a way to </a:t>
            </a:r>
            <a:r>
              <a:rPr lang="en-GB" sz="2000" b="1" dirty="0">
                <a:latin typeface="Arial" pitchFamily="34" charset="0"/>
                <a:cs typeface="Arial" pitchFamily="34" charset="0"/>
              </a:rPr>
              <a:t>store</a:t>
            </a:r>
            <a:r>
              <a:rPr lang="en-GB" sz="2000" dirty="0">
                <a:latin typeface="Arial" pitchFamily="34" charset="0"/>
                <a:cs typeface="Arial" pitchFamily="34" charset="0"/>
              </a:rPr>
              <a:t> this data.</a:t>
            </a:r>
          </a:p>
          <a:p>
            <a:pPr>
              <a:buFont typeface="Wingdings" pitchFamily="2" charset="2"/>
              <a:buChar char="§"/>
            </a:pPr>
            <a:r>
              <a:rPr lang="en-GB" sz="2000" dirty="0">
                <a:latin typeface="Arial" pitchFamily="34" charset="0"/>
                <a:cs typeface="Arial" pitchFamily="34" charset="0"/>
              </a:rPr>
              <a:t>We want to be able to perform abstract </a:t>
            </a:r>
            <a:r>
              <a:rPr lang="en-GB" sz="2000" b="1" dirty="0">
                <a:latin typeface="Arial" pitchFamily="34" charset="0"/>
                <a:cs typeface="Arial" pitchFamily="34" charset="0"/>
              </a:rPr>
              <a:t>operations</a:t>
            </a:r>
            <a:r>
              <a:rPr lang="en-GB" sz="2000" dirty="0">
                <a:latin typeface="Arial" pitchFamily="34" charset="0"/>
                <a:cs typeface="Arial" pitchFamily="34" charset="0"/>
              </a:rPr>
              <a:t> on this data:</a:t>
            </a:r>
          </a:p>
          <a:p>
            <a:pPr lvl="1">
              <a:buFont typeface="Arial" pitchFamily="34" charset="0"/>
              <a:buChar char="•"/>
            </a:pPr>
            <a:r>
              <a:rPr lang="en-GB" sz="2000" b="1" dirty="0">
                <a:latin typeface="Arial" pitchFamily="34" charset="0"/>
                <a:cs typeface="Arial" pitchFamily="34" charset="0"/>
              </a:rPr>
              <a:t>adding</a:t>
            </a:r>
            <a:r>
              <a:rPr lang="en-GB" sz="2000" dirty="0">
                <a:latin typeface="Arial" pitchFamily="34" charset="0"/>
                <a:cs typeface="Arial" pitchFamily="34" charset="0"/>
              </a:rPr>
              <a:t> a student to an enrolment database.</a:t>
            </a:r>
          </a:p>
          <a:p>
            <a:pPr lvl="1">
              <a:buFont typeface="Arial" pitchFamily="34" charset="0"/>
              <a:buChar char="•"/>
            </a:pPr>
            <a:r>
              <a:rPr lang="en-GB" sz="2000" b="1" dirty="0">
                <a:latin typeface="Arial" pitchFamily="34" charset="0"/>
                <a:cs typeface="Arial" pitchFamily="34" charset="0"/>
              </a:rPr>
              <a:t>searching</a:t>
            </a:r>
            <a:r>
              <a:rPr lang="en-GB" sz="2000" dirty="0">
                <a:latin typeface="Arial" pitchFamily="34" charset="0"/>
                <a:cs typeface="Arial" pitchFamily="34" charset="0"/>
              </a:rPr>
              <a:t> for a student with a certain name.</a:t>
            </a:r>
          </a:p>
          <a:p>
            <a:pPr lvl="1">
              <a:buFont typeface="Arial" pitchFamily="34" charset="0"/>
              <a:buChar char="•"/>
            </a:pPr>
            <a:r>
              <a:rPr lang="en-GB" sz="2000" b="1" dirty="0">
                <a:latin typeface="Arial" pitchFamily="34" charset="0"/>
                <a:cs typeface="Arial" pitchFamily="34" charset="0"/>
              </a:rPr>
              <a:t>listing</a:t>
            </a:r>
            <a:r>
              <a:rPr lang="en-GB" sz="2000" dirty="0">
                <a:latin typeface="Arial" pitchFamily="34" charset="0"/>
                <a:cs typeface="Arial" pitchFamily="34" charset="0"/>
              </a:rPr>
              <a:t> all students taking a certain module.</a:t>
            </a:r>
          </a:p>
          <a:p>
            <a:pPr lvl="1">
              <a:buNone/>
            </a:pPr>
            <a:endParaRPr lang="en-GB" sz="2000" dirty="0">
              <a:latin typeface="Arial" pitchFamily="34" charset="0"/>
              <a:cs typeface="Arial" pitchFamily="34" charset="0"/>
            </a:endParaRPr>
          </a:p>
          <a:p>
            <a:pPr>
              <a:buNone/>
            </a:pPr>
            <a:r>
              <a:rPr lang="en-GB" sz="2000" dirty="0">
                <a:latin typeface="Arial" pitchFamily="34" charset="0"/>
                <a:cs typeface="Arial" pitchFamily="34" charset="0"/>
              </a:rPr>
              <a:t>Data-structures are like the </a:t>
            </a:r>
            <a:r>
              <a:rPr lang="en-GB" sz="2000" b="1" dirty="0">
                <a:latin typeface="Arial" pitchFamily="34" charset="0"/>
                <a:cs typeface="Arial" pitchFamily="34" charset="0"/>
              </a:rPr>
              <a:t>building blocks </a:t>
            </a:r>
            <a:r>
              <a:rPr lang="en-GB" sz="2000" dirty="0">
                <a:latin typeface="Arial" pitchFamily="34" charset="0"/>
                <a:cs typeface="Arial" pitchFamily="34" charset="0"/>
              </a:rPr>
              <a:t>of algorithms.</a:t>
            </a:r>
          </a:p>
          <a:p>
            <a:pPr>
              <a:buNone/>
            </a:pPr>
            <a:endParaRPr lang="en-GB" sz="2000" dirty="0">
              <a:latin typeface="Arial" pitchFamily="34" charset="0"/>
              <a:cs typeface="Arial" pitchFamily="34" charset="0"/>
            </a:endParaRPr>
          </a:p>
          <a:p>
            <a:pPr>
              <a:buNone/>
            </a:pPr>
            <a:r>
              <a:rPr lang="en-GB" sz="2000" dirty="0">
                <a:latin typeface="Arial" pitchFamily="34" charset="0"/>
                <a:cs typeface="Arial" pitchFamily="34" charset="0"/>
              </a:rPr>
              <a:t>Using abstract structures such as arrays, sets, lists, dictionaries, trees, graphs, etc</a:t>
            </a:r>
          </a:p>
          <a:p>
            <a:pPr>
              <a:buNone/>
            </a:pPr>
            <a:r>
              <a:rPr lang="en-GB" sz="2000" dirty="0">
                <a:latin typeface="Arial" pitchFamily="34" charset="0"/>
                <a:cs typeface="Arial" pitchFamily="34" charset="0"/>
              </a:rPr>
              <a:t>let us think algorithmically </a:t>
            </a:r>
            <a:r>
              <a:rPr lang="en-GB" sz="2000" b="1" dirty="0">
                <a:latin typeface="Arial" pitchFamily="34" charset="0"/>
                <a:cs typeface="Arial" pitchFamily="34" charset="0"/>
              </a:rPr>
              <a:t>at a more abstract level</a:t>
            </a:r>
            <a:r>
              <a:rPr lang="en-GB" sz="2000" dirty="0">
                <a:latin typeface="Arial" pitchFamily="34" charset="0"/>
                <a:cs typeface="Arial" pitchFamily="34" charset="0"/>
              </a:rPr>
              <a:t>.</a:t>
            </a:r>
          </a:p>
          <a:p>
            <a:pPr>
              <a:buNone/>
            </a:pPr>
            <a:endParaRPr lang="en-GB" sz="2000" dirty="0">
              <a:latin typeface="Arial" pitchFamily="34" charset="0"/>
              <a:cs typeface="Arial" pitchFamily="34" charset="0"/>
            </a:endParaRPr>
          </a:p>
          <a:p>
            <a:pPr>
              <a:buNone/>
            </a:pPr>
            <a:r>
              <a:rPr lang="en-GB" sz="2000" b="1" dirty="0">
                <a:latin typeface="Arial" pitchFamily="34" charset="0"/>
                <a:cs typeface="Arial" pitchFamily="34" charset="0"/>
              </a:rPr>
              <a:t>But, </a:t>
            </a:r>
            <a:r>
              <a:rPr lang="en-GB" sz="2000" dirty="0">
                <a:latin typeface="Arial" pitchFamily="34" charset="0"/>
                <a:cs typeface="Arial" pitchFamily="34" charset="0"/>
              </a:rPr>
              <a:t>using</a:t>
            </a:r>
            <a:r>
              <a:rPr lang="en-GB" sz="2000" i="1" dirty="0">
                <a:latin typeface="Arial" pitchFamily="34" charset="0"/>
                <a:cs typeface="Arial" pitchFamily="34" charset="0"/>
              </a:rPr>
              <a:t> a poor choice of </a:t>
            </a:r>
            <a:r>
              <a:rPr lang="en-GB" sz="2000" dirty="0">
                <a:latin typeface="Arial" pitchFamily="34" charset="0"/>
                <a:cs typeface="Arial" pitchFamily="34" charset="0"/>
              </a:rPr>
              <a:t>data structure or a poor choice of implementation of a data structure can make your algorithm behave increasingly worse!</a:t>
            </a:r>
          </a:p>
        </p:txBody>
      </p:sp>
    </p:spTree>
    <p:extLst>
      <p:ext uri="{BB962C8B-B14F-4D97-AF65-F5344CB8AC3E}">
        <p14:creationId xmlns:p14="http://schemas.microsoft.com/office/powerpoint/2010/main" val="28620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1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22515" y="260648"/>
            <a:ext cx="9011244" cy="795362"/>
          </a:xfrm>
        </p:spPr>
        <p:txBody>
          <a:bodyPr/>
          <a:lstStyle/>
          <a:p>
            <a:r>
              <a:rPr lang="en-GB" altLang="en-US" dirty="0"/>
              <a:t>What is Encapsulation?	</a:t>
            </a:r>
            <a:endParaRPr lang="en-US" altLang="en-US" dirty="0"/>
          </a:p>
        </p:txBody>
      </p:sp>
      <p:sp>
        <p:nvSpPr>
          <p:cNvPr id="54275" name="Rectangle 3"/>
          <p:cNvSpPr>
            <a:spLocks noGrp="1" noChangeArrowheads="1"/>
          </p:cNvSpPr>
          <p:nvPr>
            <p:ph idx="1"/>
          </p:nvPr>
        </p:nvSpPr>
        <p:spPr/>
        <p:txBody>
          <a:bodyPr/>
          <a:lstStyle/>
          <a:p>
            <a:r>
              <a:rPr lang="en-GB" altLang="en-US" dirty="0"/>
              <a:t>Technique for </a:t>
            </a:r>
            <a:r>
              <a:rPr lang="en-GB" altLang="en-US" b="1" dirty="0"/>
              <a:t>controlling the interaction </a:t>
            </a:r>
            <a:r>
              <a:rPr lang="en-GB" altLang="en-US" dirty="0"/>
              <a:t>between a program and its data structures.</a:t>
            </a:r>
          </a:p>
          <a:p>
            <a:r>
              <a:rPr lang="en-GB" altLang="en-US" dirty="0"/>
              <a:t>It builds </a:t>
            </a:r>
            <a:r>
              <a:rPr lang="en-GB" altLang="en-US" b="1" dirty="0"/>
              <a:t>walls</a:t>
            </a:r>
            <a:r>
              <a:rPr lang="en-GB" altLang="en-US" dirty="0"/>
              <a:t> around a program’s data structures.</a:t>
            </a:r>
          </a:p>
          <a:p>
            <a:r>
              <a:rPr lang="en-GB" altLang="en-US" dirty="0"/>
              <a:t>Such walls make programs easier to design, implement, read and modify.</a:t>
            </a:r>
          </a:p>
        </p:txBody>
      </p:sp>
      <p:sp>
        <p:nvSpPr>
          <p:cNvPr id="4" name="Footer Placeholder 4"/>
          <p:cNvSpPr>
            <a:spLocks noGrp="1"/>
          </p:cNvSpPr>
          <p:nvPr>
            <p:ph type="ftr" sz="quarter" idx="13"/>
          </p:nvPr>
        </p:nvSpPr>
        <p:spPr>
          <a:xfrm>
            <a:off x="383720" y="6515100"/>
            <a:ext cx="10654393" cy="206375"/>
          </a:xfrm>
        </p:spPr>
        <p:txBody>
          <a:bodyPr/>
          <a:lstStyle/>
          <a:p>
            <a:r>
              <a:rPr lang="en-GB"/>
              <a:t>School of Computing , Engineering and Digital Technologies</a:t>
            </a:r>
            <a:endParaRPr lang="en-GB" dirty="0"/>
          </a:p>
        </p:txBody>
      </p:sp>
      <p:pic>
        <p:nvPicPr>
          <p:cNvPr id="2" name="Picture 1"/>
          <p:cNvPicPr>
            <a:picLocks noChangeAspect="1"/>
          </p:cNvPicPr>
          <p:nvPr/>
        </p:nvPicPr>
        <p:blipFill rotWithShape="1">
          <a:blip r:embed="rId2"/>
          <a:srcRect t="14559" b="15871"/>
          <a:stretch/>
        </p:blipFill>
        <p:spPr>
          <a:xfrm>
            <a:off x="7467306" y="3858823"/>
            <a:ext cx="3082500" cy="2144446"/>
          </a:xfrm>
          <a:prstGeom prst="rect">
            <a:avLst/>
          </a:prstGeom>
        </p:spPr>
      </p:pic>
    </p:spTree>
    <p:extLst>
      <p:ext uri="{BB962C8B-B14F-4D97-AF65-F5344CB8AC3E}">
        <p14:creationId xmlns:p14="http://schemas.microsoft.com/office/powerpoint/2010/main" val="104709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GB" sz="2400" b="1" dirty="0"/>
              <a:t>Data Hiding:</a:t>
            </a:r>
            <a:r>
              <a:rPr lang="en-GB" sz="2400" dirty="0"/>
              <a:t> The user will have no idea about the inner implementation of the class. It will not be visible to the user that how the class is storing values in the variables. He only knows that we are passing the values to a setter method and variables are getting initialized with that value.</a:t>
            </a:r>
          </a:p>
          <a:p>
            <a:pPr fontAlgn="base"/>
            <a:r>
              <a:rPr lang="en-GB" sz="2400" b="1" dirty="0"/>
              <a:t>Increased Flexibility:</a:t>
            </a:r>
            <a:r>
              <a:rPr lang="en-GB" sz="2400" dirty="0"/>
              <a:t> We can make the variables of the class as read-only or write-only depending on our requirement. If we wish to make the variables as read-only then we have to omit the setter methods like </a:t>
            </a:r>
            <a:r>
              <a:rPr lang="en-GB" sz="2400" dirty="0" err="1"/>
              <a:t>setName</a:t>
            </a:r>
            <a:r>
              <a:rPr lang="en-GB" sz="2400" dirty="0"/>
              <a:t>(), </a:t>
            </a:r>
            <a:r>
              <a:rPr lang="en-GB" sz="2400" dirty="0" err="1"/>
              <a:t>setAge</a:t>
            </a:r>
            <a:r>
              <a:rPr lang="en-GB" sz="2400" dirty="0"/>
              <a:t>() etc. from the above program or if we wish to make the variables as write-only then we have to omit the get methods like </a:t>
            </a:r>
            <a:r>
              <a:rPr lang="en-GB" sz="2400" dirty="0" err="1"/>
              <a:t>getName</a:t>
            </a:r>
            <a:r>
              <a:rPr lang="en-GB" sz="2400" dirty="0"/>
              <a:t>(), </a:t>
            </a:r>
            <a:r>
              <a:rPr lang="en-GB" sz="2400" dirty="0" err="1"/>
              <a:t>getAge</a:t>
            </a:r>
            <a:r>
              <a:rPr lang="en-GB" sz="2400" dirty="0"/>
              <a:t>() etc. from the above program</a:t>
            </a:r>
          </a:p>
          <a:p>
            <a:pPr fontAlgn="base"/>
            <a:r>
              <a:rPr lang="en-GB" sz="2400" b="1" dirty="0"/>
              <a:t>Reusability:</a:t>
            </a:r>
            <a:r>
              <a:rPr lang="en-GB" sz="2400" dirty="0"/>
              <a:t> Encapsulation also improves the re-usability and easy to change with new requirements.</a:t>
            </a:r>
          </a:p>
          <a:p>
            <a:pPr fontAlgn="base"/>
            <a:r>
              <a:rPr lang="en-GB" sz="2400" b="1" dirty="0"/>
              <a:t>Testing code is easy:</a:t>
            </a:r>
            <a:r>
              <a:rPr lang="en-GB" sz="2400" dirty="0"/>
              <a:t> Encapsulated code is easy to test for unit testing.</a:t>
            </a:r>
          </a:p>
          <a:p>
            <a:endParaRPr lang="en-GB" sz="2400" dirty="0"/>
          </a:p>
        </p:txBody>
      </p:sp>
      <p:sp>
        <p:nvSpPr>
          <p:cNvPr id="3" name="Slide Number Placeholder 2"/>
          <p:cNvSpPr>
            <a:spLocks noGrp="1"/>
          </p:cNvSpPr>
          <p:nvPr>
            <p:ph type="sldNum" sz="quarter" idx="12"/>
          </p:nvPr>
        </p:nvSpPr>
        <p:spPr/>
        <p:txBody>
          <a:bodyPr/>
          <a:lstStyle/>
          <a:p>
            <a:fld id="{5BC3EEBC-8848-48BC-9E86-2856C4334E59}" type="slidenum">
              <a:rPr lang="en-GB" smtClean="0"/>
              <a:t>7</a:t>
            </a:fld>
            <a:endParaRPr lang="en-GB" dirty="0"/>
          </a:p>
        </p:txBody>
      </p:sp>
      <p:sp>
        <p:nvSpPr>
          <p:cNvPr id="4" name="Title 3"/>
          <p:cNvSpPr>
            <a:spLocks noGrp="1"/>
          </p:cNvSpPr>
          <p:nvPr>
            <p:ph type="title"/>
          </p:nvPr>
        </p:nvSpPr>
        <p:spPr/>
        <p:txBody>
          <a:bodyPr/>
          <a:lstStyle/>
          <a:p>
            <a:r>
              <a:rPr lang="en-GB" dirty="0"/>
              <a:t>Advantages of using encapsulation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86827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6554402" y="1501724"/>
            <a:ext cx="4483711" cy="1911090"/>
          </a:xfrm>
          <a:prstGeom prst="rect">
            <a:avLst/>
          </a:prstGeom>
        </p:spPr>
      </p:pic>
      <p:sp>
        <p:nvSpPr>
          <p:cNvPr id="3" name="Slide Number Placeholder 2"/>
          <p:cNvSpPr>
            <a:spLocks noGrp="1"/>
          </p:cNvSpPr>
          <p:nvPr>
            <p:ph type="sldNum" sz="quarter" idx="12"/>
          </p:nvPr>
        </p:nvSpPr>
        <p:spPr/>
        <p:txBody>
          <a:bodyPr/>
          <a:lstStyle/>
          <a:p>
            <a:fld id="{5BC3EEBC-8848-48BC-9E86-2856C4334E59}" type="slidenum">
              <a:rPr lang="en-GB" smtClean="0"/>
              <a:t>8</a:t>
            </a:fld>
            <a:endParaRPr lang="en-GB" dirty="0"/>
          </a:p>
        </p:txBody>
      </p:sp>
      <p:sp>
        <p:nvSpPr>
          <p:cNvPr id="4" name="Title 3"/>
          <p:cNvSpPr>
            <a:spLocks noGrp="1"/>
          </p:cNvSpPr>
          <p:nvPr>
            <p:ph type="title"/>
          </p:nvPr>
        </p:nvSpPr>
        <p:spPr/>
        <p:txBody>
          <a:bodyPr/>
          <a:lstStyle/>
          <a:p>
            <a:r>
              <a:rPr lang="en-GB" dirty="0"/>
              <a:t>Dynamic Arrays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
        <p:nvSpPr>
          <p:cNvPr id="7" name="TextBox 6"/>
          <p:cNvSpPr txBox="1"/>
          <p:nvPr/>
        </p:nvSpPr>
        <p:spPr>
          <a:xfrm>
            <a:off x="569167" y="1542488"/>
            <a:ext cx="5458409" cy="461665"/>
          </a:xfrm>
          <a:prstGeom prst="rect">
            <a:avLst/>
          </a:prstGeom>
          <a:noFill/>
        </p:spPr>
        <p:txBody>
          <a:bodyPr wrap="square" rtlCol="0">
            <a:spAutoFit/>
          </a:bodyPr>
          <a:lstStyle/>
          <a:p>
            <a:r>
              <a:rPr lang="en-GB" sz="2400" dirty="0"/>
              <a:t>Add an element to a Dynamic array:</a:t>
            </a:r>
          </a:p>
        </p:txBody>
      </p:sp>
      <p:sp>
        <p:nvSpPr>
          <p:cNvPr id="8" name="TextBox 7"/>
          <p:cNvSpPr txBox="1"/>
          <p:nvPr/>
        </p:nvSpPr>
        <p:spPr>
          <a:xfrm>
            <a:off x="569167" y="3887682"/>
            <a:ext cx="6071119" cy="461665"/>
          </a:xfrm>
          <a:prstGeom prst="rect">
            <a:avLst/>
          </a:prstGeom>
          <a:noFill/>
        </p:spPr>
        <p:txBody>
          <a:bodyPr wrap="square" rtlCol="0">
            <a:spAutoFit/>
          </a:bodyPr>
          <a:lstStyle/>
          <a:p>
            <a:r>
              <a:rPr lang="en-GB" sz="2400" dirty="0"/>
              <a:t>Remove an element from a Dynamic array:</a:t>
            </a:r>
          </a:p>
        </p:txBody>
      </p:sp>
      <p:pic>
        <p:nvPicPr>
          <p:cNvPr id="9" name="Picture 8"/>
          <p:cNvPicPr>
            <a:picLocks noChangeAspect="1"/>
          </p:cNvPicPr>
          <p:nvPr/>
        </p:nvPicPr>
        <p:blipFill>
          <a:blip r:embed="rId4"/>
          <a:stretch>
            <a:fillRect/>
          </a:stretch>
        </p:blipFill>
        <p:spPr>
          <a:xfrm>
            <a:off x="6685188" y="4230482"/>
            <a:ext cx="4352925" cy="1809750"/>
          </a:xfrm>
          <a:prstGeom prst="rect">
            <a:avLst/>
          </a:prstGeom>
        </p:spPr>
      </p:pic>
      <p:sp>
        <p:nvSpPr>
          <p:cNvPr id="10" name="TextBox 9">
            <a:extLst>
              <a:ext uri="{FF2B5EF4-FFF2-40B4-BE49-F238E27FC236}">
                <a16:creationId xmlns:a16="http://schemas.microsoft.com/office/drawing/2014/main" id="{1D18F860-510D-4182-9B1E-4FF400BE9640}"/>
              </a:ext>
            </a:extLst>
          </p:cNvPr>
          <p:cNvSpPr txBox="1"/>
          <p:nvPr/>
        </p:nvSpPr>
        <p:spPr>
          <a:xfrm>
            <a:off x="9037675" y="2659417"/>
            <a:ext cx="212652" cy="307777"/>
          </a:xfrm>
          <a:prstGeom prst="rect">
            <a:avLst/>
          </a:prstGeom>
          <a:solidFill>
            <a:schemeClr val="bg1"/>
          </a:solidFill>
        </p:spPr>
        <p:txBody>
          <a:bodyPr wrap="square" rtlCol="0">
            <a:spAutoFit/>
          </a:bodyPr>
          <a:lstStyle/>
          <a:p>
            <a:r>
              <a:rPr lang="en-GB" sz="1400" b="1" dirty="0">
                <a:solidFill>
                  <a:srgbClr val="FF0000"/>
                </a:solidFill>
              </a:rPr>
              <a:t>8</a:t>
            </a:r>
          </a:p>
        </p:txBody>
      </p:sp>
    </p:spTree>
    <p:extLst>
      <p:ext uri="{BB962C8B-B14F-4D97-AF65-F5344CB8AC3E}">
        <p14:creationId xmlns:p14="http://schemas.microsoft.com/office/powerpoint/2010/main" val="29311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11997" y="198856"/>
            <a:ext cx="7542213" cy="786482"/>
          </a:xfrm>
        </p:spPr>
        <p:txBody>
          <a:bodyPr/>
          <a:lstStyle/>
          <a:p>
            <a:r>
              <a:rPr lang="en-GB" dirty="0"/>
              <a:t>Insertion – Algorithm</a:t>
            </a:r>
            <a:endParaRPr lang="en-US" dirty="0"/>
          </a:p>
        </p:txBody>
      </p:sp>
      <p:sp>
        <p:nvSpPr>
          <p:cNvPr id="81923" name="Rectangle 3"/>
          <p:cNvSpPr>
            <a:spLocks noGrp="1" noChangeArrowheads="1"/>
          </p:cNvSpPr>
          <p:nvPr>
            <p:ph idx="1"/>
          </p:nvPr>
        </p:nvSpPr>
        <p:spPr/>
        <p:txBody>
          <a:bodyPr/>
          <a:lstStyle/>
          <a:p>
            <a:r>
              <a:rPr lang="en-GB" dirty="0"/>
              <a:t>Need to know:</a:t>
            </a:r>
          </a:p>
          <a:p>
            <a:pPr lvl="1">
              <a:buFont typeface="Arial" pitchFamily="34" charset="0"/>
              <a:buChar char="•"/>
            </a:pPr>
            <a:r>
              <a:rPr lang="en-GB" b="1" dirty="0" err="1"/>
              <a:t>Max_Size</a:t>
            </a:r>
            <a:r>
              <a:rPr lang="en-GB" dirty="0"/>
              <a:t>:</a:t>
            </a:r>
            <a:r>
              <a:rPr lang="en-GB" b="1" dirty="0"/>
              <a:t> </a:t>
            </a:r>
            <a:r>
              <a:rPr lang="en-GB" dirty="0"/>
              <a:t>maximum number of components.</a:t>
            </a:r>
          </a:p>
          <a:p>
            <a:pPr lvl="1">
              <a:buFont typeface="Arial" pitchFamily="34" charset="0"/>
              <a:buChar char="•"/>
            </a:pPr>
            <a:r>
              <a:rPr lang="en-GB" b="1" dirty="0"/>
              <a:t>Size</a:t>
            </a:r>
            <a:r>
              <a:rPr lang="en-GB" dirty="0"/>
              <a:t>:</a:t>
            </a:r>
            <a:r>
              <a:rPr lang="en-GB" b="1" dirty="0"/>
              <a:t> </a:t>
            </a:r>
            <a:r>
              <a:rPr lang="en-GB" dirty="0"/>
              <a:t>number of components already stored.</a:t>
            </a:r>
          </a:p>
          <a:p>
            <a:pPr lvl="1">
              <a:buNone/>
            </a:pPr>
            <a:endParaRPr lang="en-GB" dirty="0"/>
          </a:p>
          <a:p>
            <a:pPr lvl="1">
              <a:buNone/>
            </a:pPr>
            <a:r>
              <a:rPr lang="en-GB" dirty="0"/>
              <a:t>Logic:</a:t>
            </a:r>
          </a:p>
          <a:p>
            <a:pPr lvl="1">
              <a:buFont typeface="Arial" pitchFamily="34" charset="0"/>
              <a:buChar char="•"/>
            </a:pPr>
            <a:r>
              <a:rPr lang="en-GB" dirty="0"/>
              <a:t>Insert ( Value, Index ) in Array[]</a:t>
            </a:r>
          </a:p>
          <a:p>
            <a:pPr lvl="1"/>
            <a:endParaRPr lang="en-GB" dirty="0"/>
          </a:p>
        </p:txBody>
      </p:sp>
      <p:sp>
        <p:nvSpPr>
          <p:cNvPr id="4" name="Slide Number Placeholder 3"/>
          <p:cNvSpPr>
            <a:spLocks noGrp="1"/>
          </p:cNvSpPr>
          <p:nvPr>
            <p:ph type="sldNum" idx="12"/>
          </p:nvPr>
        </p:nvSpPr>
        <p:spPr/>
        <p:txBody>
          <a:bodyPr/>
          <a:lstStyle/>
          <a:p>
            <a:pPr>
              <a:defRPr/>
            </a:pPr>
            <a:fld id="{CF2FE358-7821-4E72-93BD-5A12ADAB0CC5}" type="slidenum">
              <a:rPr lang="en-US" smtClean="0"/>
              <a:pPr>
                <a:defRPr/>
              </a:pPr>
              <a:t>9</a:t>
            </a:fld>
            <a:endParaRPr lang="en-US" dirty="0"/>
          </a:p>
        </p:txBody>
      </p:sp>
    </p:spTree>
    <p:extLst>
      <p:ext uri="{BB962C8B-B14F-4D97-AF65-F5344CB8AC3E}">
        <p14:creationId xmlns:p14="http://schemas.microsoft.com/office/powerpoint/2010/main" val="148725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theme/theme1.xml><?xml version="1.0" encoding="utf-8"?>
<a:theme xmlns:a="http://schemas.openxmlformats.org/drawingml/2006/main" name="1_Office Theme">
  <a:themeElements>
    <a:clrScheme name="SCM Colours">
      <a:dk1>
        <a:sysClr val="windowText" lastClr="000000"/>
      </a:dk1>
      <a:lt1>
        <a:sysClr val="window" lastClr="FFFFFF"/>
      </a:lt1>
      <a:dk2>
        <a:srgbClr val="8970A9"/>
      </a:dk2>
      <a:lt2>
        <a:srgbClr val="BFBFBF"/>
      </a:lt2>
      <a:accent1>
        <a:srgbClr val="6C2787"/>
      </a:accent1>
      <a:accent2>
        <a:srgbClr val="F79646"/>
      </a:accent2>
      <a:accent3>
        <a:srgbClr val="9BBB59"/>
      </a:accent3>
      <a:accent4>
        <a:srgbClr val="C0504D"/>
      </a:accent4>
      <a:accent5>
        <a:srgbClr val="4F81BD"/>
      </a:accent5>
      <a:accent6>
        <a:srgbClr val="4BACC6"/>
      </a:accent6>
      <a:hlink>
        <a:srgbClr val="6C2787"/>
      </a:hlink>
      <a:folHlink>
        <a:srgbClr val="F7964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a-com3041-lecture-template.potx" id="{09F266B8-037D-4960-B683-4D141DDD58CF}" vid="{54ED4B27-7A9F-4E1F-B0CB-1BA09105F62F}"/>
    </a:ext>
  </a:extLst>
</a:theme>
</file>

<file path=ppt/theme/theme2.xml><?xml version="1.0" encoding="utf-8"?>
<a:theme xmlns:a="http://schemas.openxmlformats.org/drawingml/2006/main" name="Intro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96365E366AAB4F8280D86F3228324F" ma:contentTypeVersion="10" ma:contentTypeDescription="Create a new document." ma:contentTypeScope="" ma:versionID="7c76a9f3adf0a34f83d20839f2ffc02e">
  <xsd:schema xmlns:xsd="http://www.w3.org/2001/XMLSchema" xmlns:xs="http://www.w3.org/2001/XMLSchema" xmlns:p="http://schemas.microsoft.com/office/2006/metadata/properties" xmlns:ns3="def758ac-9196-4ec0-90cb-261ed6d7bf05" xmlns:ns4="8cca14b1-3cdd-4e98-976b-f7aa99511c27" targetNamespace="http://schemas.microsoft.com/office/2006/metadata/properties" ma:root="true" ma:fieldsID="63359662a7609f85e61c30dfed51a88b" ns3:_="" ns4:_="">
    <xsd:import namespace="def758ac-9196-4ec0-90cb-261ed6d7bf05"/>
    <xsd:import namespace="8cca14b1-3cdd-4e98-976b-f7aa99511c2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f758ac-9196-4ec0-90cb-261ed6d7bf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ca14b1-3cdd-4e98-976b-f7aa99511c2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51697C-BB66-4957-AFF0-B7B756B2D9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66F697-8775-48ED-BE1F-21DD81F86F3A}">
  <ds:schemaRefs>
    <ds:schemaRef ds:uri="http://schemas.microsoft.com/sharepoint/v3/contenttype/forms"/>
  </ds:schemaRefs>
</ds:datastoreItem>
</file>

<file path=customXml/itemProps3.xml><?xml version="1.0" encoding="utf-8"?>
<ds:datastoreItem xmlns:ds="http://schemas.openxmlformats.org/officeDocument/2006/customXml" ds:itemID="{76E85BE8-2765-481E-B215-FCB02831CF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f758ac-9196-4ec0-90cb-261ed6d7bf05"/>
    <ds:schemaRef ds:uri="8cca14b1-3cdd-4e98-976b-f7aa99511c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2432</TotalTime>
  <Words>2056</Words>
  <Application>Microsoft Office PowerPoint</Application>
  <PresentationFormat>Widescreen</PresentationFormat>
  <Paragraphs>409</Paragraphs>
  <Slides>47</Slides>
  <Notes>9</Notes>
  <HiddenSlides>13</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8" baseType="lpstr">
      <vt:lpstr>Arial</vt:lpstr>
      <vt:lpstr>Arial</vt:lpstr>
      <vt:lpstr>Calibri</vt:lpstr>
      <vt:lpstr>Calibri Light</vt:lpstr>
      <vt:lpstr>Century Schoolbook</vt:lpstr>
      <vt:lpstr>Courier New</vt:lpstr>
      <vt:lpstr>Wingdings</vt:lpstr>
      <vt:lpstr>Wingdings 2</vt:lpstr>
      <vt:lpstr>1_Office Theme</vt:lpstr>
      <vt:lpstr>Intro slide</vt:lpstr>
      <vt:lpstr>Image</vt:lpstr>
      <vt:lpstr>PowerPoint Presentation</vt:lpstr>
      <vt:lpstr>A few things before we start</vt:lpstr>
      <vt:lpstr>Schedule</vt:lpstr>
      <vt:lpstr>Today’s plan</vt:lpstr>
      <vt:lpstr>A quick recap: why we need Data Structures</vt:lpstr>
      <vt:lpstr>What is Encapsulation? </vt:lpstr>
      <vt:lpstr>Advantages of using encapsulation</vt:lpstr>
      <vt:lpstr>Dynamic Arrays</vt:lpstr>
      <vt:lpstr>Insertion – Algorithm</vt:lpstr>
      <vt:lpstr>Insertion (1)</vt:lpstr>
      <vt:lpstr>Insertion (2)</vt:lpstr>
      <vt:lpstr>Insertion (3)</vt:lpstr>
      <vt:lpstr>Insertion (4)</vt:lpstr>
      <vt:lpstr>Insertion (5)</vt:lpstr>
      <vt:lpstr>Spot the mistakes</vt:lpstr>
      <vt:lpstr>Solution</vt:lpstr>
      <vt:lpstr>Insertion – Algorithm (2)</vt:lpstr>
      <vt:lpstr>Share your idea on Padlet!</vt:lpstr>
      <vt:lpstr>Deletion – Algorithm</vt:lpstr>
      <vt:lpstr>Deletion (1)</vt:lpstr>
      <vt:lpstr>Deletion (2)</vt:lpstr>
      <vt:lpstr>Deletion (3)</vt:lpstr>
      <vt:lpstr>Deletion (4)</vt:lpstr>
      <vt:lpstr>Deletion (5)</vt:lpstr>
      <vt:lpstr>Deletion (6)</vt:lpstr>
      <vt:lpstr>Deletion – Algorithm (1)</vt:lpstr>
      <vt:lpstr>Deletion – Algorithm (2)</vt:lpstr>
      <vt:lpstr>Dynamic Arrays in Java – Solution</vt:lpstr>
      <vt:lpstr>PowerPoint Presentation</vt:lpstr>
      <vt:lpstr>PowerPoint Presentation</vt:lpstr>
      <vt:lpstr>Expressing algorithms</vt:lpstr>
      <vt:lpstr>Expressing algorithms: Pseudo-code</vt:lpstr>
      <vt:lpstr>Memory Map</vt:lpstr>
      <vt:lpstr>Physical Memory</vt:lpstr>
      <vt:lpstr>But why do arrays start at  0?</vt:lpstr>
      <vt:lpstr>Example 1: Array ADT – a simple example </vt:lpstr>
      <vt:lpstr>Example 2: Array ADT a more complex example</vt:lpstr>
      <vt:lpstr>Possible solution to getFrequecy</vt:lpstr>
      <vt:lpstr>Blackboard Quiz-Week 1</vt:lpstr>
      <vt:lpstr>How would you implement these questions?</vt:lpstr>
      <vt:lpstr>Exercises</vt:lpstr>
      <vt:lpstr>Share your idea on Padlet!</vt:lpstr>
      <vt:lpstr>PowerPoint Presentation</vt:lpstr>
      <vt:lpstr>Big-O notation</vt:lpstr>
      <vt:lpstr>Big O notation and Dynamic Arrays</vt:lpstr>
      <vt:lpstr>Time Complexity: Insertion</vt:lpstr>
      <vt:lpstr>Time Complexity: Removing</vt:lpstr>
    </vt:vector>
  </TitlesOfParts>
  <Company>Teesside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Occhipinti, Annalisa</dc:creator>
  <cp:lastModifiedBy>Occhipinti, Annalisa</cp:lastModifiedBy>
  <cp:revision>20</cp:revision>
  <dcterms:created xsi:type="dcterms:W3CDTF">2020-01-16T09:56:54Z</dcterms:created>
  <dcterms:modified xsi:type="dcterms:W3CDTF">2023-01-25T21:06:32Z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0x0101005796365E366AAB4F8280D86F3228324F</vt:lpwstr>
  </property>
</Properties>
</file>