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5" r:id="rId5"/>
  </p:sldMasterIdLst>
  <p:notesMasterIdLst>
    <p:notesMasterId r:id="rId42"/>
  </p:notesMasterIdLst>
  <p:sldIdLst>
    <p:sldId id="264" r:id="rId6"/>
    <p:sldId id="357" r:id="rId7"/>
    <p:sldId id="294" r:id="rId8"/>
    <p:sldId id="296" r:id="rId9"/>
    <p:sldId id="356" r:id="rId10"/>
    <p:sldId id="297" r:id="rId11"/>
    <p:sldId id="299" r:id="rId12"/>
    <p:sldId id="327" r:id="rId13"/>
    <p:sldId id="300" r:id="rId14"/>
    <p:sldId id="360" r:id="rId15"/>
    <p:sldId id="298" r:id="rId16"/>
    <p:sldId id="303" r:id="rId17"/>
    <p:sldId id="305" r:id="rId18"/>
    <p:sldId id="358" r:id="rId19"/>
    <p:sldId id="304" r:id="rId20"/>
    <p:sldId id="306" r:id="rId21"/>
    <p:sldId id="325" r:id="rId22"/>
    <p:sldId id="310" r:id="rId23"/>
    <p:sldId id="311" r:id="rId24"/>
    <p:sldId id="312" r:id="rId25"/>
    <p:sldId id="313" r:id="rId26"/>
    <p:sldId id="308" r:id="rId27"/>
    <p:sldId id="309" r:id="rId28"/>
    <p:sldId id="315" r:id="rId29"/>
    <p:sldId id="316" r:id="rId30"/>
    <p:sldId id="317" r:id="rId31"/>
    <p:sldId id="318" r:id="rId32"/>
    <p:sldId id="320" r:id="rId33"/>
    <p:sldId id="314" r:id="rId34"/>
    <p:sldId id="326" r:id="rId35"/>
    <p:sldId id="359" r:id="rId36"/>
    <p:sldId id="319" r:id="rId37"/>
    <p:sldId id="321" r:id="rId38"/>
    <p:sldId id="324" r:id="rId39"/>
    <p:sldId id="291" r:id="rId40"/>
    <p:sldId id="32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C6E6C9-5326-4FD5-AEEE-136452CFC385}" v="142" dt="2023-02-07T20:33:21.1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slide" Target="slides/slide3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cchipinti, Annalisa" userId="a66fcd2b-4181-400a-8ca1-7fdb013d8d8c" providerId="ADAL" clId="{A61A9DE2-BA86-4483-8F0B-2AC9B025BB1A}"/>
    <pc:docChg chg="custSel addSld delSld modSld">
      <pc:chgData name="Occhipinti, Annalisa" userId="a66fcd2b-4181-400a-8ca1-7fdb013d8d8c" providerId="ADAL" clId="{A61A9DE2-BA86-4483-8F0B-2AC9B025BB1A}" dt="2022-02-07T15:52:33.725" v="187" actId="20577"/>
      <pc:docMkLst>
        <pc:docMk/>
      </pc:docMkLst>
      <pc:sldChg chg="modSp mod">
        <pc:chgData name="Occhipinti, Annalisa" userId="a66fcd2b-4181-400a-8ca1-7fdb013d8d8c" providerId="ADAL" clId="{A61A9DE2-BA86-4483-8F0B-2AC9B025BB1A}" dt="2022-02-02T15:42:52.938" v="0" actId="20577"/>
        <pc:sldMkLst>
          <pc:docMk/>
          <pc:sldMk cId="1099558913" sldId="264"/>
        </pc:sldMkLst>
        <pc:spChg chg="mod">
          <ac:chgData name="Occhipinti, Annalisa" userId="a66fcd2b-4181-400a-8ca1-7fdb013d8d8c" providerId="ADAL" clId="{A61A9DE2-BA86-4483-8F0B-2AC9B025BB1A}" dt="2022-02-02T15:42:52.938" v="0" actId="20577"/>
          <ac:spMkLst>
            <pc:docMk/>
            <pc:sldMk cId="1099558913" sldId="264"/>
            <ac:spMk id="19" creationId="{BA3ECBAB-A1BE-4585-AA10-A5A7D89A7B47}"/>
          </ac:spMkLst>
        </pc:spChg>
      </pc:sldChg>
      <pc:sldChg chg="mod modShow">
        <pc:chgData name="Occhipinti, Annalisa" userId="a66fcd2b-4181-400a-8ca1-7fdb013d8d8c" providerId="ADAL" clId="{A61A9DE2-BA86-4483-8F0B-2AC9B025BB1A}" dt="2022-02-02T15:43:00.062" v="1" actId="729"/>
        <pc:sldMkLst>
          <pc:docMk/>
          <pc:sldMk cId="3915511759" sldId="281"/>
        </pc:sldMkLst>
      </pc:sldChg>
      <pc:sldChg chg="modSp modAnim">
        <pc:chgData name="Occhipinti, Annalisa" userId="a66fcd2b-4181-400a-8ca1-7fdb013d8d8c" providerId="ADAL" clId="{A61A9DE2-BA86-4483-8F0B-2AC9B025BB1A}" dt="2022-02-02T15:43:17.254" v="2" actId="20577"/>
        <pc:sldMkLst>
          <pc:docMk/>
          <pc:sldMk cId="2944506285" sldId="294"/>
        </pc:sldMkLst>
        <pc:spChg chg="mod">
          <ac:chgData name="Occhipinti, Annalisa" userId="a66fcd2b-4181-400a-8ca1-7fdb013d8d8c" providerId="ADAL" clId="{A61A9DE2-BA86-4483-8F0B-2AC9B025BB1A}" dt="2022-02-02T15:43:17.254" v="2" actId="20577"/>
          <ac:spMkLst>
            <pc:docMk/>
            <pc:sldMk cId="2944506285" sldId="294"/>
            <ac:spMk id="5" creationId="{00000000-0000-0000-0000-000000000000}"/>
          </ac:spMkLst>
        </pc:spChg>
      </pc:sldChg>
      <pc:sldChg chg="modSp modAnim">
        <pc:chgData name="Occhipinti, Annalisa" userId="a66fcd2b-4181-400a-8ca1-7fdb013d8d8c" providerId="ADAL" clId="{A61A9DE2-BA86-4483-8F0B-2AC9B025BB1A}" dt="2022-02-02T15:48:17.093" v="5" actId="20577"/>
        <pc:sldMkLst>
          <pc:docMk/>
          <pc:sldMk cId="2996027691" sldId="305"/>
        </pc:sldMkLst>
        <pc:spChg chg="mod">
          <ac:chgData name="Occhipinti, Annalisa" userId="a66fcd2b-4181-400a-8ca1-7fdb013d8d8c" providerId="ADAL" clId="{A61A9DE2-BA86-4483-8F0B-2AC9B025BB1A}" dt="2022-02-02T15:48:17.093" v="5" actId="20577"/>
          <ac:spMkLst>
            <pc:docMk/>
            <pc:sldMk cId="2996027691" sldId="305"/>
            <ac:spMk id="2" creationId="{00000000-0000-0000-0000-000000000000}"/>
          </ac:spMkLst>
        </pc:spChg>
      </pc:sldChg>
      <pc:sldChg chg="add">
        <pc:chgData name="Occhipinti, Annalisa" userId="a66fcd2b-4181-400a-8ca1-7fdb013d8d8c" providerId="ADAL" clId="{A61A9DE2-BA86-4483-8F0B-2AC9B025BB1A}" dt="2022-02-02T15:56:40.833" v="28"/>
        <pc:sldMkLst>
          <pc:docMk/>
          <pc:sldMk cId="3520135441" sldId="314"/>
        </pc:sldMkLst>
      </pc:sldChg>
      <pc:sldChg chg="del">
        <pc:chgData name="Occhipinti, Annalisa" userId="a66fcd2b-4181-400a-8ca1-7fdb013d8d8c" providerId="ADAL" clId="{A61A9DE2-BA86-4483-8F0B-2AC9B025BB1A}" dt="2022-02-02T15:56:37.598" v="27" actId="2696"/>
        <pc:sldMkLst>
          <pc:docMk/>
          <pc:sldMk cId="4248121545" sldId="314"/>
        </pc:sldMkLst>
      </pc:sldChg>
      <pc:sldChg chg="delSp modSp mod">
        <pc:chgData name="Occhipinti, Annalisa" userId="a66fcd2b-4181-400a-8ca1-7fdb013d8d8c" providerId="ADAL" clId="{A61A9DE2-BA86-4483-8F0B-2AC9B025BB1A}" dt="2022-02-02T16:15:12.137" v="36" actId="478"/>
        <pc:sldMkLst>
          <pc:docMk/>
          <pc:sldMk cId="2369079052" sldId="321"/>
        </pc:sldMkLst>
        <pc:spChg chg="mod">
          <ac:chgData name="Occhipinti, Annalisa" userId="a66fcd2b-4181-400a-8ca1-7fdb013d8d8c" providerId="ADAL" clId="{A61A9DE2-BA86-4483-8F0B-2AC9B025BB1A}" dt="2022-02-02T16:15:10.587" v="35" actId="20577"/>
          <ac:spMkLst>
            <pc:docMk/>
            <pc:sldMk cId="2369079052" sldId="321"/>
            <ac:spMk id="4" creationId="{00000000-0000-0000-0000-000000000000}"/>
          </ac:spMkLst>
        </pc:spChg>
        <pc:picChg chg="del">
          <ac:chgData name="Occhipinti, Annalisa" userId="a66fcd2b-4181-400a-8ca1-7fdb013d8d8c" providerId="ADAL" clId="{A61A9DE2-BA86-4483-8F0B-2AC9B025BB1A}" dt="2022-02-02T16:15:12.137" v="36" actId="478"/>
          <ac:picMkLst>
            <pc:docMk/>
            <pc:sldMk cId="2369079052" sldId="321"/>
            <ac:picMk id="6" creationId="{A6B555CD-6586-49FA-89FA-72354E41F4D1}"/>
          </ac:picMkLst>
        </pc:picChg>
      </pc:sldChg>
      <pc:sldChg chg="del">
        <pc:chgData name="Occhipinti, Annalisa" userId="a66fcd2b-4181-400a-8ca1-7fdb013d8d8c" providerId="ADAL" clId="{A61A9DE2-BA86-4483-8F0B-2AC9B025BB1A}" dt="2022-02-02T15:44:36.898" v="3" actId="47"/>
        <pc:sldMkLst>
          <pc:docMk/>
          <pc:sldMk cId="1797465393" sldId="322"/>
        </pc:sldMkLst>
      </pc:sldChg>
      <pc:sldChg chg="mod modShow">
        <pc:chgData name="Occhipinti, Annalisa" userId="a66fcd2b-4181-400a-8ca1-7fdb013d8d8c" providerId="ADAL" clId="{A61A9DE2-BA86-4483-8F0B-2AC9B025BB1A}" dt="2022-02-02T15:52:57.179" v="6" actId="729"/>
        <pc:sldMkLst>
          <pc:docMk/>
          <pc:sldMk cId="135678861" sldId="323"/>
        </pc:sldMkLst>
      </pc:sldChg>
      <pc:sldChg chg="addSp delSp modSp add mod">
        <pc:chgData name="Occhipinti, Annalisa" userId="a66fcd2b-4181-400a-8ca1-7fdb013d8d8c" providerId="ADAL" clId="{A61A9DE2-BA86-4483-8F0B-2AC9B025BB1A}" dt="2022-02-02T15:54:21.661" v="11" actId="1076"/>
        <pc:sldMkLst>
          <pc:docMk/>
          <pc:sldMk cId="215392820" sldId="355"/>
        </pc:sldMkLst>
        <pc:picChg chg="del">
          <ac:chgData name="Occhipinti, Annalisa" userId="a66fcd2b-4181-400a-8ca1-7fdb013d8d8c" providerId="ADAL" clId="{A61A9DE2-BA86-4483-8F0B-2AC9B025BB1A}" dt="2022-02-02T15:53:08.224" v="8" actId="478"/>
          <ac:picMkLst>
            <pc:docMk/>
            <pc:sldMk cId="215392820" sldId="355"/>
            <ac:picMk id="6" creationId="{649E457A-25FF-468F-A0B7-FE303B1997C1}"/>
          </ac:picMkLst>
        </pc:picChg>
        <pc:picChg chg="add mod">
          <ac:chgData name="Occhipinti, Annalisa" userId="a66fcd2b-4181-400a-8ca1-7fdb013d8d8c" providerId="ADAL" clId="{A61A9DE2-BA86-4483-8F0B-2AC9B025BB1A}" dt="2022-02-02T15:54:21.661" v="11" actId="1076"/>
          <ac:picMkLst>
            <pc:docMk/>
            <pc:sldMk cId="215392820" sldId="355"/>
            <ac:picMk id="8" creationId="{BAFB631C-DC34-42BE-B05E-5807CEEA66E1}"/>
          </ac:picMkLst>
        </pc:picChg>
      </pc:sldChg>
      <pc:sldChg chg="modSp new mod">
        <pc:chgData name="Occhipinti, Annalisa" userId="a66fcd2b-4181-400a-8ca1-7fdb013d8d8c" providerId="ADAL" clId="{A61A9DE2-BA86-4483-8F0B-2AC9B025BB1A}" dt="2022-02-02T15:54:37.480" v="26" actId="20577"/>
        <pc:sldMkLst>
          <pc:docMk/>
          <pc:sldMk cId="3468173134" sldId="356"/>
        </pc:sldMkLst>
        <pc:spChg chg="mod">
          <ac:chgData name="Occhipinti, Annalisa" userId="a66fcd2b-4181-400a-8ca1-7fdb013d8d8c" providerId="ADAL" clId="{A61A9DE2-BA86-4483-8F0B-2AC9B025BB1A}" dt="2022-02-02T15:54:37.480" v="26" actId="20577"/>
          <ac:spMkLst>
            <pc:docMk/>
            <pc:sldMk cId="3468173134" sldId="356"/>
            <ac:spMk id="2" creationId="{16BC0921-6CBB-457A-A704-D19F86C13D02}"/>
          </ac:spMkLst>
        </pc:spChg>
      </pc:sldChg>
      <pc:sldChg chg="modSp new mod">
        <pc:chgData name="Occhipinti, Annalisa" userId="a66fcd2b-4181-400a-8ca1-7fdb013d8d8c" providerId="ADAL" clId="{A61A9DE2-BA86-4483-8F0B-2AC9B025BB1A}" dt="2022-02-07T15:41:06.036" v="101" actId="20577"/>
        <pc:sldMkLst>
          <pc:docMk/>
          <pc:sldMk cId="1107194043" sldId="357"/>
        </pc:sldMkLst>
        <pc:spChg chg="mod">
          <ac:chgData name="Occhipinti, Annalisa" userId="a66fcd2b-4181-400a-8ca1-7fdb013d8d8c" providerId="ADAL" clId="{A61A9DE2-BA86-4483-8F0B-2AC9B025BB1A}" dt="2022-02-07T15:41:06.036" v="101" actId="20577"/>
          <ac:spMkLst>
            <pc:docMk/>
            <pc:sldMk cId="1107194043" sldId="357"/>
            <ac:spMk id="2" creationId="{94CA3F08-EAF5-49B2-B5FA-20A79715FAF1}"/>
          </ac:spMkLst>
        </pc:spChg>
        <pc:spChg chg="mod">
          <ac:chgData name="Occhipinti, Annalisa" userId="a66fcd2b-4181-400a-8ca1-7fdb013d8d8c" providerId="ADAL" clId="{A61A9DE2-BA86-4483-8F0B-2AC9B025BB1A}" dt="2022-02-07T15:37:33.822" v="43" actId="20577"/>
          <ac:spMkLst>
            <pc:docMk/>
            <pc:sldMk cId="1107194043" sldId="357"/>
            <ac:spMk id="4" creationId="{8B1C2A99-37FA-4B30-91DE-D1FE79E98961}"/>
          </ac:spMkLst>
        </pc:spChg>
      </pc:sldChg>
      <pc:sldChg chg="addSp modSp new mod">
        <pc:chgData name="Occhipinti, Annalisa" userId="a66fcd2b-4181-400a-8ca1-7fdb013d8d8c" providerId="ADAL" clId="{A61A9DE2-BA86-4483-8F0B-2AC9B025BB1A}" dt="2022-02-07T15:44:29.502" v="177" actId="122"/>
        <pc:sldMkLst>
          <pc:docMk/>
          <pc:sldMk cId="1175334186" sldId="358"/>
        </pc:sldMkLst>
        <pc:spChg chg="mod">
          <ac:chgData name="Occhipinti, Annalisa" userId="a66fcd2b-4181-400a-8ca1-7fdb013d8d8c" providerId="ADAL" clId="{A61A9DE2-BA86-4483-8F0B-2AC9B025BB1A}" dt="2022-02-07T15:43:37.628" v="157" actId="20577"/>
          <ac:spMkLst>
            <pc:docMk/>
            <pc:sldMk cId="1175334186" sldId="358"/>
            <ac:spMk id="2" creationId="{E058C025-D6F9-495B-BD7A-76963DF93281}"/>
          </ac:spMkLst>
        </pc:spChg>
        <pc:spChg chg="mod">
          <ac:chgData name="Occhipinti, Annalisa" userId="a66fcd2b-4181-400a-8ca1-7fdb013d8d8c" providerId="ADAL" clId="{A61A9DE2-BA86-4483-8F0B-2AC9B025BB1A}" dt="2022-02-07T15:43:11.181" v="115" actId="20577"/>
          <ac:spMkLst>
            <pc:docMk/>
            <pc:sldMk cId="1175334186" sldId="358"/>
            <ac:spMk id="4" creationId="{6BE5CE8E-9D4D-481B-9028-FCE9DD1373BE}"/>
          </ac:spMkLst>
        </pc:spChg>
        <pc:graphicFrameChg chg="add mod modGraphic">
          <ac:chgData name="Occhipinti, Annalisa" userId="a66fcd2b-4181-400a-8ca1-7fdb013d8d8c" providerId="ADAL" clId="{A61A9DE2-BA86-4483-8F0B-2AC9B025BB1A}" dt="2022-02-07T15:44:29.502" v="177" actId="122"/>
          <ac:graphicFrameMkLst>
            <pc:docMk/>
            <pc:sldMk cId="1175334186" sldId="358"/>
            <ac:graphicFrameMk id="6" creationId="{D9C2FB2B-5E8D-42D6-807F-03E0C55AEA5A}"/>
          </ac:graphicFrameMkLst>
        </pc:graphicFrameChg>
      </pc:sldChg>
      <pc:sldChg chg="modSp add mod">
        <pc:chgData name="Occhipinti, Annalisa" userId="a66fcd2b-4181-400a-8ca1-7fdb013d8d8c" providerId="ADAL" clId="{A61A9DE2-BA86-4483-8F0B-2AC9B025BB1A}" dt="2022-02-07T15:52:33.725" v="187" actId="20577"/>
        <pc:sldMkLst>
          <pc:docMk/>
          <pc:sldMk cId="1106786812" sldId="359"/>
        </pc:sldMkLst>
        <pc:spChg chg="mod">
          <ac:chgData name="Occhipinti, Annalisa" userId="a66fcd2b-4181-400a-8ca1-7fdb013d8d8c" providerId="ADAL" clId="{A61A9DE2-BA86-4483-8F0B-2AC9B025BB1A}" dt="2022-02-07T15:52:33.725" v="187" actId="20577"/>
          <ac:spMkLst>
            <pc:docMk/>
            <pc:sldMk cId="1106786812" sldId="359"/>
            <ac:spMk id="2" creationId="{E058C025-D6F9-495B-BD7A-76963DF93281}"/>
          </ac:spMkLst>
        </pc:spChg>
      </pc:sldChg>
    </pc:docChg>
  </pc:docChgLst>
  <pc:docChgLst>
    <pc:chgData name="Occhipinti, Annalisa" userId="a66fcd2b-4181-400a-8ca1-7fdb013d8d8c" providerId="ADAL" clId="{9DC6E6C9-5326-4FD5-AEEE-136452CFC385}"/>
    <pc:docChg chg="undo custSel addSld delSld modSld sldOrd">
      <pc:chgData name="Occhipinti, Annalisa" userId="a66fcd2b-4181-400a-8ca1-7fdb013d8d8c" providerId="ADAL" clId="{9DC6E6C9-5326-4FD5-AEEE-136452CFC385}" dt="2023-02-07T20:33:21.103" v="273" actId="20577"/>
      <pc:docMkLst>
        <pc:docMk/>
      </pc:docMkLst>
      <pc:sldChg chg="del">
        <pc:chgData name="Occhipinti, Annalisa" userId="a66fcd2b-4181-400a-8ca1-7fdb013d8d8c" providerId="ADAL" clId="{9DC6E6C9-5326-4FD5-AEEE-136452CFC385}" dt="2023-02-07T20:08:46.320" v="0" actId="47"/>
        <pc:sldMkLst>
          <pc:docMk/>
          <pc:sldMk cId="3915511759" sldId="281"/>
        </pc:sldMkLst>
      </pc:sldChg>
      <pc:sldChg chg="modSp del ord">
        <pc:chgData name="Occhipinti, Annalisa" userId="a66fcd2b-4181-400a-8ca1-7fdb013d8d8c" providerId="ADAL" clId="{9DC6E6C9-5326-4FD5-AEEE-136452CFC385}" dt="2023-02-07T20:13:52.061" v="63" actId="47"/>
        <pc:sldMkLst>
          <pc:docMk/>
          <pc:sldMk cId="3112183624" sldId="302"/>
        </pc:sldMkLst>
        <pc:spChg chg="mod">
          <ac:chgData name="Occhipinti, Annalisa" userId="a66fcd2b-4181-400a-8ca1-7fdb013d8d8c" providerId="ADAL" clId="{9DC6E6C9-5326-4FD5-AEEE-136452CFC385}" dt="2023-02-07T20:13:46.227" v="62" actId="20577"/>
          <ac:spMkLst>
            <pc:docMk/>
            <pc:sldMk cId="3112183624" sldId="302"/>
            <ac:spMk id="10" creationId="{00000000-0000-0000-0000-000000000000}"/>
          </ac:spMkLst>
        </pc:spChg>
      </pc:sldChg>
      <pc:sldChg chg="addSp delSp modSp mod setBg">
        <pc:chgData name="Occhipinti, Annalisa" userId="a66fcd2b-4181-400a-8ca1-7fdb013d8d8c" providerId="ADAL" clId="{9DC6E6C9-5326-4FD5-AEEE-136452CFC385}" dt="2023-02-07T20:20:08.090" v="123" actId="20577"/>
        <pc:sldMkLst>
          <pc:docMk/>
          <pc:sldMk cId="2430158045" sldId="303"/>
        </pc:sldMkLst>
        <pc:spChg chg="mod ord">
          <ac:chgData name="Occhipinti, Annalisa" userId="a66fcd2b-4181-400a-8ca1-7fdb013d8d8c" providerId="ADAL" clId="{9DC6E6C9-5326-4FD5-AEEE-136452CFC385}" dt="2023-02-07T20:19:37.559" v="119" actId="1076"/>
          <ac:spMkLst>
            <pc:docMk/>
            <pc:sldMk cId="2430158045" sldId="303"/>
            <ac:spMk id="2" creationId="{00000000-0000-0000-0000-000000000000}"/>
          </ac:spMkLst>
        </pc:spChg>
        <pc:spChg chg="mod">
          <ac:chgData name="Occhipinti, Annalisa" userId="a66fcd2b-4181-400a-8ca1-7fdb013d8d8c" providerId="ADAL" clId="{9DC6E6C9-5326-4FD5-AEEE-136452CFC385}" dt="2023-02-07T20:14:47.791" v="91" actId="1076"/>
          <ac:spMkLst>
            <pc:docMk/>
            <pc:sldMk cId="2430158045" sldId="303"/>
            <ac:spMk id="3" creationId="{00000000-0000-0000-0000-000000000000}"/>
          </ac:spMkLst>
        </pc:spChg>
        <pc:spChg chg="mod">
          <ac:chgData name="Occhipinti, Annalisa" userId="a66fcd2b-4181-400a-8ca1-7fdb013d8d8c" providerId="ADAL" clId="{9DC6E6C9-5326-4FD5-AEEE-136452CFC385}" dt="2023-02-07T20:14:07.946" v="72" actId="20577"/>
          <ac:spMkLst>
            <pc:docMk/>
            <pc:sldMk cId="2430158045" sldId="303"/>
            <ac:spMk id="4" creationId="{00000000-0000-0000-0000-000000000000}"/>
          </ac:spMkLst>
        </pc:spChg>
        <pc:spChg chg="del mod">
          <ac:chgData name="Occhipinti, Annalisa" userId="a66fcd2b-4181-400a-8ca1-7fdb013d8d8c" providerId="ADAL" clId="{9DC6E6C9-5326-4FD5-AEEE-136452CFC385}" dt="2023-02-07T20:19:30.495" v="116" actId="478"/>
          <ac:spMkLst>
            <pc:docMk/>
            <pc:sldMk cId="2430158045" sldId="303"/>
            <ac:spMk id="6" creationId="{407BB607-D8DD-44EE-A903-78DB6CBEB26D}"/>
          </ac:spMkLst>
        </pc:spChg>
        <pc:spChg chg="mod">
          <ac:chgData name="Occhipinti, Annalisa" userId="a66fcd2b-4181-400a-8ca1-7fdb013d8d8c" providerId="ADAL" clId="{9DC6E6C9-5326-4FD5-AEEE-136452CFC385}" dt="2023-02-07T20:17:29.495" v="112" actId="14100"/>
          <ac:spMkLst>
            <pc:docMk/>
            <pc:sldMk cId="2430158045" sldId="303"/>
            <ac:spMk id="10" creationId="{08C1ECB5-DD65-438E-A1B1-526E3D11FBBB}"/>
          </ac:spMkLst>
        </pc:spChg>
        <pc:spChg chg="mod">
          <ac:chgData name="Occhipinti, Annalisa" userId="a66fcd2b-4181-400a-8ca1-7fdb013d8d8c" providerId="ADAL" clId="{9DC6E6C9-5326-4FD5-AEEE-136452CFC385}" dt="2023-02-07T20:17:29.495" v="112" actId="14100"/>
          <ac:spMkLst>
            <pc:docMk/>
            <pc:sldMk cId="2430158045" sldId="303"/>
            <ac:spMk id="11" creationId="{F919837C-091A-49D5-AB7E-1891BE1CCD7E}"/>
          </ac:spMkLst>
        </pc:spChg>
        <pc:spChg chg="mod">
          <ac:chgData name="Occhipinti, Annalisa" userId="a66fcd2b-4181-400a-8ca1-7fdb013d8d8c" providerId="ADAL" clId="{9DC6E6C9-5326-4FD5-AEEE-136452CFC385}" dt="2023-02-07T20:17:29.495" v="112" actId="14100"/>
          <ac:spMkLst>
            <pc:docMk/>
            <pc:sldMk cId="2430158045" sldId="303"/>
            <ac:spMk id="12" creationId="{6DC06B83-7E94-4C03-AA72-86C39B8A7868}"/>
          </ac:spMkLst>
        </pc:spChg>
        <pc:spChg chg="mod">
          <ac:chgData name="Occhipinti, Annalisa" userId="a66fcd2b-4181-400a-8ca1-7fdb013d8d8c" providerId="ADAL" clId="{9DC6E6C9-5326-4FD5-AEEE-136452CFC385}" dt="2023-02-07T20:17:29.495" v="112" actId="14100"/>
          <ac:spMkLst>
            <pc:docMk/>
            <pc:sldMk cId="2430158045" sldId="303"/>
            <ac:spMk id="13" creationId="{5C19CE86-CC6A-4A6D-A962-57B883103F79}"/>
          </ac:spMkLst>
        </pc:spChg>
        <pc:spChg chg="mod">
          <ac:chgData name="Occhipinti, Annalisa" userId="a66fcd2b-4181-400a-8ca1-7fdb013d8d8c" providerId="ADAL" clId="{9DC6E6C9-5326-4FD5-AEEE-136452CFC385}" dt="2023-02-07T20:20:08.090" v="123" actId="20577"/>
          <ac:spMkLst>
            <pc:docMk/>
            <pc:sldMk cId="2430158045" sldId="303"/>
            <ac:spMk id="14" creationId="{5E0CE6E8-E7A4-44EF-A85C-6B9F0B3EAAC8}"/>
          </ac:spMkLst>
        </pc:spChg>
        <pc:spChg chg="mod">
          <ac:chgData name="Occhipinti, Annalisa" userId="a66fcd2b-4181-400a-8ca1-7fdb013d8d8c" providerId="ADAL" clId="{9DC6E6C9-5326-4FD5-AEEE-136452CFC385}" dt="2023-02-07T20:17:29.495" v="112" actId="14100"/>
          <ac:spMkLst>
            <pc:docMk/>
            <pc:sldMk cId="2430158045" sldId="303"/>
            <ac:spMk id="15" creationId="{F24B14A8-1E53-4A96-B86E-4EE7A3447CF1}"/>
          </ac:spMkLst>
        </pc:spChg>
        <pc:spChg chg="mod">
          <ac:chgData name="Occhipinti, Annalisa" userId="a66fcd2b-4181-400a-8ca1-7fdb013d8d8c" providerId="ADAL" clId="{9DC6E6C9-5326-4FD5-AEEE-136452CFC385}" dt="2023-02-07T20:17:29.495" v="112" actId="14100"/>
          <ac:spMkLst>
            <pc:docMk/>
            <pc:sldMk cId="2430158045" sldId="303"/>
            <ac:spMk id="16" creationId="{C561BA0D-81BF-4CD9-8E0C-C3445C2D6F8C}"/>
          </ac:spMkLst>
        </pc:spChg>
        <pc:spChg chg="mod">
          <ac:chgData name="Occhipinti, Annalisa" userId="a66fcd2b-4181-400a-8ca1-7fdb013d8d8c" providerId="ADAL" clId="{9DC6E6C9-5326-4FD5-AEEE-136452CFC385}" dt="2023-02-07T20:17:29.495" v="112" actId="14100"/>
          <ac:spMkLst>
            <pc:docMk/>
            <pc:sldMk cId="2430158045" sldId="303"/>
            <ac:spMk id="17" creationId="{752A7873-A316-41CC-9354-81E861581AB1}"/>
          </ac:spMkLst>
        </pc:spChg>
        <pc:spChg chg="mod">
          <ac:chgData name="Occhipinti, Annalisa" userId="a66fcd2b-4181-400a-8ca1-7fdb013d8d8c" providerId="ADAL" clId="{9DC6E6C9-5326-4FD5-AEEE-136452CFC385}" dt="2023-02-07T20:17:29.495" v="112" actId="14100"/>
          <ac:spMkLst>
            <pc:docMk/>
            <pc:sldMk cId="2430158045" sldId="303"/>
            <ac:spMk id="18" creationId="{0BB29EA9-B665-4483-A223-5E633972C8B0}"/>
          </ac:spMkLst>
        </pc:spChg>
        <pc:spChg chg="del mod">
          <ac:chgData name="Occhipinti, Annalisa" userId="a66fcd2b-4181-400a-8ca1-7fdb013d8d8c" providerId="ADAL" clId="{9DC6E6C9-5326-4FD5-AEEE-136452CFC385}" dt="2023-02-07T20:19:27.891" v="115" actId="478"/>
          <ac:spMkLst>
            <pc:docMk/>
            <pc:sldMk cId="2430158045" sldId="303"/>
            <ac:spMk id="21" creationId="{3E9BC19C-B182-475A-AD98-8C5195845680}"/>
          </ac:spMkLst>
        </pc:spChg>
        <pc:grpChg chg="mod">
          <ac:chgData name="Occhipinti, Annalisa" userId="a66fcd2b-4181-400a-8ca1-7fdb013d8d8c" providerId="ADAL" clId="{9DC6E6C9-5326-4FD5-AEEE-136452CFC385}" dt="2023-02-07T20:17:29.495" v="112" actId="14100"/>
          <ac:grpSpMkLst>
            <pc:docMk/>
            <pc:sldMk cId="2430158045" sldId="303"/>
            <ac:grpSpMk id="8" creationId="{A1925A69-DCEB-4849-8887-A9494A2EA26C}"/>
          </ac:grpSpMkLst>
        </pc:grpChg>
        <pc:grpChg chg="mod">
          <ac:chgData name="Occhipinti, Annalisa" userId="a66fcd2b-4181-400a-8ca1-7fdb013d8d8c" providerId="ADAL" clId="{9DC6E6C9-5326-4FD5-AEEE-136452CFC385}" dt="2023-02-07T20:17:29.495" v="112" actId="14100"/>
          <ac:grpSpMkLst>
            <pc:docMk/>
            <pc:sldMk cId="2430158045" sldId="303"/>
            <ac:grpSpMk id="9" creationId="{1442DDB9-CBE3-40AE-B8BC-9924F9BAB623}"/>
          </ac:grpSpMkLst>
        </pc:grpChg>
        <pc:picChg chg="del mod">
          <ac:chgData name="Occhipinti, Annalisa" userId="a66fcd2b-4181-400a-8ca1-7fdb013d8d8c" providerId="ADAL" clId="{9DC6E6C9-5326-4FD5-AEEE-136452CFC385}" dt="2023-02-07T20:19:24.890" v="113" actId="478"/>
          <ac:picMkLst>
            <pc:docMk/>
            <pc:sldMk cId="2430158045" sldId="303"/>
            <ac:picMk id="7" creationId="{00000000-0000-0000-0000-000000000000}"/>
          </ac:picMkLst>
        </pc:picChg>
        <pc:picChg chg="del mod">
          <ac:chgData name="Occhipinti, Annalisa" userId="a66fcd2b-4181-400a-8ca1-7fdb013d8d8c" providerId="ADAL" clId="{9DC6E6C9-5326-4FD5-AEEE-136452CFC385}" dt="2023-02-07T20:19:27.177" v="114" actId="478"/>
          <ac:picMkLst>
            <pc:docMk/>
            <pc:sldMk cId="2430158045" sldId="303"/>
            <ac:picMk id="20" creationId="{1531290A-E2EC-4ADA-9508-544CA4680476}"/>
          </ac:picMkLst>
        </pc:picChg>
        <pc:picChg chg="add mod">
          <ac:chgData name="Occhipinti, Annalisa" userId="a66fcd2b-4181-400a-8ca1-7fdb013d8d8c" providerId="ADAL" clId="{9DC6E6C9-5326-4FD5-AEEE-136452CFC385}" dt="2023-02-07T20:19:33.855" v="118" actId="1076"/>
          <ac:picMkLst>
            <pc:docMk/>
            <pc:sldMk cId="2430158045" sldId="303"/>
            <ac:picMk id="22" creationId="{5A23885A-5A6D-5012-7024-C2A9866CB5EF}"/>
          </ac:picMkLst>
        </pc:picChg>
      </pc:sldChg>
      <pc:sldChg chg="modSp mod">
        <pc:chgData name="Occhipinti, Annalisa" userId="a66fcd2b-4181-400a-8ca1-7fdb013d8d8c" providerId="ADAL" clId="{9DC6E6C9-5326-4FD5-AEEE-136452CFC385}" dt="2023-02-07T20:13:18.551" v="58" actId="1076"/>
        <pc:sldMkLst>
          <pc:docMk/>
          <pc:sldMk cId="2996027691" sldId="305"/>
        </pc:sldMkLst>
        <pc:spChg chg="mod">
          <ac:chgData name="Occhipinti, Annalisa" userId="a66fcd2b-4181-400a-8ca1-7fdb013d8d8c" providerId="ADAL" clId="{9DC6E6C9-5326-4FD5-AEEE-136452CFC385}" dt="2023-02-07T20:13:15.828" v="57" actId="20577"/>
          <ac:spMkLst>
            <pc:docMk/>
            <pc:sldMk cId="2996027691" sldId="305"/>
            <ac:spMk id="2" creationId="{00000000-0000-0000-0000-000000000000}"/>
          </ac:spMkLst>
        </pc:spChg>
        <pc:spChg chg="mod">
          <ac:chgData name="Occhipinti, Annalisa" userId="a66fcd2b-4181-400a-8ca1-7fdb013d8d8c" providerId="ADAL" clId="{9DC6E6C9-5326-4FD5-AEEE-136452CFC385}" dt="2023-02-07T20:13:18.551" v="58" actId="1076"/>
          <ac:spMkLst>
            <pc:docMk/>
            <pc:sldMk cId="2996027691" sldId="305"/>
            <ac:spMk id="6" creationId="{00000000-0000-0000-0000-000000000000}"/>
          </ac:spMkLst>
        </pc:spChg>
      </pc:sldChg>
      <pc:sldChg chg="modSp mod">
        <pc:chgData name="Occhipinti, Annalisa" userId="a66fcd2b-4181-400a-8ca1-7fdb013d8d8c" providerId="ADAL" clId="{9DC6E6C9-5326-4FD5-AEEE-136452CFC385}" dt="2023-02-07T20:25:40.486" v="240" actId="1076"/>
        <pc:sldMkLst>
          <pc:docMk/>
          <pc:sldMk cId="3239149087" sldId="319"/>
        </pc:sldMkLst>
        <pc:spChg chg="mod">
          <ac:chgData name="Occhipinti, Annalisa" userId="a66fcd2b-4181-400a-8ca1-7fdb013d8d8c" providerId="ADAL" clId="{9DC6E6C9-5326-4FD5-AEEE-136452CFC385}" dt="2023-02-07T20:25:40.486" v="240" actId="1076"/>
          <ac:spMkLst>
            <pc:docMk/>
            <pc:sldMk cId="3239149087" sldId="319"/>
            <ac:spMk id="581635" creationId="{00000000-0000-0000-0000-000000000000}"/>
          </ac:spMkLst>
        </pc:spChg>
      </pc:sldChg>
      <pc:sldChg chg="modSp">
        <pc:chgData name="Occhipinti, Annalisa" userId="a66fcd2b-4181-400a-8ca1-7fdb013d8d8c" providerId="ADAL" clId="{9DC6E6C9-5326-4FD5-AEEE-136452CFC385}" dt="2023-02-07T20:33:21.103" v="273" actId="20577"/>
        <pc:sldMkLst>
          <pc:docMk/>
          <pc:sldMk cId="3820551558" sldId="320"/>
        </pc:sldMkLst>
        <pc:spChg chg="mod">
          <ac:chgData name="Occhipinti, Annalisa" userId="a66fcd2b-4181-400a-8ca1-7fdb013d8d8c" providerId="ADAL" clId="{9DC6E6C9-5326-4FD5-AEEE-136452CFC385}" dt="2023-02-07T20:33:21.103" v="273" actId="20577"/>
          <ac:spMkLst>
            <pc:docMk/>
            <pc:sldMk cId="3820551558" sldId="320"/>
            <ac:spMk id="4" creationId="{00000000-0000-0000-0000-000000000000}"/>
          </ac:spMkLst>
        </pc:spChg>
        <pc:spChg chg="mod">
          <ac:chgData name="Occhipinti, Annalisa" userId="a66fcd2b-4181-400a-8ca1-7fdb013d8d8c" providerId="ADAL" clId="{9DC6E6C9-5326-4FD5-AEEE-136452CFC385}" dt="2023-02-07T20:27:26.438" v="242" actId="5793"/>
          <ac:spMkLst>
            <pc:docMk/>
            <pc:sldMk cId="3820551558" sldId="320"/>
            <ac:spMk id="10" creationId="{00000000-0000-0000-0000-000000000000}"/>
          </ac:spMkLst>
        </pc:spChg>
      </pc:sldChg>
      <pc:sldChg chg="modSp mod">
        <pc:chgData name="Occhipinti, Annalisa" userId="a66fcd2b-4181-400a-8ca1-7fdb013d8d8c" providerId="ADAL" clId="{9DC6E6C9-5326-4FD5-AEEE-136452CFC385}" dt="2023-02-07T20:30:06.422" v="267" actId="20577"/>
        <pc:sldMkLst>
          <pc:docMk/>
          <pc:sldMk cId="2369079052" sldId="321"/>
        </pc:sldMkLst>
        <pc:spChg chg="mod">
          <ac:chgData name="Occhipinti, Annalisa" userId="a66fcd2b-4181-400a-8ca1-7fdb013d8d8c" providerId="ADAL" clId="{9DC6E6C9-5326-4FD5-AEEE-136452CFC385}" dt="2023-02-07T20:30:06.422" v="267" actId="20577"/>
          <ac:spMkLst>
            <pc:docMk/>
            <pc:sldMk cId="2369079052" sldId="321"/>
            <ac:spMk id="4" creationId="{00000000-0000-0000-0000-000000000000}"/>
          </ac:spMkLst>
        </pc:spChg>
      </pc:sldChg>
      <pc:sldChg chg="del">
        <pc:chgData name="Occhipinti, Annalisa" userId="a66fcd2b-4181-400a-8ca1-7fdb013d8d8c" providerId="ADAL" clId="{9DC6E6C9-5326-4FD5-AEEE-136452CFC385}" dt="2023-02-07T20:24:50.824" v="125" actId="47"/>
        <pc:sldMkLst>
          <pc:docMk/>
          <pc:sldMk cId="215392820" sldId="355"/>
        </pc:sldMkLst>
      </pc:sldChg>
      <pc:sldChg chg="addSp modSp mod">
        <pc:chgData name="Occhipinti, Annalisa" userId="a66fcd2b-4181-400a-8ca1-7fdb013d8d8c" providerId="ADAL" clId="{9DC6E6C9-5326-4FD5-AEEE-136452CFC385}" dt="2023-02-07T20:08:55.504" v="5" actId="1076"/>
        <pc:sldMkLst>
          <pc:docMk/>
          <pc:sldMk cId="1107194043" sldId="357"/>
        </pc:sldMkLst>
        <pc:spChg chg="mod">
          <ac:chgData name="Occhipinti, Annalisa" userId="a66fcd2b-4181-400a-8ca1-7fdb013d8d8c" providerId="ADAL" clId="{9DC6E6C9-5326-4FD5-AEEE-136452CFC385}" dt="2023-02-07T20:08:49.004" v="1" actId="20577"/>
          <ac:spMkLst>
            <pc:docMk/>
            <pc:sldMk cId="1107194043" sldId="357"/>
            <ac:spMk id="2" creationId="{94CA3F08-EAF5-49B2-B5FA-20A79715FAF1}"/>
          </ac:spMkLst>
        </pc:spChg>
        <pc:picChg chg="add mod">
          <ac:chgData name="Occhipinti, Annalisa" userId="a66fcd2b-4181-400a-8ca1-7fdb013d8d8c" providerId="ADAL" clId="{9DC6E6C9-5326-4FD5-AEEE-136452CFC385}" dt="2023-02-07T20:08:55.504" v="5" actId="1076"/>
          <ac:picMkLst>
            <pc:docMk/>
            <pc:sldMk cId="1107194043" sldId="357"/>
            <ac:picMk id="7" creationId="{C9310C38-2A90-CBFB-9D54-2F538B54478D}"/>
          </ac:picMkLst>
        </pc:picChg>
      </pc:sldChg>
      <pc:sldChg chg="ord">
        <pc:chgData name="Occhipinti, Annalisa" userId="a66fcd2b-4181-400a-8ca1-7fdb013d8d8c" providerId="ADAL" clId="{9DC6E6C9-5326-4FD5-AEEE-136452CFC385}" dt="2023-02-07T20:28:35.399" v="256"/>
        <pc:sldMkLst>
          <pc:docMk/>
          <pc:sldMk cId="1106786812" sldId="359"/>
        </pc:sldMkLst>
      </pc:sldChg>
      <pc:sldChg chg="addSp modSp new mod">
        <pc:chgData name="Occhipinti, Annalisa" userId="a66fcd2b-4181-400a-8ca1-7fdb013d8d8c" providerId="ADAL" clId="{9DC6E6C9-5326-4FD5-AEEE-136452CFC385}" dt="2023-02-07T20:21:57.439" v="124" actId="1076"/>
        <pc:sldMkLst>
          <pc:docMk/>
          <pc:sldMk cId="724785265" sldId="360"/>
        </pc:sldMkLst>
        <pc:spChg chg="mod">
          <ac:chgData name="Occhipinti, Annalisa" userId="a66fcd2b-4181-400a-8ca1-7fdb013d8d8c" providerId="ADAL" clId="{9DC6E6C9-5326-4FD5-AEEE-136452CFC385}" dt="2023-02-07T20:12:01.648" v="43" actId="5793"/>
          <ac:spMkLst>
            <pc:docMk/>
            <pc:sldMk cId="724785265" sldId="360"/>
            <ac:spMk id="4" creationId="{AC480634-0EB8-D65B-2FA0-A6055D586F76}"/>
          </ac:spMkLst>
        </pc:spChg>
        <pc:picChg chg="add mod">
          <ac:chgData name="Occhipinti, Annalisa" userId="a66fcd2b-4181-400a-8ca1-7fdb013d8d8c" providerId="ADAL" clId="{9DC6E6C9-5326-4FD5-AEEE-136452CFC385}" dt="2023-02-07T20:21:57.439" v="124" actId="1076"/>
          <ac:picMkLst>
            <pc:docMk/>
            <pc:sldMk cId="724785265" sldId="360"/>
            <ac:picMk id="7" creationId="{090EE0DD-939B-8062-0C75-0977A72EC057}"/>
          </ac:picMkLst>
        </pc:picChg>
      </pc:sldChg>
    </pc:docChg>
  </pc:docChgLst>
  <pc:docChgLst>
    <pc:chgData name="Occhipinti, Annalisa" userId="a66fcd2b-4181-400a-8ca1-7fdb013d8d8c" providerId="ADAL" clId="{5773478A-0B2C-482E-A3D0-9801781D00E5}"/>
    <pc:docChg chg="undo custSel addSld delSld modSld sldOrd">
      <pc:chgData name="Occhipinti, Annalisa" userId="a66fcd2b-4181-400a-8ca1-7fdb013d8d8c" providerId="ADAL" clId="{5773478A-0B2C-482E-A3D0-9801781D00E5}" dt="2021-02-14T11:48:29.017" v="591" actId="1036"/>
      <pc:docMkLst>
        <pc:docMk/>
      </pc:docMkLst>
      <pc:sldChg chg="modSp mod">
        <pc:chgData name="Occhipinti, Annalisa" userId="a66fcd2b-4181-400a-8ca1-7fdb013d8d8c" providerId="ADAL" clId="{5773478A-0B2C-482E-A3D0-9801781D00E5}" dt="2021-02-03T15:54:40.624" v="20" actId="20577"/>
        <pc:sldMkLst>
          <pc:docMk/>
          <pc:sldMk cId="1099558913" sldId="264"/>
        </pc:sldMkLst>
        <pc:spChg chg="mod">
          <ac:chgData name="Occhipinti, Annalisa" userId="a66fcd2b-4181-400a-8ca1-7fdb013d8d8c" providerId="ADAL" clId="{5773478A-0B2C-482E-A3D0-9801781D00E5}" dt="2021-02-03T15:54:40.624" v="20" actId="20577"/>
          <ac:spMkLst>
            <pc:docMk/>
            <pc:sldMk cId="1099558913" sldId="264"/>
            <ac:spMk id="19" creationId="{BA3ECBAB-A1BE-4585-AA10-A5A7D89A7B47}"/>
          </ac:spMkLst>
        </pc:spChg>
      </pc:sldChg>
      <pc:sldChg chg="add">
        <pc:chgData name="Occhipinti, Annalisa" userId="a66fcd2b-4181-400a-8ca1-7fdb013d8d8c" providerId="ADAL" clId="{5773478A-0B2C-482E-A3D0-9801781D00E5}" dt="2021-02-03T15:54:52.305" v="21"/>
        <pc:sldMkLst>
          <pc:docMk/>
          <pc:sldMk cId="3915511759" sldId="281"/>
        </pc:sldMkLst>
      </pc:sldChg>
      <pc:sldChg chg="modSp">
        <pc:chgData name="Occhipinti, Annalisa" userId="a66fcd2b-4181-400a-8ca1-7fdb013d8d8c" providerId="ADAL" clId="{5773478A-0B2C-482E-A3D0-9801781D00E5}" dt="2021-02-03T15:55:17.151" v="24" actId="113"/>
        <pc:sldMkLst>
          <pc:docMk/>
          <pc:sldMk cId="2944506285" sldId="294"/>
        </pc:sldMkLst>
        <pc:spChg chg="mod">
          <ac:chgData name="Occhipinti, Annalisa" userId="a66fcd2b-4181-400a-8ca1-7fdb013d8d8c" providerId="ADAL" clId="{5773478A-0B2C-482E-A3D0-9801781D00E5}" dt="2021-02-03T15:55:17.151" v="24" actId="113"/>
          <ac:spMkLst>
            <pc:docMk/>
            <pc:sldMk cId="2944506285" sldId="294"/>
            <ac:spMk id="5" creationId="{00000000-0000-0000-0000-000000000000}"/>
          </ac:spMkLst>
        </pc:spChg>
      </pc:sldChg>
      <pc:sldChg chg="del">
        <pc:chgData name="Occhipinti, Annalisa" userId="a66fcd2b-4181-400a-8ca1-7fdb013d8d8c" providerId="ADAL" clId="{5773478A-0B2C-482E-A3D0-9801781D00E5}" dt="2021-02-03T15:54:53.987" v="22" actId="47"/>
        <pc:sldMkLst>
          <pc:docMk/>
          <pc:sldMk cId="2425312502" sldId="295"/>
        </pc:sldMkLst>
      </pc:sldChg>
      <pc:sldChg chg="modTransition">
        <pc:chgData name="Occhipinti, Annalisa" userId="a66fcd2b-4181-400a-8ca1-7fdb013d8d8c" providerId="ADAL" clId="{5773478A-0B2C-482E-A3D0-9801781D00E5}" dt="2021-02-03T15:55:14.175" v="23"/>
        <pc:sldMkLst>
          <pc:docMk/>
          <pc:sldMk cId="1334741436" sldId="296"/>
        </pc:sldMkLst>
      </pc:sldChg>
      <pc:sldChg chg="addSp delSp modSp mod modAnim">
        <pc:chgData name="Occhipinti, Annalisa" userId="a66fcd2b-4181-400a-8ca1-7fdb013d8d8c" providerId="ADAL" clId="{5773478A-0B2C-482E-A3D0-9801781D00E5}" dt="2021-02-07T11:18:53.547" v="455" actId="20577"/>
        <pc:sldMkLst>
          <pc:docMk/>
          <pc:sldMk cId="1920111046" sldId="299"/>
        </pc:sldMkLst>
        <pc:spChg chg="del mod">
          <ac:chgData name="Occhipinti, Annalisa" userId="a66fcd2b-4181-400a-8ca1-7fdb013d8d8c" providerId="ADAL" clId="{5773478A-0B2C-482E-A3D0-9801781D00E5}" dt="2021-02-07T11:13:40.454" v="409" actId="478"/>
          <ac:spMkLst>
            <pc:docMk/>
            <pc:sldMk cId="1920111046" sldId="299"/>
            <ac:spMk id="2" creationId="{00000000-0000-0000-0000-000000000000}"/>
          </ac:spMkLst>
        </pc:spChg>
        <pc:spChg chg="mod">
          <ac:chgData name="Occhipinti, Annalisa" userId="a66fcd2b-4181-400a-8ca1-7fdb013d8d8c" providerId="ADAL" clId="{5773478A-0B2C-482E-A3D0-9801781D00E5}" dt="2021-02-07T11:16:51.826" v="440" actId="1076"/>
          <ac:spMkLst>
            <pc:docMk/>
            <pc:sldMk cId="1920111046" sldId="299"/>
            <ac:spMk id="3" creationId="{00000000-0000-0000-0000-000000000000}"/>
          </ac:spMkLst>
        </pc:spChg>
        <pc:spChg chg="mod topLvl">
          <ac:chgData name="Occhipinti, Annalisa" userId="a66fcd2b-4181-400a-8ca1-7fdb013d8d8c" providerId="ADAL" clId="{5773478A-0B2C-482E-A3D0-9801781D00E5}" dt="2021-02-07T11:17:02.380" v="443" actId="1076"/>
          <ac:spMkLst>
            <pc:docMk/>
            <pc:sldMk cId="1920111046" sldId="299"/>
            <ac:spMk id="7" creationId="{00000000-0000-0000-0000-000000000000}"/>
          </ac:spMkLst>
        </pc:spChg>
        <pc:spChg chg="mod topLvl">
          <ac:chgData name="Occhipinti, Annalisa" userId="a66fcd2b-4181-400a-8ca1-7fdb013d8d8c" providerId="ADAL" clId="{5773478A-0B2C-482E-A3D0-9801781D00E5}" dt="2021-02-07T11:17:02.380" v="443" actId="1076"/>
          <ac:spMkLst>
            <pc:docMk/>
            <pc:sldMk cId="1920111046" sldId="299"/>
            <ac:spMk id="8" creationId="{00000000-0000-0000-0000-000000000000}"/>
          </ac:spMkLst>
        </pc:spChg>
        <pc:spChg chg="mod topLvl">
          <ac:chgData name="Occhipinti, Annalisa" userId="a66fcd2b-4181-400a-8ca1-7fdb013d8d8c" providerId="ADAL" clId="{5773478A-0B2C-482E-A3D0-9801781D00E5}" dt="2021-02-07T11:17:02.380" v="443" actId="1076"/>
          <ac:spMkLst>
            <pc:docMk/>
            <pc:sldMk cId="1920111046" sldId="299"/>
            <ac:spMk id="9" creationId="{00000000-0000-0000-0000-000000000000}"/>
          </ac:spMkLst>
        </pc:spChg>
        <pc:spChg chg="mod topLvl">
          <ac:chgData name="Occhipinti, Annalisa" userId="a66fcd2b-4181-400a-8ca1-7fdb013d8d8c" providerId="ADAL" clId="{5773478A-0B2C-482E-A3D0-9801781D00E5}" dt="2021-02-07T11:17:02.380" v="443" actId="1076"/>
          <ac:spMkLst>
            <pc:docMk/>
            <pc:sldMk cId="1920111046" sldId="299"/>
            <ac:spMk id="10" creationId="{00000000-0000-0000-0000-000000000000}"/>
          </ac:spMkLst>
        </pc:spChg>
        <pc:spChg chg="mod topLvl">
          <ac:chgData name="Occhipinti, Annalisa" userId="a66fcd2b-4181-400a-8ca1-7fdb013d8d8c" providerId="ADAL" clId="{5773478A-0B2C-482E-A3D0-9801781D00E5}" dt="2021-02-07T11:17:02.380" v="443" actId="1076"/>
          <ac:spMkLst>
            <pc:docMk/>
            <pc:sldMk cId="1920111046" sldId="299"/>
            <ac:spMk id="11" creationId="{00000000-0000-0000-0000-000000000000}"/>
          </ac:spMkLst>
        </pc:spChg>
        <pc:spChg chg="mod">
          <ac:chgData name="Occhipinti, Annalisa" userId="a66fcd2b-4181-400a-8ca1-7fdb013d8d8c" providerId="ADAL" clId="{5773478A-0B2C-482E-A3D0-9801781D00E5}" dt="2021-02-07T11:17:02.380" v="443" actId="1076"/>
          <ac:spMkLst>
            <pc:docMk/>
            <pc:sldMk cId="1920111046" sldId="299"/>
            <ac:spMk id="12" creationId="{00000000-0000-0000-0000-000000000000}"/>
          </ac:spMkLst>
        </pc:spChg>
        <pc:spChg chg="mod">
          <ac:chgData name="Occhipinti, Annalisa" userId="a66fcd2b-4181-400a-8ca1-7fdb013d8d8c" providerId="ADAL" clId="{5773478A-0B2C-482E-A3D0-9801781D00E5}" dt="2021-02-07T11:17:02.380" v="443" actId="1076"/>
          <ac:spMkLst>
            <pc:docMk/>
            <pc:sldMk cId="1920111046" sldId="299"/>
            <ac:spMk id="13" creationId="{00000000-0000-0000-0000-000000000000}"/>
          </ac:spMkLst>
        </pc:spChg>
        <pc:spChg chg="mod">
          <ac:chgData name="Occhipinti, Annalisa" userId="a66fcd2b-4181-400a-8ca1-7fdb013d8d8c" providerId="ADAL" clId="{5773478A-0B2C-482E-A3D0-9801781D00E5}" dt="2021-02-07T11:17:02.380" v="443" actId="1076"/>
          <ac:spMkLst>
            <pc:docMk/>
            <pc:sldMk cId="1920111046" sldId="299"/>
            <ac:spMk id="14" creationId="{00000000-0000-0000-0000-000000000000}"/>
          </ac:spMkLst>
        </pc:spChg>
        <pc:spChg chg="mod">
          <ac:chgData name="Occhipinti, Annalisa" userId="a66fcd2b-4181-400a-8ca1-7fdb013d8d8c" providerId="ADAL" clId="{5773478A-0B2C-482E-A3D0-9801781D00E5}" dt="2021-02-07T11:17:02.380" v="443" actId="1076"/>
          <ac:spMkLst>
            <pc:docMk/>
            <pc:sldMk cId="1920111046" sldId="299"/>
            <ac:spMk id="15" creationId="{00000000-0000-0000-0000-000000000000}"/>
          </ac:spMkLst>
        </pc:spChg>
        <pc:spChg chg="mod">
          <ac:chgData name="Occhipinti, Annalisa" userId="a66fcd2b-4181-400a-8ca1-7fdb013d8d8c" providerId="ADAL" clId="{5773478A-0B2C-482E-A3D0-9801781D00E5}" dt="2021-02-07T11:18:53.547" v="455" actId="20577"/>
          <ac:spMkLst>
            <pc:docMk/>
            <pc:sldMk cId="1920111046" sldId="299"/>
            <ac:spMk id="16" creationId="{00000000-0000-0000-0000-000000000000}"/>
          </ac:spMkLst>
        </pc:spChg>
        <pc:spChg chg="mod">
          <ac:chgData name="Occhipinti, Annalisa" userId="a66fcd2b-4181-400a-8ca1-7fdb013d8d8c" providerId="ADAL" clId="{5773478A-0B2C-482E-A3D0-9801781D00E5}" dt="2021-02-07T11:16:32.888" v="431" actId="1076"/>
          <ac:spMkLst>
            <pc:docMk/>
            <pc:sldMk cId="1920111046" sldId="299"/>
            <ac:spMk id="17" creationId="{00000000-0000-0000-0000-000000000000}"/>
          </ac:spMkLst>
        </pc:spChg>
        <pc:spChg chg="mod">
          <ac:chgData name="Occhipinti, Annalisa" userId="a66fcd2b-4181-400a-8ca1-7fdb013d8d8c" providerId="ADAL" clId="{5773478A-0B2C-482E-A3D0-9801781D00E5}" dt="2021-02-07T11:16:58.828" v="442" actId="1076"/>
          <ac:spMkLst>
            <pc:docMk/>
            <pc:sldMk cId="1920111046" sldId="299"/>
            <ac:spMk id="19" creationId="{00000000-0000-0000-0000-000000000000}"/>
          </ac:spMkLst>
        </pc:spChg>
        <pc:spChg chg="mod">
          <ac:chgData name="Occhipinti, Annalisa" userId="a66fcd2b-4181-400a-8ca1-7fdb013d8d8c" providerId="ADAL" clId="{5773478A-0B2C-482E-A3D0-9801781D00E5}" dt="2021-02-07T11:17:39.897" v="446"/>
          <ac:spMkLst>
            <pc:docMk/>
            <pc:sldMk cId="1920111046" sldId="299"/>
            <ac:spMk id="573443" creationId="{00000000-0000-0000-0000-000000000000}"/>
          </ac:spMkLst>
        </pc:spChg>
        <pc:grpChg chg="del mod">
          <ac:chgData name="Occhipinti, Annalisa" userId="a66fcd2b-4181-400a-8ca1-7fdb013d8d8c" providerId="ADAL" clId="{5773478A-0B2C-482E-A3D0-9801781D00E5}" dt="2021-02-07T11:12:15.372" v="402" actId="165"/>
          <ac:grpSpMkLst>
            <pc:docMk/>
            <pc:sldMk cId="1920111046" sldId="299"/>
            <ac:grpSpMk id="4" creationId="{00000000-0000-0000-0000-000000000000}"/>
          </ac:grpSpMkLst>
        </pc:grpChg>
        <pc:grpChg chg="mod topLvl">
          <ac:chgData name="Occhipinti, Annalisa" userId="a66fcd2b-4181-400a-8ca1-7fdb013d8d8c" providerId="ADAL" clId="{5773478A-0B2C-482E-A3D0-9801781D00E5}" dt="2021-02-07T11:17:02.380" v="443" actId="1076"/>
          <ac:grpSpMkLst>
            <pc:docMk/>
            <pc:sldMk cId="1920111046" sldId="299"/>
            <ac:grpSpMk id="5" creationId="{00000000-0000-0000-0000-000000000000}"/>
          </ac:grpSpMkLst>
        </pc:grpChg>
        <pc:grpChg chg="del mod topLvl">
          <ac:chgData name="Occhipinti, Annalisa" userId="a66fcd2b-4181-400a-8ca1-7fdb013d8d8c" providerId="ADAL" clId="{5773478A-0B2C-482E-A3D0-9801781D00E5}" dt="2021-02-07T11:12:22.135" v="403" actId="165"/>
          <ac:grpSpMkLst>
            <pc:docMk/>
            <pc:sldMk cId="1920111046" sldId="299"/>
            <ac:grpSpMk id="6" creationId="{00000000-0000-0000-0000-000000000000}"/>
          </ac:grpSpMkLst>
        </pc:grpChg>
        <pc:grpChg chg="add mod">
          <ac:chgData name="Occhipinti, Annalisa" userId="a66fcd2b-4181-400a-8ca1-7fdb013d8d8c" providerId="ADAL" clId="{5773478A-0B2C-482E-A3D0-9801781D00E5}" dt="2021-02-07T11:11:29.378" v="396" actId="164"/>
          <ac:grpSpMkLst>
            <pc:docMk/>
            <pc:sldMk cId="1920111046" sldId="299"/>
            <ac:grpSpMk id="18" creationId="{C51B37DF-9D34-40CE-9C36-9006727D8504}"/>
          </ac:grpSpMkLst>
        </pc:grpChg>
        <pc:grpChg chg="add mod">
          <ac:chgData name="Occhipinti, Annalisa" userId="a66fcd2b-4181-400a-8ca1-7fdb013d8d8c" providerId="ADAL" clId="{5773478A-0B2C-482E-A3D0-9801781D00E5}" dt="2021-02-07T11:17:02.380" v="443" actId="1076"/>
          <ac:grpSpMkLst>
            <pc:docMk/>
            <pc:sldMk cId="1920111046" sldId="299"/>
            <ac:grpSpMk id="20" creationId="{09712FB4-DA18-4F85-9298-3DF22100323B}"/>
          </ac:grpSpMkLst>
        </pc:grpChg>
      </pc:sldChg>
      <pc:sldChg chg="delSp modSp mod delAnim">
        <pc:chgData name="Occhipinti, Annalisa" userId="a66fcd2b-4181-400a-8ca1-7fdb013d8d8c" providerId="ADAL" clId="{5773478A-0B2C-482E-A3D0-9801781D00E5}" dt="2021-02-03T15:56:10.598" v="28" actId="478"/>
        <pc:sldMkLst>
          <pc:docMk/>
          <pc:sldMk cId="3112183624" sldId="302"/>
        </pc:sldMkLst>
        <pc:spChg chg="mod">
          <ac:chgData name="Occhipinti, Annalisa" userId="a66fcd2b-4181-400a-8ca1-7fdb013d8d8c" providerId="ADAL" clId="{5773478A-0B2C-482E-A3D0-9801781D00E5}" dt="2021-02-03T15:56:08.508" v="27" actId="1076"/>
          <ac:spMkLst>
            <pc:docMk/>
            <pc:sldMk cId="3112183624" sldId="302"/>
            <ac:spMk id="4" creationId="{00000000-0000-0000-0000-000000000000}"/>
          </ac:spMkLst>
        </pc:spChg>
        <pc:spChg chg="del">
          <ac:chgData name="Occhipinti, Annalisa" userId="a66fcd2b-4181-400a-8ca1-7fdb013d8d8c" providerId="ADAL" clId="{5773478A-0B2C-482E-A3D0-9801781D00E5}" dt="2021-02-03T15:55:58.765" v="26" actId="478"/>
          <ac:spMkLst>
            <pc:docMk/>
            <pc:sldMk cId="3112183624" sldId="302"/>
            <ac:spMk id="7" creationId="{00000000-0000-0000-0000-000000000000}"/>
          </ac:spMkLst>
        </pc:spChg>
        <pc:spChg chg="del">
          <ac:chgData name="Occhipinti, Annalisa" userId="a66fcd2b-4181-400a-8ca1-7fdb013d8d8c" providerId="ADAL" clId="{5773478A-0B2C-482E-A3D0-9801781D00E5}" dt="2021-02-03T15:56:10.598" v="28" actId="478"/>
          <ac:spMkLst>
            <pc:docMk/>
            <pc:sldMk cId="3112183624" sldId="302"/>
            <ac:spMk id="9" creationId="{00000000-0000-0000-0000-000000000000}"/>
          </ac:spMkLst>
        </pc:spChg>
        <pc:spChg chg="mod">
          <ac:chgData name="Occhipinti, Annalisa" userId="a66fcd2b-4181-400a-8ca1-7fdb013d8d8c" providerId="ADAL" clId="{5773478A-0B2C-482E-A3D0-9801781D00E5}" dt="2021-02-03T15:56:08.508" v="27" actId="1076"/>
          <ac:spMkLst>
            <pc:docMk/>
            <pc:sldMk cId="3112183624" sldId="302"/>
            <ac:spMk id="10" creationId="{00000000-0000-0000-0000-000000000000}"/>
          </ac:spMkLst>
        </pc:spChg>
        <pc:picChg chg="del">
          <ac:chgData name="Occhipinti, Annalisa" userId="a66fcd2b-4181-400a-8ca1-7fdb013d8d8c" providerId="ADAL" clId="{5773478A-0B2C-482E-A3D0-9801781D00E5}" dt="2021-02-03T15:55:57.545" v="25" actId="478"/>
          <ac:picMkLst>
            <pc:docMk/>
            <pc:sldMk cId="3112183624" sldId="302"/>
            <ac:picMk id="6" creationId="{00000000-0000-0000-0000-000000000000}"/>
          </ac:picMkLst>
        </pc:picChg>
      </pc:sldChg>
      <pc:sldChg chg="addSp delSp modSp mod">
        <pc:chgData name="Occhipinti, Annalisa" userId="a66fcd2b-4181-400a-8ca1-7fdb013d8d8c" providerId="ADAL" clId="{5773478A-0B2C-482E-A3D0-9801781D00E5}" dt="2021-02-14T11:48:29.017" v="591" actId="1036"/>
        <pc:sldMkLst>
          <pc:docMk/>
          <pc:sldMk cId="2430158045" sldId="303"/>
        </pc:sldMkLst>
        <pc:spChg chg="add mod">
          <ac:chgData name="Occhipinti, Annalisa" userId="a66fcd2b-4181-400a-8ca1-7fdb013d8d8c" providerId="ADAL" clId="{5773478A-0B2C-482E-A3D0-9801781D00E5}" dt="2021-02-07T11:24:08.907" v="483" actId="255"/>
          <ac:spMkLst>
            <pc:docMk/>
            <pc:sldMk cId="2430158045" sldId="303"/>
            <ac:spMk id="6" creationId="{407BB607-D8DD-44EE-A903-78DB6CBEB26D}"/>
          </ac:spMkLst>
        </pc:spChg>
        <pc:spChg chg="mod">
          <ac:chgData name="Occhipinti, Annalisa" userId="a66fcd2b-4181-400a-8ca1-7fdb013d8d8c" providerId="ADAL" clId="{5773478A-0B2C-482E-A3D0-9801781D00E5}" dt="2021-02-07T11:20:16.903" v="465" actId="1076"/>
          <ac:spMkLst>
            <pc:docMk/>
            <pc:sldMk cId="2430158045" sldId="303"/>
            <ac:spMk id="10" creationId="{08C1ECB5-DD65-438E-A1B1-526E3D11FBBB}"/>
          </ac:spMkLst>
        </pc:spChg>
        <pc:spChg chg="mod">
          <ac:chgData name="Occhipinti, Annalisa" userId="a66fcd2b-4181-400a-8ca1-7fdb013d8d8c" providerId="ADAL" clId="{5773478A-0B2C-482E-A3D0-9801781D00E5}" dt="2021-02-07T11:20:16.903" v="465" actId="1076"/>
          <ac:spMkLst>
            <pc:docMk/>
            <pc:sldMk cId="2430158045" sldId="303"/>
            <ac:spMk id="11" creationId="{F919837C-091A-49D5-AB7E-1891BE1CCD7E}"/>
          </ac:spMkLst>
        </pc:spChg>
        <pc:spChg chg="mod">
          <ac:chgData name="Occhipinti, Annalisa" userId="a66fcd2b-4181-400a-8ca1-7fdb013d8d8c" providerId="ADAL" clId="{5773478A-0B2C-482E-A3D0-9801781D00E5}" dt="2021-02-07T11:20:16.903" v="465" actId="1076"/>
          <ac:spMkLst>
            <pc:docMk/>
            <pc:sldMk cId="2430158045" sldId="303"/>
            <ac:spMk id="12" creationId="{6DC06B83-7E94-4C03-AA72-86C39B8A7868}"/>
          </ac:spMkLst>
        </pc:spChg>
        <pc:spChg chg="mod">
          <ac:chgData name="Occhipinti, Annalisa" userId="a66fcd2b-4181-400a-8ca1-7fdb013d8d8c" providerId="ADAL" clId="{5773478A-0B2C-482E-A3D0-9801781D00E5}" dt="2021-02-07T11:20:16.903" v="465" actId="1076"/>
          <ac:spMkLst>
            <pc:docMk/>
            <pc:sldMk cId="2430158045" sldId="303"/>
            <ac:spMk id="13" creationId="{5C19CE86-CC6A-4A6D-A962-57B883103F79}"/>
          </ac:spMkLst>
        </pc:spChg>
        <pc:spChg chg="mod">
          <ac:chgData name="Occhipinti, Annalisa" userId="a66fcd2b-4181-400a-8ca1-7fdb013d8d8c" providerId="ADAL" clId="{5773478A-0B2C-482E-A3D0-9801781D00E5}" dt="2021-02-07T11:20:16.903" v="465" actId="1076"/>
          <ac:spMkLst>
            <pc:docMk/>
            <pc:sldMk cId="2430158045" sldId="303"/>
            <ac:spMk id="14" creationId="{5E0CE6E8-E7A4-44EF-A85C-6B9F0B3EAAC8}"/>
          </ac:spMkLst>
        </pc:spChg>
        <pc:spChg chg="mod">
          <ac:chgData name="Occhipinti, Annalisa" userId="a66fcd2b-4181-400a-8ca1-7fdb013d8d8c" providerId="ADAL" clId="{5773478A-0B2C-482E-A3D0-9801781D00E5}" dt="2021-02-07T11:20:16.903" v="465" actId="1076"/>
          <ac:spMkLst>
            <pc:docMk/>
            <pc:sldMk cId="2430158045" sldId="303"/>
            <ac:spMk id="15" creationId="{F24B14A8-1E53-4A96-B86E-4EE7A3447CF1}"/>
          </ac:spMkLst>
        </pc:spChg>
        <pc:spChg chg="mod">
          <ac:chgData name="Occhipinti, Annalisa" userId="a66fcd2b-4181-400a-8ca1-7fdb013d8d8c" providerId="ADAL" clId="{5773478A-0B2C-482E-A3D0-9801781D00E5}" dt="2021-02-07T11:20:16.903" v="465" actId="1076"/>
          <ac:spMkLst>
            <pc:docMk/>
            <pc:sldMk cId="2430158045" sldId="303"/>
            <ac:spMk id="16" creationId="{C561BA0D-81BF-4CD9-8E0C-C3445C2D6F8C}"/>
          </ac:spMkLst>
        </pc:spChg>
        <pc:spChg chg="mod">
          <ac:chgData name="Occhipinti, Annalisa" userId="a66fcd2b-4181-400a-8ca1-7fdb013d8d8c" providerId="ADAL" clId="{5773478A-0B2C-482E-A3D0-9801781D00E5}" dt="2021-02-07T11:20:16.903" v="465" actId="1076"/>
          <ac:spMkLst>
            <pc:docMk/>
            <pc:sldMk cId="2430158045" sldId="303"/>
            <ac:spMk id="17" creationId="{752A7873-A316-41CC-9354-81E861581AB1}"/>
          </ac:spMkLst>
        </pc:spChg>
        <pc:spChg chg="mod">
          <ac:chgData name="Occhipinti, Annalisa" userId="a66fcd2b-4181-400a-8ca1-7fdb013d8d8c" providerId="ADAL" clId="{5773478A-0B2C-482E-A3D0-9801781D00E5}" dt="2021-02-07T11:20:16.903" v="465" actId="1076"/>
          <ac:spMkLst>
            <pc:docMk/>
            <pc:sldMk cId="2430158045" sldId="303"/>
            <ac:spMk id="18" creationId="{0BB29EA9-B665-4483-A223-5E633972C8B0}"/>
          </ac:spMkLst>
        </pc:spChg>
        <pc:spChg chg="add del mod">
          <ac:chgData name="Occhipinti, Annalisa" userId="a66fcd2b-4181-400a-8ca1-7fdb013d8d8c" providerId="ADAL" clId="{5773478A-0B2C-482E-A3D0-9801781D00E5}" dt="2021-02-07T11:25:11.463" v="512" actId="478"/>
          <ac:spMkLst>
            <pc:docMk/>
            <pc:sldMk cId="2430158045" sldId="303"/>
            <ac:spMk id="19" creationId="{94F3DAA9-A51A-469D-8DF8-15627BF404A9}"/>
          </ac:spMkLst>
        </pc:spChg>
        <pc:spChg chg="add mod">
          <ac:chgData name="Occhipinti, Annalisa" userId="a66fcd2b-4181-400a-8ca1-7fdb013d8d8c" providerId="ADAL" clId="{5773478A-0B2C-482E-A3D0-9801781D00E5}" dt="2021-02-14T11:48:29.017" v="591" actId="1036"/>
          <ac:spMkLst>
            <pc:docMk/>
            <pc:sldMk cId="2430158045" sldId="303"/>
            <ac:spMk id="21" creationId="{3E9BC19C-B182-475A-AD98-8C5195845680}"/>
          </ac:spMkLst>
        </pc:spChg>
        <pc:grpChg chg="add mod">
          <ac:chgData name="Occhipinti, Annalisa" userId="a66fcd2b-4181-400a-8ca1-7fdb013d8d8c" providerId="ADAL" clId="{5773478A-0B2C-482E-A3D0-9801781D00E5}" dt="2021-02-07T11:20:16.903" v="465" actId="1076"/>
          <ac:grpSpMkLst>
            <pc:docMk/>
            <pc:sldMk cId="2430158045" sldId="303"/>
            <ac:grpSpMk id="8" creationId="{A1925A69-DCEB-4849-8887-A9494A2EA26C}"/>
          </ac:grpSpMkLst>
        </pc:grpChg>
        <pc:grpChg chg="mod">
          <ac:chgData name="Occhipinti, Annalisa" userId="a66fcd2b-4181-400a-8ca1-7fdb013d8d8c" providerId="ADAL" clId="{5773478A-0B2C-482E-A3D0-9801781D00E5}" dt="2021-02-07T11:20:16.903" v="465" actId="1076"/>
          <ac:grpSpMkLst>
            <pc:docMk/>
            <pc:sldMk cId="2430158045" sldId="303"/>
            <ac:grpSpMk id="9" creationId="{1442DDB9-CBE3-40AE-B8BC-9924F9BAB623}"/>
          </ac:grpSpMkLst>
        </pc:grpChg>
        <pc:picChg chg="add mod">
          <ac:chgData name="Occhipinti, Annalisa" userId="a66fcd2b-4181-400a-8ca1-7fdb013d8d8c" providerId="ADAL" clId="{5773478A-0B2C-482E-A3D0-9801781D00E5}" dt="2021-02-07T11:25:27.672" v="523" actId="1037"/>
          <ac:picMkLst>
            <pc:docMk/>
            <pc:sldMk cId="2430158045" sldId="303"/>
            <ac:picMk id="20" creationId="{1531290A-E2EC-4ADA-9508-544CA4680476}"/>
          </ac:picMkLst>
        </pc:picChg>
      </pc:sldChg>
      <pc:sldChg chg="addSp modSp mod">
        <pc:chgData name="Occhipinti, Annalisa" userId="a66fcd2b-4181-400a-8ca1-7fdb013d8d8c" providerId="ADAL" clId="{5773478A-0B2C-482E-A3D0-9801781D00E5}" dt="2021-02-03T15:59:30.463" v="32" actId="1076"/>
        <pc:sldMkLst>
          <pc:docMk/>
          <pc:sldMk cId="2996027691" sldId="305"/>
        </pc:sldMkLst>
        <pc:picChg chg="add mod">
          <ac:chgData name="Occhipinti, Annalisa" userId="a66fcd2b-4181-400a-8ca1-7fdb013d8d8c" providerId="ADAL" clId="{5773478A-0B2C-482E-A3D0-9801781D00E5}" dt="2021-02-03T15:59:30.463" v="32" actId="1076"/>
          <ac:picMkLst>
            <pc:docMk/>
            <pc:sldMk cId="2996027691" sldId="305"/>
            <ac:picMk id="7" creationId="{0CEBD49D-150F-4883-B173-D575C231E6FD}"/>
          </ac:picMkLst>
        </pc:picChg>
      </pc:sldChg>
      <pc:sldChg chg="addSp delSp modSp mod modAnim">
        <pc:chgData name="Occhipinti, Annalisa" userId="a66fcd2b-4181-400a-8ca1-7fdb013d8d8c" providerId="ADAL" clId="{5773478A-0B2C-482E-A3D0-9801781D00E5}" dt="2021-02-07T11:30:11.807" v="540"/>
        <pc:sldMkLst>
          <pc:docMk/>
          <pc:sldMk cId="402108483" sldId="306"/>
        </pc:sldMkLst>
        <pc:spChg chg="mod">
          <ac:chgData name="Occhipinti, Annalisa" userId="a66fcd2b-4181-400a-8ca1-7fdb013d8d8c" providerId="ADAL" clId="{5773478A-0B2C-482E-A3D0-9801781D00E5}" dt="2021-02-07T11:29:10.810" v="528" actId="20577"/>
          <ac:spMkLst>
            <pc:docMk/>
            <pc:sldMk cId="402108483" sldId="306"/>
            <ac:spMk id="7" creationId="{00000000-0000-0000-0000-000000000000}"/>
          </ac:spMkLst>
        </pc:spChg>
        <pc:spChg chg="mod">
          <ac:chgData name="Occhipinti, Annalisa" userId="a66fcd2b-4181-400a-8ca1-7fdb013d8d8c" providerId="ADAL" clId="{5773478A-0B2C-482E-A3D0-9801781D00E5}" dt="2021-02-07T11:29:39.180" v="533" actId="1076"/>
          <ac:spMkLst>
            <pc:docMk/>
            <pc:sldMk cId="402108483" sldId="306"/>
            <ac:spMk id="10" creationId="{69D3CB14-0AF7-4563-A015-6E00C2E5F4AF}"/>
          </ac:spMkLst>
        </pc:spChg>
        <pc:spChg chg="mod">
          <ac:chgData name="Occhipinti, Annalisa" userId="a66fcd2b-4181-400a-8ca1-7fdb013d8d8c" providerId="ADAL" clId="{5773478A-0B2C-482E-A3D0-9801781D00E5}" dt="2021-02-07T11:29:39.180" v="533" actId="1076"/>
          <ac:spMkLst>
            <pc:docMk/>
            <pc:sldMk cId="402108483" sldId="306"/>
            <ac:spMk id="11" creationId="{0BE616E8-C052-43B4-9059-B5886C0CB5C4}"/>
          </ac:spMkLst>
        </pc:spChg>
        <pc:spChg chg="mod">
          <ac:chgData name="Occhipinti, Annalisa" userId="a66fcd2b-4181-400a-8ca1-7fdb013d8d8c" providerId="ADAL" clId="{5773478A-0B2C-482E-A3D0-9801781D00E5}" dt="2021-02-07T11:29:39.180" v="533" actId="1076"/>
          <ac:spMkLst>
            <pc:docMk/>
            <pc:sldMk cId="402108483" sldId="306"/>
            <ac:spMk id="12" creationId="{276EDABA-0496-41A6-83C7-780373780A70}"/>
          </ac:spMkLst>
        </pc:spChg>
        <pc:spChg chg="mod">
          <ac:chgData name="Occhipinti, Annalisa" userId="a66fcd2b-4181-400a-8ca1-7fdb013d8d8c" providerId="ADAL" clId="{5773478A-0B2C-482E-A3D0-9801781D00E5}" dt="2021-02-07T11:29:39.180" v="533" actId="1076"/>
          <ac:spMkLst>
            <pc:docMk/>
            <pc:sldMk cId="402108483" sldId="306"/>
            <ac:spMk id="13" creationId="{8584511B-757E-40CB-AA2A-A5F345DE3BD6}"/>
          </ac:spMkLst>
        </pc:spChg>
        <pc:spChg chg="mod">
          <ac:chgData name="Occhipinti, Annalisa" userId="a66fcd2b-4181-400a-8ca1-7fdb013d8d8c" providerId="ADAL" clId="{5773478A-0B2C-482E-A3D0-9801781D00E5}" dt="2021-02-07T11:29:39.180" v="533" actId="1076"/>
          <ac:spMkLst>
            <pc:docMk/>
            <pc:sldMk cId="402108483" sldId="306"/>
            <ac:spMk id="14" creationId="{D37D97E9-615A-400D-90BF-4562B55785D1}"/>
          </ac:spMkLst>
        </pc:spChg>
        <pc:spChg chg="mod">
          <ac:chgData name="Occhipinti, Annalisa" userId="a66fcd2b-4181-400a-8ca1-7fdb013d8d8c" providerId="ADAL" clId="{5773478A-0B2C-482E-A3D0-9801781D00E5}" dt="2021-02-07T11:29:39.180" v="533" actId="1076"/>
          <ac:spMkLst>
            <pc:docMk/>
            <pc:sldMk cId="402108483" sldId="306"/>
            <ac:spMk id="15" creationId="{070F1CD8-03AE-4B25-B393-A51ED1FB467F}"/>
          </ac:spMkLst>
        </pc:spChg>
        <pc:spChg chg="mod">
          <ac:chgData name="Occhipinti, Annalisa" userId="a66fcd2b-4181-400a-8ca1-7fdb013d8d8c" providerId="ADAL" clId="{5773478A-0B2C-482E-A3D0-9801781D00E5}" dt="2021-02-07T11:29:39.180" v="533" actId="1076"/>
          <ac:spMkLst>
            <pc:docMk/>
            <pc:sldMk cId="402108483" sldId="306"/>
            <ac:spMk id="16" creationId="{5ECAF9D0-53D4-4C6F-8594-1631819AA053}"/>
          </ac:spMkLst>
        </pc:spChg>
        <pc:spChg chg="mod">
          <ac:chgData name="Occhipinti, Annalisa" userId="a66fcd2b-4181-400a-8ca1-7fdb013d8d8c" providerId="ADAL" clId="{5773478A-0B2C-482E-A3D0-9801781D00E5}" dt="2021-02-07T11:29:39.180" v="533" actId="1076"/>
          <ac:spMkLst>
            <pc:docMk/>
            <pc:sldMk cId="402108483" sldId="306"/>
            <ac:spMk id="17" creationId="{AF1E7938-36A1-41EB-84A4-EAC59AAF209F}"/>
          </ac:spMkLst>
        </pc:spChg>
        <pc:spChg chg="mod">
          <ac:chgData name="Occhipinti, Annalisa" userId="a66fcd2b-4181-400a-8ca1-7fdb013d8d8c" providerId="ADAL" clId="{5773478A-0B2C-482E-A3D0-9801781D00E5}" dt="2021-02-07T11:29:39.180" v="533" actId="1076"/>
          <ac:spMkLst>
            <pc:docMk/>
            <pc:sldMk cId="402108483" sldId="306"/>
            <ac:spMk id="18" creationId="{6C7F7CB3-08D7-4E0A-BF2F-4DC001ADFE7A}"/>
          </ac:spMkLst>
        </pc:spChg>
        <pc:grpChg chg="add mod">
          <ac:chgData name="Occhipinti, Annalisa" userId="a66fcd2b-4181-400a-8ca1-7fdb013d8d8c" providerId="ADAL" clId="{5773478A-0B2C-482E-A3D0-9801781D00E5}" dt="2021-02-07T11:29:39.180" v="533" actId="1076"/>
          <ac:grpSpMkLst>
            <pc:docMk/>
            <pc:sldMk cId="402108483" sldId="306"/>
            <ac:grpSpMk id="8" creationId="{B543DBA8-C17F-415A-B2C0-D2E83B8B7CC2}"/>
          </ac:grpSpMkLst>
        </pc:grpChg>
        <pc:grpChg chg="mod">
          <ac:chgData name="Occhipinti, Annalisa" userId="a66fcd2b-4181-400a-8ca1-7fdb013d8d8c" providerId="ADAL" clId="{5773478A-0B2C-482E-A3D0-9801781D00E5}" dt="2021-02-07T11:29:39.180" v="533" actId="1076"/>
          <ac:grpSpMkLst>
            <pc:docMk/>
            <pc:sldMk cId="402108483" sldId="306"/>
            <ac:grpSpMk id="9" creationId="{DC5128A1-4273-4E0F-9C95-3D93C33D7AEA}"/>
          </ac:grpSpMkLst>
        </pc:grpChg>
        <pc:picChg chg="add del">
          <ac:chgData name="Occhipinti, Annalisa" userId="a66fcd2b-4181-400a-8ca1-7fdb013d8d8c" providerId="ADAL" clId="{5773478A-0B2C-482E-A3D0-9801781D00E5}" dt="2021-02-07T11:30:11.807" v="540"/>
          <ac:picMkLst>
            <pc:docMk/>
            <pc:sldMk cId="402108483" sldId="306"/>
            <ac:picMk id="2" creationId="{A2F5FFBD-FFF3-40B6-B73F-EF769015DE0C}"/>
          </ac:picMkLst>
        </pc:picChg>
      </pc:sldChg>
      <pc:sldChg chg="addSp modSp mod ord">
        <pc:chgData name="Occhipinti, Annalisa" userId="a66fcd2b-4181-400a-8ca1-7fdb013d8d8c" providerId="ADAL" clId="{5773478A-0B2C-482E-A3D0-9801781D00E5}" dt="2021-02-03T16:14:56.620" v="159"/>
        <pc:sldMkLst>
          <pc:docMk/>
          <pc:sldMk cId="528572015" sldId="308"/>
        </pc:sldMkLst>
        <pc:spChg chg="mod">
          <ac:chgData name="Occhipinti, Annalisa" userId="a66fcd2b-4181-400a-8ca1-7fdb013d8d8c" providerId="ADAL" clId="{5773478A-0B2C-482E-A3D0-9801781D00E5}" dt="2021-02-03T16:08:47.150" v="105" actId="20577"/>
          <ac:spMkLst>
            <pc:docMk/>
            <pc:sldMk cId="528572015" sldId="308"/>
            <ac:spMk id="577539" creationId="{00000000-0000-0000-0000-000000000000}"/>
          </ac:spMkLst>
        </pc:spChg>
        <pc:picChg chg="add mod">
          <ac:chgData name="Occhipinti, Annalisa" userId="a66fcd2b-4181-400a-8ca1-7fdb013d8d8c" providerId="ADAL" clId="{5773478A-0B2C-482E-A3D0-9801781D00E5}" dt="2021-02-03T16:08:41.808" v="102" actId="1076"/>
          <ac:picMkLst>
            <pc:docMk/>
            <pc:sldMk cId="528572015" sldId="308"/>
            <ac:picMk id="2" creationId="{A92C6E9C-381E-40B8-A3BB-8DAE54299F0F}"/>
          </ac:picMkLst>
        </pc:picChg>
      </pc:sldChg>
      <pc:sldChg chg="ord">
        <pc:chgData name="Occhipinti, Annalisa" userId="a66fcd2b-4181-400a-8ca1-7fdb013d8d8c" providerId="ADAL" clId="{5773478A-0B2C-482E-A3D0-9801781D00E5}" dt="2021-02-03T16:09:09.921" v="107"/>
        <pc:sldMkLst>
          <pc:docMk/>
          <pc:sldMk cId="1885158356" sldId="309"/>
        </pc:sldMkLst>
      </pc:sldChg>
      <pc:sldChg chg="modSp mod">
        <pc:chgData name="Occhipinti, Annalisa" userId="a66fcd2b-4181-400a-8ca1-7fdb013d8d8c" providerId="ADAL" clId="{5773478A-0B2C-482E-A3D0-9801781D00E5}" dt="2021-02-07T11:30:34.035" v="548" actId="20577"/>
        <pc:sldMkLst>
          <pc:docMk/>
          <pc:sldMk cId="1397853867" sldId="311"/>
        </pc:sldMkLst>
        <pc:spChg chg="mod">
          <ac:chgData name="Occhipinti, Annalisa" userId="a66fcd2b-4181-400a-8ca1-7fdb013d8d8c" providerId="ADAL" clId="{5773478A-0B2C-482E-A3D0-9801781D00E5}" dt="2021-02-07T11:30:34.035" v="548" actId="20577"/>
          <ac:spMkLst>
            <pc:docMk/>
            <pc:sldMk cId="1397853867" sldId="311"/>
            <ac:spMk id="36866" creationId="{00000000-0000-0000-0000-000000000000}"/>
          </ac:spMkLst>
        </pc:spChg>
      </pc:sldChg>
      <pc:sldChg chg="addSp delSp modSp mod">
        <pc:chgData name="Occhipinti, Annalisa" userId="a66fcd2b-4181-400a-8ca1-7fdb013d8d8c" providerId="ADAL" clId="{5773478A-0B2C-482E-A3D0-9801781D00E5}" dt="2021-02-03T16:11:55.183" v="143" actId="404"/>
        <pc:sldMkLst>
          <pc:docMk/>
          <pc:sldMk cId="4248121545" sldId="314"/>
        </pc:sldMkLst>
        <pc:spChg chg="add mod">
          <ac:chgData name="Occhipinti, Annalisa" userId="a66fcd2b-4181-400a-8ca1-7fdb013d8d8c" providerId="ADAL" clId="{5773478A-0B2C-482E-A3D0-9801781D00E5}" dt="2021-02-03T16:11:55.183" v="143" actId="404"/>
          <ac:spMkLst>
            <pc:docMk/>
            <pc:sldMk cId="4248121545" sldId="314"/>
            <ac:spMk id="5" creationId="{390138F3-748D-4D61-8324-EEAAF5A6FB5E}"/>
          </ac:spMkLst>
        </pc:spChg>
        <pc:spChg chg="mod">
          <ac:chgData name="Occhipinti, Annalisa" userId="a66fcd2b-4181-400a-8ca1-7fdb013d8d8c" providerId="ADAL" clId="{5773478A-0B2C-482E-A3D0-9801781D00E5}" dt="2021-02-03T16:10:20.270" v="118" actId="1076"/>
          <ac:spMkLst>
            <pc:docMk/>
            <pc:sldMk cId="4248121545" sldId="314"/>
            <ac:spMk id="39939" creationId="{00000000-0000-0000-0000-000000000000}"/>
          </ac:spMkLst>
        </pc:spChg>
        <pc:picChg chg="add del mod">
          <ac:chgData name="Occhipinti, Annalisa" userId="a66fcd2b-4181-400a-8ca1-7fdb013d8d8c" providerId="ADAL" clId="{5773478A-0B2C-482E-A3D0-9801781D00E5}" dt="2021-02-03T16:10:14.061" v="114" actId="478"/>
          <ac:picMkLst>
            <pc:docMk/>
            <pc:sldMk cId="4248121545" sldId="314"/>
            <ac:picMk id="2" creationId="{F4E64E1E-8FC7-4491-9FCC-B2227194F255}"/>
          </ac:picMkLst>
        </pc:picChg>
        <pc:picChg chg="add mod">
          <ac:chgData name="Occhipinti, Annalisa" userId="a66fcd2b-4181-400a-8ca1-7fdb013d8d8c" providerId="ADAL" clId="{5773478A-0B2C-482E-A3D0-9801781D00E5}" dt="2021-02-03T16:10:23.759" v="121" actId="1076"/>
          <ac:picMkLst>
            <pc:docMk/>
            <pc:sldMk cId="4248121545" sldId="314"/>
            <ac:picMk id="3" creationId="{B2D871E9-8BDA-4B8B-B13B-9CB7961DC51B}"/>
          </ac:picMkLst>
        </pc:picChg>
        <pc:picChg chg="mod">
          <ac:chgData name="Occhipinti, Annalisa" userId="a66fcd2b-4181-400a-8ca1-7fdb013d8d8c" providerId="ADAL" clId="{5773478A-0B2C-482E-A3D0-9801781D00E5}" dt="2021-02-03T16:11:31.911" v="124" actId="1076"/>
          <ac:picMkLst>
            <pc:docMk/>
            <pc:sldMk cId="4248121545" sldId="314"/>
            <ac:picMk id="4" creationId="{00000000-0000-0000-0000-000000000000}"/>
          </ac:picMkLst>
        </pc:picChg>
      </pc:sldChg>
      <pc:sldChg chg="delSp modSp modAnim">
        <pc:chgData name="Occhipinti, Annalisa" userId="a66fcd2b-4181-400a-8ca1-7fdb013d8d8c" providerId="ADAL" clId="{5773478A-0B2C-482E-A3D0-9801781D00E5}" dt="2021-02-03T16:14:39.096" v="157" actId="207"/>
        <pc:sldMkLst>
          <pc:docMk/>
          <pc:sldMk cId="1966125252" sldId="315"/>
        </pc:sldMkLst>
        <pc:spChg chg="mod">
          <ac:chgData name="Occhipinti, Annalisa" userId="a66fcd2b-4181-400a-8ca1-7fdb013d8d8c" providerId="ADAL" clId="{5773478A-0B2C-482E-A3D0-9801781D00E5}" dt="2021-02-03T16:13:13.083" v="144" actId="207"/>
          <ac:spMkLst>
            <pc:docMk/>
            <pc:sldMk cId="1966125252" sldId="315"/>
            <ac:spMk id="40963" creationId="{00000000-0000-0000-0000-000000000000}"/>
          </ac:spMkLst>
        </pc:spChg>
        <pc:spChg chg="mod">
          <ac:chgData name="Occhipinti, Annalisa" userId="a66fcd2b-4181-400a-8ca1-7fdb013d8d8c" providerId="ADAL" clId="{5773478A-0B2C-482E-A3D0-9801781D00E5}" dt="2021-02-03T16:13:13.083" v="144" actId="207"/>
          <ac:spMkLst>
            <pc:docMk/>
            <pc:sldMk cId="1966125252" sldId="315"/>
            <ac:spMk id="40964" creationId="{00000000-0000-0000-0000-000000000000}"/>
          </ac:spMkLst>
        </pc:spChg>
        <pc:spChg chg="mod">
          <ac:chgData name="Occhipinti, Annalisa" userId="a66fcd2b-4181-400a-8ca1-7fdb013d8d8c" providerId="ADAL" clId="{5773478A-0B2C-482E-A3D0-9801781D00E5}" dt="2021-02-03T16:14:39.096" v="157" actId="207"/>
          <ac:spMkLst>
            <pc:docMk/>
            <pc:sldMk cId="1966125252" sldId="315"/>
            <ac:spMk id="40965" creationId="{00000000-0000-0000-0000-000000000000}"/>
          </ac:spMkLst>
        </pc:spChg>
        <pc:spChg chg="mod">
          <ac:chgData name="Occhipinti, Annalisa" userId="a66fcd2b-4181-400a-8ca1-7fdb013d8d8c" providerId="ADAL" clId="{5773478A-0B2C-482E-A3D0-9801781D00E5}" dt="2021-02-03T16:14:39.096" v="157" actId="207"/>
          <ac:spMkLst>
            <pc:docMk/>
            <pc:sldMk cId="1966125252" sldId="315"/>
            <ac:spMk id="40966" creationId="{00000000-0000-0000-0000-000000000000}"/>
          </ac:spMkLst>
        </pc:spChg>
        <pc:spChg chg="mod">
          <ac:chgData name="Occhipinti, Annalisa" userId="a66fcd2b-4181-400a-8ca1-7fdb013d8d8c" providerId="ADAL" clId="{5773478A-0B2C-482E-A3D0-9801781D00E5}" dt="2021-02-03T16:14:39.096" v="157" actId="207"/>
          <ac:spMkLst>
            <pc:docMk/>
            <pc:sldMk cId="1966125252" sldId="315"/>
            <ac:spMk id="40967" creationId="{00000000-0000-0000-0000-000000000000}"/>
          </ac:spMkLst>
        </pc:spChg>
        <pc:spChg chg="mod topLvl">
          <ac:chgData name="Occhipinti, Annalisa" userId="a66fcd2b-4181-400a-8ca1-7fdb013d8d8c" providerId="ADAL" clId="{5773478A-0B2C-482E-A3D0-9801781D00E5}" dt="2021-02-03T16:13:22.241" v="146" actId="207"/>
          <ac:spMkLst>
            <pc:docMk/>
            <pc:sldMk cId="1966125252" sldId="315"/>
            <ac:spMk id="40968" creationId="{00000000-0000-0000-0000-000000000000}"/>
          </ac:spMkLst>
        </pc:spChg>
        <pc:spChg chg="mod topLvl">
          <ac:chgData name="Occhipinti, Annalisa" userId="a66fcd2b-4181-400a-8ca1-7fdb013d8d8c" providerId="ADAL" clId="{5773478A-0B2C-482E-A3D0-9801781D00E5}" dt="2021-02-03T16:13:22.241" v="146" actId="207"/>
          <ac:spMkLst>
            <pc:docMk/>
            <pc:sldMk cId="1966125252" sldId="315"/>
            <ac:spMk id="40969" creationId="{00000000-0000-0000-0000-000000000000}"/>
          </ac:spMkLst>
        </pc:spChg>
        <pc:spChg chg="mod topLvl">
          <ac:chgData name="Occhipinti, Annalisa" userId="a66fcd2b-4181-400a-8ca1-7fdb013d8d8c" providerId="ADAL" clId="{5773478A-0B2C-482E-A3D0-9801781D00E5}" dt="2021-02-03T16:14:39.096" v="157" actId="207"/>
          <ac:spMkLst>
            <pc:docMk/>
            <pc:sldMk cId="1966125252" sldId="315"/>
            <ac:spMk id="40970" creationId="{00000000-0000-0000-0000-000000000000}"/>
          </ac:spMkLst>
        </pc:spChg>
        <pc:spChg chg="mod topLvl">
          <ac:chgData name="Occhipinti, Annalisa" userId="a66fcd2b-4181-400a-8ca1-7fdb013d8d8c" providerId="ADAL" clId="{5773478A-0B2C-482E-A3D0-9801781D00E5}" dt="2021-02-03T16:14:39.096" v="157" actId="207"/>
          <ac:spMkLst>
            <pc:docMk/>
            <pc:sldMk cId="1966125252" sldId="315"/>
            <ac:spMk id="40971" creationId="{00000000-0000-0000-0000-000000000000}"/>
          </ac:spMkLst>
        </pc:spChg>
        <pc:spChg chg="mod topLvl">
          <ac:chgData name="Occhipinti, Annalisa" userId="a66fcd2b-4181-400a-8ca1-7fdb013d8d8c" providerId="ADAL" clId="{5773478A-0B2C-482E-A3D0-9801781D00E5}" dt="2021-02-03T16:14:39.096" v="157" actId="207"/>
          <ac:spMkLst>
            <pc:docMk/>
            <pc:sldMk cId="1966125252" sldId="315"/>
            <ac:spMk id="40972" creationId="{00000000-0000-0000-0000-000000000000}"/>
          </ac:spMkLst>
        </pc:spChg>
        <pc:spChg chg="mod">
          <ac:chgData name="Occhipinti, Annalisa" userId="a66fcd2b-4181-400a-8ca1-7fdb013d8d8c" providerId="ADAL" clId="{5773478A-0B2C-482E-A3D0-9801781D00E5}" dt="2021-02-03T16:13:13.083" v="144" actId="207"/>
          <ac:spMkLst>
            <pc:docMk/>
            <pc:sldMk cId="1966125252" sldId="315"/>
            <ac:spMk id="40973" creationId="{00000000-0000-0000-0000-000000000000}"/>
          </ac:spMkLst>
        </pc:spChg>
        <pc:spChg chg="mod topLvl">
          <ac:chgData name="Occhipinti, Annalisa" userId="a66fcd2b-4181-400a-8ca1-7fdb013d8d8c" providerId="ADAL" clId="{5773478A-0B2C-482E-A3D0-9801781D00E5}" dt="2021-02-03T16:13:22.241" v="146" actId="207"/>
          <ac:spMkLst>
            <pc:docMk/>
            <pc:sldMk cId="1966125252" sldId="315"/>
            <ac:spMk id="40975" creationId="{00000000-0000-0000-0000-000000000000}"/>
          </ac:spMkLst>
        </pc:spChg>
        <pc:spChg chg="mod">
          <ac:chgData name="Occhipinti, Annalisa" userId="a66fcd2b-4181-400a-8ca1-7fdb013d8d8c" providerId="ADAL" clId="{5773478A-0B2C-482E-A3D0-9801781D00E5}" dt="2021-02-03T16:13:13.083" v="144" actId="207"/>
          <ac:spMkLst>
            <pc:docMk/>
            <pc:sldMk cId="1966125252" sldId="315"/>
            <ac:spMk id="40976" creationId="{00000000-0000-0000-0000-000000000000}"/>
          </ac:spMkLst>
        </pc:spChg>
        <pc:spChg chg="mod topLvl">
          <ac:chgData name="Occhipinti, Annalisa" userId="a66fcd2b-4181-400a-8ca1-7fdb013d8d8c" providerId="ADAL" clId="{5773478A-0B2C-482E-A3D0-9801781D00E5}" dt="2021-02-03T16:13:17.511" v="145" actId="165"/>
          <ac:spMkLst>
            <pc:docMk/>
            <pc:sldMk cId="1966125252" sldId="315"/>
            <ac:spMk id="40979" creationId="{00000000-0000-0000-0000-000000000000}"/>
          </ac:spMkLst>
        </pc:spChg>
        <pc:spChg chg="mod topLvl">
          <ac:chgData name="Occhipinti, Annalisa" userId="a66fcd2b-4181-400a-8ca1-7fdb013d8d8c" providerId="ADAL" clId="{5773478A-0B2C-482E-A3D0-9801781D00E5}" dt="2021-02-03T16:13:17.511" v="145" actId="165"/>
          <ac:spMkLst>
            <pc:docMk/>
            <pc:sldMk cId="1966125252" sldId="315"/>
            <ac:spMk id="40980" creationId="{00000000-0000-0000-0000-000000000000}"/>
          </ac:spMkLst>
        </pc:spChg>
        <pc:spChg chg="mod topLvl">
          <ac:chgData name="Occhipinti, Annalisa" userId="a66fcd2b-4181-400a-8ca1-7fdb013d8d8c" providerId="ADAL" clId="{5773478A-0B2C-482E-A3D0-9801781D00E5}" dt="2021-02-03T16:13:33.664" v="148" actId="207"/>
          <ac:spMkLst>
            <pc:docMk/>
            <pc:sldMk cId="1966125252" sldId="315"/>
            <ac:spMk id="40981" creationId="{00000000-0000-0000-0000-000000000000}"/>
          </ac:spMkLst>
        </pc:spChg>
        <pc:spChg chg="mod topLvl">
          <ac:chgData name="Occhipinti, Annalisa" userId="a66fcd2b-4181-400a-8ca1-7fdb013d8d8c" providerId="ADAL" clId="{5773478A-0B2C-482E-A3D0-9801781D00E5}" dt="2021-02-03T16:13:33.664" v="148" actId="207"/>
          <ac:spMkLst>
            <pc:docMk/>
            <pc:sldMk cId="1966125252" sldId="315"/>
            <ac:spMk id="40983" creationId="{00000000-0000-0000-0000-000000000000}"/>
          </ac:spMkLst>
        </pc:spChg>
        <pc:spChg chg="mod topLvl">
          <ac:chgData name="Occhipinti, Annalisa" userId="a66fcd2b-4181-400a-8ca1-7fdb013d8d8c" providerId="ADAL" clId="{5773478A-0B2C-482E-A3D0-9801781D00E5}" dt="2021-02-03T16:13:33.664" v="148" actId="207"/>
          <ac:spMkLst>
            <pc:docMk/>
            <pc:sldMk cId="1966125252" sldId="315"/>
            <ac:spMk id="40984" creationId="{00000000-0000-0000-0000-000000000000}"/>
          </ac:spMkLst>
        </pc:spChg>
        <pc:spChg chg="mod topLvl">
          <ac:chgData name="Occhipinti, Annalisa" userId="a66fcd2b-4181-400a-8ca1-7fdb013d8d8c" providerId="ADAL" clId="{5773478A-0B2C-482E-A3D0-9801781D00E5}" dt="2021-02-03T16:14:39.096" v="157" actId="207"/>
          <ac:spMkLst>
            <pc:docMk/>
            <pc:sldMk cId="1966125252" sldId="315"/>
            <ac:spMk id="40985" creationId="{00000000-0000-0000-0000-000000000000}"/>
          </ac:spMkLst>
        </pc:spChg>
        <pc:spChg chg="mod topLvl">
          <ac:chgData name="Occhipinti, Annalisa" userId="a66fcd2b-4181-400a-8ca1-7fdb013d8d8c" providerId="ADAL" clId="{5773478A-0B2C-482E-A3D0-9801781D00E5}" dt="2021-02-03T16:14:39.096" v="157" actId="207"/>
          <ac:spMkLst>
            <pc:docMk/>
            <pc:sldMk cId="1966125252" sldId="315"/>
            <ac:spMk id="40986" creationId="{00000000-0000-0000-0000-000000000000}"/>
          </ac:spMkLst>
        </pc:spChg>
        <pc:spChg chg="mod topLvl">
          <ac:chgData name="Occhipinti, Annalisa" userId="a66fcd2b-4181-400a-8ca1-7fdb013d8d8c" providerId="ADAL" clId="{5773478A-0B2C-482E-A3D0-9801781D00E5}" dt="2021-02-03T16:14:39.096" v="157" actId="207"/>
          <ac:spMkLst>
            <pc:docMk/>
            <pc:sldMk cId="1966125252" sldId="315"/>
            <ac:spMk id="40987" creationId="{00000000-0000-0000-0000-000000000000}"/>
          </ac:spMkLst>
        </pc:spChg>
        <pc:spChg chg="mod topLvl">
          <ac:chgData name="Occhipinti, Annalisa" userId="a66fcd2b-4181-400a-8ca1-7fdb013d8d8c" providerId="ADAL" clId="{5773478A-0B2C-482E-A3D0-9801781D00E5}" dt="2021-02-03T16:13:33.664" v="148" actId="207"/>
          <ac:spMkLst>
            <pc:docMk/>
            <pc:sldMk cId="1966125252" sldId="315"/>
            <ac:spMk id="40988" creationId="{00000000-0000-0000-0000-000000000000}"/>
          </ac:spMkLst>
        </pc:spChg>
        <pc:grpChg chg="del">
          <ac:chgData name="Occhipinti, Annalisa" userId="a66fcd2b-4181-400a-8ca1-7fdb013d8d8c" providerId="ADAL" clId="{5773478A-0B2C-482E-A3D0-9801781D00E5}" dt="2021-02-03T16:13:17.511" v="145" actId="165"/>
          <ac:grpSpMkLst>
            <pc:docMk/>
            <pc:sldMk cId="1966125252" sldId="315"/>
            <ac:grpSpMk id="29" creationId="{00000000-0000-0000-0000-000000000000}"/>
          </ac:grpSpMkLst>
        </pc:grpChg>
        <pc:grpChg chg="del">
          <ac:chgData name="Occhipinti, Annalisa" userId="a66fcd2b-4181-400a-8ca1-7fdb013d8d8c" providerId="ADAL" clId="{5773478A-0B2C-482E-A3D0-9801781D00E5}" dt="2021-02-03T16:13:28.991" v="147" actId="165"/>
          <ac:grpSpMkLst>
            <pc:docMk/>
            <pc:sldMk cId="1966125252" sldId="315"/>
            <ac:grpSpMk id="30" creationId="{00000000-0000-0000-0000-000000000000}"/>
          </ac:grpSpMkLst>
        </pc:grpChg>
      </pc:sldChg>
      <pc:sldChg chg="delSp modSp modAnim">
        <pc:chgData name="Occhipinti, Annalisa" userId="a66fcd2b-4181-400a-8ca1-7fdb013d8d8c" providerId="ADAL" clId="{5773478A-0B2C-482E-A3D0-9801781D00E5}" dt="2021-02-03T16:14:34.310" v="156" actId="207"/>
        <pc:sldMkLst>
          <pc:docMk/>
          <pc:sldMk cId="2789493600" sldId="316"/>
        </pc:sldMkLst>
        <pc:spChg chg="mod">
          <ac:chgData name="Occhipinti, Annalisa" userId="a66fcd2b-4181-400a-8ca1-7fdb013d8d8c" providerId="ADAL" clId="{5773478A-0B2C-482E-A3D0-9801781D00E5}" dt="2021-02-03T16:13:49.839" v="150" actId="207"/>
          <ac:spMkLst>
            <pc:docMk/>
            <pc:sldMk cId="2789493600" sldId="316"/>
            <ac:spMk id="41987" creationId="{00000000-0000-0000-0000-000000000000}"/>
          </ac:spMkLst>
        </pc:spChg>
        <pc:spChg chg="mod">
          <ac:chgData name="Occhipinti, Annalisa" userId="a66fcd2b-4181-400a-8ca1-7fdb013d8d8c" providerId="ADAL" clId="{5773478A-0B2C-482E-A3D0-9801781D00E5}" dt="2021-02-03T16:13:49.839" v="150" actId="207"/>
          <ac:spMkLst>
            <pc:docMk/>
            <pc:sldMk cId="2789493600" sldId="316"/>
            <ac:spMk id="41988" creationId="{00000000-0000-0000-0000-000000000000}"/>
          </ac:spMkLst>
        </pc:spChg>
        <pc:spChg chg="mod">
          <ac:chgData name="Occhipinti, Annalisa" userId="a66fcd2b-4181-400a-8ca1-7fdb013d8d8c" providerId="ADAL" clId="{5773478A-0B2C-482E-A3D0-9801781D00E5}" dt="2021-02-03T16:14:34.310" v="156" actId="207"/>
          <ac:spMkLst>
            <pc:docMk/>
            <pc:sldMk cId="2789493600" sldId="316"/>
            <ac:spMk id="41989" creationId="{00000000-0000-0000-0000-000000000000}"/>
          </ac:spMkLst>
        </pc:spChg>
        <pc:spChg chg="mod">
          <ac:chgData name="Occhipinti, Annalisa" userId="a66fcd2b-4181-400a-8ca1-7fdb013d8d8c" providerId="ADAL" clId="{5773478A-0B2C-482E-A3D0-9801781D00E5}" dt="2021-02-03T16:14:34.310" v="156" actId="207"/>
          <ac:spMkLst>
            <pc:docMk/>
            <pc:sldMk cId="2789493600" sldId="316"/>
            <ac:spMk id="41990" creationId="{00000000-0000-0000-0000-000000000000}"/>
          </ac:spMkLst>
        </pc:spChg>
        <pc:spChg chg="mod">
          <ac:chgData name="Occhipinti, Annalisa" userId="a66fcd2b-4181-400a-8ca1-7fdb013d8d8c" providerId="ADAL" clId="{5773478A-0B2C-482E-A3D0-9801781D00E5}" dt="2021-02-03T16:14:34.310" v="156" actId="207"/>
          <ac:spMkLst>
            <pc:docMk/>
            <pc:sldMk cId="2789493600" sldId="316"/>
            <ac:spMk id="41991" creationId="{00000000-0000-0000-0000-000000000000}"/>
          </ac:spMkLst>
        </pc:spChg>
        <pc:spChg chg="mod topLvl">
          <ac:chgData name="Occhipinti, Annalisa" userId="a66fcd2b-4181-400a-8ca1-7fdb013d8d8c" providerId="ADAL" clId="{5773478A-0B2C-482E-A3D0-9801781D00E5}" dt="2021-02-03T16:13:49.839" v="150" actId="207"/>
          <ac:spMkLst>
            <pc:docMk/>
            <pc:sldMk cId="2789493600" sldId="316"/>
            <ac:spMk id="41992" creationId="{00000000-0000-0000-0000-000000000000}"/>
          </ac:spMkLst>
        </pc:spChg>
        <pc:spChg chg="mod topLvl">
          <ac:chgData name="Occhipinti, Annalisa" userId="a66fcd2b-4181-400a-8ca1-7fdb013d8d8c" providerId="ADAL" clId="{5773478A-0B2C-482E-A3D0-9801781D00E5}" dt="2021-02-03T16:13:49.839" v="150" actId="207"/>
          <ac:spMkLst>
            <pc:docMk/>
            <pc:sldMk cId="2789493600" sldId="316"/>
            <ac:spMk id="41993" creationId="{00000000-0000-0000-0000-000000000000}"/>
          </ac:spMkLst>
        </pc:spChg>
        <pc:spChg chg="mod topLvl">
          <ac:chgData name="Occhipinti, Annalisa" userId="a66fcd2b-4181-400a-8ca1-7fdb013d8d8c" providerId="ADAL" clId="{5773478A-0B2C-482E-A3D0-9801781D00E5}" dt="2021-02-03T16:14:34.310" v="156" actId="207"/>
          <ac:spMkLst>
            <pc:docMk/>
            <pc:sldMk cId="2789493600" sldId="316"/>
            <ac:spMk id="41994" creationId="{00000000-0000-0000-0000-000000000000}"/>
          </ac:spMkLst>
        </pc:spChg>
        <pc:spChg chg="mod topLvl">
          <ac:chgData name="Occhipinti, Annalisa" userId="a66fcd2b-4181-400a-8ca1-7fdb013d8d8c" providerId="ADAL" clId="{5773478A-0B2C-482E-A3D0-9801781D00E5}" dt="2021-02-03T16:14:34.310" v="156" actId="207"/>
          <ac:spMkLst>
            <pc:docMk/>
            <pc:sldMk cId="2789493600" sldId="316"/>
            <ac:spMk id="41995" creationId="{00000000-0000-0000-0000-000000000000}"/>
          </ac:spMkLst>
        </pc:spChg>
        <pc:spChg chg="mod topLvl">
          <ac:chgData name="Occhipinti, Annalisa" userId="a66fcd2b-4181-400a-8ca1-7fdb013d8d8c" providerId="ADAL" clId="{5773478A-0B2C-482E-A3D0-9801781D00E5}" dt="2021-02-03T16:14:34.310" v="156" actId="207"/>
          <ac:spMkLst>
            <pc:docMk/>
            <pc:sldMk cId="2789493600" sldId="316"/>
            <ac:spMk id="41996" creationId="{00000000-0000-0000-0000-000000000000}"/>
          </ac:spMkLst>
        </pc:spChg>
        <pc:spChg chg="mod">
          <ac:chgData name="Occhipinti, Annalisa" userId="a66fcd2b-4181-400a-8ca1-7fdb013d8d8c" providerId="ADAL" clId="{5773478A-0B2C-482E-A3D0-9801781D00E5}" dt="2021-02-03T16:13:49.839" v="150" actId="207"/>
          <ac:spMkLst>
            <pc:docMk/>
            <pc:sldMk cId="2789493600" sldId="316"/>
            <ac:spMk id="41998" creationId="{00000000-0000-0000-0000-000000000000}"/>
          </ac:spMkLst>
        </pc:spChg>
        <pc:spChg chg="mod topLvl">
          <ac:chgData name="Occhipinti, Annalisa" userId="a66fcd2b-4181-400a-8ca1-7fdb013d8d8c" providerId="ADAL" clId="{5773478A-0B2C-482E-A3D0-9801781D00E5}" dt="2021-02-03T16:13:49.839" v="150" actId="207"/>
          <ac:spMkLst>
            <pc:docMk/>
            <pc:sldMk cId="2789493600" sldId="316"/>
            <ac:spMk id="41999" creationId="{00000000-0000-0000-0000-000000000000}"/>
          </ac:spMkLst>
        </pc:spChg>
        <pc:spChg chg="mod">
          <ac:chgData name="Occhipinti, Annalisa" userId="a66fcd2b-4181-400a-8ca1-7fdb013d8d8c" providerId="ADAL" clId="{5773478A-0B2C-482E-A3D0-9801781D00E5}" dt="2021-02-03T16:13:49.839" v="150" actId="207"/>
          <ac:spMkLst>
            <pc:docMk/>
            <pc:sldMk cId="2789493600" sldId="316"/>
            <ac:spMk id="42000" creationId="{00000000-0000-0000-0000-000000000000}"/>
          </ac:spMkLst>
        </pc:spChg>
        <pc:spChg chg="mod">
          <ac:chgData name="Occhipinti, Annalisa" userId="a66fcd2b-4181-400a-8ca1-7fdb013d8d8c" providerId="ADAL" clId="{5773478A-0B2C-482E-A3D0-9801781D00E5}" dt="2021-02-03T16:14:34.310" v="156" actId="207"/>
          <ac:spMkLst>
            <pc:docMk/>
            <pc:sldMk cId="2789493600" sldId="316"/>
            <ac:spMk id="42001" creationId="{00000000-0000-0000-0000-000000000000}"/>
          </ac:spMkLst>
        </pc:spChg>
        <pc:spChg chg="mod">
          <ac:chgData name="Occhipinti, Annalisa" userId="a66fcd2b-4181-400a-8ca1-7fdb013d8d8c" providerId="ADAL" clId="{5773478A-0B2C-482E-A3D0-9801781D00E5}" dt="2021-02-03T16:13:49.839" v="150" actId="207"/>
          <ac:spMkLst>
            <pc:docMk/>
            <pc:sldMk cId="2789493600" sldId="316"/>
            <ac:spMk id="42002" creationId="{00000000-0000-0000-0000-000000000000}"/>
          </ac:spMkLst>
        </pc:spChg>
        <pc:spChg chg="mod topLvl">
          <ac:chgData name="Occhipinti, Annalisa" userId="a66fcd2b-4181-400a-8ca1-7fdb013d8d8c" providerId="ADAL" clId="{5773478A-0B2C-482E-A3D0-9801781D00E5}" dt="2021-02-03T16:13:49.839" v="150" actId="207"/>
          <ac:spMkLst>
            <pc:docMk/>
            <pc:sldMk cId="2789493600" sldId="316"/>
            <ac:spMk id="42003" creationId="{00000000-0000-0000-0000-000000000000}"/>
          </ac:spMkLst>
        </pc:spChg>
        <pc:spChg chg="mod topLvl">
          <ac:chgData name="Occhipinti, Annalisa" userId="a66fcd2b-4181-400a-8ca1-7fdb013d8d8c" providerId="ADAL" clId="{5773478A-0B2C-482E-A3D0-9801781D00E5}" dt="2021-02-03T16:13:49.839" v="150" actId="207"/>
          <ac:spMkLst>
            <pc:docMk/>
            <pc:sldMk cId="2789493600" sldId="316"/>
            <ac:spMk id="42004" creationId="{00000000-0000-0000-0000-000000000000}"/>
          </ac:spMkLst>
        </pc:spChg>
        <pc:spChg chg="mod topLvl">
          <ac:chgData name="Occhipinti, Annalisa" userId="a66fcd2b-4181-400a-8ca1-7fdb013d8d8c" providerId="ADAL" clId="{5773478A-0B2C-482E-A3D0-9801781D00E5}" dt="2021-02-03T16:13:49.839" v="150" actId="207"/>
          <ac:spMkLst>
            <pc:docMk/>
            <pc:sldMk cId="2789493600" sldId="316"/>
            <ac:spMk id="42005" creationId="{00000000-0000-0000-0000-000000000000}"/>
          </ac:spMkLst>
        </pc:spChg>
        <pc:spChg chg="mod topLvl">
          <ac:chgData name="Occhipinti, Annalisa" userId="a66fcd2b-4181-400a-8ca1-7fdb013d8d8c" providerId="ADAL" clId="{5773478A-0B2C-482E-A3D0-9801781D00E5}" dt="2021-02-03T16:13:49.839" v="150" actId="207"/>
          <ac:spMkLst>
            <pc:docMk/>
            <pc:sldMk cId="2789493600" sldId="316"/>
            <ac:spMk id="42007" creationId="{00000000-0000-0000-0000-000000000000}"/>
          </ac:spMkLst>
        </pc:spChg>
        <pc:spChg chg="mod topLvl">
          <ac:chgData name="Occhipinti, Annalisa" userId="a66fcd2b-4181-400a-8ca1-7fdb013d8d8c" providerId="ADAL" clId="{5773478A-0B2C-482E-A3D0-9801781D00E5}" dt="2021-02-03T16:13:49.839" v="150" actId="207"/>
          <ac:spMkLst>
            <pc:docMk/>
            <pc:sldMk cId="2789493600" sldId="316"/>
            <ac:spMk id="42008" creationId="{00000000-0000-0000-0000-000000000000}"/>
          </ac:spMkLst>
        </pc:spChg>
        <pc:spChg chg="mod topLvl">
          <ac:chgData name="Occhipinti, Annalisa" userId="a66fcd2b-4181-400a-8ca1-7fdb013d8d8c" providerId="ADAL" clId="{5773478A-0B2C-482E-A3D0-9801781D00E5}" dt="2021-02-03T16:14:34.310" v="156" actId="207"/>
          <ac:spMkLst>
            <pc:docMk/>
            <pc:sldMk cId="2789493600" sldId="316"/>
            <ac:spMk id="42009" creationId="{00000000-0000-0000-0000-000000000000}"/>
          </ac:spMkLst>
        </pc:spChg>
        <pc:spChg chg="mod topLvl">
          <ac:chgData name="Occhipinti, Annalisa" userId="a66fcd2b-4181-400a-8ca1-7fdb013d8d8c" providerId="ADAL" clId="{5773478A-0B2C-482E-A3D0-9801781D00E5}" dt="2021-02-03T16:14:34.310" v="156" actId="207"/>
          <ac:spMkLst>
            <pc:docMk/>
            <pc:sldMk cId="2789493600" sldId="316"/>
            <ac:spMk id="42010" creationId="{00000000-0000-0000-0000-000000000000}"/>
          </ac:spMkLst>
        </pc:spChg>
        <pc:spChg chg="mod topLvl">
          <ac:chgData name="Occhipinti, Annalisa" userId="a66fcd2b-4181-400a-8ca1-7fdb013d8d8c" providerId="ADAL" clId="{5773478A-0B2C-482E-A3D0-9801781D00E5}" dt="2021-02-03T16:14:34.310" v="156" actId="207"/>
          <ac:spMkLst>
            <pc:docMk/>
            <pc:sldMk cId="2789493600" sldId="316"/>
            <ac:spMk id="42011" creationId="{00000000-0000-0000-0000-000000000000}"/>
          </ac:spMkLst>
        </pc:spChg>
        <pc:spChg chg="mod topLvl">
          <ac:chgData name="Occhipinti, Annalisa" userId="a66fcd2b-4181-400a-8ca1-7fdb013d8d8c" providerId="ADAL" clId="{5773478A-0B2C-482E-A3D0-9801781D00E5}" dt="2021-02-03T16:13:49.839" v="150" actId="207"/>
          <ac:spMkLst>
            <pc:docMk/>
            <pc:sldMk cId="2789493600" sldId="316"/>
            <ac:spMk id="42012" creationId="{00000000-0000-0000-0000-000000000000}"/>
          </ac:spMkLst>
        </pc:spChg>
        <pc:spChg chg="mod topLvl">
          <ac:chgData name="Occhipinti, Annalisa" userId="a66fcd2b-4181-400a-8ca1-7fdb013d8d8c" providerId="ADAL" clId="{5773478A-0B2C-482E-A3D0-9801781D00E5}" dt="2021-02-03T16:13:49.839" v="150" actId="207"/>
          <ac:spMkLst>
            <pc:docMk/>
            <pc:sldMk cId="2789493600" sldId="316"/>
            <ac:spMk id="42013" creationId="{00000000-0000-0000-0000-000000000000}"/>
          </ac:spMkLst>
        </pc:spChg>
        <pc:spChg chg="mod topLvl">
          <ac:chgData name="Occhipinti, Annalisa" userId="a66fcd2b-4181-400a-8ca1-7fdb013d8d8c" providerId="ADAL" clId="{5773478A-0B2C-482E-A3D0-9801781D00E5}" dt="2021-02-03T16:13:49.839" v="150" actId="207"/>
          <ac:spMkLst>
            <pc:docMk/>
            <pc:sldMk cId="2789493600" sldId="316"/>
            <ac:spMk id="42014" creationId="{00000000-0000-0000-0000-000000000000}"/>
          </ac:spMkLst>
        </pc:spChg>
        <pc:spChg chg="mod topLvl">
          <ac:chgData name="Occhipinti, Annalisa" userId="a66fcd2b-4181-400a-8ca1-7fdb013d8d8c" providerId="ADAL" clId="{5773478A-0B2C-482E-A3D0-9801781D00E5}" dt="2021-02-03T16:13:49.839" v="150" actId="207"/>
          <ac:spMkLst>
            <pc:docMk/>
            <pc:sldMk cId="2789493600" sldId="316"/>
            <ac:spMk id="42015" creationId="{00000000-0000-0000-0000-000000000000}"/>
          </ac:spMkLst>
        </pc:spChg>
        <pc:spChg chg="mod topLvl">
          <ac:chgData name="Occhipinti, Annalisa" userId="a66fcd2b-4181-400a-8ca1-7fdb013d8d8c" providerId="ADAL" clId="{5773478A-0B2C-482E-A3D0-9801781D00E5}" dt="2021-02-03T16:13:49.839" v="150" actId="207"/>
          <ac:spMkLst>
            <pc:docMk/>
            <pc:sldMk cId="2789493600" sldId="316"/>
            <ac:spMk id="42016" creationId="{00000000-0000-0000-0000-000000000000}"/>
          </ac:spMkLst>
        </pc:spChg>
        <pc:spChg chg="mod topLvl">
          <ac:chgData name="Occhipinti, Annalisa" userId="a66fcd2b-4181-400a-8ca1-7fdb013d8d8c" providerId="ADAL" clId="{5773478A-0B2C-482E-A3D0-9801781D00E5}" dt="2021-02-03T16:13:49.839" v="150" actId="207"/>
          <ac:spMkLst>
            <pc:docMk/>
            <pc:sldMk cId="2789493600" sldId="316"/>
            <ac:spMk id="42017" creationId="{00000000-0000-0000-0000-000000000000}"/>
          </ac:spMkLst>
        </pc:spChg>
        <pc:spChg chg="mod topLvl">
          <ac:chgData name="Occhipinti, Annalisa" userId="a66fcd2b-4181-400a-8ca1-7fdb013d8d8c" providerId="ADAL" clId="{5773478A-0B2C-482E-A3D0-9801781D00E5}" dt="2021-02-03T16:14:34.310" v="156" actId="207"/>
          <ac:spMkLst>
            <pc:docMk/>
            <pc:sldMk cId="2789493600" sldId="316"/>
            <ac:spMk id="42018" creationId="{00000000-0000-0000-0000-000000000000}"/>
          </ac:spMkLst>
        </pc:spChg>
        <pc:spChg chg="mod topLvl">
          <ac:chgData name="Occhipinti, Annalisa" userId="a66fcd2b-4181-400a-8ca1-7fdb013d8d8c" providerId="ADAL" clId="{5773478A-0B2C-482E-A3D0-9801781D00E5}" dt="2021-02-03T16:14:34.310" v="156" actId="207"/>
          <ac:spMkLst>
            <pc:docMk/>
            <pc:sldMk cId="2789493600" sldId="316"/>
            <ac:spMk id="42019" creationId="{00000000-0000-0000-0000-000000000000}"/>
          </ac:spMkLst>
        </pc:spChg>
        <pc:spChg chg="mod topLvl">
          <ac:chgData name="Occhipinti, Annalisa" userId="a66fcd2b-4181-400a-8ca1-7fdb013d8d8c" providerId="ADAL" clId="{5773478A-0B2C-482E-A3D0-9801781D00E5}" dt="2021-02-03T16:14:34.310" v="156" actId="207"/>
          <ac:spMkLst>
            <pc:docMk/>
            <pc:sldMk cId="2789493600" sldId="316"/>
            <ac:spMk id="42020" creationId="{00000000-0000-0000-0000-000000000000}"/>
          </ac:spMkLst>
        </pc:spChg>
        <pc:spChg chg="mod topLvl">
          <ac:chgData name="Occhipinti, Annalisa" userId="a66fcd2b-4181-400a-8ca1-7fdb013d8d8c" providerId="ADAL" clId="{5773478A-0B2C-482E-A3D0-9801781D00E5}" dt="2021-02-03T16:13:49.839" v="150" actId="207"/>
          <ac:spMkLst>
            <pc:docMk/>
            <pc:sldMk cId="2789493600" sldId="316"/>
            <ac:spMk id="42021" creationId="{00000000-0000-0000-0000-000000000000}"/>
          </ac:spMkLst>
        </pc:spChg>
        <pc:grpChg chg="del">
          <ac:chgData name="Occhipinti, Annalisa" userId="a66fcd2b-4181-400a-8ca1-7fdb013d8d8c" providerId="ADAL" clId="{5773478A-0B2C-482E-A3D0-9801781D00E5}" dt="2021-02-03T16:13:44.728" v="149" actId="165"/>
          <ac:grpSpMkLst>
            <pc:docMk/>
            <pc:sldMk cId="2789493600" sldId="316"/>
            <ac:grpSpMk id="38" creationId="{00000000-0000-0000-0000-000000000000}"/>
          </ac:grpSpMkLst>
        </pc:grpChg>
        <pc:grpChg chg="del">
          <ac:chgData name="Occhipinti, Annalisa" userId="a66fcd2b-4181-400a-8ca1-7fdb013d8d8c" providerId="ADAL" clId="{5773478A-0B2C-482E-A3D0-9801781D00E5}" dt="2021-02-03T16:13:44.728" v="149" actId="165"/>
          <ac:grpSpMkLst>
            <pc:docMk/>
            <pc:sldMk cId="2789493600" sldId="316"/>
            <ac:grpSpMk id="39" creationId="{00000000-0000-0000-0000-000000000000}"/>
          </ac:grpSpMkLst>
        </pc:grpChg>
        <pc:grpChg chg="del">
          <ac:chgData name="Occhipinti, Annalisa" userId="a66fcd2b-4181-400a-8ca1-7fdb013d8d8c" providerId="ADAL" clId="{5773478A-0B2C-482E-A3D0-9801781D00E5}" dt="2021-02-03T16:13:44.728" v="149" actId="165"/>
          <ac:grpSpMkLst>
            <pc:docMk/>
            <pc:sldMk cId="2789493600" sldId="316"/>
            <ac:grpSpMk id="40" creationId="{00000000-0000-0000-0000-000000000000}"/>
          </ac:grpSpMkLst>
        </pc:grpChg>
      </pc:sldChg>
      <pc:sldChg chg="delSp modSp modAnim">
        <pc:chgData name="Occhipinti, Annalisa" userId="a66fcd2b-4181-400a-8ca1-7fdb013d8d8c" providerId="ADAL" clId="{5773478A-0B2C-482E-A3D0-9801781D00E5}" dt="2021-02-03T16:14:29.068" v="155" actId="207"/>
        <pc:sldMkLst>
          <pc:docMk/>
          <pc:sldMk cId="2697052125" sldId="317"/>
        </pc:sldMkLst>
        <pc:spChg chg="mod">
          <ac:chgData name="Occhipinti, Annalisa" userId="a66fcd2b-4181-400a-8ca1-7fdb013d8d8c" providerId="ADAL" clId="{5773478A-0B2C-482E-A3D0-9801781D00E5}" dt="2021-02-03T16:14:03.344" v="152" actId="207"/>
          <ac:spMkLst>
            <pc:docMk/>
            <pc:sldMk cId="2697052125" sldId="317"/>
            <ac:spMk id="43011" creationId="{00000000-0000-0000-0000-000000000000}"/>
          </ac:spMkLst>
        </pc:spChg>
        <pc:spChg chg="mod">
          <ac:chgData name="Occhipinti, Annalisa" userId="a66fcd2b-4181-400a-8ca1-7fdb013d8d8c" providerId="ADAL" clId="{5773478A-0B2C-482E-A3D0-9801781D00E5}" dt="2021-02-03T16:14:03.344" v="152" actId="207"/>
          <ac:spMkLst>
            <pc:docMk/>
            <pc:sldMk cId="2697052125" sldId="317"/>
            <ac:spMk id="43012" creationId="{00000000-0000-0000-0000-000000000000}"/>
          </ac:spMkLst>
        </pc:spChg>
        <pc:spChg chg="mod">
          <ac:chgData name="Occhipinti, Annalisa" userId="a66fcd2b-4181-400a-8ca1-7fdb013d8d8c" providerId="ADAL" clId="{5773478A-0B2C-482E-A3D0-9801781D00E5}" dt="2021-02-03T16:14:03.344" v="152" actId="207"/>
          <ac:spMkLst>
            <pc:docMk/>
            <pc:sldMk cId="2697052125" sldId="317"/>
            <ac:spMk id="43013" creationId="{00000000-0000-0000-0000-000000000000}"/>
          </ac:spMkLst>
        </pc:spChg>
        <pc:spChg chg="mod">
          <ac:chgData name="Occhipinti, Annalisa" userId="a66fcd2b-4181-400a-8ca1-7fdb013d8d8c" providerId="ADAL" clId="{5773478A-0B2C-482E-A3D0-9801781D00E5}" dt="2021-02-03T16:14:03.344" v="152" actId="207"/>
          <ac:spMkLst>
            <pc:docMk/>
            <pc:sldMk cId="2697052125" sldId="317"/>
            <ac:spMk id="43014" creationId="{00000000-0000-0000-0000-000000000000}"/>
          </ac:spMkLst>
        </pc:spChg>
        <pc:spChg chg="mod">
          <ac:chgData name="Occhipinti, Annalisa" userId="a66fcd2b-4181-400a-8ca1-7fdb013d8d8c" providerId="ADAL" clId="{5773478A-0B2C-482E-A3D0-9801781D00E5}" dt="2021-02-03T16:14:29.068" v="155" actId="207"/>
          <ac:spMkLst>
            <pc:docMk/>
            <pc:sldMk cId="2697052125" sldId="317"/>
            <ac:spMk id="43015" creationId="{00000000-0000-0000-0000-000000000000}"/>
          </ac:spMkLst>
        </pc:spChg>
        <pc:spChg chg="mod topLvl">
          <ac:chgData name="Occhipinti, Annalisa" userId="a66fcd2b-4181-400a-8ca1-7fdb013d8d8c" providerId="ADAL" clId="{5773478A-0B2C-482E-A3D0-9801781D00E5}" dt="2021-02-03T16:14:03.344" v="152" actId="207"/>
          <ac:spMkLst>
            <pc:docMk/>
            <pc:sldMk cId="2697052125" sldId="317"/>
            <ac:spMk id="43016" creationId="{00000000-0000-0000-0000-000000000000}"/>
          </ac:spMkLst>
        </pc:spChg>
        <pc:spChg chg="mod topLvl">
          <ac:chgData name="Occhipinti, Annalisa" userId="a66fcd2b-4181-400a-8ca1-7fdb013d8d8c" providerId="ADAL" clId="{5773478A-0B2C-482E-A3D0-9801781D00E5}" dt="2021-02-03T16:14:03.344" v="152" actId="207"/>
          <ac:spMkLst>
            <pc:docMk/>
            <pc:sldMk cId="2697052125" sldId="317"/>
            <ac:spMk id="43017" creationId="{00000000-0000-0000-0000-000000000000}"/>
          </ac:spMkLst>
        </pc:spChg>
        <pc:spChg chg="mod topLvl">
          <ac:chgData name="Occhipinti, Annalisa" userId="a66fcd2b-4181-400a-8ca1-7fdb013d8d8c" providerId="ADAL" clId="{5773478A-0B2C-482E-A3D0-9801781D00E5}" dt="2021-02-03T16:14:03.344" v="152" actId="207"/>
          <ac:spMkLst>
            <pc:docMk/>
            <pc:sldMk cId="2697052125" sldId="317"/>
            <ac:spMk id="43018" creationId="{00000000-0000-0000-0000-000000000000}"/>
          </ac:spMkLst>
        </pc:spChg>
        <pc:spChg chg="mod topLvl">
          <ac:chgData name="Occhipinti, Annalisa" userId="a66fcd2b-4181-400a-8ca1-7fdb013d8d8c" providerId="ADAL" clId="{5773478A-0B2C-482E-A3D0-9801781D00E5}" dt="2021-02-03T16:14:03.344" v="152" actId="207"/>
          <ac:spMkLst>
            <pc:docMk/>
            <pc:sldMk cId="2697052125" sldId="317"/>
            <ac:spMk id="43019" creationId="{00000000-0000-0000-0000-000000000000}"/>
          </ac:spMkLst>
        </pc:spChg>
        <pc:spChg chg="mod topLvl">
          <ac:chgData name="Occhipinti, Annalisa" userId="a66fcd2b-4181-400a-8ca1-7fdb013d8d8c" providerId="ADAL" clId="{5773478A-0B2C-482E-A3D0-9801781D00E5}" dt="2021-02-03T16:14:29.068" v="155" actId="207"/>
          <ac:spMkLst>
            <pc:docMk/>
            <pc:sldMk cId="2697052125" sldId="317"/>
            <ac:spMk id="43020" creationId="{00000000-0000-0000-0000-000000000000}"/>
          </ac:spMkLst>
        </pc:spChg>
        <pc:spChg chg="mod">
          <ac:chgData name="Occhipinti, Annalisa" userId="a66fcd2b-4181-400a-8ca1-7fdb013d8d8c" providerId="ADAL" clId="{5773478A-0B2C-482E-A3D0-9801781D00E5}" dt="2021-02-03T16:14:03.344" v="152" actId="207"/>
          <ac:spMkLst>
            <pc:docMk/>
            <pc:sldMk cId="2697052125" sldId="317"/>
            <ac:spMk id="43022" creationId="{00000000-0000-0000-0000-000000000000}"/>
          </ac:spMkLst>
        </pc:spChg>
        <pc:spChg chg="mod topLvl">
          <ac:chgData name="Occhipinti, Annalisa" userId="a66fcd2b-4181-400a-8ca1-7fdb013d8d8c" providerId="ADAL" clId="{5773478A-0B2C-482E-A3D0-9801781D00E5}" dt="2021-02-03T16:14:03.344" v="152" actId="207"/>
          <ac:spMkLst>
            <pc:docMk/>
            <pc:sldMk cId="2697052125" sldId="317"/>
            <ac:spMk id="43023" creationId="{00000000-0000-0000-0000-000000000000}"/>
          </ac:spMkLst>
        </pc:spChg>
        <pc:spChg chg="mod">
          <ac:chgData name="Occhipinti, Annalisa" userId="a66fcd2b-4181-400a-8ca1-7fdb013d8d8c" providerId="ADAL" clId="{5773478A-0B2C-482E-A3D0-9801781D00E5}" dt="2021-02-03T16:14:03.344" v="152" actId="207"/>
          <ac:spMkLst>
            <pc:docMk/>
            <pc:sldMk cId="2697052125" sldId="317"/>
            <ac:spMk id="43024" creationId="{00000000-0000-0000-0000-000000000000}"/>
          </ac:spMkLst>
        </pc:spChg>
        <pc:spChg chg="mod">
          <ac:chgData name="Occhipinti, Annalisa" userId="a66fcd2b-4181-400a-8ca1-7fdb013d8d8c" providerId="ADAL" clId="{5773478A-0B2C-482E-A3D0-9801781D00E5}" dt="2021-02-03T16:14:29.068" v="155" actId="207"/>
          <ac:spMkLst>
            <pc:docMk/>
            <pc:sldMk cId="2697052125" sldId="317"/>
            <ac:spMk id="43025" creationId="{00000000-0000-0000-0000-000000000000}"/>
          </ac:spMkLst>
        </pc:spChg>
        <pc:spChg chg="mod">
          <ac:chgData name="Occhipinti, Annalisa" userId="a66fcd2b-4181-400a-8ca1-7fdb013d8d8c" providerId="ADAL" clId="{5773478A-0B2C-482E-A3D0-9801781D00E5}" dt="2021-02-03T16:14:03.344" v="152" actId="207"/>
          <ac:spMkLst>
            <pc:docMk/>
            <pc:sldMk cId="2697052125" sldId="317"/>
            <ac:spMk id="43026" creationId="{00000000-0000-0000-0000-000000000000}"/>
          </ac:spMkLst>
        </pc:spChg>
        <pc:spChg chg="mod topLvl">
          <ac:chgData name="Occhipinti, Annalisa" userId="a66fcd2b-4181-400a-8ca1-7fdb013d8d8c" providerId="ADAL" clId="{5773478A-0B2C-482E-A3D0-9801781D00E5}" dt="2021-02-03T16:14:03.344" v="152" actId="207"/>
          <ac:spMkLst>
            <pc:docMk/>
            <pc:sldMk cId="2697052125" sldId="317"/>
            <ac:spMk id="43028" creationId="{00000000-0000-0000-0000-000000000000}"/>
          </ac:spMkLst>
        </pc:spChg>
        <pc:spChg chg="mod topLvl">
          <ac:chgData name="Occhipinti, Annalisa" userId="a66fcd2b-4181-400a-8ca1-7fdb013d8d8c" providerId="ADAL" clId="{5773478A-0B2C-482E-A3D0-9801781D00E5}" dt="2021-02-03T16:14:03.344" v="152" actId="207"/>
          <ac:spMkLst>
            <pc:docMk/>
            <pc:sldMk cId="2697052125" sldId="317"/>
            <ac:spMk id="43029" creationId="{00000000-0000-0000-0000-000000000000}"/>
          </ac:spMkLst>
        </pc:spChg>
        <pc:spChg chg="mod topLvl">
          <ac:chgData name="Occhipinti, Annalisa" userId="a66fcd2b-4181-400a-8ca1-7fdb013d8d8c" providerId="ADAL" clId="{5773478A-0B2C-482E-A3D0-9801781D00E5}" dt="2021-02-03T16:14:03.344" v="152" actId="207"/>
          <ac:spMkLst>
            <pc:docMk/>
            <pc:sldMk cId="2697052125" sldId="317"/>
            <ac:spMk id="43030" creationId="{00000000-0000-0000-0000-000000000000}"/>
          </ac:spMkLst>
        </pc:spChg>
        <pc:spChg chg="mod topLvl">
          <ac:chgData name="Occhipinti, Annalisa" userId="a66fcd2b-4181-400a-8ca1-7fdb013d8d8c" providerId="ADAL" clId="{5773478A-0B2C-482E-A3D0-9801781D00E5}" dt="2021-02-03T16:14:03.344" v="152" actId="207"/>
          <ac:spMkLst>
            <pc:docMk/>
            <pc:sldMk cId="2697052125" sldId="317"/>
            <ac:spMk id="43031" creationId="{00000000-0000-0000-0000-000000000000}"/>
          </ac:spMkLst>
        </pc:spChg>
        <pc:spChg chg="mod topLvl">
          <ac:chgData name="Occhipinti, Annalisa" userId="a66fcd2b-4181-400a-8ca1-7fdb013d8d8c" providerId="ADAL" clId="{5773478A-0B2C-482E-A3D0-9801781D00E5}" dt="2021-02-03T16:14:03.344" v="152" actId="207"/>
          <ac:spMkLst>
            <pc:docMk/>
            <pc:sldMk cId="2697052125" sldId="317"/>
            <ac:spMk id="43032" creationId="{00000000-0000-0000-0000-000000000000}"/>
          </ac:spMkLst>
        </pc:spChg>
        <pc:spChg chg="mod topLvl">
          <ac:chgData name="Occhipinti, Annalisa" userId="a66fcd2b-4181-400a-8ca1-7fdb013d8d8c" providerId="ADAL" clId="{5773478A-0B2C-482E-A3D0-9801781D00E5}" dt="2021-02-03T16:14:03.344" v="152" actId="207"/>
          <ac:spMkLst>
            <pc:docMk/>
            <pc:sldMk cId="2697052125" sldId="317"/>
            <ac:spMk id="43033" creationId="{00000000-0000-0000-0000-000000000000}"/>
          </ac:spMkLst>
        </pc:spChg>
        <pc:spChg chg="mod topLvl">
          <ac:chgData name="Occhipinti, Annalisa" userId="a66fcd2b-4181-400a-8ca1-7fdb013d8d8c" providerId="ADAL" clId="{5773478A-0B2C-482E-A3D0-9801781D00E5}" dt="2021-02-03T16:14:03.344" v="152" actId="207"/>
          <ac:spMkLst>
            <pc:docMk/>
            <pc:sldMk cId="2697052125" sldId="317"/>
            <ac:spMk id="43034" creationId="{00000000-0000-0000-0000-000000000000}"/>
          </ac:spMkLst>
        </pc:spChg>
        <pc:spChg chg="mod topLvl">
          <ac:chgData name="Occhipinti, Annalisa" userId="a66fcd2b-4181-400a-8ca1-7fdb013d8d8c" providerId="ADAL" clId="{5773478A-0B2C-482E-A3D0-9801781D00E5}" dt="2021-02-03T16:14:29.068" v="155" actId="207"/>
          <ac:spMkLst>
            <pc:docMk/>
            <pc:sldMk cId="2697052125" sldId="317"/>
            <ac:spMk id="43035" creationId="{00000000-0000-0000-0000-000000000000}"/>
          </ac:spMkLst>
        </pc:spChg>
        <pc:spChg chg="mod topLvl">
          <ac:chgData name="Occhipinti, Annalisa" userId="a66fcd2b-4181-400a-8ca1-7fdb013d8d8c" providerId="ADAL" clId="{5773478A-0B2C-482E-A3D0-9801781D00E5}" dt="2021-02-03T16:14:03.344" v="152" actId="207"/>
          <ac:spMkLst>
            <pc:docMk/>
            <pc:sldMk cId="2697052125" sldId="317"/>
            <ac:spMk id="43036" creationId="{00000000-0000-0000-0000-000000000000}"/>
          </ac:spMkLst>
        </pc:spChg>
        <pc:grpChg chg="del">
          <ac:chgData name="Occhipinti, Annalisa" userId="a66fcd2b-4181-400a-8ca1-7fdb013d8d8c" providerId="ADAL" clId="{5773478A-0B2C-482E-A3D0-9801781D00E5}" dt="2021-02-03T16:13:58.640" v="151" actId="165"/>
          <ac:grpSpMkLst>
            <pc:docMk/>
            <pc:sldMk cId="2697052125" sldId="317"/>
            <ac:grpSpMk id="29" creationId="{00000000-0000-0000-0000-000000000000}"/>
          </ac:grpSpMkLst>
        </pc:grpChg>
        <pc:grpChg chg="del">
          <ac:chgData name="Occhipinti, Annalisa" userId="a66fcd2b-4181-400a-8ca1-7fdb013d8d8c" providerId="ADAL" clId="{5773478A-0B2C-482E-A3D0-9801781D00E5}" dt="2021-02-03T16:13:58.640" v="151" actId="165"/>
          <ac:grpSpMkLst>
            <pc:docMk/>
            <pc:sldMk cId="2697052125" sldId="317"/>
            <ac:grpSpMk id="30" creationId="{00000000-0000-0000-0000-000000000000}"/>
          </ac:grpSpMkLst>
        </pc:grpChg>
      </pc:sldChg>
      <pc:sldChg chg="delSp modSp modAnim">
        <pc:chgData name="Occhipinti, Annalisa" userId="a66fcd2b-4181-400a-8ca1-7fdb013d8d8c" providerId="ADAL" clId="{5773478A-0B2C-482E-A3D0-9801781D00E5}" dt="2021-02-03T16:14:19.377" v="154" actId="207"/>
        <pc:sldMkLst>
          <pc:docMk/>
          <pc:sldMk cId="1668773405" sldId="318"/>
        </pc:sldMkLst>
        <pc:spChg chg="mod">
          <ac:chgData name="Occhipinti, Annalisa" userId="a66fcd2b-4181-400a-8ca1-7fdb013d8d8c" providerId="ADAL" clId="{5773478A-0B2C-482E-A3D0-9801781D00E5}" dt="2021-02-03T16:14:19.377" v="154" actId="207"/>
          <ac:spMkLst>
            <pc:docMk/>
            <pc:sldMk cId="1668773405" sldId="318"/>
            <ac:spMk id="44035" creationId="{00000000-0000-0000-0000-000000000000}"/>
          </ac:spMkLst>
        </pc:spChg>
        <pc:spChg chg="mod">
          <ac:chgData name="Occhipinti, Annalisa" userId="a66fcd2b-4181-400a-8ca1-7fdb013d8d8c" providerId="ADAL" clId="{5773478A-0B2C-482E-A3D0-9801781D00E5}" dt="2021-02-03T16:14:19.377" v="154" actId="207"/>
          <ac:spMkLst>
            <pc:docMk/>
            <pc:sldMk cId="1668773405" sldId="318"/>
            <ac:spMk id="44036" creationId="{00000000-0000-0000-0000-000000000000}"/>
          </ac:spMkLst>
        </pc:spChg>
        <pc:spChg chg="mod">
          <ac:chgData name="Occhipinti, Annalisa" userId="a66fcd2b-4181-400a-8ca1-7fdb013d8d8c" providerId="ADAL" clId="{5773478A-0B2C-482E-A3D0-9801781D00E5}" dt="2021-02-03T16:14:19.377" v="154" actId="207"/>
          <ac:spMkLst>
            <pc:docMk/>
            <pc:sldMk cId="1668773405" sldId="318"/>
            <ac:spMk id="44037" creationId="{00000000-0000-0000-0000-000000000000}"/>
          </ac:spMkLst>
        </pc:spChg>
        <pc:spChg chg="mod">
          <ac:chgData name="Occhipinti, Annalisa" userId="a66fcd2b-4181-400a-8ca1-7fdb013d8d8c" providerId="ADAL" clId="{5773478A-0B2C-482E-A3D0-9801781D00E5}" dt="2021-02-03T16:14:19.377" v="154" actId="207"/>
          <ac:spMkLst>
            <pc:docMk/>
            <pc:sldMk cId="1668773405" sldId="318"/>
            <ac:spMk id="44038" creationId="{00000000-0000-0000-0000-000000000000}"/>
          </ac:spMkLst>
        </pc:spChg>
        <pc:spChg chg="mod">
          <ac:chgData name="Occhipinti, Annalisa" userId="a66fcd2b-4181-400a-8ca1-7fdb013d8d8c" providerId="ADAL" clId="{5773478A-0B2C-482E-A3D0-9801781D00E5}" dt="2021-02-03T16:14:19.377" v="154" actId="207"/>
          <ac:spMkLst>
            <pc:docMk/>
            <pc:sldMk cId="1668773405" sldId="318"/>
            <ac:spMk id="44039" creationId="{00000000-0000-0000-0000-000000000000}"/>
          </ac:spMkLst>
        </pc:spChg>
        <pc:spChg chg="mod topLvl">
          <ac:chgData name="Occhipinti, Annalisa" userId="a66fcd2b-4181-400a-8ca1-7fdb013d8d8c" providerId="ADAL" clId="{5773478A-0B2C-482E-A3D0-9801781D00E5}" dt="2021-02-03T16:14:19.377" v="154" actId="207"/>
          <ac:spMkLst>
            <pc:docMk/>
            <pc:sldMk cId="1668773405" sldId="318"/>
            <ac:spMk id="44040" creationId="{00000000-0000-0000-0000-000000000000}"/>
          </ac:spMkLst>
        </pc:spChg>
        <pc:spChg chg="mod topLvl">
          <ac:chgData name="Occhipinti, Annalisa" userId="a66fcd2b-4181-400a-8ca1-7fdb013d8d8c" providerId="ADAL" clId="{5773478A-0B2C-482E-A3D0-9801781D00E5}" dt="2021-02-03T16:14:19.377" v="154" actId="207"/>
          <ac:spMkLst>
            <pc:docMk/>
            <pc:sldMk cId="1668773405" sldId="318"/>
            <ac:spMk id="44041" creationId="{00000000-0000-0000-0000-000000000000}"/>
          </ac:spMkLst>
        </pc:spChg>
        <pc:spChg chg="mod topLvl">
          <ac:chgData name="Occhipinti, Annalisa" userId="a66fcd2b-4181-400a-8ca1-7fdb013d8d8c" providerId="ADAL" clId="{5773478A-0B2C-482E-A3D0-9801781D00E5}" dt="2021-02-03T16:14:19.377" v="154" actId="207"/>
          <ac:spMkLst>
            <pc:docMk/>
            <pc:sldMk cId="1668773405" sldId="318"/>
            <ac:spMk id="44042" creationId="{00000000-0000-0000-0000-000000000000}"/>
          </ac:spMkLst>
        </pc:spChg>
        <pc:spChg chg="mod topLvl">
          <ac:chgData name="Occhipinti, Annalisa" userId="a66fcd2b-4181-400a-8ca1-7fdb013d8d8c" providerId="ADAL" clId="{5773478A-0B2C-482E-A3D0-9801781D00E5}" dt="2021-02-03T16:14:19.377" v="154" actId="207"/>
          <ac:spMkLst>
            <pc:docMk/>
            <pc:sldMk cId="1668773405" sldId="318"/>
            <ac:spMk id="44043" creationId="{00000000-0000-0000-0000-000000000000}"/>
          </ac:spMkLst>
        </pc:spChg>
        <pc:spChg chg="mod topLvl">
          <ac:chgData name="Occhipinti, Annalisa" userId="a66fcd2b-4181-400a-8ca1-7fdb013d8d8c" providerId="ADAL" clId="{5773478A-0B2C-482E-A3D0-9801781D00E5}" dt="2021-02-03T16:14:19.377" v="154" actId="207"/>
          <ac:spMkLst>
            <pc:docMk/>
            <pc:sldMk cId="1668773405" sldId="318"/>
            <ac:spMk id="44044" creationId="{00000000-0000-0000-0000-000000000000}"/>
          </ac:spMkLst>
        </pc:spChg>
        <pc:spChg chg="mod topLvl">
          <ac:chgData name="Occhipinti, Annalisa" userId="a66fcd2b-4181-400a-8ca1-7fdb013d8d8c" providerId="ADAL" clId="{5773478A-0B2C-482E-A3D0-9801781D00E5}" dt="2021-02-03T16:14:19.377" v="154" actId="207"/>
          <ac:spMkLst>
            <pc:docMk/>
            <pc:sldMk cId="1668773405" sldId="318"/>
            <ac:spMk id="44045" creationId="{00000000-0000-0000-0000-000000000000}"/>
          </ac:spMkLst>
        </pc:spChg>
        <pc:spChg chg="mod topLvl">
          <ac:chgData name="Occhipinti, Annalisa" userId="a66fcd2b-4181-400a-8ca1-7fdb013d8d8c" providerId="ADAL" clId="{5773478A-0B2C-482E-A3D0-9801781D00E5}" dt="2021-02-03T16:14:19.377" v="154" actId="207"/>
          <ac:spMkLst>
            <pc:docMk/>
            <pc:sldMk cId="1668773405" sldId="318"/>
            <ac:spMk id="44046" creationId="{00000000-0000-0000-0000-000000000000}"/>
          </ac:spMkLst>
        </pc:spChg>
        <pc:spChg chg="mod topLvl">
          <ac:chgData name="Occhipinti, Annalisa" userId="a66fcd2b-4181-400a-8ca1-7fdb013d8d8c" providerId="ADAL" clId="{5773478A-0B2C-482E-A3D0-9801781D00E5}" dt="2021-02-03T16:14:19.377" v="154" actId="207"/>
          <ac:spMkLst>
            <pc:docMk/>
            <pc:sldMk cId="1668773405" sldId="318"/>
            <ac:spMk id="44047" creationId="{00000000-0000-0000-0000-000000000000}"/>
          </ac:spMkLst>
        </pc:spChg>
        <pc:spChg chg="mod topLvl">
          <ac:chgData name="Occhipinti, Annalisa" userId="a66fcd2b-4181-400a-8ca1-7fdb013d8d8c" providerId="ADAL" clId="{5773478A-0B2C-482E-A3D0-9801781D00E5}" dt="2021-02-03T16:14:19.377" v="154" actId="207"/>
          <ac:spMkLst>
            <pc:docMk/>
            <pc:sldMk cId="1668773405" sldId="318"/>
            <ac:spMk id="44048" creationId="{00000000-0000-0000-0000-000000000000}"/>
          </ac:spMkLst>
        </pc:spChg>
        <pc:spChg chg="mod topLvl">
          <ac:chgData name="Occhipinti, Annalisa" userId="a66fcd2b-4181-400a-8ca1-7fdb013d8d8c" providerId="ADAL" clId="{5773478A-0B2C-482E-A3D0-9801781D00E5}" dt="2021-02-03T16:14:19.377" v="154" actId="207"/>
          <ac:spMkLst>
            <pc:docMk/>
            <pc:sldMk cId="1668773405" sldId="318"/>
            <ac:spMk id="44049" creationId="{00000000-0000-0000-0000-000000000000}"/>
          </ac:spMkLst>
        </pc:spChg>
        <pc:spChg chg="mod topLvl">
          <ac:chgData name="Occhipinti, Annalisa" userId="a66fcd2b-4181-400a-8ca1-7fdb013d8d8c" providerId="ADAL" clId="{5773478A-0B2C-482E-A3D0-9801781D00E5}" dt="2021-02-03T16:14:19.377" v="154" actId="207"/>
          <ac:spMkLst>
            <pc:docMk/>
            <pc:sldMk cId="1668773405" sldId="318"/>
            <ac:spMk id="44050" creationId="{00000000-0000-0000-0000-000000000000}"/>
          </ac:spMkLst>
        </pc:spChg>
        <pc:spChg chg="mod topLvl">
          <ac:chgData name="Occhipinti, Annalisa" userId="a66fcd2b-4181-400a-8ca1-7fdb013d8d8c" providerId="ADAL" clId="{5773478A-0B2C-482E-A3D0-9801781D00E5}" dt="2021-02-03T16:14:19.377" v="154" actId="207"/>
          <ac:spMkLst>
            <pc:docMk/>
            <pc:sldMk cId="1668773405" sldId="318"/>
            <ac:spMk id="44051" creationId="{00000000-0000-0000-0000-000000000000}"/>
          </ac:spMkLst>
        </pc:spChg>
        <pc:spChg chg="mod topLvl">
          <ac:chgData name="Occhipinti, Annalisa" userId="a66fcd2b-4181-400a-8ca1-7fdb013d8d8c" providerId="ADAL" clId="{5773478A-0B2C-482E-A3D0-9801781D00E5}" dt="2021-02-03T16:14:19.377" v="154" actId="207"/>
          <ac:spMkLst>
            <pc:docMk/>
            <pc:sldMk cId="1668773405" sldId="318"/>
            <ac:spMk id="44052" creationId="{00000000-0000-0000-0000-000000000000}"/>
          </ac:spMkLst>
        </pc:spChg>
        <pc:spChg chg="mod topLvl">
          <ac:chgData name="Occhipinti, Annalisa" userId="a66fcd2b-4181-400a-8ca1-7fdb013d8d8c" providerId="ADAL" clId="{5773478A-0B2C-482E-A3D0-9801781D00E5}" dt="2021-02-03T16:14:19.377" v="154" actId="207"/>
          <ac:spMkLst>
            <pc:docMk/>
            <pc:sldMk cId="1668773405" sldId="318"/>
            <ac:spMk id="44053" creationId="{00000000-0000-0000-0000-000000000000}"/>
          </ac:spMkLst>
        </pc:spChg>
        <pc:spChg chg="mod topLvl">
          <ac:chgData name="Occhipinti, Annalisa" userId="a66fcd2b-4181-400a-8ca1-7fdb013d8d8c" providerId="ADAL" clId="{5773478A-0B2C-482E-A3D0-9801781D00E5}" dt="2021-02-03T16:14:19.377" v="154" actId="207"/>
          <ac:spMkLst>
            <pc:docMk/>
            <pc:sldMk cId="1668773405" sldId="318"/>
            <ac:spMk id="44054" creationId="{00000000-0000-0000-0000-000000000000}"/>
          </ac:spMkLst>
        </pc:spChg>
        <pc:spChg chg="mod">
          <ac:chgData name="Occhipinti, Annalisa" userId="a66fcd2b-4181-400a-8ca1-7fdb013d8d8c" providerId="ADAL" clId="{5773478A-0B2C-482E-A3D0-9801781D00E5}" dt="2021-02-03T16:14:19.377" v="154" actId="207"/>
          <ac:spMkLst>
            <pc:docMk/>
            <pc:sldMk cId="1668773405" sldId="318"/>
            <ac:spMk id="44055" creationId="{00000000-0000-0000-0000-000000000000}"/>
          </ac:spMkLst>
        </pc:spChg>
        <pc:spChg chg="mod topLvl">
          <ac:chgData name="Occhipinti, Annalisa" userId="a66fcd2b-4181-400a-8ca1-7fdb013d8d8c" providerId="ADAL" clId="{5773478A-0B2C-482E-A3D0-9801781D00E5}" dt="2021-02-03T16:14:19.377" v="154" actId="207"/>
          <ac:spMkLst>
            <pc:docMk/>
            <pc:sldMk cId="1668773405" sldId="318"/>
            <ac:spMk id="44057" creationId="{00000000-0000-0000-0000-000000000000}"/>
          </ac:spMkLst>
        </pc:spChg>
        <pc:spChg chg="mod topLvl">
          <ac:chgData name="Occhipinti, Annalisa" userId="a66fcd2b-4181-400a-8ca1-7fdb013d8d8c" providerId="ADAL" clId="{5773478A-0B2C-482E-A3D0-9801781D00E5}" dt="2021-02-03T16:14:19.377" v="154" actId="207"/>
          <ac:spMkLst>
            <pc:docMk/>
            <pc:sldMk cId="1668773405" sldId="318"/>
            <ac:spMk id="44058" creationId="{00000000-0000-0000-0000-000000000000}"/>
          </ac:spMkLst>
        </pc:spChg>
        <pc:spChg chg="mod topLvl">
          <ac:chgData name="Occhipinti, Annalisa" userId="a66fcd2b-4181-400a-8ca1-7fdb013d8d8c" providerId="ADAL" clId="{5773478A-0B2C-482E-A3D0-9801781D00E5}" dt="2021-02-03T16:14:19.377" v="154" actId="207"/>
          <ac:spMkLst>
            <pc:docMk/>
            <pc:sldMk cId="1668773405" sldId="318"/>
            <ac:spMk id="44059" creationId="{00000000-0000-0000-0000-000000000000}"/>
          </ac:spMkLst>
        </pc:spChg>
        <pc:spChg chg="mod topLvl">
          <ac:chgData name="Occhipinti, Annalisa" userId="a66fcd2b-4181-400a-8ca1-7fdb013d8d8c" providerId="ADAL" clId="{5773478A-0B2C-482E-A3D0-9801781D00E5}" dt="2021-02-03T16:14:19.377" v="154" actId="207"/>
          <ac:spMkLst>
            <pc:docMk/>
            <pc:sldMk cId="1668773405" sldId="318"/>
            <ac:spMk id="44060" creationId="{00000000-0000-0000-0000-000000000000}"/>
          </ac:spMkLst>
        </pc:spChg>
        <pc:spChg chg="mod topLvl">
          <ac:chgData name="Occhipinti, Annalisa" userId="a66fcd2b-4181-400a-8ca1-7fdb013d8d8c" providerId="ADAL" clId="{5773478A-0B2C-482E-A3D0-9801781D00E5}" dt="2021-02-03T16:14:19.377" v="154" actId="207"/>
          <ac:spMkLst>
            <pc:docMk/>
            <pc:sldMk cId="1668773405" sldId="318"/>
            <ac:spMk id="44061" creationId="{00000000-0000-0000-0000-000000000000}"/>
          </ac:spMkLst>
        </pc:spChg>
        <pc:spChg chg="mod topLvl">
          <ac:chgData name="Occhipinti, Annalisa" userId="a66fcd2b-4181-400a-8ca1-7fdb013d8d8c" providerId="ADAL" clId="{5773478A-0B2C-482E-A3D0-9801781D00E5}" dt="2021-02-03T16:14:19.377" v="154" actId="207"/>
          <ac:spMkLst>
            <pc:docMk/>
            <pc:sldMk cId="1668773405" sldId="318"/>
            <ac:spMk id="44062" creationId="{00000000-0000-0000-0000-000000000000}"/>
          </ac:spMkLst>
        </pc:spChg>
        <pc:spChg chg="mod topLvl">
          <ac:chgData name="Occhipinti, Annalisa" userId="a66fcd2b-4181-400a-8ca1-7fdb013d8d8c" providerId="ADAL" clId="{5773478A-0B2C-482E-A3D0-9801781D00E5}" dt="2021-02-03T16:14:19.377" v="154" actId="207"/>
          <ac:spMkLst>
            <pc:docMk/>
            <pc:sldMk cId="1668773405" sldId="318"/>
            <ac:spMk id="44064" creationId="{00000000-0000-0000-0000-000000000000}"/>
          </ac:spMkLst>
        </pc:spChg>
        <pc:spChg chg="mod topLvl">
          <ac:chgData name="Occhipinti, Annalisa" userId="a66fcd2b-4181-400a-8ca1-7fdb013d8d8c" providerId="ADAL" clId="{5773478A-0B2C-482E-A3D0-9801781D00E5}" dt="2021-02-03T16:14:19.377" v="154" actId="207"/>
          <ac:spMkLst>
            <pc:docMk/>
            <pc:sldMk cId="1668773405" sldId="318"/>
            <ac:spMk id="44065" creationId="{00000000-0000-0000-0000-000000000000}"/>
          </ac:spMkLst>
        </pc:spChg>
        <pc:spChg chg="mod topLvl">
          <ac:chgData name="Occhipinti, Annalisa" userId="a66fcd2b-4181-400a-8ca1-7fdb013d8d8c" providerId="ADAL" clId="{5773478A-0B2C-482E-A3D0-9801781D00E5}" dt="2021-02-03T16:14:19.377" v="154" actId="207"/>
          <ac:spMkLst>
            <pc:docMk/>
            <pc:sldMk cId="1668773405" sldId="318"/>
            <ac:spMk id="44066" creationId="{00000000-0000-0000-0000-000000000000}"/>
          </ac:spMkLst>
        </pc:spChg>
        <pc:spChg chg="mod">
          <ac:chgData name="Occhipinti, Annalisa" userId="a66fcd2b-4181-400a-8ca1-7fdb013d8d8c" providerId="ADAL" clId="{5773478A-0B2C-482E-A3D0-9801781D00E5}" dt="2021-02-03T16:14:19.377" v="154" actId="207"/>
          <ac:spMkLst>
            <pc:docMk/>
            <pc:sldMk cId="1668773405" sldId="318"/>
            <ac:spMk id="44067" creationId="{00000000-0000-0000-0000-000000000000}"/>
          </ac:spMkLst>
        </pc:spChg>
        <pc:spChg chg="mod">
          <ac:chgData name="Occhipinti, Annalisa" userId="a66fcd2b-4181-400a-8ca1-7fdb013d8d8c" providerId="ADAL" clId="{5773478A-0B2C-482E-A3D0-9801781D00E5}" dt="2021-02-03T16:14:19.377" v="154" actId="207"/>
          <ac:spMkLst>
            <pc:docMk/>
            <pc:sldMk cId="1668773405" sldId="318"/>
            <ac:spMk id="44068" creationId="{00000000-0000-0000-0000-000000000000}"/>
          </ac:spMkLst>
        </pc:spChg>
        <pc:spChg chg="mod">
          <ac:chgData name="Occhipinti, Annalisa" userId="a66fcd2b-4181-400a-8ca1-7fdb013d8d8c" providerId="ADAL" clId="{5773478A-0B2C-482E-A3D0-9801781D00E5}" dt="2021-02-03T16:14:19.377" v="154" actId="207"/>
          <ac:spMkLst>
            <pc:docMk/>
            <pc:sldMk cId="1668773405" sldId="318"/>
            <ac:spMk id="44069" creationId="{00000000-0000-0000-0000-000000000000}"/>
          </ac:spMkLst>
        </pc:spChg>
        <pc:spChg chg="mod topLvl">
          <ac:chgData name="Occhipinti, Annalisa" userId="a66fcd2b-4181-400a-8ca1-7fdb013d8d8c" providerId="ADAL" clId="{5773478A-0B2C-482E-A3D0-9801781D00E5}" dt="2021-02-03T16:14:19.377" v="154" actId="207"/>
          <ac:spMkLst>
            <pc:docMk/>
            <pc:sldMk cId="1668773405" sldId="318"/>
            <ac:spMk id="44070" creationId="{00000000-0000-0000-0000-000000000000}"/>
          </ac:spMkLst>
        </pc:spChg>
        <pc:spChg chg="mod topLvl">
          <ac:chgData name="Occhipinti, Annalisa" userId="a66fcd2b-4181-400a-8ca1-7fdb013d8d8c" providerId="ADAL" clId="{5773478A-0B2C-482E-A3D0-9801781D00E5}" dt="2021-02-03T16:14:19.377" v="154" actId="207"/>
          <ac:spMkLst>
            <pc:docMk/>
            <pc:sldMk cId="1668773405" sldId="318"/>
            <ac:spMk id="44071" creationId="{00000000-0000-0000-0000-000000000000}"/>
          </ac:spMkLst>
        </pc:spChg>
        <pc:spChg chg="mod topLvl">
          <ac:chgData name="Occhipinti, Annalisa" userId="a66fcd2b-4181-400a-8ca1-7fdb013d8d8c" providerId="ADAL" clId="{5773478A-0B2C-482E-A3D0-9801781D00E5}" dt="2021-02-03T16:14:19.377" v="154" actId="207"/>
          <ac:spMkLst>
            <pc:docMk/>
            <pc:sldMk cId="1668773405" sldId="318"/>
            <ac:spMk id="44072" creationId="{00000000-0000-0000-0000-000000000000}"/>
          </ac:spMkLst>
        </pc:spChg>
        <pc:spChg chg="mod topLvl">
          <ac:chgData name="Occhipinti, Annalisa" userId="a66fcd2b-4181-400a-8ca1-7fdb013d8d8c" providerId="ADAL" clId="{5773478A-0B2C-482E-A3D0-9801781D00E5}" dt="2021-02-03T16:14:19.377" v="154" actId="207"/>
          <ac:spMkLst>
            <pc:docMk/>
            <pc:sldMk cId="1668773405" sldId="318"/>
            <ac:spMk id="44073" creationId="{00000000-0000-0000-0000-000000000000}"/>
          </ac:spMkLst>
        </pc:spChg>
        <pc:spChg chg="mod topLvl">
          <ac:chgData name="Occhipinti, Annalisa" userId="a66fcd2b-4181-400a-8ca1-7fdb013d8d8c" providerId="ADAL" clId="{5773478A-0B2C-482E-A3D0-9801781D00E5}" dt="2021-02-03T16:14:19.377" v="154" actId="207"/>
          <ac:spMkLst>
            <pc:docMk/>
            <pc:sldMk cId="1668773405" sldId="318"/>
            <ac:spMk id="44074" creationId="{00000000-0000-0000-0000-000000000000}"/>
          </ac:spMkLst>
        </pc:spChg>
        <pc:spChg chg="mod topLvl">
          <ac:chgData name="Occhipinti, Annalisa" userId="a66fcd2b-4181-400a-8ca1-7fdb013d8d8c" providerId="ADAL" clId="{5773478A-0B2C-482E-A3D0-9801781D00E5}" dt="2021-02-03T16:14:19.377" v="154" actId="207"/>
          <ac:spMkLst>
            <pc:docMk/>
            <pc:sldMk cId="1668773405" sldId="318"/>
            <ac:spMk id="44075" creationId="{00000000-0000-0000-0000-000000000000}"/>
          </ac:spMkLst>
        </pc:spChg>
        <pc:spChg chg="mod topLvl">
          <ac:chgData name="Occhipinti, Annalisa" userId="a66fcd2b-4181-400a-8ca1-7fdb013d8d8c" providerId="ADAL" clId="{5773478A-0B2C-482E-A3D0-9801781D00E5}" dt="2021-02-03T16:14:19.377" v="154" actId="207"/>
          <ac:spMkLst>
            <pc:docMk/>
            <pc:sldMk cId="1668773405" sldId="318"/>
            <ac:spMk id="44076" creationId="{00000000-0000-0000-0000-000000000000}"/>
          </ac:spMkLst>
        </pc:spChg>
        <pc:spChg chg="mod topLvl">
          <ac:chgData name="Occhipinti, Annalisa" userId="a66fcd2b-4181-400a-8ca1-7fdb013d8d8c" providerId="ADAL" clId="{5773478A-0B2C-482E-A3D0-9801781D00E5}" dt="2021-02-03T16:14:19.377" v="154" actId="207"/>
          <ac:spMkLst>
            <pc:docMk/>
            <pc:sldMk cId="1668773405" sldId="318"/>
            <ac:spMk id="44077" creationId="{00000000-0000-0000-0000-000000000000}"/>
          </ac:spMkLst>
        </pc:spChg>
        <pc:spChg chg="mod topLvl">
          <ac:chgData name="Occhipinti, Annalisa" userId="a66fcd2b-4181-400a-8ca1-7fdb013d8d8c" providerId="ADAL" clId="{5773478A-0B2C-482E-A3D0-9801781D00E5}" dt="2021-02-03T16:14:19.377" v="154" actId="207"/>
          <ac:spMkLst>
            <pc:docMk/>
            <pc:sldMk cId="1668773405" sldId="318"/>
            <ac:spMk id="44078" creationId="{00000000-0000-0000-0000-000000000000}"/>
          </ac:spMkLst>
        </pc:spChg>
        <pc:grpChg chg="del">
          <ac:chgData name="Occhipinti, Annalisa" userId="a66fcd2b-4181-400a-8ca1-7fdb013d8d8c" providerId="ADAL" clId="{5773478A-0B2C-482E-A3D0-9801781D00E5}" dt="2021-02-03T16:14:13.811" v="153" actId="165"/>
          <ac:grpSpMkLst>
            <pc:docMk/>
            <pc:sldMk cId="1668773405" sldId="318"/>
            <ac:grpSpMk id="47" creationId="{00000000-0000-0000-0000-000000000000}"/>
          </ac:grpSpMkLst>
        </pc:grpChg>
        <pc:grpChg chg="del">
          <ac:chgData name="Occhipinti, Annalisa" userId="a66fcd2b-4181-400a-8ca1-7fdb013d8d8c" providerId="ADAL" clId="{5773478A-0B2C-482E-A3D0-9801781D00E5}" dt="2021-02-03T16:14:13.811" v="153" actId="165"/>
          <ac:grpSpMkLst>
            <pc:docMk/>
            <pc:sldMk cId="1668773405" sldId="318"/>
            <ac:grpSpMk id="48" creationId="{00000000-0000-0000-0000-000000000000}"/>
          </ac:grpSpMkLst>
        </pc:grpChg>
        <pc:grpChg chg="del">
          <ac:chgData name="Occhipinti, Annalisa" userId="a66fcd2b-4181-400a-8ca1-7fdb013d8d8c" providerId="ADAL" clId="{5773478A-0B2C-482E-A3D0-9801781D00E5}" dt="2021-02-03T16:14:13.811" v="153" actId="165"/>
          <ac:grpSpMkLst>
            <pc:docMk/>
            <pc:sldMk cId="1668773405" sldId="318"/>
            <ac:grpSpMk id="49" creationId="{00000000-0000-0000-0000-000000000000}"/>
          </ac:grpSpMkLst>
        </pc:grpChg>
        <pc:grpChg chg="del">
          <ac:chgData name="Occhipinti, Annalisa" userId="a66fcd2b-4181-400a-8ca1-7fdb013d8d8c" providerId="ADAL" clId="{5773478A-0B2C-482E-A3D0-9801781D00E5}" dt="2021-02-03T16:14:13.811" v="153" actId="165"/>
          <ac:grpSpMkLst>
            <pc:docMk/>
            <pc:sldMk cId="1668773405" sldId="318"/>
            <ac:grpSpMk id="50" creationId="{00000000-0000-0000-0000-000000000000}"/>
          </ac:grpSpMkLst>
        </pc:grpChg>
      </pc:sldChg>
      <pc:sldChg chg="modSp">
        <pc:chgData name="Occhipinti, Annalisa" userId="a66fcd2b-4181-400a-8ca1-7fdb013d8d8c" providerId="ADAL" clId="{5773478A-0B2C-482E-A3D0-9801781D00E5}" dt="2021-02-07T11:33:43.952" v="572" actId="20577"/>
        <pc:sldMkLst>
          <pc:docMk/>
          <pc:sldMk cId="3239149087" sldId="319"/>
        </pc:sldMkLst>
        <pc:spChg chg="mod">
          <ac:chgData name="Occhipinti, Annalisa" userId="a66fcd2b-4181-400a-8ca1-7fdb013d8d8c" providerId="ADAL" clId="{5773478A-0B2C-482E-A3D0-9801781D00E5}" dt="2021-02-07T11:33:43.952" v="572" actId="20577"/>
          <ac:spMkLst>
            <pc:docMk/>
            <pc:sldMk cId="3239149087" sldId="319"/>
            <ac:spMk id="581635" creationId="{00000000-0000-0000-0000-000000000000}"/>
          </ac:spMkLst>
        </pc:spChg>
      </pc:sldChg>
      <pc:sldChg chg="delSp modSp mod delAnim">
        <pc:chgData name="Occhipinti, Annalisa" userId="a66fcd2b-4181-400a-8ca1-7fdb013d8d8c" providerId="ADAL" clId="{5773478A-0B2C-482E-A3D0-9801781D00E5}" dt="2021-02-03T16:15:34.383" v="163" actId="478"/>
        <pc:sldMkLst>
          <pc:docMk/>
          <pc:sldMk cId="3820551558" sldId="320"/>
        </pc:sldMkLst>
        <pc:spChg chg="mod">
          <ac:chgData name="Occhipinti, Annalisa" userId="a66fcd2b-4181-400a-8ca1-7fdb013d8d8c" providerId="ADAL" clId="{5773478A-0B2C-482E-A3D0-9801781D00E5}" dt="2021-02-03T16:15:31.478" v="162" actId="1076"/>
          <ac:spMkLst>
            <pc:docMk/>
            <pc:sldMk cId="3820551558" sldId="320"/>
            <ac:spMk id="4" creationId="{00000000-0000-0000-0000-000000000000}"/>
          </ac:spMkLst>
        </pc:spChg>
        <pc:spChg chg="del">
          <ac:chgData name="Occhipinti, Annalisa" userId="a66fcd2b-4181-400a-8ca1-7fdb013d8d8c" providerId="ADAL" clId="{5773478A-0B2C-482E-A3D0-9801781D00E5}" dt="2021-02-03T16:15:22.328" v="160" actId="478"/>
          <ac:spMkLst>
            <pc:docMk/>
            <pc:sldMk cId="3820551558" sldId="320"/>
            <ac:spMk id="7" creationId="{00000000-0000-0000-0000-000000000000}"/>
          </ac:spMkLst>
        </pc:spChg>
        <pc:spChg chg="del">
          <ac:chgData name="Occhipinti, Annalisa" userId="a66fcd2b-4181-400a-8ca1-7fdb013d8d8c" providerId="ADAL" clId="{5773478A-0B2C-482E-A3D0-9801781D00E5}" dt="2021-02-03T16:15:34.383" v="163" actId="478"/>
          <ac:spMkLst>
            <pc:docMk/>
            <pc:sldMk cId="3820551558" sldId="320"/>
            <ac:spMk id="9" creationId="{00000000-0000-0000-0000-000000000000}"/>
          </ac:spMkLst>
        </pc:spChg>
        <pc:spChg chg="mod">
          <ac:chgData name="Occhipinti, Annalisa" userId="a66fcd2b-4181-400a-8ca1-7fdb013d8d8c" providerId="ADAL" clId="{5773478A-0B2C-482E-A3D0-9801781D00E5}" dt="2021-02-03T16:15:31.478" v="162" actId="1076"/>
          <ac:spMkLst>
            <pc:docMk/>
            <pc:sldMk cId="3820551558" sldId="320"/>
            <ac:spMk id="10" creationId="{00000000-0000-0000-0000-000000000000}"/>
          </ac:spMkLst>
        </pc:spChg>
        <pc:picChg chg="del">
          <ac:chgData name="Occhipinti, Annalisa" userId="a66fcd2b-4181-400a-8ca1-7fdb013d8d8c" providerId="ADAL" clId="{5773478A-0B2C-482E-A3D0-9801781D00E5}" dt="2021-02-03T16:15:23.217" v="161" actId="478"/>
          <ac:picMkLst>
            <pc:docMk/>
            <pc:sldMk cId="3820551558" sldId="320"/>
            <ac:picMk id="6" creationId="{00000000-0000-0000-0000-000000000000}"/>
          </ac:picMkLst>
        </pc:picChg>
      </pc:sldChg>
      <pc:sldChg chg="addSp modSp mod">
        <pc:chgData name="Occhipinti, Annalisa" userId="a66fcd2b-4181-400a-8ca1-7fdb013d8d8c" providerId="ADAL" clId="{5773478A-0B2C-482E-A3D0-9801781D00E5}" dt="2021-02-03T16:41:16.125" v="365" actId="1076"/>
        <pc:sldMkLst>
          <pc:docMk/>
          <pc:sldMk cId="2369079052" sldId="321"/>
        </pc:sldMkLst>
        <pc:picChg chg="add mod">
          <ac:chgData name="Occhipinti, Annalisa" userId="a66fcd2b-4181-400a-8ca1-7fdb013d8d8c" providerId="ADAL" clId="{5773478A-0B2C-482E-A3D0-9801781D00E5}" dt="2021-02-03T16:41:16.125" v="365" actId="1076"/>
          <ac:picMkLst>
            <pc:docMk/>
            <pc:sldMk cId="2369079052" sldId="321"/>
            <ac:picMk id="6" creationId="{A6B555CD-6586-49FA-89FA-72354E41F4D1}"/>
          </ac:picMkLst>
        </pc:picChg>
      </pc:sldChg>
      <pc:sldChg chg="addSp delSp modSp mod">
        <pc:chgData name="Occhipinti, Annalisa" userId="a66fcd2b-4181-400a-8ca1-7fdb013d8d8c" providerId="ADAL" clId="{5773478A-0B2C-482E-A3D0-9801781D00E5}" dt="2021-02-03T16:33:54.127" v="193" actId="403"/>
        <pc:sldMkLst>
          <pc:docMk/>
          <pc:sldMk cId="1797465393" sldId="322"/>
        </pc:sldMkLst>
        <pc:spChg chg="del mod">
          <ac:chgData name="Occhipinti, Annalisa" userId="a66fcd2b-4181-400a-8ca1-7fdb013d8d8c" providerId="ADAL" clId="{5773478A-0B2C-482E-A3D0-9801781D00E5}" dt="2021-02-03T16:33:38.716" v="185" actId="478"/>
          <ac:spMkLst>
            <pc:docMk/>
            <pc:sldMk cId="1797465393" sldId="322"/>
            <ac:spMk id="2" creationId="{00000000-0000-0000-0000-000000000000}"/>
          </ac:spMkLst>
        </pc:spChg>
        <pc:spChg chg="del mod">
          <ac:chgData name="Occhipinti, Annalisa" userId="a66fcd2b-4181-400a-8ca1-7fdb013d8d8c" providerId="ADAL" clId="{5773478A-0B2C-482E-A3D0-9801781D00E5}" dt="2021-02-03T16:33:50.041" v="189" actId="478"/>
          <ac:spMkLst>
            <pc:docMk/>
            <pc:sldMk cId="1797465393" sldId="322"/>
            <ac:spMk id="7" creationId="{00000000-0000-0000-0000-000000000000}"/>
          </ac:spMkLst>
        </pc:spChg>
        <pc:spChg chg="mod">
          <ac:chgData name="Occhipinti, Annalisa" userId="a66fcd2b-4181-400a-8ca1-7fdb013d8d8c" providerId="ADAL" clId="{5773478A-0B2C-482E-A3D0-9801781D00E5}" dt="2021-02-03T16:33:54.127" v="193" actId="403"/>
          <ac:spMkLst>
            <pc:docMk/>
            <pc:sldMk cId="1797465393" sldId="322"/>
            <ac:spMk id="8" creationId="{00000000-0000-0000-0000-000000000000}"/>
          </ac:spMkLst>
        </pc:spChg>
        <pc:picChg chg="del">
          <ac:chgData name="Occhipinti, Annalisa" userId="a66fcd2b-4181-400a-8ca1-7fdb013d8d8c" providerId="ADAL" clId="{5773478A-0B2C-482E-A3D0-9801781D00E5}" dt="2021-02-03T16:33:26.048" v="178" actId="478"/>
          <ac:picMkLst>
            <pc:docMk/>
            <pc:sldMk cId="1797465393" sldId="322"/>
            <ac:picMk id="6" creationId="{00000000-0000-0000-0000-000000000000}"/>
          </ac:picMkLst>
        </pc:picChg>
        <pc:picChg chg="add mod">
          <ac:chgData name="Occhipinti, Annalisa" userId="a66fcd2b-4181-400a-8ca1-7fdb013d8d8c" providerId="ADAL" clId="{5773478A-0B2C-482E-A3D0-9801781D00E5}" dt="2021-02-03T16:33:43.596" v="187" actId="1076"/>
          <ac:picMkLst>
            <pc:docMk/>
            <pc:sldMk cId="1797465393" sldId="322"/>
            <ac:picMk id="10" creationId="{35455C9C-4494-4395-B044-D0CBC63669F5}"/>
          </ac:picMkLst>
        </pc:picChg>
      </pc:sldChg>
      <pc:sldChg chg="modSp mod">
        <pc:chgData name="Occhipinti, Annalisa" userId="a66fcd2b-4181-400a-8ca1-7fdb013d8d8c" providerId="ADAL" clId="{5773478A-0B2C-482E-A3D0-9801781D00E5}" dt="2021-02-03T16:37:11.079" v="363" actId="114"/>
        <pc:sldMkLst>
          <pc:docMk/>
          <pc:sldMk cId="135678861" sldId="323"/>
        </pc:sldMkLst>
        <pc:spChg chg="mod">
          <ac:chgData name="Occhipinti, Annalisa" userId="a66fcd2b-4181-400a-8ca1-7fdb013d8d8c" providerId="ADAL" clId="{5773478A-0B2C-482E-A3D0-9801781D00E5}" dt="2021-02-03T16:36:15.553" v="210" actId="20577"/>
          <ac:spMkLst>
            <pc:docMk/>
            <pc:sldMk cId="135678861" sldId="323"/>
            <ac:spMk id="7" creationId="{00000000-0000-0000-0000-000000000000}"/>
          </ac:spMkLst>
        </pc:spChg>
        <pc:spChg chg="mod">
          <ac:chgData name="Occhipinti, Annalisa" userId="a66fcd2b-4181-400a-8ca1-7fdb013d8d8c" providerId="ADAL" clId="{5773478A-0B2C-482E-A3D0-9801781D00E5}" dt="2021-02-03T16:37:11.079" v="363" actId="114"/>
          <ac:spMkLst>
            <pc:docMk/>
            <pc:sldMk cId="135678861" sldId="323"/>
            <ac:spMk id="10" creationId="{00000000-0000-0000-0000-000000000000}"/>
          </ac:spMkLst>
        </pc:spChg>
      </pc:sldChg>
      <pc:sldChg chg="addSp delSp modSp mod modTransition">
        <pc:chgData name="Occhipinti, Annalisa" userId="a66fcd2b-4181-400a-8ca1-7fdb013d8d8c" providerId="ADAL" clId="{5773478A-0B2C-482E-A3D0-9801781D00E5}" dt="2021-02-07T11:30:19.973" v="544" actId="1076"/>
        <pc:sldMkLst>
          <pc:docMk/>
          <pc:sldMk cId="2071437645" sldId="325"/>
        </pc:sldMkLst>
        <pc:spChg chg="mod">
          <ac:chgData name="Occhipinti, Annalisa" userId="a66fcd2b-4181-400a-8ca1-7fdb013d8d8c" providerId="ADAL" clId="{5773478A-0B2C-482E-A3D0-9801781D00E5}" dt="2021-02-07T11:30:19.973" v="544" actId="1076"/>
          <ac:spMkLst>
            <pc:docMk/>
            <pc:sldMk cId="2071437645" sldId="325"/>
            <ac:spMk id="8" creationId="{00000000-0000-0000-0000-000000000000}"/>
          </ac:spMkLst>
        </pc:spChg>
        <pc:spChg chg="mod">
          <ac:chgData name="Occhipinti, Annalisa" userId="a66fcd2b-4181-400a-8ca1-7fdb013d8d8c" providerId="ADAL" clId="{5773478A-0B2C-482E-A3D0-9801781D00E5}" dt="2021-02-07T11:30:19.973" v="544" actId="1076"/>
          <ac:spMkLst>
            <pc:docMk/>
            <pc:sldMk cId="2071437645" sldId="325"/>
            <ac:spMk id="9" creationId="{00000000-0000-0000-0000-000000000000}"/>
          </ac:spMkLst>
        </pc:spChg>
        <pc:spChg chg="mod">
          <ac:chgData name="Occhipinti, Annalisa" userId="a66fcd2b-4181-400a-8ca1-7fdb013d8d8c" providerId="ADAL" clId="{5773478A-0B2C-482E-A3D0-9801781D00E5}" dt="2021-02-07T11:30:19.973" v="544" actId="1076"/>
          <ac:spMkLst>
            <pc:docMk/>
            <pc:sldMk cId="2071437645" sldId="325"/>
            <ac:spMk id="10" creationId="{00000000-0000-0000-0000-000000000000}"/>
          </ac:spMkLst>
        </pc:spChg>
        <pc:spChg chg="mod">
          <ac:chgData name="Occhipinti, Annalisa" userId="a66fcd2b-4181-400a-8ca1-7fdb013d8d8c" providerId="ADAL" clId="{5773478A-0B2C-482E-A3D0-9801781D00E5}" dt="2021-02-07T11:30:19.973" v="544" actId="1076"/>
          <ac:spMkLst>
            <pc:docMk/>
            <pc:sldMk cId="2071437645" sldId="325"/>
            <ac:spMk id="11" creationId="{00000000-0000-0000-0000-000000000000}"/>
          </ac:spMkLst>
        </pc:spChg>
        <pc:spChg chg="mod">
          <ac:chgData name="Occhipinti, Annalisa" userId="a66fcd2b-4181-400a-8ca1-7fdb013d8d8c" providerId="ADAL" clId="{5773478A-0B2C-482E-A3D0-9801781D00E5}" dt="2021-02-07T11:30:19.973" v="544" actId="1076"/>
          <ac:spMkLst>
            <pc:docMk/>
            <pc:sldMk cId="2071437645" sldId="325"/>
            <ac:spMk id="12" creationId="{00000000-0000-0000-0000-000000000000}"/>
          </ac:spMkLst>
        </pc:spChg>
        <pc:spChg chg="mod">
          <ac:chgData name="Occhipinti, Annalisa" userId="a66fcd2b-4181-400a-8ca1-7fdb013d8d8c" providerId="ADAL" clId="{5773478A-0B2C-482E-A3D0-9801781D00E5}" dt="2021-02-07T11:30:19.973" v="544" actId="1076"/>
          <ac:spMkLst>
            <pc:docMk/>
            <pc:sldMk cId="2071437645" sldId="325"/>
            <ac:spMk id="13" creationId="{00000000-0000-0000-0000-000000000000}"/>
          </ac:spMkLst>
        </pc:spChg>
        <pc:spChg chg="mod">
          <ac:chgData name="Occhipinti, Annalisa" userId="a66fcd2b-4181-400a-8ca1-7fdb013d8d8c" providerId="ADAL" clId="{5773478A-0B2C-482E-A3D0-9801781D00E5}" dt="2021-02-07T11:30:19.973" v="544" actId="1076"/>
          <ac:spMkLst>
            <pc:docMk/>
            <pc:sldMk cId="2071437645" sldId="325"/>
            <ac:spMk id="14" creationId="{00000000-0000-0000-0000-000000000000}"/>
          </ac:spMkLst>
        </pc:spChg>
        <pc:spChg chg="mod">
          <ac:chgData name="Occhipinti, Annalisa" userId="a66fcd2b-4181-400a-8ca1-7fdb013d8d8c" providerId="ADAL" clId="{5773478A-0B2C-482E-A3D0-9801781D00E5}" dt="2021-02-07T11:30:19.973" v="544" actId="1076"/>
          <ac:spMkLst>
            <pc:docMk/>
            <pc:sldMk cId="2071437645" sldId="325"/>
            <ac:spMk id="15" creationId="{00000000-0000-0000-0000-000000000000}"/>
          </ac:spMkLst>
        </pc:spChg>
        <pc:spChg chg="mod">
          <ac:chgData name="Occhipinti, Annalisa" userId="a66fcd2b-4181-400a-8ca1-7fdb013d8d8c" providerId="ADAL" clId="{5773478A-0B2C-482E-A3D0-9801781D00E5}" dt="2021-02-07T11:30:19.973" v="544" actId="1076"/>
          <ac:spMkLst>
            <pc:docMk/>
            <pc:sldMk cId="2071437645" sldId="325"/>
            <ac:spMk id="16" creationId="{00000000-0000-0000-0000-000000000000}"/>
          </ac:spMkLst>
        </pc:spChg>
        <pc:grpChg chg="mod">
          <ac:chgData name="Occhipinti, Annalisa" userId="a66fcd2b-4181-400a-8ca1-7fdb013d8d8c" providerId="ADAL" clId="{5773478A-0B2C-482E-A3D0-9801781D00E5}" dt="2021-02-07T11:30:19.973" v="544" actId="1076"/>
          <ac:grpSpMkLst>
            <pc:docMk/>
            <pc:sldMk cId="2071437645" sldId="325"/>
            <ac:grpSpMk id="6" creationId="{00000000-0000-0000-0000-000000000000}"/>
          </ac:grpSpMkLst>
        </pc:grpChg>
        <pc:grpChg chg="mod">
          <ac:chgData name="Occhipinti, Annalisa" userId="a66fcd2b-4181-400a-8ca1-7fdb013d8d8c" providerId="ADAL" clId="{5773478A-0B2C-482E-A3D0-9801781D00E5}" dt="2021-02-07T11:30:19.973" v="544" actId="1076"/>
          <ac:grpSpMkLst>
            <pc:docMk/>
            <pc:sldMk cId="2071437645" sldId="325"/>
            <ac:grpSpMk id="7" creationId="{00000000-0000-0000-0000-000000000000}"/>
          </ac:grpSpMkLst>
        </pc:grpChg>
        <pc:picChg chg="add del mod">
          <ac:chgData name="Occhipinti, Annalisa" userId="a66fcd2b-4181-400a-8ca1-7fdb013d8d8c" providerId="ADAL" clId="{5773478A-0B2C-482E-A3D0-9801781D00E5}" dt="2021-02-07T11:29:23.027" v="531" actId="478"/>
          <ac:picMkLst>
            <pc:docMk/>
            <pc:sldMk cId="2071437645" sldId="325"/>
            <ac:picMk id="2" creationId="{C9BB99EB-8876-4831-8A25-91CCCC0C421D}"/>
          </ac:picMkLst>
        </pc:picChg>
        <pc:picChg chg="add mod">
          <ac:chgData name="Occhipinti, Annalisa" userId="a66fcd2b-4181-400a-8ca1-7fdb013d8d8c" providerId="ADAL" clId="{5773478A-0B2C-482E-A3D0-9801781D00E5}" dt="2021-02-07T11:30:17.061" v="543" actId="14100"/>
          <ac:picMkLst>
            <pc:docMk/>
            <pc:sldMk cId="2071437645" sldId="325"/>
            <ac:picMk id="17" creationId="{BDF285EB-94C3-47F9-BBDD-B74C9AE155A4}"/>
          </ac:picMkLst>
        </pc:picChg>
      </pc:sldChg>
      <pc:sldChg chg="addSp modSp mod">
        <pc:chgData name="Occhipinti, Annalisa" userId="a66fcd2b-4181-400a-8ca1-7fdb013d8d8c" providerId="ADAL" clId="{5773478A-0B2C-482E-A3D0-9801781D00E5}" dt="2021-02-03T16:16:14.005" v="176" actId="1035"/>
        <pc:sldMkLst>
          <pc:docMk/>
          <pc:sldMk cId="2431374596" sldId="326"/>
        </pc:sldMkLst>
        <pc:spChg chg="add mod">
          <ac:chgData name="Occhipinti, Annalisa" userId="a66fcd2b-4181-400a-8ca1-7fdb013d8d8c" providerId="ADAL" clId="{5773478A-0B2C-482E-A3D0-9801781D00E5}" dt="2021-02-03T16:16:14.005" v="176" actId="1035"/>
          <ac:spMkLst>
            <pc:docMk/>
            <pc:sldMk cId="2431374596" sldId="326"/>
            <ac:spMk id="2" creationId="{33B0BCAD-9108-4A03-A86C-0E8D8D3E3D8C}"/>
          </ac:spMkLst>
        </pc:spChg>
      </pc:sldChg>
      <pc:sldChg chg="del">
        <pc:chgData name="Occhipinti, Annalisa" userId="a66fcd2b-4181-400a-8ca1-7fdb013d8d8c" providerId="ADAL" clId="{5773478A-0B2C-482E-A3D0-9801781D00E5}" dt="2021-02-03T16:16:46.582" v="177" actId="47"/>
        <pc:sldMkLst>
          <pc:docMk/>
          <pc:sldMk cId="2135848924" sldId="327"/>
        </pc:sldMkLst>
      </pc:sldChg>
      <pc:sldChg chg="addSp delSp modSp new mod">
        <pc:chgData name="Occhipinti, Annalisa" userId="a66fcd2b-4181-400a-8ca1-7fdb013d8d8c" providerId="ADAL" clId="{5773478A-0B2C-482E-A3D0-9801781D00E5}" dt="2021-02-07T11:19:20.911" v="458" actId="1076"/>
        <pc:sldMkLst>
          <pc:docMk/>
          <pc:sldMk cId="2299897671" sldId="327"/>
        </pc:sldMkLst>
        <pc:spChg chg="mod">
          <ac:chgData name="Occhipinti, Annalisa" userId="a66fcd2b-4181-400a-8ca1-7fdb013d8d8c" providerId="ADAL" clId="{5773478A-0B2C-482E-A3D0-9801781D00E5}" dt="2021-02-07T11:15:20.485" v="418" actId="20577"/>
          <ac:spMkLst>
            <pc:docMk/>
            <pc:sldMk cId="2299897671" sldId="327"/>
            <ac:spMk id="4" creationId="{CB362CE8-66F6-42CA-94F9-6E31BC478444}"/>
          </ac:spMkLst>
        </pc:spChg>
        <pc:spChg chg="mod">
          <ac:chgData name="Occhipinti, Annalisa" userId="a66fcd2b-4181-400a-8ca1-7fdb013d8d8c" providerId="ADAL" clId="{5773478A-0B2C-482E-A3D0-9801781D00E5}" dt="2021-02-07T11:15:27.426" v="420" actId="1076"/>
          <ac:spMkLst>
            <pc:docMk/>
            <pc:sldMk cId="2299897671" sldId="327"/>
            <ac:spMk id="8" creationId="{1384C26C-E9F2-498C-8D06-DCA90AF6CCE5}"/>
          </ac:spMkLst>
        </pc:spChg>
        <pc:spChg chg="mod">
          <ac:chgData name="Occhipinti, Annalisa" userId="a66fcd2b-4181-400a-8ca1-7fdb013d8d8c" providerId="ADAL" clId="{5773478A-0B2C-482E-A3D0-9801781D00E5}" dt="2021-02-07T11:15:27.426" v="420" actId="1076"/>
          <ac:spMkLst>
            <pc:docMk/>
            <pc:sldMk cId="2299897671" sldId="327"/>
            <ac:spMk id="9" creationId="{ED87DF62-813C-4962-8A46-7480FAD5B361}"/>
          </ac:spMkLst>
        </pc:spChg>
        <pc:spChg chg="mod">
          <ac:chgData name="Occhipinti, Annalisa" userId="a66fcd2b-4181-400a-8ca1-7fdb013d8d8c" providerId="ADAL" clId="{5773478A-0B2C-482E-A3D0-9801781D00E5}" dt="2021-02-07T11:15:27.426" v="420" actId="1076"/>
          <ac:spMkLst>
            <pc:docMk/>
            <pc:sldMk cId="2299897671" sldId="327"/>
            <ac:spMk id="10" creationId="{A0F2BAF6-425F-4740-AF5C-FC029FA142A3}"/>
          </ac:spMkLst>
        </pc:spChg>
        <pc:spChg chg="mod">
          <ac:chgData name="Occhipinti, Annalisa" userId="a66fcd2b-4181-400a-8ca1-7fdb013d8d8c" providerId="ADAL" clId="{5773478A-0B2C-482E-A3D0-9801781D00E5}" dt="2021-02-07T11:15:27.426" v="420" actId="1076"/>
          <ac:spMkLst>
            <pc:docMk/>
            <pc:sldMk cId="2299897671" sldId="327"/>
            <ac:spMk id="11" creationId="{79DCB634-267F-4142-90B7-6A45690C3B06}"/>
          </ac:spMkLst>
        </pc:spChg>
        <pc:spChg chg="mod">
          <ac:chgData name="Occhipinti, Annalisa" userId="a66fcd2b-4181-400a-8ca1-7fdb013d8d8c" providerId="ADAL" clId="{5773478A-0B2C-482E-A3D0-9801781D00E5}" dt="2021-02-07T11:15:27.426" v="420" actId="1076"/>
          <ac:spMkLst>
            <pc:docMk/>
            <pc:sldMk cId="2299897671" sldId="327"/>
            <ac:spMk id="12" creationId="{D1543EED-580A-408E-B7B8-20A57EAEBED2}"/>
          </ac:spMkLst>
        </pc:spChg>
        <pc:spChg chg="mod">
          <ac:chgData name="Occhipinti, Annalisa" userId="a66fcd2b-4181-400a-8ca1-7fdb013d8d8c" providerId="ADAL" clId="{5773478A-0B2C-482E-A3D0-9801781D00E5}" dt="2021-02-07T11:15:27.426" v="420" actId="1076"/>
          <ac:spMkLst>
            <pc:docMk/>
            <pc:sldMk cId="2299897671" sldId="327"/>
            <ac:spMk id="13" creationId="{1614A7AD-89DA-426E-9E9A-8B5BA566B7FE}"/>
          </ac:spMkLst>
        </pc:spChg>
        <pc:spChg chg="mod">
          <ac:chgData name="Occhipinti, Annalisa" userId="a66fcd2b-4181-400a-8ca1-7fdb013d8d8c" providerId="ADAL" clId="{5773478A-0B2C-482E-A3D0-9801781D00E5}" dt="2021-02-07T11:15:27.426" v="420" actId="1076"/>
          <ac:spMkLst>
            <pc:docMk/>
            <pc:sldMk cId="2299897671" sldId="327"/>
            <ac:spMk id="14" creationId="{5A93AA90-123E-40FB-840E-3F25085C76C0}"/>
          </ac:spMkLst>
        </pc:spChg>
        <pc:spChg chg="mod">
          <ac:chgData name="Occhipinti, Annalisa" userId="a66fcd2b-4181-400a-8ca1-7fdb013d8d8c" providerId="ADAL" clId="{5773478A-0B2C-482E-A3D0-9801781D00E5}" dt="2021-02-07T11:15:27.426" v="420" actId="1076"/>
          <ac:spMkLst>
            <pc:docMk/>
            <pc:sldMk cId="2299897671" sldId="327"/>
            <ac:spMk id="15" creationId="{F5749F1C-715B-49A8-8D55-DBC1CE554C4E}"/>
          </ac:spMkLst>
        </pc:spChg>
        <pc:spChg chg="mod">
          <ac:chgData name="Occhipinti, Annalisa" userId="a66fcd2b-4181-400a-8ca1-7fdb013d8d8c" providerId="ADAL" clId="{5773478A-0B2C-482E-A3D0-9801781D00E5}" dt="2021-02-07T11:15:27.426" v="420" actId="1076"/>
          <ac:spMkLst>
            <pc:docMk/>
            <pc:sldMk cId="2299897671" sldId="327"/>
            <ac:spMk id="16" creationId="{FE0A2946-54CE-4413-9547-79567951D385}"/>
          </ac:spMkLst>
        </pc:spChg>
        <pc:grpChg chg="add mod">
          <ac:chgData name="Occhipinti, Annalisa" userId="a66fcd2b-4181-400a-8ca1-7fdb013d8d8c" providerId="ADAL" clId="{5773478A-0B2C-482E-A3D0-9801781D00E5}" dt="2021-02-07T11:15:27.426" v="420" actId="1076"/>
          <ac:grpSpMkLst>
            <pc:docMk/>
            <pc:sldMk cId="2299897671" sldId="327"/>
            <ac:grpSpMk id="6" creationId="{787F7D0F-C8AF-4F02-AE06-3F93AFAFFF36}"/>
          </ac:grpSpMkLst>
        </pc:grpChg>
        <pc:grpChg chg="mod">
          <ac:chgData name="Occhipinti, Annalisa" userId="a66fcd2b-4181-400a-8ca1-7fdb013d8d8c" providerId="ADAL" clId="{5773478A-0B2C-482E-A3D0-9801781D00E5}" dt="2021-02-07T11:15:27.426" v="420" actId="1076"/>
          <ac:grpSpMkLst>
            <pc:docMk/>
            <pc:sldMk cId="2299897671" sldId="327"/>
            <ac:grpSpMk id="7" creationId="{E388434C-1D55-4B51-9834-2CB4BA2E76B9}"/>
          </ac:grpSpMkLst>
        </pc:grpChg>
        <pc:picChg chg="add del mod">
          <ac:chgData name="Occhipinti, Annalisa" userId="a66fcd2b-4181-400a-8ca1-7fdb013d8d8c" providerId="ADAL" clId="{5773478A-0B2C-482E-A3D0-9801781D00E5}" dt="2021-02-07T11:17:49.970" v="447" actId="478"/>
          <ac:picMkLst>
            <pc:docMk/>
            <pc:sldMk cId="2299897671" sldId="327"/>
            <ac:picMk id="17" creationId="{54160D73-181A-4652-8203-3CD279B271C2}"/>
          </ac:picMkLst>
        </pc:picChg>
        <pc:picChg chg="add mod">
          <ac:chgData name="Occhipinti, Annalisa" userId="a66fcd2b-4181-400a-8ca1-7fdb013d8d8c" providerId="ADAL" clId="{5773478A-0B2C-482E-A3D0-9801781D00E5}" dt="2021-02-07T11:19:20.911" v="458" actId="1076"/>
          <ac:picMkLst>
            <pc:docMk/>
            <pc:sldMk cId="2299897671" sldId="327"/>
            <ac:picMk id="18" creationId="{2E91495A-375D-4BB9-9034-7785ECED725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A5BEA-501F-4144-8697-3909550778F2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8B420-4490-47A5-AC4F-41E7B1DAF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306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3852" y="8684826"/>
            <a:ext cx="2972547" cy="4577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6313">
              <a:defRPr>
                <a:solidFill>
                  <a:schemeClr val="tx1"/>
                </a:solidFill>
                <a:latin typeface="Arial" charset="0"/>
              </a:defRPr>
            </a:lvl1pPr>
            <a:lvl2pPr marL="709613" indent="-273050" defTabSz="976313">
              <a:defRPr>
                <a:solidFill>
                  <a:schemeClr val="tx1"/>
                </a:solidFill>
                <a:latin typeface="Arial" charset="0"/>
              </a:defRPr>
            </a:lvl2pPr>
            <a:lvl3pPr marL="1092200" indent="-217488" defTabSz="976313">
              <a:defRPr>
                <a:solidFill>
                  <a:schemeClr val="tx1"/>
                </a:solidFill>
                <a:latin typeface="Arial" charset="0"/>
              </a:defRPr>
            </a:lvl3pPr>
            <a:lvl4pPr marL="1530350" indent="-217488" defTabSz="976313">
              <a:defRPr>
                <a:solidFill>
                  <a:schemeClr val="tx1"/>
                </a:solidFill>
                <a:latin typeface="Arial" charset="0"/>
              </a:defRPr>
            </a:lvl4pPr>
            <a:lvl5pPr marL="1966913" indent="-217488" defTabSz="976313">
              <a:defRPr>
                <a:solidFill>
                  <a:schemeClr val="tx1"/>
                </a:solidFill>
                <a:latin typeface="Arial" charset="0"/>
              </a:defRPr>
            </a:lvl5pPr>
            <a:lvl6pPr marL="2424113" indent="-217488" defTabSz="9763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81313" indent="-217488" defTabSz="9763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38513" indent="-217488" defTabSz="9763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95713" indent="-217488" defTabSz="9763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21F9FF7-BEEC-4486-A5B3-2D804E594937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5800"/>
            <a:ext cx="6088062" cy="3425825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508" y="4341682"/>
            <a:ext cx="5028986" cy="411794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52809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3852" y="8684826"/>
            <a:ext cx="2972547" cy="4577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6313">
              <a:defRPr>
                <a:solidFill>
                  <a:schemeClr val="tx1"/>
                </a:solidFill>
                <a:latin typeface="Arial" charset="0"/>
              </a:defRPr>
            </a:lvl1pPr>
            <a:lvl2pPr marL="709613" indent="-273050" defTabSz="976313">
              <a:defRPr>
                <a:solidFill>
                  <a:schemeClr val="tx1"/>
                </a:solidFill>
                <a:latin typeface="Arial" charset="0"/>
              </a:defRPr>
            </a:lvl2pPr>
            <a:lvl3pPr marL="1092200" indent="-217488" defTabSz="976313">
              <a:defRPr>
                <a:solidFill>
                  <a:schemeClr val="tx1"/>
                </a:solidFill>
                <a:latin typeface="Arial" charset="0"/>
              </a:defRPr>
            </a:lvl3pPr>
            <a:lvl4pPr marL="1530350" indent="-217488" defTabSz="976313">
              <a:defRPr>
                <a:solidFill>
                  <a:schemeClr val="tx1"/>
                </a:solidFill>
                <a:latin typeface="Arial" charset="0"/>
              </a:defRPr>
            </a:lvl4pPr>
            <a:lvl5pPr marL="1966913" indent="-217488" defTabSz="976313">
              <a:defRPr>
                <a:solidFill>
                  <a:schemeClr val="tx1"/>
                </a:solidFill>
                <a:latin typeface="Arial" charset="0"/>
              </a:defRPr>
            </a:lvl5pPr>
            <a:lvl6pPr marL="2424113" indent="-217488" defTabSz="9763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81313" indent="-217488" defTabSz="9763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38513" indent="-217488" defTabSz="9763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95713" indent="-217488" defTabSz="9763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5768460-8607-43D5-A7FE-EC74EC424282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5800"/>
            <a:ext cx="6088062" cy="3425825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508" y="4341682"/>
            <a:ext cx="5028986" cy="411794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73" tIns="47836" rIns="95673" bIns="47836"/>
          <a:lstStyle/>
          <a:p>
            <a:pPr eaLnBrk="1" hangingPunct="1"/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887283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3852" y="8684826"/>
            <a:ext cx="2972547" cy="4577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6313">
              <a:defRPr>
                <a:solidFill>
                  <a:schemeClr val="tx1"/>
                </a:solidFill>
                <a:latin typeface="Arial" charset="0"/>
              </a:defRPr>
            </a:lvl1pPr>
            <a:lvl2pPr marL="709613" indent="-273050" defTabSz="976313">
              <a:defRPr>
                <a:solidFill>
                  <a:schemeClr val="tx1"/>
                </a:solidFill>
                <a:latin typeface="Arial" charset="0"/>
              </a:defRPr>
            </a:lvl2pPr>
            <a:lvl3pPr marL="1092200" indent="-217488" defTabSz="976313">
              <a:defRPr>
                <a:solidFill>
                  <a:schemeClr val="tx1"/>
                </a:solidFill>
                <a:latin typeface="Arial" charset="0"/>
              </a:defRPr>
            </a:lvl3pPr>
            <a:lvl4pPr marL="1530350" indent="-217488" defTabSz="976313">
              <a:defRPr>
                <a:solidFill>
                  <a:schemeClr val="tx1"/>
                </a:solidFill>
                <a:latin typeface="Arial" charset="0"/>
              </a:defRPr>
            </a:lvl4pPr>
            <a:lvl5pPr marL="1966913" indent="-217488" defTabSz="976313">
              <a:defRPr>
                <a:solidFill>
                  <a:schemeClr val="tx1"/>
                </a:solidFill>
                <a:latin typeface="Arial" charset="0"/>
              </a:defRPr>
            </a:lvl5pPr>
            <a:lvl6pPr marL="2424113" indent="-217488" defTabSz="9763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81313" indent="-217488" defTabSz="9763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38513" indent="-217488" defTabSz="9763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95713" indent="-217488" defTabSz="9763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02C1615-8E1F-4507-B946-4730DCB61FF8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5800"/>
            <a:ext cx="6088062" cy="3425825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508" y="4341682"/>
            <a:ext cx="5028986" cy="411794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73" tIns="47836" rIns="95673" bIns="47836"/>
          <a:lstStyle/>
          <a:p>
            <a:pPr eaLnBrk="1" hangingPunct="1"/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38326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3852" y="8684826"/>
            <a:ext cx="2972547" cy="4577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6313">
              <a:defRPr>
                <a:solidFill>
                  <a:schemeClr val="tx1"/>
                </a:solidFill>
                <a:latin typeface="Arial" charset="0"/>
              </a:defRPr>
            </a:lvl1pPr>
            <a:lvl2pPr marL="709613" indent="-273050" defTabSz="976313">
              <a:defRPr>
                <a:solidFill>
                  <a:schemeClr val="tx1"/>
                </a:solidFill>
                <a:latin typeface="Arial" charset="0"/>
              </a:defRPr>
            </a:lvl2pPr>
            <a:lvl3pPr marL="1092200" indent="-217488" defTabSz="976313">
              <a:defRPr>
                <a:solidFill>
                  <a:schemeClr val="tx1"/>
                </a:solidFill>
                <a:latin typeface="Arial" charset="0"/>
              </a:defRPr>
            </a:lvl3pPr>
            <a:lvl4pPr marL="1530350" indent="-217488" defTabSz="976313">
              <a:defRPr>
                <a:solidFill>
                  <a:schemeClr val="tx1"/>
                </a:solidFill>
                <a:latin typeface="Arial" charset="0"/>
              </a:defRPr>
            </a:lvl4pPr>
            <a:lvl5pPr marL="1966913" indent="-217488" defTabSz="976313">
              <a:defRPr>
                <a:solidFill>
                  <a:schemeClr val="tx1"/>
                </a:solidFill>
                <a:latin typeface="Arial" charset="0"/>
              </a:defRPr>
            </a:lvl5pPr>
            <a:lvl6pPr marL="2424113" indent="-217488" defTabSz="9763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81313" indent="-217488" defTabSz="9763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38513" indent="-217488" defTabSz="9763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95713" indent="-217488" defTabSz="9763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30BB1E3-D463-4E1D-8AD8-5586635B8308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5800"/>
            <a:ext cx="6088062" cy="3425825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508" y="4341682"/>
            <a:ext cx="5028986" cy="411794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73" tIns="47836" rIns="95673" bIns="47836"/>
          <a:lstStyle/>
          <a:p>
            <a:pPr eaLnBrk="1" hangingPunct="1"/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012364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/>
              <a:t>Copy the one to be inserted in some temporary storage !</a:t>
            </a: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3852" y="8684826"/>
            <a:ext cx="2972547" cy="4577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7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779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779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779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779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B507098-65B6-403A-9050-A6CBBC7E3EBC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1936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720" y="3113371"/>
            <a:ext cx="11408230" cy="1101726"/>
          </a:xfrm>
        </p:spPr>
        <p:txBody>
          <a:bodyPr anchor="b">
            <a:normAutofit/>
          </a:bodyPr>
          <a:lstStyle>
            <a:lvl1pPr algn="ctr">
              <a:defRPr sz="3600" baseline="0"/>
            </a:lvl1pPr>
          </a:lstStyle>
          <a:p>
            <a:r>
              <a:rPr lang="en-US" dirty="0"/>
              <a:t>Click to edit lecture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720" y="4268030"/>
            <a:ext cx="11408230" cy="1063691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lecture description</a:t>
            </a:r>
            <a:endParaRPr lang="en-GB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383720" y="2045571"/>
            <a:ext cx="11408230" cy="985094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3600" b="1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module title</a:t>
            </a:r>
          </a:p>
        </p:txBody>
      </p:sp>
    </p:spTree>
    <p:extLst>
      <p:ext uri="{BB962C8B-B14F-4D97-AF65-F5344CB8AC3E}">
        <p14:creationId xmlns:p14="http://schemas.microsoft.com/office/powerpoint/2010/main" val="3411710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20" y="365126"/>
            <a:ext cx="9496880" cy="7954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721" y="1337734"/>
            <a:ext cx="11478986" cy="483923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School of Computing , Engineering and Digital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4363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19733" y="1346199"/>
            <a:ext cx="2142973" cy="4830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721" y="365125"/>
            <a:ext cx="9209012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School of Computing , Engineering and Digital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0495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entury Schoolbook"/>
                <a:cs typeface="Century School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340866" y="1841957"/>
            <a:ext cx="4297045" cy="3919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entury Schoolbook"/>
                <a:cs typeface="Century Schoolboo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06109" y="1825193"/>
            <a:ext cx="4023359" cy="4010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006FC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4486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275167" y="138114"/>
            <a:ext cx="9791700" cy="8461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37067" y="1652588"/>
            <a:ext cx="5755217" cy="2127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5484" y="1652588"/>
            <a:ext cx="5755216" cy="2127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237067" y="3932238"/>
            <a:ext cx="5755217" cy="2127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5484" y="3932238"/>
            <a:ext cx="5755216" cy="2127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C7E46-096F-4F0B-83CC-13D62B1DE5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84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2211571"/>
            <a:ext cx="9144000" cy="1298391"/>
          </a:xfrm>
          <a:prstGeom prst="rect">
            <a:avLst/>
          </a:prstGeom>
        </p:spPr>
        <p:txBody>
          <a:bodyPr anchor="b"/>
          <a:lstStyle>
            <a:lvl1pPr algn="ctr">
              <a:defRPr sz="6000" b="1" i="0" baseline="0">
                <a:latin typeface="arial" charset="0"/>
              </a:defRPr>
            </a:lvl1pPr>
          </a:lstStyle>
          <a:p>
            <a:r>
              <a:rPr lang="en-US" dirty="0"/>
              <a:t>Title of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6935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rgbClr val="F67F21"/>
                </a:solidFill>
                <a:latin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Name of person/subtitle</a:t>
            </a:r>
          </a:p>
        </p:txBody>
      </p:sp>
    </p:spTree>
    <p:extLst>
      <p:ext uri="{BB962C8B-B14F-4D97-AF65-F5344CB8AC3E}">
        <p14:creationId xmlns:p14="http://schemas.microsoft.com/office/powerpoint/2010/main" val="2565353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2030818"/>
            <a:ext cx="12192000" cy="373202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3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63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59">
              <a:lnSpc>
                <a:spcPts val="1290"/>
              </a:lnSpc>
            </a:pPr>
            <a:r>
              <a:rPr lang="en-GB" spc="-14"/>
              <a:t>Pete</a:t>
            </a:r>
            <a:r>
              <a:rPr lang="en-GB" spc="-63"/>
              <a:t> </a:t>
            </a:r>
            <a:r>
              <a:rPr lang="en-GB" spc="-9"/>
              <a:t>Dwyer</a:t>
            </a:r>
            <a:endParaRPr lang="en-GB" spc="-9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63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59">
              <a:lnSpc>
                <a:spcPts val="1290"/>
              </a:lnSpc>
            </a:pPr>
            <a:r>
              <a:rPr lang="en-GB" spc="-9"/>
              <a:t>09</a:t>
            </a:r>
            <a:r>
              <a:rPr lang="en-GB" spc="-5"/>
              <a:t>/</a:t>
            </a:r>
            <a:r>
              <a:rPr lang="en-GB" spc="-14"/>
              <a:t>1</a:t>
            </a:r>
            <a:r>
              <a:rPr lang="en-GB" spc="-9"/>
              <a:t>0</a:t>
            </a:r>
            <a:r>
              <a:rPr lang="en-GB" spc="-5"/>
              <a:t>/</a:t>
            </a:r>
            <a:r>
              <a:rPr lang="en-GB" spc="-14"/>
              <a:t>2</a:t>
            </a:r>
            <a:r>
              <a:rPr lang="en-GB" spc="-9"/>
              <a:t>01</a:t>
            </a:r>
            <a:r>
              <a:rPr lang="en-GB"/>
              <a:t>7</a:t>
            </a:r>
            <a:endParaRPr lang="en-GB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63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2918">
              <a:lnSpc>
                <a:spcPts val="1290"/>
              </a:lnSpc>
            </a:pPr>
            <a:fld id="{81D60167-4931-47E6-BA6A-407CBD079E47}" type="slidenum">
              <a:rPr lang="en-GB" smtClean="0"/>
              <a:pPr marL="22918">
                <a:lnSpc>
                  <a:spcPts val="129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4994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95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63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59">
              <a:lnSpc>
                <a:spcPts val="1290"/>
              </a:lnSpc>
            </a:pPr>
            <a:r>
              <a:rPr lang="en-GB" spc="-14"/>
              <a:t>Pete</a:t>
            </a:r>
            <a:r>
              <a:rPr lang="en-GB" spc="-63"/>
              <a:t> </a:t>
            </a:r>
            <a:r>
              <a:rPr lang="en-GB" spc="-9"/>
              <a:t>Dwyer</a:t>
            </a:r>
            <a:endParaRPr lang="en-GB" spc="-9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63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59">
              <a:lnSpc>
                <a:spcPts val="1290"/>
              </a:lnSpc>
            </a:pPr>
            <a:r>
              <a:rPr lang="en-GB" spc="-9"/>
              <a:t>09</a:t>
            </a:r>
            <a:r>
              <a:rPr lang="en-GB" spc="-5"/>
              <a:t>/</a:t>
            </a:r>
            <a:r>
              <a:rPr lang="en-GB" spc="-14"/>
              <a:t>1</a:t>
            </a:r>
            <a:r>
              <a:rPr lang="en-GB" spc="-9"/>
              <a:t>0</a:t>
            </a:r>
            <a:r>
              <a:rPr lang="en-GB" spc="-5"/>
              <a:t>/</a:t>
            </a:r>
            <a:r>
              <a:rPr lang="en-GB" spc="-14"/>
              <a:t>2</a:t>
            </a:r>
            <a:r>
              <a:rPr lang="en-GB" spc="-9"/>
              <a:t>01</a:t>
            </a:r>
            <a:r>
              <a:rPr lang="en-GB"/>
              <a:t>7</a:t>
            </a:r>
            <a:endParaRPr lang="en-GB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63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2918">
              <a:lnSpc>
                <a:spcPts val="1290"/>
              </a:lnSpc>
            </a:pPr>
            <a:fld id="{81D60167-4931-47E6-BA6A-407CBD079E47}" type="slidenum">
              <a:rPr lang="en-GB" smtClean="0"/>
              <a:pPr marL="22918">
                <a:lnSpc>
                  <a:spcPts val="129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154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School of Computing , Engineering and Digital Technologies</a:t>
            </a:r>
          </a:p>
        </p:txBody>
      </p:sp>
    </p:spTree>
    <p:extLst>
      <p:ext uri="{BB962C8B-B14F-4D97-AF65-F5344CB8AC3E}">
        <p14:creationId xmlns:p14="http://schemas.microsoft.com/office/powerpoint/2010/main" val="122778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School of Computing , Engineering and Digital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5497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6"/>
            <a:ext cx="9496881" cy="7954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3720" y="1380067"/>
            <a:ext cx="5636080" cy="47968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380067"/>
            <a:ext cx="5690508" cy="47968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School of Computing , Engineering and Digital Technologies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4729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5"/>
            <a:ext cx="9505347" cy="8032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719" y="1262063"/>
            <a:ext cx="5613856" cy="498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3720" y="1854202"/>
            <a:ext cx="5613856" cy="4335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198" y="1262063"/>
            <a:ext cx="5690507" cy="498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1854202"/>
            <a:ext cx="5690507" cy="4335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School of Computing , Engineering and Digital Technologies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809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6"/>
            <a:ext cx="9513813" cy="7954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School of Computing , Engineering and Digital Technologies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331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School of Computing , Engineering and Digital Technologies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495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20" y="457200"/>
            <a:ext cx="438830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7" y="1337733"/>
            <a:ext cx="6679519" cy="45233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3720" y="2057400"/>
            <a:ext cx="438830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School of Computing , Engineering and Digital Technologies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8472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20" y="457200"/>
            <a:ext cx="438830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7" y="1329267"/>
            <a:ext cx="6679519" cy="45317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3720" y="2057400"/>
            <a:ext cx="438830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School of Computing , Engineering and Digital Technologies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3144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936" y="6384470"/>
            <a:ext cx="12191064" cy="473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3720" y="292937"/>
            <a:ext cx="9369880" cy="795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721" y="1323474"/>
            <a:ext cx="11478986" cy="4853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GB"/>
              <a:t>School of Computing &amp; Digital Technologies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79628" y="6515099"/>
            <a:ext cx="683079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1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743" y="292937"/>
            <a:ext cx="1787964" cy="79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9530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87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.Occhipinti@tees.ac.uk" TargetMode="Externa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xWBP4lzkoy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GzPmgsI-pQ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optal.com/developers/sorting-algorithms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5">
            <a:extLst>
              <a:ext uri="{FF2B5EF4-FFF2-40B4-BE49-F238E27FC236}">
                <a16:creationId xmlns:a16="http://schemas.microsoft.com/office/drawing/2014/main" id="{BA3ECBAB-A1BE-4585-AA10-A5A7D89A7B47}"/>
              </a:ext>
            </a:extLst>
          </p:cNvPr>
          <p:cNvSpPr txBox="1">
            <a:spLocks/>
          </p:cNvSpPr>
          <p:nvPr/>
        </p:nvSpPr>
        <p:spPr>
          <a:xfrm>
            <a:off x="383720" y="2791252"/>
            <a:ext cx="11408230" cy="1228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Week </a:t>
            </a:r>
            <a:r>
              <a:rPr lang="en-GB" dirty="0">
                <a:solidFill>
                  <a:sysClr val="windowText" lastClr="000000"/>
                </a:solidFill>
                <a:latin typeface="Calibri Light" panose="020F0302020204030204"/>
              </a:rPr>
              <a:t>3</a:t>
            </a:r>
            <a:r>
              <a:rPr kumimoji="0" lang="en-GB" sz="3600" b="0" i="0" u="none" strike="noStrike" kern="120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: Sorting Algorithms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Selection</a:t>
            </a:r>
            <a:r>
              <a:rPr kumimoji="0" lang="en-GB" sz="3600" b="0" i="0" u="none" strike="noStrike" kern="1200" cap="none" spc="-15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en-GB" sz="3600" b="0" i="0" u="none" strike="noStrike" kern="120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Sort and Insertion Sort</a:t>
            </a:r>
          </a:p>
        </p:txBody>
      </p:sp>
      <p:sp>
        <p:nvSpPr>
          <p:cNvPr id="17" name="Subtitle 6">
            <a:extLst>
              <a:ext uri="{FF2B5EF4-FFF2-40B4-BE49-F238E27FC236}">
                <a16:creationId xmlns:a16="http://schemas.microsoft.com/office/drawing/2014/main" id="{54CEB7E1-D194-46C9-A1DF-A6A853556ADF}"/>
              </a:ext>
            </a:extLst>
          </p:cNvPr>
          <p:cNvSpPr txBox="1">
            <a:spLocks/>
          </p:cNvSpPr>
          <p:nvPr/>
        </p:nvSpPr>
        <p:spPr>
          <a:xfrm>
            <a:off x="383720" y="4268030"/>
            <a:ext cx="11408230" cy="1063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67ABA581-7897-49E5-98D9-3414F9D8A384}"/>
              </a:ext>
            </a:extLst>
          </p:cNvPr>
          <p:cNvSpPr txBox="1">
            <a:spLocks/>
          </p:cNvSpPr>
          <p:nvPr/>
        </p:nvSpPr>
        <p:spPr>
          <a:xfrm>
            <a:off x="383720" y="2045571"/>
            <a:ext cx="11408230" cy="985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Algorithms and Data Structures</a:t>
            </a:r>
            <a:r>
              <a:rPr kumimoji="0" lang="en-GB" sz="3600" b="1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(CIS1002-N)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itle 5">
            <a:extLst>
              <a:ext uri="{FF2B5EF4-FFF2-40B4-BE49-F238E27FC236}">
                <a16:creationId xmlns:a16="http://schemas.microsoft.com/office/drawing/2014/main" id="{BA3ECBAB-A1BE-4585-AA10-A5A7D89A7B47}"/>
              </a:ext>
            </a:extLst>
          </p:cNvPr>
          <p:cNvSpPr txBox="1">
            <a:spLocks/>
          </p:cNvSpPr>
          <p:nvPr/>
        </p:nvSpPr>
        <p:spPr>
          <a:xfrm>
            <a:off x="383720" y="4268030"/>
            <a:ext cx="11408230" cy="12813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Module Leader: Dr Annalisa Occhipinti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Email: </a:t>
            </a:r>
            <a:r>
              <a:rPr kumimoji="0" lang="en-GB" sz="2400" b="0" i="0" u="none" strike="noStrike" kern="120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+mj-ea"/>
                <a:cs typeface="Calibri Light" panose="020F0302020204030204" pitchFamily="34" charset="0"/>
                <a:hlinkClick r:id="rId2"/>
              </a:rPr>
              <a:t>A.Occhipinti@tees.ac.uk</a:t>
            </a:r>
            <a:endParaRPr kumimoji="0" lang="en-GB" sz="2400" b="0" i="0" u="none" strike="noStrike" kern="1200" cap="none" spc="-15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 pitchFamily="34" charset="0"/>
              <a:ea typeface="+mj-ea"/>
              <a:cs typeface="Calibri Light" panose="020F03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-15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 pitchFamily="34" charset="0"/>
              <a:ea typeface="+mj-ea"/>
              <a:cs typeface="Calibri Light" panose="020F03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-15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99558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A980F1-7D5A-C07A-B72C-C360A15BD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166790-1413-7AFD-387D-853421C6F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10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480634-0EB8-D65B-2FA0-A6055D586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Idea…	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71F19-E9BD-246F-89E5-291923321F9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0EE0DD-939B-8062-0C75-0977A72EC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131" y="1157363"/>
            <a:ext cx="9515876" cy="134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785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11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 Example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  <p:pic>
        <p:nvPicPr>
          <p:cNvPr id="6" name="Picture 5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725" y="1323474"/>
            <a:ext cx="6925491" cy="385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969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404199" y="4879975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t>12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369880" cy="795461"/>
          </a:xfrm>
        </p:spPr>
        <p:txBody>
          <a:bodyPr/>
          <a:lstStyle/>
          <a:p>
            <a:r>
              <a:rPr lang="en-GB" dirty="0"/>
              <a:t>Selection Sort - Demo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1925A69-DCEB-4849-8887-A9494A2EA26C}"/>
              </a:ext>
            </a:extLst>
          </p:cNvPr>
          <p:cNvGrpSpPr/>
          <p:nvPr/>
        </p:nvGrpSpPr>
        <p:grpSpPr>
          <a:xfrm>
            <a:off x="258208" y="763956"/>
            <a:ext cx="4029352" cy="1185864"/>
            <a:chOff x="552577" y="4173521"/>
            <a:chExt cx="4029352" cy="1185864"/>
          </a:xfrm>
        </p:grpSpPr>
        <p:grpSp>
          <p:nvGrpSpPr>
            <p:cNvPr id="9" name="Group 39">
              <a:extLst>
                <a:ext uri="{FF2B5EF4-FFF2-40B4-BE49-F238E27FC236}">
                  <a16:creationId xmlns:a16="http://schemas.microsoft.com/office/drawing/2014/main" id="{1442DDB9-CBE3-40AE-B8BC-9924F9BAB6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3154" y="4766453"/>
              <a:ext cx="2898775" cy="592932"/>
              <a:chOff x="1032" y="1344"/>
              <a:chExt cx="1992" cy="384"/>
            </a:xfrm>
          </p:grpSpPr>
          <p:sp>
            <p:nvSpPr>
              <p:cNvPr id="15" name="Rectangle 40">
                <a:extLst>
                  <a:ext uri="{FF2B5EF4-FFF2-40B4-BE49-F238E27FC236}">
                    <a16:creationId xmlns:a16="http://schemas.microsoft.com/office/drawing/2014/main" id="{F24B14A8-1E53-4A96-B86E-4EE7A3447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0" y="1344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1</a:t>
                </a:r>
              </a:p>
            </p:txBody>
          </p:sp>
          <p:sp>
            <p:nvSpPr>
              <p:cNvPr id="16" name="Rectangle 41">
                <a:extLst>
                  <a:ext uri="{FF2B5EF4-FFF2-40B4-BE49-F238E27FC236}">
                    <a16:creationId xmlns:a16="http://schemas.microsoft.com/office/drawing/2014/main" id="{C561BA0D-81BF-4CD9-8E0C-C3445C2D6F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8" y="1344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2</a:t>
                </a:r>
              </a:p>
            </p:txBody>
          </p:sp>
          <p:sp>
            <p:nvSpPr>
              <p:cNvPr id="17" name="Rectangle 42">
                <a:extLst>
                  <a:ext uri="{FF2B5EF4-FFF2-40B4-BE49-F238E27FC236}">
                    <a16:creationId xmlns:a16="http://schemas.microsoft.com/office/drawing/2014/main" id="{752A7873-A316-41CC-9354-81E861581A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6" y="1344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3</a:t>
                </a:r>
              </a:p>
            </p:txBody>
          </p:sp>
          <p:sp>
            <p:nvSpPr>
              <p:cNvPr id="18" name="Rectangle 43">
                <a:extLst>
                  <a:ext uri="{FF2B5EF4-FFF2-40B4-BE49-F238E27FC236}">
                    <a16:creationId xmlns:a16="http://schemas.microsoft.com/office/drawing/2014/main" id="{0BB29EA9-B665-4483-A223-5E633972C8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2" y="1344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0</a:t>
                </a:r>
              </a:p>
            </p:txBody>
          </p:sp>
        </p:grpSp>
        <p:sp>
          <p:nvSpPr>
            <p:cNvPr id="10" name="Rectangle 45">
              <a:extLst>
                <a:ext uri="{FF2B5EF4-FFF2-40B4-BE49-F238E27FC236}">
                  <a16:creationId xmlns:a16="http://schemas.microsoft.com/office/drawing/2014/main" id="{08C1ECB5-DD65-438E-A1B1-526E3D11F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7848" y="4173521"/>
              <a:ext cx="724694" cy="5929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 dirty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1" name="Rectangle 46">
              <a:extLst>
                <a:ext uri="{FF2B5EF4-FFF2-40B4-BE49-F238E27FC236}">
                  <a16:creationId xmlns:a16="http://schemas.microsoft.com/office/drawing/2014/main" id="{F919837C-091A-49D5-AB7E-1891BE1CC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542" y="4173521"/>
              <a:ext cx="724694" cy="5929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 dirty="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12" name="Rectangle 47">
              <a:extLst>
                <a:ext uri="{FF2B5EF4-FFF2-40B4-BE49-F238E27FC236}">
                  <a16:creationId xmlns:a16="http://schemas.microsoft.com/office/drawing/2014/main" id="{6DC06B83-7E94-4C03-AA72-86C39B8A7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7235" y="4173521"/>
              <a:ext cx="724694" cy="5929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 dirty="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3" name="Rectangle 48">
              <a:extLst>
                <a:ext uri="{FF2B5EF4-FFF2-40B4-BE49-F238E27FC236}">
                  <a16:creationId xmlns:a16="http://schemas.microsoft.com/office/drawing/2014/main" id="{5C19CE86-CC6A-4A6D-A962-57B883103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3154" y="4173521"/>
              <a:ext cx="724694" cy="5929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 dirty="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4" name="Text Box 49">
              <a:extLst>
                <a:ext uri="{FF2B5EF4-FFF2-40B4-BE49-F238E27FC236}">
                  <a16:creationId xmlns:a16="http://schemas.microsoft.com/office/drawing/2014/main" id="{5E0CE6E8-E7A4-44EF-A85C-6B9F0B3EAA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577" y="4173521"/>
              <a:ext cx="109565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altLang="en-US" sz="3200" dirty="0" err="1">
                  <a:solidFill>
                    <a:srgbClr val="008080"/>
                  </a:solidFill>
                </a:rPr>
                <a:t>arr</a:t>
              </a:r>
              <a:r>
                <a:rPr kumimoji="1" lang="en-US" altLang="en-US" sz="3200" dirty="0">
                  <a:solidFill>
                    <a:srgbClr val="008080"/>
                  </a:solidFill>
                </a:rPr>
                <a:t>:</a:t>
              </a:r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146547" y="4224481"/>
            <a:ext cx="3737805" cy="173734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zh-CN" sz="1600" dirty="0">
                <a:ea typeface="SimSun" pitchFamily="2" charset="-122"/>
              </a:rPr>
              <a:t>Steps:</a:t>
            </a:r>
          </a:p>
          <a:p>
            <a:pPr>
              <a:buFontTx/>
              <a:buNone/>
            </a:pPr>
            <a:r>
              <a:rPr lang="en-US" altLang="zh-CN" sz="1600" dirty="0">
                <a:ea typeface="SimSun" pitchFamily="2" charset="-122"/>
              </a:rPr>
              <a:t>	1. select the smallest element </a:t>
            </a:r>
          </a:p>
          <a:p>
            <a:pPr>
              <a:buFontTx/>
              <a:buNone/>
            </a:pPr>
            <a:r>
              <a:rPr lang="en-US" altLang="zh-CN" sz="1600" dirty="0">
                <a:ea typeface="SimSun" pitchFamily="2" charset="-122"/>
              </a:rPr>
              <a:t>among </a:t>
            </a:r>
            <a:r>
              <a:rPr lang="en-US" altLang="zh-CN" sz="1600" i="1" dirty="0">
                <a:ea typeface="SimSun" pitchFamily="2" charset="-122"/>
              </a:rPr>
              <a:t>data[i+1]  </a:t>
            </a:r>
            <a:r>
              <a:rPr lang="en-US" altLang="zh-CN" sz="1600" i="1" dirty="0">
                <a:ea typeface="SimSun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1600" i="1" dirty="0">
                <a:ea typeface="SimSun" pitchFamily="2" charset="-122"/>
              </a:rPr>
              <a:t>  data[data.length-1]</a:t>
            </a:r>
          </a:p>
          <a:p>
            <a:pPr>
              <a:buFontTx/>
              <a:buNone/>
            </a:pPr>
            <a:r>
              <a:rPr lang="en-US" altLang="zh-CN" sz="1400" i="1" dirty="0">
                <a:ea typeface="SimSun" pitchFamily="2" charset="-122"/>
              </a:rPr>
              <a:t>	2. </a:t>
            </a:r>
            <a:r>
              <a:rPr lang="en-US" altLang="zh-CN" sz="1600" dirty="0">
                <a:ea typeface="SimSun" pitchFamily="2" charset="-122"/>
              </a:rPr>
              <a:t>swap it with </a:t>
            </a:r>
            <a:r>
              <a:rPr lang="en-US" altLang="zh-CN" sz="1600" i="1" dirty="0">
                <a:ea typeface="SimSun" pitchFamily="2" charset="-122"/>
              </a:rPr>
              <a:t>data[</a:t>
            </a:r>
            <a:r>
              <a:rPr lang="en-US" altLang="zh-CN" sz="1600" i="1" dirty="0" err="1">
                <a:ea typeface="SimSun" pitchFamily="2" charset="-122"/>
              </a:rPr>
              <a:t>i</a:t>
            </a:r>
            <a:r>
              <a:rPr lang="en-US" altLang="zh-CN" sz="1600" i="1" dirty="0">
                <a:ea typeface="SimSun" pitchFamily="2" charset="-122"/>
              </a:rPr>
              <a:t>]</a:t>
            </a:r>
            <a:r>
              <a:rPr lang="en-US" altLang="zh-CN" sz="1600" dirty="0">
                <a:ea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altLang="zh-CN" sz="1600" dirty="0">
                <a:ea typeface="SimSun" pitchFamily="2" charset="-122"/>
              </a:rPr>
              <a:t>	3. if not finished, repeat 1 &amp; 2</a:t>
            </a:r>
          </a:p>
          <a:p>
            <a:endParaRPr lang="en-GB" sz="16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A23885A-5A6D-5012-7024-C2A9866CB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047" y="162541"/>
            <a:ext cx="46291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158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b="1" i="1" dirty="0"/>
              <a:t>Comparison with Bubble Sort</a:t>
            </a:r>
            <a:endParaRPr lang="en-US" altLang="en-US" sz="3200" i="1" dirty="0"/>
          </a:p>
          <a:p>
            <a:pPr lvl="1"/>
            <a:r>
              <a:rPr lang="en-US" altLang="en-US" sz="2800" dirty="0"/>
              <a:t>How many swaps in total? n(n-1)/2</a:t>
            </a:r>
          </a:p>
          <a:p>
            <a:pPr marL="457200" lvl="1" indent="0">
              <a:buNone/>
            </a:pPr>
            <a:endParaRPr lang="en-US" altLang="en-US" sz="2800" dirty="0"/>
          </a:p>
          <a:p>
            <a:pPr marL="457200" lvl="1" indent="0">
              <a:buNone/>
            </a:pPr>
            <a:r>
              <a:rPr lang="en-US" altLang="en-US" sz="2800" dirty="0"/>
              <a:t>The number of swaps is considerably reduced. </a:t>
            </a:r>
            <a:r>
              <a:rPr lang="en-US" altLang="en-US" sz="2800" b="1" dirty="0">
                <a:solidFill>
                  <a:srgbClr val="FF0000"/>
                </a:solidFill>
              </a:rPr>
              <a:t>Faster than bubble sort because of fewer swaps.</a:t>
            </a:r>
          </a:p>
          <a:p>
            <a:pPr marL="457200" lvl="1" indent="0">
              <a:buNone/>
            </a:pPr>
            <a:endParaRPr lang="en-US" altLang="en-US" sz="2800" dirty="0"/>
          </a:p>
          <a:p>
            <a:pPr lvl="1"/>
            <a:endParaRPr lang="en-US" altLang="en-US" sz="2800" dirty="0"/>
          </a:p>
          <a:p>
            <a:endParaRPr lang="en-GB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13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of Selection Sort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4965820" y="1837100"/>
            <a:ext cx="1292470" cy="4396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EBD49D-150F-4883-B173-D575C231E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924" y="4511403"/>
            <a:ext cx="5334733" cy="216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02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58C025-D6F9-495B-BD7A-76963DF93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Draw a step-by-step trace of the Selection Sort algorithm for the following array</a:t>
            </a:r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C3B643-212F-43F2-8CFA-AA5ED75E2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14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E5CE8E-9D4D-481B-9028-FCE9DD137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Turn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221C8-623A-4762-9B00-E4DC7E26643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9C2FB2B-5E8D-42D6-807F-03E0C55AE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647966"/>
              </p:ext>
            </p:extLst>
          </p:nvPr>
        </p:nvGraphicFramePr>
        <p:xfrm>
          <a:off x="636752" y="2382929"/>
          <a:ext cx="2563650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27275">
                  <a:extLst>
                    <a:ext uri="{9D8B030D-6E8A-4147-A177-3AD203B41FA5}">
                      <a16:colId xmlns:a16="http://schemas.microsoft.com/office/drawing/2014/main" val="2240767963"/>
                    </a:ext>
                  </a:extLst>
                </a:gridCol>
                <a:gridCol w="427275">
                  <a:extLst>
                    <a:ext uri="{9D8B030D-6E8A-4147-A177-3AD203B41FA5}">
                      <a16:colId xmlns:a16="http://schemas.microsoft.com/office/drawing/2014/main" val="1707462967"/>
                    </a:ext>
                  </a:extLst>
                </a:gridCol>
                <a:gridCol w="427275">
                  <a:extLst>
                    <a:ext uri="{9D8B030D-6E8A-4147-A177-3AD203B41FA5}">
                      <a16:colId xmlns:a16="http://schemas.microsoft.com/office/drawing/2014/main" val="3559812790"/>
                    </a:ext>
                  </a:extLst>
                </a:gridCol>
                <a:gridCol w="427275">
                  <a:extLst>
                    <a:ext uri="{9D8B030D-6E8A-4147-A177-3AD203B41FA5}">
                      <a16:colId xmlns:a16="http://schemas.microsoft.com/office/drawing/2014/main" val="2641239138"/>
                    </a:ext>
                  </a:extLst>
                </a:gridCol>
                <a:gridCol w="427275">
                  <a:extLst>
                    <a:ext uri="{9D8B030D-6E8A-4147-A177-3AD203B41FA5}">
                      <a16:colId xmlns:a16="http://schemas.microsoft.com/office/drawing/2014/main" val="3793647859"/>
                    </a:ext>
                  </a:extLst>
                </a:gridCol>
                <a:gridCol w="427275">
                  <a:extLst>
                    <a:ext uri="{9D8B030D-6E8A-4147-A177-3AD203B41FA5}">
                      <a16:colId xmlns:a16="http://schemas.microsoft.com/office/drawing/2014/main" val="1711332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684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334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Insertion Sort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4314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66006" y="1181960"/>
            <a:ext cx="7007679" cy="4853489"/>
          </a:xfrm>
        </p:spPr>
        <p:txBody>
          <a:bodyPr>
            <a:noAutofit/>
          </a:bodyPr>
          <a:lstStyle/>
          <a:p>
            <a:r>
              <a:rPr lang="en-US" altLang="en-US" dirty="0"/>
              <a:t>Basic definition:</a:t>
            </a:r>
          </a:p>
          <a:p>
            <a:pPr lvl="1"/>
            <a:r>
              <a:rPr lang="en-US" altLang="zh-CN" dirty="0">
                <a:ea typeface="SimSun" pitchFamily="2" charset="-122"/>
              </a:rPr>
              <a:t>Start by considering the first two elements of the array data, if out of order, swap them</a:t>
            </a:r>
          </a:p>
          <a:p>
            <a:pPr lvl="1"/>
            <a:r>
              <a:rPr lang="en-US" altLang="zh-CN" dirty="0">
                <a:ea typeface="SimSun" pitchFamily="2" charset="-122"/>
              </a:rPr>
              <a:t>Consider the third element, insert it into the proper position among the first three elements.</a:t>
            </a:r>
          </a:p>
          <a:p>
            <a:pPr lvl="1"/>
            <a:r>
              <a:rPr lang="en-US" altLang="zh-CN" dirty="0">
                <a:ea typeface="SimSun" pitchFamily="2" charset="-122"/>
              </a:rPr>
              <a:t>Consider the fourth element, insert it into the proper position among the first four elements.</a:t>
            </a:r>
          </a:p>
          <a:p>
            <a:pPr lvl="1"/>
            <a:r>
              <a:rPr lang="en-US" altLang="en-US" dirty="0">
                <a:ea typeface="SimSun" pitchFamily="2" charset="-122"/>
              </a:rPr>
              <a:t>Repeat until the full array is sorted</a:t>
            </a:r>
            <a:endParaRPr lang="en-US" altLang="en-US" dirty="0"/>
          </a:p>
          <a:p>
            <a:r>
              <a:rPr lang="en-US" altLang="zh-CN" dirty="0">
                <a:ea typeface="SimSun" pitchFamily="2" charset="-122"/>
              </a:rPr>
              <a:t>Another definition:</a:t>
            </a:r>
          </a:p>
          <a:p>
            <a:pPr lvl="1"/>
            <a:r>
              <a:rPr lang="en-US" altLang="en-US" dirty="0"/>
              <a:t>Take the first unsorted item (assuming that the portion of the array in front of this item is sorted), </a:t>
            </a:r>
          </a:p>
          <a:p>
            <a:pPr lvl="1"/>
            <a:r>
              <a:rPr lang="en-US" altLang="en-US" dirty="0"/>
              <a:t>Insert the item in the correct position in the sorted part of the array </a:t>
            </a:r>
          </a:p>
          <a:p>
            <a:endParaRPr lang="en-GB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16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Insertion Sort - Definition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515100"/>
            <a:ext cx="10653713" cy="206375"/>
          </a:xfrm>
        </p:spPr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  <p:grpSp>
        <p:nvGrpSpPr>
          <p:cNvPr id="8" name="Group 3">
            <a:extLst>
              <a:ext uri="{FF2B5EF4-FFF2-40B4-BE49-F238E27FC236}">
                <a16:creationId xmlns:a16="http://schemas.microsoft.com/office/drawing/2014/main" id="{B543DBA8-C17F-415A-B2C0-D2E83B8B7CC2}"/>
              </a:ext>
            </a:extLst>
          </p:cNvPr>
          <p:cNvGrpSpPr>
            <a:grpSpLocks/>
          </p:cNvGrpSpPr>
          <p:nvPr/>
        </p:nvGrpSpPr>
        <p:grpSpPr bwMode="auto">
          <a:xfrm>
            <a:off x="8433707" y="503404"/>
            <a:ext cx="3429000" cy="1169988"/>
            <a:chOff x="864" y="610"/>
            <a:chExt cx="2160" cy="737"/>
          </a:xfrm>
        </p:grpSpPr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DC5128A1-4273-4E0F-9C95-3D93C33D7A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1" y="979"/>
              <a:ext cx="1793" cy="368"/>
              <a:chOff x="1032" y="1344"/>
              <a:chExt cx="1992" cy="384"/>
            </a:xfrm>
          </p:grpSpPr>
          <p:sp>
            <p:nvSpPr>
              <p:cNvPr id="15" name="Rectangle 5">
                <a:extLst>
                  <a:ext uri="{FF2B5EF4-FFF2-40B4-BE49-F238E27FC236}">
                    <a16:creationId xmlns:a16="http://schemas.microsoft.com/office/drawing/2014/main" id="{070F1CD8-03AE-4B25-B393-A51ED1FB46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0" y="1344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1</a:t>
                </a:r>
              </a:p>
            </p:txBody>
          </p:sp>
          <p:sp>
            <p:nvSpPr>
              <p:cNvPr id="16" name="Rectangle 6">
                <a:extLst>
                  <a:ext uri="{FF2B5EF4-FFF2-40B4-BE49-F238E27FC236}">
                    <a16:creationId xmlns:a16="http://schemas.microsoft.com/office/drawing/2014/main" id="{5ECAF9D0-53D4-4C6F-8594-1631819AA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8" y="1344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2</a:t>
                </a:r>
              </a:p>
            </p:txBody>
          </p:sp>
          <p:sp>
            <p:nvSpPr>
              <p:cNvPr id="17" name="Rectangle 7">
                <a:extLst>
                  <a:ext uri="{FF2B5EF4-FFF2-40B4-BE49-F238E27FC236}">
                    <a16:creationId xmlns:a16="http://schemas.microsoft.com/office/drawing/2014/main" id="{AF1E7938-36A1-41EB-84A4-EAC59AAF20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6" y="1344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3</a:t>
                </a:r>
              </a:p>
            </p:txBody>
          </p:sp>
          <p:sp>
            <p:nvSpPr>
              <p:cNvPr id="18" name="Rectangle 8">
                <a:extLst>
                  <a:ext uri="{FF2B5EF4-FFF2-40B4-BE49-F238E27FC236}">
                    <a16:creationId xmlns:a16="http://schemas.microsoft.com/office/drawing/2014/main" id="{6C7F7CB3-08D7-4E0A-BF2F-4DC001ADFE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2" y="1344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0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9D3CB14-0AF7-4563-A015-6E00C2E5F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9" y="610"/>
              <a:ext cx="449" cy="36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BE616E8-C052-43B4-9059-B5886C0CB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" y="610"/>
              <a:ext cx="448" cy="36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76EDABA-0496-41A6-83C7-780373780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6" y="610"/>
              <a:ext cx="448" cy="36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 dirty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584511B-757E-40CB-AA2A-A5F345DE3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1" y="610"/>
              <a:ext cx="448" cy="36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 dirty="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D37D97E9-615A-400D-90BF-4562B55785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610"/>
              <a:ext cx="34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en-US" sz="3200">
                  <a:solidFill>
                    <a:srgbClr val="008080"/>
                  </a:solidFill>
                </a:rPr>
                <a:t>a: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10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17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2438400" y="503404"/>
            <a:ext cx="3429000" cy="1169988"/>
            <a:chOff x="864" y="610"/>
            <a:chExt cx="2160" cy="737"/>
          </a:xfrm>
        </p:grpSpPr>
        <p:grpSp>
          <p:nvGrpSpPr>
            <p:cNvPr id="7" name="Group 4"/>
            <p:cNvGrpSpPr>
              <a:grpSpLocks/>
            </p:cNvGrpSpPr>
            <p:nvPr/>
          </p:nvGrpSpPr>
          <p:grpSpPr bwMode="auto">
            <a:xfrm>
              <a:off x="1231" y="979"/>
              <a:ext cx="1793" cy="368"/>
              <a:chOff x="1032" y="1344"/>
              <a:chExt cx="1992" cy="384"/>
            </a:xfrm>
          </p:grpSpPr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530" y="1344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1</a:t>
                </a:r>
              </a:p>
            </p:txBody>
          </p:sp>
          <p:sp>
            <p:nvSpPr>
              <p:cNvPr id="14" name="Rectangle 6"/>
              <p:cNvSpPr>
                <a:spLocks noChangeArrowheads="1"/>
              </p:cNvSpPr>
              <p:nvPr/>
            </p:nvSpPr>
            <p:spPr bwMode="auto">
              <a:xfrm>
                <a:off x="2028" y="1344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2</a:t>
                </a:r>
              </a:p>
            </p:txBody>
          </p:sp>
          <p:sp>
            <p:nvSpPr>
              <p:cNvPr id="15" name="Rectangle 7"/>
              <p:cNvSpPr>
                <a:spLocks noChangeArrowheads="1"/>
              </p:cNvSpPr>
              <p:nvPr/>
            </p:nvSpPr>
            <p:spPr bwMode="auto">
              <a:xfrm>
                <a:off x="2526" y="1344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3</a:t>
                </a:r>
              </a:p>
            </p:txBody>
          </p:sp>
          <p:sp>
            <p:nvSpPr>
              <p:cNvPr id="16" name="Rectangle 8"/>
              <p:cNvSpPr>
                <a:spLocks noChangeArrowheads="1"/>
              </p:cNvSpPr>
              <p:nvPr/>
            </p:nvSpPr>
            <p:spPr bwMode="auto">
              <a:xfrm>
                <a:off x="1032" y="1344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0</a:t>
                </a:r>
              </a:p>
            </p:txBody>
          </p:sp>
        </p:grp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1679" y="610"/>
              <a:ext cx="449" cy="36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2128" y="610"/>
              <a:ext cx="448" cy="36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2576" y="610"/>
              <a:ext cx="448" cy="36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1231" y="610"/>
              <a:ext cx="448" cy="36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 dirty="0">
                  <a:latin typeface="Times New Roman" pitchFamily="18" charset="0"/>
                </a:rPr>
                <a:t>19</a:t>
              </a: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864" y="610"/>
              <a:ext cx="34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en-US" sz="3200">
                  <a:solidFill>
                    <a:srgbClr val="008080"/>
                  </a:solidFill>
                </a:rPr>
                <a:t>a: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BDF285EB-94C3-47F9-BBDD-B74C9AE15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261" y="-1"/>
            <a:ext cx="5818739" cy="230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437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18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3018692" y="1323474"/>
            <a:ext cx="3429000" cy="1169988"/>
            <a:chOff x="864" y="610"/>
            <a:chExt cx="2160" cy="737"/>
          </a:xfrm>
        </p:grpSpPr>
        <p:grpSp>
          <p:nvGrpSpPr>
            <p:cNvPr id="7" name="Group 4"/>
            <p:cNvGrpSpPr>
              <a:grpSpLocks/>
            </p:cNvGrpSpPr>
            <p:nvPr/>
          </p:nvGrpSpPr>
          <p:grpSpPr bwMode="auto">
            <a:xfrm>
              <a:off x="1231" y="979"/>
              <a:ext cx="1793" cy="368"/>
              <a:chOff x="1032" y="1344"/>
              <a:chExt cx="1992" cy="384"/>
            </a:xfrm>
          </p:grpSpPr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530" y="1344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1</a:t>
                </a:r>
              </a:p>
            </p:txBody>
          </p:sp>
          <p:sp>
            <p:nvSpPr>
              <p:cNvPr id="14" name="Rectangle 6"/>
              <p:cNvSpPr>
                <a:spLocks noChangeArrowheads="1"/>
              </p:cNvSpPr>
              <p:nvPr/>
            </p:nvSpPr>
            <p:spPr bwMode="auto">
              <a:xfrm>
                <a:off x="2028" y="1344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2</a:t>
                </a:r>
              </a:p>
            </p:txBody>
          </p:sp>
          <p:sp>
            <p:nvSpPr>
              <p:cNvPr id="15" name="Rectangle 7"/>
              <p:cNvSpPr>
                <a:spLocks noChangeArrowheads="1"/>
              </p:cNvSpPr>
              <p:nvPr/>
            </p:nvSpPr>
            <p:spPr bwMode="auto">
              <a:xfrm>
                <a:off x="2526" y="1344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3</a:t>
                </a:r>
              </a:p>
            </p:txBody>
          </p:sp>
          <p:sp>
            <p:nvSpPr>
              <p:cNvPr id="16" name="Rectangle 8"/>
              <p:cNvSpPr>
                <a:spLocks noChangeArrowheads="1"/>
              </p:cNvSpPr>
              <p:nvPr/>
            </p:nvSpPr>
            <p:spPr bwMode="auto">
              <a:xfrm>
                <a:off x="1032" y="1344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0</a:t>
                </a:r>
              </a:p>
            </p:txBody>
          </p:sp>
        </p:grp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1679" y="610"/>
              <a:ext cx="449" cy="369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>
                  <a:solidFill>
                    <a:schemeClr val="bg1"/>
                  </a:solidFill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2128" y="610"/>
              <a:ext cx="448" cy="369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>
                  <a:solidFill>
                    <a:schemeClr val="bg1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2576" y="610"/>
              <a:ext cx="448" cy="369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 dirty="0">
                  <a:solidFill>
                    <a:schemeClr val="bg1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1231" y="610"/>
              <a:ext cx="448" cy="369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>
                  <a:latin typeface="Times New Roman" pitchFamily="18" charset="0"/>
                </a:rPr>
                <a:t>19</a:t>
              </a: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864" y="610"/>
              <a:ext cx="34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en-US" sz="3200">
                  <a:solidFill>
                    <a:srgbClr val="008080"/>
                  </a:solidFill>
                </a:rPr>
                <a:t>a: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1869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966571" y="168924"/>
            <a:ext cx="7848600" cy="524843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Example 	– step 1</a:t>
            </a:r>
            <a:endParaRPr lang="en-AU" altLang="en-US" dirty="0"/>
          </a:p>
        </p:txBody>
      </p:sp>
      <p:grpSp>
        <p:nvGrpSpPr>
          <p:cNvPr id="36867" name="Group 3"/>
          <p:cNvGrpSpPr>
            <a:grpSpLocks/>
          </p:cNvGrpSpPr>
          <p:nvPr/>
        </p:nvGrpSpPr>
        <p:grpSpPr bwMode="auto">
          <a:xfrm>
            <a:off x="2895600" y="1149327"/>
            <a:ext cx="3429000" cy="1169988"/>
            <a:chOff x="864" y="610"/>
            <a:chExt cx="2160" cy="737"/>
          </a:xfrm>
        </p:grpSpPr>
        <p:grpSp>
          <p:nvGrpSpPr>
            <p:cNvPr id="36907" name="Group 4"/>
            <p:cNvGrpSpPr>
              <a:grpSpLocks/>
            </p:cNvGrpSpPr>
            <p:nvPr/>
          </p:nvGrpSpPr>
          <p:grpSpPr bwMode="auto">
            <a:xfrm>
              <a:off x="1231" y="979"/>
              <a:ext cx="1793" cy="368"/>
              <a:chOff x="1032" y="1344"/>
              <a:chExt cx="1992" cy="384"/>
            </a:xfrm>
          </p:grpSpPr>
          <p:sp>
            <p:nvSpPr>
              <p:cNvPr id="36913" name="Rectangle 5"/>
              <p:cNvSpPr>
                <a:spLocks noChangeArrowheads="1"/>
              </p:cNvSpPr>
              <p:nvPr/>
            </p:nvSpPr>
            <p:spPr bwMode="auto">
              <a:xfrm>
                <a:off x="1530" y="1344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1</a:t>
                </a:r>
              </a:p>
            </p:txBody>
          </p:sp>
          <p:sp>
            <p:nvSpPr>
              <p:cNvPr id="36914" name="Rectangle 6"/>
              <p:cNvSpPr>
                <a:spLocks noChangeArrowheads="1"/>
              </p:cNvSpPr>
              <p:nvPr/>
            </p:nvSpPr>
            <p:spPr bwMode="auto">
              <a:xfrm>
                <a:off x="2028" y="1344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2</a:t>
                </a:r>
              </a:p>
            </p:txBody>
          </p:sp>
          <p:sp>
            <p:nvSpPr>
              <p:cNvPr id="36915" name="Rectangle 7"/>
              <p:cNvSpPr>
                <a:spLocks noChangeArrowheads="1"/>
              </p:cNvSpPr>
              <p:nvPr/>
            </p:nvSpPr>
            <p:spPr bwMode="auto">
              <a:xfrm>
                <a:off x="2526" y="1344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3</a:t>
                </a:r>
              </a:p>
            </p:txBody>
          </p:sp>
          <p:sp>
            <p:nvSpPr>
              <p:cNvPr id="36916" name="Rectangle 8"/>
              <p:cNvSpPr>
                <a:spLocks noChangeArrowheads="1"/>
              </p:cNvSpPr>
              <p:nvPr/>
            </p:nvSpPr>
            <p:spPr bwMode="auto">
              <a:xfrm>
                <a:off x="1032" y="1344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0</a:t>
                </a:r>
              </a:p>
            </p:txBody>
          </p:sp>
        </p:grpSp>
        <p:sp>
          <p:nvSpPr>
            <p:cNvPr id="36908" name="Rectangle 9"/>
            <p:cNvSpPr>
              <a:spLocks noChangeArrowheads="1"/>
            </p:cNvSpPr>
            <p:nvPr/>
          </p:nvSpPr>
          <p:spPr bwMode="auto">
            <a:xfrm>
              <a:off x="1679" y="610"/>
              <a:ext cx="449" cy="369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>
                  <a:solidFill>
                    <a:schemeClr val="bg1"/>
                  </a:solidFill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6909" name="Rectangle 10"/>
            <p:cNvSpPr>
              <a:spLocks noChangeArrowheads="1"/>
            </p:cNvSpPr>
            <p:nvPr/>
          </p:nvSpPr>
          <p:spPr bwMode="auto">
            <a:xfrm>
              <a:off x="2128" y="610"/>
              <a:ext cx="448" cy="369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>
                  <a:solidFill>
                    <a:schemeClr val="bg1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6910" name="Rectangle 11"/>
            <p:cNvSpPr>
              <a:spLocks noChangeArrowheads="1"/>
            </p:cNvSpPr>
            <p:nvPr/>
          </p:nvSpPr>
          <p:spPr bwMode="auto">
            <a:xfrm>
              <a:off x="2576" y="610"/>
              <a:ext cx="448" cy="369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 dirty="0">
                  <a:solidFill>
                    <a:schemeClr val="bg1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6911" name="Rectangle 12"/>
            <p:cNvSpPr>
              <a:spLocks noChangeArrowheads="1"/>
            </p:cNvSpPr>
            <p:nvPr/>
          </p:nvSpPr>
          <p:spPr bwMode="auto">
            <a:xfrm>
              <a:off x="1231" y="610"/>
              <a:ext cx="448" cy="369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>
                  <a:latin typeface="Times New Roman" pitchFamily="18" charset="0"/>
                </a:rPr>
                <a:t>19</a:t>
              </a:r>
            </a:p>
          </p:txBody>
        </p:sp>
        <p:sp>
          <p:nvSpPr>
            <p:cNvPr id="36912" name="Text Box 13"/>
            <p:cNvSpPr txBox="1">
              <a:spLocks noChangeArrowheads="1"/>
            </p:cNvSpPr>
            <p:nvPr/>
          </p:nvSpPr>
          <p:spPr bwMode="auto">
            <a:xfrm>
              <a:off x="864" y="610"/>
              <a:ext cx="34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en-US" sz="3200">
                  <a:solidFill>
                    <a:srgbClr val="008080"/>
                  </a:solidFill>
                </a:rPr>
                <a:t>a:</a:t>
              </a:r>
            </a:p>
          </p:txBody>
        </p:sp>
      </p:grpSp>
      <p:sp>
        <p:nvSpPr>
          <p:cNvPr id="32772" name="AutoShape 14"/>
          <p:cNvSpPr>
            <a:spLocks noChangeArrowheads="1"/>
          </p:cNvSpPr>
          <p:nvPr/>
        </p:nvSpPr>
        <p:spPr bwMode="auto">
          <a:xfrm>
            <a:off x="4385272" y="606284"/>
            <a:ext cx="319087" cy="584200"/>
          </a:xfrm>
          <a:prstGeom prst="downArrow">
            <a:avLst>
              <a:gd name="adj1" fmla="val 50000"/>
              <a:gd name="adj2" fmla="val 45771"/>
            </a:avLst>
          </a:prstGeom>
          <a:solidFill>
            <a:srgbClr val="00808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885064" y="3842442"/>
            <a:ext cx="3429000" cy="1169988"/>
            <a:chOff x="864" y="2160"/>
            <a:chExt cx="2160" cy="737"/>
          </a:xfrm>
        </p:grpSpPr>
        <p:grpSp>
          <p:nvGrpSpPr>
            <p:cNvPr id="36897" name="Group 16"/>
            <p:cNvGrpSpPr>
              <a:grpSpLocks/>
            </p:cNvGrpSpPr>
            <p:nvPr/>
          </p:nvGrpSpPr>
          <p:grpSpPr bwMode="auto">
            <a:xfrm>
              <a:off x="1231" y="2529"/>
              <a:ext cx="1793" cy="368"/>
              <a:chOff x="1032" y="2160"/>
              <a:chExt cx="1992" cy="384"/>
            </a:xfrm>
          </p:grpSpPr>
          <p:sp>
            <p:nvSpPr>
              <p:cNvPr id="36903" name="Rectangle 17"/>
              <p:cNvSpPr>
                <a:spLocks noChangeArrowheads="1"/>
              </p:cNvSpPr>
              <p:nvPr/>
            </p:nvSpPr>
            <p:spPr bwMode="auto">
              <a:xfrm>
                <a:off x="1530" y="2160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1</a:t>
                </a:r>
              </a:p>
            </p:txBody>
          </p:sp>
          <p:sp>
            <p:nvSpPr>
              <p:cNvPr id="36904" name="Rectangle 18"/>
              <p:cNvSpPr>
                <a:spLocks noChangeArrowheads="1"/>
              </p:cNvSpPr>
              <p:nvPr/>
            </p:nvSpPr>
            <p:spPr bwMode="auto">
              <a:xfrm>
                <a:off x="2028" y="2160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2</a:t>
                </a:r>
              </a:p>
            </p:txBody>
          </p:sp>
          <p:sp>
            <p:nvSpPr>
              <p:cNvPr id="36905" name="Rectangle 19"/>
              <p:cNvSpPr>
                <a:spLocks noChangeArrowheads="1"/>
              </p:cNvSpPr>
              <p:nvPr/>
            </p:nvSpPr>
            <p:spPr bwMode="auto">
              <a:xfrm>
                <a:off x="2526" y="2160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3</a:t>
                </a:r>
              </a:p>
            </p:txBody>
          </p:sp>
          <p:sp>
            <p:nvSpPr>
              <p:cNvPr id="36906" name="Rectangle 20"/>
              <p:cNvSpPr>
                <a:spLocks noChangeArrowheads="1"/>
              </p:cNvSpPr>
              <p:nvPr/>
            </p:nvSpPr>
            <p:spPr bwMode="auto">
              <a:xfrm>
                <a:off x="1032" y="2160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0</a:t>
                </a:r>
              </a:p>
            </p:txBody>
          </p:sp>
        </p:grpSp>
        <p:sp>
          <p:nvSpPr>
            <p:cNvPr id="36898" name="Rectangle 21"/>
            <p:cNvSpPr>
              <a:spLocks noChangeArrowheads="1"/>
            </p:cNvSpPr>
            <p:nvPr/>
          </p:nvSpPr>
          <p:spPr bwMode="auto">
            <a:xfrm>
              <a:off x="1679" y="2160"/>
              <a:ext cx="449" cy="369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>
                  <a:latin typeface="Times New Roman" pitchFamily="18" charset="0"/>
                </a:rPr>
                <a:t>19</a:t>
              </a:r>
            </a:p>
          </p:txBody>
        </p:sp>
        <p:sp>
          <p:nvSpPr>
            <p:cNvPr id="36899" name="Rectangle 22"/>
            <p:cNvSpPr>
              <a:spLocks noChangeArrowheads="1"/>
            </p:cNvSpPr>
            <p:nvPr/>
          </p:nvSpPr>
          <p:spPr bwMode="auto">
            <a:xfrm>
              <a:off x="2128" y="2160"/>
              <a:ext cx="448" cy="369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>
                  <a:solidFill>
                    <a:schemeClr val="bg1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6900" name="Rectangle 23"/>
            <p:cNvSpPr>
              <a:spLocks noChangeArrowheads="1"/>
            </p:cNvSpPr>
            <p:nvPr/>
          </p:nvSpPr>
          <p:spPr bwMode="auto">
            <a:xfrm>
              <a:off x="2576" y="2160"/>
              <a:ext cx="448" cy="369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>
                  <a:solidFill>
                    <a:schemeClr val="bg1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6901" name="Rectangle 24"/>
            <p:cNvSpPr>
              <a:spLocks noChangeArrowheads="1"/>
            </p:cNvSpPr>
            <p:nvPr/>
          </p:nvSpPr>
          <p:spPr bwMode="auto">
            <a:xfrm>
              <a:off x="1231" y="2160"/>
              <a:ext cx="448" cy="369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>
                  <a:latin typeface="Times New Roman" pitchFamily="18" charset="0"/>
                </a:rPr>
                <a:t>19</a:t>
              </a:r>
            </a:p>
          </p:txBody>
        </p:sp>
        <p:sp>
          <p:nvSpPr>
            <p:cNvPr id="36902" name="Text Box 25"/>
            <p:cNvSpPr txBox="1">
              <a:spLocks noChangeArrowheads="1"/>
            </p:cNvSpPr>
            <p:nvPr/>
          </p:nvSpPr>
          <p:spPr bwMode="auto">
            <a:xfrm>
              <a:off x="864" y="2160"/>
              <a:ext cx="34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en-US" sz="3200">
                  <a:solidFill>
                    <a:srgbClr val="008080"/>
                  </a:solidFill>
                </a:rPr>
                <a:t>a:</a:t>
              </a:r>
            </a:p>
          </p:txBody>
        </p:sp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2885064" y="2495884"/>
            <a:ext cx="3429000" cy="1169988"/>
            <a:chOff x="864" y="1392"/>
            <a:chExt cx="2160" cy="737"/>
          </a:xfrm>
        </p:grpSpPr>
        <p:grpSp>
          <p:nvGrpSpPr>
            <p:cNvPr id="36887" name="Group 30"/>
            <p:cNvGrpSpPr>
              <a:grpSpLocks/>
            </p:cNvGrpSpPr>
            <p:nvPr/>
          </p:nvGrpSpPr>
          <p:grpSpPr bwMode="auto">
            <a:xfrm>
              <a:off x="1231" y="1761"/>
              <a:ext cx="1793" cy="368"/>
              <a:chOff x="1032" y="1344"/>
              <a:chExt cx="1992" cy="384"/>
            </a:xfrm>
          </p:grpSpPr>
          <p:sp>
            <p:nvSpPr>
              <p:cNvPr id="36893" name="Rectangle 31"/>
              <p:cNvSpPr>
                <a:spLocks noChangeArrowheads="1"/>
              </p:cNvSpPr>
              <p:nvPr/>
            </p:nvSpPr>
            <p:spPr bwMode="auto">
              <a:xfrm>
                <a:off x="1530" y="1344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1</a:t>
                </a:r>
              </a:p>
            </p:txBody>
          </p:sp>
          <p:sp>
            <p:nvSpPr>
              <p:cNvPr id="36894" name="Rectangle 32"/>
              <p:cNvSpPr>
                <a:spLocks noChangeArrowheads="1"/>
              </p:cNvSpPr>
              <p:nvPr/>
            </p:nvSpPr>
            <p:spPr bwMode="auto">
              <a:xfrm>
                <a:off x="2028" y="1344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2</a:t>
                </a:r>
              </a:p>
            </p:txBody>
          </p:sp>
          <p:sp>
            <p:nvSpPr>
              <p:cNvPr id="36895" name="Rectangle 33"/>
              <p:cNvSpPr>
                <a:spLocks noChangeArrowheads="1"/>
              </p:cNvSpPr>
              <p:nvPr/>
            </p:nvSpPr>
            <p:spPr bwMode="auto">
              <a:xfrm>
                <a:off x="2526" y="1344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3</a:t>
                </a:r>
              </a:p>
            </p:txBody>
          </p:sp>
          <p:sp>
            <p:nvSpPr>
              <p:cNvPr id="36896" name="Rectangle 34"/>
              <p:cNvSpPr>
                <a:spLocks noChangeArrowheads="1"/>
              </p:cNvSpPr>
              <p:nvPr/>
            </p:nvSpPr>
            <p:spPr bwMode="auto">
              <a:xfrm>
                <a:off x="1032" y="1344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0</a:t>
                </a:r>
              </a:p>
            </p:txBody>
          </p:sp>
        </p:grpSp>
        <p:sp>
          <p:nvSpPr>
            <p:cNvPr id="36888" name="Rectangle 35"/>
            <p:cNvSpPr>
              <a:spLocks noChangeArrowheads="1"/>
            </p:cNvSpPr>
            <p:nvPr/>
          </p:nvSpPr>
          <p:spPr bwMode="auto">
            <a:xfrm>
              <a:off x="2128" y="1392"/>
              <a:ext cx="448" cy="369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>
                  <a:solidFill>
                    <a:schemeClr val="bg1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6889" name="Rectangle 36"/>
            <p:cNvSpPr>
              <a:spLocks noChangeArrowheads="1"/>
            </p:cNvSpPr>
            <p:nvPr/>
          </p:nvSpPr>
          <p:spPr bwMode="auto">
            <a:xfrm>
              <a:off x="2576" y="1392"/>
              <a:ext cx="448" cy="369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>
                  <a:solidFill>
                    <a:schemeClr val="bg1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6890" name="Rectangle 37"/>
            <p:cNvSpPr>
              <a:spLocks noChangeArrowheads="1"/>
            </p:cNvSpPr>
            <p:nvPr/>
          </p:nvSpPr>
          <p:spPr bwMode="auto">
            <a:xfrm>
              <a:off x="1231" y="1392"/>
              <a:ext cx="448" cy="369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>
                  <a:latin typeface="Times New Roman" pitchFamily="18" charset="0"/>
                </a:rPr>
                <a:t>19</a:t>
              </a:r>
            </a:p>
          </p:txBody>
        </p:sp>
        <p:sp>
          <p:nvSpPr>
            <p:cNvPr id="36891" name="Text Box 38"/>
            <p:cNvSpPr txBox="1">
              <a:spLocks noChangeArrowheads="1"/>
            </p:cNvSpPr>
            <p:nvPr/>
          </p:nvSpPr>
          <p:spPr bwMode="auto">
            <a:xfrm>
              <a:off x="864" y="1392"/>
              <a:ext cx="34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en-US" sz="3200">
                  <a:solidFill>
                    <a:srgbClr val="008080"/>
                  </a:solidFill>
                </a:rPr>
                <a:t>a:</a:t>
              </a:r>
            </a:p>
          </p:txBody>
        </p:sp>
        <p:sp>
          <p:nvSpPr>
            <p:cNvPr id="36892" name="Rectangle 39"/>
            <p:cNvSpPr>
              <a:spLocks noChangeArrowheads="1"/>
            </p:cNvSpPr>
            <p:nvPr/>
          </p:nvSpPr>
          <p:spPr bwMode="auto">
            <a:xfrm>
              <a:off x="1680" y="1392"/>
              <a:ext cx="448" cy="369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>
                  <a:latin typeface="Times New Roman" pitchFamily="18" charset="0"/>
                </a:rPr>
                <a:t>12</a:t>
              </a:r>
            </a:p>
          </p:txBody>
        </p:sp>
      </p:grpSp>
      <p:sp>
        <p:nvSpPr>
          <p:cNvPr id="32775" name="Rectangle 40"/>
          <p:cNvSpPr>
            <a:spLocks noChangeArrowheads="1"/>
          </p:cNvSpPr>
          <p:nvPr/>
        </p:nvSpPr>
        <p:spPr bwMode="auto">
          <a:xfrm>
            <a:off x="4188619" y="2495884"/>
            <a:ext cx="712788" cy="585788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>
                <a:latin typeface="Times New Roman" pitchFamily="18" charset="0"/>
              </a:rPr>
              <a:t>19</a:t>
            </a:r>
          </a:p>
        </p:txBody>
      </p:sp>
      <p:grpSp>
        <p:nvGrpSpPr>
          <p:cNvPr id="8" name="Group 41"/>
          <p:cNvGrpSpPr>
            <a:grpSpLocks/>
          </p:cNvGrpSpPr>
          <p:nvPr/>
        </p:nvGrpSpPr>
        <p:grpSpPr bwMode="auto">
          <a:xfrm>
            <a:off x="2895600" y="5229200"/>
            <a:ext cx="3429000" cy="1169988"/>
            <a:chOff x="864" y="1393"/>
            <a:chExt cx="2160" cy="737"/>
          </a:xfrm>
        </p:grpSpPr>
        <p:grpSp>
          <p:nvGrpSpPr>
            <p:cNvPr id="36877" name="Group 42"/>
            <p:cNvGrpSpPr>
              <a:grpSpLocks/>
            </p:cNvGrpSpPr>
            <p:nvPr/>
          </p:nvGrpSpPr>
          <p:grpSpPr bwMode="auto">
            <a:xfrm>
              <a:off x="1231" y="1762"/>
              <a:ext cx="1793" cy="368"/>
              <a:chOff x="1032" y="2160"/>
              <a:chExt cx="1992" cy="384"/>
            </a:xfrm>
          </p:grpSpPr>
          <p:sp>
            <p:nvSpPr>
              <p:cNvPr id="36883" name="Rectangle 43"/>
              <p:cNvSpPr>
                <a:spLocks noChangeArrowheads="1"/>
              </p:cNvSpPr>
              <p:nvPr/>
            </p:nvSpPr>
            <p:spPr bwMode="auto">
              <a:xfrm>
                <a:off x="1530" y="2160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1</a:t>
                </a:r>
              </a:p>
            </p:txBody>
          </p:sp>
          <p:sp>
            <p:nvSpPr>
              <p:cNvPr id="36884" name="Rectangle 44"/>
              <p:cNvSpPr>
                <a:spLocks noChangeArrowheads="1"/>
              </p:cNvSpPr>
              <p:nvPr/>
            </p:nvSpPr>
            <p:spPr bwMode="auto">
              <a:xfrm>
                <a:off x="2028" y="2160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2</a:t>
                </a:r>
              </a:p>
            </p:txBody>
          </p:sp>
          <p:sp>
            <p:nvSpPr>
              <p:cNvPr id="36885" name="Rectangle 45"/>
              <p:cNvSpPr>
                <a:spLocks noChangeArrowheads="1"/>
              </p:cNvSpPr>
              <p:nvPr/>
            </p:nvSpPr>
            <p:spPr bwMode="auto">
              <a:xfrm>
                <a:off x="2526" y="2160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3</a:t>
                </a:r>
              </a:p>
            </p:txBody>
          </p:sp>
          <p:sp>
            <p:nvSpPr>
              <p:cNvPr id="36886" name="Rectangle 46"/>
              <p:cNvSpPr>
                <a:spLocks noChangeArrowheads="1"/>
              </p:cNvSpPr>
              <p:nvPr/>
            </p:nvSpPr>
            <p:spPr bwMode="auto">
              <a:xfrm>
                <a:off x="1032" y="2160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0</a:t>
                </a:r>
              </a:p>
            </p:txBody>
          </p:sp>
        </p:grpSp>
        <p:sp>
          <p:nvSpPr>
            <p:cNvPr id="36878" name="Rectangle 47"/>
            <p:cNvSpPr>
              <a:spLocks noChangeArrowheads="1"/>
            </p:cNvSpPr>
            <p:nvPr/>
          </p:nvSpPr>
          <p:spPr bwMode="auto">
            <a:xfrm>
              <a:off x="1679" y="1393"/>
              <a:ext cx="449" cy="369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>
                  <a:latin typeface="Times New Roman" pitchFamily="18" charset="0"/>
                </a:rPr>
                <a:t>19</a:t>
              </a:r>
            </a:p>
          </p:txBody>
        </p:sp>
        <p:sp>
          <p:nvSpPr>
            <p:cNvPr id="36879" name="Rectangle 48"/>
            <p:cNvSpPr>
              <a:spLocks noChangeArrowheads="1"/>
            </p:cNvSpPr>
            <p:nvPr/>
          </p:nvSpPr>
          <p:spPr bwMode="auto">
            <a:xfrm>
              <a:off x="2128" y="1393"/>
              <a:ext cx="448" cy="369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>
                  <a:solidFill>
                    <a:schemeClr val="bg1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6880" name="Rectangle 49"/>
            <p:cNvSpPr>
              <a:spLocks noChangeArrowheads="1"/>
            </p:cNvSpPr>
            <p:nvPr/>
          </p:nvSpPr>
          <p:spPr bwMode="auto">
            <a:xfrm>
              <a:off x="2576" y="1393"/>
              <a:ext cx="448" cy="369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>
                  <a:solidFill>
                    <a:schemeClr val="bg1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6881" name="Rectangle 50"/>
            <p:cNvSpPr>
              <a:spLocks noChangeArrowheads="1"/>
            </p:cNvSpPr>
            <p:nvPr/>
          </p:nvSpPr>
          <p:spPr bwMode="auto">
            <a:xfrm>
              <a:off x="1231" y="1393"/>
              <a:ext cx="448" cy="369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6882" name="Text Box 51"/>
            <p:cNvSpPr txBox="1">
              <a:spLocks noChangeArrowheads="1"/>
            </p:cNvSpPr>
            <p:nvPr/>
          </p:nvSpPr>
          <p:spPr bwMode="auto">
            <a:xfrm>
              <a:off x="864" y="1393"/>
              <a:ext cx="34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en-US" sz="3200">
                  <a:solidFill>
                    <a:srgbClr val="008080"/>
                  </a:solidFill>
                </a:rPr>
                <a:t>a:</a:t>
              </a:r>
            </a:p>
          </p:txBody>
        </p:sp>
      </p:grpSp>
      <p:sp>
        <p:nvSpPr>
          <p:cNvPr id="32777" name="Rectangle 52"/>
          <p:cNvSpPr>
            <a:spLocks noChangeArrowheads="1"/>
          </p:cNvSpPr>
          <p:nvPr/>
        </p:nvSpPr>
        <p:spPr bwMode="auto">
          <a:xfrm>
            <a:off x="3475163" y="3838762"/>
            <a:ext cx="711200" cy="585788"/>
          </a:xfrm>
          <a:prstGeom prst="rect">
            <a:avLst/>
          </a:prstGeom>
          <a:solidFill>
            <a:srgbClr val="FF5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>
                <a:latin typeface="Times New Roman" pitchFamily="18" charset="0"/>
              </a:rPr>
              <a:t>12</a:t>
            </a:r>
          </a:p>
        </p:txBody>
      </p:sp>
      <p:sp>
        <p:nvSpPr>
          <p:cNvPr id="32819" name="Text Box 51"/>
          <p:cNvSpPr txBox="1">
            <a:spLocks noChangeArrowheads="1"/>
          </p:cNvSpPr>
          <p:nvPr/>
        </p:nvSpPr>
        <p:spPr bwMode="auto">
          <a:xfrm>
            <a:off x="7391400" y="1268413"/>
            <a:ext cx="2305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1800" dirty="0"/>
              <a:t>compare</a:t>
            </a:r>
          </a:p>
        </p:txBody>
      </p:sp>
      <p:sp>
        <p:nvSpPr>
          <p:cNvPr id="32820" name="Text Box 52"/>
          <p:cNvSpPr txBox="1">
            <a:spLocks noChangeArrowheads="1"/>
          </p:cNvSpPr>
          <p:nvPr/>
        </p:nvSpPr>
        <p:spPr bwMode="auto">
          <a:xfrm>
            <a:off x="7391400" y="2601690"/>
            <a:ext cx="2305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1800" dirty="0"/>
              <a:t>shift   (i.e. copy)</a:t>
            </a:r>
          </a:p>
        </p:txBody>
      </p:sp>
      <p:sp>
        <p:nvSpPr>
          <p:cNvPr id="32821" name="Text Box 53"/>
          <p:cNvSpPr txBox="1">
            <a:spLocks noChangeArrowheads="1"/>
          </p:cNvSpPr>
          <p:nvPr/>
        </p:nvSpPr>
        <p:spPr bwMode="auto">
          <a:xfrm>
            <a:off x="7391400" y="3948805"/>
            <a:ext cx="230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1800" dirty="0"/>
              <a:t>insert</a:t>
            </a:r>
          </a:p>
        </p:txBody>
      </p:sp>
    </p:spTree>
    <p:extLst>
      <p:ext uri="{BB962C8B-B14F-4D97-AF65-F5344CB8AC3E}">
        <p14:creationId xmlns:p14="http://schemas.microsoft.com/office/powerpoint/2010/main" val="13978538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nimBg="1"/>
      <p:bldP spid="32775" grpId="0" animBg="1"/>
      <p:bldP spid="32777" grpId="0" animBg="1"/>
      <p:bldP spid="32819" grpId="0"/>
      <p:bldP spid="32820" grpId="0"/>
      <p:bldP spid="328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CA3F08-EAF5-49B2-B5FA-20A79715F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Well done!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CC8C13-4E0E-4E76-A863-E14635386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2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1C2A99-37FA-4B30-91DE-D1FE79E98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89856-59FE-4605-8B6A-A316FBC37B2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310C38-2A90-CBFB-9D54-2F538B544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752" y="292937"/>
            <a:ext cx="2578338" cy="582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194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6376" y="290513"/>
            <a:ext cx="7848601" cy="4572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Example		 – 		step 2</a:t>
            </a:r>
            <a:endParaRPr lang="en-AU" altLang="en-US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895600" y="5681664"/>
            <a:ext cx="3429000" cy="1169987"/>
            <a:chOff x="864" y="3579"/>
            <a:chExt cx="2160" cy="737"/>
          </a:xfrm>
        </p:grpSpPr>
        <p:grpSp>
          <p:nvGrpSpPr>
            <p:cNvPr id="37940" name="Group 4"/>
            <p:cNvGrpSpPr>
              <a:grpSpLocks/>
            </p:cNvGrpSpPr>
            <p:nvPr/>
          </p:nvGrpSpPr>
          <p:grpSpPr bwMode="auto">
            <a:xfrm>
              <a:off x="1231" y="3948"/>
              <a:ext cx="1793" cy="368"/>
              <a:chOff x="1032" y="3792"/>
              <a:chExt cx="1992" cy="384"/>
            </a:xfrm>
          </p:grpSpPr>
          <p:sp>
            <p:nvSpPr>
              <p:cNvPr id="37946" name="Rectangle 5"/>
              <p:cNvSpPr>
                <a:spLocks noChangeArrowheads="1"/>
              </p:cNvSpPr>
              <p:nvPr/>
            </p:nvSpPr>
            <p:spPr bwMode="auto">
              <a:xfrm>
                <a:off x="1530" y="3792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1</a:t>
                </a:r>
              </a:p>
            </p:txBody>
          </p:sp>
          <p:sp>
            <p:nvSpPr>
              <p:cNvPr id="37947" name="Rectangle 6"/>
              <p:cNvSpPr>
                <a:spLocks noChangeArrowheads="1"/>
              </p:cNvSpPr>
              <p:nvPr/>
            </p:nvSpPr>
            <p:spPr bwMode="auto">
              <a:xfrm>
                <a:off x="2028" y="3792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2</a:t>
                </a:r>
              </a:p>
            </p:txBody>
          </p:sp>
          <p:sp>
            <p:nvSpPr>
              <p:cNvPr id="37948" name="Rectangle 7"/>
              <p:cNvSpPr>
                <a:spLocks noChangeArrowheads="1"/>
              </p:cNvSpPr>
              <p:nvPr/>
            </p:nvSpPr>
            <p:spPr bwMode="auto">
              <a:xfrm>
                <a:off x="2526" y="3792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3</a:t>
                </a:r>
              </a:p>
            </p:txBody>
          </p:sp>
          <p:sp>
            <p:nvSpPr>
              <p:cNvPr id="37949" name="Rectangle 8"/>
              <p:cNvSpPr>
                <a:spLocks noChangeArrowheads="1"/>
              </p:cNvSpPr>
              <p:nvPr/>
            </p:nvSpPr>
            <p:spPr bwMode="auto">
              <a:xfrm>
                <a:off x="1032" y="3792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0</a:t>
                </a:r>
              </a:p>
            </p:txBody>
          </p:sp>
        </p:grpSp>
        <p:sp>
          <p:nvSpPr>
            <p:cNvPr id="37941" name="Rectangle 9"/>
            <p:cNvSpPr>
              <a:spLocks noChangeArrowheads="1"/>
            </p:cNvSpPr>
            <p:nvPr/>
          </p:nvSpPr>
          <p:spPr bwMode="auto">
            <a:xfrm>
              <a:off x="1679" y="3579"/>
              <a:ext cx="449" cy="369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7942" name="Rectangle 10"/>
            <p:cNvSpPr>
              <a:spLocks noChangeArrowheads="1"/>
            </p:cNvSpPr>
            <p:nvPr/>
          </p:nvSpPr>
          <p:spPr bwMode="auto">
            <a:xfrm>
              <a:off x="2128" y="3579"/>
              <a:ext cx="448" cy="369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>
                  <a:latin typeface="Times New Roman" pitchFamily="18" charset="0"/>
                </a:rPr>
                <a:t>19</a:t>
              </a:r>
            </a:p>
          </p:txBody>
        </p:sp>
        <p:sp>
          <p:nvSpPr>
            <p:cNvPr id="37943" name="Rectangle 11"/>
            <p:cNvSpPr>
              <a:spLocks noChangeArrowheads="1"/>
            </p:cNvSpPr>
            <p:nvPr/>
          </p:nvSpPr>
          <p:spPr bwMode="auto">
            <a:xfrm>
              <a:off x="2576" y="3579"/>
              <a:ext cx="448" cy="369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>
                  <a:solidFill>
                    <a:schemeClr val="bg1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7944" name="Rectangle 12"/>
            <p:cNvSpPr>
              <a:spLocks noChangeArrowheads="1"/>
            </p:cNvSpPr>
            <p:nvPr/>
          </p:nvSpPr>
          <p:spPr bwMode="auto">
            <a:xfrm>
              <a:off x="1231" y="3579"/>
              <a:ext cx="448" cy="369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7945" name="Text Box 13"/>
            <p:cNvSpPr txBox="1">
              <a:spLocks noChangeArrowheads="1"/>
            </p:cNvSpPr>
            <p:nvPr/>
          </p:nvSpPr>
          <p:spPr bwMode="auto">
            <a:xfrm>
              <a:off x="864" y="3579"/>
              <a:ext cx="34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en-US" sz="3200">
                  <a:solidFill>
                    <a:srgbClr val="008080"/>
                  </a:solidFill>
                </a:rPr>
                <a:t>a:</a:t>
              </a:r>
            </a:p>
          </p:txBody>
        </p:sp>
      </p:grpSp>
      <p:grpSp>
        <p:nvGrpSpPr>
          <p:cNvPr id="37892" name="Group 17"/>
          <p:cNvGrpSpPr>
            <a:grpSpLocks/>
          </p:cNvGrpSpPr>
          <p:nvPr/>
        </p:nvGrpSpPr>
        <p:grpSpPr bwMode="auto">
          <a:xfrm>
            <a:off x="2895600" y="1023939"/>
            <a:ext cx="3429000" cy="1169987"/>
            <a:chOff x="864" y="1393"/>
            <a:chExt cx="2160" cy="737"/>
          </a:xfrm>
        </p:grpSpPr>
        <p:grpSp>
          <p:nvGrpSpPr>
            <p:cNvPr id="37930" name="Group 18"/>
            <p:cNvGrpSpPr>
              <a:grpSpLocks/>
            </p:cNvGrpSpPr>
            <p:nvPr/>
          </p:nvGrpSpPr>
          <p:grpSpPr bwMode="auto">
            <a:xfrm>
              <a:off x="1231" y="1762"/>
              <a:ext cx="1793" cy="368"/>
              <a:chOff x="1032" y="2160"/>
              <a:chExt cx="1992" cy="384"/>
            </a:xfrm>
          </p:grpSpPr>
          <p:sp>
            <p:nvSpPr>
              <p:cNvPr id="37936" name="Rectangle 19"/>
              <p:cNvSpPr>
                <a:spLocks noChangeArrowheads="1"/>
              </p:cNvSpPr>
              <p:nvPr/>
            </p:nvSpPr>
            <p:spPr bwMode="auto">
              <a:xfrm>
                <a:off x="1530" y="2160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1</a:t>
                </a:r>
              </a:p>
            </p:txBody>
          </p:sp>
          <p:sp>
            <p:nvSpPr>
              <p:cNvPr id="37937" name="Rectangle 20"/>
              <p:cNvSpPr>
                <a:spLocks noChangeArrowheads="1"/>
              </p:cNvSpPr>
              <p:nvPr/>
            </p:nvSpPr>
            <p:spPr bwMode="auto">
              <a:xfrm>
                <a:off x="2028" y="2160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2</a:t>
                </a:r>
              </a:p>
            </p:txBody>
          </p:sp>
          <p:sp>
            <p:nvSpPr>
              <p:cNvPr id="37938" name="Rectangle 21"/>
              <p:cNvSpPr>
                <a:spLocks noChangeArrowheads="1"/>
              </p:cNvSpPr>
              <p:nvPr/>
            </p:nvSpPr>
            <p:spPr bwMode="auto">
              <a:xfrm>
                <a:off x="2526" y="2160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3</a:t>
                </a:r>
              </a:p>
            </p:txBody>
          </p:sp>
          <p:sp>
            <p:nvSpPr>
              <p:cNvPr id="37939" name="Rectangle 22"/>
              <p:cNvSpPr>
                <a:spLocks noChangeArrowheads="1"/>
              </p:cNvSpPr>
              <p:nvPr/>
            </p:nvSpPr>
            <p:spPr bwMode="auto">
              <a:xfrm>
                <a:off x="1032" y="2160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0</a:t>
                </a:r>
              </a:p>
            </p:txBody>
          </p:sp>
        </p:grpSp>
        <p:sp>
          <p:nvSpPr>
            <p:cNvPr id="37931" name="Rectangle 23"/>
            <p:cNvSpPr>
              <a:spLocks noChangeArrowheads="1"/>
            </p:cNvSpPr>
            <p:nvPr/>
          </p:nvSpPr>
          <p:spPr bwMode="auto">
            <a:xfrm>
              <a:off x="1679" y="1393"/>
              <a:ext cx="449" cy="369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>
                  <a:latin typeface="Times New Roman" pitchFamily="18" charset="0"/>
                </a:rPr>
                <a:t>19</a:t>
              </a:r>
            </a:p>
          </p:txBody>
        </p:sp>
        <p:sp>
          <p:nvSpPr>
            <p:cNvPr id="37932" name="Rectangle 24"/>
            <p:cNvSpPr>
              <a:spLocks noChangeArrowheads="1"/>
            </p:cNvSpPr>
            <p:nvPr/>
          </p:nvSpPr>
          <p:spPr bwMode="auto">
            <a:xfrm>
              <a:off x="2128" y="1393"/>
              <a:ext cx="448" cy="369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>
                  <a:solidFill>
                    <a:schemeClr val="bg1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7933" name="Rectangle 25"/>
            <p:cNvSpPr>
              <a:spLocks noChangeArrowheads="1"/>
            </p:cNvSpPr>
            <p:nvPr/>
          </p:nvSpPr>
          <p:spPr bwMode="auto">
            <a:xfrm>
              <a:off x="2576" y="1393"/>
              <a:ext cx="448" cy="369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>
                  <a:solidFill>
                    <a:schemeClr val="bg1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7934" name="Rectangle 26"/>
            <p:cNvSpPr>
              <a:spLocks noChangeArrowheads="1"/>
            </p:cNvSpPr>
            <p:nvPr/>
          </p:nvSpPr>
          <p:spPr bwMode="auto">
            <a:xfrm>
              <a:off x="1231" y="1393"/>
              <a:ext cx="448" cy="369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7935" name="Text Box 27"/>
            <p:cNvSpPr txBox="1">
              <a:spLocks noChangeArrowheads="1"/>
            </p:cNvSpPr>
            <p:nvPr/>
          </p:nvSpPr>
          <p:spPr bwMode="auto">
            <a:xfrm>
              <a:off x="864" y="1393"/>
              <a:ext cx="34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en-US" sz="3200">
                  <a:solidFill>
                    <a:srgbClr val="008080"/>
                  </a:solidFill>
                </a:rPr>
                <a:t>a:</a:t>
              </a:r>
            </a:p>
          </p:txBody>
        </p:sp>
      </p:grpSp>
      <p:sp>
        <p:nvSpPr>
          <p:cNvPr id="33797" name="AutoShape 28"/>
          <p:cNvSpPr>
            <a:spLocks noChangeArrowheads="1"/>
          </p:cNvSpPr>
          <p:nvPr/>
        </p:nvSpPr>
        <p:spPr bwMode="auto">
          <a:xfrm>
            <a:off x="5076826" y="558800"/>
            <a:ext cx="320675" cy="584200"/>
          </a:xfrm>
          <a:prstGeom prst="downArrow">
            <a:avLst>
              <a:gd name="adj1" fmla="val 50000"/>
              <a:gd name="adj2" fmla="val 45545"/>
            </a:avLst>
          </a:prstGeom>
          <a:solidFill>
            <a:srgbClr val="00808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2895600" y="2209800"/>
            <a:ext cx="3429000" cy="1169988"/>
            <a:chOff x="864" y="1392"/>
            <a:chExt cx="2160" cy="737"/>
          </a:xfrm>
        </p:grpSpPr>
        <p:grpSp>
          <p:nvGrpSpPr>
            <p:cNvPr id="37920" name="Group 30"/>
            <p:cNvGrpSpPr>
              <a:grpSpLocks/>
            </p:cNvGrpSpPr>
            <p:nvPr/>
          </p:nvGrpSpPr>
          <p:grpSpPr bwMode="auto">
            <a:xfrm>
              <a:off x="1231" y="1761"/>
              <a:ext cx="1793" cy="368"/>
              <a:chOff x="1032" y="1344"/>
              <a:chExt cx="1992" cy="384"/>
            </a:xfrm>
          </p:grpSpPr>
          <p:sp>
            <p:nvSpPr>
              <p:cNvPr id="37926" name="Rectangle 31"/>
              <p:cNvSpPr>
                <a:spLocks noChangeArrowheads="1"/>
              </p:cNvSpPr>
              <p:nvPr/>
            </p:nvSpPr>
            <p:spPr bwMode="auto">
              <a:xfrm>
                <a:off x="1530" y="1344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1</a:t>
                </a:r>
              </a:p>
            </p:txBody>
          </p:sp>
          <p:sp>
            <p:nvSpPr>
              <p:cNvPr id="37927" name="Rectangle 32"/>
              <p:cNvSpPr>
                <a:spLocks noChangeArrowheads="1"/>
              </p:cNvSpPr>
              <p:nvPr/>
            </p:nvSpPr>
            <p:spPr bwMode="auto">
              <a:xfrm>
                <a:off x="2028" y="1344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2</a:t>
                </a:r>
              </a:p>
            </p:txBody>
          </p:sp>
          <p:sp>
            <p:nvSpPr>
              <p:cNvPr id="37928" name="Rectangle 33"/>
              <p:cNvSpPr>
                <a:spLocks noChangeArrowheads="1"/>
              </p:cNvSpPr>
              <p:nvPr/>
            </p:nvSpPr>
            <p:spPr bwMode="auto">
              <a:xfrm>
                <a:off x="2526" y="1344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3</a:t>
                </a:r>
              </a:p>
            </p:txBody>
          </p:sp>
          <p:sp>
            <p:nvSpPr>
              <p:cNvPr id="37929" name="Rectangle 34"/>
              <p:cNvSpPr>
                <a:spLocks noChangeArrowheads="1"/>
              </p:cNvSpPr>
              <p:nvPr/>
            </p:nvSpPr>
            <p:spPr bwMode="auto">
              <a:xfrm>
                <a:off x="1032" y="1344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0</a:t>
                </a:r>
              </a:p>
            </p:txBody>
          </p:sp>
        </p:grpSp>
        <p:sp>
          <p:nvSpPr>
            <p:cNvPr id="37921" name="Rectangle 35"/>
            <p:cNvSpPr>
              <a:spLocks noChangeArrowheads="1"/>
            </p:cNvSpPr>
            <p:nvPr/>
          </p:nvSpPr>
          <p:spPr bwMode="auto">
            <a:xfrm>
              <a:off x="2128" y="1392"/>
              <a:ext cx="448" cy="369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7922" name="Rectangle 36"/>
            <p:cNvSpPr>
              <a:spLocks noChangeArrowheads="1"/>
            </p:cNvSpPr>
            <p:nvPr/>
          </p:nvSpPr>
          <p:spPr bwMode="auto">
            <a:xfrm>
              <a:off x="2576" y="1392"/>
              <a:ext cx="448" cy="369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>
                  <a:solidFill>
                    <a:schemeClr val="bg1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7923" name="Rectangle 37"/>
            <p:cNvSpPr>
              <a:spLocks noChangeArrowheads="1"/>
            </p:cNvSpPr>
            <p:nvPr/>
          </p:nvSpPr>
          <p:spPr bwMode="auto">
            <a:xfrm>
              <a:off x="1231" y="1392"/>
              <a:ext cx="448" cy="369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7924" name="Text Box 38"/>
            <p:cNvSpPr txBox="1">
              <a:spLocks noChangeArrowheads="1"/>
            </p:cNvSpPr>
            <p:nvPr/>
          </p:nvSpPr>
          <p:spPr bwMode="auto">
            <a:xfrm>
              <a:off x="864" y="1392"/>
              <a:ext cx="34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en-US" sz="3200">
                  <a:solidFill>
                    <a:srgbClr val="008080"/>
                  </a:solidFill>
                </a:rPr>
                <a:t>a:</a:t>
              </a:r>
            </a:p>
          </p:txBody>
        </p:sp>
        <p:sp>
          <p:nvSpPr>
            <p:cNvPr id="37925" name="Rectangle 39"/>
            <p:cNvSpPr>
              <a:spLocks noChangeArrowheads="1"/>
            </p:cNvSpPr>
            <p:nvPr/>
          </p:nvSpPr>
          <p:spPr bwMode="auto">
            <a:xfrm>
              <a:off x="1680" y="1392"/>
              <a:ext cx="448" cy="369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>
                  <a:latin typeface="Times New Roman" pitchFamily="18" charset="0"/>
                </a:rPr>
                <a:t>19</a:t>
              </a:r>
            </a:p>
          </p:txBody>
        </p:sp>
      </p:grpSp>
      <p:sp>
        <p:nvSpPr>
          <p:cNvPr id="33799" name="Rectangle 40"/>
          <p:cNvSpPr>
            <a:spLocks noChangeArrowheads="1"/>
          </p:cNvSpPr>
          <p:nvPr/>
        </p:nvSpPr>
        <p:spPr bwMode="auto">
          <a:xfrm>
            <a:off x="4900614" y="2209800"/>
            <a:ext cx="712787" cy="585788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>
                <a:latin typeface="Times New Roman" pitchFamily="18" charset="0"/>
              </a:rPr>
              <a:t>19</a:t>
            </a:r>
          </a:p>
        </p:txBody>
      </p:sp>
      <p:grpSp>
        <p:nvGrpSpPr>
          <p:cNvPr id="8" name="Group 41"/>
          <p:cNvGrpSpPr>
            <a:grpSpLocks/>
          </p:cNvGrpSpPr>
          <p:nvPr/>
        </p:nvGrpSpPr>
        <p:grpSpPr bwMode="auto">
          <a:xfrm>
            <a:off x="2895600" y="3379789"/>
            <a:ext cx="3429000" cy="1169987"/>
            <a:chOff x="864" y="2225"/>
            <a:chExt cx="2160" cy="737"/>
          </a:xfrm>
        </p:grpSpPr>
        <p:grpSp>
          <p:nvGrpSpPr>
            <p:cNvPr id="37910" name="Group 42"/>
            <p:cNvGrpSpPr>
              <a:grpSpLocks/>
            </p:cNvGrpSpPr>
            <p:nvPr/>
          </p:nvGrpSpPr>
          <p:grpSpPr bwMode="auto">
            <a:xfrm>
              <a:off x="1231" y="2594"/>
              <a:ext cx="1793" cy="368"/>
              <a:chOff x="1032" y="1344"/>
              <a:chExt cx="1992" cy="384"/>
            </a:xfrm>
          </p:grpSpPr>
          <p:sp>
            <p:nvSpPr>
              <p:cNvPr id="37916" name="Rectangle 43"/>
              <p:cNvSpPr>
                <a:spLocks noChangeArrowheads="1"/>
              </p:cNvSpPr>
              <p:nvPr/>
            </p:nvSpPr>
            <p:spPr bwMode="auto">
              <a:xfrm>
                <a:off x="1530" y="1344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1</a:t>
                </a:r>
              </a:p>
            </p:txBody>
          </p:sp>
          <p:sp>
            <p:nvSpPr>
              <p:cNvPr id="37917" name="Rectangle 44"/>
              <p:cNvSpPr>
                <a:spLocks noChangeArrowheads="1"/>
              </p:cNvSpPr>
              <p:nvPr/>
            </p:nvSpPr>
            <p:spPr bwMode="auto">
              <a:xfrm>
                <a:off x="2028" y="1344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2</a:t>
                </a:r>
              </a:p>
            </p:txBody>
          </p:sp>
          <p:sp>
            <p:nvSpPr>
              <p:cNvPr id="37918" name="Rectangle 45"/>
              <p:cNvSpPr>
                <a:spLocks noChangeArrowheads="1"/>
              </p:cNvSpPr>
              <p:nvPr/>
            </p:nvSpPr>
            <p:spPr bwMode="auto">
              <a:xfrm>
                <a:off x="2526" y="1344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3</a:t>
                </a:r>
              </a:p>
            </p:txBody>
          </p:sp>
          <p:sp>
            <p:nvSpPr>
              <p:cNvPr id="37919" name="Rectangle 46"/>
              <p:cNvSpPr>
                <a:spLocks noChangeArrowheads="1"/>
              </p:cNvSpPr>
              <p:nvPr/>
            </p:nvSpPr>
            <p:spPr bwMode="auto">
              <a:xfrm>
                <a:off x="1032" y="1344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0</a:t>
                </a:r>
              </a:p>
            </p:txBody>
          </p:sp>
        </p:grpSp>
        <p:sp>
          <p:nvSpPr>
            <p:cNvPr id="37911" name="Rectangle 47"/>
            <p:cNvSpPr>
              <a:spLocks noChangeArrowheads="1"/>
            </p:cNvSpPr>
            <p:nvPr/>
          </p:nvSpPr>
          <p:spPr bwMode="auto">
            <a:xfrm>
              <a:off x="2128" y="2225"/>
              <a:ext cx="448" cy="369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>
                  <a:latin typeface="Times New Roman" pitchFamily="18" charset="0"/>
                </a:rPr>
                <a:t>19</a:t>
              </a:r>
            </a:p>
          </p:txBody>
        </p:sp>
        <p:sp>
          <p:nvSpPr>
            <p:cNvPr id="37912" name="Rectangle 48"/>
            <p:cNvSpPr>
              <a:spLocks noChangeArrowheads="1"/>
            </p:cNvSpPr>
            <p:nvPr/>
          </p:nvSpPr>
          <p:spPr bwMode="auto">
            <a:xfrm>
              <a:off x="2576" y="2225"/>
              <a:ext cx="448" cy="369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>
                  <a:solidFill>
                    <a:schemeClr val="bg1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7913" name="Rectangle 49"/>
            <p:cNvSpPr>
              <a:spLocks noChangeArrowheads="1"/>
            </p:cNvSpPr>
            <p:nvPr/>
          </p:nvSpPr>
          <p:spPr bwMode="auto">
            <a:xfrm>
              <a:off x="1231" y="2225"/>
              <a:ext cx="448" cy="369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7914" name="Text Box 50"/>
            <p:cNvSpPr txBox="1">
              <a:spLocks noChangeArrowheads="1"/>
            </p:cNvSpPr>
            <p:nvPr/>
          </p:nvSpPr>
          <p:spPr bwMode="auto">
            <a:xfrm>
              <a:off x="864" y="2225"/>
              <a:ext cx="34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en-US" sz="3200">
                  <a:solidFill>
                    <a:srgbClr val="008080"/>
                  </a:solidFill>
                </a:rPr>
                <a:t>a:</a:t>
              </a:r>
            </a:p>
          </p:txBody>
        </p:sp>
        <p:sp>
          <p:nvSpPr>
            <p:cNvPr id="37915" name="Rectangle 51"/>
            <p:cNvSpPr>
              <a:spLocks noChangeArrowheads="1"/>
            </p:cNvSpPr>
            <p:nvPr/>
          </p:nvSpPr>
          <p:spPr bwMode="auto">
            <a:xfrm>
              <a:off x="1680" y="2225"/>
              <a:ext cx="448" cy="369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>
                  <a:latin typeface="Times New Roman" pitchFamily="18" charset="0"/>
                </a:rPr>
                <a:t>19</a:t>
              </a:r>
            </a:p>
          </p:txBody>
        </p:sp>
      </p:grpSp>
      <p:sp>
        <p:nvSpPr>
          <p:cNvPr id="33801" name="Rectangle 52"/>
          <p:cNvSpPr>
            <a:spLocks noChangeArrowheads="1"/>
          </p:cNvSpPr>
          <p:nvPr/>
        </p:nvSpPr>
        <p:spPr bwMode="auto">
          <a:xfrm>
            <a:off x="4191000" y="3379789"/>
            <a:ext cx="711200" cy="585787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>
                <a:latin typeface="Times New Roman" pitchFamily="18" charset="0"/>
              </a:rPr>
              <a:t>12</a:t>
            </a:r>
          </a:p>
        </p:txBody>
      </p:sp>
      <p:grpSp>
        <p:nvGrpSpPr>
          <p:cNvPr id="10" name="Group 54"/>
          <p:cNvGrpSpPr>
            <a:grpSpLocks/>
          </p:cNvGrpSpPr>
          <p:nvPr/>
        </p:nvGrpSpPr>
        <p:grpSpPr bwMode="auto">
          <a:xfrm>
            <a:off x="2895600" y="4549775"/>
            <a:ext cx="3429000" cy="1169988"/>
            <a:chOff x="864" y="2866"/>
            <a:chExt cx="2160" cy="737"/>
          </a:xfrm>
        </p:grpSpPr>
        <p:grpSp>
          <p:nvGrpSpPr>
            <p:cNvPr id="37900" name="Group 55"/>
            <p:cNvGrpSpPr>
              <a:grpSpLocks/>
            </p:cNvGrpSpPr>
            <p:nvPr/>
          </p:nvGrpSpPr>
          <p:grpSpPr bwMode="auto">
            <a:xfrm>
              <a:off x="1231" y="3235"/>
              <a:ext cx="1793" cy="368"/>
              <a:chOff x="1032" y="3792"/>
              <a:chExt cx="1992" cy="384"/>
            </a:xfrm>
          </p:grpSpPr>
          <p:sp>
            <p:nvSpPr>
              <p:cNvPr id="37906" name="Rectangle 56"/>
              <p:cNvSpPr>
                <a:spLocks noChangeArrowheads="1"/>
              </p:cNvSpPr>
              <p:nvPr/>
            </p:nvSpPr>
            <p:spPr bwMode="auto">
              <a:xfrm>
                <a:off x="1530" y="3792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1</a:t>
                </a:r>
              </a:p>
            </p:txBody>
          </p:sp>
          <p:sp>
            <p:nvSpPr>
              <p:cNvPr id="37907" name="Rectangle 57"/>
              <p:cNvSpPr>
                <a:spLocks noChangeArrowheads="1"/>
              </p:cNvSpPr>
              <p:nvPr/>
            </p:nvSpPr>
            <p:spPr bwMode="auto">
              <a:xfrm>
                <a:off x="2028" y="3792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2</a:t>
                </a:r>
              </a:p>
            </p:txBody>
          </p:sp>
          <p:sp>
            <p:nvSpPr>
              <p:cNvPr id="37908" name="Rectangle 58"/>
              <p:cNvSpPr>
                <a:spLocks noChangeArrowheads="1"/>
              </p:cNvSpPr>
              <p:nvPr/>
            </p:nvSpPr>
            <p:spPr bwMode="auto">
              <a:xfrm>
                <a:off x="2526" y="3792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3</a:t>
                </a:r>
              </a:p>
            </p:txBody>
          </p:sp>
          <p:sp>
            <p:nvSpPr>
              <p:cNvPr id="37909" name="Rectangle 59"/>
              <p:cNvSpPr>
                <a:spLocks noChangeArrowheads="1"/>
              </p:cNvSpPr>
              <p:nvPr/>
            </p:nvSpPr>
            <p:spPr bwMode="auto">
              <a:xfrm>
                <a:off x="1032" y="3792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0</a:t>
                </a:r>
              </a:p>
            </p:txBody>
          </p:sp>
        </p:grpSp>
        <p:sp>
          <p:nvSpPr>
            <p:cNvPr id="37901" name="Rectangle 60"/>
            <p:cNvSpPr>
              <a:spLocks noChangeArrowheads="1"/>
            </p:cNvSpPr>
            <p:nvPr/>
          </p:nvSpPr>
          <p:spPr bwMode="auto">
            <a:xfrm>
              <a:off x="1679" y="2866"/>
              <a:ext cx="449" cy="369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7902" name="Rectangle 61"/>
            <p:cNvSpPr>
              <a:spLocks noChangeArrowheads="1"/>
            </p:cNvSpPr>
            <p:nvPr/>
          </p:nvSpPr>
          <p:spPr bwMode="auto">
            <a:xfrm>
              <a:off x="2128" y="2866"/>
              <a:ext cx="448" cy="369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>
                  <a:latin typeface="Times New Roman" pitchFamily="18" charset="0"/>
                </a:rPr>
                <a:t>19</a:t>
              </a:r>
            </a:p>
          </p:txBody>
        </p:sp>
        <p:sp>
          <p:nvSpPr>
            <p:cNvPr id="37903" name="Rectangle 62"/>
            <p:cNvSpPr>
              <a:spLocks noChangeArrowheads="1"/>
            </p:cNvSpPr>
            <p:nvPr/>
          </p:nvSpPr>
          <p:spPr bwMode="auto">
            <a:xfrm>
              <a:off x="2576" y="2866"/>
              <a:ext cx="448" cy="369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>
                  <a:solidFill>
                    <a:schemeClr val="bg1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7904" name="Rectangle 63"/>
            <p:cNvSpPr>
              <a:spLocks noChangeArrowheads="1"/>
            </p:cNvSpPr>
            <p:nvPr/>
          </p:nvSpPr>
          <p:spPr bwMode="auto">
            <a:xfrm>
              <a:off x="1231" y="2866"/>
              <a:ext cx="448" cy="369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7905" name="Text Box 64"/>
            <p:cNvSpPr txBox="1">
              <a:spLocks noChangeArrowheads="1"/>
            </p:cNvSpPr>
            <p:nvPr/>
          </p:nvSpPr>
          <p:spPr bwMode="auto">
            <a:xfrm>
              <a:off x="864" y="2866"/>
              <a:ext cx="34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en-US" sz="3200">
                  <a:solidFill>
                    <a:srgbClr val="008080"/>
                  </a:solidFill>
                </a:rPr>
                <a:t>a:</a:t>
              </a:r>
            </a:p>
          </p:txBody>
        </p:sp>
      </p:grpSp>
      <p:sp>
        <p:nvSpPr>
          <p:cNvPr id="33803" name="Rectangle 65"/>
          <p:cNvSpPr>
            <a:spLocks noChangeArrowheads="1"/>
          </p:cNvSpPr>
          <p:nvPr/>
        </p:nvSpPr>
        <p:spPr bwMode="auto">
          <a:xfrm>
            <a:off x="3479800" y="4549775"/>
            <a:ext cx="711200" cy="585788"/>
          </a:xfrm>
          <a:prstGeom prst="rect">
            <a:avLst/>
          </a:prstGeom>
          <a:solidFill>
            <a:srgbClr val="FF5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>
                <a:latin typeface="Times New Roman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955215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animBg="1"/>
      <p:bldP spid="33799" grpId="0" animBg="1"/>
      <p:bldP spid="33801" grpId="0" animBg="1"/>
      <p:bldP spid="3380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631504" y="287338"/>
            <a:ext cx="7848600" cy="4572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  Example		 – 		step 3</a:t>
            </a:r>
            <a:endParaRPr lang="en-AU" altLang="en-US" dirty="0"/>
          </a:p>
        </p:txBody>
      </p:sp>
      <p:grpSp>
        <p:nvGrpSpPr>
          <p:cNvPr id="38915" name="Group 3"/>
          <p:cNvGrpSpPr>
            <a:grpSpLocks/>
          </p:cNvGrpSpPr>
          <p:nvPr/>
        </p:nvGrpSpPr>
        <p:grpSpPr bwMode="auto">
          <a:xfrm>
            <a:off x="2895600" y="1023939"/>
            <a:ext cx="3429000" cy="1169987"/>
            <a:chOff x="864" y="3579"/>
            <a:chExt cx="2160" cy="737"/>
          </a:xfrm>
        </p:grpSpPr>
        <p:grpSp>
          <p:nvGrpSpPr>
            <p:cNvPr id="38964" name="Group 4"/>
            <p:cNvGrpSpPr>
              <a:grpSpLocks/>
            </p:cNvGrpSpPr>
            <p:nvPr/>
          </p:nvGrpSpPr>
          <p:grpSpPr bwMode="auto">
            <a:xfrm>
              <a:off x="1231" y="3948"/>
              <a:ext cx="1793" cy="368"/>
              <a:chOff x="1032" y="3792"/>
              <a:chExt cx="1992" cy="384"/>
            </a:xfrm>
          </p:grpSpPr>
          <p:sp>
            <p:nvSpPr>
              <p:cNvPr id="38970" name="Rectangle 5"/>
              <p:cNvSpPr>
                <a:spLocks noChangeArrowheads="1"/>
              </p:cNvSpPr>
              <p:nvPr/>
            </p:nvSpPr>
            <p:spPr bwMode="auto">
              <a:xfrm>
                <a:off x="1530" y="3792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1</a:t>
                </a:r>
              </a:p>
            </p:txBody>
          </p:sp>
          <p:sp>
            <p:nvSpPr>
              <p:cNvPr id="38971" name="Rectangle 6"/>
              <p:cNvSpPr>
                <a:spLocks noChangeArrowheads="1"/>
              </p:cNvSpPr>
              <p:nvPr/>
            </p:nvSpPr>
            <p:spPr bwMode="auto">
              <a:xfrm>
                <a:off x="2028" y="3792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2</a:t>
                </a:r>
              </a:p>
            </p:txBody>
          </p:sp>
          <p:sp>
            <p:nvSpPr>
              <p:cNvPr id="38972" name="Rectangle 7"/>
              <p:cNvSpPr>
                <a:spLocks noChangeArrowheads="1"/>
              </p:cNvSpPr>
              <p:nvPr/>
            </p:nvSpPr>
            <p:spPr bwMode="auto">
              <a:xfrm>
                <a:off x="2526" y="3792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3</a:t>
                </a:r>
              </a:p>
            </p:txBody>
          </p:sp>
          <p:sp>
            <p:nvSpPr>
              <p:cNvPr id="38973" name="Rectangle 8"/>
              <p:cNvSpPr>
                <a:spLocks noChangeArrowheads="1"/>
              </p:cNvSpPr>
              <p:nvPr/>
            </p:nvSpPr>
            <p:spPr bwMode="auto">
              <a:xfrm>
                <a:off x="1032" y="3792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0</a:t>
                </a:r>
              </a:p>
            </p:txBody>
          </p:sp>
        </p:grpSp>
        <p:sp>
          <p:nvSpPr>
            <p:cNvPr id="38965" name="Rectangle 9"/>
            <p:cNvSpPr>
              <a:spLocks noChangeArrowheads="1"/>
            </p:cNvSpPr>
            <p:nvPr/>
          </p:nvSpPr>
          <p:spPr bwMode="auto">
            <a:xfrm>
              <a:off x="1679" y="3579"/>
              <a:ext cx="449" cy="369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8966" name="Rectangle 10"/>
            <p:cNvSpPr>
              <a:spLocks noChangeArrowheads="1"/>
            </p:cNvSpPr>
            <p:nvPr/>
          </p:nvSpPr>
          <p:spPr bwMode="auto">
            <a:xfrm>
              <a:off x="2128" y="3579"/>
              <a:ext cx="448" cy="369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>
                  <a:latin typeface="Times New Roman" pitchFamily="18" charset="0"/>
                </a:rPr>
                <a:t>19</a:t>
              </a:r>
            </a:p>
          </p:txBody>
        </p:sp>
        <p:sp>
          <p:nvSpPr>
            <p:cNvPr id="38967" name="Rectangle 11"/>
            <p:cNvSpPr>
              <a:spLocks noChangeArrowheads="1"/>
            </p:cNvSpPr>
            <p:nvPr/>
          </p:nvSpPr>
          <p:spPr bwMode="auto">
            <a:xfrm>
              <a:off x="2576" y="3579"/>
              <a:ext cx="448" cy="369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>
                  <a:solidFill>
                    <a:schemeClr val="bg1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8968" name="Rectangle 12"/>
            <p:cNvSpPr>
              <a:spLocks noChangeArrowheads="1"/>
            </p:cNvSpPr>
            <p:nvPr/>
          </p:nvSpPr>
          <p:spPr bwMode="auto">
            <a:xfrm>
              <a:off x="1231" y="3579"/>
              <a:ext cx="448" cy="369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8969" name="Text Box 13"/>
            <p:cNvSpPr txBox="1">
              <a:spLocks noChangeArrowheads="1"/>
            </p:cNvSpPr>
            <p:nvPr/>
          </p:nvSpPr>
          <p:spPr bwMode="auto">
            <a:xfrm>
              <a:off x="864" y="3579"/>
              <a:ext cx="34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en-US" sz="3200">
                  <a:solidFill>
                    <a:srgbClr val="008080"/>
                  </a:solidFill>
                </a:rPr>
                <a:t>a:</a:t>
              </a:r>
            </a:p>
          </p:txBody>
        </p:sp>
      </p:grpSp>
      <p:sp>
        <p:nvSpPr>
          <p:cNvPr id="34820" name="AutoShape 17"/>
          <p:cNvSpPr>
            <a:spLocks noChangeArrowheads="1"/>
          </p:cNvSpPr>
          <p:nvPr/>
        </p:nvSpPr>
        <p:spPr bwMode="auto">
          <a:xfrm>
            <a:off x="5775326" y="558800"/>
            <a:ext cx="320675" cy="584200"/>
          </a:xfrm>
          <a:prstGeom prst="downArrow">
            <a:avLst>
              <a:gd name="adj1" fmla="val 50000"/>
              <a:gd name="adj2" fmla="val 45545"/>
            </a:avLst>
          </a:prstGeom>
          <a:solidFill>
            <a:srgbClr val="00808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2895600" y="2209800"/>
            <a:ext cx="3429000" cy="1169988"/>
            <a:chOff x="864" y="1478"/>
            <a:chExt cx="2160" cy="737"/>
          </a:xfrm>
        </p:grpSpPr>
        <p:grpSp>
          <p:nvGrpSpPr>
            <p:cNvPr id="38954" name="Group 20"/>
            <p:cNvGrpSpPr>
              <a:grpSpLocks/>
            </p:cNvGrpSpPr>
            <p:nvPr/>
          </p:nvGrpSpPr>
          <p:grpSpPr bwMode="auto">
            <a:xfrm>
              <a:off x="1231" y="1847"/>
              <a:ext cx="1793" cy="368"/>
              <a:chOff x="1032" y="3792"/>
              <a:chExt cx="1992" cy="384"/>
            </a:xfrm>
          </p:grpSpPr>
          <p:sp>
            <p:nvSpPr>
              <p:cNvPr id="38960" name="Rectangle 21"/>
              <p:cNvSpPr>
                <a:spLocks noChangeArrowheads="1"/>
              </p:cNvSpPr>
              <p:nvPr/>
            </p:nvSpPr>
            <p:spPr bwMode="auto">
              <a:xfrm>
                <a:off x="1530" y="3792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1</a:t>
                </a:r>
              </a:p>
            </p:txBody>
          </p:sp>
          <p:sp>
            <p:nvSpPr>
              <p:cNvPr id="38961" name="Rectangle 22"/>
              <p:cNvSpPr>
                <a:spLocks noChangeArrowheads="1"/>
              </p:cNvSpPr>
              <p:nvPr/>
            </p:nvSpPr>
            <p:spPr bwMode="auto">
              <a:xfrm>
                <a:off x="2028" y="3792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2</a:t>
                </a:r>
              </a:p>
            </p:txBody>
          </p:sp>
          <p:sp>
            <p:nvSpPr>
              <p:cNvPr id="38962" name="Rectangle 23"/>
              <p:cNvSpPr>
                <a:spLocks noChangeArrowheads="1"/>
              </p:cNvSpPr>
              <p:nvPr/>
            </p:nvSpPr>
            <p:spPr bwMode="auto">
              <a:xfrm>
                <a:off x="2526" y="3792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3</a:t>
                </a:r>
              </a:p>
            </p:txBody>
          </p:sp>
          <p:sp>
            <p:nvSpPr>
              <p:cNvPr id="38963" name="Rectangle 24"/>
              <p:cNvSpPr>
                <a:spLocks noChangeArrowheads="1"/>
              </p:cNvSpPr>
              <p:nvPr/>
            </p:nvSpPr>
            <p:spPr bwMode="auto">
              <a:xfrm>
                <a:off x="1032" y="3792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0</a:t>
                </a:r>
              </a:p>
            </p:txBody>
          </p:sp>
        </p:grpSp>
        <p:sp>
          <p:nvSpPr>
            <p:cNvPr id="38955" name="Rectangle 25"/>
            <p:cNvSpPr>
              <a:spLocks noChangeArrowheads="1"/>
            </p:cNvSpPr>
            <p:nvPr/>
          </p:nvSpPr>
          <p:spPr bwMode="auto">
            <a:xfrm>
              <a:off x="1679" y="1478"/>
              <a:ext cx="449" cy="369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8956" name="Rectangle 26"/>
            <p:cNvSpPr>
              <a:spLocks noChangeArrowheads="1"/>
            </p:cNvSpPr>
            <p:nvPr/>
          </p:nvSpPr>
          <p:spPr bwMode="auto">
            <a:xfrm>
              <a:off x="2128" y="1478"/>
              <a:ext cx="448" cy="369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>
                  <a:latin typeface="Times New Roman" pitchFamily="18" charset="0"/>
                </a:rPr>
                <a:t>19</a:t>
              </a:r>
            </a:p>
          </p:txBody>
        </p:sp>
        <p:sp>
          <p:nvSpPr>
            <p:cNvPr id="38957" name="Rectangle 27"/>
            <p:cNvSpPr>
              <a:spLocks noChangeArrowheads="1"/>
            </p:cNvSpPr>
            <p:nvPr/>
          </p:nvSpPr>
          <p:spPr bwMode="auto">
            <a:xfrm>
              <a:off x="2576" y="1478"/>
              <a:ext cx="448" cy="369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8958" name="Rectangle 28"/>
            <p:cNvSpPr>
              <a:spLocks noChangeArrowheads="1"/>
            </p:cNvSpPr>
            <p:nvPr/>
          </p:nvSpPr>
          <p:spPr bwMode="auto">
            <a:xfrm>
              <a:off x="1231" y="1478"/>
              <a:ext cx="448" cy="369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8959" name="Text Box 29"/>
            <p:cNvSpPr txBox="1">
              <a:spLocks noChangeArrowheads="1"/>
            </p:cNvSpPr>
            <p:nvPr/>
          </p:nvSpPr>
          <p:spPr bwMode="auto">
            <a:xfrm>
              <a:off x="864" y="1478"/>
              <a:ext cx="34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en-US" sz="3200">
                  <a:solidFill>
                    <a:srgbClr val="008080"/>
                  </a:solidFill>
                </a:rPr>
                <a:t>a:</a:t>
              </a:r>
            </a:p>
          </p:txBody>
        </p:sp>
      </p:grpSp>
      <p:sp>
        <p:nvSpPr>
          <p:cNvPr id="34822" name="Rectangle 30"/>
          <p:cNvSpPr>
            <a:spLocks noChangeArrowheads="1"/>
          </p:cNvSpPr>
          <p:nvPr/>
        </p:nvSpPr>
        <p:spPr bwMode="auto">
          <a:xfrm>
            <a:off x="5613400" y="2209800"/>
            <a:ext cx="711200" cy="585788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>
                <a:latin typeface="Times New Roman" pitchFamily="18" charset="0"/>
              </a:rPr>
              <a:t>19</a:t>
            </a:r>
          </a:p>
        </p:txBody>
      </p: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2895600" y="3429000"/>
            <a:ext cx="3429000" cy="1169988"/>
            <a:chOff x="864" y="2215"/>
            <a:chExt cx="2160" cy="737"/>
          </a:xfrm>
        </p:grpSpPr>
        <p:grpSp>
          <p:nvGrpSpPr>
            <p:cNvPr id="38944" name="Group 32"/>
            <p:cNvGrpSpPr>
              <a:grpSpLocks/>
            </p:cNvGrpSpPr>
            <p:nvPr/>
          </p:nvGrpSpPr>
          <p:grpSpPr bwMode="auto">
            <a:xfrm>
              <a:off x="1231" y="2584"/>
              <a:ext cx="1793" cy="368"/>
              <a:chOff x="1032" y="3792"/>
              <a:chExt cx="1992" cy="384"/>
            </a:xfrm>
          </p:grpSpPr>
          <p:sp>
            <p:nvSpPr>
              <p:cNvPr id="38950" name="Rectangle 33"/>
              <p:cNvSpPr>
                <a:spLocks noChangeArrowheads="1"/>
              </p:cNvSpPr>
              <p:nvPr/>
            </p:nvSpPr>
            <p:spPr bwMode="auto">
              <a:xfrm>
                <a:off x="1530" y="3792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1</a:t>
                </a:r>
              </a:p>
            </p:txBody>
          </p:sp>
          <p:sp>
            <p:nvSpPr>
              <p:cNvPr id="38951" name="Rectangle 34"/>
              <p:cNvSpPr>
                <a:spLocks noChangeArrowheads="1"/>
              </p:cNvSpPr>
              <p:nvPr/>
            </p:nvSpPr>
            <p:spPr bwMode="auto">
              <a:xfrm>
                <a:off x="2028" y="3792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2</a:t>
                </a:r>
              </a:p>
            </p:txBody>
          </p:sp>
          <p:sp>
            <p:nvSpPr>
              <p:cNvPr id="38952" name="Rectangle 35"/>
              <p:cNvSpPr>
                <a:spLocks noChangeArrowheads="1"/>
              </p:cNvSpPr>
              <p:nvPr/>
            </p:nvSpPr>
            <p:spPr bwMode="auto">
              <a:xfrm>
                <a:off x="2526" y="3792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3</a:t>
                </a:r>
              </a:p>
            </p:txBody>
          </p:sp>
          <p:sp>
            <p:nvSpPr>
              <p:cNvPr id="38953" name="Rectangle 36"/>
              <p:cNvSpPr>
                <a:spLocks noChangeArrowheads="1"/>
              </p:cNvSpPr>
              <p:nvPr/>
            </p:nvSpPr>
            <p:spPr bwMode="auto">
              <a:xfrm>
                <a:off x="1032" y="3792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0</a:t>
                </a:r>
              </a:p>
            </p:txBody>
          </p:sp>
        </p:grpSp>
        <p:sp>
          <p:nvSpPr>
            <p:cNvPr id="38945" name="Rectangle 37"/>
            <p:cNvSpPr>
              <a:spLocks noChangeArrowheads="1"/>
            </p:cNvSpPr>
            <p:nvPr/>
          </p:nvSpPr>
          <p:spPr bwMode="auto">
            <a:xfrm>
              <a:off x="1679" y="2215"/>
              <a:ext cx="449" cy="369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8946" name="Rectangle 38"/>
            <p:cNvSpPr>
              <a:spLocks noChangeArrowheads="1"/>
            </p:cNvSpPr>
            <p:nvPr/>
          </p:nvSpPr>
          <p:spPr bwMode="auto">
            <a:xfrm>
              <a:off x="2128" y="2215"/>
              <a:ext cx="448" cy="369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>
                  <a:latin typeface="Times New Roman" pitchFamily="18" charset="0"/>
                </a:rPr>
                <a:t>19</a:t>
              </a:r>
            </a:p>
          </p:txBody>
        </p:sp>
        <p:sp>
          <p:nvSpPr>
            <p:cNvPr id="38947" name="Rectangle 39"/>
            <p:cNvSpPr>
              <a:spLocks noChangeArrowheads="1"/>
            </p:cNvSpPr>
            <p:nvPr/>
          </p:nvSpPr>
          <p:spPr bwMode="auto">
            <a:xfrm>
              <a:off x="2576" y="2215"/>
              <a:ext cx="448" cy="369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>
                  <a:latin typeface="Times New Roman" pitchFamily="18" charset="0"/>
                </a:rPr>
                <a:t>19</a:t>
              </a:r>
            </a:p>
          </p:txBody>
        </p:sp>
        <p:sp>
          <p:nvSpPr>
            <p:cNvPr id="38948" name="Rectangle 40"/>
            <p:cNvSpPr>
              <a:spLocks noChangeArrowheads="1"/>
            </p:cNvSpPr>
            <p:nvPr/>
          </p:nvSpPr>
          <p:spPr bwMode="auto">
            <a:xfrm>
              <a:off x="1231" y="2215"/>
              <a:ext cx="448" cy="369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8949" name="Text Box 41"/>
            <p:cNvSpPr txBox="1">
              <a:spLocks noChangeArrowheads="1"/>
            </p:cNvSpPr>
            <p:nvPr/>
          </p:nvSpPr>
          <p:spPr bwMode="auto">
            <a:xfrm>
              <a:off x="864" y="2215"/>
              <a:ext cx="34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en-US" sz="3200">
                  <a:solidFill>
                    <a:srgbClr val="008080"/>
                  </a:solidFill>
                </a:rPr>
                <a:t>a:</a:t>
              </a:r>
            </a:p>
          </p:txBody>
        </p:sp>
      </p:grpSp>
      <p:sp>
        <p:nvSpPr>
          <p:cNvPr id="34824" name="Rectangle 42"/>
          <p:cNvSpPr>
            <a:spLocks noChangeArrowheads="1"/>
          </p:cNvSpPr>
          <p:nvPr/>
        </p:nvSpPr>
        <p:spPr bwMode="auto">
          <a:xfrm>
            <a:off x="4900614" y="3429000"/>
            <a:ext cx="712787" cy="585788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>
                <a:latin typeface="Times New Roman" pitchFamily="18" charset="0"/>
              </a:rPr>
              <a:t>12</a:t>
            </a:r>
          </a:p>
        </p:txBody>
      </p: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2895600" y="4648200"/>
            <a:ext cx="3429000" cy="1169988"/>
            <a:chOff x="864" y="3048"/>
            <a:chExt cx="2160" cy="737"/>
          </a:xfrm>
        </p:grpSpPr>
        <p:grpSp>
          <p:nvGrpSpPr>
            <p:cNvPr id="38934" name="Group 44"/>
            <p:cNvGrpSpPr>
              <a:grpSpLocks/>
            </p:cNvGrpSpPr>
            <p:nvPr/>
          </p:nvGrpSpPr>
          <p:grpSpPr bwMode="auto">
            <a:xfrm>
              <a:off x="1231" y="3417"/>
              <a:ext cx="1793" cy="368"/>
              <a:chOff x="1032" y="3792"/>
              <a:chExt cx="1992" cy="384"/>
            </a:xfrm>
          </p:grpSpPr>
          <p:sp>
            <p:nvSpPr>
              <p:cNvPr id="38940" name="Rectangle 45"/>
              <p:cNvSpPr>
                <a:spLocks noChangeArrowheads="1"/>
              </p:cNvSpPr>
              <p:nvPr/>
            </p:nvSpPr>
            <p:spPr bwMode="auto">
              <a:xfrm>
                <a:off x="1530" y="3792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1</a:t>
                </a:r>
              </a:p>
            </p:txBody>
          </p:sp>
          <p:sp>
            <p:nvSpPr>
              <p:cNvPr id="38941" name="Rectangle 46"/>
              <p:cNvSpPr>
                <a:spLocks noChangeArrowheads="1"/>
              </p:cNvSpPr>
              <p:nvPr/>
            </p:nvSpPr>
            <p:spPr bwMode="auto">
              <a:xfrm>
                <a:off x="2028" y="3792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2</a:t>
                </a:r>
              </a:p>
            </p:txBody>
          </p:sp>
          <p:sp>
            <p:nvSpPr>
              <p:cNvPr id="38942" name="Rectangle 47"/>
              <p:cNvSpPr>
                <a:spLocks noChangeArrowheads="1"/>
              </p:cNvSpPr>
              <p:nvPr/>
            </p:nvSpPr>
            <p:spPr bwMode="auto">
              <a:xfrm>
                <a:off x="2526" y="3792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3</a:t>
                </a:r>
              </a:p>
            </p:txBody>
          </p:sp>
          <p:sp>
            <p:nvSpPr>
              <p:cNvPr id="38943" name="Rectangle 48"/>
              <p:cNvSpPr>
                <a:spLocks noChangeArrowheads="1"/>
              </p:cNvSpPr>
              <p:nvPr/>
            </p:nvSpPr>
            <p:spPr bwMode="auto">
              <a:xfrm>
                <a:off x="1032" y="3792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0</a:t>
                </a:r>
              </a:p>
            </p:txBody>
          </p:sp>
        </p:grpSp>
        <p:sp>
          <p:nvSpPr>
            <p:cNvPr id="38935" name="Rectangle 49"/>
            <p:cNvSpPr>
              <a:spLocks noChangeArrowheads="1"/>
            </p:cNvSpPr>
            <p:nvPr/>
          </p:nvSpPr>
          <p:spPr bwMode="auto">
            <a:xfrm>
              <a:off x="1679" y="3048"/>
              <a:ext cx="449" cy="369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8936" name="Rectangle 50"/>
            <p:cNvSpPr>
              <a:spLocks noChangeArrowheads="1"/>
            </p:cNvSpPr>
            <p:nvPr/>
          </p:nvSpPr>
          <p:spPr bwMode="auto">
            <a:xfrm>
              <a:off x="2128" y="3048"/>
              <a:ext cx="448" cy="369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8937" name="Rectangle 51"/>
            <p:cNvSpPr>
              <a:spLocks noChangeArrowheads="1"/>
            </p:cNvSpPr>
            <p:nvPr/>
          </p:nvSpPr>
          <p:spPr bwMode="auto">
            <a:xfrm>
              <a:off x="2576" y="3048"/>
              <a:ext cx="448" cy="369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>
                  <a:latin typeface="Times New Roman" pitchFamily="18" charset="0"/>
                </a:rPr>
                <a:t>19</a:t>
              </a:r>
            </a:p>
          </p:txBody>
        </p:sp>
        <p:sp>
          <p:nvSpPr>
            <p:cNvPr id="38938" name="Rectangle 52"/>
            <p:cNvSpPr>
              <a:spLocks noChangeArrowheads="1"/>
            </p:cNvSpPr>
            <p:nvPr/>
          </p:nvSpPr>
          <p:spPr bwMode="auto">
            <a:xfrm>
              <a:off x="1231" y="3048"/>
              <a:ext cx="448" cy="369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8939" name="Text Box 53"/>
            <p:cNvSpPr txBox="1">
              <a:spLocks noChangeArrowheads="1"/>
            </p:cNvSpPr>
            <p:nvPr/>
          </p:nvSpPr>
          <p:spPr bwMode="auto">
            <a:xfrm>
              <a:off x="864" y="3048"/>
              <a:ext cx="34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en-US" sz="3200">
                  <a:solidFill>
                    <a:srgbClr val="008080"/>
                  </a:solidFill>
                </a:rPr>
                <a:t>a:</a:t>
              </a:r>
            </a:p>
          </p:txBody>
        </p:sp>
      </p:grpSp>
      <p:sp>
        <p:nvSpPr>
          <p:cNvPr id="34826" name="Rectangle 54"/>
          <p:cNvSpPr>
            <a:spLocks noChangeArrowheads="1"/>
          </p:cNvSpPr>
          <p:nvPr/>
        </p:nvSpPr>
        <p:spPr bwMode="auto">
          <a:xfrm>
            <a:off x="4191000" y="4648200"/>
            <a:ext cx="711200" cy="585788"/>
          </a:xfrm>
          <a:prstGeom prst="rect">
            <a:avLst/>
          </a:prstGeom>
          <a:solidFill>
            <a:srgbClr val="FF5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>
                <a:latin typeface="Times New Roman" pitchFamily="18" charset="0"/>
              </a:rPr>
              <a:t>7</a:t>
            </a:r>
          </a:p>
        </p:txBody>
      </p:sp>
      <p:grpSp>
        <p:nvGrpSpPr>
          <p:cNvPr id="10" name="Group 55"/>
          <p:cNvGrpSpPr>
            <a:grpSpLocks/>
          </p:cNvGrpSpPr>
          <p:nvPr/>
        </p:nvGrpSpPr>
        <p:grpSpPr bwMode="auto">
          <a:xfrm>
            <a:off x="2895600" y="5791200"/>
            <a:ext cx="3429000" cy="1169988"/>
            <a:chOff x="864" y="3048"/>
            <a:chExt cx="2160" cy="737"/>
          </a:xfrm>
        </p:grpSpPr>
        <p:grpSp>
          <p:nvGrpSpPr>
            <p:cNvPr id="38924" name="Group 56"/>
            <p:cNvGrpSpPr>
              <a:grpSpLocks/>
            </p:cNvGrpSpPr>
            <p:nvPr/>
          </p:nvGrpSpPr>
          <p:grpSpPr bwMode="auto">
            <a:xfrm>
              <a:off x="1231" y="3417"/>
              <a:ext cx="1793" cy="368"/>
              <a:chOff x="1032" y="3792"/>
              <a:chExt cx="1992" cy="384"/>
            </a:xfrm>
          </p:grpSpPr>
          <p:sp>
            <p:nvSpPr>
              <p:cNvPr id="38930" name="Rectangle 57"/>
              <p:cNvSpPr>
                <a:spLocks noChangeArrowheads="1"/>
              </p:cNvSpPr>
              <p:nvPr/>
            </p:nvSpPr>
            <p:spPr bwMode="auto">
              <a:xfrm>
                <a:off x="1530" y="3792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1</a:t>
                </a:r>
              </a:p>
            </p:txBody>
          </p:sp>
          <p:sp>
            <p:nvSpPr>
              <p:cNvPr id="38931" name="Rectangle 58"/>
              <p:cNvSpPr>
                <a:spLocks noChangeArrowheads="1"/>
              </p:cNvSpPr>
              <p:nvPr/>
            </p:nvSpPr>
            <p:spPr bwMode="auto">
              <a:xfrm>
                <a:off x="2028" y="3792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2</a:t>
                </a:r>
              </a:p>
            </p:txBody>
          </p:sp>
          <p:sp>
            <p:nvSpPr>
              <p:cNvPr id="38932" name="Rectangle 59"/>
              <p:cNvSpPr>
                <a:spLocks noChangeArrowheads="1"/>
              </p:cNvSpPr>
              <p:nvPr/>
            </p:nvSpPr>
            <p:spPr bwMode="auto">
              <a:xfrm>
                <a:off x="2526" y="3792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3</a:t>
                </a:r>
              </a:p>
            </p:txBody>
          </p:sp>
          <p:sp>
            <p:nvSpPr>
              <p:cNvPr id="38933" name="Rectangle 60"/>
              <p:cNvSpPr>
                <a:spLocks noChangeArrowheads="1"/>
              </p:cNvSpPr>
              <p:nvPr/>
            </p:nvSpPr>
            <p:spPr bwMode="auto">
              <a:xfrm>
                <a:off x="1032" y="3792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0</a:t>
                </a:r>
              </a:p>
            </p:txBody>
          </p:sp>
        </p:grpSp>
        <p:sp>
          <p:nvSpPr>
            <p:cNvPr id="38925" name="Rectangle 61"/>
            <p:cNvSpPr>
              <a:spLocks noChangeArrowheads="1"/>
            </p:cNvSpPr>
            <p:nvPr/>
          </p:nvSpPr>
          <p:spPr bwMode="auto">
            <a:xfrm>
              <a:off x="1679" y="3048"/>
              <a:ext cx="449" cy="369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8926" name="Rectangle 62"/>
            <p:cNvSpPr>
              <a:spLocks noChangeArrowheads="1"/>
            </p:cNvSpPr>
            <p:nvPr/>
          </p:nvSpPr>
          <p:spPr bwMode="auto">
            <a:xfrm>
              <a:off x="2128" y="3048"/>
              <a:ext cx="448" cy="369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8927" name="Rectangle 63"/>
            <p:cNvSpPr>
              <a:spLocks noChangeArrowheads="1"/>
            </p:cNvSpPr>
            <p:nvPr/>
          </p:nvSpPr>
          <p:spPr bwMode="auto">
            <a:xfrm>
              <a:off x="2576" y="3048"/>
              <a:ext cx="448" cy="369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>
                  <a:latin typeface="Times New Roman" pitchFamily="18" charset="0"/>
                </a:rPr>
                <a:t>19</a:t>
              </a:r>
            </a:p>
          </p:txBody>
        </p:sp>
        <p:sp>
          <p:nvSpPr>
            <p:cNvPr id="38928" name="Rectangle 64"/>
            <p:cNvSpPr>
              <a:spLocks noChangeArrowheads="1"/>
            </p:cNvSpPr>
            <p:nvPr/>
          </p:nvSpPr>
          <p:spPr bwMode="auto">
            <a:xfrm>
              <a:off x="1231" y="3048"/>
              <a:ext cx="448" cy="369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8929" name="Text Box 65"/>
            <p:cNvSpPr txBox="1">
              <a:spLocks noChangeArrowheads="1"/>
            </p:cNvSpPr>
            <p:nvPr/>
          </p:nvSpPr>
          <p:spPr bwMode="auto">
            <a:xfrm>
              <a:off x="864" y="3048"/>
              <a:ext cx="34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en-US" sz="3200">
                  <a:solidFill>
                    <a:srgbClr val="008080"/>
                  </a:solidFill>
                </a:rPr>
                <a:t>a: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22252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animBg="1"/>
      <p:bldP spid="34822" grpId="0" animBg="1"/>
      <p:bldP spid="34824" grpId="0" animBg="1"/>
      <p:bldP spid="348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13014" y="201369"/>
            <a:ext cx="7542213" cy="1074514"/>
          </a:xfrm>
        </p:spPr>
        <p:txBody>
          <a:bodyPr/>
          <a:lstStyle/>
          <a:p>
            <a:r>
              <a:rPr lang="en-US" altLang="en-US" dirty="0"/>
              <a:t>Insertion Sort</a:t>
            </a:r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3014" y="1552074"/>
            <a:ext cx="11478986" cy="485348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500" dirty="0"/>
              <a:t>Assume that the first item in the array is sorted – sorted array.</a:t>
            </a:r>
          </a:p>
          <a:p>
            <a:pPr>
              <a:lnSpc>
                <a:spcPct val="90000"/>
              </a:lnSpc>
            </a:pPr>
            <a:r>
              <a:rPr lang="en-US" altLang="en-US" sz="2500" dirty="0"/>
              <a:t>The item on the right of the sorted sub-array is “marked”.</a:t>
            </a:r>
          </a:p>
          <a:p>
            <a:pPr>
              <a:lnSpc>
                <a:spcPct val="90000"/>
              </a:lnSpc>
            </a:pPr>
            <a:r>
              <a:rPr lang="en-US" altLang="en-US" sz="2500" dirty="0"/>
              <a:t>Compare this item with each of the items in the sorted sub-array</a:t>
            </a:r>
          </a:p>
          <a:p>
            <a:pPr lvl="1">
              <a:lnSpc>
                <a:spcPct val="90000"/>
              </a:lnSpc>
            </a:pPr>
            <a:r>
              <a:rPr lang="en-US" altLang="en-US" sz="2100" dirty="0"/>
              <a:t>shifting the elements in the sorted sub-array one position to the right if the “marked” item is smaller.</a:t>
            </a:r>
          </a:p>
          <a:p>
            <a:pPr lvl="1">
              <a:lnSpc>
                <a:spcPct val="90000"/>
              </a:lnSpc>
            </a:pPr>
            <a:r>
              <a:rPr lang="en-US" altLang="en-US" sz="2100" dirty="0"/>
              <a:t>This process is repeated till the appropriate position for the item is found.</a:t>
            </a:r>
          </a:p>
          <a:p>
            <a:pPr lvl="1">
              <a:lnSpc>
                <a:spcPct val="90000"/>
              </a:lnSpc>
            </a:pPr>
            <a:r>
              <a:rPr lang="en-US" altLang="en-US" sz="2100" dirty="0"/>
              <a:t>The “marked” item is now inserted</a:t>
            </a:r>
          </a:p>
          <a:p>
            <a:pPr>
              <a:lnSpc>
                <a:spcPct val="90000"/>
              </a:lnSpc>
            </a:pPr>
            <a:r>
              <a:rPr lang="en-US" altLang="en-US" sz="2500" dirty="0"/>
              <a:t>This continues till all the unsorted items are inserted.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2C6E9C-381E-40B8-A3BB-8DAE54299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816" y="5058545"/>
            <a:ext cx="6696755" cy="162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7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39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7749" y="2870354"/>
            <a:ext cx="2305050" cy="19812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23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 Example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  <p:pic>
        <p:nvPicPr>
          <p:cNvPr id="6" name="Picture 5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5130" y="1323474"/>
            <a:ext cx="6392008" cy="35597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83575" y="1570431"/>
            <a:ext cx="23211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Real-life application:</a:t>
            </a:r>
          </a:p>
          <a:p>
            <a:r>
              <a:rPr lang="en-GB" sz="2400" dirty="0">
                <a:solidFill>
                  <a:srgbClr val="FF0000"/>
                </a:solidFill>
              </a:rPr>
              <a:t>Sorting cards</a:t>
            </a:r>
          </a:p>
        </p:txBody>
      </p:sp>
    </p:spTree>
    <p:extLst>
      <p:ext uri="{BB962C8B-B14F-4D97-AF65-F5344CB8AC3E}">
        <p14:creationId xmlns:p14="http://schemas.microsoft.com/office/powerpoint/2010/main" val="188515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Insert Action: i=1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4724400" y="24384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SimSun" pitchFamily="2" charset="-122"/>
              </a:rPr>
              <a:t>20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5181600" y="24384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SimSun" pitchFamily="2" charset="-122"/>
              </a:rPr>
              <a:t>8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5638800" y="2438400"/>
            <a:ext cx="457200" cy="4572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SimSun" pitchFamily="2" charset="-122"/>
              </a:rPr>
              <a:t>5</a:t>
            </a: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6096000" y="2438400"/>
            <a:ext cx="457200" cy="4572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SimSun" pitchFamily="2" charset="-122"/>
              </a:rPr>
              <a:t>10</a:t>
            </a: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6553200" y="2438400"/>
            <a:ext cx="457200" cy="4572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SimSun" pitchFamily="2" charset="-122"/>
              </a:rPr>
              <a:t>7</a:t>
            </a:r>
          </a:p>
        </p:txBody>
      </p:sp>
      <p:sp>
        <p:nvSpPr>
          <p:cNvPr id="40973" name="Rectangle 13"/>
          <p:cNvSpPr>
            <a:spLocks noChangeArrowheads="1"/>
          </p:cNvSpPr>
          <p:nvPr/>
        </p:nvSpPr>
        <p:spPr bwMode="auto">
          <a:xfrm>
            <a:off x="3429000" y="24384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SimSun" pitchFamily="2" charset="-122"/>
              </a:rPr>
              <a:t>8</a:t>
            </a:r>
          </a:p>
        </p:txBody>
      </p:sp>
      <p:sp>
        <p:nvSpPr>
          <p:cNvPr id="40974" name="Text Box 14"/>
          <p:cNvSpPr txBox="1">
            <a:spLocks noChangeArrowheads="1"/>
          </p:cNvSpPr>
          <p:nvPr/>
        </p:nvSpPr>
        <p:spPr bwMode="auto">
          <a:xfrm>
            <a:off x="3124200" y="1976735"/>
            <a:ext cx="1219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ea typeface="SimSun" pitchFamily="2" charset="-122"/>
              </a:rPr>
              <a:t>marker</a:t>
            </a:r>
          </a:p>
        </p:txBody>
      </p:sp>
      <p:sp>
        <p:nvSpPr>
          <p:cNvPr id="40976" name="Line 16"/>
          <p:cNvSpPr>
            <a:spLocks noChangeShapeType="1"/>
          </p:cNvSpPr>
          <p:nvPr/>
        </p:nvSpPr>
        <p:spPr bwMode="auto">
          <a:xfrm flipV="1">
            <a:off x="4953000" y="2895600"/>
            <a:ext cx="0" cy="228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0977" name="Line 17"/>
          <p:cNvSpPr>
            <a:spLocks noChangeShapeType="1"/>
          </p:cNvSpPr>
          <p:nvPr/>
        </p:nvSpPr>
        <p:spPr bwMode="auto">
          <a:xfrm flipV="1">
            <a:off x="5334000" y="2895600"/>
            <a:ext cx="0" cy="228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0978" name="Line 18"/>
          <p:cNvSpPr>
            <a:spLocks noChangeShapeType="1"/>
          </p:cNvSpPr>
          <p:nvPr/>
        </p:nvSpPr>
        <p:spPr bwMode="auto">
          <a:xfrm flipH="1" flipV="1">
            <a:off x="4953000" y="3124200"/>
            <a:ext cx="3810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4724400" y="33528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SimSun" pitchFamily="2" charset="-122"/>
              </a:rPr>
              <a:t>20</a:t>
            </a: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5181600" y="33528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SimSun" pitchFamily="2" charset="-122"/>
              </a:rPr>
              <a:t>20</a:t>
            </a:r>
          </a:p>
        </p:txBody>
      </p:sp>
      <p:sp>
        <p:nvSpPr>
          <p:cNvPr id="40970" name="Rectangle 10"/>
          <p:cNvSpPr>
            <a:spLocks noChangeArrowheads="1"/>
          </p:cNvSpPr>
          <p:nvPr/>
        </p:nvSpPr>
        <p:spPr bwMode="auto">
          <a:xfrm>
            <a:off x="5638800" y="3352800"/>
            <a:ext cx="457200" cy="4572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SimSun" pitchFamily="2" charset="-122"/>
              </a:rPr>
              <a:t>5</a:t>
            </a:r>
          </a:p>
        </p:txBody>
      </p:sp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6096000" y="3352800"/>
            <a:ext cx="457200" cy="4572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SimSun" pitchFamily="2" charset="-122"/>
              </a:rPr>
              <a:t>10</a:t>
            </a:r>
          </a:p>
        </p:txBody>
      </p:sp>
      <p:sp>
        <p:nvSpPr>
          <p:cNvPr id="40972" name="Rectangle 12"/>
          <p:cNvSpPr>
            <a:spLocks noChangeArrowheads="1"/>
          </p:cNvSpPr>
          <p:nvPr/>
        </p:nvSpPr>
        <p:spPr bwMode="auto">
          <a:xfrm>
            <a:off x="6553200" y="3352800"/>
            <a:ext cx="457200" cy="4572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SimSun" pitchFamily="2" charset="-122"/>
              </a:rPr>
              <a:t>7</a:t>
            </a:r>
          </a:p>
        </p:txBody>
      </p:sp>
      <p:sp>
        <p:nvSpPr>
          <p:cNvPr id="40975" name="Rectangle 15"/>
          <p:cNvSpPr>
            <a:spLocks noChangeArrowheads="1"/>
          </p:cNvSpPr>
          <p:nvPr/>
        </p:nvSpPr>
        <p:spPr bwMode="auto">
          <a:xfrm>
            <a:off x="3429000" y="33528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SimSun" pitchFamily="2" charset="-122"/>
              </a:rPr>
              <a:t>8</a:t>
            </a:r>
          </a:p>
        </p:txBody>
      </p:sp>
      <p:sp>
        <p:nvSpPr>
          <p:cNvPr id="40979" name="Line 19"/>
          <p:cNvSpPr>
            <a:spLocks noChangeShapeType="1"/>
          </p:cNvSpPr>
          <p:nvPr/>
        </p:nvSpPr>
        <p:spPr bwMode="auto">
          <a:xfrm flipV="1">
            <a:off x="3657600" y="3810000"/>
            <a:ext cx="0" cy="228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0980" name="Line 20"/>
          <p:cNvSpPr>
            <a:spLocks noChangeShapeType="1"/>
          </p:cNvSpPr>
          <p:nvPr/>
        </p:nvSpPr>
        <p:spPr bwMode="auto">
          <a:xfrm flipV="1">
            <a:off x="4953000" y="3810000"/>
            <a:ext cx="0" cy="228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0981" name="Line 21"/>
          <p:cNvSpPr>
            <a:spLocks noChangeShapeType="1"/>
          </p:cNvSpPr>
          <p:nvPr/>
        </p:nvSpPr>
        <p:spPr bwMode="auto">
          <a:xfrm flipH="1" flipV="1">
            <a:off x="3657600" y="4038600"/>
            <a:ext cx="12954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0982" name="Text Box 22"/>
          <p:cNvSpPr txBox="1">
            <a:spLocks noChangeArrowheads="1"/>
          </p:cNvSpPr>
          <p:nvPr/>
        </p:nvSpPr>
        <p:spPr bwMode="auto">
          <a:xfrm>
            <a:off x="7696200" y="24384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SimSun" pitchFamily="2" charset="-122"/>
              </a:rPr>
              <a:t>i = 1, first iteration</a:t>
            </a:r>
          </a:p>
        </p:txBody>
      </p:sp>
      <p:sp>
        <p:nvSpPr>
          <p:cNvPr id="40983" name="Rectangle 23"/>
          <p:cNvSpPr>
            <a:spLocks noChangeArrowheads="1"/>
          </p:cNvSpPr>
          <p:nvPr/>
        </p:nvSpPr>
        <p:spPr bwMode="auto">
          <a:xfrm>
            <a:off x="4724400" y="44196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SimSun" pitchFamily="2" charset="-122"/>
              </a:rPr>
              <a:t>8</a:t>
            </a:r>
          </a:p>
        </p:txBody>
      </p:sp>
      <p:sp>
        <p:nvSpPr>
          <p:cNvPr id="40984" name="Rectangle 24"/>
          <p:cNvSpPr>
            <a:spLocks noChangeArrowheads="1"/>
          </p:cNvSpPr>
          <p:nvPr/>
        </p:nvSpPr>
        <p:spPr bwMode="auto">
          <a:xfrm>
            <a:off x="5181600" y="44196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SimSun" pitchFamily="2" charset="-122"/>
              </a:rPr>
              <a:t>20</a:t>
            </a:r>
          </a:p>
        </p:txBody>
      </p:sp>
      <p:sp>
        <p:nvSpPr>
          <p:cNvPr id="40985" name="Rectangle 25"/>
          <p:cNvSpPr>
            <a:spLocks noChangeArrowheads="1"/>
          </p:cNvSpPr>
          <p:nvPr/>
        </p:nvSpPr>
        <p:spPr bwMode="auto">
          <a:xfrm>
            <a:off x="5638800" y="4419600"/>
            <a:ext cx="457200" cy="4572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SimSun" pitchFamily="2" charset="-122"/>
              </a:rPr>
              <a:t>5</a:t>
            </a:r>
          </a:p>
        </p:txBody>
      </p:sp>
      <p:sp>
        <p:nvSpPr>
          <p:cNvPr id="40986" name="Rectangle 26"/>
          <p:cNvSpPr>
            <a:spLocks noChangeArrowheads="1"/>
          </p:cNvSpPr>
          <p:nvPr/>
        </p:nvSpPr>
        <p:spPr bwMode="auto">
          <a:xfrm>
            <a:off x="6096000" y="4419600"/>
            <a:ext cx="457200" cy="4572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SimSun" pitchFamily="2" charset="-122"/>
              </a:rPr>
              <a:t>10</a:t>
            </a:r>
          </a:p>
        </p:txBody>
      </p:sp>
      <p:sp>
        <p:nvSpPr>
          <p:cNvPr id="40987" name="Rectangle 27"/>
          <p:cNvSpPr>
            <a:spLocks noChangeArrowheads="1"/>
          </p:cNvSpPr>
          <p:nvPr/>
        </p:nvSpPr>
        <p:spPr bwMode="auto">
          <a:xfrm>
            <a:off x="6553200" y="4419600"/>
            <a:ext cx="457200" cy="4572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SimSun" pitchFamily="2" charset="-122"/>
              </a:rPr>
              <a:t>7</a:t>
            </a:r>
          </a:p>
        </p:txBody>
      </p:sp>
      <p:sp>
        <p:nvSpPr>
          <p:cNvPr id="40988" name="Rectangle 28"/>
          <p:cNvSpPr>
            <a:spLocks noChangeArrowheads="1"/>
          </p:cNvSpPr>
          <p:nvPr/>
        </p:nvSpPr>
        <p:spPr bwMode="auto">
          <a:xfrm>
            <a:off x="3429000" y="44196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SimSun" pitchFamily="2" charset="-122"/>
              </a:rPr>
              <a:t>---</a:t>
            </a:r>
          </a:p>
        </p:txBody>
      </p:sp>
    </p:spTree>
    <p:extLst>
      <p:ext uri="{BB962C8B-B14F-4D97-AF65-F5344CB8AC3E}">
        <p14:creationId xmlns:p14="http://schemas.microsoft.com/office/powerpoint/2010/main" val="1966125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Insert Action: i=2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4724400" y="25908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SimSun" pitchFamily="2" charset="-122"/>
              </a:rPr>
              <a:t>8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5181600" y="25908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SimSun" pitchFamily="2" charset="-122"/>
              </a:rPr>
              <a:t>20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5638800" y="2590800"/>
            <a:ext cx="457200" cy="4572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SimSun" pitchFamily="2" charset="-122"/>
              </a:rPr>
              <a:t>5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6096000" y="2590800"/>
            <a:ext cx="457200" cy="4572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SimSun" pitchFamily="2" charset="-122"/>
              </a:rPr>
              <a:t>10</a:t>
            </a: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6553200" y="2590800"/>
            <a:ext cx="457200" cy="4572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SimSun" pitchFamily="2" charset="-122"/>
              </a:rPr>
              <a:t>7</a:t>
            </a:r>
          </a:p>
        </p:txBody>
      </p:sp>
      <p:sp>
        <p:nvSpPr>
          <p:cNvPr id="41998" name="Rectangle 14"/>
          <p:cNvSpPr>
            <a:spLocks noChangeArrowheads="1"/>
          </p:cNvSpPr>
          <p:nvPr/>
        </p:nvSpPr>
        <p:spPr bwMode="auto">
          <a:xfrm>
            <a:off x="3429000" y="25908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SimSun" pitchFamily="2" charset="-122"/>
              </a:rPr>
              <a:t>5</a:t>
            </a:r>
          </a:p>
        </p:txBody>
      </p:sp>
      <p:sp>
        <p:nvSpPr>
          <p:cNvPr id="42000" name="Line 16"/>
          <p:cNvSpPr>
            <a:spLocks noChangeShapeType="1"/>
          </p:cNvSpPr>
          <p:nvPr/>
        </p:nvSpPr>
        <p:spPr bwMode="auto">
          <a:xfrm flipV="1">
            <a:off x="5486400" y="3048000"/>
            <a:ext cx="0" cy="228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2001" name="Line 17"/>
          <p:cNvSpPr>
            <a:spLocks noChangeShapeType="1"/>
          </p:cNvSpPr>
          <p:nvPr/>
        </p:nvSpPr>
        <p:spPr bwMode="auto">
          <a:xfrm flipV="1">
            <a:off x="5867400" y="3048000"/>
            <a:ext cx="0" cy="228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2002" name="Line 18"/>
          <p:cNvSpPr>
            <a:spLocks noChangeShapeType="1"/>
          </p:cNvSpPr>
          <p:nvPr/>
        </p:nvSpPr>
        <p:spPr bwMode="auto">
          <a:xfrm flipH="1" flipV="1">
            <a:off x="5486400" y="3276600"/>
            <a:ext cx="3810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4724400" y="35052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SimSun" pitchFamily="2" charset="-122"/>
              </a:rPr>
              <a:t>8</a:t>
            </a: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5181600" y="35052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SimSun" pitchFamily="2" charset="-122"/>
              </a:rPr>
              <a:t>20</a:t>
            </a: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5638800" y="3505200"/>
            <a:ext cx="457200" cy="4572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SimSun" pitchFamily="2" charset="-122"/>
              </a:rPr>
              <a:t>20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6096000" y="3505200"/>
            <a:ext cx="457200" cy="4572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SimSun" pitchFamily="2" charset="-122"/>
              </a:rPr>
              <a:t>10</a:t>
            </a:r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6553200" y="3505200"/>
            <a:ext cx="457200" cy="4572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SimSun" pitchFamily="2" charset="-122"/>
              </a:rPr>
              <a:t>7</a:t>
            </a: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3429000" y="35052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SimSun" pitchFamily="2" charset="-122"/>
              </a:rPr>
              <a:t>5</a:t>
            </a:r>
          </a:p>
        </p:txBody>
      </p:sp>
      <p:sp>
        <p:nvSpPr>
          <p:cNvPr id="42003" name="Line 19"/>
          <p:cNvSpPr>
            <a:spLocks noChangeShapeType="1"/>
          </p:cNvSpPr>
          <p:nvPr/>
        </p:nvSpPr>
        <p:spPr bwMode="auto">
          <a:xfrm flipV="1">
            <a:off x="5029200" y="3962400"/>
            <a:ext cx="0" cy="228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 flipV="1">
            <a:off x="5410200" y="3962400"/>
            <a:ext cx="0" cy="228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2005" name="Line 21"/>
          <p:cNvSpPr>
            <a:spLocks noChangeShapeType="1"/>
          </p:cNvSpPr>
          <p:nvPr/>
        </p:nvSpPr>
        <p:spPr bwMode="auto">
          <a:xfrm flipH="1" flipV="1">
            <a:off x="5029200" y="4191000"/>
            <a:ext cx="3810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2006" name="Text Box 22"/>
          <p:cNvSpPr txBox="1">
            <a:spLocks noChangeArrowheads="1"/>
          </p:cNvSpPr>
          <p:nvPr/>
        </p:nvSpPr>
        <p:spPr bwMode="auto">
          <a:xfrm>
            <a:off x="7162800" y="2590800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SimSun" pitchFamily="2" charset="-122"/>
              </a:rPr>
              <a:t>i = 2,  second iteration</a:t>
            </a:r>
          </a:p>
        </p:txBody>
      </p:sp>
      <p:sp>
        <p:nvSpPr>
          <p:cNvPr id="42007" name="Rectangle 23"/>
          <p:cNvSpPr>
            <a:spLocks noChangeArrowheads="1"/>
          </p:cNvSpPr>
          <p:nvPr/>
        </p:nvSpPr>
        <p:spPr bwMode="auto">
          <a:xfrm>
            <a:off x="4724400" y="44958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SimSun" pitchFamily="2" charset="-122"/>
              </a:rPr>
              <a:t>8</a:t>
            </a:r>
          </a:p>
        </p:txBody>
      </p:sp>
      <p:sp>
        <p:nvSpPr>
          <p:cNvPr id="42008" name="Rectangle 24"/>
          <p:cNvSpPr>
            <a:spLocks noChangeArrowheads="1"/>
          </p:cNvSpPr>
          <p:nvPr/>
        </p:nvSpPr>
        <p:spPr bwMode="auto">
          <a:xfrm>
            <a:off x="5181600" y="44958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SimSun" pitchFamily="2" charset="-122"/>
              </a:rPr>
              <a:t>8</a:t>
            </a:r>
          </a:p>
        </p:txBody>
      </p:sp>
      <p:sp>
        <p:nvSpPr>
          <p:cNvPr id="42009" name="Rectangle 25"/>
          <p:cNvSpPr>
            <a:spLocks noChangeArrowheads="1"/>
          </p:cNvSpPr>
          <p:nvPr/>
        </p:nvSpPr>
        <p:spPr bwMode="auto">
          <a:xfrm>
            <a:off x="5638800" y="4495800"/>
            <a:ext cx="457200" cy="4572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SimSun" pitchFamily="2" charset="-122"/>
              </a:rPr>
              <a:t>20</a:t>
            </a:r>
          </a:p>
        </p:txBody>
      </p:sp>
      <p:sp>
        <p:nvSpPr>
          <p:cNvPr id="42010" name="Rectangle 26"/>
          <p:cNvSpPr>
            <a:spLocks noChangeArrowheads="1"/>
          </p:cNvSpPr>
          <p:nvPr/>
        </p:nvSpPr>
        <p:spPr bwMode="auto">
          <a:xfrm>
            <a:off x="6096000" y="4495800"/>
            <a:ext cx="457200" cy="4572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SimSun" pitchFamily="2" charset="-122"/>
              </a:rPr>
              <a:t>10</a:t>
            </a: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6553200" y="4495800"/>
            <a:ext cx="457200" cy="4572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SimSun" pitchFamily="2" charset="-122"/>
              </a:rPr>
              <a:t>7</a:t>
            </a:r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3429000" y="44958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SimSun" pitchFamily="2" charset="-122"/>
              </a:rPr>
              <a:t>5</a:t>
            </a:r>
          </a:p>
        </p:txBody>
      </p:sp>
      <p:sp>
        <p:nvSpPr>
          <p:cNvPr id="42013" name="Line 29"/>
          <p:cNvSpPr>
            <a:spLocks noChangeShapeType="1"/>
          </p:cNvSpPr>
          <p:nvPr/>
        </p:nvSpPr>
        <p:spPr bwMode="auto">
          <a:xfrm flipV="1">
            <a:off x="3657600" y="4953000"/>
            <a:ext cx="0" cy="228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2014" name="Line 30"/>
          <p:cNvSpPr>
            <a:spLocks noChangeShapeType="1"/>
          </p:cNvSpPr>
          <p:nvPr/>
        </p:nvSpPr>
        <p:spPr bwMode="auto">
          <a:xfrm flipV="1">
            <a:off x="4953000" y="4953000"/>
            <a:ext cx="0" cy="228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2015" name="Line 31"/>
          <p:cNvSpPr>
            <a:spLocks noChangeShapeType="1"/>
          </p:cNvSpPr>
          <p:nvPr/>
        </p:nvSpPr>
        <p:spPr bwMode="auto">
          <a:xfrm flipH="1" flipV="1">
            <a:off x="3657600" y="5181600"/>
            <a:ext cx="12954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2016" name="Rectangle 32"/>
          <p:cNvSpPr>
            <a:spLocks noChangeArrowheads="1"/>
          </p:cNvSpPr>
          <p:nvPr/>
        </p:nvSpPr>
        <p:spPr bwMode="auto">
          <a:xfrm>
            <a:off x="4724400" y="54102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SimSun" pitchFamily="2" charset="-122"/>
              </a:rPr>
              <a:t>5</a:t>
            </a:r>
          </a:p>
        </p:txBody>
      </p:sp>
      <p:sp>
        <p:nvSpPr>
          <p:cNvPr id="42017" name="Rectangle 33"/>
          <p:cNvSpPr>
            <a:spLocks noChangeArrowheads="1"/>
          </p:cNvSpPr>
          <p:nvPr/>
        </p:nvSpPr>
        <p:spPr bwMode="auto">
          <a:xfrm>
            <a:off x="5181600" y="54102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SimSun" pitchFamily="2" charset="-122"/>
              </a:rPr>
              <a:t>8</a:t>
            </a:r>
          </a:p>
        </p:txBody>
      </p:sp>
      <p:sp>
        <p:nvSpPr>
          <p:cNvPr id="42018" name="Rectangle 34"/>
          <p:cNvSpPr>
            <a:spLocks noChangeArrowheads="1"/>
          </p:cNvSpPr>
          <p:nvPr/>
        </p:nvSpPr>
        <p:spPr bwMode="auto">
          <a:xfrm>
            <a:off x="5638800" y="5410200"/>
            <a:ext cx="457200" cy="4572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SimSun" pitchFamily="2" charset="-122"/>
              </a:rPr>
              <a:t>20</a:t>
            </a:r>
          </a:p>
        </p:txBody>
      </p:sp>
      <p:sp>
        <p:nvSpPr>
          <p:cNvPr id="42019" name="Rectangle 35"/>
          <p:cNvSpPr>
            <a:spLocks noChangeArrowheads="1"/>
          </p:cNvSpPr>
          <p:nvPr/>
        </p:nvSpPr>
        <p:spPr bwMode="auto">
          <a:xfrm>
            <a:off x="6096000" y="5410200"/>
            <a:ext cx="457200" cy="4572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SimSun" pitchFamily="2" charset="-122"/>
              </a:rPr>
              <a:t>10</a:t>
            </a:r>
          </a:p>
        </p:txBody>
      </p:sp>
      <p:sp>
        <p:nvSpPr>
          <p:cNvPr id="42020" name="Rectangle 36"/>
          <p:cNvSpPr>
            <a:spLocks noChangeArrowheads="1"/>
          </p:cNvSpPr>
          <p:nvPr/>
        </p:nvSpPr>
        <p:spPr bwMode="auto">
          <a:xfrm>
            <a:off x="6553200" y="5410200"/>
            <a:ext cx="457200" cy="4572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SimSun" pitchFamily="2" charset="-122"/>
              </a:rPr>
              <a:t>7</a:t>
            </a:r>
          </a:p>
        </p:txBody>
      </p:sp>
      <p:sp>
        <p:nvSpPr>
          <p:cNvPr id="42021" name="Rectangle 37"/>
          <p:cNvSpPr>
            <a:spLocks noChangeArrowheads="1"/>
          </p:cNvSpPr>
          <p:nvPr/>
        </p:nvSpPr>
        <p:spPr bwMode="auto">
          <a:xfrm>
            <a:off x="3429000" y="54102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SimSun" pitchFamily="2" charset="-122"/>
              </a:rPr>
              <a:t>---</a:t>
            </a:r>
          </a:p>
        </p:txBody>
      </p:sp>
      <p:sp>
        <p:nvSpPr>
          <p:cNvPr id="41" name="Text Box 14"/>
          <p:cNvSpPr txBox="1">
            <a:spLocks noChangeArrowheads="1"/>
          </p:cNvSpPr>
          <p:nvPr/>
        </p:nvSpPr>
        <p:spPr bwMode="auto">
          <a:xfrm>
            <a:off x="3124200" y="1976735"/>
            <a:ext cx="1219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ea typeface="SimSun" pitchFamily="2" charset="-122"/>
              </a:rPr>
              <a:t>marker</a:t>
            </a:r>
          </a:p>
        </p:txBody>
      </p:sp>
    </p:spTree>
    <p:extLst>
      <p:ext uri="{BB962C8B-B14F-4D97-AF65-F5344CB8AC3E}">
        <p14:creationId xmlns:p14="http://schemas.microsoft.com/office/powerpoint/2010/main" val="2789493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Insert Action: i=3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4724400" y="24384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SimSun" pitchFamily="2" charset="-122"/>
              </a:rPr>
              <a:t>5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5181600" y="24384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SimSun" pitchFamily="2" charset="-122"/>
              </a:rPr>
              <a:t>8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5638800" y="24384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SimSun" pitchFamily="2" charset="-122"/>
              </a:rPr>
              <a:t>20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6096000" y="24384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SimSun" pitchFamily="2" charset="-122"/>
              </a:rPr>
              <a:t>10</a:t>
            </a:r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6553200" y="2438400"/>
            <a:ext cx="457200" cy="4572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SimSun" pitchFamily="2" charset="-122"/>
              </a:rPr>
              <a:t>7</a:t>
            </a:r>
          </a:p>
        </p:txBody>
      </p:sp>
      <p:sp>
        <p:nvSpPr>
          <p:cNvPr id="43022" name="Rectangle 14"/>
          <p:cNvSpPr>
            <a:spLocks noChangeArrowheads="1"/>
          </p:cNvSpPr>
          <p:nvPr/>
        </p:nvSpPr>
        <p:spPr bwMode="auto">
          <a:xfrm>
            <a:off x="3429000" y="24384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SimSun" pitchFamily="2" charset="-122"/>
              </a:rPr>
              <a:t>10</a:t>
            </a:r>
          </a:p>
        </p:txBody>
      </p:sp>
      <p:sp>
        <p:nvSpPr>
          <p:cNvPr id="43024" name="Line 16"/>
          <p:cNvSpPr>
            <a:spLocks noChangeShapeType="1"/>
          </p:cNvSpPr>
          <p:nvPr/>
        </p:nvSpPr>
        <p:spPr bwMode="auto">
          <a:xfrm flipV="1">
            <a:off x="5943600" y="2895600"/>
            <a:ext cx="0" cy="228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25" name="Line 17"/>
          <p:cNvSpPr>
            <a:spLocks noChangeShapeType="1"/>
          </p:cNvSpPr>
          <p:nvPr/>
        </p:nvSpPr>
        <p:spPr bwMode="auto">
          <a:xfrm flipV="1">
            <a:off x="6324600" y="2895600"/>
            <a:ext cx="0" cy="228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 flipH="1" flipV="1">
            <a:off x="5943600" y="3124200"/>
            <a:ext cx="3810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27" name="Text Box 19"/>
          <p:cNvSpPr txBox="1">
            <a:spLocks noChangeArrowheads="1"/>
          </p:cNvSpPr>
          <p:nvPr/>
        </p:nvSpPr>
        <p:spPr bwMode="auto">
          <a:xfrm>
            <a:off x="7239000" y="24384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SimSun" pitchFamily="2" charset="-122"/>
              </a:rPr>
              <a:t>i = 3, third iteration</a:t>
            </a:r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4724400" y="33528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SimSun" pitchFamily="2" charset="-122"/>
              </a:rPr>
              <a:t>5</a:t>
            </a:r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5181600" y="33528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SimSun" pitchFamily="2" charset="-122"/>
              </a:rPr>
              <a:t>8</a:t>
            </a:r>
          </a:p>
        </p:txBody>
      </p:sp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5638800" y="33528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SimSun" pitchFamily="2" charset="-122"/>
              </a:rPr>
              <a:t>20</a:t>
            </a:r>
          </a:p>
        </p:txBody>
      </p:sp>
      <p:sp>
        <p:nvSpPr>
          <p:cNvPr id="43019" name="Rectangle 11"/>
          <p:cNvSpPr>
            <a:spLocks noChangeArrowheads="1"/>
          </p:cNvSpPr>
          <p:nvPr/>
        </p:nvSpPr>
        <p:spPr bwMode="auto">
          <a:xfrm>
            <a:off x="6096000" y="33528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SimSun" pitchFamily="2" charset="-122"/>
              </a:rPr>
              <a:t>20</a:t>
            </a:r>
          </a:p>
        </p:txBody>
      </p:sp>
      <p:sp>
        <p:nvSpPr>
          <p:cNvPr id="43020" name="Rectangle 12"/>
          <p:cNvSpPr>
            <a:spLocks noChangeArrowheads="1"/>
          </p:cNvSpPr>
          <p:nvPr/>
        </p:nvSpPr>
        <p:spPr bwMode="auto">
          <a:xfrm>
            <a:off x="6553200" y="3352800"/>
            <a:ext cx="457200" cy="4572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SimSun" pitchFamily="2" charset="-122"/>
              </a:rPr>
              <a:t>7</a:t>
            </a:r>
          </a:p>
        </p:txBody>
      </p:sp>
      <p:sp>
        <p:nvSpPr>
          <p:cNvPr id="43023" name="Rectangle 15"/>
          <p:cNvSpPr>
            <a:spLocks noChangeArrowheads="1"/>
          </p:cNvSpPr>
          <p:nvPr/>
        </p:nvSpPr>
        <p:spPr bwMode="auto">
          <a:xfrm>
            <a:off x="3429000" y="33528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SimSun" pitchFamily="2" charset="-122"/>
              </a:rPr>
              <a:t>10</a:t>
            </a:r>
          </a:p>
        </p:txBody>
      </p:sp>
      <p:sp>
        <p:nvSpPr>
          <p:cNvPr id="43028" name="Line 20"/>
          <p:cNvSpPr>
            <a:spLocks noChangeShapeType="1"/>
          </p:cNvSpPr>
          <p:nvPr/>
        </p:nvSpPr>
        <p:spPr bwMode="auto">
          <a:xfrm flipV="1">
            <a:off x="3657600" y="3810000"/>
            <a:ext cx="0" cy="228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29" name="Line 21"/>
          <p:cNvSpPr>
            <a:spLocks noChangeShapeType="1"/>
          </p:cNvSpPr>
          <p:nvPr/>
        </p:nvSpPr>
        <p:spPr bwMode="auto">
          <a:xfrm flipV="1">
            <a:off x="5867400" y="3810000"/>
            <a:ext cx="0" cy="228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30" name="Line 22"/>
          <p:cNvSpPr>
            <a:spLocks noChangeShapeType="1"/>
          </p:cNvSpPr>
          <p:nvPr/>
        </p:nvSpPr>
        <p:spPr bwMode="auto">
          <a:xfrm flipH="1" flipV="1">
            <a:off x="3657600" y="4038600"/>
            <a:ext cx="22098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31" name="Rectangle 23"/>
          <p:cNvSpPr>
            <a:spLocks noChangeArrowheads="1"/>
          </p:cNvSpPr>
          <p:nvPr/>
        </p:nvSpPr>
        <p:spPr bwMode="auto">
          <a:xfrm>
            <a:off x="4724400" y="43434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SimSun" pitchFamily="2" charset="-122"/>
              </a:rPr>
              <a:t>5</a:t>
            </a:r>
          </a:p>
        </p:txBody>
      </p:sp>
      <p:sp>
        <p:nvSpPr>
          <p:cNvPr id="43032" name="Rectangle 24"/>
          <p:cNvSpPr>
            <a:spLocks noChangeArrowheads="1"/>
          </p:cNvSpPr>
          <p:nvPr/>
        </p:nvSpPr>
        <p:spPr bwMode="auto">
          <a:xfrm>
            <a:off x="5181600" y="43434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SimSun" pitchFamily="2" charset="-122"/>
              </a:rPr>
              <a:t>8</a:t>
            </a:r>
          </a:p>
        </p:txBody>
      </p:sp>
      <p:sp>
        <p:nvSpPr>
          <p:cNvPr id="43033" name="Rectangle 25"/>
          <p:cNvSpPr>
            <a:spLocks noChangeArrowheads="1"/>
          </p:cNvSpPr>
          <p:nvPr/>
        </p:nvSpPr>
        <p:spPr bwMode="auto">
          <a:xfrm>
            <a:off x="5638800" y="43434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SimSun" pitchFamily="2" charset="-122"/>
              </a:rPr>
              <a:t>10</a:t>
            </a:r>
          </a:p>
        </p:txBody>
      </p:sp>
      <p:sp>
        <p:nvSpPr>
          <p:cNvPr id="43034" name="Rectangle 26"/>
          <p:cNvSpPr>
            <a:spLocks noChangeArrowheads="1"/>
          </p:cNvSpPr>
          <p:nvPr/>
        </p:nvSpPr>
        <p:spPr bwMode="auto">
          <a:xfrm>
            <a:off x="6096000" y="43434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SimSun" pitchFamily="2" charset="-122"/>
              </a:rPr>
              <a:t>20</a:t>
            </a:r>
          </a:p>
        </p:txBody>
      </p:sp>
      <p:sp>
        <p:nvSpPr>
          <p:cNvPr id="43035" name="Rectangle 27"/>
          <p:cNvSpPr>
            <a:spLocks noChangeArrowheads="1"/>
          </p:cNvSpPr>
          <p:nvPr/>
        </p:nvSpPr>
        <p:spPr bwMode="auto">
          <a:xfrm>
            <a:off x="6553200" y="4343400"/>
            <a:ext cx="457200" cy="4572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SimSun" pitchFamily="2" charset="-122"/>
              </a:rPr>
              <a:t>7</a:t>
            </a:r>
          </a:p>
        </p:txBody>
      </p:sp>
      <p:sp>
        <p:nvSpPr>
          <p:cNvPr id="43036" name="Rectangle 28"/>
          <p:cNvSpPr>
            <a:spLocks noChangeArrowheads="1"/>
          </p:cNvSpPr>
          <p:nvPr/>
        </p:nvSpPr>
        <p:spPr bwMode="auto">
          <a:xfrm>
            <a:off x="3429000" y="43434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SimSun" pitchFamily="2" charset="-122"/>
              </a:rPr>
              <a:t>---</a:t>
            </a:r>
          </a:p>
        </p:txBody>
      </p:sp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3124200" y="1976735"/>
            <a:ext cx="1219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ea typeface="SimSun" pitchFamily="2" charset="-122"/>
              </a:rPr>
              <a:t>marker</a:t>
            </a:r>
          </a:p>
        </p:txBody>
      </p:sp>
    </p:spTree>
    <p:extLst>
      <p:ext uri="{BB962C8B-B14F-4D97-AF65-F5344CB8AC3E}">
        <p14:creationId xmlns:p14="http://schemas.microsoft.com/office/powerpoint/2010/main" val="2697052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03388" y="44450"/>
            <a:ext cx="7772400" cy="1143000"/>
          </a:xfrm>
        </p:spPr>
        <p:txBody>
          <a:bodyPr/>
          <a:lstStyle/>
          <a:p>
            <a:r>
              <a:rPr lang="en-US" altLang="zh-CN">
                <a:ea typeface="SimSun" pitchFamily="2" charset="-122"/>
              </a:rPr>
              <a:t>Insert Action: i=4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4724400" y="18288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SimSun" pitchFamily="2" charset="-122"/>
              </a:rPr>
              <a:t>5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5181600" y="18288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SimSun" pitchFamily="2" charset="-122"/>
              </a:rPr>
              <a:t>8</a:t>
            </a: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5638800" y="18288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SimSun" pitchFamily="2" charset="-122"/>
              </a:rPr>
              <a:t>10</a:t>
            </a: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6096000" y="18288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SimSun" pitchFamily="2" charset="-122"/>
              </a:rPr>
              <a:t>20</a:t>
            </a:r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6553200" y="18288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SimSun" pitchFamily="2" charset="-122"/>
              </a:rPr>
              <a:t>7</a:t>
            </a:r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3429000" y="18288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SimSun" pitchFamily="2" charset="-122"/>
              </a:rPr>
              <a:t>7</a:t>
            </a:r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4724400" y="27432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SimSun" pitchFamily="2" charset="-122"/>
              </a:rPr>
              <a:t>5</a:t>
            </a:r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5181600" y="27432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SimSun" pitchFamily="2" charset="-122"/>
              </a:rPr>
              <a:t>8</a:t>
            </a:r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5638800" y="27432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SimSun" pitchFamily="2" charset="-122"/>
              </a:rPr>
              <a:t>10</a:t>
            </a:r>
          </a:p>
        </p:txBody>
      </p:sp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6096000" y="27432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SimSun" pitchFamily="2" charset="-122"/>
              </a:rPr>
              <a:t>20</a:t>
            </a:r>
          </a:p>
        </p:txBody>
      </p:sp>
      <p:sp>
        <p:nvSpPr>
          <p:cNvPr id="44044" name="Rectangle 12"/>
          <p:cNvSpPr>
            <a:spLocks noChangeArrowheads="1"/>
          </p:cNvSpPr>
          <p:nvPr/>
        </p:nvSpPr>
        <p:spPr bwMode="auto">
          <a:xfrm>
            <a:off x="6553200" y="27432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SimSun" pitchFamily="2" charset="-122"/>
              </a:rPr>
              <a:t>20</a:t>
            </a:r>
          </a:p>
        </p:txBody>
      </p:sp>
      <p:sp>
        <p:nvSpPr>
          <p:cNvPr id="44057" name="Rectangle 25"/>
          <p:cNvSpPr>
            <a:spLocks noChangeArrowheads="1"/>
          </p:cNvSpPr>
          <p:nvPr/>
        </p:nvSpPr>
        <p:spPr bwMode="auto">
          <a:xfrm>
            <a:off x="3429000" y="27432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SimSun" pitchFamily="2" charset="-122"/>
              </a:rPr>
              <a:t>7</a:t>
            </a:r>
          </a:p>
        </p:txBody>
      </p:sp>
      <p:sp>
        <p:nvSpPr>
          <p:cNvPr id="44060" name="Line 28"/>
          <p:cNvSpPr>
            <a:spLocks noChangeShapeType="1"/>
          </p:cNvSpPr>
          <p:nvPr/>
        </p:nvSpPr>
        <p:spPr bwMode="auto">
          <a:xfrm flipV="1">
            <a:off x="5943600" y="3200400"/>
            <a:ext cx="0" cy="228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4061" name="Line 29"/>
          <p:cNvSpPr>
            <a:spLocks noChangeShapeType="1"/>
          </p:cNvSpPr>
          <p:nvPr/>
        </p:nvSpPr>
        <p:spPr bwMode="auto">
          <a:xfrm flipV="1">
            <a:off x="6324600" y="3200400"/>
            <a:ext cx="0" cy="228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4062" name="Line 30"/>
          <p:cNvSpPr>
            <a:spLocks noChangeShapeType="1"/>
          </p:cNvSpPr>
          <p:nvPr/>
        </p:nvSpPr>
        <p:spPr bwMode="auto">
          <a:xfrm flipH="1" flipV="1">
            <a:off x="5943600" y="3429000"/>
            <a:ext cx="3810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4063" name="Text Box 31"/>
          <p:cNvSpPr txBox="1">
            <a:spLocks noChangeArrowheads="1"/>
          </p:cNvSpPr>
          <p:nvPr/>
        </p:nvSpPr>
        <p:spPr bwMode="auto">
          <a:xfrm>
            <a:off x="7315201" y="1828800"/>
            <a:ext cx="3101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SimSun" pitchFamily="2" charset="-122"/>
              </a:rPr>
              <a:t>i = 4, fourth iteration</a:t>
            </a:r>
          </a:p>
        </p:txBody>
      </p:sp>
      <p:sp>
        <p:nvSpPr>
          <p:cNvPr id="44050" name="Rectangle 18"/>
          <p:cNvSpPr>
            <a:spLocks noChangeArrowheads="1"/>
          </p:cNvSpPr>
          <p:nvPr/>
        </p:nvSpPr>
        <p:spPr bwMode="auto">
          <a:xfrm>
            <a:off x="4724400" y="45720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SimSun" pitchFamily="2" charset="-122"/>
              </a:rPr>
              <a:t>5</a:t>
            </a:r>
          </a:p>
        </p:txBody>
      </p:sp>
      <p:sp>
        <p:nvSpPr>
          <p:cNvPr id="44051" name="Rectangle 19"/>
          <p:cNvSpPr>
            <a:spLocks noChangeArrowheads="1"/>
          </p:cNvSpPr>
          <p:nvPr/>
        </p:nvSpPr>
        <p:spPr bwMode="auto">
          <a:xfrm>
            <a:off x="5181600" y="45720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SimSun" pitchFamily="2" charset="-122"/>
              </a:rPr>
              <a:t>8</a:t>
            </a:r>
          </a:p>
        </p:txBody>
      </p:sp>
      <p:sp>
        <p:nvSpPr>
          <p:cNvPr id="44052" name="Rectangle 20"/>
          <p:cNvSpPr>
            <a:spLocks noChangeArrowheads="1"/>
          </p:cNvSpPr>
          <p:nvPr/>
        </p:nvSpPr>
        <p:spPr bwMode="auto">
          <a:xfrm>
            <a:off x="5638800" y="45720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SimSun" pitchFamily="2" charset="-122"/>
              </a:rPr>
              <a:t>8</a:t>
            </a:r>
          </a:p>
        </p:txBody>
      </p:sp>
      <p:sp>
        <p:nvSpPr>
          <p:cNvPr id="44053" name="Rectangle 21"/>
          <p:cNvSpPr>
            <a:spLocks noChangeArrowheads="1"/>
          </p:cNvSpPr>
          <p:nvPr/>
        </p:nvSpPr>
        <p:spPr bwMode="auto">
          <a:xfrm>
            <a:off x="6096000" y="45720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SimSun" pitchFamily="2" charset="-122"/>
              </a:rPr>
              <a:t>10</a:t>
            </a:r>
          </a:p>
        </p:txBody>
      </p:sp>
      <p:sp>
        <p:nvSpPr>
          <p:cNvPr id="44054" name="Rectangle 22"/>
          <p:cNvSpPr>
            <a:spLocks noChangeArrowheads="1"/>
          </p:cNvSpPr>
          <p:nvPr/>
        </p:nvSpPr>
        <p:spPr bwMode="auto">
          <a:xfrm>
            <a:off x="6553200" y="45720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SimSun" pitchFamily="2" charset="-122"/>
              </a:rPr>
              <a:t>20</a:t>
            </a:r>
          </a:p>
        </p:txBody>
      </p:sp>
      <p:sp>
        <p:nvSpPr>
          <p:cNvPr id="44059" name="Rectangle 27"/>
          <p:cNvSpPr>
            <a:spLocks noChangeArrowheads="1"/>
          </p:cNvSpPr>
          <p:nvPr/>
        </p:nvSpPr>
        <p:spPr bwMode="auto">
          <a:xfrm>
            <a:off x="3429000" y="45720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SimSun" pitchFamily="2" charset="-122"/>
              </a:rPr>
              <a:t>7</a:t>
            </a:r>
          </a:p>
        </p:txBody>
      </p:sp>
      <p:sp>
        <p:nvSpPr>
          <p:cNvPr id="44064" name="Line 32"/>
          <p:cNvSpPr>
            <a:spLocks noChangeShapeType="1"/>
          </p:cNvSpPr>
          <p:nvPr/>
        </p:nvSpPr>
        <p:spPr bwMode="auto">
          <a:xfrm flipV="1">
            <a:off x="3657600" y="5029200"/>
            <a:ext cx="0" cy="228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4065" name="Line 33"/>
          <p:cNvSpPr>
            <a:spLocks noChangeShapeType="1"/>
          </p:cNvSpPr>
          <p:nvPr/>
        </p:nvSpPr>
        <p:spPr bwMode="auto">
          <a:xfrm flipV="1">
            <a:off x="5410200" y="5029200"/>
            <a:ext cx="0" cy="228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4066" name="Line 34"/>
          <p:cNvSpPr>
            <a:spLocks noChangeShapeType="1"/>
          </p:cNvSpPr>
          <p:nvPr/>
        </p:nvSpPr>
        <p:spPr bwMode="auto">
          <a:xfrm flipH="1" flipV="1">
            <a:off x="3657600" y="5257800"/>
            <a:ext cx="1752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 flipV="1">
            <a:off x="6324600" y="2286000"/>
            <a:ext cx="0" cy="228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4068" name="Line 36"/>
          <p:cNvSpPr>
            <a:spLocks noChangeShapeType="1"/>
          </p:cNvSpPr>
          <p:nvPr/>
        </p:nvSpPr>
        <p:spPr bwMode="auto">
          <a:xfrm flipV="1">
            <a:off x="6705600" y="2286000"/>
            <a:ext cx="0" cy="228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4069" name="Line 37"/>
          <p:cNvSpPr>
            <a:spLocks noChangeShapeType="1"/>
          </p:cNvSpPr>
          <p:nvPr/>
        </p:nvSpPr>
        <p:spPr bwMode="auto">
          <a:xfrm flipH="1" flipV="1">
            <a:off x="6324600" y="2514600"/>
            <a:ext cx="3810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4045" name="Rectangle 13"/>
          <p:cNvSpPr>
            <a:spLocks noChangeArrowheads="1"/>
          </p:cNvSpPr>
          <p:nvPr/>
        </p:nvSpPr>
        <p:spPr bwMode="auto">
          <a:xfrm>
            <a:off x="4724400" y="36576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SimSun" pitchFamily="2" charset="-122"/>
              </a:rPr>
              <a:t>5</a:t>
            </a:r>
          </a:p>
        </p:txBody>
      </p:sp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5181600" y="36576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SimSun" pitchFamily="2" charset="-122"/>
              </a:rPr>
              <a:t>8</a:t>
            </a:r>
          </a:p>
        </p:txBody>
      </p:sp>
      <p:sp>
        <p:nvSpPr>
          <p:cNvPr id="44047" name="Rectangle 15"/>
          <p:cNvSpPr>
            <a:spLocks noChangeArrowheads="1"/>
          </p:cNvSpPr>
          <p:nvPr/>
        </p:nvSpPr>
        <p:spPr bwMode="auto">
          <a:xfrm>
            <a:off x="5638800" y="36576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SimSun" pitchFamily="2" charset="-122"/>
              </a:rPr>
              <a:t>10</a:t>
            </a:r>
          </a:p>
        </p:txBody>
      </p:sp>
      <p:sp>
        <p:nvSpPr>
          <p:cNvPr id="44048" name="Rectangle 16"/>
          <p:cNvSpPr>
            <a:spLocks noChangeArrowheads="1"/>
          </p:cNvSpPr>
          <p:nvPr/>
        </p:nvSpPr>
        <p:spPr bwMode="auto">
          <a:xfrm>
            <a:off x="6096000" y="36576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SimSun" pitchFamily="2" charset="-122"/>
              </a:rPr>
              <a:t>10</a:t>
            </a:r>
          </a:p>
        </p:txBody>
      </p:sp>
      <p:sp>
        <p:nvSpPr>
          <p:cNvPr id="44049" name="Rectangle 17"/>
          <p:cNvSpPr>
            <a:spLocks noChangeArrowheads="1"/>
          </p:cNvSpPr>
          <p:nvPr/>
        </p:nvSpPr>
        <p:spPr bwMode="auto">
          <a:xfrm>
            <a:off x="6553200" y="36576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SimSun" pitchFamily="2" charset="-122"/>
              </a:rPr>
              <a:t>20</a:t>
            </a:r>
          </a:p>
        </p:txBody>
      </p:sp>
      <p:sp>
        <p:nvSpPr>
          <p:cNvPr id="44058" name="Rectangle 26"/>
          <p:cNvSpPr>
            <a:spLocks noChangeArrowheads="1"/>
          </p:cNvSpPr>
          <p:nvPr/>
        </p:nvSpPr>
        <p:spPr bwMode="auto">
          <a:xfrm>
            <a:off x="3429000" y="36576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SimSun" pitchFamily="2" charset="-122"/>
              </a:rPr>
              <a:t>7</a:t>
            </a:r>
          </a:p>
        </p:txBody>
      </p:sp>
      <p:sp>
        <p:nvSpPr>
          <p:cNvPr id="44070" name="Line 38"/>
          <p:cNvSpPr>
            <a:spLocks noChangeShapeType="1"/>
          </p:cNvSpPr>
          <p:nvPr/>
        </p:nvSpPr>
        <p:spPr bwMode="auto">
          <a:xfrm flipV="1">
            <a:off x="5410200" y="4114800"/>
            <a:ext cx="0" cy="228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4071" name="Line 39"/>
          <p:cNvSpPr>
            <a:spLocks noChangeShapeType="1"/>
          </p:cNvSpPr>
          <p:nvPr/>
        </p:nvSpPr>
        <p:spPr bwMode="auto">
          <a:xfrm flipV="1">
            <a:off x="5791200" y="4114800"/>
            <a:ext cx="0" cy="228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4072" name="Line 40"/>
          <p:cNvSpPr>
            <a:spLocks noChangeShapeType="1"/>
          </p:cNvSpPr>
          <p:nvPr/>
        </p:nvSpPr>
        <p:spPr bwMode="auto">
          <a:xfrm flipH="1" flipV="1">
            <a:off x="5410200" y="4343400"/>
            <a:ext cx="3810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4073" name="Rectangle 41"/>
          <p:cNvSpPr>
            <a:spLocks noChangeArrowheads="1"/>
          </p:cNvSpPr>
          <p:nvPr/>
        </p:nvSpPr>
        <p:spPr bwMode="auto">
          <a:xfrm>
            <a:off x="4724400" y="54864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SimSun" pitchFamily="2" charset="-122"/>
              </a:rPr>
              <a:t>5</a:t>
            </a:r>
          </a:p>
        </p:txBody>
      </p:sp>
      <p:sp>
        <p:nvSpPr>
          <p:cNvPr id="44074" name="Rectangle 42"/>
          <p:cNvSpPr>
            <a:spLocks noChangeArrowheads="1"/>
          </p:cNvSpPr>
          <p:nvPr/>
        </p:nvSpPr>
        <p:spPr bwMode="auto">
          <a:xfrm>
            <a:off x="5181600" y="54864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SimSun" pitchFamily="2" charset="-122"/>
              </a:rPr>
              <a:t>7</a:t>
            </a:r>
          </a:p>
        </p:txBody>
      </p:sp>
      <p:sp>
        <p:nvSpPr>
          <p:cNvPr id="44075" name="Rectangle 43"/>
          <p:cNvSpPr>
            <a:spLocks noChangeArrowheads="1"/>
          </p:cNvSpPr>
          <p:nvPr/>
        </p:nvSpPr>
        <p:spPr bwMode="auto">
          <a:xfrm>
            <a:off x="5638800" y="54864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SimSun" pitchFamily="2" charset="-122"/>
              </a:rPr>
              <a:t>8</a:t>
            </a:r>
          </a:p>
        </p:txBody>
      </p:sp>
      <p:sp>
        <p:nvSpPr>
          <p:cNvPr id="44076" name="Rectangle 44"/>
          <p:cNvSpPr>
            <a:spLocks noChangeArrowheads="1"/>
          </p:cNvSpPr>
          <p:nvPr/>
        </p:nvSpPr>
        <p:spPr bwMode="auto">
          <a:xfrm>
            <a:off x="6096000" y="54864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SimSun" pitchFamily="2" charset="-122"/>
              </a:rPr>
              <a:t>10</a:t>
            </a:r>
          </a:p>
        </p:txBody>
      </p:sp>
      <p:sp>
        <p:nvSpPr>
          <p:cNvPr id="44077" name="Rectangle 45"/>
          <p:cNvSpPr>
            <a:spLocks noChangeArrowheads="1"/>
          </p:cNvSpPr>
          <p:nvPr/>
        </p:nvSpPr>
        <p:spPr bwMode="auto">
          <a:xfrm>
            <a:off x="6553200" y="54864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SimSun" pitchFamily="2" charset="-122"/>
              </a:rPr>
              <a:t>20</a:t>
            </a:r>
          </a:p>
        </p:txBody>
      </p:sp>
      <p:sp>
        <p:nvSpPr>
          <p:cNvPr id="44078" name="Rectangle 46"/>
          <p:cNvSpPr>
            <a:spLocks noChangeArrowheads="1"/>
          </p:cNvSpPr>
          <p:nvPr/>
        </p:nvSpPr>
        <p:spPr bwMode="auto">
          <a:xfrm>
            <a:off x="3429000" y="548640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SimSun" pitchFamily="2" charset="-122"/>
              </a:rPr>
              <a:t>---</a:t>
            </a:r>
          </a:p>
        </p:txBody>
      </p:sp>
      <p:sp>
        <p:nvSpPr>
          <p:cNvPr id="51" name="Text Box 14"/>
          <p:cNvSpPr txBox="1">
            <a:spLocks noChangeArrowheads="1"/>
          </p:cNvSpPr>
          <p:nvPr/>
        </p:nvSpPr>
        <p:spPr bwMode="auto">
          <a:xfrm>
            <a:off x="3115408" y="1138535"/>
            <a:ext cx="1219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ea typeface="SimSun" pitchFamily="2" charset="-122"/>
              </a:rPr>
              <a:t>marker</a:t>
            </a:r>
          </a:p>
        </p:txBody>
      </p:sp>
    </p:spTree>
    <p:extLst>
      <p:ext uri="{BB962C8B-B14F-4D97-AF65-F5344CB8AC3E}">
        <p14:creationId xmlns:p14="http://schemas.microsoft.com/office/powerpoint/2010/main" val="16687734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28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7635" y="136525"/>
            <a:ext cx="9478108" cy="795461"/>
          </a:xfrm>
        </p:spPr>
        <p:txBody>
          <a:bodyPr>
            <a:normAutofit/>
          </a:bodyPr>
          <a:lstStyle/>
          <a:p>
            <a:r>
              <a:rPr lang="en-GB"/>
              <a:t>Quick Question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47635" y="1056326"/>
            <a:ext cx="9994899" cy="19912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Using the data provided in the following array [8, 3, 9, 6, 5, 3], </a:t>
            </a:r>
          </a:p>
          <a:p>
            <a:pPr marL="514350" indent="-514350">
              <a:buAutoNum type="arabicParenR"/>
            </a:pPr>
            <a:r>
              <a:rPr lang="en-GB" sz="2400" dirty="0"/>
              <a:t>Draw a step-by-step trace of the Insertion Sort algorithm.</a:t>
            </a:r>
          </a:p>
          <a:p>
            <a:pPr marL="0" indent="0">
              <a:buNone/>
            </a:pPr>
            <a:endParaRPr lang="en-GB" altLang="en-US" sz="2400" dirty="0"/>
          </a:p>
          <a:p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2055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5992" y="44450"/>
            <a:ext cx="9166958" cy="1143000"/>
          </a:xfrm>
        </p:spPr>
        <p:txBody>
          <a:bodyPr/>
          <a:lstStyle/>
          <a:p>
            <a:r>
              <a:rPr lang="en-US" altLang="zh-CN" dirty="0">
                <a:ea typeface="SimSun" pitchFamily="2" charset="-122"/>
              </a:rPr>
              <a:t>Pseudo-code for Insertion Sort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2389" y="1187450"/>
            <a:ext cx="11478986" cy="4853489"/>
          </a:xfrm>
        </p:spPr>
        <p:txBody>
          <a:bodyPr/>
          <a:lstStyle/>
          <a:p>
            <a:pPr marL="609600" indent="-609600">
              <a:buNone/>
            </a:pPr>
            <a:r>
              <a:rPr lang="en-US" altLang="zh-CN" dirty="0">
                <a:ea typeface="SimSun" pitchFamily="2" charset="-122"/>
              </a:rPr>
              <a:t>Place </a:t>
            </a:r>
            <a:r>
              <a:rPr lang="en-US" altLang="zh-CN" b="1" dirty="0" err="1">
                <a:ea typeface="SimSun" pitchFamily="2" charset="-122"/>
              </a:rPr>
              <a:t>i</a:t>
            </a:r>
            <a:r>
              <a:rPr lang="en-US" altLang="zh-CN" i="1" baseline="30000" dirty="0" err="1">
                <a:ea typeface="SimSun" pitchFamily="2" charset="-122"/>
              </a:rPr>
              <a:t>th</a:t>
            </a:r>
            <a:r>
              <a:rPr lang="en-US" altLang="zh-CN" dirty="0">
                <a:ea typeface="SimSun" pitchFamily="2" charset="-122"/>
              </a:rPr>
              <a:t> item in its proper position: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CN" b="1" dirty="0">
                <a:ea typeface="SimSun" pitchFamily="2" charset="-122"/>
              </a:rPr>
              <a:t>marker </a:t>
            </a:r>
            <a:r>
              <a:rPr lang="en-US" altLang="zh-CN" dirty="0">
                <a:ea typeface="SimSun" pitchFamily="2" charset="-122"/>
              </a:rPr>
              <a:t>= data[ </a:t>
            </a:r>
            <a:r>
              <a:rPr lang="en-US" altLang="zh-CN" b="1" dirty="0" err="1">
                <a:ea typeface="SimSun" pitchFamily="2" charset="-122"/>
              </a:rPr>
              <a:t>i</a:t>
            </a:r>
            <a:r>
              <a:rPr lang="en-US" altLang="zh-CN" b="1" dirty="0">
                <a:ea typeface="SimSun" pitchFamily="2" charset="-122"/>
              </a:rPr>
              <a:t> </a:t>
            </a:r>
            <a:r>
              <a:rPr lang="en-US" altLang="zh-CN" dirty="0">
                <a:ea typeface="SimSun" pitchFamily="2" charset="-122"/>
              </a:rPr>
              <a:t>]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CN" dirty="0">
                <a:ea typeface="SimSun" pitchFamily="2" charset="-122"/>
              </a:rPr>
              <a:t>shift those elements data[ </a:t>
            </a:r>
            <a:r>
              <a:rPr lang="en-US" altLang="zh-CN" b="1" dirty="0">
                <a:ea typeface="SimSun" pitchFamily="2" charset="-122"/>
              </a:rPr>
              <a:t>j </a:t>
            </a:r>
            <a:r>
              <a:rPr lang="en-US" altLang="zh-CN" dirty="0">
                <a:ea typeface="SimSun" pitchFamily="2" charset="-122"/>
              </a:rPr>
              <a:t>] which are greater than </a:t>
            </a:r>
            <a:r>
              <a:rPr lang="en-US" altLang="zh-CN" b="1" dirty="0">
                <a:ea typeface="SimSun" pitchFamily="2" charset="-122"/>
              </a:rPr>
              <a:t>marker </a:t>
            </a:r>
            <a:r>
              <a:rPr lang="en-US" altLang="zh-CN" dirty="0">
                <a:ea typeface="SimSun" pitchFamily="2" charset="-122"/>
              </a:rPr>
              <a:t>to right by one position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CN" dirty="0">
                <a:ea typeface="SimSun" pitchFamily="2" charset="-122"/>
              </a:rPr>
              <a:t>place </a:t>
            </a:r>
            <a:r>
              <a:rPr lang="en-US" altLang="zh-CN" b="1" dirty="0">
                <a:ea typeface="SimSun" pitchFamily="2" charset="-122"/>
              </a:rPr>
              <a:t>marker</a:t>
            </a:r>
            <a:r>
              <a:rPr lang="en-US" altLang="zh-CN" dirty="0">
                <a:ea typeface="SimSun" pitchFamily="2" charset="-122"/>
              </a:rPr>
              <a:t> in its proper position</a:t>
            </a:r>
          </a:p>
          <a:p>
            <a:pPr marL="609600" indent="-609600">
              <a:buNone/>
            </a:pPr>
            <a:r>
              <a:rPr lang="en-US" altLang="zh-CN" dirty="0">
                <a:ea typeface="SimSun" pitchFamily="2" charset="-122"/>
              </a:rPr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043" y="2966546"/>
            <a:ext cx="5444756" cy="37467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2D871E9-8BDA-4B8B-B13B-9CB7961DC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25" y="3429000"/>
            <a:ext cx="6140182" cy="14109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0138F3-748D-4D61-8324-EEAAF5A6FB5E}"/>
              </a:ext>
            </a:extLst>
          </p:cNvPr>
          <p:cNvSpPr txBox="1"/>
          <p:nvPr/>
        </p:nvSpPr>
        <p:spPr>
          <a:xfrm>
            <a:off x="9189944" y="3886199"/>
            <a:ext cx="1186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 -1</a:t>
            </a:r>
          </a:p>
        </p:txBody>
      </p:sp>
    </p:spTree>
    <p:extLst>
      <p:ext uri="{BB962C8B-B14F-4D97-AF65-F5344CB8AC3E}">
        <p14:creationId xmlns:p14="http://schemas.microsoft.com/office/powerpoint/2010/main" val="3520135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School of Computing , Engineering and Digital Technologies							Saul Johnson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3</a:t>
            </a:fld>
            <a:endParaRPr lang="en-GB" dirty="0"/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1253780" y="735801"/>
            <a:ext cx="94583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pc="-45" dirty="0"/>
              <a:t>Todays’ Topic</a:t>
            </a:r>
          </a:p>
        </p:txBody>
      </p:sp>
      <p:sp>
        <p:nvSpPr>
          <p:cNvPr id="5" name="object 3"/>
          <p:cNvSpPr txBox="1"/>
          <p:nvPr/>
        </p:nvSpPr>
        <p:spPr>
          <a:xfrm>
            <a:off x="1253780" y="1833249"/>
            <a:ext cx="4279900" cy="36452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 indent="-182880">
              <a:lnSpc>
                <a:spcPts val="2340"/>
              </a:lnSpc>
              <a:spcBef>
                <a:spcPts val="105"/>
              </a:spcBef>
              <a:buClr>
                <a:srgbClr val="6E6E74"/>
              </a:buClr>
              <a:buSzPct val="80000"/>
              <a:buFont typeface="Arial"/>
              <a:buChar char="•"/>
              <a:tabLst>
                <a:tab pos="195580" algn="l"/>
              </a:tabLst>
            </a:pPr>
            <a:r>
              <a:rPr lang="en-GB" sz="2000" spc="5" dirty="0">
                <a:cs typeface="Calibri Light" panose="020F0302020204030204" pitchFamily="34" charset="0"/>
              </a:rPr>
              <a:t>More sorting algorithms…</a:t>
            </a:r>
            <a:r>
              <a:rPr lang="en-GB" sz="2000" b="1" spc="5" dirty="0">
                <a:cs typeface="Calibri Light" panose="020F0302020204030204" pitchFamily="34" charset="0"/>
              </a:rPr>
              <a:t>Selection Sort and Insertion Sort</a:t>
            </a:r>
            <a:endParaRPr sz="2000" b="1" dirty="0">
              <a:cs typeface="Calibri Light" panose="020F0302020204030204" pitchFamily="34" charset="0"/>
            </a:endParaRPr>
          </a:p>
          <a:p>
            <a:pPr marL="195580" marR="5080" indent="-182880">
              <a:lnSpc>
                <a:spcPct val="95000"/>
              </a:lnSpc>
              <a:spcBef>
                <a:spcPts val="1595"/>
              </a:spcBef>
              <a:buClr>
                <a:srgbClr val="6E6E74"/>
              </a:buClr>
              <a:buSzPct val="80000"/>
              <a:buFont typeface="Arial"/>
              <a:buChar char="•"/>
              <a:tabLst>
                <a:tab pos="195580" algn="l"/>
              </a:tabLst>
            </a:pPr>
            <a:r>
              <a:rPr sz="2000" u="sng" spc="10" dirty="0">
                <a:cs typeface="Calibri Light" panose="020F0302020204030204" pitchFamily="34" charset="0"/>
              </a:rPr>
              <a:t>Rote </a:t>
            </a:r>
            <a:r>
              <a:rPr sz="2000" u="sng" spc="5" dirty="0" err="1">
                <a:cs typeface="Calibri Light" panose="020F0302020204030204" pitchFamily="34" charset="0"/>
              </a:rPr>
              <a:t>memorisation</a:t>
            </a:r>
            <a:r>
              <a:rPr sz="2000" u="sng" spc="5" dirty="0">
                <a:cs typeface="Calibri Light" panose="020F0302020204030204" pitchFamily="34" charset="0"/>
              </a:rPr>
              <a:t> of the  algorithms is not </a:t>
            </a:r>
            <a:r>
              <a:rPr sz="2000" u="sng" spc="10" dirty="0">
                <a:cs typeface="Calibri Light" panose="020F0302020204030204" pitchFamily="34" charset="0"/>
              </a:rPr>
              <a:t>enough</a:t>
            </a:r>
            <a:r>
              <a:rPr sz="2000" spc="10" dirty="0">
                <a:cs typeface="Calibri Light" panose="020F0302020204030204" pitchFamily="34" charset="0"/>
              </a:rPr>
              <a:t>. </a:t>
            </a:r>
            <a:r>
              <a:rPr sz="2000" b="1" dirty="0">
                <a:cs typeface="Calibri Light" panose="020F0302020204030204" pitchFamily="34" charset="0"/>
              </a:rPr>
              <a:t>If </a:t>
            </a:r>
            <a:r>
              <a:rPr sz="2000" b="1" spc="5" dirty="0">
                <a:cs typeface="Calibri Light" panose="020F0302020204030204" pitchFamily="34" charset="0"/>
              </a:rPr>
              <a:t>you  just try to </a:t>
            </a:r>
            <a:r>
              <a:rPr sz="2000" b="1" spc="10" dirty="0">
                <a:cs typeface="Calibri Light" panose="020F0302020204030204" pitchFamily="34" charset="0"/>
              </a:rPr>
              <a:t>memorise </a:t>
            </a:r>
            <a:r>
              <a:rPr sz="2000" b="1" spc="5" dirty="0">
                <a:cs typeface="Calibri Light" panose="020F0302020204030204" pitchFamily="34" charset="0"/>
              </a:rPr>
              <a:t>them,</a:t>
            </a:r>
            <a:r>
              <a:rPr sz="2000" b="1" spc="-70" dirty="0">
                <a:cs typeface="Calibri Light" panose="020F0302020204030204" pitchFamily="34" charset="0"/>
              </a:rPr>
              <a:t> </a:t>
            </a:r>
            <a:r>
              <a:rPr sz="2000" b="1" spc="5" dirty="0">
                <a:cs typeface="Calibri Light" panose="020F0302020204030204" pitchFamily="34" charset="0"/>
              </a:rPr>
              <a:t>you  won’t </a:t>
            </a:r>
            <a:r>
              <a:rPr sz="2000" b="1" spc="10" dirty="0">
                <a:cs typeface="Calibri Light" panose="020F0302020204030204" pitchFamily="34" charset="0"/>
              </a:rPr>
              <a:t>score </a:t>
            </a:r>
            <a:r>
              <a:rPr sz="2000" b="1" spc="5" dirty="0">
                <a:cs typeface="Calibri Light" panose="020F0302020204030204" pitchFamily="34" charset="0"/>
              </a:rPr>
              <a:t>highly in this  module.</a:t>
            </a:r>
            <a:endParaRPr sz="2000" dirty="0">
              <a:cs typeface="Calibri Light" panose="020F0302020204030204" pitchFamily="34" charset="0"/>
            </a:endParaRPr>
          </a:p>
          <a:p>
            <a:pPr marL="195580" marR="247650" indent="-182880">
              <a:lnSpc>
                <a:spcPct val="95200"/>
              </a:lnSpc>
              <a:spcBef>
                <a:spcPts val="1590"/>
              </a:spcBef>
              <a:buClr>
                <a:srgbClr val="6E6E74"/>
              </a:buClr>
              <a:buSzPct val="80000"/>
              <a:buFont typeface="Arial"/>
              <a:buChar char="•"/>
              <a:tabLst>
                <a:tab pos="195580" algn="l"/>
              </a:tabLst>
            </a:pPr>
            <a:r>
              <a:rPr sz="2000" spc="5" dirty="0">
                <a:cs typeface="Calibri Light" panose="020F0302020204030204" pitchFamily="34" charset="0"/>
              </a:rPr>
              <a:t>Instead, we </a:t>
            </a:r>
            <a:r>
              <a:rPr sz="2000" spc="10" dirty="0">
                <a:cs typeface="Calibri Light" panose="020F0302020204030204" pitchFamily="34" charset="0"/>
              </a:rPr>
              <a:t>need </a:t>
            </a:r>
            <a:r>
              <a:rPr sz="2000" dirty="0">
                <a:cs typeface="Calibri Light" panose="020F0302020204030204" pitchFamily="34" charset="0"/>
              </a:rPr>
              <a:t>to </a:t>
            </a:r>
            <a:r>
              <a:rPr sz="2000" spc="5" dirty="0">
                <a:cs typeface="Calibri Light" panose="020F0302020204030204" pitchFamily="34" charset="0"/>
              </a:rPr>
              <a:t>gain </a:t>
            </a:r>
            <a:r>
              <a:rPr sz="2000" dirty="0">
                <a:cs typeface="Calibri Light" panose="020F0302020204030204" pitchFamily="34" charset="0"/>
              </a:rPr>
              <a:t>a </a:t>
            </a:r>
            <a:r>
              <a:rPr sz="2000" b="1" i="1" spc="5" dirty="0">
                <a:cs typeface="Calibri Light" panose="020F0302020204030204" pitchFamily="34" charset="0"/>
              </a:rPr>
              <a:t>deep  </a:t>
            </a:r>
            <a:r>
              <a:rPr sz="2000" b="1" i="1" spc="10" dirty="0">
                <a:cs typeface="Calibri Light" panose="020F0302020204030204" pitchFamily="34" charset="0"/>
              </a:rPr>
              <a:t>understanding</a:t>
            </a:r>
            <a:r>
              <a:rPr sz="2000" i="1" spc="10" dirty="0">
                <a:cs typeface="Calibri Light" panose="020F0302020204030204" pitchFamily="34" charset="0"/>
              </a:rPr>
              <a:t> </a:t>
            </a:r>
            <a:r>
              <a:rPr sz="2000" spc="5" dirty="0">
                <a:cs typeface="Calibri Light" panose="020F0302020204030204" pitchFamily="34" charset="0"/>
              </a:rPr>
              <a:t>of the pros and  cons of each of these</a:t>
            </a:r>
            <a:r>
              <a:rPr sz="2000" spc="-80" dirty="0">
                <a:cs typeface="Calibri Light" panose="020F0302020204030204" pitchFamily="34" charset="0"/>
              </a:rPr>
              <a:t> </a:t>
            </a:r>
            <a:r>
              <a:rPr sz="2000" spc="5" dirty="0">
                <a:cs typeface="Calibri Light" panose="020F0302020204030204" pitchFamily="34" charset="0"/>
              </a:rPr>
              <a:t>algorithms,  as well as how they can </a:t>
            </a:r>
            <a:r>
              <a:rPr sz="2000" dirty="0">
                <a:cs typeface="Calibri Light" panose="020F0302020204030204" pitchFamily="34" charset="0"/>
              </a:rPr>
              <a:t>be  </a:t>
            </a:r>
            <a:r>
              <a:rPr sz="2000" spc="5" dirty="0">
                <a:cs typeface="Calibri Light" panose="020F0302020204030204" pitchFamily="34" charset="0"/>
              </a:rPr>
              <a:t>implemented and</a:t>
            </a:r>
            <a:r>
              <a:rPr sz="2000" spc="-30" dirty="0">
                <a:cs typeface="Calibri Light" panose="020F0302020204030204" pitchFamily="34" charset="0"/>
              </a:rPr>
              <a:t> </a:t>
            </a:r>
            <a:r>
              <a:rPr sz="2000" spc="5" dirty="0" err="1">
                <a:cs typeface="Calibri Light" panose="020F0302020204030204" pitchFamily="34" charset="0"/>
              </a:rPr>
              <a:t>optimised</a:t>
            </a:r>
            <a:r>
              <a:rPr sz="2000" spc="5" dirty="0">
                <a:cs typeface="Calibri Light" panose="020F0302020204030204" pitchFamily="34" charset="0"/>
              </a:rPr>
              <a:t>!</a:t>
            </a:r>
            <a:endParaRPr lang="en-GB" sz="2000" spc="5" dirty="0">
              <a:cs typeface="Calibri Light" panose="020F0302020204030204" pitchFamily="34" charset="0"/>
            </a:endParaRPr>
          </a:p>
        </p:txBody>
      </p:sp>
      <p:sp>
        <p:nvSpPr>
          <p:cNvPr id="6" name="object 4"/>
          <p:cNvSpPr/>
          <p:nvPr/>
        </p:nvSpPr>
        <p:spPr>
          <a:xfrm>
            <a:off x="6039393" y="2302981"/>
            <a:ext cx="4480560" cy="2967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450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5992" y="44450"/>
            <a:ext cx="9166958" cy="1143000"/>
          </a:xfrm>
        </p:spPr>
        <p:txBody>
          <a:bodyPr/>
          <a:lstStyle/>
          <a:p>
            <a:r>
              <a:rPr lang="en-US" altLang="zh-CN" dirty="0">
                <a:ea typeface="SimSun" pitchFamily="2" charset="-122"/>
              </a:rPr>
              <a:t>Pseudo-code for Insertion Sort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None/>
            </a:pPr>
            <a:r>
              <a:rPr lang="en-US" altLang="zh-CN" dirty="0">
                <a:ea typeface="SimSun" pitchFamily="2" charset="-122"/>
              </a:rPr>
              <a:t>Start with the item at index 1 (marker)</a:t>
            </a:r>
          </a:p>
          <a:p>
            <a:r>
              <a:rPr lang="en-US" altLang="en-US" sz="2500" dirty="0"/>
              <a:t>Compare this item with each of the items on its left (sorted sub-array)</a:t>
            </a:r>
          </a:p>
          <a:p>
            <a:pPr lvl="1"/>
            <a:r>
              <a:rPr lang="en-US" altLang="en-US" dirty="0"/>
              <a:t>shift the elements in the sorted sub-array one position to the right if the “marker” item is smaller.</a:t>
            </a:r>
          </a:p>
          <a:p>
            <a:pPr lvl="1"/>
            <a:r>
              <a:rPr lang="en-US" altLang="en-US" dirty="0"/>
              <a:t>This process is repeated till the appropriate position for the item is found.</a:t>
            </a:r>
          </a:p>
          <a:p>
            <a:pPr lvl="1"/>
            <a:r>
              <a:rPr lang="en-US" altLang="en-US" dirty="0"/>
              <a:t>The “marker” item is now inserted</a:t>
            </a:r>
          </a:p>
          <a:p>
            <a:r>
              <a:rPr lang="en-US" altLang="en-US" sz="2500" dirty="0"/>
              <a:t>This continues till all the unsorted items are inserted.</a:t>
            </a:r>
          </a:p>
          <a:p>
            <a:pPr marL="609600" indent="-609600">
              <a:buNone/>
            </a:pPr>
            <a:endParaRPr lang="en-US" altLang="zh-CN" dirty="0">
              <a:ea typeface="SimSun" pitchFamily="2" charset="-122"/>
            </a:endParaRPr>
          </a:p>
          <a:p>
            <a:pPr marL="609600" indent="-609600">
              <a:buNone/>
            </a:pPr>
            <a:r>
              <a:rPr lang="en-US" altLang="zh-CN" dirty="0">
                <a:ea typeface="SimSun" pitchFamily="2" charset="-122"/>
              </a:rPr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815" y="3648904"/>
            <a:ext cx="4318430" cy="29717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B0BCAD-9108-4A03-A86C-0E8D8D3E3D8C}"/>
              </a:ext>
            </a:extLst>
          </p:cNvPr>
          <p:cNvSpPr txBox="1"/>
          <p:nvPr/>
        </p:nvSpPr>
        <p:spPr>
          <a:xfrm>
            <a:off x="9705561" y="4332513"/>
            <a:ext cx="94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- 1</a:t>
            </a:r>
          </a:p>
        </p:txBody>
      </p:sp>
    </p:spTree>
    <p:extLst>
      <p:ext uri="{BB962C8B-B14F-4D97-AF65-F5344CB8AC3E}">
        <p14:creationId xmlns:p14="http://schemas.microsoft.com/office/powerpoint/2010/main" val="24313745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58C025-D6F9-495B-BD7A-76963DF93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Draw a step-by-step trace of </a:t>
            </a:r>
            <a:r>
              <a:rPr lang="en-GB" sz="2800"/>
              <a:t>the Insertion </a:t>
            </a:r>
            <a:r>
              <a:rPr lang="en-GB" sz="2800" dirty="0"/>
              <a:t>Sort algorithm for the following array</a:t>
            </a:r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C3B643-212F-43F2-8CFA-AA5ED75E2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31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E5CE8E-9D4D-481B-9028-FCE9DD137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Turn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221C8-623A-4762-9B00-E4DC7E26643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9C2FB2B-5E8D-42D6-807F-03E0C55AEA5A}"/>
              </a:ext>
            </a:extLst>
          </p:cNvPr>
          <p:cNvGraphicFramePr>
            <a:graphicFrameLocks noGrp="1"/>
          </p:cNvGraphicFramePr>
          <p:nvPr/>
        </p:nvGraphicFramePr>
        <p:xfrm>
          <a:off x="636752" y="2382929"/>
          <a:ext cx="2563650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27275">
                  <a:extLst>
                    <a:ext uri="{9D8B030D-6E8A-4147-A177-3AD203B41FA5}">
                      <a16:colId xmlns:a16="http://schemas.microsoft.com/office/drawing/2014/main" val="2240767963"/>
                    </a:ext>
                  </a:extLst>
                </a:gridCol>
                <a:gridCol w="427275">
                  <a:extLst>
                    <a:ext uri="{9D8B030D-6E8A-4147-A177-3AD203B41FA5}">
                      <a16:colId xmlns:a16="http://schemas.microsoft.com/office/drawing/2014/main" val="1707462967"/>
                    </a:ext>
                  </a:extLst>
                </a:gridCol>
                <a:gridCol w="427275">
                  <a:extLst>
                    <a:ext uri="{9D8B030D-6E8A-4147-A177-3AD203B41FA5}">
                      <a16:colId xmlns:a16="http://schemas.microsoft.com/office/drawing/2014/main" val="3559812790"/>
                    </a:ext>
                  </a:extLst>
                </a:gridCol>
                <a:gridCol w="427275">
                  <a:extLst>
                    <a:ext uri="{9D8B030D-6E8A-4147-A177-3AD203B41FA5}">
                      <a16:colId xmlns:a16="http://schemas.microsoft.com/office/drawing/2014/main" val="2641239138"/>
                    </a:ext>
                  </a:extLst>
                </a:gridCol>
                <a:gridCol w="427275">
                  <a:extLst>
                    <a:ext uri="{9D8B030D-6E8A-4147-A177-3AD203B41FA5}">
                      <a16:colId xmlns:a16="http://schemas.microsoft.com/office/drawing/2014/main" val="3793647859"/>
                    </a:ext>
                  </a:extLst>
                </a:gridCol>
                <a:gridCol w="427275">
                  <a:extLst>
                    <a:ext uri="{9D8B030D-6E8A-4147-A177-3AD203B41FA5}">
                      <a16:colId xmlns:a16="http://schemas.microsoft.com/office/drawing/2014/main" val="1711332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684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7868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Which algorithm should I use?</a:t>
            </a:r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2134" y="1437548"/>
            <a:ext cx="10665069" cy="4406900"/>
          </a:xfrm>
        </p:spPr>
        <p:txBody>
          <a:bodyPr/>
          <a:lstStyle/>
          <a:p>
            <a:r>
              <a:rPr lang="en-US" altLang="en-US" b="1" dirty="0"/>
              <a:t>Bubble</a:t>
            </a:r>
            <a:r>
              <a:rPr lang="en-US" altLang="en-US" dirty="0"/>
              <a:t> sort is useful for </a:t>
            </a:r>
            <a:r>
              <a:rPr lang="en-US" altLang="en-US" b="1" dirty="0"/>
              <a:t>small </a:t>
            </a:r>
            <a:r>
              <a:rPr lang="en-US" altLang="en-US" dirty="0"/>
              <a:t>amounts of data (and you would expect low number of swaps, maybe because the array is partially sorted).</a:t>
            </a:r>
          </a:p>
          <a:p>
            <a:endParaRPr lang="en-US" altLang="en-US" dirty="0"/>
          </a:p>
          <a:p>
            <a:r>
              <a:rPr lang="en-US" altLang="en-US" b="1" dirty="0"/>
              <a:t>Selection</a:t>
            </a:r>
            <a:r>
              <a:rPr lang="en-US" altLang="en-US" dirty="0"/>
              <a:t> sort can be used when the amount of data is </a:t>
            </a:r>
            <a:r>
              <a:rPr lang="en-US" altLang="en-US" b="1" dirty="0"/>
              <a:t>small </a:t>
            </a:r>
            <a:r>
              <a:rPr lang="en-US" altLang="en-US" dirty="0"/>
              <a:t>and swapping is time-consuming.</a:t>
            </a:r>
          </a:p>
          <a:p>
            <a:endParaRPr lang="en-US" altLang="en-US" dirty="0"/>
          </a:p>
          <a:p>
            <a:r>
              <a:rPr lang="en-US" altLang="en-US" b="1" dirty="0"/>
              <a:t>Insertion</a:t>
            </a:r>
            <a:r>
              <a:rPr lang="en-US" altLang="en-US" dirty="0"/>
              <a:t> sort is the most “flexible” and the best when the list is almost </a:t>
            </a:r>
            <a:r>
              <a:rPr lang="en-US" altLang="en-US" b="1" dirty="0"/>
              <a:t>sorted</a:t>
            </a:r>
            <a:r>
              <a:rPr lang="en-US" altLang="en-US" dirty="0"/>
              <a:t>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391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3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33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Quizizz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90790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hlinkClick r:id="rId2"/>
              </a:rPr>
              <a:t>https://www.toptal.com/developers/sorting-algorithms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34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	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05324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3721" y="1323474"/>
            <a:ext cx="5450151" cy="4853489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Working on the Java code of sorting algorithms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35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week’s Lab session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97632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C3EEBC-8848-48BC-9E86-2856C4334E59}" type="slidenum">
              <a:rPr kumimoji="0" lang="en-GB" sz="1100" b="0" i="0" u="none" strike="noStrike" kern="1200" cap="none" spc="0" normalizeH="0" baseline="0" noProof="0" smtClean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School of Computing , Engineering and Digital Technologies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3720" y="377074"/>
            <a:ext cx="7001608" cy="795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Homework: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88852" y="1852589"/>
            <a:ext cx="9994899" cy="317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2400" dirty="0">
                <a:solidFill>
                  <a:prstClr val="black"/>
                </a:solidFill>
                <a:latin typeface="Calibri" panose="020F0502020204030204"/>
              </a:rPr>
              <a:t>Show the steps of Selection sort using the array below.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A= {3, 7, 4, 0, 1, 5}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 altLang="en-US" sz="24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 can do this on a paper and upload a picture of your working out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678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dirty="0"/>
              <a:t>1) Write the Java code for the method to find the </a:t>
            </a:r>
            <a:r>
              <a:rPr lang="en-GB" sz="2400" b="1" dirty="0"/>
              <a:t>minimum value </a:t>
            </a:r>
            <a:r>
              <a:rPr lang="en-GB" sz="2400" dirty="0"/>
              <a:t>of the array below: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a = {5, 6, 4, 1, 3}     </a:t>
            </a:r>
            <a:r>
              <a:rPr lang="en-GB" sz="2400" dirty="0" err="1"/>
              <a:t>a.length</a:t>
            </a:r>
            <a:r>
              <a:rPr lang="en-GB" sz="2400" dirty="0"/>
              <a:t> = 5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2) Then, write the Java code to find the </a:t>
            </a:r>
            <a:r>
              <a:rPr lang="en-GB" sz="2400" b="1" dirty="0"/>
              <a:t>minimum value </a:t>
            </a:r>
            <a:r>
              <a:rPr lang="en-GB" sz="2400" dirty="0"/>
              <a:t>of the sub-array {4,1,3}, </a:t>
            </a:r>
          </a:p>
          <a:p>
            <a:pPr marL="0" indent="0">
              <a:buNone/>
            </a:pPr>
            <a:r>
              <a:rPr lang="en-GB" sz="2400" dirty="0"/>
              <a:t>which is the array made of the items at index 2, 3 and 4 in a. 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3) How would you change the method </a:t>
            </a:r>
            <a:r>
              <a:rPr lang="en-GB" sz="2400" i="1" dirty="0" err="1"/>
              <a:t>findMinSubarray</a:t>
            </a:r>
            <a:r>
              <a:rPr lang="en-GB" sz="2400" dirty="0"/>
              <a:t> to return the index of the minimum value?</a:t>
            </a:r>
          </a:p>
          <a:p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4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Starter – In groups of 2 or 3…	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351811" y="2135400"/>
            <a:ext cx="3657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Public void </a:t>
            </a:r>
            <a:r>
              <a:rPr lang="en-GB" sz="2000" dirty="0" err="1"/>
              <a:t>findMin</a:t>
            </a:r>
            <a:r>
              <a:rPr lang="en-GB" sz="2000" dirty="0"/>
              <a:t>(</a:t>
            </a:r>
            <a:r>
              <a:rPr lang="en-GB" sz="2000" dirty="0" err="1"/>
              <a:t>int</a:t>
            </a:r>
            <a:r>
              <a:rPr lang="en-GB" sz="2000" dirty="0"/>
              <a:t>[] a){</a:t>
            </a:r>
          </a:p>
          <a:p>
            <a:r>
              <a:rPr lang="en-GB" sz="20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44322" y="4235311"/>
            <a:ext cx="64183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Public void </a:t>
            </a:r>
            <a:r>
              <a:rPr lang="en-GB" sz="2000" dirty="0" err="1"/>
              <a:t>findMinSubarray</a:t>
            </a:r>
            <a:r>
              <a:rPr lang="en-GB" sz="2000" dirty="0"/>
              <a:t>(</a:t>
            </a:r>
            <a:r>
              <a:rPr lang="en-GB" sz="2000" dirty="0" err="1"/>
              <a:t>int</a:t>
            </a:r>
            <a:r>
              <a:rPr lang="en-GB" sz="2000" dirty="0"/>
              <a:t>[] a, </a:t>
            </a:r>
            <a:r>
              <a:rPr lang="en-GB" sz="2000" dirty="0" err="1"/>
              <a:t>int</a:t>
            </a:r>
            <a:r>
              <a:rPr lang="en-GB" sz="2000" dirty="0"/>
              <a:t> start, </a:t>
            </a:r>
            <a:r>
              <a:rPr lang="en-GB" sz="2000" dirty="0" err="1"/>
              <a:t>int</a:t>
            </a:r>
            <a:r>
              <a:rPr lang="en-GB" sz="2000" dirty="0"/>
              <a:t> end){</a:t>
            </a:r>
          </a:p>
          <a:p>
            <a:r>
              <a:rPr lang="en-GB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4741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C0921-6CBB-457A-A704-D19F86C13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Selection Sort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E3EF4-29CF-4527-9C63-9B473E5888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21B103-3BF7-4FAF-BC48-2CB365F07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6CE0F8-D8F3-4AE9-B164-FC6A78214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8173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122238"/>
            <a:ext cx="7542213" cy="786482"/>
          </a:xfrm>
        </p:spPr>
        <p:txBody>
          <a:bodyPr/>
          <a:lstStyle/>
          <a:p>
            <a:r>
              <a:rPr lang="en-US" altLang="en-US" dirty="0"/>
              <a:t>Selection Sort 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0726" y="1124744"/>
            <a:ext cx="8785225" cy="5832648"/>
          </a:xfrm>
        </p:spPr>
        <p:txBody>
          <a:bodyPr/>
          <a:lstStyle/>
          <a:p>
            <a:r>
              <a:rPr lang="en-US" altLang="en-US" dirty="0"/>
              <a:t>Basic definition: </a:t>
            </a:r>
          </a:p>
          <a:p>
            <a:pPr lvl="1"/>
            <a:r>
              <a:rPr lang="en-US" altLang="zh-CN" dirty="0">
                <a:ea typeface="SimSun" pitchFamily="2" charset="-122"/>
              </a:rPr>
              <a:t>find the smallest element  </a:t>
            </a:r>
          </a:p>
          <a:p>
            <a:pPr lvl="1"/>
            <a:r>
              <a:rPr lang="en-US" altLang="zh-CN" dirty="0">
                <a:ea typeface="SimSun" pitchFamily="2" charset="-122"/>
              </a:rPr>
              <a:t>put it in the first position</a:t>
            </a:r>
          </a:p>
          <a:p>
            <a:pPr lvl="1"/>
            <a:r>
              <a:rPr lang="en-US" altLang="zh-CN" dirty="0">
                <a:ea typeface="SimSun" pitchFamily="2" charset="-122"/>
              </a:rPr>
              <a:t>find the next smallest element</a:t>
            </a:r>
          </a:p>
          <a:p>
            <a:pPr lvl="1"/>
            <a:r>
              <a:rPr lang="en-US" altLang="zh-CN" dirty="0">
                <a:ea typeface="SimSun" pitchFamily="2" charset="-122"/>
              </a:rPr>
              <a:t>put it in the second position</a:t>
            </a:r>
          </a:p>
          <a:p>
            <a:pPr lvl="1"/>
            <a:r>
              <a:rPr lang="en-US" altLang="zh-CN" dirty="0">
                <a:ea typeface="SimSun" pitchFamily="2" charset="-122"/>
              </a:rPr>
              <a:t>… repeat for the rest of the array</a:t>
            </a:r>
          </a:p>
          <a:p>
            <a:pPr marL="457200" lvl="1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296050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8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481149" y="3257870"/>
            <a:ext cx="6840788" cy="46759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ounded Rectangle 2"/>
          <p:cNvSpPr/>
          <p:nvPr/>
        </p:nvSpPr>
        <p:spPr>
          <a:xfrm>
            <a:off x="426340" y="961840"/>
            <a:ext cx="6895597" cy="22817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66949" y="122238"/>
            <a:ext cx="8356465" cy="786482"/>
          </a:xfrm>
        </p:spPr>
        <p:txBody>
          <a:bodyPr/>
          <a:lstStyle/>
          <a:p>
            <a:r>
              <a:rPr lang="en-US" altLang="en-US" dirty="0"/>
              <a:t>Selection Sort</a:t>
            </a:r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1149" y="1061050"/>
            <a:ext cx="9042265" cy="324554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100" dirty="0"/>
              <a:t>Start at the left end.</a:t>
            </a:r>
          </a:p>
          <a:p>
            <a:pPr>
              <a:lnSpc>
                <a:spcPct val="90000"/>
              </a:lnSpc>
            </a:pPr>
            <a:r>
              <a:rPr lang="en-US" altLang="en-US" sz="2100" dirty="0"/>
              <a:t>Mark the leftmost item, as </a:t>
            </a:r>
            <a:r>
              <a:rPr lang="en-US" altLang="en-US" sz="2100" b="1" dirty="0"/>
              <a:t>min</a:t>
            </a:r>
            <a:r>
              <a:rPr lang="en-US" altLang="en-US" sz="2100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2100" dirty="0"/>
              <a:t>Compare this item with the next item, </a:t>
            </a:r>
            <a:br>
              <a:rPr lang="en-US" altLang="en-US" sz="2100" dirty="0"/>
            </a:br>
            <a:r>
              <a:rPr lang="en-US" altLang="en-US" sz="2100" dirty="0"/>
              <a:t>the smallest of the two now becomes </a:t>
            </a:r>
            <a:r>
              <a:rPr lang="en-US" altLang="en-US" sz="2100" b="1" dirty="0"/>
              <a:t>min</a:t>
            </a:r>
            <a:r>
              <a:rPr lang="en-US" altLang="en-US" sz="2100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2100" dirty="0"/>
              <a:t>Keep comparing until the end, the final </a:t>
            </a:r>
            <a:r>
              <a:rPr lang="en-US" altLang="en-US" sz="2100" b="1" dirty="0"/>
              <a:t>min</a:t>
            </a:r>
            <a:r>
              <a:rPr lang="en-US" altLang="en-US" sz="2100" dirty="0"/>
              <a:t> item is swapped </a:t>
            </a:r>
            <a:br>
              <a:rPr lang="en-US" altLang="en-US" sz="2100" dirty="0"/>
            </a:br>
            <a:r>
              <a:rPr lang="en-US" altLang="en-US" sz="2100" dirty="0"/>
              <a:t>and placed at position 0. </a:t>
            </a:r>
          </a:p>
          <a:p>
            <a:pPr marL="0" indent="0">
              <a:buNone/>
            </a:pPr>
            <a:r>
              <a:rPr lang="en-US" altLang="en-US" sz="2100" dirty="0"/>
              <a:t>Then start with position 1 and repeat the process.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1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9712FB4-DA18-4F85-9298-3DF22100323B}"/>
              </a:ext>
            </a:extLst>
          </p:cNvPr>
          <p:cNvGrpSpPr/>
          <p:nvPr/>
        </p:nvGrpSpPr>
        <p:grpSpPr>
          <a:xfrm>
            <a:off x="52524" y="4004221"/>
            <a:ext cx="3492500" cy="1185864"/>
            <a:chOff x="1089429" y="4173521"/>
            <a:chExt cx="3492500" cy="1185864"/>
          </a:xfrm>
        </p:grpSpPr>
        <p:grpSp>
          <p:nvGrpSpPr>
            <p:cNvPr id="5" name="Group 39"/>
            <p:cNvGrpSpPr>
              <a:grpSpLocks/>
            </p:cNvGrpSpPr>
            <p:nvPr/>
          </p:nvGrpSpPr>
          <p:grpSpPr bwMode="auto">
            <a:xfrm>
              <a:off x="1683154" y="4766453"/>
              <a:ext cx="2898775" cy="592932"/>
              <a:chOff x="1032" y="1344"/>
              <a:chExt cx="1992" cy="384"/>
            </a:xfrm>
          </p:grpSpPr>
          <p:sp>
            <p:nvSpPr>
              <p:cNvPr id="12" name="Rectangle 40"/>
              <p:cNvSpPr>
                <a:spLocks noChangeArrowheads="1"/>
              </p:cNvSpPr>
              <p:nvPr/>
            </p:nvSpPr>
            <p:spPr bwMode="auto">
              <a:xfrm>
                <a:off x="1530" y="1344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1</a:t>
                </a:r>
              </a:p>
            </p:txBody>
          </p:sp>
          <p:sp>
            <p:nvSpPr>
              <p:cNvPr id="13" name="Rectangle 41"/>
              <p:cNvSpPr>
                <a:spLocks noChangeArrowheads="1"/>
              </p:cNvSpPr>
              <p:nvPr/>
            </p:nvSpPr>
            <p:spPr bwMode="auto">
              <a:xfrm>
                <a:off x="2028" y="1344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2</a:t>
                </a:r>
              </a:p>
            </p:txBody>
          </p:sp>
          <p:sp>
            <p:nvSpPr>
              <p:cNvPr id="14" name="Rectangle 42"/>
              <p:cNvSpPr>
                <a:spLocks noChangeArrowheads="1"/>
              </p:cNvSpPr>
              <p:nvPr/>
            </p:nvSpPr>
            <p:spPr bwMode="auto">
              <a:xfrm>
                <a:off x="2526" y="1344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3</a:t>
                </a:r>
              </a:p>
            </p:txBody>
          </p:sp>
          <p:sp>
            <p:nvSpPr>
              <p:cNvPr id="15" name="Rectangle 43"/>
              <p:cNvSpPr>
                <a:spLocks noChangeArrowheads="1"/>
              </p:cNvSpPr>
              <p:nvPr/>
            </p:nvSpPr>
            <p:spPr bwMode="auto">
              <a:xfrm>
                <a:off x="1032" y="1344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0</a:t>
                </a:r>
              </a:p>
            </p:txBody>
          </p:sp>
        </p:grpSp>
        <p:sp>
          <p:nvSpPr>
            <p:cNvPr id="7" name="Rectangle 45"/>
            <p:cNvSpPr>
              <a:spLocks noChangeArrowheads="1"/>
            </p:cNvSpPr>
            <p:nvPr/>
          </p:nvSpPr>
          <p:spPr bwMode="auto">
            <a:xfrm>
              <a:off x="2407848" y="4173521"/>
              <a:ext cx="724694" cy="5929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8" name="Rectangle 46"/>
            <p:cNvSpPr>
              <a:spLocks noChangeArrowheads="1"/>
            </p:cNvSpPr>
            <p:nvPr/>
          </p:nvSpPr>
          <p:spPr bwMode="auto">
            <a:xfrm>
              <a:off x="3132542" y="4173521"/>
              <a:ext cx="724694" cy="5929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9" name="Rectangle 47"/>
            <p:cNvSpPr>
              <a:spLocks noChangeArrowheads="1"/>
            </p:cNvSpPr>
            <p:nvPr/>
          </p:nvSpPr>
          <p:spPr bwMode="auto">
            <a:xfrm>
              <a:off x="3857235" y="4173521"/>
              <a:ext cx="724694" cy="5929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0" name="Rectangle 48"/>
            <p:cNvSpPr>
              <a:spLocks noChangeArrowheads="1"/>
            </p:cNvSpPr>
            <p:nvPr/>
          </p:nvSpPr>
          <p:spPr bwMode="auto">
            <a:xfrm>
              <a:off x="1683154" y="4173521"/>
              <a:ext cx="724694" cy="5929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 dirty="0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11" name="Text Box 49"/>
            <p:cNvSpPr txBox="1">
              <a:spLocks noChangeArrowheads="1"/>
            </p:cNvSpPr>
            <p:nvPr/>
          </p:nvSpPr>
          <p:spPr bwMode="auto">
            <a:xfrm>
              <a:off x="1089429" y="4173521"/>
              <a:ext cx="558800" cy="58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en-US" sz="3200">
                  <a:solidFill>
                    <a:srgbClr val="008080"/>
                  </a:solidFill>
                </a:rPr>
                <a:t>a: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349333" y="961840"/>
            <a:ext cx="2084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Find the index of the smallest item (minimum) and place it at index 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76746" y="3168501"/>
            <a:ext cx="2980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Increase the index and repeat the process</a:t>
            </a:r>
          </a:p>
        </p:txBody>
      </p:sp>
    </p:spTree>
    <p:extLst>
      <p:ext uri="{BB962C8B-B14F-4D97-AF65-F5344CB8AC3E}">
        <p14:creationId xmlns:p14="http://schemas.microsoft.com/office/powerpoint/2010/main" val="192011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 animBg="1"/>
      <p:bldP spid="573443" grpId="0" uiExpand="1" build="p"/>
      <p:bldP spid="16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ECD5B4-FC9D-44C7-8A8B-4D93180D6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74C760-BCFD-4FDF-8C7D-71715CB8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8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362CE8-66F6-42CA-94F9-6E31BC478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5B7B2-AB5A-4E30-A8C4-428B0A31C45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87F7D0F-C8AF-4F02-AE06-3F93AFAFFF36}"/>
              </a:ext>
            </a:extLst>
          </p:cNvPr>
          <p:cNvGrpSpPr/>
          <p:nvPr/>
        </p:nvGrpSpPr>
        <p:grpSpPr>
          <a:xfrm>
            <a:off x="2218416" y="392405"/>
            <a:ext cx="3492500" cy="1185864"/>
            <a:chOff x="1089429" y="4173521"/>
            <a:chExt cx="3492500" cy="1185864"/>
          </a:xfrm>
        </p:grpSpPr>
        <p:grpSp>
          <p:nvGrpSpPr>
            <p:cNvPr id="7" name="Group 39">
              <a:extLst>
                <a:ext uri="{FF2B5EF4-FFF2-40B4-BE49-F238E27FC236}">
                  <a16:creationId xmlns:a16="http://schemas.microsoft.com/office/drawing/2014/main" id="{E388434C-1D55-4B51-9834-2CB4BA2E76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3154" y="4766453"/>
              <a:ext cx="2898775" cy="592932"/>
              <a:chOff x="1032" y="1344"/>
              <a:chExt cx="1992" cy="384"/>
            </a:xfrm>
          </p:grpSpPr>
          <p:sp>
            <p:nvSpPr>
              <p:cNvPr id="13" name="Rectangle 40">
                <a:extLst>
                  <a:ext uri="{FF2B5EF4-FFF2-40B4-BE49-F238E27FC236}">
                    <a16:creationId xmlns:a16="http://schemas.microsoft.com/office/drawing/2014/main" id="{1614A7AD-89DA-426E-9E9A-8B5BA566B7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0" y="1344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1</a:t>
                </a:r>
              </a:p>
            </p:txBody>
          </p:sp>
          <p:sp>
            <p:nvSpPr>
              <p:cNvPr id="14" name="Rectangle 41">
                <a:extLst>
                  <a:ext uri="{FF2B5EF4-FFF2-40B4-BE49-F238E27FC236}">
                    <a16:creationId xmlns:a16="http://schemas.microsoft.com/office/drawing/2014/main" id="{5A93AA90-123E-40FB-840E-3F25085C76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8" y="1344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2</a:t>
                </a:r>
              </a:p>
            </p:txBody>
          </p:sp>
          <p:sp>
            <p:nvSpPr>
              <p:cNvPr id="15" name="Rectangle 42">
                <a:extLst>
                  <a:ext uri="{FF2B5EF4-FFF2-40B4-BE49-F238E27FC236}">
                    <a16:creationId xmlns:a16="http://schemas.microsoft.com/office/drawing/2014/main" id="{F5749F1C-715B-49A8-8D55-DBC1CE554C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6" y="1344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3</a:t>
                </a:r>
              </a:p>
            </p:txBody>
          </p:sp>
          <p:sp>
            <p:nvSpPr>
              <p:cNvPr id="16" name="Rectangle 43">
                <a:extLst>
                  <a:ext uri="{FF2B5EF4-FFF2-40B4-BE49-F238E27FC236}">
                    <a16:creationId xmlns:a16="http://schemas.microsoft.com/office/drawing/2014/main" id="{FE0A2946-54CE-4413-9547-79567951D3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2" y="1344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0</a:t>
                </a:r>
              </a:p>
            </p:txBody>
          </p:sp>
        </p:grpSp>
        <p:sp>
          <p:nvSpPr>
            <p:cNvPr id="8" name="Rectangle 45">
              <a:extLst>
                <a:ext uri="{FF2B5EF4-FFF2-40B4-BE49-F238E27FC236}">
                  <a16:creationId xmlns:a16="http://schemas.microsoft.com/office/drawing/2014/main" id="{1384C26C-E9F2-498C-8D06-DCA90AF6C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7848" y="4173521"/>
              <a:ext cx="724694" cy="5929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9" name="Rectangle 46">
              <a:extLst>
                <a:ext uri="{FF2B5EF4-FFF2-40B4-BE49-F238E27FC236}">
                  <a16:creationId xmlns:a16="http://schemas.microsoft.com/office/drawing/2014/main" id="{ED87DF62-813C-4962-8A46-7480FAD5B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542" y="4173521"/>
              <a:ext cx="724694" cy="5929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10" name="Rectangle 47">
              <a:extLst>
                <a:ext uri="{FF2B5EF4-FFF2-40B4-BE49-F238E27FC236}">
                  <a16:creationId xmlns:a16="http://schemas.microsoft.com/office/drawing/2014/main" id="{A0F2BAF6-425F-4740-AF5C-FC029FA14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7235" y="4173521"/>
              <a:ext cx="724694" cy="5929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1" name="Rectangle 48">
              <a:extLst>
                <a:ext uri="{FF2B5EF4-FFF2-40B4-BE49-F238E27FC236}">
                  <a16:creationId xmlns:a16="http://schemas.microsoft.com/office/drawing/2014/main" id="{79DCB634-267F-4142-90B7-6A45690C3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3154" y="4173521"/>
              <a:ext cx="724694" cy="5929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 dirty="0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12" name="Text Box 49">
              <a:extLst>
                <a:ext uri="{FF2B5EF4-FFF2-40B4-BE49-F238E27FC236}">
                  <a16:creationId xmlns:a16="http://schemas.microsoft.com/office/drawing/2014/main" id="{D1543EED-580A-408E-B7B8-20A57EAEBE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429" y="4173521"/>
              <a:ext cx="558800" cy="58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en-US" sz="3200">
                  <a:solidFill>
                    <a:srgbClr val="008080"/>
                  </a:solidFill>
                </a:rPr>
                <a:t>a:</a:t>
              </a: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2E91495A-375D-4BB9-9034-7785ECED7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776" y="0"/>
            <a:ext cx="5803244" cy="24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897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368550" y="4633913"/>
            <a:ext cx="3492500" cy="1185862"/>
            <a:chOff x="532" y="3055"/>
            <a:chExt cx="2200" cy="747"/>
          </a:xfrm>
        </p:grpSpPr>
        <p:grpSp>
          <p:nvGrpSpPr>
            <p:cNvPr id="27711" name="Group 3"/>
            <p:cNvGrpSpPr>
              <a:grpSpLocks/>
            </p:cNvGrpSpPr>
            <p:nvPr/>
          </p:nvGrpSpPr>
          <p:grpSpPr bwMode="auto">
            <a:xfrm>
              <a:off x="906" y="3429"/>
              <a:ext cx="1826" cy="373"/>
              <a:chOff x="1032" y="3792"/>
              <a:chExt cx="1992" cy="384"/>
            </a:xfrm>
          </p:grpSpPr>
          <p:sp>
            <p:nvSpPr>
              <p:cNvPr id="27717" name="Rectangle 4"/>
              <p:cNvSpPr>
                <a:spLocks noChangeArrowheads="1"/>
              </p:cNvSpPr>
              <p:nvPr/>
            </p:nvSpPr>
            <p:spPr bwMode="auto">
              <a:xfrm>
                <a:off x="1530" y="3792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1</a:t>
                </a:r>
              </a:p>
            </p:txBody>
          </p:sp>
          <p:sp>
            <p:nvSpPr>
              <p:cNvPr id="27718" name="Rectangle 5"/>
              <p:cNvSpPr>
                <a:spLocks noChangeArrowheads="1"/>
              </p:cNvSpPr>
              <p:nvPr/>
            </p:nvSpPr>
            <p:spPr bwMode="auto">
              <a:xfrm>
                <a:off x="2028" y="3792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2</a:t>
                </a:r>
              </a:p>
            </p:txBody>
          </p:sp>
          <p:sp>
            <p:nvSpPr>
              <p:cNvPr id="27719" name="Rectangle 6"/>
              <p:cNvSpPr>
                <a:spLocks noChangeArrowheads="1"/>
              </p:cNvSpPr>
              <p:nvPr/>
            </p:nvSpPr>
            <p:spPr bwMode="auto">
              <a:xfrm>
                <a:off x="2526" y="3792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3</a:t>
                </a:r>
              </a:p>
            </p:txBody>
          </p:sp>
          <p:sp>
            <p:nvSpPr>
              <p:cNvPr id="27720" name="Rectangle 7"/>
              <p:cNvSpPr>
                <a:spLocks noChangeArrowheads="1"/>
              </p:cNvSpPr>
              <p:nvPr/>
            </p:nvSpPr>
            <p:spPr bwMode="auto">
              <a:xfrm>
                <a:off x="1032" y="3792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0</a:t>
                </a:r>
              </a:p>
            </p:txBody>
          </p:sp>
        </p:grpSp>
        <p:sp>
          <p:nvSpPr>
            <p:cNvPr id="27712" name="Rectangle 8"/>
            <p:cNvSpPr>
              <a:spLocks noChangeArrowheads="1"/>
            </p:cNvSpPr>
            <p:nvPr/>
          </p:nvSpPr>
          <p:spPr bwMode="auto">
            <a:xfrm>
              <a:off x="1363" y="3055"/>
              <a:ext cx="456" cy="37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7713" name="Rectangle 9"/>
            <p:cNvSpPr>
              <a:spLocks noChangeArrowheads="1"/>
            </p:cNvSpPr>
            <p:nvPr/>
          </p:nvSpPr>
          <p:spPr bwMode="auto">
            <a:xfrm>
              <a:off x="1819" y="3055"/>
              <a:ext cx="457" cy="37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27714" name="Rectangle 10"/>
            <p:cNvSpPr>
              <a:spLocks noChangeArrowheads="1"/>
            </p:cNvSpPr>
            <p:nvPr/>
          </p:nvSpPr>
          <p:spPr bwMode="auto">
            <a:xfrm>
              <a:off x="2276" y="3055"/>
              <a:ext cx="456" cy="374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>
                  <a:solidFill>
                    <a:schemeClr val="bg1"/>
                  </a:solidFill>
                  <a:latin typeface="Times New Roman" pitchFamily="18" charset="0"/>
                </a:rPr>
                <a:t>19</a:t>
              </a:r>
            </a:p>
          </p:txBody>
        </p:sp>
        <p:sp>
          <p:nvSpPr>
            <p:cNvPr id="27715" name="Rectangle 11"/>
            <p:cNvSpPr>
              <a:spLocks noChangeArrowheads="1"/>
            </p:cNvSpPr>
            <p:nvPr/>
          </p:nvSpPr>
          <p:spPr bwMode="auto">
            <a:xfrm>
              <a:off x="906" y="3055"/>
              <a:ext cx="457" cy="37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7716" name="Text Box 12"/>
            <p:cNvSpPr txBox="1">
              <a:spLocks noChangeArrowheads="1"/>
            </p:cNvSpPr>
            <p:nvPr/>
          </p:nvSpPr>
          <p:spPr bwMode="auto">
            <a:xfrm>
              <a:off x="532" y="3055"/>
              <a:ext cx="35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en-US" sz="3200">
                  <a:solidFill>
                    <a:srgbClr val="008080"/>
                  </a:solidFill>
                </a:rPr>
                <a:t>a:</a:t>
              </a:r>
            </a:p>
          </p:txBody>
        </p:sp>
      </p:grpSp>
      <p:sp>
        <p:nvSpPr>
          <p:cNvPr id="22531" name="Rectangle 13"/>
          <p:cNvSpPr>
            <a:spLocks noChangeArrowheads="1"/>
          </p:cNvSpPr>
          <p:nvPr/>
        </p:nvSpPr>
        <p:spPr bwMode="auto">
          <a:xfrm>
            <a:off x="5137150" y="4635500"/>
            <a:ext cx="723900" cy="5921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chemeClr val="bg1"/>
                </a:solidFill>
                <a:latin typeface="Times New Roman" pitchFamily="18" charset="0"/>
              </a:rPr>
              <a:t>19</a:t>
            </a:r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2368550" y="3448051"/>
            <a:ext cx="3492500" cy="1185863"/>
            <a:chOff x="532" y="2261"/>
            <a:chExt cx="2200" cy="747"/>
          </a:xfrm>
        </p:grpSpPr>
        <p:grpSp>
          <p:nvGrpSpPr>
            <p:cNvPr id="27701" name="Group 15"/>
            <p:cNvGrpSpPr>
              <a:grpSpLocks/>
            </p:cNvGrpSpPr>
            <p:nvPr/>
          </p:nvGrpSpPr>
          <p:grpSpPr bwMode="auto">
            <a:xfrm>
              <a:off x="906" y="2635"/>
              <a:ext cx="1826" cy="373"/>
              <a:chOff x="1032" y="2976"/>
              <a:chExt cx="1992" cy="384"/>
            </a:xfrm>
          </p:grpSpPr>
          <p:sp>
            <p:nvSpPr>
              <p:cNvPr id="27707" name="Rectangle 16"/>
              <p:cNvSpPr>
                <a:spLocks noChangeArrowheads="1"/>
              </p:cNvSpPr>
              <p:nvPr/>
            </p:nvSpPr>
            <p:spPr bwMode="auto">
              <a:xfrm>
                <a:off x="1530" y="2976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1</a:t>
                </a:r>
              </a:p>
            </p:txBody>
          </p:sp>
          <p:sp>
            <p:nvSpPr>
              <p:cNvPr id="27708" name="Rectangle 17"/>
              <p:cNvSpPr>
                <a:spLocks noChangeArrowheads="1"/>
              </p:cNvSpPr>
              <p:nvPr/>
            </p:nvSpPr>
            <p:spPr bwMode="auto">
              <a:xfrm>
                <a:off x="2028" y="2976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2</a:t>
                </a:r>
              </a:p>
            </p:txBody>
          </p:sp>
          <p:sp>
            <p:nvSpPr>
              <p:cNvPr id="27709" name="Rectangle 18"/>
              <p:cNvSpPr>
                <a:spLocks noChangeArrowheads="1"/>
              </p:cNvSpPr>
              <p:nvPr/>
            </p:nvSpPr>
            <p:spPr bwMode="auto">
              <a:xfrm>
                <a:off x="2526" y="2976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3</a:t>
                </a:r>
              </a:p>
            </p:txBody>
          </p:sp>
          <p:sp>
            <p:nvSpPr>
              <p:cNvPr id="27710" name="Rectangle 19"/>
              <p:cNvSpPr>
                <a:spLocks noChangeArrowheads="1"/>
              </p:cNvSpPr>
              <p:nvPr/>
            </p:nvSpPr>
            <p:spPr bwMode="auto">
              <a:xfrm>
                <a:off x="1032" y="2976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0</a:t>
                </a:r>
              </a:p>
            </p:txBody>
          </p:sp>
        </p:grpSp>
        <p:sp>
          <p:nvSpPr>
            <p:cNvPr id="27702" name="Rectangle 20"/>
            <p:cNvSpPr>
              <a:spLocks noChangeArrowheads="1"/>
            </p:cNvSpPr>
            <p:nvPr/>
          </p:nvSpPr>
          <p:spPr bwMode="auto">
            <a:xfrm>
              <a:off x="1363" y="2261"/>
              <a:ext cx="456" cy="37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7703" name="Rectangle 21"/>
            <p:cNvSpPr>
              <a:spLocks noChangeArrowheads="1"/>
            </p:cNvSpPr>
            <p:nvPr/>
          </p:nvSpPr>
          <p:spPr bwMode="auto">
            <a:xfrm>
              <a:off x="1819" y="2261"/>
              <a:ext cx="457" cy="374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>
                  <a:solidFill>
                    <a:schemeClr val="bg1"/>
                  </a:solidFill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27704" name="Rectangle 22"/>
            <p:cNvSpPr>
              <a:spLocks noChangeArrowheads="1"/>
            </p:cNvSpPr>
            <p:nvPr/>
          </p:nvSpPr>
          <p:spPr bwMode="auto">
            <a:xfrm>
              <a:off x="2276" y="2261"/>
              <a:ext cx="456" cy="374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>
                  <a:solidFill>
                    <a:schemeClr val="bg1"/>
                  </a:solidFill>
                  <a:latin typeface="Times New Roman" pitchFamily="18" charset="0"/>
                </a:rPr>
                <a:t>19</a:t>
              </a:r>
            </a:p>
          </p:txBody>
        </p:sp>
        <p:sp>
          <p:nvSpPr>
            <p:cNvPr id="27705" name="Rectangle 23"/>
            <p:cNvSpPr>
              <a:spLocks noChangeArrowheads="1"/>
            </p:cNvSpPr>
            <p:nvPr/>
          </p:nvSpPr>
          <p:spPr bwMode="auto">
            <a:xfrm>
              <a:off x="906" y="2261"/>
              <a:ext cx="457" cy="37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7706" name="Text Box 24"/>
            <p:cNvSpPr txBox="1">
              <a:spLocks noChangeArrowheads="1"/>
            </p:cNvSpPr>
            <p:nvPr/>
          </p:nvSpPr>
          <p:spPr bwMode="auto">
            <a:xfrm>
              <a:off x="532" y="2261"/>
              <a:ext cx="35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en-US" sz="3200">
                  <a:solidFill>
                    <a:srgbClr val="008080"/>
                  </a:solidFill>
                </a:rPr>
                <a:t>a:</a:t>
              </a:r>
            </a:p>
          </p:txBody>
        </p:sp>
      </p:grpSp>
      <p:sp>
        <p:nvSpPr>
          <p:cNvPr id="22533" name="Rectangle 25"/>
          <p:cNvSpPr>
            <a:spLocks noChangeArrowheads="1"/>
          </p:cNvSpPr>
          <p:nvPr/>
        </p:nvSpPr>
        <p:spPr bwMode="auto">
          <a:xfrm>
            <a:off x="4411664" y="3451225"/>
            <a:ext cx="725487" cy="5921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chemeClr val="bg1"/>
                </a:solidFill>
                <a:latin typeface="Times New Roman" pitchFamily="18" charset="0"/>
              </a:rPr>
              <a:t>12</a:t>
            </a:r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2368550" y="2225676"/>
            <a:ext cx="3492500" cy="1185863"/>
            <a:chOff x="532" y="1467"/>
            <a:chExt cx="2200" cy="747"/>
          </a:xfrm>
        </p:grpSpPr>
        <p:grpSp>
          <p:nvGrpSpPr>
            <p:cNvPr id="27691" name="Group 27"/>
            <p:cNvGrpSpPr>
              <a:grpSpLocks/>
            </p:cNvGrpSpPr>
            <p:nvPr/>
          </p:nvGrpSpPr>
          <p:grpSpPr bwMode="auto">
            <a:xfrm>
              <a:off x="906" y="1841"/>
              <a:ext cx="1826" cy="373"/>
              <a:chOff x="1032" y="2160"/>
              <a:chExt cx="1992" cy="384"/>
            </a:xfrm>
          </p:grpSpPr>
          <p:sp>
            <p:nvSpPr>
              <p:cNvPr id="27697" name="Rectangle 28"/>
              <p:cNvSpPr>
                <a:spLocks noChangeArrowheads="1"/>
              </p:cNvSpPr>
              <p:nvPr/>
            </p:nvSpPr>
            <p:spPr bwMode="auto">
              <a:xfrm>
                <a:off x="1530" y="2160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1</a:t>
                </a:r>
              </a:p>
            </p:txBody>
          </p:sp>
          <p:sp>
            <p:nvSpPr>
              <p:cNvPr id="27698" name="Rectangle 29"/>
              <p:cNvSpPr>
                <a:spLocks noChangeArrowheads="1"/>
              </p:cNvSpPr>
              <p:nvPr/>
            </p:nvSpPr>
            <p:spPr bwMode="auto">
              <a:xfrm>
                <a:off x="2028" y="2160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2</a:t>
                </a:r>
              </a:p>
            </p:txBody>
          </p:sp>
          <p:sp>
            <p:nvSpPr>
              <p:cNvPr id="27699" name="Rectangle 30"/>
              <p:cNvSpPr>
                <a:spLocks noChangeArrowheads="1"/>
              </p:cNvSpPr>
              <p:nvPr/>
            </p:nvSpPr>
            <p:spPr bwMode="auto">
              <a:xfrm>
                <a:off x="2526" y="2160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3</a:t>
                </a:r>
              </a:p>
            </p:txBody>
          </p:sp>
          <p:sp>
            <p:nvSpPr>
              <p:cNvPr id="27700" name="Rectangle 31"/>
              <p:cNvSpPr>
                <a:spLocks noChangeArrowheads="1"/>
              </p:cNvSpPr>
              <p:nvPr/>
            </p:nvSpPr>
            <p:spPr bwMode="auto">
              <a:xfrm>
                <a:off x="1032" y="2160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0</a:t>
                </a:r>
              </a:p>
            </p:txBody>
          </p:sp>
        </p:grpSp>
        <p:sp>
          <p:nvSpPr>
            <p:cNvPr id="27692" name="Rectangle 32"/>
            <p:cNvSpPr>
              <a:spLocks noChangeArrowheads="1"/>
            </p:cNvSpPr>
            <p:nvPr/>
          </p:nvSpPr>
          <p:spPr bwMode="auto">
            <a:xfrm>
              <a:off x="1363" y="1467"/>
              <a:ext cx="456" cy="374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>
                  <a:solidFill>
                    <a:schemeClr val="bg1"/>
                  </a:solidFill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27693" name="Rectangle 33"/>
            <p:cNvSpPr>
              <a:spLocks noChangeArrowheads="1"/>
            </p:cNvSpPr>
            <p:nvPr/>
          </p:nvSpPr>
          <p:spPr bwMode="auto">
            <a:xfrm>
              <a:off x="1819" y="1467"/>
              <a:ext cx="457" cy="374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>
                  <a:solidFill>
                    <a:schemeClr val="bg1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7694" name="Rectangle 34"/>
            <p:cNvSpPr>
              <a:spLocks noChangeArrowheads="1"/>
            </p:cNvSpPr>
            <p:nvPr/>
          </p:nvSpPr>
          <p:spPr bwMode="auto">
            <a:xfrm>
              <a:off x="2276" y="1467"/>
              <a:ext cx="456" cy="374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>
                  <a:solidFill>
                    <a:schemeClr val="bg1"/>
                  </a:solidFill>
                  <a:latin typeface="Times New Roman" pitchFamily="18" charset="0"/>
                </a:rPr>
                <a:t>19</a:t>
              </a:r>
            </a:p>
          </p:txBody>
        </p:sp>
        <p:sp>
          <p:nvSpPr>
            <p:cNvPr id="27695" name="Rectangle 35"/>
            <p:cNvSpPr>
              <a:spLocks noChangeArrowheads="1"/>
            </p:cNvSpPr>
            <p:nvPr/>
          </p:nvSpPr>
          <p:spPr bwMode="auto">
            <a:xfrm>
              <a:off x="906" y="1467"/>
              <a:ext cx="457" cy="37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7696" name="Text Box 36"/>
            <p:cNvSpPr txBox="1">
              <a:spLocks noChangeArrowheads="1"/>
            </p:cNvSpPr>
            <p:nvPr/>
          </p:nvSpPr>
          <p:spPr bwMode="auto">
            <a:xfrm>
              <a:off x="532" y="1467"/>
              <a:ext cx="35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en-US" sz="3200">
                  <a:solidFill>
                    <a:srgbClr val="008080"/>
                  </a:solidFill>
                </a:rPr>
                <a:t>a:</a:t>
              </a:r>
            </a:p>
          </p:txBody>
        </p:sp>
      </p:grpSp>
      <p:sp>
        <p:nvSpPr>
          <p:cNvPr id="22535" name="Rectangle 37"/>
          <p:cNvSpPr>
            <a:spLocks noChangeArrowheads="1"/>
          </p:cNvSpPr>
          <p:nvPr/>
        </p:nvSpPr>
        <p:spPr bwMode="auto">
          <a:xfrm>
            <a:off x="4411664" y="2225675"/>
            <a:ext cx="725487" cy="5921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chemeClr val="bg1"/>
                </a:solidFill>
                <a:latin typeface="Times New Roman" pitchFamily="18" charset="0"/>
              </a:rPr>
              <a:t>7</a:t>
            </a:r>
          </a:p>
        </p:txBody>
      </p:sp>
      <p:grpSp>
        <p:nvGrpSpPr>
          <p:cNvPr id="27656" name="Group 38"/>
          <p:cNvGrpSpPr>
            <a:grpSpLocks/>
          </p:cNvGrpSpPr>
          <p:nvPr/>
        </p:nvGrpSpPr>
        <p:grpSpPr bwMode="auto">
          <a:xfrm>
            <a:off x="2368550" y="882651"/>
            <a:ext cx="3492500" cy="1185863"/>
            <a:chOff x="624" y="960"/>
            <a:chExt cx="2400" cy="768"/>
          </a:xfrm>
        </p:grpSpPr>
        <p:grpSp>
          <p:nvGrpSpPr>
            <p:cNvPr id="27680" name="Group 39"/>
            <p:cNvGrpSpPr>
              <a:grpSpLocks/>
            </p:cNvGrpSpPr>
            <p:nvPr/>
          </p:nvGrpSpPr>
          <p:grpSpPr bwMode="auto">
            <a:xfrm>
              <a:off x="1032" y="1344"/>
              <a:ext cx="1992" cy="384"/>
              <a:chOff x="1032" y="1344"/>
              <a:chExt cx="1992" cy="384"/>
            </a:xfrm>
          </p:grpSpPr>
          <p:sp>
            <p:nvSpPr>
              <p:cNvPr id="27687" name="Rectangle 40"/>
              <p:cNvSpPr>
                <a:spLocks noChangeArrowheads="1"/>
              </p:cNvSpPr>
              <p:nvPr/>
            </p:nvSpPr>
            <p:spPr bwMode="auto">
              <a:xfrm>
                <a:off x="1530" y="1344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1</a:t>
                </a:r>
              </a:p>
            </p:txBody>
          </p:sp>
          <p:sp>
            <p:nvSpPr>
              <p:cNvPr id="27688" name="Rectangle 41"/>
              <p:cNvSpPr>
                <a:spLocks noChangeArrowheads="1"/>
              </p:cNvSpPr>
              <p:nvPr/>
            </p:nvSpPr>
            <p:spPr bwMode="auto">
              <a:xfrm>
                <a:off x="2028" y="1344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2</a:t>
                </a:r>
              </a:p>
            </p:txBody>
          </p:sp>
          <p:sp>
            <p:nvSpPr>
              <p:cNvPr id="27689" name="Rectangle 42"/>
              <p:cNvSpPr>
                <a:spLocks noChangeArrowheads="1"/>
              </p:cNvSpPr>
              <p:nvPr/>
            </p:nvSpPr>
            <p:spPr bwMode="auto">
              <a:xfrm>
                <a:off x="2526" y="1344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3</a:t>
                </a:r>
              </a:p>
            </p:txBody>
          </p:sp>
          <p:sp>
            <p:nvSpPr>
              <p:cNvPr id="27690" name="Rectangle 43"/>
              <p:cNvSpPr>
                <a:spLocks noChangeArrowheads="1"/>
              </p:cNvSpPr>
              <p:nvPr/>
            </p:nvSpPr>
            <p:spPr bwMode="auto">
              <a:xfrm>
                <a:off x="1032" y="1344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0</a:t>
                </a:r>
              </a:p>
            </p:txBody>
          </p:sp>
        </p:grpSp>
        <p:grpSp>
          <p:nvGrpSpPr>
            <p:cNvPr id="27681" name="Group 44"/>
            <p:cNvGrpSpPr>
              <a:grpSpLocks/>
            </p:cNvGrpSpPr>
            <p:nvPr/>
          </p:nvGrpSpPr>
          <p:grpSpPr bwMode="auto">
            <a:xfrm>
              <a:off x="624" y="960"/>
              <a:ext cx="2400" cy="384"/>
              <a:chOff x="624" y="960"/>
              <a:chExt cx="2400" cy="384"/>
            </a:xfrm>
          </p:grpSpPr>
          <p:sp>
            <p:nvSpPr>
              <p:cNvPr id="27682" name="Rectangle 45"/>
              <p:cNvSpPr>
                <a:spLocks noChangeArrowheads="1"/>
              </p:cNvSpPr>
              <p:nvPr/>
            </p:nvSpPr>
            <p:spPr bwMode="auto">
              <a:xfrm>
                <a:off x="1530" y="960"/>
                <a:ext cx="498" cy="384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3600">
                    <a:solidFill>
                      <a:schemeClr val="bg1"/>
                    </a:solidFill>
                    <a:latin typeface="Times New Roman" pitchFamily="18" charset="0"/>
                  </a:rPr>
                  <a:t>12</a:t>
                </a:r>
              </a:p>
            </p:txBody>
          </p:sp>
          <p:sp>
            <p:nvSpPr>
              <p:cNvPr id="27683" name="Rectangle 46"/>
              <p:cNvSpPr>
                <a:spLocks noChangeArrowheads="1"/>
              </p:cNvSpPr>
              <p:nvPr/>
            </p:nvSpPr>
            <p:spPr bwMode="auto">
              <a:xfrm>
                <a:off x="2028" y="960"/>
                <a:ext cx="498" cy="384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3600">
                    <a:solidFill>
                      <a:schemeClr val="bg1"/>
                    </a:solidFill>
                    <a:latin typeface="Times New Roman" pitchFamily="18" charset="0"/>
                  </a:rPr>
                  <a:t>7</a:t>
                </a:r>
              </a:p>
            </p:txBody>
          </p:sp>
          <p:sp>
            <p:nvSpPr>
              <p:cNvPr id="27684" name="Rectangle 47"/>
              <p:cNvSpPr>
                <a:spLocks noChangeArrowheads="1"/>
              </p:cNvSpPr>
              <p:nvPr/>
            </p:nvSpPr>
            <p:spPr bwMode="auto">
              <a:xfrm>
                <a:off x="2526" y="960"/>
                <a:ext cx="498" cy="384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3600">
                    <a:solidFill>
                      <a:schemeClr val="bg1"/>
                    </a:solidFill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27685" name="Rectangle 48"/>
              <p:cNvSpPr>
                <a:spLocks noChangeArrowheads="1"/>
              </p:cNvSpPr>
              <p:nvPr/>
            </p:nvSpPr>
            <p:spPr bwMode="auto">
              <a:xfrm>
                <a:off x="1032" y="960"/>
                <a:ext cx="498" cy="384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3600" dirty="0">
                    <a:solidFill>
                      <a:schemeClr val="bg1"/>
                    </a:solidFill>
                    <a:latin typeface="Times New Roman" pitchFamily="18" charset="0"/>
                  </a:rPr>
                  <a:t>19</a:t>
                </a:r>
              </a:p>
            </p:txBody>
          </p:sp>
          <p:sp>
            <p:nvSpPr>
              <p:cNvPr id="27686" name="Text Box 49"/>
              <p:cNvSpPr txBox="1">
                <a:spLocks noChangeArrowheads="1"/>
              </p:cNvSpPr>
              <p:nvPr/>
            </p:nvSpPr>
            <p:spPr bwMode="auto">
              <a:xfrm>
                <a:off x="624" y="960"/>
                <a:ext cx="384" cy="3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kumimoji="1" lang="en-US" altLang="en-US" sz="3200">
                    <a:solidFill>
                      <a:srgbClr val="008080"/>
                    </a:solidFill>
                  </a:rPr>
                  <a:t>a:</a:t>
                </a:r>
              </a:p>
            </p:txBody>
          </p:sp>
        </p:grpSp>
      </p:grpSp>
      <p:sp>
        <p:nvSpPr>
          <p:cNvPr id="22537" name="Rectangle 50"/>
          <p:cNvSpPr>
            <a:spLocks noChangeArrowheads="1"/>
          </p:cNvSpPr>
          <p:nvPr/>
        </p:nvSpPr>
        <p:spPr bwMode="auto">
          <a:xfrm>
            <a:off x="5137150" y="882651"/>
            <a:ext cx="723900" cy="5937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chemeClr val="bg1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27658" name="Rectangle 51"/>
          <p:cNvSpPr>
            <a:spLocks noGrp="1" noChangeArrowheads="1"/>
          </p:cNvSpPr>
          <p:nvPr>
            <p:ph type="title"/>
          </p:nvPr>
        </p:nvSpPr>
        <p:spPr>
          <a:xfrm>
            <a:off x="1416050" y="192883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Example</a:t>
            </a:r>
            <a:endParaRPr lang="en-AU" altLang="en-US" dirty="0"/>
          </a:p>
        </p:txBody>
      </p:sp>
      <p:sp>
        <p:nvSpPr>
          <p:cNvPr id="22539" name="AutoShape 52"/>
          <p:cNvSpPr>
            <a:spLocks noChangeArrowheads="1"/>
          </p:cNvSpPr>
          <p:nvPr/>
        </p:nvSpPr>
        <p:spPr bwMode="auto">
          <a:xfrm>
            <a:off x="3136900" y="444501"/>
            <a:ext cx="349250" cy="593725"/>
          </a:xfrm>
          <a:prstGeom prst="downArrow">
            <a:avLst>
              <a:gd name="adj1" fmla="val 50000"/>
              <a:gd name="adj2" fmla="val 42500"/>
            </a:avLst>
          </a:prstGeom>
          <a:solidFill>
            <a:srgbClr val="00808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22540" name="AutoShape 53"/>
          <p:cNvSpPr>
            <a:spLocks noChangeArrowheads="1"/>
          </p:cNvSpPr>
          <p:nvPr/>
        </p:nvSpPr>
        <p:spPr bwMode="auto">
          <a:xfrm>
            <a:off x="4673600" y="2938464"/>
            <a:ext cx="349250" cy="592137"/>
          </a:xfrm>
          <a:prstGeom prst="downArrow">
            <a:avLst>
              <a:gd name="adj1" fmla="val 50000"/>
              <a:gd name="adj2" fmla="val 42386"/>
            </a:avLst>
          </a:prstGeom>
          <a:solidFill>
            <a:srgbClr val="00808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22541" name="AutoShape 54"/>
          <p:cNvSpPr>
            <a:spLocks noChangeArrowheads="1"/>
          </p:cNvSpPr>
          <p:nvPr/>
        </p:nvSpPr>
        <p:spPr bwMode="auto">
          <a:xfrm>
            <a:off x="3940175" y="1739901"/>
            <a:ext cx="349250" cy="593725"/>
          </a:xfrm>
          <a:prstGeom prst="downArrow">
            <a:avLst>
              <a:gd name="adj1" fmla="val 50000"/>
              <a:gd name="adj2" fmla="val 42500"/>
            </a:avLst>
          </a:prstGeom>
          <a:solidFill>
            <a:srgbClr val="00808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27662" name="Text Box 55"/>
          <p:cNvSpPr txBox="1">
            <a:spLocks noChangeArrowheads="1"/>
          </p:cNvSpPr>
          <p:nvPr/>
        </p:nvSpPr>
        <p:spPr bwMode="auto">
          <a:xfrm>
            <a:off x="6629400" y="444500"/>
            <a:ext cx="3124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altLang="en-US" sz="3200">
                <a:solidFill>
                  <a:srgbClr val="008080"/>
                </a:solidFill>
                <a:latin typeface="Times New Roman" pitchFamily="18" charset="0"/>
              </a:rPr>
              <a:t>count      </a:t>
            </a:r>
            <a:r>
              <a:rPr kumimoji="1" lang="en-US" altLang="en-US" sz="3200">
                <a:solidFill>
                  <a:srgbClr val="FF0000"/>
                </a:solidFill>
                <a:latin typeface="Times New Roman" pitchFamily="18" charset="0"/>
              </a:rPr>
              <a:t>posmin</a:t>
            </a:r>
            <a:endParaRPr kumimoji="1" lang="en-AU" altLang="en-US" sz="32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7663" name="Text Box 56"/>
          <p:cNvSpPr txBox="1">
            <a:spLocks noChangeArrowheads="1"/>
          </p:cNvSpPr>
          <p:nvPr/>
        </p:nvSpPr>
        <p:spPr bwMode="auto">
          <a:xfrm>
            <a:off x="6559550" y="896939"/>
            <a:ext cx="28638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altLang="en-US" sz="3200">
                <a:solidFill>
                  <a:srgbClr val="008080"/>
                </a:solidFill>
                <a:latin typeface="Times New Roman" pitchFamily="18" charset="0"/>
              </a:rPr>
              <a:t>    0		  </a:t>
            </a:r>
            <a:r>
              <a:rPr kumimoji="1" lang="en-US" altLang="en-US" sz="3200">
                <a:solidFill>
                  <a:srgbClr val="FF0000"/>
                </a:solidFill>
                <a:latin typeface="Times New Roman" pitchFamily="18" charset="0"/>
              </a:rPr>
              <a:t>3</a:t>
            </a:r>
            <a:endParaRPr kumimoji="1" lang="en-AU" altLang="en-US" sz="32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7664" name="Text Box 57"/>
          <p:cNvSpPr txBox="1">
            <a:spLocks noChangeArrowheads="1"/>
          </p:cNvSpPr>
          <p:nvPr/>
        </p:nvSpPr>
        <p:spPr bwMode="auto">
          <a:xfrm>
            <a:off x="6559550" y="2125664"/>
            <a:ext cx="28638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altLang="en-US" sz="3200">
                <a:solidFill>
                  <a:srgbClr val="008080"/>
                </a:solidFill>
                <a:latin typeface="Times New Roman" pitchFamily="18" charset="0"/>
              </a:rPr>
              <a:t>    1		  </a:t>
            </a:r>
            <a:r>
              <a:rPr kumimoji="1" lang="en-US" altLang="en-US" sz="3200">
                <a:solidFill>
                  <a:srgbClr val="FF0000"/>
                </a:solidFill>
                <a:latin typeface="Times New Roman" pitchFamily="18" charset="0"/>
              </a:rPr>
              <a:t>2</a:t>
            </a:r>
            <a:endParaRPr kumimoji="1" lang="en-AU" altLang="en-US" sz="32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7665" name="Text Box 58"/>
          <p:cNvSpPr txBox="1">
            <a:spLocks noChangeArrowheads="1"/>
          </p:cNvSpPr>
          <p:nvPr/>
        </p:nvSpPr>
        <p:spPr bwMode="auto">
          <a:xfrm>
            <a:off x="6629400" y="3411539"/>
            <a:ext cx="28638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altLang="en-US" sz="3200">
                <a:solidFill>
                  <a:srgbClr val="008080"/>
                </a:solidFill>
                <a:latin typeface="Times New Roman" pitchFamily="18" charset="0"/>
              </a:rPr>
              <a:t>    2		  </a:t>
            </a:r>
            <a:r>
              <a:rPr kumimoji="1" lang="en-US" altLang="en-US" sz="3200">
                <a:solidFill>
                  <a:srgbClr val="FF0000"/>
                </a:solidFill>
                <a:latin typeface="Times New Roman" pitchFamily="18" charset="0"/>
              </a:rPr>
              <a:t>2</a:t>
            </a:r>
            <a:endParaRPr kumimoji="1" lang="en-AU" altLang="en-US" sz="32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7666" name="Text Box 59"/>
          <p:cNvSpPr txBox="1">
            <a:spLocks noChangeArrowheads="1"/>
          </p:cNvSpPr>
          <p:nvPr/>
        </p:nvSpPr>
        <p:spPr bwMode="auto">
          <a:xfrm>
            <a:off x="6699250" y="4633914"/>
            <a:ext cx="2724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altLang="en-US" sz="3200">
                <a:solidFill>
                  <a:srgbClr val="008080"/>
                </a:solidFill>
                <a:latin typeface="Times New Roman" pitchFamily="18" charset="0"/>
              </a:rPr>
              <a:t>    3		 </a:t>
            </a:r>
            <a:r>
              <a:rPr kumimoji="1" lang="en-US" altLang="en-US" sz="3200">
                <a:solidFill>
                  <a:srgbClr val="FF0000"/>
                </a:solidFill>
                <a:latin typeface="Times New Roman" pitchFamily="18" charset="0"/>
              </a:rPr>
              <a:t>3</a:t>
            </a:r>
            <a:endParaRPr kumimoji="1" lang="en-AU" altLang="en-US" sz="32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2547" name="AutoShape 60"/>
          <p:cNvSpPr>
            <a:spLocks noChangeArrowheads="1"/>
          </p:cNvSpPr>
          <p:nvPr/>
        </p:nvSpPr>
        <p:spPr bwMode="auto">
          <a:xfrm>
            <a:off x="5302250" y="4168775"/>
            <a:ext cx="349250" cy="592138"/>
          </a:xfrm>
          <a:prstGeom prst="downArrow">
            <a:avLst>
              <a:gd name="adj1" fmla="val 50000"/>
              <a:gd name="adj2" fmla="val 42386"/>
            </a:avLst>
          </a:prstGeom>
          <a:solidFill>
            <a:srgbClr val="00808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grpSp>
        <p:nvGrpSpPr>
          <p:cNvPr id="11" name="Group 61"/>
          <p:cNvGrpSpPr>
            <a:grpSpLocks/>
          </p:cNvGrpSpPr>
          <p:nvPr/>
        </p:nvGrpSpPr>
        <p:grpSpPr bwMode="auto">
          <a:xfrm>
            <a:off x="2368550" y="5819776"/>
            <a:ext cx="3492500" cy="1185863"/>
            <a:chOff x="532" y="3802"/>
            <a:chExt cx="2200" cy="747"/>
          </a:xfrm>
        </p:grpSpPr>
        <p:grpSp>
          <p:nvGrpSpPr>
            <p:cNvPr id="27670" name="Group 62"/>
            <p:cNvGrpSpPr>
              <a:grpSpLocks/>
            </p:cNvGrpSpPr>
            <p:nvPr/>
          </p:nvGrpSpPr>
          <p:grpSpPr bwMode="auto">
            <a:xfrm>
              <a:off x="906" y="4176"/>
              <a:ext cx="1826" cy="373"/>
              <a:chOff x="1032" y="3792"/>
              <a:chExt cx="1992" cy="384"/>
            </a:xfrm>
          </p:grpSpPr>
          <p:sp>
            <p:nvSpPr>
              <p:cNvPr id="27676" name="Rectangle 63"/>
              <p:cNvSpPr>
                <a:spLocks noChangeArrowheads="1"/>
              </p:cNvSpPr>
              <p:nvPr/>
            </p:nvSpPr>
            <p:spPr bwMode="auto">
              <a:xfrm>
                <a:off x="1530" y="3792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1</a:t>
                </a:r>
              </a:p>
            </p:txBody>
          </p:sp>
          <p:sp>
            <p:nvSpPr>
              <p:cNvPr id="27677" name="Rectangle 64"/>
              <p:cNvSpPr>
                <a:spLocks noChangeArrowheads="1"/>
              </p:cNvSpPr>
              <p:nvPr/>
            </p:nvSpPr>
            <p:spPr bwMode="auto">
              <a:xfrm>
                <a:off x="2028" y="3792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2</a:t>
                </a:r>
              </a:p>
            </p:txBody>
          </p:sp>
          <p:sp>
            <p:nvSpPr>
              <p:cNvPr id="27678" name="Rectangle 65"/>
              <p:cNvSpPr>
                <a:spLocks noChangeArrowheads="1"/>
              </p:cNvSpPr>
              <p:nvPr/>
            </p:nvSpPr>
            <p:spPr bwMode="auto">
              <a:xfrm>
                <a:off x="2526" y="3792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3</a:t>
                </a:r>
              </a:p>
            </p:txBody>
          </p:sp>
          <p:sp>
            <p:nvSpPr>
              <p:cNvPr id="27679" name="Rectangle 66"/>
              <p:cNvSpPr>
                <a:spLocks noChangeArrowheads="1"/>
              </p:cNvSpPr>
              <p:nvPr/>
            </p:nvSpPr>
            <p:spPr bwMode="auto">
              <a:xfrm>
                <a:off x="1032" y="3792"/>
                <a:ext cx="4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008080"/>
                    </a:solidFill>
                  </a:rPr>
                  <a:t>0</a:t>
                </a:r>
              </a:p>
            </p:txBody>
          </p:sp>
        </p:grpSp>
        <p:sp>
          <p:nvSpPr>
            <p:cNvPr id="27671" name="Rectangle 67"/>
            <p:cNvSpPr>
              <a:spLocks noChangeArrowheads="1"/>
            </p:cNvSpPr>
            <p:nvPr/>
          </p:nvSpPr>
          <p:spPr bwMode="auto">
            <a:xfrm>
              <a:off x="1363" y="3802"/>
              <a:ext cx="456" cy="37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7672" name="Rectangle 68"/>
            <p:cNvSpPr>
              <a:spLocks noChangeArrowheads="1"/>
            </p:cNvSpPr>
            <p:nvPr/>
          </p:nvSpPr>
          <p:spPr bwMode="auto">
            <a:xfrm>
              <a:off x="1819" y="3802"/>
              <a:ext cx="457" cy="37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27673" name="Rectangle 69"/>
            <p:cNvSpPr>
              <a:spLocks noChangeArrowheads="1"/>
            </p:cNvSpPr>
            <p:nvPr/>
          </p:nvSpPr>
          <p:spPr bwMode="auto">
            <a:xfrm>
              <a:off x="2276" y="3802"/>
              <a:ext cx="456" cy="37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>
                  <a:latin typeface="Times New Roman" pitchFamily="18" charset="0"/>
                </a:rPr>
                <a:t>19</a:t>
              </a:r>
            </a:p>
          </p:txBody>
        </p:sp>
        <p:sp>
          <p:nvSpPr>
            <p:cNvPr id="27674" name="Rectangle 70"/>
            <p:cNvSpPr>
              <a:spLocks noChangeArrowheads="1"/>
            </p:cNvSpPr>
            <p:nvPr/>
          </p:nvSpPr>
          <p:spPr bwMode="auto">
            <a:xfrm>
              <a:off x="906" y="3802"/>
              <a:ext cx="457" cy="37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36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7675" name="Text Box 71"/>
            <p:cNvSpPr txBox="1">
              <a:spLocks noChangeArrowheads="1"/>
            </p:cNvSpPr>
            <p:nvPr/>
          </p:nvSpPr>
          <p:spPr bwMode="auto">
            <a:xfrm>
              <a:off x="532" y="3802"/>
              <a:ext cx="35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en-US" sz="3200">
                  <a:solidFill>
                    <a:srgbClr val="008080"/>
                  </a:solidFill>
                </a:rPr>
                <a:t>a:</a:t>
              </a:r>
            </a:p>
          </p:txBody>
        </p:sp>
      </p:grpSp>
      <p:sp>
        <p:nvSpPr>
          <p:cNvPr id="27669" name="Text Box 72"/>
          <p:cNvSpPr txBox="1">
            <a:spLocks noChangeArrowheads="1"/>
          </p:cNvSpPr>
          <p:nvPr/>
        </p:nvSpPr>
        <p:spPr bwMode="auto">
          <a:xfrm>
            <a:off x="6769100" y="5834064"/>
            <a:ext cx="2724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altLang="en-US" sz="3200">
                <a:solidFill>
                  <a:srgbClr val="008080"/>
                </a:solidFill>
                <a:latin typeface="Times New Roman" pitchFamily="18" charset="0"/>
              </a:rPr>
              <a:t>   4		 </a:t>
            </a:r>
            <a:r>
              <a:rPr kumimoji="1" lang="en-US" altLang="en-US" sz="3200">
                <a:solidFill>
                  <a:srgbClr val="FF0000"/>
                </a:solidFill>
                <a:latin typeface="Times New Roman" pitchFamily="18" charset="0"/>
              </a:rPr>
              <a:t>3</a:t>
            </a:r>
            <a:endParaRPr kumimoji="1" lang="en-AU" altLang="en-US" sz="320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9531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animBg="1"/>
      <p:bldP spid="22533" grpId="0" animBg="1"/>
      <p:bldP spid="22535" grpId="0" animBg="1"/>
      <p:bldP spid="22537" grpId="0" animBg="1"/>
      <p:bldP spid="22539" grpId="0" animBg="1"/>
      <p:bldP spid="22540" grpId="0" animBg="1"/>
      <p:bldP spid="22541" grpId="0" animBg="1"/>
      <p:bldP spid="22547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SCM Colours">
      <a:dk1>
        <a:sysClr val="windowText" lastClr="000000"/>
      </a:dk1>
      <a:lt1>
        <a:sysClr val="window" lastClr="FFFFFF"/>
      </a:lt1>
      <a:dk2>
        <a:srgbClr val="8970A9"/>
      </a:dk2>
      <a:lt2>
        <a:srgbClr val="BFBFBF"/>
      </a:lt2>
      <a:accent1>
        <a:srgbClr val="6C2787"/>
      </a:accent1>
      <a:accent2>
        <a:srgbClr val="F79646"/>
      </a:accent2>
      <a:accent3>
        <a:srgbClr val="9BBB59"/>
      </a:accent3>
      <a:accent4>
        <a:srgbClr val="C0504D"/>
      </a:accent4>
      <a:accent5>
        <a:srgbClr val="4F81BD"/>
      </a:accent5>
      <a:accent6>
        <a:srgbClr val="4BACC6"/>
      </a:accent6>
      <a:hlink>
        <a:srgbClr val="6C2787"/>
      </a:hlink>
      <a:folHlink>
        <a:srgbClr val="F7964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a-com3041-lecture-template.potx" id="{09F266B8-037D-4960-B683-4D141DDD58CF}" vid="{54ED4B27-7A9F-4E1F-B0CB-1BA09105F62F}"/>
    </a:ext>
  </a:extLst>
</a:theme>
</file>

<file path=ppt/theme/theme2.xml><?xml version="1.0" encoding="utf-8"?>
<a:theme xmlns:a="http://schemas.openxmlformats.org/drawingml/2006/main" name="Intro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96365E366AAB4F8280D86F3228324F" ma:contentTypeVersion="12" ma:contentTypeDescription="Create a new document." ma:contentTypeScope="" ma:versionID="be7a83f22c560c78d5929cee4f0304ef">
  <xsd:schema xmlns:xsd="http://www.w3.org/2001/XMLSchema" xmlns:xs="http://www.w3.org/2001/XMLSchema" xmlns:p="http://schemas.microsoft.com/office/2006/metadata/properties" xmlns:ns3="def758ac-9196-4ec0-90cb-261ed6d7bf05" xmlns:ns4="8cca14b1-3cdd-4e98-976b-f7aa99511c27" targetNamespace="http://schemas.microsoft.com/office/2006/metadata/properties" ma:root="true" ma:fieldsID="de8ba02a509906d2eae4f3b78ccf2d52" ns3:_="" ns4:_="">
    <xsd:import namespace="def758ac-9196-4ec0-90cb-261ed6d7bf05"/>
    <xsd:import namespace="8cca14b1-3cdd-4e98-976b-f7aa99511c2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f758ac-9196-4ec0-90cb-261ed6d7bf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ca14b1-3cdd-4e98-976b-f7aa99511c2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9C2DCC0-9E38-4259-A5C9-3E8D2AF725CB}">
  <ds:schemaRefs>
    <ds:schemaRef ds:uri="http://purl.org/dc/elements/1.1/"/>
    <ds:schemaRef ds:uri="http://schemas.microsoft.com/office/2006/metadata/properties"/>
    <ds:schemaRef ds:uri="def758ac-9196-4ec0-90cb-261ed6d7bf05"/>
    <ds:schemaRef ds:uri="http://purl.org/dc/terms/"/>
    <ds:schemaRef ds:uri="8cca14b1-3cdd-4e98-976b-f7aa99511c27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DF31BE2-B279-40E0-9691-516F466818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C0C3B35-66D3-4B74-B613-BCC0F61CF8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f758ac-9196-4ec0-90cb-261ed6d7bf05"/>
    <ds:schemaRef ds:uri="8cca14b1-3cdd-4e98-976b-f7aa99511c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4430</TotalTime>
  <Words>1686</Words>
  <Application>Microsoft Office PowerPoint</Application>
  <PresentationFormat>Widescreen</PresentationFormat>
  <Paragraphs>534</Paragraphs>
  <Slides>36</Slides>
  <Notes>5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arial</vt:lpstr>
      <vt:lpstr>Calibri</vt:lpstr>
      <vt:lpstr>Calibri Light</vt:lpstr>
      <vt:lpstr>Century Schoolbook</vt:lpstr>
      <vt:lpstr>Courier New</vt:lpstr>
      <vt:lpstr>Times New Roman</vt:lpstr>
      <vt:lpstr>1_Office Theme</vt:lpstr>
      <vt:lpstr>Intro slide</vt:lpstr>
      <vt:lpstr>PowerPoint Presentation</vt:lpstr>
      <vt:lpstr>Quiz 2</vt:lpstr>
      <vt:lpstr>PowerPoint Presentation</vt:lpstr>
      <vt:lpstr>Starter – In groups of 2 or 3… </vt:lpstr>
      <vt:lpstr>Selection Sort</vt:lpstr>
      <vt:lpstr>Selection Sort </vt:lpstr>
      <vt:lpstr>Selection Sort</vt:lpstr>
      <vt:lpstr>Demo</vt:lpstr>
      <vt:lpstr>Example</vt:lpstr>
      <vt:lpstr>Basic Idea… </vt:lpstr>
      <vt:lpstr>Visual Example</vt:lpstr>
      <vt:lpstr>Selection Sort - Demo</vt:lpstr>
      <vt:lpstr>Analysis of Selection Sort</vt:lpstr>
      <vt:lpstr>Your Turn</vt:lpstr>
      <vt:lpstr>Insertion Sort</vt:lpstr>
      <vt:lpstr>Insertion Sort - Definition</vt:lpstr>
      <vt:lpstr>Demo</vt:lpstr>
      <vt:lpstr>Example</vt:lpstr>
      <vt:lpstr>Example  – step 1</vt:lpstr>
      <vt:lpstr>Example   –   step 2</vt:lpstr>
      <vt:lpstr>  Example   –   step 3</vt:lpstr>
      <vt:lpstr>Insertion Sort</vt:lpstr>
      <vt:lpstr>Visual Example</vt:lpstr>
      <vt:lpstr>Insert Action: i=1</vt:lpstr>
      <vt:lpstr>Insert Action: i=2</vt:lpstr>
      <vt:lpstr>Insert Action: i=3</vt:lpstr>
      <vt:lpstr>Insert Action: i=4</vt:lpstr>
      <vt:lpstr>Quick Question</vt:lpstr>
      <vt:lpstr>Pseudo-code for Insertion Sort</vt:lpstr>
      <vt:lpstr>Pseudo-code for Insertion Sort</vt:lpstr>
      <vt:lpstr>Your Turn</vt:lpstr>
      <vt:lpstr>Which algorithm should I use?</vt:lpstr>
      <vt:lpstr>Quizizz</vt:lpstr>
      <vt:lpstr>Summary </vt:lpstr>
      <vt:lpstr>This week’s Lab session</vt:lpstr>
      <vt:lpstr>PowerPoint Presentation</vt:lpstr>
    </vt:vector>
  </TitlesOfParts>
  <Company>Teesside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Occhipinti, Annalisa</dc:creator>
  <cp:lastModifiedBy>Occhipinti, Annalisa</cp:lastModifiedBy>
  <cp:revision>72</cp:revision>
  <dcterms:created xsi:type="dcterms:W3CDTF">2020-01-25T11:32:23Z</dcterms:created>
  <dcterms:modified xsi:type="dcterms:W3CDTF">2023-02-07T20:33:29Z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0x0101005796365E366AAB4F8280D86F3228324F</vt:lpwstr>
  </property>
</Properties>
</file>