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8D-4DE1-B3D6-66E271CBFA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8D-4DE1-B3D6-66E271CBFA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58D-4DE1-B3D6-66E271CBFA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58D-4DE1-B3D6-66E271CBFAE3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96-46EC-AF0A-749D4032C9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F03A4-A185-4B4D-85E9-936B60E0D2EB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C23F5-279B-48AD-98A7-1CF44E28FA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76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11B9-376C-45EB-A3A1-6911E7839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401F9-E5A8-4B9E-A985-65E319167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DAC81-CEF5-4FFF-96EB-B02DD446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409B-B5C8-45A4-A98C-1B31F04226A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7E4D3-3FCC-4D54-9A3D-D3E6AD93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17A59-FFF8-46D4-8771-BD102738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27C5-56C4-4117-B21A-D961C62C6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48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A6C2-340D-4CB3-974D-E14BE534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AD0DE-4705-4CCE-9C98-F5E9CF7C9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CE4D8-12E9-4CC4-AB49-2B79B685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409B-B5C8-45A4-A98C-1B31F04226A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638E9-2E56-421C-B004-89AA1B19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12C5-D45E-457E-B520-1EF3DD50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27C5-56C4-4117-B21A-D961C62C6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42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69A68-98E1-4850-B70B-3A1D604B7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81865-1CE4-4D54-B9DF-ED3AFC7C9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EEDC0-D3CE-4309-B93D-FAEAEE13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409B-B5C8-45A4-A98C-1B31F04226A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4D49-5F65-4392-B5DC-0ED93E2C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C009-BD3F-43D3-991C-533226E2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27C5-56C4-4117-B21A-D961C62C6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42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0B44-BF6D-4101-B413-28409B0B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B234-15F9-4656-BA0B-2545ACA09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A3B50-920C-4004-9DFA-DFF0A407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409B-B5C8-45A4-A98C-1B31F04226A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AC4C6-EC62-4C6B-AADE-1D5709C5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CC671-D988-4FBA-8083-0CF0BF11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27C5-56C4-4117-B21A-D961C62C6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61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F8BA-AD0B-4CF9-B642-3C93A7E1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CAD35-C6DF-4ED8-8380-248F6AF41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8305B-B8BB-407C-A0E7-40342293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409B-B5C8-45A4-A98C-1B31F04226A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E1F69-BA01-47C8-8496-FD1C76E6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AF1D-4601-46D2-9FCF-A5CFF4F9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27C5-56C4-4117-B21A-D961C62C6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31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8380-81B6-470F-810D-1BDFE96A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CB9AF-FD50-4981-9064-1DBB7FAEF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357BC-C99C-4BC4-BFBE-360B4B990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48245-DF78-41DC-9D68-D01CCFE2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409B-B5C8-45A4-A98C-1B31F04226A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7BEC2-576C-4C11-BE7D-4E00F103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DF409-E960-4EAE-ACF8-4C2C9133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27C5-56C4-4117-B21A-D961C62C6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93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FC4F-00F1-4CEB-B2A5-46DB5C40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A70A9-AD18-4170-973D-3FE3F34A9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8E990-CE04-43AF-8E69-813F2B577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E5535-A971-4D3A-8BDB-A683D6AEA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8FDA8-C83C-4B95-BA16-A82D2BEE0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898FE-B193-4FB5-A23F-FA9569EE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409B-B5C8-45A4-A98C-1B31F04226A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2E17F-DAB2-4680-8207-0EB26E44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64EAE9-2038-45C0-A97D-A4C5F541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27C5-56C4-4117-B21A-D961C62C6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23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F434-9293-40A6-9F87-CDA5914A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6499A-9889-48FF-8F35-EAC69E4E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409B-B5C8-45A4-A98C-1B31F04226A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F0E6B-CD3C-44B3-9E00-3007833D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17B34-5F88-4F27-A2BF-2EB98FE9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27C5-56C4-4117-B21A-D961C62C6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35654A-2EB4-4809-B4D0-D6EF69D5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409B-B5C8-45A4-A98C-1B31F04226A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A84DF-1680-4AA9-BFC1-664C6E93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305E8-E4C7-4D8E-A337-35109D35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27C5-56C4-4117-B21A-D961C62C6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16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64DA-0DD7-47D4-BC2E-F7254FF7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CBFA8-A15C-4CA2-BB25-E21ED48AA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0C6FD-5CE6-46FE-8661-5184B8A06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BF95D-9769-4BA5-80C8-E1AE995C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409B-B5C8-45A4-A98C-1B31F04226A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CB81F-F6FC-4764-8D87-74FE15F1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C22FF-551A-4EE4-8099-4EBAA920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27C5-56C4-4117-B21A-D961C62C6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0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4BC9-3BAA-4633-8A70-A109F0D9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5922E-93C8-48A6-A657-8174FCF29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E8F92-58EE-44DD-9571-B791C3767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B3EC3-91A7-424D-ACDB-51F71E0F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409B-B5C8-45A4-A98C-1B31F04226A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3D0C3-D6B4-432C-8604-1FACB803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E49E6-F83D-4683-B6E0-A4AE75E4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27C5-56C4-4117-B21A-D961C62C6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42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D1DBCD-9AAF-4D5A-AE48-314BCEE7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96D7F-D960-400D-A2F3-49A17455B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209AE-F0D1-4E53-886B-149A0CD93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1409B-B5C8-45A4-A98C-1B31F04226A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9A367-8A06-4D3F-9E70-7016FE455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AE391-3985-4E03-B40C-AFE8455AE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127C5-56C4-4117-B21A-D961C62C6E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14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AF0A43-A77D-4184-9118-23A38DB71AE5}"/>
              </a:ext>
            </a:extLst>
          </p:cNvPr>
          <p:cNvSpPr/>
          <p:nvPr/>
        </p:nvSpPr>
        <p:spPr>
          <a:xfrm>
            <a:off x="234950" y="609600"/>
            <a:ext cx="1625600" cy="546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31883-7B9A-424F-8A8E-6C9736D5BDFF}"/>
              </a:ext>
            </a:extLst>
          </p:cNvPr>
          <p:cNvSpPr txBox="1"/>
          <p:nvPr/>
        </p:nvSpPr>
        <p:spPr>
          <a:xfrm>
            <a:off x="231783" y="20216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Buttons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1CBF62-99AD-4961-A527-09135008323F}"/>
              </a:ext>
            </a:extLst>
          </p:cNvPr>
          <p:cNvSpPr/>
          <p:nvPr/>
        </p:nvSpPr>
        <p:spPr>
          <a:xfrm>
            <a:off x="234950" y="1345168"/>
            <a:ext cx="1625600" cy="5461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7220E8-83DD-4C58-BAF1-B66397A5CAC0}"/>
              </a:ext>
            </a:extLst>
          </p:cNvPr>
          <p:cNvSpPr/>
          <p:nvPr/>
        </p:nvSpPr>
        <p:spPr>
          <a:xfrm>
            <a:off x="716602" y="2013444"/>
            <a:ext cx="635000" cy="635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7855083-6D47-44AC-AFC7-0B38DFEF5B7A}"/>
              </a:ext>
            </a:extLst>
          </p:cNvPr>
          <p:cNvGrpSpPr/>
          <p:nvPr/>
        </p:nvGrpSpPr>
        <p:grpSpPr>
          <a:xfrm>
            <a:off x="3435013" y="241143"/>
            <a:ext cx="2832100" cy="3924300"/>
            <a:chOff x="2832100" y="609600"/>
            <a:chExt cx="2832100" cy="39243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D8E8EC-DCC8-4286-B2F9-A14840470F6B}"/>
                </a:ext>
              </a:extLst>
            </p:cNvPr>
            <p:cNvSpPr/>
            <p:nvPr/>
          </p:nvSpPr>
          <p:spPr>
            <a:xfrm>
              <a:off x="2832100" y="609600"/>
              <a:ext cx="2832100" cy="3924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9DD3BFC-0FC1-42AE-ACC3-BB785185F23F}"/>
                </a:ext>
              </a:extLst>
            </p:cNvPr>
            <p:cNvGrpSpPr/>
            <p:nvPr/>
          </p:nvGrpSpPr>
          <p:grpSpPr>
            <a:xfrm>
              <a:off x="3098800" y="876300"/>
              <a:ext cx="2311400" cy="519668"/>
              <a:chOff x="3098800" y="876300"/>
              <a:chExt cx="2311400" cy="51966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010645-51A7-438C-9AF6-F9C49DF344F3}"/>
                  </a:ext>
                </a:extLst>
              </p:cNvPr>
              <p:cNvSpPr txBox="1"/>
              <p:nvPr/>
            </p:nvSpPr>
            <p:spPr>
              <a:xfrm>
                <a:off x="3098800" y="876300"/>
                <a:ext cx="2311400" cy="5196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C1F939-C8F0-48E3-BB6B-0C3A37161464}"/>
                  </a:ext>
                </a:extLst>
              </p:cNvPr>
              <p:cNvSpPr txBox="1"/>
              <p:nvPr/>
            </p:nvSpPr>
            <p:spPr>
              <a:xfrm>
                <a:off x="3162300" y="945634"/>
                <a:ext cx="1968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Item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C22691E-7395-411A-9485-86DD08CDADE7}"/>
                </a:ext>
              </a:extLst>
            </p:cNvPr>
            <p:cNvGrpSpPr/>
            <p:nvPr/>
          </p:nvGrpSpPr>
          <p:grpSpPr>
            <a:xfrm>
              <a:off x="3098800" y="1446768"/>
              <a:ext cx="2311400" cy="519668"/>
              <a:chOff x="3098800" y="876300"/>
              <a:chExt cx="2311400" cy="51966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989C8A-16A0-4D42-91EA-C493AEE9E311}"/>
                  </a:ext>
                </a:extLst>
              </p:cNvPr>
              <p:cNvSpPr txBox="1"/>
              <p:nvPr/>
            </p:nvSpPr>
            <p:spPr>
              <a:xfrm>
                <a:off x="3098800" y="876300"/>
                <a:ext cx="2311400" cy="5196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353E0D-032A-4AEF-99F2-0D7B83070AB2}"/>
                  </a:ext>
                </a:extLst>
              </p:cNvPr>
              <p:cNvSpPr txBox="1"/>
              <p:nvPr/>
            </p:nvSpPr>
            <p:spPr>
              <a:xfrm>
                <a:off x="3162300" y="945634"/>
                <a:ext cx="1968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Item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A1B2F0E-4C98-4D3C-B0E9-85C97B99496E}"/>
                </a:ext>
              </a:extLst>
            </p:cNvPr>
            <p:cNvGrpSpPr/>
            <p:nvPr/>
          </p:nvGrpSpPr>
          <p:grpSpPr>
            <a:xfrm>
              <a:off x="3098800" y="2017236"/>
              <a:ext cx="2311400" cy="519668"/>
              <a:chOff x="3098800" y="876300"/>
              <a:chExt cx="2311400" cy="519668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C391CC-E6D5-461A-91C6-160579D48B47}"/>
                  </a:ext>
                </a:extLst>
              </p:cNvPr>
              <p:cNvSpPr txBox="1"/>
              <p:nvPr/>
            </p:nvSpPr>
            <p:spPr>
              <a:xfrm>
                <a:off x="3098800" y="876300"/>
                <a:ext cx="2311400" cy="5196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27B8EA-A02F-4798-9837-763FB20ECFB6}"/>
                  </a:ext>
                </a:extLst>
              </p:cNvPr>
              <p:cNvSpPr txBox="1"/>
              <p:nvPr/>
            </p:nvSpPr>
            <p:spPr>
              <a:xfrm>
                <a:off x="3162300" y="945634"/>
                <a:ext cx="1968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Item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D2B54FA-5227-4C46-B6DE-99E9069D7009}"/>
                </a:ext>
              </a:extLst>
            </p:cNvPr>
            <p:cNvGrpSpPr/>
            <p:nvPr/>
          </p:nvGrpSpPr>
          <p:grpSpPr>
            <a:xfrm>
              <a:off x="3086100" y="2587704"/>
              <a:ext cx="2311400" cy="519668"/>
              <a:chOff x="3098800" y="876300"/>
              <a:chExt cx="2311400" cy="51966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49EE96-89FC-474C-AAD3-D279A79B8699}"/>
                  </a:ext>
                </a:extLst>
              </p:cNvPr>
              <p:cNvSpPr txBox="1"/>
              <p:nvPr/>
            </p:nvSpPr>
            <p:spPr>
              <a:xfrm>
                <a:off x="3098800" y="876300"/>
                <a:ext cx="2311400" cy="5196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61C715-3489-4B0E-BADC-28BDD2AE6802}"/>
                  </a:ext>
                </a:extLst>
              </p:cNvPr>
              <p:cNvSpPr txBox="1"/>
              <p:nvPr/>
            </p:nvSpPr>
            <p:spPr>
              <a:xfrm>
                <a:off x="3162300" y="945634"/>
                <a:ext cx="1968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Item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89D0E09-FA2C-4E1F-973D-21C64EE05EC6}"/>
                </a:ext>
              </a:extLst>
            </p:cNvPr>
            <p:cNvGrpSpPr/>
            <p:nvPr/>
          </p:nvGrpSpPr>
          <p:grpSpPr>
            <a:xfrm>
              <a:off x="3086100" y="3158172"/>
              <a:ext cx="2311400" cy="519668"/>
              <a:chOff x="3098800" y="876300"/>
              <a:chExt cx="2311400" cy="51966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C08394A-3302-4092-9D82-FF627996AD5A}"/>
                  </a:ext>
                </a:extLst>
              </p:cNvPr>
              <p:cNvSpPr txBox="1"/>
              <p:nvPr/>
            </p:nvSpPr>
            <p:spPr>
              <a:xfrm>
                <a:off x="3098800" y="876300"/>
                <a:ext cx="2311400" cy="5196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05EEB5-DAA4-490C-B86A-2848BF8AA137}"/>
                  </a:ext>
                </a:extLst>
              </p:cNvPr>
              <p:cNvSpPr txBox="1"/>
              <p:nvPr/>
            </p:nvSpPr>
            <p:spPr>
              <a:xfrm>
                <a:off x="3162300" y="945634"/>
                <a:ext cx="1968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Item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D535756-40EE-40B5-A907-81C423B8F05A}"/>
                </a:ext>
              </a:extLst>
            </p:cNvPr>
            <p:cNvGrpSpPr/>
            <p:nvPr/>
          </p:nvGrpSpPr>
          <p:grpSpPr>
            <a:xfrm>
              <a:off x="3098800" y="3747174"/>
              <a:ext cx="2311400" cy="519668"/>
              <a:chOff x="3098800" y="876300"/>
              <a:chExt cx="2311400" cy="519668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D811DB5-6651-47CD-A131-7641B99BD7BB}"/>
                  </a:ext>
                </a:extLst>
              </p:cNvPr>
              <p:cNvSpPr txBox="1"/>
              <p:nvPr/>
            </p:nvSpPr>
            <p:spPr>
              <a:xfrm>
                <a:off x="3098800" y="876300"/>
                <a:ext cx="2311400" cy="51966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endParaRPr lang="en-GB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A827E1-4BBE-4B8D-8997-DEA84B6C7872}"/>
                  </a:ext>
                </a:extLst>
              </p:cNvPr>
              <p:cNvSpPr txBox="1"/>
              <p:nvPr/>
            </p:nvSpPr>
            <p:spPr>
              <a:xfrm>
                <a:off x="3162300" y="945634"/>
                <a:ext cx="1968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Item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733945C-657A-4A31-AF1C-0C57B1CCE25A}"/>
              </a:ext>
            </a:extLst>
          </p:cNvPr>
          <p:cNvGrpSpPr/>
          <p:nvPr/>
        </p:nvGrpSpPr>
        <p:grpSpPr>
          <a:xfrm>
            <a:off x="6483003" y="241144"/>
            <a:ext cx="3587748" cy="3924300"/>
            <a:chOff x="5930891" y="629503"/>
            <a:chExt cx="3587748" cy="393186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17544CB-C2F5-4BB8-8F46-9F03023041EB}"/>
                </a:ext>
              </a:extLst>
            </p:cNvPr>
            <p:cNvSpPr/>
            <p:nvPr/>
          </p:nvSpPr>
          <p:spPr>
            <a:xfrm>
              <a:off x="5930900" y="637064"/>
              <a:ext cx="3587739" cy="3924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9520E9A-F55A-4C9E-B192-C11966CFA272}"/>
                </a:ext>
              </a:extLst>
            </p:cNvPr>
            <p:cNvSpPr/>
            <p:nvPr/>
          </p:nvSpPr>
          <p:spPr>
            <a:xfrm>
              <a:off x="5930900" y="960398"/>
              <a:ext cx="3587735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178C2E1-037C-4208-B24B-3C8DA58675DD}"/>
                </a:ext>
              </a:extLst>
            </p:cNvPr>
            <p:cNvSpPr/>
            <p:nvPr/>
          </p:nvSpPr>
          <p:spPr>
            <a:xfrm>
              <a:off x="5930900" y="1326676"/>
              <a:ext cx="3587735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B2CA5CE-679B-411B-8982-A70561D23A2D}"/>
                </a:ext>
              </a:extLst>
            </p:cNvPr>
            <p:cNvSpPr/>
            <p:nvPr/>
          </p:nvSpPr>
          <p:spPr>
            <a:xfrm>
              <a:off x="5930900" y="1688736"/>
              <a:ext cx="3587735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8D23782-04A3-4DB4-A1F3-D48594EC3866}"/>
                </a:ext>
              </a:extLst>
            </p:cNvPr>
            <p:cNvSpPr/>
            <p:nvPr/>
          </p:nvSpPr>
          <p:spPr>
            <a:xfrm>
              <a:off x="5930900" y="2051918"/>
              <a:ext cx="3587735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FED1710-F18F-47E8-9217-B8B96D733D58}"/>
                </a:ext>
              </a:extLst>
            </p:cNvPr>
            <p:cNvSpPr/>
            <p:nvPr/>
          </p:nvSpPr>
          <p:spPr>
            <a:xfrm>
              <a:off x="5930900" y="629503"/>
              <a:ext cx="3587735" cy="3360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ED14FBE-29B9-49A1-BB74-5BAA4D075667}"/>
                </a:ext>
              </a:extLst>
            </p:cNvPr>
            <p:cNvCxnSpPr/>
            <p:nvPr/>
          </p:nvCxnSpPr>
          <p:spPr>
            <a:xfrm flipV="1">
              <a:off x="6807200" y="629503"/>
              <a:ext cx="0" cy="336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B1C7674-61E9-4001-9DA0-AB5E0439FF7F}"/>
                </a:ext>
              </a:extLst>
            </p:cNvPr>
            <p:cNvCxnSpPr/>
            <p:nvPr/>
          </p:nvCxnSpPr>
          <p:spPr>
            <a:xfrm flipV="1">
              <a:off x="7721600" y="629503"/>
              <a:ext cx="0" cy="336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CFCED4E-84E4-4CF7-A7C3-874CCA47F38E}"/>
                </a:ext>
              </a:extLst>
            </p:cNvPr>
            <p:cNvCxnSpPr/>
            <p:nvPr/>
          </p:nvCxnSpPr>
          <p:spPr>
            <a:xfrm flipV="1">
              <a:off x="8610600" y="629503"/>
              <a:ext cx="0" cy="336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E2FA72-18F8-4815-9F9E-C0594449DDE3}"/>
                </a:ext>
              </a:extLst>
            </p:cNvPr>
            <p:cNvSpPr/>
            <p:nvPr/>
          </p:nvSpPr>
          <p:spPr>
            <a:xfrm>
              <a:off x="5930891" y="2420218"/>
              <a:ext cx="358774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B91D404-AC54-41E8-B3FE-804BAF0C6ABE}"/>
                </a:ext>
              </a:extLst>
            </p:cNvPr>
            <p:cNvSpPr/>
            <p:nvPr/>
          </p:nvSpPr>
          <p:spPr>
            <a:xfrm>
              <a:off x="5930896" y="2780582"/>
              <a:ext cx="358773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E7F135E-EFCB-4C85-BEEF-1986C9455006}"/>
              </a:ext>
            </a:extLst>
          </p:cNvPr>
          <p:cNvSpPr/>
          <p:nvPr/>
        </p:nvSpPr>
        <p:spPr>
          <a:xfrm>
            <a:off x="558071" y="4214810"/>
            <a:ext cx="366355" cy="366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F7A5DC0-4FFF-40A4-A860-458E2C33C263}"/>
              </a:ext>
            </a:extLst>
          </p:cNvPr>
          <p:cNvSpPr/>
          <p:nvPr/>
        </p:nvSpPr>
        <p:spPr>
          <a:xfrm>
            <a:off x="540543" y="3254612"/>
            <a:ext cx="391636" cy="391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F30DF61-5832-4C45-819B-38A23670FCB9}"/>
              </a:ext>
            </a:extLst>
          </p:cNvPr>
          <p:cNvGrpSpPr/>
          <p:nvPr/>
        </p:nvGrpSpPr>
        <p:grpSpPr>
          <a:xfrm>
            <a:off x="1173479" y="3267312"/>
            <a:ext cx="391636" cy="391636"/>
            <a:chOff x="4288831" y="5092700"/>
            <a:chExt cx="391636" cy="391636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598CE8A-F32D-4C3A-B1E1-7A42066679E9}"/>
                </a:ext>
              </a:extLst>
            </p:cNvPr>
            <p:cNvSpPr/>
            <p:nvPr/>
          </p:nvSpPr>
          <p:spPr>
            <a:xfrm>
              <a:off x="4288831" y="5092700"/>
              <a:ext cx="391636" cy="3916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FB83804-78A8-4022-B6B7-E1D22E8B33BC}"/>
                </a:ext>
              </a:extLst>
            </p:cNvPr>
            <p:cNvSpPr/>
            <p:nvPr/>
          </p:nvSpPr>
          <p:spPr>
            <a:xfrm>
              <a:off x="4388826" y="5189815"/>
              <a:ext cx="216974" cy="21697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F46D071E-0BC1-46B6-8EFF-66E991701C3A}"/>
              </a:ext>
            </a:extLst>
          </p:cNvPr>
          <p:cNvSpPr txBox="1"/>
          <p:nvPr/>
        </p:nvSpPr>
        <p:spPr>
          <a:xfrm>
            <a:off x="377670" y="2816978"/>
            <a:ext cx="143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Radio Button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45CB8BE-0F77-41AC-8F8F-1AA6AC222F67}"/>
              </a:ext>
            </a:extLst>
          </p:cNvPr>
          <p:cNvGrpSpPr/>
          <p:nvPr/>
        </p:nvGrpSpPr>
        <p:grpSpPr>
          <a:xfrm>
            <a:off x="1234768" y="4165443"/>
            <a:ext cx="442155" cy="442152"/>
            <a:chOff x="1182072" y="4343243"/>
            <a:chExt cx="442155" cy="442152"/>
          </a:xfrm>
        </p:grpSpPr>
        <p:pic>
          <p:nvPicPr>
            <p:cNvPr id="96" name="Graphic 95" descr="Checkmark">
              <a:extLst>
                <a:ext uri="{FF2B5EF4-FFF2-40B4-BE49-F238E27FC236}">
                  <a16:creationId xmlns:a16="http://schemas.microsoft.com/office/drawing/2014/main" id="{5E705966-9B5F-4509-AD16-981F98AC2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2075" y="4343243"/>
              <a:ext cx="442152" cy="442152"/>
            </a:xfrm>
            <a:prstGeom prst="rect">
              <a:avLst/>
            </a:prstGeom>
          </p:spPr>
        </p:pic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387ADCE-856F-48E7-9873-D8BE05C920C1}"/>
                </a:ext>
              </a:extLst>
            </p:cNvPr>
            <p:cNvSpPr/>
            <p:nvPr/>
          </p:nvSpPr>
          <p:spPr>
            <a:xfrm>
              <a:off x="1182072" y="4392610"/>
              <a:ext cx="366355" cy="366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C56BAB3F-BFCF-4353-9597-28A3E6EA5928}"/>
              </a:ext>
            </a:extLst>
          </p:cNvPr>
          <p:cNvSpPr txBox="1"/>
          <p:nvPr/>
        </p:nvSpPr>
        <p:spPr>
          <a:xfrm>
            <a:off x="446790" y="3771428"/>
            <a:ext cx="130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Checkbox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A7089D6-C817-4586-944F-BC09398613F1}"/>
              </a:ext>
            </a:extLst>
          </p:cNvPr>
          <p:cNvGrpSpPr/>
          <p:nvPr/>
        </p:nvGrpSpPr>
        <p:grpSpPr>
          <a:xfrm>
            <a:off x="2197103" y="4250121"/>
            <a:ext cx="4292600" cy="2146444"/>
            <a:chOff x="3352800" y="4343243"/>
            <a:chExt cx="4673600" cy="2336957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A82E1C5-78EB-4477-B2F6-61C33CBCB1B3}"/>
                </a:ext>
              </a:extLst>
            </p:cNvPr>
            <p:cNvSpPr/>
            <p:nvPr/>
          </p:nvSpPr>
          <p:spPr>
            <a:xfrm>
              <a:off x="3352800" y="4575787"/>
              <a:ext cx="4673600" cy="21044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86B585E-29C0-477A-AD82-7D174E1339BF}"/>
                </a:ext>
              </a:extLst>
            </p:cNvPr>
            <p:cNvSpPr txBox="1"/>
            <p:nvPr/>
          </p:nvSpPr>
          <p:spPr>
            <a:xfrm>
              <a:off x="3441700" y="4343243"/>
              <a:ext cx="11671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Group Box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898E451-F148-4F5E-8FE9-A294D94319EA}"/>
              </a:ext>
            </a:extLst>
          </p:cNvPr>
          <p:cNvGrpSpPr/>
          <p:nvPr/>
        </p:nvGrpSpPr>
        <p:grpSpPr>
          <a:xfrm>
            <a:off x="348565" y="4994210"/>
            <a:ext cx="1574800" cy="352270"/>
            <a:chOff x="6705601" y="4463708"/>
            <a:chExt cx="1574800" cy="359788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E540C5C-CFD4-4625-A330-59B64471C04F}"/>
                </a:ext>
              </a:extLst>
            </p:cNvPr>
            <p:cNvSpPr/>
            <p:nvPr/>
          </p:nvSpPr>
          <p:spPr>
            <a:xfrm>
              <a:off x="6705601" y="4463708"/>
              <a:ext cx="1574800" cy="359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9C19BA3F-CCF7-4E3C-8C40-9DDE69791323}"/>
                </a:ext>
              </a:extLst>
            </p:cNvPr>
            <p:cNvSpPr/>
            <p:nvPr/>
          </p:nvSpPr>
          <p:spPr>
            <a:xfrm rot="10800000">
              <a:off x="7987668" y="4544559"/>
              <a:ext cx="219247" cy="18900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E7947DAA-B478-40B3-8D47-2E54AE5C2E23}"/>
              </a:ext>
            </a:extLst>
          </p:cNvPr>
          <p:cNvSpPr txBox="1"/>
          <p:nvPr/>
        </p:nvSpPr>
        <p:spPr>
          <a:xfrm>
            <a:off x="427067" y="4608461"/>
            <a:ext cx="134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Dropdown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7BB3E21-7FFC-4FC8-B2FD-79E1C7DC4C28}"/>
              </a:ext>
            </a:extLst>
          </p:cNvPr>
          <p:cNvGrpSpPr/>
          <p:nvPr/>
        </p:nvGrpSpPr>
        <p:grpSpPr>
          <a:xfrm>
            <a:off x="684875" y="5795918"/>
            <a:ext cx="834759" cy="328492"/>
            <a:chOff x="629100" y="5795917"/>
            <a:chExt cx="834759" cy="32849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83AA72C-A871-4A0F-A71B-B787070152F1}"/>
                </a:ext>
              </a:extLst>
            </p:cNvPr>
            <p:cNvSpPr/>
            <p:nvPr/>
          </p:nvSpPr>
          <p:spPr>
            <a:xfrm>
              <a:off x="629100" y="5795918"/>
              <a:ext cx="834759" cy="3284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0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994360C2-9586-4ADB-AA92-C8467E6D0F26}"/>
                </a:ext>
              </a:extLst>
            </p:cNvPr>
            <p:cNvGrpSpPr/>
            <p:nvPr/>
          </p:nvGrpSpPr>
          <p:grpSpPr>
            <a:xfrm>
              <a:off x="1256908" y="5795917"/>
              <a:ext cx="204035" cy="328492"/>
              <a:chOff x="7350172" y="4948512"/>
              <a:chExt cx="428959" cy="638415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0155786-FC42-4E54-8C29-1BF86957E37D}"/>
                  </a:ext>
                </a:extLst>
              </p:cNvPr>
              <p:cNvGrpSpPr/>
              <p:nvPr/>
            </p:nvGrpSpPr>
            <p:grpSpPr>
              <a:xfrm>
                <a:off x="7356311" y="4948512"/>
                <a:ext cx="422820" cy="322858"/>
                <a:chOff x="7356311" y="4948512"/>
                <a:chExt cx="422820" cy="322858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F347C19-CF92-4975-AE2F-391D8CF5CEAB}"/>
                    </a:ext>
                  </a:extLst>
                </p:cNvPr>
                <p:cNvSpPr/>
                <p:nvPr/>
              </p:nvSpPr>
              <p:spPr>
                <a:xfrm>
                  <a:off x="7356311" y="4948512"/>
                  <a:ext cx="422820" cy="32285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0" name="Isosceles Triangle 109">
                  <a:extLst>
                    <a:ext uri="{FF2B5EF4-FFF2-40B4-BE49-F238E27FC236}">
                      <a16:creationId xmlns:a16="http://schemas.microsoft.com/office/drawing/2014/main" id="{EDBE8E43-0A62-4BAE-88C9-1688A6B6D379}"/>
                    </a:ext>
                  </a:extLst>
                </p:cNvPr>
                <p:cNvSpPr/>
                <p:nvPr/>
              </p:nvSpPr>
              <p:spPr>
                <a:xfrm>
                  <a:off x="7477374" y="5046218"/>
                  <a:ext cx="183023" cy="157777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B29F3B0E-6C65-451B-9C9F-2BED0BEFAF72}"/>
                  </a:ext>
                </a:extLst>
              </p:cNvPr>
              <p:cNvGrpSpPr/>
              <p:nvPr/>
            </p:nvGrpSpPr>
            <p:grpSpPr>
              <a:xfrm rot="10800000">
                <a:off x="7350172" y="5271374"/>
                <a:ext cx="428957" cy="315553"/>
                <a:chOff x="7497012" y="4948514"/>
                <a:chExt cx="428957" cy="315553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BE962AC7-6335-4E97-99FF-B4C9E1B0AFF3}"/>
                    </a:ext>
                  </a:extLst>
                </p:cNvPr>
                <p:cNvSpPr/>
                <p:nvPr/>
              </p:nvSpPr>
              <p:spPr>
                <a:xfrm>
                  <a:off x="7497012" y="4948514"/>
                  <a:ext cx="428957" cy="31555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7" name="Isosceles Triangle 116">
                  <a:extLst>
                    <a:ext uri="{FF2B5EF4-FFF2-40B4-BE49-F238E27FC236}">
                      <a16:creationId xmlns:a16="http://schemas.microsoft.com/office/drawing/2014/main" id="{C2E5A16A-6E86-4763-AF8F-8E458A191C3E}"/>
                    </a:ext>
                  </a:extLst>
                </p:cNvPr>
                <p:cNvSpPr/>
                <p:nvPr/>
              </p:nvSpPr>
              <p:spPr>
                <a:xfrm>
                  <a:off x="7615778" y="5033661"/>
                  <a:ext cx="183021" cy="157777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EF2D3505-8589-495B-813E-F83C29954089}"/>
              </a:ext>
            </a:extLst>
          </p:cNvPr>
          <p:cNvSpPr txBox="1"/>
          <p:nvPr/>
        </p:nvSpPr>
        <p:spPr>
          <a:xfrm>
            <a:off x="166052" y="5390292"/>
            <a:ext cx="198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Numeric Up/Down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9B1452D-ACEA-4BC7-BC98-31C8CF183DD1}"/>
              </a:ext>
            </a:extLst>
          </p:cNvPr>
          <p:cNvGrpSpPr/>
          <p:nvPr/>
        </p:nvGrpSpPr>
        <p:grpSpPr>
          <a:xfrm>
            <a:off x="10223152" y="731098"/>
            <a:ext cx="1784364" cy="328491"/>
            <a:chOff x="8985242" y="776221"/>
            <a:chExt cx="1784364" cy="328491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E387149-1EC3-4DB8-854D-EBE71AD0D6F2}"/>
                </a:ext>
              </a:extLst>
            </p:cNvPr>
            <p:cNvSpPr/>
            <p:nvPr/>
          </p:nvSpPr>
          <p:spPr>
            <a:xfrm>
              <a:off x="8985242" y="776221"/>
              <a:ext cx="1784364" cy="3284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13/07/2020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80011FA-1F58-4A11-AB0A-1903CDA49405}"/>
                </a:ext>
              </a:extLst>
            </p:cNvPr>
            <p:cNvGrpSpPr/>
            <p:nvPr/>
          </p:nvGrpSpPr>
          <p:grpSpPr>
            <a:xfrm>
              <a:off x="10305933" y="809855"/>
              <a:ext cx="414043" cy="264994"/>
              <a:chOff x="9543531" y="1578570"/>
              <a:chExt cx="577068" cy="369332"/>
            </a:xfrm>
          </p:grpSpPr>
          <p:pic>
            <p:nvPicPr>
              <p:cNvPr id="142" name="Graphic 141" descr="Daily calendar">
                <a:extLst>
                  <a:ext uri="{FF2B5EF4-FFF2-40B4-BE49-F238E27FC236}">
                    <a16:creationId xmlns:a16="http://schemas.microsoft.com/office/drawing/2014/main" id="{BA70E9AB-0735-484F-B49A-599E8E1FF1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43531" y="1578570"/>
                <a:ext cx="369332" cy="369332"/>
              </a:xfrm>
              <a:prstGeom prst="rect">
                <a:avLst/>
              </a:prstGeom>
            </p:spPr>
          </p:pic>
          <p:sp>
            <p:nvSpPr>
              <p:cNvPr id="143" name="Isosceles Triangle 142">
                <a:extLst>
                  <a:ext uri="{FF2B5EF4-FFF2-40B4-BE49-F238E27FC236}">
                    <a16:creationId xmlns:a16="http://schemas.microsoft.com/office/drawing/2014/main" id="{5CD9CD08-372D-4224-877C-7AE76ED5B004}"/>
                  </a:ext>
                </a:extLst>
              </p:cNvPr>
              <p:cNvSpPr/>
              <p:nvPr/>
            </p:nvSpPr>
            <p:spPr>
              <a:xfrm rot="10800000">
                <a:off x="9962295" y="1704015"/>
                <a:ext cx="158304" cy="13635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B2CEF6E-A153-4865-B692-72585B074DD5}"/>
              </a:ext>
            </a:extLst>
          </p:cNvPr>
          <p:cNvGrpSpPr/>
          <p:nvPr/>
        </p:nvGrpSpPr>
        <p:grpSpPr>
          <a:xfrm>
            <a:off x="6642927" y="4459877"/>
            <a:ext cx="5325654" cy="475789"/>
            <a:chOff x="6654943" y="4425243"/>
            <a:chExt cx="3613153" cy="475789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11B1963-55F5-45A9-BAB7-A2384F9D772F}"/>
                </a:ext>
              </a:extLst>
            </p:cNvPr>
            <p:cNvSpPr/>
            <p:nvPr/>
          </p:nvSpPr>
          <p:spPr>
            <a:xfrm>
              <a:off x="9036192" y="4425243"/>
              <a:ext cx="1231904" cy="2912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Tab 3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2562399-61C0-4C1C-A979-08D0CF03524B}"/>
                </a:ext>
              </a:extLst>
            </p:cNvPr>
            <p:cNvSpPr/>
            <p:nvPr/>
          </p:nvSpPr>
          <p:spPr>
            <a:xfrm>
              <a:off x="7804288" y="4425243"/>
              <a:ext cx="1231904" cy="2912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Tab 2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5A7B255-CD67-4E82-A932-D6BE0D3F5A63}"/>
                </a:ext>
              </a:extLst>
            </p:cNvPr>
            <p:cNvSpPr/>
            <p:nvPr/>
          </p:nvSpPr>
          <p:spPr>
            <a:xfrm>
              <a:off x="6654943" y="4427097"/>
              <a:ext cx="1231904" cy="2912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Tab 1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3EB70E8-CFF5-4AC3-B84A-EE40FC0F49CC}"/>
                </a:ext>
              </a:extLst>
            </p:cNvPr>
            <p:cNvSpPr/>
            <p:nvPr/>
          </p:nvSpPr>
          <p:spPr>
            <a:xfrm>
              <a:off x="6654943" y="4717599"/>
              <a:ext cx="3611814" cy="1834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F0BF533-E1D8-411D-A7DA-3E14ED396F68}"/>
              </a:ext>
            </a:extLst>
          </p:cNvPr>
          <p:cNvGrpSpPr/>
          <p:nvPr/>
        </p:nvGrpSpPr>
        <p:grpSpPr>
          <a:xfrm>
            <a:off x="10223152" y="266704"/>
            <a:ext cx="1784358" cy="328491"/>
            <a:chOff x="9134099" y="669667"/>
            <a:chExt cx="1784358" cy="328491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34DE8E8-0FA2-4AE5-A2F1-D82B657C192A}"/>
                </a:ext>
              </a:extLst>
            </p:cNvPr>
            <p:cNvSpPr/>
            <p:nvPr/>
          </p:nvSpPr>
          <p:spPr>
            <a:xfrm>
              <a:off x="9134099" y="669667"/>
              <a:ext cx="1773759" cy="3284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01:00:00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4B725A16-6ABC-45A5-94D4-3B9C1081ADAF}"/>
                </a:ext>
              </a:extLst>
            </p:cNvPr>
            <p:cNvGrpSpPr/>
            <p:nvPr/>
          </p:nvGrpSpPr>
          <p:grpSpPr>
            <a:xfrm>
              <a:off x="10599532" y="669667"/>
              <a:ext cx="318925" cy="162366"/>
              <a:chOff x="7480294" y="4948514"/>
              <a:chExt cx="315553" cy="315553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65C77F42-0994-46ED-A21D-C28E41E93B71}"/>
                  </a:ext>
                </a:extLst>
              </p:cNvPr>
              <p:cNvSpPr/>
              <p:nvPr/>
            </p:nvSpPr>
            <p:spPr>
              <a:xfrm>
                <a:off x="7480294" y="4948514"/>
                <a:ext cx="315553" cy="31555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Isosceles Triangle 129">
                <a:extLst>
                  <a:ext uri="{FF2B5EF4-FFF2-40B4-BE49-F238E27FC236}">
                    <a16:creationId xmlns:a16="http://schemas.microsoft.com/office/drawing/2014/main" id="{53A62AC5-D508-4A2D-B4A6-1FAB9DB1A7F9}"/>
                  </a:ext>
                </a:extLst>
              </p:cNvPr>
              <p:cNvSpPr/>
              <p:nvPr/>
            </p:nvSpPr>
            <p:spPr>
              <a:xfrm>
                <a:off x="7582774" y="5012429"/>
                <a:ext cx="110592" cy="17672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D452453-50BC-4853-A060-39864F519868}"/>
                </a:ext>
              </a:extLst>
            </p:cNvPr>
            <p:cNvSpPr/>
            <p:nvPr/>
          </p:nvSpPr>
          <p:spPr>
            <a:xfrm rot="10800000">
              <a:off x="10599532" y="835792"/>
              <a:ext cx="318925" cy="1623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77B6E5FF-FAAF-4AE2-9C21-0EB2A74BE6DF}"/>
                </a:ext>
              </a:extLst>
            </p:cNvPr>
            <p:cNvSpPr/>
            <p:nvPr/>
          </p:nvSpPr>
          <p:spPr>
            <a:xfrm rot="10800000">
              <a:off x="10704739" y="876695"/>
              <a:ext cx="111774" cy="9093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60" name="Graphic 159" descr="Image">
            <a:extLst>
              <a:ext uri="{FF2B5EF4-FFF2-40B4-BE49-F238E27FC236}">
                <a16:creationId xmlns:a16="http://schemas.microsoft.com/office/drawing/2014/main" id="{C97FE125-5288-4B9E-B105-80AC2C80BE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40953" y="5015908"/>
            <a:ext cx="914400" cy="914400"/>
          </a:xfrm>
          <a:prstGeom prst="rect">
            <a:avLst/>
          </a:prstGeom>
        </p:spPr>
      </p:pic>
      <p:grpSp>
        <p:nvGrpSpPr>
          <p:cNvPr id="165" name="Group 164">
            <a:extLst>
              <a:ext uri="{FF2B5EF4-FFF2-40B4-BE49-F238E27FC236}">
                <a16:creationId xmlns:a16="http://schemas.microsoft.com/office/drawing/2014/main" id="{0CD41794-D8C6-45CE-879F-AA1BD8BA9BC8}"/>
              </a:ext>
            </a:extLst>
          </p:cNvPr>
          <p:cNvGrpSpPr/>
          <p:nvPr/>
        </p:nvGrpSpPr>
        <p:grpSpPr>
          <a:xfrm>
            <a:off x="6642927" y="5983690"/>
            <a:ext cx="5364589" cy="322474"/>
            <a:chOff x="6642927" y="6091978"/>
            <a:chExt cx="5364589" cy="322474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E15EFCF-2754-4C18-8A1B-D52F670448CE}"/>
                </a:ext>
              </a:extLst>
            </p:cNvPr>
            <p:cNvSpPr/>
            <p:nvPr/>
          </p:nvSpPr>
          <p:spPr>
            <a:xfrm>
              <a:off x="6642928" y="6091978"/>
              <a:ext cx="5364588" cy="3224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7158BFC5-D862-498E-B204-19AEDA9153E2}"/>
                </a:ext>
              </a:extLst>
            </p:cNvPr>
            <p:cNvSpPr/>
            <p:nvPr/>
          </p:nvSpPr>
          <p:spPr>
            <a:xfrm>
              <a:off x="6642927" y="6091978"/>
              <a:ext cx="366955" cy="32247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63" name="Graphic 162" descr="Magnifying glass">
              <a:extLst>
                <a:ext uri="{FF2B5EF4-FFF2-40B4-BE49-F238E27FC236}">
                  <a16:creationId xmlns:a16="http://schemas.microsoft.com/office/drawing/2014/main" id="{02DDB8C0-FAD7-451A-A148-47E070DCE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90514" y="6113039"/>
              <a:ext cx="283526" cy="283526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A0B6CF-1D53-44E6-BB96-27429EBC5352}"/>
              </a:ext>
            </a:extLst>
          </p:cNvPr>
          <p:cNvGrpSpPr/>
          <p:nvPr/>
        </p:nvGrpSpPr>
        <p:grpSpPr>
          <a:xfrm>
            <a:off x="8042988" y="5231328"/>
            <a:ext cx="2717649" cy="385999"/>
            <a:chOff x="8042988" y="5231328"/>
            <a:chExt cx="2717649" cy="3859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84A9A0-6DA8-4BB3-AD6D-EC4E12E697CE}"/>
                </a:ext>
              </a:extLst>
            </p:cNvPr>
            <p:cNvSpPr/>
            <p:nvPr/>
          </p:nvSpPr>
          <p:spPr>
            <a:xfrm>
              <a:off x="8042988" y="5234473"/>
              <a:ext cx="1616637" cy="3828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8D51ED-BBEF-40B4-9E4B-769705AE554E}"/>
                </a:ext>
              </a:extLst>
            </p:cNvPr>
            <p:cNvSpPr/>
            <p:nvPr/>
          </p:nvSpPr>
          <p:spPr>
            <a:xfrm>
              <a:off x="9659625" y="5231328"/>
              <a:ext cx="1101012" cy="3828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Browse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C070C8-5D81-434E-9C59-505A572D11A7}"/>
              </a:ext>
            </a:extLst>
          </p:cNvPr>
          <p:cNvGrpSpPr/>
          <p:nvPr/>
        </p:nvGrpSpPr>
        <p:grpSpPr>
          <a:xfrm>
            <a:off x="6646131" y="6397172"/>
            <a:ext cx="3013494" cy="322474"/>
            <a:chOff x="6646131" y="6397172"/>
            <a:chExt cx="3013494" cy="32247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E27F46A-129C-4552-B606-D37775C0AFC6}"/>
                </a:ext>
              </a:extLst>
            </p:cNvPr>
            <p:cNvSpPr/>
            <p:nvPr/>
          </p:nvSpPr>
          <p:spPr>
            <a:xfrm>
              <a:off x="6646131" y="6397172"/>
              <a:ext cx="3013494" cy="3224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CEF649C-0320-42AA-918B-CFB33ED9F04F}"/>
                </a:ext>
              </a:extLst>
            </p:cNvPr>
            <p:cNvSpPr/>
            <p:nvPr/>
          </p:nvSpPr>
          <p:spPr>
            <a:xfrm>
              <a:off x="6680105" y="6435636"/>
              <a:ext cx="159235" cy="25555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D4BE158-B091-48CD-81B9-4A249D2F69FB}"/>
                </a:ext>
              </a:extLst>
            </p:cNvPr>
            <p:cNvSpPr/>
            <p:nvPr/>
          </p:nvSpPr>
          <p:spPr>
            <a:xfrm>
              <a:off x="6873314" y="6436776"/>
              <a:ext cx="159235" cy="25555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723C2B0-5C99-45FA-A292-20702E8B3AE0}"/>
                </a:ext>
              </a:extLst>
            </p:cNvPr>
            <p:cNvSpPr/>
            <p:nvPr/>
          </p:nvSpPr>
          <p:spPr>
            <a:xfrm>
              <a:off x="7066523" y="6435636"/>
              <a:ext cx="159235" cy="25555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1092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F410302-F5F3-4946-AF0E-3409F4C396A0}"/>
              </a:ext>
            </a:extLst>
          </p:cNvPr>
          <p:cNvGrpSpPr/>
          <p:nvPr/>
        </p:nvGrpSpPr>
        <p:grpSpPr>
          <a:xfrm>
            <a:off x="204716" y="150126"/>
            <a:ext cx="5757165" cy="5240740"/>
            <a:chOff x="204716" y="150126"/>
            <a:chExt cx="5757165" cy="52407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688A4D0-825B-4BE4-9CE0-20D08BDE148F}"/>
                </a:ext>
              </a:extLst>
            </p:cNvPr>
            <p:cNvSpPr/>
            <p:nvPr/>
          </p:nvSpPr>
          <p:spPr>
            <a:xfrm>
              <a:off x="204716" y="150126"/>
              <a:ext cx="5757165" cy="52407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F4CB4C9-8FDC-4625-AFD9-25F4BCE77214}"/>
                </a:ext>
              </a:extLst>
            </p:cNvPr>
            <p:cNvCxnSpPr>
              <a:cxnSpLocks/>
            </p:cNvCxnSpPr>
            <p:nvPr/>
          </p:nvCxnSpPr>
          <p:spPr>
            <a:xfrm>
              <a:off x="395984" y="398776"/>
              <a:ext cx="0" cy="46286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924264C-CBCB-49A5-AD52-51067DF4DE8F}"/>
                </a:ext>
              </a:extLst>
            </p:cNvPr>
            <p:cNvCxnSpPr>
              <a:cxnSpLocks/>
            </p:cNvCxnSpPr>
            <p:nvPr/>
          </p:nvCxnSpPr>
          <p:spPr>
            <a:xfrm>
              <a:off x="395984" y="5027458"/>
              <a:ext cx="51833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7F64CC-B560-48F7-9FE7-58035EC47CFB}"/>
                </a:ext>
              </a:extLst>
            </p:cNvPr>
            <p:cNvSpPr/>
            <p:nvPr/>
          </p:nvSpPr>
          <p:spPr>
            <a:xfrm>
              <a:off x="395984" y="3401701"/>
              <a:ext cx="573797" cy="16257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EE02CB-4C2F-4AAE-9F55-FD717CEA4098}"/>
                </a:ext>
              </a:extLst>
            </p:cNvPr>
            <p:cNvSpPr/>
            <p:nvPr/>
          </p:nvSpPr>
          <p:spPr>
            <a:xfrm>
              <a:off x="966600" y="2349710"/>
              <a:ext cx="573797" cy="26777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1A40BF-CFE7-4998-A438-43461105BDE0}"/>
                </a:ext>
              </a:extLst>
            </p:cNvPr>
            <p:cNvSpPr/>
            <p:nvPr/>
          </p:nvSpPr>
          <p:spPr>
            <a:xfrm>
              <a:off x="1537214" y="3860730"/>
              <a:ext cx="573797" cy="11667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02301E-C5D6-4869-8C0D-E4BFFD944EA7}"/>
                </a:ext>
              </a:extLst>
            </p:cNvPr>
            <p:cNvSpPr/>
            <p:nvPr/>
          </p:nvSpPr>
          <p:spPr>
            <a:xfrm>
              <a:off x="2107830" y="1125598"/>
              <a:ext cx="573797" cy="3901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A8BB82C-242A-4EB2-8D40-88788B9A9905}"/>
                </a:ext>
              </a:extLst>
            </p:cNvPr>
            <p:cNvSpPr/>
            <p:nvPr/>
          </p:nvSpPr>
          <p:spPr>
            <a:xfrm>
              <a:off x="2662509" y="1125597"/>
              <a:ext cx="573797" cy="39018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5E310FA-9FE7-49B4-B0AC-B21E67AFA455}"/>
                </a:ext>
              </a:extLst>
            </p:cNvPr>
            <p:cNvSpPr/>
            <p:nvPr/>
          </p:nvSpPr>
          <p:spPr>
            <a:xfrm>
              <a:off x="3228355" y="1431623"/>
              <a:ext cx="573797" cy="3595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F38BE4-59B8-4A64-94E6-195D80D4F7CE}"/>
                </a:ext>
              </a:extLst>
            </p:cNvPr>
            <p:cNvSpPr/>
            <p:nvPr/>
          </p:nvSpPr>
          <p:spPr>
            <a:xfrm>
              <a:off x="3804087" y="1937981"/>
              <a:ext cx="573797" cy="30894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F52DAE-4BCD-48F8-8ABE-9B3E163A36D4}"/>
                </a:ext>
              </a:extLst>
            </p:cNvPr>
            <p:cNvSpPr/>
            <p:nvPr/>
          </p:nvSpPr>
          <p:spPr>
            <a:xfrm>
              <a:off x="4379824" y="2906972"/>
              <a:ext cx="573797" cy="2120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4FA9E06-0960-4F5B-981B-65E363417CE4}"/>
              </a:ext>
            </a:extLst>
          </p:cNvPr>
          <p:cNvGrpSpPr/>
          <p:nvPr/>
        </p:nvGrpSpPr>
        <p:grpSpPr>
          <a:xfrm>
            <a:off x="6225737" y="150126"/>
            <a:ext cx="5757393" cy="5240740"/>
            <a:chOff x="6723765" y="150125"/>
            <a:chExt cx="5240740" cy="52407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9CE39B-9FCE-4101-8973-5D3E8DACDE7E}"/>
                </a:ext>
              </a:extLst>
            </p:cNvPr>
            <p:cNvSpPr/>
            <p:nvPr/>
          </p:nvSpPr>
          <p:spPr>
            <a:xfrm>
              <a:off x="6723765" y="150125"/>
              <a:ext cx="5240740" cy="52407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aphicFrame>
          <p:nvGraphicFramePr>
            <p:cNvPr id="39" name="Chart 38">
              <a:extLst>
                <a:ext uri="{FF2B5EF4-FFF2-40B4-BE49-F238E27FC236}">
                  <a16:creationId xmlns:a16="http://schemas.microsoft.com/office/drawing/2014/main" id="{8647EC84-F09E-4179-BBD8-9799CED01D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60670463"/>
                </p:ext>
              </p:extLst>
            </p:nvPr>
          </p:nvGraphicFramePr>
          <p:xfrm>
            <a:off x="6927595" y="301161"/>
            <a:ext cx="4856950" cy="49063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2133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96B814-296D-4BD4-9822-FB9FFBC77423}"/>
              </a:ext>
            </a:extLst>
          </p:cNvPr>
          <p:cNvSpPr txBox="1"/>
          <p:nvPr/>
        </p:nvSpPr>
        <p:spPr>
          <a:xfrm>
            <a:off x="1192763" y="349127"/>
            <a:ext cx="165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Click Actions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D0A007-E708-47EF-AC31-71065A5A41AF}"/>
              </a:ext>
            </a:extLst>
          </p:cNvPr>
          <p:cNvCxnSpPr>
            <a:cxnSpLocks/>
          </p:cNvCxnSpPr>
          <p:nvPr/>
        </p:nvCxnSpPr>
        <p:spPr>
          <a:xfrm>
            <a:off x="838200" y="1105679"/>
            <a:ext cx="2362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AF7818-ACA4-4082-A576-B4F1BBE000C2}"/>
              </a:ext>
            </a:extLst>
          </p:cNvPr>
          <p:cNvCxnSpPr>
            <a:cxnSpLocks/>
          </p:cNvCxnSpPr>
          <p:nvPr/>
        </p:nvCxnSpPr>
        <p:spPr>
          <a:xfrm>
            <a:off x="838200" y="1520887"/>
            <a:ext cx="2362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53F56B-CB2F-4DD0-903D-35799CB50E25}"/>
              </a:ext>
            </a:extLst>
          </p:cNvPr>
          <p:cNvCxnSpPr>
            <a:cxnSpLocks/>
          </p:cNvCxnSpPr>
          <p:nvPr/>
        </p:nvCxnSpPr>
        <p:spPr>
          <a:xfrm>
            <a:off x="838200" y="1920641"/>
            <a:ext cx="2362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840D29-C8E1-46DB-85DC-0B9B6F00FC97}"/>
              </a:ext>
            </a:extLst>
          </p:cNvPr>
          <p:cNvSpPr txBox="1"/>
          <p:nvPr/>
        </p:nvSpPr>
        <p:spPr>
          <a:xfrm>
            <a:off x="1192762" y="822552"/>
            <a:ext cx="1653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Right Click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EDAD83-BCFE-4135-A075-70BE380C5AE4}"/>
              </a:ext>
            </a:extLst>
          </p:cNvPr>
          <p:cNvSpPr txBox="1"/>
          <p:nvPr/>
        </p:nvSpPr>
        <p:spPr>
          <a:xfrm>
            <a:off x="1192761" y="1243888"/>
            <a:ext cx="1653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Left Click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579B1C-5734-4019-9EFE-D578C9CB4DD8}"/>
              </a:ext>
            </a:extLst>
          </p:cNvPr>
          <p:cNvSpPr txBox="1"/>
          <p:nvPr/>
        </p:nvSpPr>
        <p:spPr>
          <a:xfrm>
            <a:off x="1192761" y="1659386"/>
            <a:ext cx="1653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Double Click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FF5120-5267-4E3A-8E28-CAA3E6680703}"/>
              </a:ext>
            </a:extLst>
          </p:cNvPr>
          <p:cNvGrpSpPr/>
          <p:nvPr/>
        </p:nvGrpSpPr>
        <p:grpSpPr>
          <a:xfrm>
            <a:off x="1323394" y="3006389"/>
            <a:ext cx="150380" cy="1060051"/>
            <a:chOff x="5589037" y="1915399"/>
            <a:chExt cx="348343" cy="213408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2F193F9-5E00-47D8-8685-57AB421B3151}"/>
                </a:ext>
              </a:extLst>
            </p:cNvPr>
            <p:cNvSpPr/>
            <p:nvPr/>
          </p:nvSpPr>
          <p:spPr>
            <a:xfrm>
              <a:off x="5589037" y="2744755"/>
              <a:ext cx="348343" cy="348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6686042-5CF9-4F47-90A3-747B1886E205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5763209" y="3093098"/>
              <a:ext cx="0" cy="95638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1094168-1D97-4428-9017-23D87554AFF6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5763209" y="1915399"/>
              <a:ext cx="0" cy="82935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5EBEB8-50BB-4ED7-8A3D-75E1149B3AA6}"/>
              </a:ext>
            </a:extLst>
          </p:cNvPr>
          <p:cNvGrpSpPr/>
          <p:nvPr/>
        </p:nvGrpSpPr>
        <p:grpSpPr>
          <a:xfrm>
            <a:off x="4024181" y="3081982"/>
            <a:ext cx="1164780" cy="985439"/>
            <a:chOff x="6790169" y="2123567"/>
            <a:chExt cx="1890414" cy="159934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8A9989-6488-476D-8D39-662257B17B00}"/>
                </a:ext>
              </a:extLst>
            </p:cNvPr>
            <p:cNvSpPr/>
            <p:nvPr/>
          </p:nvSpPr>
          <p:spPr>
            <a:xfrm>
              <a:off x="7346301" y="2866052"/>
              <a:ext cx="348343" cy="348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5E85399-5280-4599-BFFE-F5EA5D317694}"/>
                </a:ext>
              </a:extLst>
            </p:cNvPr>
            <p:cNvSpPr/>
            <p:nvPr/>
          </p:nvSpPr>
          <p:spPr>
            <a:xfrm>
              <a:off x="7775511" y="2584579"/>
              <a:ext cx="348343" cy="348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A4B81D5-AAB1-4A31-A42F-129EB039AAFB}"/>
                </a:ext>
              </a:extLst>
            </p:cNvPr>
            <p:cNvCxnSpPr>
              <a:cxnSpLocks/>
              <a:stCxn id="17" idx="7"/>
            </p:cNvCxnSpPr>
            <p:nvPr/>
          </p:nvCxnSpPr>
          <p:spPr>
            <a:xfrm flipV="1">
              <a:off x="8072840" y="2123567"/>
              <a:ext cx="607743" cy="5120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15DC2F5-EA38-4B8C-A50E-1F58820CF767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H="1">
              <a:off x="6790169" y="3163381"/>
              <a:ext cx="607146" cy="559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68AD878-F63D-4187-BA8E-FEC5C8B78D27}"/>
              </a:ext>
            </a:extLst>
          </p:cNvPr>
          <p:cNvSpPr txBox="1"/>
          <p:nvPr/>
        </p:nvSpPr>
        <p:spPr>
          <a:xfrm>
            <a:off x="681134" y="2185514"/>
            <a:ext cx="236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Touch Actions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B859D5-17A9-4C25-BEEF-3D4E16DF0F35}"/>
              </a:ext>
            </a:extLst>
          </p:cNvPr>
          <p:cNvSpPr txBox="1"/>
          <p:nvPr/>
        </p:nvSpPr>
        <p:spPr>
          <a:xfrm>
            <a:off x="681134" y="2668213"/>
            <a:ext cx="1520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Scroll up and down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B439FE-14CB-47CA-AA1B-CCDAA08C46F1}"/>
              </a:ext>
            </a:extLst>
          </p:cNvPr>
          <p:cNvSpPr txBox="1"/>
          <p:nvPr/>
        </p:nvSpPr>
        <p:spPr>
          <a:xfrm>
            <a:off x="2105607" y="2677383"/>
            <a:ext cx="1875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Zoom Out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34D891D-5C2D-4B53-984D-698DA82DFD35}"/>
              </a:ext>
            </a:extLst>
          </p:cNvPr>
          <p:cNvGrpSpPr/>
          <p:nvPr/>
        </p:nvGrpSpPr>
        <p:grpSpPr>
          <a:xfrm>
            <a:off x="2452910" y="3058060"/>
            <a:ext cx="1048120" cy="962810"/>
            <a:chOff x="5660572" y="3593760"/>
            <a:chExt cx="1906554" cy="175137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086ACDE-DED9-45DC-B4B2-3D7AE79678F3}"/>
                </a:ext>
              </a:extLst>
            </p:cNvPr>
            <p:cNvSpPr/>
            <p:nvPr/>
          </p:nvSpPr>
          <p:spPr>
            <a:xfrm>
              <a:off x="7218783" y="3593760"/>
              <a:ext cx="348343" cy="348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F0F4FA7-F5AD-42B1-8E85-B136640CB71D}"/>
                </a:ext>
              </a:extLst>
            </p:cNvPr>
            <p:cNvSpPr/>
            <p:nvPr/>
          </p:nvSpPr>
          <p:spPr>
            <a:xfrm>
              <a:off x="5660572" y="4996791"/>
              <a:ext cx="348343" cy="348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7613E6-76CF-40F0-91A5-48E2150F3EFC}"/>
                </a:ext>
              </a:extLst>
            </p:cNvPr>
            <p:cNvCxnSpPr>
              <a:cxnSpLocks/>
              <a:stCxn id="34" idx="7"/>
            </p:cNvCxnSpPr>
            <p:nvPr/>
          </p:nvCxnSpPr>
          <p:spPr>
            <a:xfrm flipV="1">
              <a:off x="5957901" y="4535780"/>
              <a:ext cx="620180" cy="5120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D66C9CF-F1EC-4B69-A285-6C2910C9F20E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H="1">
              <a:off x="6662651" y="3891089"/>
              <a:ext cx="607146" cy="559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7EF020F-A70D-4567-87A0-DE4782B1FB5B}"/>
              </a:ext>
            </a:extLst>
          </p:cNvPr>
          <p:cNvSpPr txBox="1"/>
          <p:nvPr/>
        </p:nvSpPr>
        <p:spPr>
          <a:xfrm>
            <a:off x="3621619" y="2672656"/>
            <a:ext cx="1875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Zoom In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D238BDC-22EF-4317-BA17-1D50ECEF9570}"/>
              </a:ext>
            </a:extLst>
          </p:cNvPr>
          <p:cNvGrpSpPr/>
          <p:nvPr/>
        </p:nvGrpSpPr>
        <p:grpSpPr>
          <a:xfrm>
            <a:off x="5650831" y="3087126"/>
            <a:ext cx="803991" cy="1050541"/>
            <a:chOff x="8378568" y="3358081"/>
            <a:chExt cx="803991" cy="105054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BC6A71D-3AAB-4179-9C26-CEA130933714}"/>
                </a:ext>
              </a:extLst>
            </p:cNvPr>
            <p:cNvSpPr/>
            <p:nvPr/>
          </p:nvSpPr>
          <p:spPr>
            <a:xfrm>
              <a:off x="8378568" y="4060279"/>
              <a:ext cx="348343" cy="348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0A9B1A6-ADB1-4321-969F-F7DB64BD2550}"/>
                </a:ext>
              </a:extLst>
            </p:cNvPr>
            <p:cNvSpPr/>
            <p:nvPr/>
          </p:nvSpPr>
          <p:spPr>
            <a:xfrm>
              <a:off x="8834216" y="4060279"/>
              <a:ext cx="348343" cy="348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6E9CABF-859B-4CC0-9D64-E00A71818C54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8552740" y="3358081"/>
              <a:ext cx="0" cy="702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F445EA0-5D3F-4C4E-9206-27C0F6E5EBFA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H="1" flipV="1">
              <a:off x="9008387" y="3358081"/>
              <a:ext cx="1" cy="702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CD9500D0-EDB3-4747-AD8E-543810BDFCF9}"/>
              </a:ext>
            </a:extLst>
          </p:cNvPr>
          <p:cNvSpPr txBox="1"/>
          <p:nvPr/>
        </p:nvSpPr>
        <p:spPr>
          <a:xfrm>
            <a:off x="5158274" y="2663879"/>
            <a:ext cx="1875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Drag Window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CD40758-2E95-43F7-BA6D-F0B407A7744C}"/>
              </a:ext>
            </a:extLst>
          </p:cNvPr>
          <p:cNvGrpSpPr/>
          <p:nvPr/>
        </p:nvGrpSpPr>
        <p:grpSpPr>
          <a:xfrm rot="5400000">
            <a:off x="1323393" y="4535360"/>
            <a:ext cx="150380" cy="1060051"/>
            <a:chOff x="5589037" y="1915399"/>
            <a:chExt cx="348343" cy="213408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EBFDF5B-2E46-491F-A4B7-B2C988E71131}"/>
                </a:ext>
              </a:extLst>
            </p:cNvPr>
            <p:cNvSpPr/>
            <p:nvPr/>
          </p:nvSpPr>
          <p:spPr>
            <a:xfrm>
              <a:off x="5589037" y="2744755"/>
              <a:ext cx="348343" cy="3483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76156F9-8424-4022-8C73-67412E090D32}"/>
                </a:ext>
              </a:extLst>
            </p:cNvPr>
            <p:cNvCxnSpPr>
              <a:cxnSpLocks/>
              <a:stCxn id="61" idx="4"/>
            </p:cNvCxnSpPr>
            <p:nvPr/>
          </p:nvCxnSpPr>
          <p:spPr>
            <a:xfrm>
              <a:off x="5763209" y="3093098"/>
              <a:ext cx="0" cy="95638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61BC9F4-BBDA-4629-9558-2D79D6B7FD4D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 flipV="1">
              <a:off x="5763209" y="1915399"/>
              <a:ext cx="0" cy="82935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20E6169-5DCC-4027-AFA6-56248E4BD492}"/>
              </a:ext>
            </a:extLst>
          </p:cNvPr>
          <p:cNvSpPr txBox="1"/>
          <p:nvPr/>
        </p:nvSpPr>
        <p:spPr>
          <a:xfrm>
            <a:off x="638139" y="4515135"/>
            <a:ext cx="1520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Swipe Left &amp; Right</a:t>
            </a:r>
          </a:p>
        </p:txBody>
      </p:sp>
    </p:spTree>
    <p:extLst>
      <p:ext uri="{BB962C8B-B14F-4D97-AF65-F5344CB8AC3E}">
        <p14:creationId xmlns:p14="http://schemas.microsoft.com/office/powerpoint/2010/main" val="143662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3478985-E456-4260-8624-E179C9B8B5CD}"/>
              </a:ext>
            </a:extLst>
          </p:cNvPr>
          <p:cNvSpPr txBox="1"/>
          <p:nvPr/>
        </p:nvSpPr>
        <p:spPr>
          <a:xfrm>
            <a:off x="231783" y="20216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Application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1E5AA85-D3CB-4AE0-98F0-9D455392A5FD}"/>
              </a:ext>
            </a:extLst>
          </p:cNvPr>
          <p:cNvGrpSpPr/>
          <p:nvPr/>
        </p:nvGrpSpPr>
        <p:grpSpPr>
          <a:xfrm>
            <a:off x="234950" y="609596"/>
            <a:ext cx="11721484" cy="5852988"/>
            <a:chOff x="234950" y="609596"/>
            <a:chExt cx="11721484" cy="58529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87AEA62-3E32-47CD-87BF-4C4A607FFF32}"/>
                </a:ext>
              </a:extLst>
            </p:cNvPr>
            <p:cNvSpPr/>
            <p:nvPr/>
          </p:nvSpPr>
          <p:spPr>
            <a:xfrm>
              <a:off x="234950" y="609600"/>
              <a:ext cx="11721484" cy="58529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E3286A8-AAEA-40A2-B342-B69613F51888}"/>
                </a:ext>
              </a:extLst>
            </p:cNvPr>
            <p:cNvSpPr/>
            <p:nvPr/>
          </p:nvSpPr>
          <p:spPr>
            <a:xfrm rot="10800000" flipV="1">
              <a:off x="234950" y="609600"/>
              <a:ext cx="11721484" cy="3006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46515D-248F-46C9-B470-F51B7B5120C5}"/>
                </a:ext>
              </a:extLst>
            </p:cNvPr>
            <p:cNvSpPr/>
            <p:nvPr/>
          </p:nvSpPr>
          <p:spPr>
            <a:xfrm flipV="1">
              <a:off x="11652422" y="609598"/>
              <a:ext cx="304012" cy="30068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BA46B1-7AC0-4F86-9B53-AE8D0F10C303}"/>
                </a:ext>
              </a:extLst>
            </p:cNvPr>
            <p:cNvSpPr/>
            <p:nvPr/>
          </p:nvSpPr>
          <p:spPr>
            <a:xfrm flipV="1">
              <a:off x="11356203" y="609596"/>
              <a:ext cx="304012" cy="300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8D5D59-701E-4D43-BC49-1D37E2BCA4F9}"/>
                </a:ext>
              </a:extLst>
            </p:cNvPr>
            <p:cNvSpPr/>
            <p:nvPr/>
          </p:nvSpPr>
          <p:spPr>
            <a:xfrm flipV="1">
              <a:off x="11049738" y="609596"/>
              <a:ext cx="304012" cy="300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C6E16B-B2F4-4742-9E8C-08EF00D93F1E}"/>
                </a:ext>
              </a:extLst>
            </p:cNvPr>
            <p:cNvSpPr/>
            <p:nvPr/>
          </p:nvSpPr>
          <p:spPr>
            <a:xfrm>
              <a:off x="11399513" y="687239"/>
              <a:ext cx="180000" cy="18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647B088-E392-41E7-9AA9-FC6F99AB7F9F}"/>
                </a:ext>
              </a:extLst>
            </p:cNvPr>
            <p:cNvSpPr/>
            <p:nvPr/>
          </p:nvSpPr>
          <p:spPr>
            <a:xfrm>
              <a:off x="11430566" y="657579"/>
              <a:ext cx="180000" cy="18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F150EDD-6767-4CAD-8B0E-EF3AD54883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06635" y="678506"/>
              <a:ext cx="180000" cy="18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E83A7D5-25FA-4005-8B68-BA985D52069A}"/>
                </a:ext>
              </a:extLst>
            </p:cNvPr>
            <p:cNvCxnSpPr/>
            <p:nvPr/>
          </p:nvCxnSpPr>
          <p:spPr>
            <a:xfrm>
              <a:off x="11714428" y="669936"/>
              <a:ext cx="180000" cy="18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0BE2C45-4DAA-458A-BEA3-E944B7783F74}"/>
                </a:ext>
              </a:extLst>
            </p:cNvPr>
            <p:cNvCxnSpPr/>
            <p:nvPr/>
          </p:nvCxnSpPr>
          <p:spPr>
            <a:xfrm>
              <a:off x="11111744" y="766650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63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9055</TotalTime>
  <Words>54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</dc:creator>
  <cp:lastModifiedBy>SB</cp:lastModifiedBy>
  <cp:revision>46</cp:revision>
  <dcterms:created xsi:type="dcterms:W3CDTF">2020-07-13T07:29:52Z</dcterms:created>
  <dcterms:modified xsi:type="dcterms:W3CDTF">2022-02-08T11:47:17Z</dcterms:modified>
</cp:coreProperties>
</file>