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58" r:id="rId5"/>
    <p:sldId id="260" r:id="rId6"/>
  </p:sldIdLst>
  <p:sldSz cx="18311813" cy="1081881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96" y="4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8977" y="1770580"/>
            <a:ext cx="13733860" cy="3766550"/>
          </a:xfrm>
        </p:spPr>
        <p:txBody>
          <a:bodyPr anchor="b"/>
          <a:lstStyle>
            <a:lvl1pPr algn="ctr">
              <a:defRPr sz="9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8977" y="5682382"/>
            <a:ext cx="13733860" cy="2612041"/>
          </a:xfrm>
        </p:spPr>
        <p:txBody>
          <a:bodyPr/>
          <a:lstStyle>
            <a:lvl1pPr marL="0" indent="0" algn="ctr">
              <a:buNone/>
              <a:defRPr sz="3605"/>
            </a:lvl1pPr>
            <a:lvl2pPr marL="686714" indent="0" algn="ctr">
              <a:buNone/>
              <a:defRPr sz="3004"/>
            </a:lvl2pPr>
            <a:lvl3pPr marL="1373429" indent="0" algn="ctr">
              <a:buNone/>
              <a:defRPr sz="2704"/>
            </a:lvl3pPr>
            <a:lvl4pPr marL="2060143" indent="0" algn="ctr">
              <a:buNone/>
              <a:defRPr sz="2403"/>
            </a:lvl4pPr>
            <a:lvl5pPr marL="2746858" indent="0" algn="ctr">
              <a:buNone/>
              <a:defRPr sz="2403"/>
            </a:lvl5pPr>
            <a:lvl6pPr marL="3433572" indent="0" algn="ctr">
              <a:buNone/>
              <a:defRPr sz="2403"/>
            </a:lvl6pPr>
            <a:lvl7pPr marL="4120286" indent="0" algn="ctr">
              <a:buNone/>
              <a:defRPr sz="2403"/>
            </a:lvl7pPr>
            <a:lvl8pPr marL="4807001" indent="0" algn="ctr">
              <a:buNone/>
              <a:defRPr sz="2403"/>
            </a:lvl8pPr>
            <a:lvl9pPr marL="5493715" indent="0" algn="ctr">
              <a:buNone/>
              <a:defRPr sz="240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686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08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04391" y="576002"/>
            <a:ext cx="3948485" cy="91684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8937" y="576002"/>
            <a:ext cx="11616556" cy="91684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6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939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9400" y="2697192"/>
            <a:ext cx="15793939" cy="4500325"/>
          </a:xfrm>
        </p:spPr>
        <p:txBody>
          <a:bodyPr anchor="b"/>
          <a:lstStyle>
            <a:lvl1pPr>
              <a:defRPr sz="90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9400" y="7240091"/>
            <a:ext cx="15793939" cy="2366615"/>
          </a:xfrm>
        </p:spPr>
        <p:txBody>
          <a:bodyPr/>
          <a:lstStyle>
            <a:lvl1pPr marL="0" indent="0">
              <a:buNone/>
              <a:defRPr sz="3605">
                <a:solidFill>
                  <a:schemeClr val="tx1">
                    <a:tint val="75000"/>
                  </a:schemeClr>
                </a:solidFill>
              </a:defRPr>
            </a:lvl1pPr>
            <a:lvl2pPr marL="686714" indent="0">
              <a:buNone/>
              <a:defRPr sz="3004">
                <a:solidFill>
                  <a:schemeClr val="tx1">
                    <a:tint val="75000"/>
                  </a:schemeClr>
                </a:solidFill>
              </a:defRPr>
            </a:lvl2pPr>
            <a:lvl3pPr marL="1373429" indent="0">
              <a:buNone/>
              <a:defRPr sz="2704">
                <a:solidFill>
                  <a:schemeClr val="tx1">
                    <a:tint val="75000"/>
                  </a:schemeClr>
                </a:solidFill>
              </a:defRPr>
            </a:lvl3pPr>
            <a:lvl4pPr marL="2060143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4pPr>
            <a:lvl5pPr marL="2746858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5pPr>
            <a:lvl6pPr marL="3433572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6pPr>
            <a:lvl7pPr marL="4120286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7pPr>
            <a:lvl8pPr marL="4807001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8pPr>
            <a:lvl9pPr marL="5493715" indent="0">
              <a:buNone/>
              <a:defRPr sz="24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3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8937" y="2880008"/>
            <a:ext cx="7782521" cy="686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70355" y="2880008"/>
            <a:ext cx="7782521" cy="68644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07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2" y="576002"/>
            <a:ext cx="15793939" cy="20911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323" y="2652113"/>
            <a:ext cx="7746755" cy="129975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323" y="3951872"/>
            <a:ext cx="7746755" cy="581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70355" y="2652113"/>
            <a:ext cx="7784906" cy="1299759"/>
          </a:xfrm>
        </p:spPr>
        <p:txBody>
          <a:bodyPr anchor="b"/>
          <a:lstStyle>
            <a:lvl1pPr marL="0" indent="0">
              <a:buNone/>
              <a:defRPr sz="3605" b="1"/>
            </a:lvl1pPr>
            <a:lvl2pPr marL="686714" indent="0">
              <a:buNone/>
              <a:defRPr sz="3004" b="1"/>
            </a:lvl2pPr>
            <a:lvl3pPr marL="1373429" indent="0">
              <a:buNone/>
              <a:defRPr sz="2704" b="1"/>
            </a:lvl3pPr>
            <a:lvl4pPr marL="2060143" indent="0">
              <a:buNone/>
              <a:defRPr sz="2403" b="1"/>
            </a:lvl4pPr>
            <a:lvl5pPr marL="2746858" indent="0">
              <a:buNone/>
              <a:defRPr sz="2403" b="1"/>
            </a:lvl5pPr>
            <a:lvl6pPr marL="3433572" indent="0">
              <a:buNone/>
              <a:defRPr sz="2403" b="1"/>
            </a:lvl6pPr>
            <a:lvl7pPr marL="4120286" indent="0">
              <a:buNone/>
              <a:defRPr sz="2403" b="1"/>
            </a:lvl7pPr>
            <a:lvl8pPr marL="4807001" indent="0">
              <a:buNone/>
              <a:defRPr sz="2403" b="1"/>
            </a:lvl8pPr>
            <a:lvl9pPr marL="5493715" indent="0">
              <a:buNone/>
              <a:defRPr sz="240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70355" y="3951872"/>
            <a:ext cx="7784906" cy="58126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8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358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511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254"/>
            <a:ext cx="5906036" cy="2524390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4906" y="1557710"/>
            <a:ext cx="9270355" cy="7688369"/>
          </a:xfrm>
        </p:spPr>
        <p:txBody>
          <a:bodyPr/>
          <a:lstStyle>
            <a:lvl1pPr>
              <a:defRPr sz="4806"/>
            </a:lvl1pPr>
            <a:lvl2pPr>
              <a:defRPr sz="4206"/>
            </a:lvl2pPr>
            <a:lvl3pPr>
              <a:defRPr sz="3605"/>
            </a:lvl3pPr>
            <a:lvl4pPr>
              <a:defRPr sz="3004"/>
            </a:lvl4pPr>
            <a:lvl5pPr>
              <a:defRPr sz="3004"/>
            </a:lvl5pPr>
            <a:lvl6pPr>
              <a:defRPr sz="3004"/>
            </a:lvl6pPr>
            <a:lvl7pPr>
              <a:defRPr sz="3004"/>
            </a:lvl7pPr>
            <a:lvl8pPr>
              <a:defRPr sz="3004"/>
            </a:lvl8pPr>
            <a:lvl9pPr>
              <a:defRPr sz="300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644"/>
            <a:ext cx="5906036" cy="6012957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15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323" y="721254"/>
            <a:ext cx="5906036" cy="2524390"/>
          </a:xfrm>
        </p:spPr>
        <p:txBody>
          <a:bodyPr anchor="b"/>
          <a:lstStyle>
            <a:lvl1pPr>
              <a:defRPr sz="48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84906" y="1557710"/>
            <a:ext cx="9270355" cy="7688369"/>
          </a:xfrm>
        </p:spPr>
        <p:txBody>
          <a:bodyPr anchor="t"/>
          <a:lstStyle>
            <a:lvl1pPr marL="0" indent="0">
              <a:buNone/>
              <a:defRPr sz="4806"/>
            </a:lvl1pPr>
            <a:lvl2pPr marL="686714" indent="0">
              <a:buNone/>
              <a:defRPr sz="4206"/>
            </a:lvl2pPr>
            <a:lvl3pPr marL="1373429" indent="0">
              <a:buNone/>
              <a:defRPr sz="3605"/>
            </a:lvl3pPr>
            <a:lvl4pPr marL="2060143" indent="0">
              <a:buNone/>
              <a:defRPr sz="3004"/>
            </a:lvl4pPr>
            <a:lvl5pPr marL="2746858" indent="0">
              <a:buNone/>
              <a:defRPr sz="3004"/>
            </a:lvl5pPr>
            <a:lvl6pPr marL="3433572" indent="0">
              <a:buNone/>
              <a:defRPr sz="3004"/>
            </a:lvl6pPr>
            <a:lvl7pPr marL="4120286" indent="0">
              <a:buNone/>
              <a:defRPr sz="3004"/>
            </a:lvl7pPr>
            <a:lvl8pPr marL="4807001" indent="0">
              <a:buNone/>
              <a:defRPr sz="3004"/>
            </a:lvl8pPr>
            <a:lvl9pPr marL="5493715" indent="0">
              <a:buNone/>
              <a:defRPr sz="300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61323" y="3245644"/>
            <a:ext cx="5906036" cy="6012957"/>
          </a:xfrm>
        </p:spPr>
        <p:txBody>
          <a:bodyPr/>
          <a:lstStyle>
            <a:lvl1pPr marL="0" indent="0">
              <a:buNone/>
              <a:defRPr sz="2403"/>
            </a:lvl1pPr>
            <a:lvl2pPr marL="686714" indent="0">
              <a:buNone/>
              <a:defRPr sz="2103"/>
            </a:lvl2pPr>
            <a:lvl3pPr marL="1373429" indent="0">
              <a:buNone/>
              <a:defRPr sz="1802"/>
            </a:lvl3pPr>
            <a:lvl4pPr marL="2060143" indent="0">
              <a:buNone/>
              <a:defRPr sz="1502"/>
            </a:lvl4pPr>
            <a:lvl5pPr marL="2746858" indent="0">
              <a:buNone/>
              <a:defRPr sz="1502"/>
            </a:lvl5pPr>
            <a:lvl6pPr marL="3433572" indent="0">
              <a:buNone/>
              <a:defRPr sz="1502"/>
            </a:lvl6pPr>
            <a:lvl7pPr marL="4120286" indent="0">
              <a:buNone/>
              <a:defRPr sz="1502"/>
            </a:lvl7pPr>
            <a:lvl8pPr marL="4807001" indent="0">
              <a:buNone/>
              <a:defRPr sz="1502"/>
            </a:lvl8pPr>
            <a:lvl9pPr marL="5493715" indent="0">
              <a:buNone/>
              <a:defRPr sz="15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41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8937" y="576002"/>
            <a:ext cx="15793939" cy="2091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937" y="2880008"/>
            <a:ext cx="15793939" cy="686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8937" y="10027437"/>
            <a:ext cx="4120158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9CDD9-F63C-4A7E-B08B-441F7DC5195A}" type="datetimeFigureOut">
              <a:rPr lang="en-GB" smtClean="0"/>
              <a:t>11/08/2023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65788" y="10027437"/>
            <a:ext cx="6180237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32718" y="10027437"/>
            <a:ext cx="4120158" cy="5760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4E510-EAB4-4CC6-B41D-07F73E2590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3429" rtl="0" eaLnBrk="1" latinLnBrk="0" hangingPunct="1">
        <a:lnSpc>
          <a:spcPct val="90000"/>
        </a:lnSpc>
        <a:spcBef>
          <a:spcPct val="0"/>
        </a:spcBef>
        <a:buNone/>
        <a:defRPr sz="66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3357" indent="-343357" algn="l" defTabSz="1373429" rtl="0" eaLnBrk="1" latinLnBrk="0" hangingPunct="1">
        <a:lnSpc>
          <a:spcPct val="90000"/>
        </a:lnSpc>
        <a:spcBef>
          <a:spcPts val="1502"/>
        </a:spcBef>
        <a:buFont typeface="Arial" panose="020B0604020202020204" pitchFamily="34" charset="0"/>
        <a:buChar char="•"/>
        <a:defRPr sz="4206" kern="1200">
          <a:solidFill>
            <a:schemeClr val="tx1"/>
          </a:solidFill>
          <a:latin typeface="+mn-lt"/>
          <a:ea typeface="+mn-ea"/>
          <a:cs typeface="+mn-cs"/>
        </a:defRPr>
      </a:lvl1pPr>
      <a:lvl2pPr marL="1030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605" kern="1200">
          <a:solidFill>
            <a:schemeClr val="tx1"/>
          </a:solidFill>
          <a:latin typeface="+mn-lt"/>
          <a:ea typeface="+mn-ea"/>
          <a:cs typeface="+mn-cs"/>
        </a:defRPr>
      </a:lvl2pPr>
      <a:lvl3pPr marL="1716786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3004" kern="1200">
          <a:solidFill>
            <a:schemeClr val="tx1"/>
          </a:solidFill>
          <a:latin typeface="+mn-lt"/>
          <a:ea typeface="+mn-ea"/>
          <a:cs typeface="+mn-cs"/>
        </a:defRPr>
      </a:lvl3pPr>
      <a:lvl4pPr marL="2403500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3090215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776929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463644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5150358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837072" indent="-343357" algn="l" defTabSz="1373429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1pPr>
      <a:lvl2pPr marL="686714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2pPr>
      <a:lvl3pPr marL="1373429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3pPr>
      <a:lvl4pPr marL="2060143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4pPr>
      <a:lvl5pPr marL="2746858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5pPr>
      <a:lvl6pPr marL="3433572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6pPr>
      <a:lvl7pPr marL="4120286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7pPr>
      <a:lvl8pPr marL="4807001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8pPr>
      <a:lvl9pPr marL="5493715" algn="l" defTabSz="1373429" rtl="0" eaLnBrk="1" latinLnBrk="0" hangingPunct="1">
        <a:defRPr sz="27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399CC051-EE1A-C5DC-D213-1CC59A9934F1}"/>
              </a:ext>
            </a:extLst>
          </p:cNvPr>
          <p:cNvGrpSpPr/>
          <p:nvPr/>
        </p:nvGrpSpPr>
        <p:grpSpPr>
          <a:xfrm>
            <a:off x="3295165" y="2590005"/>
            <a:ext cx="11721484" cy="5236427"/>
            <a:chOff x="234950" y="609596"/>
            <a:chExt cx="11721484" cy="523642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423B2E-65C6-2197-9EA2-7ADED0F27D71}"/>
                </a:ext>
              </a:extLst>
            </p:cNvPr>
            <p:cNvGrpSpPr/>
            <p:nvPr/>
          </p:nvGrpSpPr>
          <p:grpSpPr>
            <a:xfrm>
              <a:off x="234950" y="609596"/>
              <a:ext cx="11721484" cy="5236427"/>
              <a:chOff x="234950" y="609596"/>
              <a:chExt cx="11721484" cy="523642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00ABC1-95CF-F0A8-DE70-4EB83A592C7E}"/>
                  </a:ext>
                </a:extLst>
              </p:cNvPr>
              <p:cNvSpPr/>
              <p:nvPr/>
            </p:nvSpPr>
            <p:spPr>
              <a:xfrm>
                <a:off x="234950" y="609600"/>
                <a:ext cx="11721484" cy="523642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82AD0D9-B9DD-3D2F-1834-C8B5FA5D6691}"/>
                  </a:ext>
                </a:extLst>
              </p:cNvPr>
              <p:cNvSpPr/>
              <p:nvPr/>
            </p:nvSpPr>
            <p:spPr>
              <a:xfrm rot="10800000" flipV="1">
                <a:off x="234950" y="609600"/>
                <a:ext cx="11721484" cy="30068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Event – Created by AEW on 10/08/2023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7BFFAE3-5740-A625-9649-299EC972A5B3}"/>
                  </a:ext>
                </a:extLst>
              </p:cNvPr>
              <p:cNvSpPr/>
              <p:nvPr/>
            </p:nvSpPr>
            <p:spPr>
              <a:xfrm flipV="1">
                <a:off x="11652422" y="609598"/>
                <a:ext cx="304012" cy="300681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D767746-BFAF-BC72-EEA5-F18B26E2FC08}"/>
                  </a:ext>
                </a:extLst>
              </p:cNvPr>
              <p:cNvSpPr/>
              <p:nvPr/>
            </p:nvSpPr>
            <p:spPr>
              <a:xfrm flipV="1">
                <a:off x="11356203" y="609596"/>
                <a:ext cx="304012" cy="3006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A230CBC-337D-A8FA-3203-F2B348BA3C48}"/>
                  </a:ext>
                </a:extLst>
              </p:cNvPr>
              <p:cNvSpPr/>
              <p:nvPr/>
            </p:nvSpPr>
            <p:spPr>
              <a:xfrm flipV="1">
                <a:off x="11049738" y="609596"/>
                <a:ext cx="304012" cy="30068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73AD804-562F-4D2E-8497-B20C4054009E}"/>
                  </a:ext>
                </a:extLst>
              </p:cNvPr>
              <p:cNvSpPr/>
              <p:nvPr/>
            </p:nvSpPr>
            <p:spPr>
              <a:xfrm>
                <a:off x="11399513" y="687239"/>
                <a:ext cx="180000" cy="18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chemeClr val="bg1"/>
                    </a:solidFill>
                  </a:ln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95D5328-54E6-1095-C3F6-9ED846603787}"/>
                  </a:ext>
                </a:extLst>
              </p:cNvPr>
              <p:cNvSpPr/>
              <p:nvPr/>
            </p:nvSpPr>
            <p:spPr>
              <a:xfrm>
                <a:off x="11430566" y="657579"/>
                <a:ext cx="180000" cy="18000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n>
                    <a:solidFill>
                      <a:schemeClr val="bg1"/>
                    </a:solidFill>
                  </a:ln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EACC8CE-0BF0-FDAC-FF24-1A7FF99298D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706635" y="678506"/>
                <a:ext cx="180000" cy="18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66692E49-76AB-8C20-4A31-BA0CBE6EF3B8}"/>
                  </a:ext>
                </a:extLst>
              </p:cNvPr>
              <p:cNvCxnSpPr/>
              <p:nvPr/>
            </p:nvCxnSpPr>
            <p:spPr>
              <a:xfrm>
                <a:off x="11714428" y="669936"/>
                <a:ext cx="180000" cy="18000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E51D693-1026-B603-812E-26A6529FDDBF}"/>
                  </a:ext>
                </a:extLst>
              </p:cNvPr>
              <p:cNvCxnSpPr/>
              <p:nvPr/>
            </p:nvCxnSpPr>
            <p:spPr>
              <a:xfrm>
                <a:off x="11111744" y="766650"/>
                <a:ext cx="180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927CB8-67EA-06D8-D5A8-2B482EDAC413}"/>
                </a:ext>
              </a:extLst>
            </p:cNvPr>
            <p:cNvSpPr/>
            <p:nvPr/>
          </p:nvSpPr>
          <p:spPr>
            <a:xfrm>
              <a:off x="403116" y="1093076"/>
              <a:ext cx="2834070" cy="352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ID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908A85F-46E7-A63B-220D-D328373AA1D7}"/>
                </a:ext>
              </a:extLst>
            </p:cNvPr>
            <p:cNvGrpSpPr/>
            <p:nvPr/>
          </p:nvGrpSpPr>
          <p:grpSpPr>
            <a:xfrm>
              <a:off x="403116" y="1628140"/>
              <a:ext cx="1574800" cy="352270"/>
              <a:chOff x="6705601" y="4463708"/>
              <a:chExt cx="1574800" cy="359788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8EAABC3-DBBD-ED33-4AC6-FE2864BEB520}"/>
                  </a:ext>
                </a:extLst>
              </p:cNvPr>
              <p:cNvSpPr/>
              <p:nvPr/>
            </p:nvSpPr>
            <p:spPr>
              <a:xfrm>
                <a:off x="6705601" y="4463708"/>
                <a:ext cx="1574800" cy="35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Event Type</a:t>
                </a:r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9DF5F8F1-D4F9-AD2C-9082-285318756E84}"/>
                  </a:ext>
                </a:extLst>
              </p:cNvPr>
              <p:cNvSpPr/>
              <p:nvPr/>
            </p:nvSpPr>
            <p:spPr>
              <a:xfrm rot="10800000">
                <a:off x="7987668" y="4544559"/>
                <a:ext cx="219247" cy="18900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B9AD5D0-07CA-FFB9-32C1-FEF0F484BBEB}"/>
                </a:ext>
              </a:extLst>
            </p:cNvPr>
            <p:cNvSpPr/>
            <p:nvPr/>
          </p:nvSpPr>
          <p:spPr>
            <a:xfrm>
              <a:off x="2146082" y="1628140"/>
              <a:ext cx="7900452" cy="352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Overview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A382680-E56F-6246-A884-369473B51EC6}"/>
                </a:ext>
              </a:extLst>
            </p:cNvPr>
            <p:cNvGrpSpPr/>
            <p:nvPr/>
          </p:nvGrpSpPr>
          <p:grpSpPr>
            <a:xfrm>
              <a:off x="10214084" y="1628140"/>
              <a:ext cx="1574800" cy="352270"/>
              <a:chOff x="6705601" y="4463708"/>
              <a:chExt cx="1574800" cy="3597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9C4433-7938-5348-A411-06E95E2971E8}"/>
                  </a:ext>
                </a:extLst>
              </p:cNvPr>
              <p:cNvSpPr/>
              <p:nvPr/>
            </p:nvSpPr>
            <p:spPr>
              <a:xfrm>
                <a:off x="6705601" y="4463708"/>
                <a:ext cx="1574800" cy="35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Program</a:t>
                </a:r>
              </a:p>
            </p:txBody>
          </p:sp>
          <p:sp>
            <p:nvSpPr>
              <p:cNvPr id="25" name="Isosceles Triangle 24">
                <a:extLst>
                  <a:ext uri="{FF2B5EF4-FFF2-40B4-BE49-F238E27FC236}">
                    <a16:creationId xmlns:a16="http://schemas.microsoft.com/office/drawing/2014/main" id="{92B97E95-53A4-F1C5-C7F2-7526E571D6BA}"/>
                  </a:ext>
                </a:extLst>
              </p:cNvPr>
              <p:cNvSpPr/>
              <p:nvPr/>
            </p:nvSpPr>
            <p:spPr>
              <a:xfrm rot="10800000">
                <a:off x="7987668" y="4544559"/>
                <a:ext cx="219247" cy="18900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E4069D9-8C47-3C56-B94A-6923C176710A}"/>
                </a:ext>
              </a:extLst>
            </p:cNvPr>
            <p:cNvGrpSpPr/>
            <p:nvPr/>
          </p:nvGrpSpPr>
          <p:grpSpPr>
            <a:xfrm>
              <a:off x="403116" y="2183937"/>
              <a:ext cx="1784364" cy="328491"/>
              <a:chOff x="8985242" y="776221"/>
              <a:chExt cx="1784364" cy="328491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AE69F50-DAE1-6F86-1422-822047883287}"/>
                  </a:ext>
                </a:extLst>
              </p:cNvPr>
              <p:cNvSpPr/>
              <p:nvPr/>
            </p:nvSpPr>
            <p:spPr>
              <a:xfrm>
                <a:off x="8985242" y="776221"/>
                <a:ext cx="1784364" cy="32849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13/07/2020</a:t>
                </a:r>
              </a:p>
            </p:txBody>
          </p: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C7EAC802-EB0D-D03C-9F49-14431CFD73D6}"/>
                  </a:ext>
                </a:extLst>
              </p:cNvPr>
              <p:cNvGrpSpPr/>
              <p:nvPr/>
            </p:nvGrpSpPr>
            <p:grpSpPr>
              <a:xfrm>
                <a:off x="10305933" y="809855"/>
                <a:ext cx="414043" cy="264994"/>
                <a:chOff x="9543531" y="1578570"/>
                <a:chExt cx="577068" cy="369332"/>
              </a:xfrm>
            </p:grpSpPr>
            <p:pic>
              <p:nvPicPr>
                <p:cNvPr id="29" name="Graphic 28" descr="Daily calendar">
                  <a:extLst>
                    <a:ext uri="{FF2B5EF4-FFF2-40B4-BE49-F238E27FC236}">
                      <a16:creationId xmlns:a16="http://schemas.microsoft.com/office/drawing/2014/main" id="{6A39D827-F0AB-C3CD-7797-98BA5390F4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43531" y="1578570"/>
                  <a:ext cx="369332" cy="369332"/>
                </a:xfrm>
                <a:prstGeom prst="rect">
                  <a:avLst/>
                </a:prstGeom>
              </p:spPr>
            </p:pic>
            <p:sp>
              <p:nvSpPr>
                <p:cNvPr id="30" name="Isosceles Triangle 29">
                  <a:extLst>
                    <a:ext uri="{FF2B5EF4-FFF2-40B4-BE49-F238E27FC236}">
                      <a16:creationId xmlns:a16="http://schemas.microsoft.com/office/drawing/2014/main" id="{4049AC35-E7A0-5386-089B-DEE215612707}"/>
                    </a:ext>
                  </a:extLst>
                </p:cNvPr>
                <p:cNvSpPr/>
                <p:nvPr/>
              </p:nvSpPr>
              <p:spPr>
                <a:xfrm rot="10800000">
                  <a:off x="9962295" y="1704015"/>
                  <a:ext cx="158304" cy="136358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C8C03B4-EBDB-A96B-D4E7-E20B6385EEE2}"/>
                </a:ext>
              </a:extLst>
            </p:cNvPr>
            <p:cNvSpPr/>
            <p:nvPr/>
          </p:nvSpPr>
          <p:spPr>
            <a:xfrm>
              <a:off x="2355646" y="2172047"/>
              <a:ext cx="1784364" cy="35227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Duration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D0E911D-3DF9-DC78-2DD0-63AC4AEEE0AC}"/>
                </a:ext>
              </a:extLst>
            </p:cNvPr>
            <p:cNvGrpSpPr/>
            <p:nvPr/>
          </p:nvGrpSpPr>
          <p:grpSpPr>
            <a:xfrm>
              <a:off x="4307786" y="2191430"/>
              <a:ext cx="1574800" cy="352270"/>
              <a:chOff x="6705601" y="4463708"/>
              <a:chExt cx="1574800" cy="35978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6C2A0FD-3D35-75D9-69AD-9F9ECF53F8D9}"/>
                  </a:ext>
                </a:extLst>
              </p:cNvPr>
              <p:cNvSpPr/>
              <p:nvPr/>
            </p:nvSpPr>
            <p:spPr>
              <a:xfrm>
                <a:off x="6705601" y="4463708"/>
                <a:ext cx="1574800" cy="35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Engineer</a:t>
                </a:r>
              </a:p>
            </p:txBody>
          </p:sp>
          <p:sp>
            <p:nvSpPr>
              <p:cNvPr id="35" name="Isosceles Triangle 34">
                <a:extLst>
                  <a:ext uri="{FF2B5EF4-FFF2-40B4-BE49-F238E27FC236}">
                    <a16:creationId xmlns:a16="http://schemas.microsoft.com/office/drawing/2014/main" id="{1CDABF52-136F-E97B-1E35-5A216EDAB87B}"/>
                  </a:ext>
                </a:extLst>
              </p:cNvPr>
              <p:cNvSpPr/>
              <p:nvPr/>
            </p:nvSpPr>
            <p:spPr>
              <a:xfrm rot="10800000">
                <a:off x="7987668" y="4544559"/>
                <a:ext cx="219247" cy="18900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42A3FA-FF9C-3FE0-BF66-49376BD70D6D}"/>
                </a:ext>
              </a:extLst>
            </p:cNvPr>
            <p:cNvGrpSpPr/>
            <p:nvPr/>
          </p:nvGrpSpPr>
          <p:grpSpPr>
            <a:xfrm>
              <a:off x="7843223" y="2190001"/>
              <a:ext cx="1574800" cy="352270"/>
              <a:chOff x="6705601" y="4463708"/>
              <a:chExt cx="1574800" cy="35978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2F57F53-DBAB-C8D3-3908-D2D36A770C58}"/>
                  </a:ext>
                </a:extLst>
              </p:cNvPr>
              <p:cNvSpPr/>
              <p:nvPr/>
            </p:nvSpPr>
            <p:spPr>
              <a:xfrm>
                <a:off x="6705601" y="4463708"/>
                <a:ext cx="1574800" cy="35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Contact</a:t>
                </a:r>
              </a:p>
            </p:txBody>
          </p:sp>
          <p:sp>
            <p:nvSpPr>
              <p:cNvPr id="38" name="Isosceles Triangle 37">
                <a:extLst>
                  <a:ext uri="{FF2B5EF4-FFF2-40B4-BE49-F238E27FC236}">
                    <a16:creationId xmlns:a16="http://schemas.microsoft.com/office/drawing/2014/main" id="{53F9D018-DE42-4955-84ED-23361AE495E4}"/>
                  </a:ext>
                </a:extLst>
              </p:cNvPr>
              <p:cNvSpPr/>
              <p:nvPr/>
            </p:nvSpPr>
            <p:spPr>
              <a:xfrm rot="10800000">
                <a:off x="7987668" y="4544559"/>
                <a:ext cx="219247" cy="18900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54C53A5-4DA6-2D53-E458-FB48EDAE0C6D}"/>
                </a:ext>
              </a:extLst>
            </p:cNvPr>
            <p:cNvGrpSpPr/>
            <p:nvPr/>
          </p:nvGrpSpPr>
          <p:grpSpPr>
            <a:xfrm>
              <a:off x="9585799" y="2190001"/>
              <a:ext cx="2203085" cy="352270"/>
              <a:chOff x="6077316" y="4463708"/>
              <a:chExt cx="2203085" cy="35978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51F4AB3-9B5C-9035-DAB5-BEBE463EB8B8}"/>
                  </a:ext>
                </a:extLst>
              </p:cNvPr>
              <p:cNvSpPr/>
              <p:nvPr/>
            </p:nvSpPr>
            <p:spPr>
              <a:xfrm>
                <a:off x="6077316" y="4463708"/>
                <a:ext cx="2203085" cy="35978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Contact Method</a:t>
                </a:r>
              </a:p>
            </p:txBody>
          </p: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7B08C093-3B4C-A0B5-4EA1-492319891618}"/>
                  </a:ext>
                </a:extLst>
              </p:cNvPr>
              <p:cNvSpPr/>
              <p:nvPr/>
            </p:nvSpPr>
            <p:spPr>
              <a:xfrm rot="10800000">
                <a:off x="7987668" y="4544559"/>
                <a:ext cx="219247" cy="189006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B2E6A9E-BE98-F7DA-79B6-DA420FD6FED9}"/>
                </a:ext>
              </a:extLst>
            </p:cNvPr>
            <p:cNvSpPr/>
            <p:nvPr/>
          </p:nvSpPr>
          <p:spPr>
            <a:xfrm>
              <a:off x="403116" y="2724854"/>
              <a:ext cx="7440107" cy="22885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Notes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F13859-F0CF-4DD2-8AC1-2FCE88264092}"/>
                </a:ext>
              </a:extLst>
            </p:cNvPr>
            <p:cNvSpPr/>
            <p:nvPr/>
          </p:nvSpPr>
          <p:spPr>
            <a:xfrm>
              <a:off x="8011389" y="2944855"/>
              <a:ext cx="1625600" cy="54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Files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F48A7E8-59F9-795C-0C95-C86A943C5A10}"/>
                </a:ext>
              </a:extLst>
            </p:cNvPr>
            <p:cNvSpPr txBox="1"/>
            <p:nvPr/>
          </p:nvSpPr>
          <p:spPr>
            <a:xfrm>
              <a:off x="9689331" y="3033239"/>
              <a:ext cx="1797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b="1" dirty="0"/>
                <a:t>&lt;n&gt; Files linked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4447727-756F-490E-03DB-38AF24579522}"/>
                </a:ext>
              </a:extLst>
            </p:cNvPr>
            <p:cNvSpPr/>
            <p:nvPr/>
          </p:nvSpPr>
          <p:spPr>
            <a:xfrm>
              <a:off x="8011389" y="3679934"/>
              <a:ext cx="1625600" cy="54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Mantis Entries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7756A15-75CF-6084-D566-E787CB3181C6}"/>
                </a:ext>
              </a:extLst>
            </p:cNvPr>
            <p:cNvSpPr txBox="1"/>
            <p:nvPr/>
          </p:nvSpPr>
          <p:spPr>
            <a:xfrm>
              <a:off x="9585799" y="3768318"/>
              <a:ext cx="23706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&lt;n&gt; Mantis Entries linked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D171240-17EE-99DD-8CE1-C5BCC2E55AFB}"/>
                </a:ext>
              </a:extLst>
            </p:cNvPr>
            <p:cNvSpPr/>
            <p:nvPr/>
          </p:nvSpPr>
          <p:spPr>
            <a:xfrm>
              <a:off x="10236938" y="5208670"/>
              <a:ext cx="1625600" cy="54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Cancel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411D179-14C2-B9A4-DD6C-9887290AFC60}"/>
                </a:ext>
              </a:extLst>
            </p:cNvPr>
            <p:cNvSpPr/>
            <p:nvPr/>
          </p:nvSpPr>
          <p:spPr>
            <a:xfrm>
              <a:off x="8531737" y="5208670"/>
              <a:ext cx="1625600" cy="54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Apply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E6A2B4E-F1A5-A789-EB49-2765B75419E9}"/>
                </a:ext>
              </a:extLst>
            </p:cNvPr>
            <p:cNvSpPr/>
            <p:nvPr/>
          </p:nvSpPr>
          <p:spPr>
            <a:xfrm>
              <a:off x="6826536" y="5208670"/>
              <a:ext cx="1625600" cy="5461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OK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472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4649B90-B8EA-4F81-38EA-19EC4E54ED4E}"/>
              </a:ext>
            </a:extLst>
          </p:cNvPr>
          <p:cNvGrpSpPr/>
          <p:nvPr/>
        </p:nvGrpSpPr>
        <p:grpSpPr>
          <a:xfrm>
            <a:off x="3295164" y="1330706"/>
            <a:ext cx="11721484" cy="7399614"/>
            <a:chOff x="235258" y="430594"/>
            <a:chExt cx="11721484" cy="7399614"/>
          </a:xfrm>
        </p:grpSpPr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1A9AE22-645A-4C24-4C63-D9673C9B15F4}"/>
                </a:ext>
              </a:extLst>
            </p:cNvPr>
            <p:cNvGrpSpPr/>
            <p:nvPr/>
          </p:nvGrpSpPr>
          <p:grpSpPr>
            <a:xfrm>
              <a:off x="235258" y="430594"/>
              <a:ext cx="11721484" cy="7399614"/>
              <a:chOff x="235258" y="430594"/>
              <a:chExt cx="11721484" cy="7399614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F423B2E-65C6-2197-9EA2-7ADED0F27D71}"/>
                  </a:ext>
                </a:extLst>
              </p:cNvPr>
              <p:cNvGrpSpPr/>
              <p:nvPr/>
            </p:nvGrpSpPr>
            <p:grpSpPr>
              <a:xfrm>
                <a:off x="235258" y="430594"/>
                <a:ext cx="11721484" cy="7399614"/>
                <a:chOff x="234950" y="609596"/>
                <a:chExt cx="11721484" cy="6237543"/>
              </a:xfrm>
            </p:grpSpPr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500ABC1-95CF-F0A8-DE70-4EB83A592C7E}"/>
                    </a:ext>
                  </a:extLst>
                </p:cNvPr>
                <p:cNvSpPr/>
                <p:nvPr/>
              </p:nvSpPr>
              <p:spPr>
                <a:xfrm>
                  <a:off x="234950" y="609601"/>
                  <a:ext cx="11721484" cy="623753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82AD0D9-B9DD-3D2F-1834-C8B5FA5D6691}"/>
                    </a:ext>
                  </a:extLst>
                </p:cNvPr>
                <p:cNvSpPr/>
                <p:nvPr/>
              </p:nvSpPr>
              <p:spPr>
                <a:xfrm rot="10800000" flipV="1">
                  <a:off x="234950" y="609600"/>
                  <a:ext cx="11721484" cy="300681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Ticket – Created by CK on 07/08/2023 – Ticket is 3 days and 4 hours old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7BFFAE3-5740-A625-9649-299EC972A5B3}"/>
                    </a:ext>
                  </a:extLst>
                </p:cNvPr>
                <p:cNvSpPr/>
                <p:nvPr/>
              </p:nvSpPr>
              <p:spPr>
                <a:xfrm flipV="1">
                  <a:off x="11652422" y="609598"/>
                  <a:ext cx="304012" cy="300681"/>
                </a:xfrm>
                <a:prstGeom prst="rect">
                  <a:avLst/>
                </a:prstGeom>
                <a:solidFill>
                  <a:srgbClr val="FF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767746-BFAF-BC72-EEA5-F18B26E2FC08}"/>
                    </a:ext>
                  </a:extLst>
                </p:cNvPr>
                <p:cNvSpPr/>
                <p:nvPr/>
              </p:nvSpPr>
              <p:spPr>
                <a:xfrm flipV="1">
                  <a:off x="11356203" y="609596"/>
                  <a:ext cx="304012" cy="30068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1A230CBC-337D-A8FA-3203-F2B348BA3C48}"/>
                    </a:ext>
                  </a:extLst>
                </p:cNvPr>
                <p:cNvSpPr/>
                <p:nvPr/>
              </p:nvSpPr>
              <p:spPr>
                <a:xfrm flipV="1">
                  <a:off x="11049738" y="609596"/>
                  <a:ext cx="304012" cy="300681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173AD804-562F-4D2E-8497-B20C4054009E}"/>
                    </a:ext>
                  </a:extLst>
                </p:cNvPr>
                <p:cNvSpPr/>
                <p:nvPr/>
              </p:nvSpPr>
              <p:spPr>
                <a:xfrm>
                  <a:off x="11399513" y="687239"/>
                  <a:ext cx="180000" cy="18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95D5328-54E6-1095-C3F6-9ED846603787}"/>
                    </a:ext>
                  </a:extLst>
                </p:cNvPr>
                <p:cNvSpPr/>
                <p:nvPr/>
              </p:nvSpPr>
              <p:spPr>
                <a:xfrm>
                  <a:off x="11430566" y="657579"/>
                  <a:ext cx="180000" cy="180000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ln>
                      <a:solidFill>
                        <a:schemeClr val="bg1"/>
                      </a:solidFill>
                    </a:ln>
                  </a:endParaRPr>
                </a:p>
              </p:txBody>
            </p: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2EACC8CE-0BF0-FDAC-FF24-1A7FF9929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1706635" y="678506"/>
                  <a:ext cx="180000" cy="180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66692E49-76AB-8C20-4A31-BA0CBE6EF3B8}"/>
                    </a:ext>
                  </a:extLst>
                </p:cNvPr>
                <p:cNvCxnSpPr/>
                <p:nvPr/>
              </p:nvCxnSpPr>
              <p:spPr>
                <a:xfrm>
                  <a:off x="11714428" y="669936"/>
                  <a:ext cx="180000" cy="18000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CE51D693-1026-B603-812E-26A6529FDDBF}"/>
                    </a:ext>
                  </a:extLst>
                </p:cNvPr>
                <p:cNvCxnSpPr/>
                <p:nvPr/>
              </p:nvCxnSpPr>
              <p:spPr>
                <a:xfrm>
                  <a:off x="11111744" y="766650"/>
                  <a:ext cx="1800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7927CB8-67EA-06D8-D5A8-2B482EDAC413}"/>
                  </a:ext>
                </a:extLst>
              </p:cNvPr>
              <p:cNvSpPr/>
              <p:nvPr/>
            </p:nvSpPr>
            <p:spPr>
              <a:xfrm>
                <a:off x="403116" y="933151"/>
                <a:ext cx="2834070" cy="352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ID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C908A85F-46E7-A63B-220D-D328373AA1D7}"/>
                  </a:ext>
                </a:extLst>
              </p:cNvPr>
              <p:cNvGrpSpPr/>
              <p:nvPr/>
            </p:nvGrpSpPr>
            <p:grpSpPr>
              <a:xfrm>
                <a:off x="403117" y="1459316"/>
                <a:ext cx="1871147" cy="352270"/>
                <a:chOff x="6409253" y="4463708"/>
                <a:chExt cx="1871147" cy="359788"/>
              </a:xfrm>
            </p:grpSpPr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8EAABC3-DBBD-ED33-4AC6-FE2864BEB520}"/>
                    </a:ext>
                  </a:extLst>
                </p:cNvPr>
                <p:cNvSpPr/>
                <p:nvPr/>
              </p:nvSpPr>
              <p:spPr>
                <a:xfrm>
                  <a:off x="6409253" y="4463708"/>
                  <a:ext cx="1871147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Ticket Status</a:t>
                  </a:r>
                </a:p>
              </p:txBody>
            </p:sp>
            <p:sp>
              <p:nvSpPr>
                <p:cNvPr id="21" name="Isosceles Triangle 20">
                  <a:extLst>
                    <a:ext uri="{FF2B5EF4-FFF2-40B4-BE49-F238E27FC236}">
                      <a16:creationId xmlns:a16="http://schemas.microsoft.com/office/drawing/2014/main" id="{9DF5F8F1-D4F9-AD2C-9082-285318756E84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B9AD5D0-07CA-FFB9-32C1-FEF0F484BBEB}"/>
                  </a:ext>
                </a:extLst>
              </p:cNvPr>
              <p:cNvSpPr/>
              <p:nvPr/>
            </p:nvSpPr>
            <p:spPr>
              <a:xfrm>
                <a:off x="2355648" y="1468215"/>
                <a:ext cx="5487577" cy="352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Overview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F9C4433-7938-5348-A411-06E95E2971E8}"/>
                  </a:ext>
                </a:extLst>
              </p:cNvPr>
              <p:cNvSpPr/>
              <p:nvPr/>
            </p:nvSpPr>
            <p:spPr>
              <a:xfrm>
                <a:off x="10210469" y="1463772"/>
                <a:ext cx="1574800" cy="352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Customer</a:t>
                </a:r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9E4069D9-8C47-3C56-B94A-6923C176710A}"/>
                  </a:ext>
                </a:extLst>
              </p:cNvPr>
              <p:cNvGrpSpPr/>
              <p:nvPr/>
            </p:nvGrpSpPr>
            <p:grpSpPr>
              <a:xfrm>
                <a:off x="403116" y="2024013"/>
                <a:ext cx="1784364" cy="328491"/>
                <a:chOff x="8985242" y="776221"/>
                <a:chExt cx="1784364" cy="328491"/>
              </a:xfrm>
            </p:grpSpPr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AE69F50-DAE1-6F86-1422-822047883287}"/>
                    </a:ext>
                  </a:extLst>
                </p:cNvPr>
                <p:cNvSpPr/>
                <p:nvPr/>
              </p:nvSpPr>
              <p:spPr>
                <a:xfrm>
                  <a:off x="8985242" y="776221"/>
                  <a:ext cx="1784364" cy="32849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GB" dirty="0">
                      <a:solidFill>
                        <a:schemeClr val="tx1"/>
                      </a:solidFill>
                    </a:rPr>
                    <a:t>13/07/2020</a:t>
                  </a:r>
                </a:p>
              </p:txBody>
            </p: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C7EAC802-EB0D-D03C-9F49-14431CFD73D6}"/>
                    </a:ext>
                  </a:extLst>
                </p:cNvPr>
                <p:cNvGrpSpPr/>
                <p:nvPr/>
              </p:nvGrpSpPr>
              <p:grpSpPr>
                <a:xfrm>
                  <a:off x="10305933" y="809855"/>
                  <a:ext cx="414043" cy="264994"/>
                  <a:chOff x="9543531" y="1578570"/>
                  <a:chExt cx="577068" cy="369332"/>
                </a:xfrm>
              </p:grpSpPr>
              <p:pic>
                <p:nvPicPr>
                  <p:cNvPr id="29" name="Graphic 28" descr="Daily calendar">
                    <a:extLst>
                      <a:ext uri="{FF2B5EF4-FFF2-40B4-BE49-F238E27FC236}">
                        <a16:creationId xmlns:a16="http://schemas.microsoft.com/office/drawing/2014/main" id="{6A39D827-F0AB-C3CD-7797-98BA5390F4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543531" y="1578570"/>
                    <a:ext cx="369332" cy="369332"/>
                  </a:xfrm>
                  <a:prstGeom prst="rect">
                    <a:avLst/>
                  </a:prstGeom>
                </p:spPr>
              </p:pic>
              <p:sp>
                <p:nvSpPr>
                  <p:cNvPr id="30" name="Isosceles Triangle 29">
                    <a:extLst>
                      <a:ext uri="{FF2B5EF4-FFF2-40B4-BE49-F238E27FC236}">
                        <a16:creationId xmlns:a16="http://schemas.microsoft.com/office/drawing/2014/main" id="{4049AC35-E7A0-5386-089B-DEE21561270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962295" y="1704015"/>
                    <a:ext cx="158304" cy="136358"/>
                  </a:xfrm>
                  <a:prstGeom prst="triangl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C8C03B4-EBDB-A96B-D4E7-E20B6385EEE2}"/>
                  </a:ext>
                </a:extLst>
              </p:cNvPr>
              <p:cNvSpPr/>
              <p:nvPr/>
            </p:nvSpPr>
            <p:spPr>
              <a:xfrm>
                <a:off x="2274263" y="2002689"/>
                <a:ext cx="1784364" cy="35227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Duration</a:t>
                </a:r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D0E911D-3DF9-DC78-2DD0-63AC4AEEE0AC}"/>
                  </a:ext>
                </a:extLst>
              </p:cNvPr>
              <p:cNvGrpSpPr/>
              <p:nvPr/>
            </p:nvGrpSpPr>
            <p:grpSpPr>
              <a:xfrm>
                <a:off x="4140012" y="2009340"/>
                <a:ext cx="2267027" cy="352270"/>
                <a:chOff x="6013374" y="4463708"/>
                <a:chExt cx="2267027" cy="359788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6C2A0FD-3D35-75D9-69AD-9F9ECF53F8D9}"/>
                    </a:ext>
                  </a:extLst>
                </p:cNvPr>
                <p:cNvSpPr/>
                <p:nvPr/>
              </p:nvSpPr>
              <p:spPr>
                <a:xfrm>
                  <a:off x="6013374" y="4463708"/>
                  <a:ext cx="2267027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Primary Engineer</a:t>
                  </a:r>
                </a:p>
              </p:txBody>
            </p:sp>
            <p:sp>
              <p:nvSpPr>
                <p:cNvPr id="35" name="Isosceles Triangle 34">
                  <a:extLst>
                    <a:ext uri="{FF2B5EF4-FFF2-40B4-BE49-F238E27FC236}">
                      <a16:creationId xmlns:a16="http://schemas.microsoft.com/office/drawing/2014/main" id="{1CDABF52-136F-E97B-1E35-5A216EDAB87B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BF13859-F0CF-4DD2-8AC1-2FCE88264092}"/>
                  </a:ext>
                </a:extLst>
              </p:cNvPr>
              <p:cNvSpPr/>
              <p:nvPr/>
            </p:nvSpPr>
            <p:spPr>
              <a:xfrm>
                <a:off x="403116" y="6553691"/>
                <a:ext cx="1625600" cy="546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Files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F48A7E8-59F9-795C-0C95-C86A943C5A10}"/>
                  </a:ext>
                </a:extLst>
              </p:cNvPr>
              <p:cNvSpPr txBox="1"/>
              <p:nvPr/>
            </p:nvSpPr>
            <p:spPr>
              <a:xfrm>
                <a:off x="2081060" y="6642075"/>
                <a:ext cx="1797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&lt;n&gt; Files linked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4447727-756F-490E-03DB-38AF24579522}"/>
                  </a:ext>
                </a:extLst>
              </p:cNvPr>
              <p:cNvSpPr/>
              <p:nvPr/>
            </p:nvSpPr>
            <p:spPr>
              <a:xfrm>
                <a:off x="4140011" y="6546129"/>
                <a:ext cx="1625600" cy="546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Mantis Entries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7756A15-75CF-6084-D566-E787CB3181C6}"/>
                  </a:ext>
                </a:extLst>
              </p:cNvPr>
              <p:cNvSpPr txBox="1"/>
              <p:nvPr/>
            </p:nvSpPr>
            <p:spPr>
              <a:xfrm>
                <a:off x="5817952" y="6634512"/>
                <a:ext cx="265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b="1" dirty="0"/>
                  <a:t>&lt;n&gt; Mantis Entries linked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D171240-17EE-99DD-8CE1-C5BCC2E55AFB}"/>
                  </a:ext>
                </a:extLst>
              </p:cNvPr>
              <p:cNvSpPr/>
              <p:nvPr/>
            </p:nvSpPr>
            <p:spPr>
              <a:xfrm>
                <a:off x="10236938" y="7190562"/>
                <a:ext cx="1625600" cy="546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Cancel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411D179-14C2-B9A4-DD6C-9887290AFC60}"/>
                  </a:ext>
                </a:extLst>
              </p:cNvPr>
              <p:cNvSpPr/>
              <p:nvPr/>
            </p:nvSpPr>
            <p:spPr>
              <a:xfrm>
                <a:off x="8531737" y="7190562"/>
                <a:ext cx="1625600" cy="546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Apply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E6A2B4E-F1A5-A789-EB49-2765B75419E9}"/>
                  </a:ext>
                </a:extLst>
              </p:cNvPr>
              <p:cNvSpPr/>
              <p:nvPr/>
            </p:nvSpPr>
            <p:spPr>
              <a:xfrm>
                <a:off x="6826537" y="7190562"/>
                <a:ext cx="1625600" cy="5461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>
                    <a:solidFill>
                      <a:schemeClr val="tx1"/>
                    </a:solidFill>
                  </a:rPr>
                  <a:t>OK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574B1B60-4B86-11C2-ADB2-F8FBEB6ED4F9}"/>
                  </a:ext>
                </a:extLst>
              </p:cNvPr>
              <p:cNvGrpSpPr/>
              <p:nvPr/>
            </p:nvGrpSpPr>
            <p:grpSpPr>
              <a:xfrm>
                <a:off x="7924606" y="1468215"/>
                <a:ext cx="2209982" cy="352270"/>
                <a:chOff x="6070419" y="4463708"/>
                <a:chExt cx="2209982" cy="359788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73651AE7-1CC0-5A08-AF74-E64ECAB2D7FA}"/>
                    </a:ext>
                  </a:extLst>
                </p:cNvPr>
                <p:cNvSpPr/>
                <p:nvPr/>
              </p:nvSpPr>
              <p:spPr>
                <a:xfrm>
                  <a:off x="6070419" y="4463708"/>
                  <a:ext cx="2209982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Contract Number </a:t>
                  </a:r>
                </a:p>
              </p:txBody>
            </p:sp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B00DD538-B5A2-B47F-2BEB-9E03C09A2B2D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CB3C7E47-150E-8B9C-0B68-2891FFC1C715}"/>
                  </a:ext>
                </a:extLst>
              </p:cNvPr>
              <p:cNvSpPr/>
              <p:nvPr/>
            </p:nvSpPr>
            <p:spPr>
              <a:xfrm>
                <a:off x="403116" y="2553384"/>
                <a:ext cx="8352335" cy="90503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Notes</a:t>
                </a:r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C57F6D3E-DDFF-3145-6205-01AB24B16D99}"/>
                  </a:ext>
                </a:extLst>
              </p:cNvPr>
              <p:cNvGrpSpPr/>
              <p:nvPr/>
            </p:nvGrpSpPr>
            <p:grpSpPr>
              <a:xfrm>
                <a:off x="8967082" y="3542908"/>
                <a:ext cx="2747346" cy="850660"/>
                <a:chOff x="7751229" y="4146835"/>
                <a:chExt cx="3283814" cy="1207139"/>
              </a:xfrm>
            </p:grpSpPr>
            <p:grpSp>
              <p:nvGrpSpPr>
                <p:cNvPr id="121" name="Group 120">
                  <a:extLst>
                    <a:ext uri="{FF2B5EF4-FFF2-40B4-BE49-F238E27FC236}">
                      <a16:creationId xmlns:a16="http://schemas.microsoft.com/office/drawing/2014/main" id="{78F61DD1-594A-FF3F-E25A-CFF0013566BF}"/>
                    </a:ext>
                  </a:extLst>
                </p:cNvPr>
                <p:cNvGrpSpPr/>
                <p:nvPr/>
              </p:nvGrpSpPr>
              <p:grpSpPr>
                <a:xfrm>
                  <a:off x="7751233" y="4252372"/>
                  <a:ext cx="3283810" cy="1101602"/>
                  <a:chOff x="5930900" y="629503"/>
                  <a:chExt cx="3587739" cy="1587115"/>
                </a:xfrm>
              </p:grpSpPr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4EF9FEF2-D0C8-2CF2-93A6-AE2CC3413F89}"/>
                      </a:ext>
                    </a:extLst>
                  </p:cNvPr>
                  <p:cNvSpPr/>
                  <p:nvPr/>
                </p:nvSpPr>
                <p:spPr>
                  <a:xfrm>
                    <a:off x="5930900" y="637064"/>
                    <a:ext cx="3587739" cy="1579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104D192E-6709-BC40-16BF-322880ED5BD7}"/>
                      </a:ext>
                    </a:extLst>
                  </p:cNvPr>
                  <p:cNvSpPr/>
                  <p:nvPr/>
                </p:nvSpPr>
                <p:spPr>
                  <a:xfrm>
                    <a:off x="5930900" y="960398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5" name="Rectangle 124">
                    <a:extLst>
                      <a:ext uri="{FF2B5EF4-FFF2-40B4-BE49-F238E27FC236}">
                        <a16:creationId xmlns:a16="http://schemas.microsoft.com/office/drawing/2014/main" id="{5ADD3C3D-C1DD-F21F-B9D3-6527ACB3FE54}"/>
                      </a:ext>
                    </a:extLst>
                  </p:cNvPr>
                  <p:cNvSpPr/>
                  <p:nvPr/>
                </p:nvSpPr>
                <p:spPr>
                  <a:xfrm>
                    <a:off x="5930900" y="132667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18424959-9067-FE62-3CC7-25CE07999EF7}"/>
                      </a:ext>
                    </a:extLst>
                  </p:cNvPr>
                  <p:cNvSpPr/>
                  <p:nvPr/>
                </p:nvSpPr>
                <p:spPr>
                  <a:xfrm>
                    <a:off x="5930900" y="168873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550BA99D-3200-6016-8076-8F11C453AECA}"/>
                      </a:ext>
                    </a:extLst>
                  </p:cNvPr>
                  <p:cNvSpPr/>
                  <p:nvPr/>
                </p:nvSpPr>
                <p:spPr>
                  <a:xfrm>
                    <a:off x="5930900" y="629503"/>
                    <a:ext cx="3587735" cy="33603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8FAAC913-EA3D-C71D-8A7D-13E4EA24136E}"/>
                    </a:ext>
                  </a:extLst>
                </p:cNvPr>
                <p:cNvSpPr txBox="1"/>
                <p:nvPr/>
              </p:nvSpPr>
              <p:spPr>
                <a:xfrm>
                  <a:off x="7751229" y="4146835"/>
                  <a:ext cx="3283807" cy="436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Event Types</a:t>
                  </a:r>
                </a:p>
              </p:txBody>
            </p:sp>
          </p:grp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1C934F99-65F2-AB0B-6E8E-DEA0CE37C5F1}"/>
                  </a:ext>
                </a:extLst>
              </p:cNvPr>
              <p:cNvGrpSpPr/>
              <p:nvPr/>
            </p:nvGrpSpPr>
            <p:grpSpPr>
              <a:xfrm>
                <a:off x="8967082" y="4555872"/>
                <a:ext cx="2747346" cy="850660"/>
                <a:chOff x="7751229" y="4146835"/>
                <a:chExt cx="3283814" cy="1207139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36BEE256-AF13-06B3-DC09-B2A6DBAE6C59}"/>
                    </a:ext>
                  </a:extLst>
                </p:cNvPr>
                <p:cNvGrpSpPr/>
                <p:nvPr/>
              </p:nvGrpSpPr>
              <p:grpSpPr>
                <a:xfrm>
                  <a:off x="7751233" y="4252372"/>
                  <a:ext cx="3283810" cy="1101602"/>
                  <a:chOff x="5930900" y="629503"/>
                  <a:chExt cx="3587739" cy="1587115"/>
                </a:xfrm>
              </p:grpSpPr>
              <p:sp>
                <p:nvSpPr>
                  <p:cNvPr id="139" name="Rectangle 138">
                    <a:extLst>
                      <a:ext uri="{FF2B5EF4-FFF2-40B4-BE49-F238E27FC236}">
                        <a16:creationId xmlns:a16="http://schemas.microsoft.com/office/drawing/2014/main" id="{045A9633-2A3B-8F86-EF7C-F3C0C15C9BDD}"/>
                      </a:ext>
                    </a:extLst>
                  </p:cNvPr>
                  <p:cNvSpPr/>
                  <p:nvPr/>
                </p:nvSpPr>
                <p:spPr>
                  <a:xfrm>
                    <a:off x="5930900" y="637064"/>
                    <a:ext cx="3587739" cy="1579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9C2FBC6-DBE5-CCBA-9040-98603FA21921}"/>
                      </a:ext>
                    </a:extLst>
                  </p:cNvPr>
                  <p:cNvSpPr/>
                  <p:nvPr/>
                </p:nvSpPr>
                <p:spPr>
                  <a:xfrm>
                    <a:off x="5930900" y="960398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ECDD78B5-C208-B6DF-A618-913A8CCA0FE0}"/>
                      </a:ext>
                    </a:extLst>
                  </p:cNvPr>
                  <p:cNvSpPr/>
                  <p:nvPr/>
                </p:nvSpPr>
                <p:spPr>
                  <a:xfrm>
                    <a:off x="5930900" y="132667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1CDF2D23-59EE-886D-6C40-EA23767F7073}"/>
                      </a:ext>
                    </a:extLst>
                  </p:cNvPr>
                  <p:cNvSpPr/>
                  <p:nvPr/>
                </p:nvSpPr>
                <p:spPr>
                  <a:xfrm>
                    <a:off x="5930900" y="168873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3" name="Rectangle 142">
                    <a:extLst>
                      <a:ext uri="{FF2B5EF4-FFF2-40B4-BE49-F238E27FC236}">
                        <a16:creationId xmlns:a16="http://schemas.microsoft.com/office/drawing/2014/main" id="{10AD5241-6100-0B3C-7FA7-62A26F9006C9}"/>
                      </a:ext>
                    </a:extLst>
                  </p:cNvPr>
                  <p:cNvSpPr/>
                  <p:nvPr/>
                </p:nvSpPr>
                <p:spPr>
                  <a:xfrm>
                    <a:off x="5930900" y="629503"/>
                    <a:ext cx="3587735" cy="33603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03684D9-FEB5-B3FD-D53B-6C7953D05B41}"/>
                    </a:ext>
                  </a:extLst>
                </p:cNvPr>
                <p:cNvSpPr txBox="1"/>
                <p:nvPr/>
              </p:nvSpPr>
              <p:spPr>
                <a:xfrm>
                  <a:off x="7751229" y="4146835"/>
                  <a:ext cx="3283807" cy="436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Event Engineers</a:t>
                  </a:r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64D2180F-611B-848F-370D-B5D09691322D}"/>
                  </a:ext>
                </a:extLst>
              </p:cNvPr>
              <p:cNvGrpSpPr/>
              <p:nvPr/>
            </p:nvGrpSpPr>
            <p:grpSpPr>
              <a:xfrm>
                <a:off x="8967082" y="5561405"/>
                <a:ext cx="2747346" cy="850660"/>
                <a:chOff x="7751229" y="4146835"/>
                <a:chExt cx="3283814" cy="1207139"/>
              </a:xfrm>
            </p:grpSpPr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C20B2359-604B-5574-E0C7-577250B2CDE0}"/>
                    </a:ext>
                  </a:extLst>
                </p:cNvPr>
                <p:cNvGrpSpPr/>
                <p:nvPr/>
              </p:nvGrpSpPr>
              <p:grpSpPr>
                <a:xfrm>
                  <a:off x="7751233" y="4252372"/>
                  <a:ext cx="3283810" cy="1101602"/>
                  <a:chOff x="5930900" y="629503"/>
                  <a:chExt cx="3587739" cy="1587115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8AB13C27-FEB5-D950-1972-215A31B2346C}"/>
                      </a:ext>
                    </a:extLst>
                  </p:cNvPr>
                  <p:cNvSpPr/>
                  <p:nvPr/>
                </p:nvSpPr>
                <p:spPr>
                  <a:xfrm>
                    <a:off x="5930900" y="637064"/>
                    <a:ext cx="3587739" cy="1579554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C7E6C203-6B2A-4F0A-BAD4-54E2A2356C6B}"/>
                      </a:ext>
                    </a:extLst>
                  </p:cNvPr>
                  <p:cNvSpPr/>
                  <p:nvPr/>
                </p:nvSpPr>
                <p:spPr>
                  <a:xfrm>
                    <a:off x="5930900" y="960398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9D5FEE13-CCDB-172F-62E4-47614EEFC176}"/>
                      </a:ext>
                    </a:extLst>
                  </p:cNvPr>
                  <p:cNvSpPr/>
                  <p:nvPr/>
                </p:nvSpPr>
                <p:spPr>
                  <a:xfrm>
                    <a:off x="5930900" y="132667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F8AC9BB1-76A4-BE8B-6E67-C66E96BA0C2E}"/>
                      </a:ext>
                    </a:extLst>
                  </p:cNvPr>
                  <p:cNvSpPr/>
                  <p:nvPr/>
                </p:nvSpPr>
                <p:spPr>
                  <a:xfrm>
                    <a:off x="5930900" y="1688736"/>
                    <a:ext cx="3587735" cy="369332"/>
                  </a:xfrm>
                  <a:prstGeom prst="rect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D50C9238-BC1C-9733-5B99-54BC7B5D3349}"/>
                      </a:ext>
                    </a:extLst>
                  </p:cNvPr>
                  <p:cNvSpPr/>
                  <p:nvPr/>
                </p:nvSpPr>
                <p:spPr>
                  <a:xfrm>
                    <a:off x="5930900" y="629503"/>
                    <a:ext cx="3587735" cy="336034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E9FE2F32-3C8F-1311-E716-7DF39261B5E5}"/>
                    </a:ext>
                  </a:extLst>
                </p:cNvPr>
                <p:cNvSpPr txBox="1"/>
                <p:nvPr/>
              </p:nvSpPr>
              <p:spPr>
                <a:xfrm>
                  <a:off x="7751229" y="4146835"/>
                  <a:ext cx="3283807" cy="4367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Event Programs</a:t>
                  </a:r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7A9A38F1-F1FE-296C-EE8F-6A3F0E987F1C}"/>
                  </a:ext>
                </a:extLst>
              </p:cNvPr>
              <p:cNvGrpSpPr/>
              <p:nvPr/>
            </p:nvGrpSpPr>
            <p:grpSpPr>
              <a:xfrm>
                <a:off x="6488424" y="2003862"/>
                <a:ext cx="2267027" cy="352270"/>
                <a:chOff x="6013374" y="4463708"/>
                <a:chExt cx="2267027" cy="359788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D1AEFCE8-CC0B-6CA0-07B0-16C9DF08EA24}"/>
                    </a:ext>
                  </a:extLst>
                </p:cNvPr>
                <p:cNvSpPr/>
                <p:nvPr/>
              </p:nvSpPr>
              <p:spPr>
                <a:xfrm>
                  <a:off x="6013374" y="4463708"/>
                  <a:ext cx="2267027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>
                      <a:solidFill>
                        <a:schemeClr val="tx1"/>
                      </a:solidFill>
                    </a:rPr>
                    <a:t>Primary Contact</a:t>
                  </a:r>
                </a:p>
              </p:txBody>
            </p:sp>
            <p:sp>
              <p:nvSpPr>
                <p:cNvPr id="154" name="Isosceles Triangle 153">
                  <a:extLst>
                    <a:ext uri="{FF2B5EF4-FFF2-40B4-BE49-F238E27FC236}">
                      <a16:creationId xmlns:a16="http://schemas.microsoft.com/office/drawing/2014/main" id="{66E2B501-F881-A2F0-59DB-16BABC70D417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8E61FB69-270F-BBF2-7944-4F489A9C1E49}"/>
                  </a:ext>
                </a:extLst>
              </p:cNvPr>
              <p:cNvSpPr txBox="1"/>
              <p:nvPr/>
            </p:nvSpPr>
            <p:spPr>
              <a:xfrm>
                <a:off x="9133472" y="931957"/>
                <a:ext cx="26533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b="1" dirty="0"/>
                  <a:t>Version &lt;n&gt; Build &lt;n&gt;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B6CE50FD-29AB-332B-F87B-27F524A9D2C6}"/>
                  </a:ext>
                </a:extLst>
              </p:cNvPr>
              <p:cNvGrpSpPr/>
              <p:nvPr/>
            </p:nvGrpSpPr>
            <p:grpSpPr>
              <a:xfrm>
                <a:off x="8967082" y="1861048"/>
                <a:ext cx="2818187" cy="1595571"/>
                <a:chOff x="3352800" y="4373629"/>
                <a:chExt cx="4673600" cy="2306571"/>
              </a:xfrm>
            </p:grpSpPr>
            <p:sp>
              <p:nvSpPr>
                <p:cNvPr id="160" name="Rectangle 159">
                  <a:extLst>
                    <a:ext uri="{FF2B5EF4-FFF2-40B4-BE49-F238E27FC236}">
                      <a16:creationId xmlns:a16="http://schemas.microsoft.com/office/drawing/2014/main" id="{C694DFA6-9CD3-2AA1-4BAE-FFD8614DAE07}"/>
                    </a:ext>
                  </a:extLst>
                </p:cNvPr>
                <p:cNvSpPr/>
                <p:nvPr/>
              </p:nvSpPr>
              <p:spPr>
                <a:xfrm>
                  <a:off x="3352800" y="4575787"/>
                  <a:ext cx="4673600" cy="210441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1" name="TextBox 160">
                  <a:extLst>
                    <a:ext uri="{FF2B5EF4-FFF2-40B4-BE49-F238E27FC236}">
                      <a16:creationId xmlns:a16="http://schemas.microsoft.com/office/drawing/2014/main" id="{AB26A777-17A8-C87D-A5F0-618C9458F199}"/>
                    </a:ext>
                  </a:extLst>
                </p:cNvPr>
                <p:cNvSpPr txBox="1"/>
                <p:nvPr/>
              </p:nvSpPr>
              <p:spPr>
                <a:xfrm>
                  <a:off x="3441702" y="4373629"/>
                  <a:ext cx="1487639" cy="444925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400" dirty="0"/>
                    <a:t>Awaiting</a:t>
                  </a:r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B4F1C715-612E-95A0-A9AF-2DA17EB6771E}"/>
                  </a:ext>
                </a:extLst>
              </p:cNvPr>
              <p:cNvGrpSpPr/>
              <p:nvPr/>
            </p:nvGrpSpPr>
            <p:grpSpPr>
              <a:xfrm>
                <a:off x="9067694" y="2160683"/>
                <a:ext cx="1765240" cy="274298"/>
                <a:chOff x="6013374" y="4463708"/>
                <a:chExt cx="2267027" cy="359788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210BEB07-0E81-16DE-FA3D-1D87691385AF}"/>
                    </a:ext>
                  </a:extLst>
                </p:cNvPr>
                <p:cNvSpPr/>
                <p:nvPr/>
              </p:nvSpPr>
              <p:spPr>
                <a:xfrm>
                  <a:off x="6013374" y="4463708"/>
                  <a:ext cx="2267027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Awaiting Engineer</a:t>
                  </a:r>
                </a:p>
              </p:txBody>
            </p:sp>
            <p:sp>
              <p:nvSpPr>
                <p:cNvPr id="164" name="Isosceles Triangle 163">
                  <a:extLst>
                    <a:ext uri="{FF2B5EF4-FFF2-40B4-BE49-F238E27FC236}">
                      <a16:creationId xmlns:a16="http://schemas.microsoft.com/office/drawing/2014/main" id="{895A25B0-FBF5-3E05-6B32-9CC27BDB0980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65" name="Group 164">
                <a:extLst>
                  <a:ext uri="{FF2B5EF4-FFF2-40B4-BE49-F238E27FC236}">
                    <a16:creationId xmlns:a16="http://schemas.microsoft.com/office/drawing/2014/main" id="{4C7E89E9-8645-CAB3-EA9B-B79245C0574A}"/>
                  </a:ext>
                </a:extLst>
              </p:cNvPr>
              <p:cNvGrpSpPr/>
              <p:nvPr/>
            </p:nvGrpSpPr>
            <p:grpSpPr>
              <a:xfrm>
                <a:off x="9064660" y="2511300"/>
                <a:ext cx="1765240" cy="274298"/>
                <a:chOff x="6013374" y="4463708"/>
                <a:chExt cx="2267027" cy="359788"/>
              </a:xfrm>
            </p:grpSpPr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CB5EF8A6-2E42-56E1-BEB7-489A12F63EBF}"/>
                    </a:ext>
                  </a:extLst>
                </p:cNvPr>
                <p:cNvSpPr/>
                <p:nvPr/>
              </p:nvSpPr>
              <p:spPr>
                <a:xfrm>
                  <a:off x="6013374" y="4463708"/>
                  <a:ext cx="2267027" cy="35978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Awaiting Contact</a:t>
                  </a:r>
                </a:p>
              </p:txBody>
            </p:sp>
            <p:sp>
              <p:nvSpPr>
                <p:cNvPr id="167" name="Isosceles Triangle 166">
                  <a:extLst>
                    <a:ext uri="{FF2B5EF4-FFF2-40B4-BE49-F238E27FC236}">
                      <a16:creationId xmlns:a16="http://schemas.microsoft.com/office/drawing/2014/main" id="{7A2CF34D-D328-D2B0-E81F-0927B9818FC8}"/>
                    </a:ext>
                  </a:extLst>
                </p:cNvPr>
                <p:cNvSpPr/>
                <p:nvPr/>
              </p:nvSpPr>
              <p:spPr>
                <a:xfrm rot="10800000">
                  <a:off x="7987668" y="4544559"/>
                  <a:ext cx="219247" cy="189006"/>
                </a:xfrm>
                <a:prstGeom prst="triangl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039CB8E-FC51-22C6-9069-A5E75ABE77A3}"/>
                  </a:ext>
                </a:extLst>
              </p:cNvPr>
              <p:cNvSpPr/>
              <p:nvPr/>
            </p:nvSpPr>
            <p:spPr>
              <a:xfrm>
                <a:off x="9064659" y="2849315"/>
                <a:ext cx="2642283" cy="53871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</a:rPr>
                  <a:t>Awaiting Reason</a:t>
                </a:r>
              </a:p>
            </p:txBody>
          </p:sp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3E902E24-B02D-7BAA-6EB7-55C534D976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0665" y="3591548"/>
                <a:ext cx="8352335" cy="2883658"/>
              </a:xfrm>
              <a:prstGeom prst="rect">
                <a:avLst/>
              </a:prstGeom>
            </p:spPr>
          </p:pic>
        </p:grp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2E43DA4B-B861-E483-FC8F-E26E0CC81713}"/>
                </a:ext>
              </a:extLst>
            </p:cNvPr>
            <p:cNvSpPr/>
            <p:nvPr/>
          </p:nvSpPr>
          <p:spPr>
            <a:xfrm rot="10800000">
              <a:off x="11476771" y="1551852"/>
              <a:ext cx="219247" cy="18505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4464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F423B2E-65C6-2197-9EA2-7ADED0F27D71}"/>
              </a:ext>
            </a:extLst>
          </p:cNvPr>
          <p:cNvGrpSpPr/>
          <p:nvPr/>
        </p:nvGrpSpPr>
        <p:grpSpPr>
          <a:xfrm>
            <a:off x="3295164" y="2590005"/>
            <a:ext cx="11721484" cy="5772455"/>
            <a:chOff x="234950" y="609596"/>
            <a:chExt cx="11721484" cy="577245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00ABC1-95CF-F0A8-DE70-4EB83A592C7E}"/>
                </a:ext>
              </a:extLst>
            </p:cNvPr>
            <p:cNvSpPr/>
            <p:nvPr/>
          </p:nvSpPr>
          <p:spPr>
            <a:xfrm>
              <a:off x="234950" y="609600"/>
              <a:ext cx="11721484" cy="5772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82AD0D9-B9DD-3D2F-1834-C8B5FA5D6691}"/>
                </a:ext>
              </a:extLst>
            </p:cNvPr>
            <p:cNvSpPr/>
            <p:nvPr/>
          </p:nvSpPr>
          <p:spPr>
            <a:xfrm rot="10800000" flipV="1">
              <a:off x="234950" y="609600"/>
              <a:ext cx="11721484" cy="30068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Support Tracker    –    Version 1.0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FFAE3-5740-A625-9649-299EC972A5B3}"/>
                </a:ext>
              </a:extLst>
            </p:cNvPr>
            <p:cNvSpPr/>
            <p:nvPr/>
          </p:nvSpPr>
          <p:spPr>
            <a:xfrm flipV="1">
              <a:off x="11652422" y="609598"/>
              <a:ext cx="304012" cy="300681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767746-BFAF-BC72-EEA5-F18B26E2FC08}"/>
                </a:ext>
              </a:extLst>
            </p:cNvPr>
            <p:cNvSpPr/>
            <p:nvPr/>
          </p:nvSpPr>
          <p:spPr>
            <a:xfrm flipV="1">
              <a:off x="11356203" y="609596"/>
              <a:ext cx="304012" cy="300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A230CBC-337D-A8FA-3203-F2B348BA3C48}"/>
                </a:ext>
              </a:extLst>
            </p:cNvPr>
            <p:cNvSpPr/>
            <p:nvPr/>
          </p:nvSpPr>
          <p:spPr>
            <a:xfrm flipV="1">
              <a:off x="11049738" y="609596"/>
              <a:ext cx="304012" cy="30068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3AD804-562F-4D2E-8497-B20C4054009E}"/>
                </a:ext>
              </a:extLst>
            </p:cNvPr>
            <p:cNvSpPr/>
            <p:nvPr/>
          </p:nvSpPr>
          <p:spPr>
            <a:xfrm>
              <a:off x="11399513" y="687239"/>
              <a:ext cx="180000" cy="1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95D5328-54E6-1095-C3F6-9ED846603787}"/>
                </a:ext>
              </a:extLst>
            </p:cNvPr>
            <p:cNvSpPr/>
            <p:nvPr/>
          </p:nvSpPr>
          <p:spPr>
            <a:xfrm>
              <a:off x="11430566" y="657579"/>
              <a:ext cx="180000" cy="180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n>
                  <a:solidFill>
                    <a:schemeClr val="bg1"/>
                  </a:solidFill>
                </a:ln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ACC8CE-0BF0-FDAC-FF24-1A7FF99298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706635" y="678506"/>
              <a:ext cx="180000" cy="1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6692E49-76AB-8C20-4A31-BA0CBE6EF3B8}"/>
                </a:ext>
              </a:extLst>
            </p:cNvPr>
            <p:cNvCxnSpPr/>
            <p:nvPr/>
          </p:nvCxnSpPr>
          <p:spPr>
            <a:xfrm>
              <a:off x="11714428" y="669936"/>
              <a:ext cx="180000" cy="18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E51D693-1026-B603-812E-26A6529FDDBF}"/>
                </a:ext>
              </a:extLst>
            </p:cNvPr>
            <p:cNvCxnSpPr/>
            <p:nvPr/>
          </p:nvCxnSpPr>
          <p:spPr>
            <a:xfrm>
              <a:off x="11111744" y="766650"/>
              <a:ext cx="180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7927CB8-67EA-06D8-D5A8-2B482EDAC413}"/>
              </a:ext>
            </a:extLst>
          </p:cNvPr>
          <p:cNvSpPr/>
          <p:nvPr/>
        </p:nvSpPr>
        <p:spPr>
          <a:xfrm>
            <a:off x="3463330" y="3073482"/>
            <a:ext cx="2834070" cy="352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ID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908A85F-46E7-A63B-220D-D328373AA1D7}"/>
              </a:ext>
            </a:extLst>
          </p:cNvPr>
          <p:cNvGrpSpPr/>
          <p:nvPr/>
        </p:nvGrpSpPr>
        <p:grpSpPr>
          <a:xfrm>
            <a:off x="8919312" y="3672659"/>
            <a:ext cx="1729327" cy="352270"/>
            <a:chOff x="6551074" y="4463708"/>
            <a:chExt cx="1729327" cy="35978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8EAABC3-DBBD-ED33-4AC6-FE2864BEB520}"/>
                </a:ext>
              </a:extLst>
            </p:cNvPr>
            <p:cNvSpPr/>
            <p:nvPr/>
          </p:nvSpPr>
          <p:spPr>
            <a:xfrm>
              <a:off x="6551074" y="4463708"/>
              <a:ext cx="1729327" cy="359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Event Type</a:t>
              </a:r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9DF5F8F1-D4F9-AD2C-9082-285318756E84}"/>
                </a:ext>
              </a:extLst>
            </p:cNvPr>
            <p:cNvSpPr/>
            <p:nvPr/>
          </p:nvSpPr>
          <p:spPr>
            <a:xfrm rot="10800000">
              <a:off x="7987668" y="4544559"/>
              <a:ext cx="219247" cy="1890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4069D9-8C47-3C56-B94A-6923C176710A}"/>
              </a:ext>
            </a:extLst>
          </p:cNvPr>
          <p:cNvGrpSpPr/>
          <p:nvPr/>
        </p:nvGrpSpPr>
        <p:grpSpPr>
          <a:xfrm>
            <a:off x="3463330" y="3684552"/>
            <a:ext cx="1784364" cy="328491"/>
            <a:chOff x="8985242" y="776221"/>
            <a:chExt cx="1784364" cy="32849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AE69F50-DAE1-6F86-1422-822047883287}"/>
                </a:ext>
              </a:extLst>
            </p:cNvPr>
            <p:cNvSpPr/>
            <p:nvPr/>
          </p:nvSpPr>
          <p:spPr>
            <a:xfrm>
              <a:off x="8985242" y="776221"/>
              <a:ext cx="1784364" cy="32849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dirty="0">
                  <a:solidFill>
                    <a:schemeClr val="tx1"/>
                  </a:solidFill>
                </a:rPr>
                <a:t>Ticket Age &gt;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7EAC802-EB0D-D03C-9F49-14431CFD73D6}"/>
                </a:ext>
              </a:extLst>
            </p:cNvPr>
            <p:cNvGrpSpPr/>
            <p:nvPr/>
          </p:nvGrpSpPr>
          <p:grpSpPr>
            <a:xfrm>
              <a:off x="10305933" y="809855"/>
              <a:ext cx="414043" cy="264994"/>
              <a:chOff x="9543531" y="1578570"/>
              <a:chExt cx="577068" cy="369332"/>
            </a:xfrm>
          </p:grpSpPr>
          <p:pic>
            <p:nvPicPr>
              <p:cNvPr id="29" name="Graphic 28" descr="Daily calendar">
                <a:extLst>
                  <a:ext uri="{FF2B5EF4-FFF2-40B4-BE49-F238E27FC236}">
                    <a16:creationId xmlns:a16="http://schemas.microsoft.com/office/drawing/2014/main" id="{6A39D827-F0AB-C3CD-7797-98BA5390F4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543531" y="1578570"/>
                <a:ext cx="369332" cy="369332"/>
              </a:xfrm>
              <a:prstGeom prst="rect">
                <a:avLst/>
              </a:prstGeom>
            </p:spPr>
          </p:pic>
          <p:sp>
            <p:nvSpPr>
              <p:cNvPr id="30" name="Isosceles Triangle 29">
                <a:extLst>
                  <a:ext uri="{FF2B5EF4-FFF2-40B4-BE49-F238E27FC236}">
                    <a16:creationId xmlns:a16="http://schemas.microsoft.com/office/drawing/2014/main" id="{4049AC35-E7A0-5386-089B-DEE215612707}"/>
                  </a:ext>
                </a:extLst>
              </p:cNvPr>
              <p:cNvSpPr/>
              <p:nvPr/>
            </p:nvSpPr>
            <p:spPr>
              <a:xfrm rot="10800000">
                <a:off x="9962295" y="1704015"/>
                <a:ext cx="158304" cy="136358"/>
              </a:xfrm>
              <a:prstGeom prst="triangl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D0E911D-3DF9-DC78-2DD0-63AC4AEEE0AC}"/>
              </a:ext>
            </a:extLst>
          </p:cNvPr>
          <p:cNvGrpSpPr/>
          <p:nvPr/>
        </p:nvGrpSpPr>
        <p:grpSpPr>
          <a:xfrm>
            <a:off x="13273682" y="3672659"/>
            <a:ext cx="1574800" cy="352270"/>
            <a:chOff x="6705601" y="4463708"/>
            <a:chExt cx="1574800" cy="3597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C2A0FD-3D35-75D9-69AD-9F9ECF53F8D9}"/>
                </a:ext>
              </a:extLst>
            </p:cNvPr>
            <p:cNvSpPr/>
            <p:nvPr/>
          </p:nvSpPr>
          <p:spPr>
            <a:xfrm>
              <a:off x="6705601" y="4463708"/>
              <a:ext cx="1574800" cy="359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Engineer</a:t>
              </a:r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1CDABF52-136F-E97B-1E35-5A216EDAB87B}"/>
                </a:ext>
              </a:extLst>
            </p:cNvPr>
            <p:cNvSpPr/>
            <p:nvPr/>
          </p:nvSpPr>
          <p:spPr>
            <a:xfrm rot="10800000">
              <a:off x="7987668" y="4544559"/>
              <a:ext cx="219247" cy="1890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D171240-17EE-99DD-8CE1-C5BCC2E55AFB}"/>
              </a:ext>
            </a:extLst>
          </p:cNvPr>
          <p:cNvSpPr/>
          <p:nvPr/>
        </p:nvSpPr>
        <p:spPr>
          <a:xfrm>
            <a:off x="13297152" y="7725101"/>
            <a:ext cx="1625600" cy="546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11D179-14C2-B9A4-DD6C-9887290AFC60}"/>
              </a:ext>
            </a:extLst>
          </p:cNvPr>
          <p:cNvSpPr/>
          <p:nvPr/>
        </p:nvSpPr>
        <p:spPr>
          <a:xfrm>
            <a:off x="11591951" y="7725101"/>
            <a:ext cx="1625600" cy="546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Apply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6A2B4E-F1A5-A789-EB49-2765B75419E9}"/>
              </a:ext>
            </a:extLst>
          </p:cNvPr>
          <p:cNvSpPr/>
          <p:nvPr/>
        </p:nvSpPr>
        <p:spPr>
          <a:xfrm>
            <a:off x="9886750" y="7725101"/>
            <a:ext cx="1625600" cy="546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OK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3CECD165-85E4-C818-C7E1-3B93DA498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0782" y="4734092"/>
            <a:ext cx="11526771" cy="2856084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415CFB5C-559B-B15A-DDF7-C7A566E872CC}"/>
              </a:ext>
            </a:extLst>
          </p:cNvPr>
          <p:cNvGrpSpPr/>
          <p:nvPr/>
        </p:nvGrpSpPr>
        <p:grpSpPr>
          <a:xfrm>
            <a:off x="10816802" y="3672659"/>
            <a:ext cx="2288714" cy="352270"/>
            <a:chOff x="5991687" y="4463708"/>
            <a:chExt cx="2288714" cy="35978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397C17-EAF4-415C-1243-6BEF407AB5B5}"/>
                </a:ext>
              </a:extLst>
            </p:cNvPr>
            <p:cNvSpPr/>
            <p:nvPr/>
          </p:nvSpPr>
          <p:spPr>
            <a:xfrm>
              <a:off x="5991687" y="4463708"/>
              <a:ext cx="2288714" cy="359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Primary Engineer</a:t>
              </a:r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D18CECB8-EE35-B86E-3BFF-C78BB92AD499}"/>
                </a:ext>
              </a:extLst>
            </p:cNvPr>
            <p:cNvSpPr/>
            <p:nvPr/>
          </p:nvSpPr>
          <p:spPr>
            <a:xfrm rot="10800000">
              <a:off x="7987668" y="4544559"/>
              <a:ext cx="219247" cy="1890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0087980-DC23-0232-477B-81547535BB03}"/>
              </a:ext>
            </a:extLst>
          </p:cNvPr>
          <p:cNvSpPr/>
          <p:nvPr/>
        </p:nvSpPr>
        <p:spPr>
          <a:xfrm>
            <a:off x="7449121" y="3672659"/>
            <a:ext cx="1302025" cy="3522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Customer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EA26AD1-A3EC-3222-40C6-F157DDD1DEE7}"/>
              </a:ext>
            </a:extLst>
          </p:cNvPr>
          <p:cNvGrpSpPr/>
          <p:nvPr/>
        </p:nvGrpSpPr>
        <p:grpSpPr>
          <a:xfrm>
            <a:off x="5415860" y="3672659"/>
            <a:ext cx="1865092" cy="352270"/>
            <a:chOff x="6415309" y="4463708"/>
            <a:chExt cx="1865092" cy="359788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2D64B3D9-A575-FC9C-92CA-37D241AAC77E}"/>
                </a:ext>
              </a:extLst>
            </p:cNvPr>
            <p:cNvSpPr/>
            <p:nvPr/>
          </p:nvSpPr>
          <p:spPr>
            <a:xfrm>
              <a:off x="6415309" y="4463708"/>
              <a:ext cx="1865092" cy="3597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Ticket Status</a:t>
              </a:r>
            </a:p>
          </p:txBody>
        </p:sp>
        <p:sp>
          <p:nvSpPr>
            <p:cNvPr id="58" name="Isosceles Triangle 57">
              <a:extLst>
                <a:ext uri="{FF2B5EF4-FFF2-40B4-BE49-F238E27FC236}">
                  <a16:creationId xmlns:a16="http://schemas.microsoft.com/office/drawing/2014/main" id="{BB232F53-6590-EC89-7347-7DFB6D64696F}"/>
                </a:ext>
              </a:extLst>
            </p:cNvPr>
            <p:cNvSpPr/>
            <p:nvPr/>
          </p:nvSpPr>
          <p:spPr>
            <a:xfrm rot="10800000">
              <a:off x="7987668" y="4544559"/>
              <a:ext cx="219247" cy="189006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FC3B7E0-DBAA-AFB1-5D95-412326245D4F}"/>
              </a:ext>
            </a:extLst>
          </p:cNvPr>
          <p:cNvGrpSpPr/>
          <p:nvPr/>
        </p:nvGrpSpPr>
        <p:grpSpPr>
          <a:xfrm>
            <a:off x="6465566" y="3087198"/>
            <a:ext cx="2194334" cy="338554"/>
            <a:chOff x="3405044" y="939701"/>
            <a:chExt cx="2194334" cy="338554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AACB21BB-07E3-1C06-A48E-55E90A095C70}"/>
                </a:ext>
              </a:extLst>
            </p:cNvPr>
            <p:cNvGrpSpPr/>
            <p:nvPr/>
          </p:nvGrpSpPr>
          <p:grpSpPr>
            <a:xfrm>
              <a:off x="3405044" y="946605"/>
              <a:ext cx="323187" cy="323185"/>
              <a:chOff x="1182072" y="4343243"/>
              <a:chExt cx="442155" cy="442152"/>
            </a:xfrm>
          </p:grpSpPr>
          <p:pic>
            <p:nvPicPr>
              <p:cNvPr id="62" name="Graphic 61" descr="Checkmark">
                <a:extLst>
                  <a:ext uri="{FF2B5EF4-FFF2-40B4-BE49-F238E27FC236}">
                    <a16:creationId xmlns:a16="http://schemas.microsoft.com/office/drawing/2014/main" id="{31E99F96-2581-70ED-E1F3-EF27D9CB64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182075" y="4343243"/>
                <a:ext cx="442152" cy="442152"/>
              </a:xfrm>
              <a:prstGeom prst="rect">
                <a:avLst/>
              </a:prstGeom>
            </p:spPr>
          </p:pic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CFF6E11A-33B6-52C4-A9F9-95DDEFF41848}"/>
                  </a:ext>
                </a:extLst>
              </p:cNvPr>
              <p:cNvSpPr/>
              <p:nvPr/>
            </p:nvSpPr>
            <p:spPr>
              <a:xfrm>
                <a:off x="1182072" y="4392610"/>
                <a:ext cx="366355" cy="36635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2EFD326-25C1-FE19-D1B3-8F4D1C1044CD}"/>
                </a:ext>
              </a:extLst>
            </p:cNvPr>
            <p:cNvSpPr txBox="1"/>
            <p:nvPr/>
          </p:nvSpPr>
          <p:spPr>
            <a:xfrm>
              <a:off x="3728231" y="939701"/>
              <a:ext cx="1871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Hide Closed Tickets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BDF2B4C8-9999-7538-047A-AAA623EE6589}"/>
              </a:ext>
            </a:extLst>
          </p:cNvPr>
          <p:cNvSpPr txBox="1"/>
          <p:nvPr/>
        </p:nvSpPr>
        <p:spPr>
          <a:xfrm>
            <a:off x="13174381" y="4395541"/>
            <a:ext cx="1871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Displaying &lt;n&gt; Tickets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45E6BF6-1FCE-24F1-D086-9111123A94D8}"/>
              </a:ext>
            </a:extLst>
          </p:cNvPr>
          <p:cNvSpPr txBox="1"/>
          <p:nvPr/>
        </p:nvSpPr>
        <p:spPr>
          <a:xfrm>
            <a:off x="12916725" y="2938665"/>
            <a:ext cx="1990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400" dirty="0"/>
              <a:t>&lt;n&gt; Total Open Tickets</a:t>
            </a:r>
          </a:p>
        </p:txBody>
      </p:sp>
    </p:spTree>
    <p:extLst>
      <p:ext uri="{BB962C8B-B14F-4D97-AF65-F5344CB8AC3E}">
        <p14:creationId xmlns:p14="http://schemas.microsoft.com/office/powerpoint/2010/main" val="2834757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A8F122E-28FA-10A0-3461-83B41C0272F8}"/>
              </a:ext>
            </a:extLst>
          </p:cNvPr>
          <p:cNvGrpSpPr/>
          <p:nvPr/>
        </p:nvGrpSpPr>
        <p:grpSpPr>
          <a:xfrm>
            <a:off x="12669079" y="4493065"/>
            <a:ext cx="1971794" cy="1584063"/>
            <a:chOff x="5930900" y="629503"/>
            <a:chExt cx="3587739" cy="15871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5EA9C73-A93F-2478-8CBB-3FA1F5974BB5}"/>
                </a:ext>
              </a:extLst>
            </p:cNvPr>
            <p:cNvSpPr/>
            <p:nvPr/>
          </p:nvSpPr>
          <p:spPr>
            <a:xfrm>
              <a:off x="5930900" y="637064"/>
              <a:ext cx="3587739" cy="1579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02CC9DF-B59D-579A-86F5-2C42B54FCB3B}"/>
                </a:ext>
              </a:extLst>
            </p:cNvPr>
            <p:cNvSpPr/>
            <p:nvPr/>
          </p:nvSpPr>
          <p:spPr>
            <a:xfrm>
              <a:off x="5930900" y="960398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1EE878D-BD4D-9B92-9157-2A15AA0D3FDA}"/>
                </a:ext>
              </a:extLst>
            </p:cNvPr>
            <p:cNvSpPr/>
            <p:nvPr/>
          </p:nvSpPr>
          <p:spPr>
            <a:xfrm>
              <a:off x="5930900" y="1326676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2C50E0A-3F8B-543F-4DAE-27D5ED09D9CE}"/>
                </a:ext>
              </a:extLst>
            </p:cNvPr>
            <p:cNvSpPr/>
            <p:nvPr/>
          </p:nvSpPr>
          <p:spPr>
            <a:xfrm>
              <a:off x="5930900" y="1688736"/>
              <a:ext cx="3587735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4019593-DCB9-A12C-30AE-DE8F9EE7E1BC}"/>
                </a:ext>
              </a:extLst>
            </p:cNvPr>
            <p:cNvSpPr/>
            <p:nvPr/>
          </p:nvSpPr>
          <p:spPr>
            <a:xfrm>
              <a:off x="5930900" y="629503"/>
              <a:ext cx="3587735" cy="33603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4D87F54-3893-E3CD-F84D-37D511DD3727}"/>
              </a:ext>
            </a:extLst>
          </p:cNvPr>
          <p:cNvGrpSpPr/>
          <p:nvPr/>
        </p:nvGrpSpPr>
        <p:grpSpPr>
          <a:xfrm>
            <a:off x="3367298" y="1717792"/>
            <a:ext cx="8633479" cy="2843346"/>
            <a:chOff x="307389" y="817680"/>
            <a:chExt cx="8633479" cy="284334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3FF27A5-0A80-43E7-B42A-BEABA1BA379E}"/>
                </a:ext>
              </a:extLst>
            </p:cNvPr>
            <p:cNvGrpSpPr/>
            <p:nvPr/>
          </p:nvGrpSpPr>
          <p:grpSpPr>
            <a:xfrm>
              <a:off x="307389" y="817680"/>
              <a:ext cx="8633479" cy="2301254"/>
              <a:chOff x="335017" y="5992905"/>
              <a:chExt cx="8633479" cy="2301254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2711398-F6BB-FEFC-90F1-5418E939D555}"/>
                  </a:ext>
                </a:extLst>
              </p:cNvPr>
              <p:cNvGrpSpPr/>
              <p:nvPr/>
            </p:nvGrpSpPr>
            <p:grpSpPr>
              <a:xfrm>
                <a:off x="335017" y="5992905"/>
                <a:ext cx="8633479" cy="2301254"/>
                <a:chOff x="405396" y="2719098"/>
                <a:chExt cx="8474717" cy="2301254"/>
              </a:xfrm>
            </p:grpSpPr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2FB5759-311A-432D-AD31-E4400D6171E8}"/>
                    </a:ext>
                  </a:extLst>
                </p:cNvPr>
                <p:cNvSpPr/>
                <p:nvPr/>
              </p:nvSpPr>
              <p:spPr>
                <a:xfrm>
                  <a:off x="405409" y="2731773"/>
                  <a:ext cx="8474698" cy="22885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854F471-14A3-92C8-34ED-8FF27D5F46A2}"/>
                    </a:ext>
                  </a:extLst>
                </p:cNvPr>
                <p:cNvSpPr/>
                <p:nvPr/>
              </p:nvSpPr>
              <p:spPr>
                <a:xfrm>
                  <a:off x="405411" y="3054486"/>
                  <a:ext cx="8474697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1F74B77-8CE0-C29D-6499-150A562E10DE}"/>
                    </a:ext>
                  </a:extLst>
                </p:cNvPr>
                <p:cNvSpPr/>
                <p:nvPr/>
              </p:nvSpPr>
              <p:spPr>
                <a:xfrm>
                  <a:off x="405411" y="3420059"/>
                  <a:ext cx="8474697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901302FA-631E-1CC0-32C3-F7AC7720B56A}"/>
                    </a:ext>
                  </a:extLst>
                </p:cNvPr>
                <p:cNvSpPr/>
                <p:nvPr/>
              </p:nvSpPr>
              <p:spPr>
                <a:xfrm>
                  <a:off x="405411" y="3781423"/>
                  <a:ext cx="8474697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75BA0B-7726-0818-D6F5-DEADF62A860F}"/>
                    </a:ext>
                  </a:extLst>
                </p:cNvPr>
                <p:cNvSpPr/>
                <p:nvPr/>
              </p:nvSpPr>
              <p:spPr>
                <a:xfrm>
                  <a:off x="405411" y="4143907"/>
                  <a:ext cx="8474697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106E33CA-65FA-6A0B-0F8F-92A6F50917E9}"/>
                    </a:ext>
                  </a:extLst>
                </p:cNvPr>
                <p:cNvSpPr/>
                <p:nvPr/>
              </p:nvSpPr>
              <p:spPr>
                <a:xfrm>
                  <a:off x="405410" y="2724227"/>
                  <a:ext cx="8474697" cy="3353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FB2C4FE-81C8-E3F2-1341-916B38A00355}"/>
                    </a:ext>
                  </a:extLst>
                </p:cNvPr>
                <p:cNvCxnSpPr/>
                <p:nvPr/>
              </p:nvCxnSpPr>
              <p:spPr>
                <a:xfrm flipV="1">
                  <a:off x="1795328" y="272422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89A36007-E187-673B-8505-E11A8B881F56}"/>
                    </a:ext>
                  </a:extLst>
                </p:cNvPr>
                <p:cNvCxnSpPr/>
                <p:nvPr/>
              </p:nvCxnSpPr>
              <p:spPr>
                <a:xfrm flipV="1">
                  <a:off x="3245678" y="272422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7E1F4781-A560-D4F1-F720-3D24A7CDBDFF}"/>
                    </a:ext>
                  </a:extLst>
                </p:cNvPr>
                <p:cNvCxnSpPr/>
                <p:nvPr/>
              </p:nvCxnSpPr>
              <p:spPr>
                <a:xfrm flipV="1">
                  <a:off x="4655740" y="272422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2318DDA1-027F-9FCB-8BBF-7017AEA77002}"/>
                    </a:ext>
                  </a:extLst>
                </p:cNvPr>
                <p:cNvSpPr/>
                <p:nvPr/>
              </p:nvSpPr>
              <p:spPr>
                <a:xfrm>
                  <a:off x="405396" y="4511498"/>
                  <a:ext cx="8474717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1B14CE2-B57E-4E18-D2F5-ECACAAA06A57}"/>
                    </a:ext>
                  </a:extLst>
                </p:cNvPr>
                <p:cNvSpPr txBox="1"/>
                <p:nvPr/>
              </p:nvSpPr>
              <p:spPr>
                <a:xfrm>
                  <a:off x="474961" y="2733688"/>
                  <a:ext cx="138558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Event Time</a:t>
                  </a:r>
                </a:p>
              </p:txBody>
            </p: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274548E0-3A64-0838-4A33-605392F5C7CF}"/>
                    </a:ext>
                  </a:extLst>
                </p:cNvPr>
                <p:cNvCxnSpPr/>
                <p:nvPr/>
              </p:nvCxnSpPr>
              <p:spPr>
                <a:xfrm flipV="1">
                  <a:off x="6065802" y="2719098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AD7A7DE-8E50-D9BD-36DB-A722A7FB68FB}"/>
                    </a:ext>
                  </a:extLst>
                </p:cNvPr>
                <p:cNvSpPr txBox="1"/>
                <p:nvPr/>
              </p:nvSpPr>
              <p:spPr>
                <a:xfrm>
                  <a:off x="1728840" y="2733688"/>
                  <a:ext cx="162560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Duration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FFCD70A-90EA-810E-11DE-C2F6FDF46D3F}"/>
                    </a:ext>
                  </a:extLst>
                </p:cNvPr>
                <p:cNvSpPr txBox="1"/>
                <p:nvPr/>
              </p:nvSpPr>
              <p:spPr>
                <a:xfrm>
                  <a:off x="3203405" y="2734867"/>
                  <a:ext cx="14221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Type</a:t>
                  </a:r>
                </a:p>
              </p:txBody>
            </p:sp>
          </p:grp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A6D094B-2CCB-BA12-9C34-6A7DFF02AF5D}"/>
                  </a:ext>
                </a:extLst>
              </p:cNvPr>
              <p:cNvCxnSpPr/>
              <p:nvPr/>
            </p:nvCxnSpPr>
            <p:spPr>
              <a:xfrm flipV="1">
                <a:off x="7536615" y="5999230"/>
                <a:ext cx="0" cy="33538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832CAF0-2DE9-0D29-FBD0-61C13FCBAA8A}"/>
                  </a:ext>
                </a:extLst>
              </p:cNvPr>
              <p:cNvSpPr txBox="1"/>
              <p:nvPr/>
            </p:nvSpPr>
            <p:spPr>
              <a:xfrm>
                <a:off x="4663659" y="6008674"/>
                <a:ext cx="1499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Engineer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9D86C65-6F82-E996-5E15-AFE5D978C1FC}"/>
                  </a:ext>
                </a:extLst>
              </p:cNvPr>
              <p:cNvSpPr txBox="1"/>
              <p:nvPr/>
            </p:nvSpPr>
            <p:spPr>
              <a:xfrm>
                <a:off x="6132217" y="6014595"/>
                <a:ext cx="1389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Contact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9BC0445-D650-289A-8664-37743452D7B6}"/>
                  </a:ext>
                </a:extLst>
              </p:cNvPr>
              <p:cNvSpPr txBox="1"/>
              <p:nvPr/>
            </p:nvSpPr>
            <p:spPr>
              <a:xfrm>
                <a:off x="7487609" y="6006710"/>
                <a:ext cx="14672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/>
                  <a:t>Overview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A5E34B7-55E1-B4B8-D652-F351D0B17097}"/>
                </a:ext>
              </a:extLst>
            </p:cNvPr>
            <p:cNvSpPr/>
            <p:nvPr/>
          </p:nvSpPr>
          <p:spPr>
            <a:xfrm>
              <a:off x="1775848" y="3238188"/>
              <a:ext cx="1415609" cy="422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Add Event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E9BE0672-26EA-F432-6192-3FD5AA247CC5}"/>
                </a:ext>
              </a:extLst>
            </p:cNvPr>
            <p:cNvSpPr/>
            <p:nvPr/>
          </p:nvSpPr>
          <p:spPr>
            <a:xfrm>
              <a:off x="3943951" y="3234166"/>
              <a:ext cx="1415610" cy="422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View Event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450E938-BC88-D80E-EDCB-E3FB8207BB8A}"/>
                </a:ext>
              </a:extLst>
            </p:cNvPr>
            <p:cNvSpPr/>
            <p:nvPr/>
          </p:nvSpPr>
          <p:spPr>
            <a:xfrm>
              <a:off x="6071999" y="3238188"/>
              <a:ext cx="1415610" cy="42283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Remove Event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FCCEFA4-A1CF-D5BF-25A8-6CD41B114D44}"/>
              </a:ext>
            </a:extLst>
          </p:cNvPr>
          <p:cNvGrpSpPr/>
          <p:nvPr/>
        </p:nvGrpSpPr>
        <p:grpSpPr>
          <a:xfrm>
            <a:off x="3305519" y="6604185"/>
            <a:ext cx="11652772" cy="2846628"/>
            <a:chOff x="2045838" y="5704073"/>
            <a:chExt cx="11652772" cy="2846628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F591C84-26B7-2185-4610-A48EAA2BD980}"/>
                </a:ext>
              </a:extLst>
            </p:cNvPr>
            <p:cNvGrpSpPr/>
            <p:nvPr/>
          </p:nvGrpSpPr>
          <p:grpSpPr>
            <a:xfrm>
              <a:off x="2045838" y="5704073"/>
              <a:ext cx="11652772" cy="2846628"/>
              <a:chOff x="245613" y="5704073"/>
              <a:chExt cx="11652772" cy="2846628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70477A57-61D1-06BD-7DF4-DDC516187088}"/>
                  </a:ext>
                </a:extLst>
              </p:cNvPr>
              <p:cNvSpPr/>
              <p:nvPr/>
            </p:nvSpPr>
            <p:spPr>
              <a:xfrm>
                <a:off x="1869993" y="8124249"/>
                <a:ext cx="1415609" cy="4228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Add Ticket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EA2FBA5-9861-B355-3102-01FB889E6759}"/>
                  </a:ext>
                </a:extLst>
              </p:cNvPr>
              <p:cNvSpPr/>
              <p:nvPr/>
            </p:nvSpPr>
            <p:spPr>
              <a:xfrm>
                <a:off x="5364194" y="8124249"/>
                <a:ext cx="1415610" cy="4228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View Ticket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23CF215-D538-8875-6F1F-298AD7DB8AFE}"/>
                  </a:ext>
                </a:extLst>
              </p:cNvPr>
              <p:cNvSpPr/>
              <p:nvPr/>
            </p:nvSpPr>
            <p:spPr>
              <a:xfrm>
                <a:off x="8858396" y="8127863"/>
                <a:ext cx="1415610" cy="42283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Remove Ticket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7F510F72-823D-63D8-640B-97A4AF956D1F}"/>
                  </a:ext>
                </a:extLst>
              </p:cNvPr>
              <p:cNvGrpSpPr/>
              <p:nvPr/>
            </p:nvGrpSpPr>
            <p:grpSpPr>
              <a:xfrm>
                <a:off x="245613" y="5704073"/>
                <a:ext cx="11652772" cy="2301254"/>
                <a:chOff x="359117" y="5981618"/>
                <a:chExt cx="11652772" cy="2301254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3CDDEEB-F509-1465-BC8A-ABF4D8DDFEB0}"/>
                    </a:ext>
                  </a:extLst>
                </p:cNvPr>
                <p:cNvSpPr/>
                <p:nvPr/>
              </p:nvSpPr>
              <p:spPr>
                <a:xfrm>
                  <a:off x="359117" y="5994293"/>
                  <a:ext cx="11652767" cy="228857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99304CDB-9927-4FF2-5F85-F6CC7C79FEB3}"/>
                    </a:ext>
                  </a:extLst>
                </p:cNvPr>
                <p:cNvSpPr/>
                <p:nvPr/>
              </p:nvSpPr>
              <p:spPr>
                <a:xfrm>
                  <a:off x="359147" y="6317006"/>
                  <a:ext cx="11652736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F37254E-740C-D4CD-CEE5-C9F7E2C5801D}"/>
                    </a:ext>
                  </a:extLst>
                </p:cNvPr>
                <p:cNvSpPr/>
                <p:nvPr/>
              </p:nvSpPr>
              <p:spPr>
                <a:xfrm>
                  <a:off x="359147" y="6682579"/>
                  <a:ext cx="11652736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A6AEFB32-ACC2-9C7C-7769-A127294536AA}"/>
                    </a:ext>
                  </a:extLst>
                </p:cNvPr>
                <p:cNvSpPr/>
                <p:nvPr/>
              </p:nvSpPr>
              <p:spPr>
                <a:xfrm>
                  <a:off x="359147" y="7043943"/>
                  <a:ext cx="11652736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EB0AABE-A958-759A-CF44-35BEDF506617}"/>
                    </a:ext>
                  </a:extLst>
                </p:cNvPr>
                <p:cNvSpPr/>
                <p:nvPr/>
              </p:nvSpPr>
              <p:spPr>
                <a:xfrm>
                  <a:off x="359147" y="7406427"/>
                  <a:ext cx="11652736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706B671F-74F1-8503-BF20-920A9B9712EE}"/>
                    </a:ext>
                  </a:extLst>
                </p:cNvPr>
                <p:cNvSpPr/>
                <p:nvPr/>
              </p:nvSpPr>
              <p:spPr>
                <a:xfrm>
                  <a:off x="359117" y="5986747"/>
                  <a:ext cx="11652765" cy="335388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88E57E1-44B5-48B9-9B6C-79B0D28C5D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794381" y="598674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A77ACB60-4D23-E668-8630-79DFCFDD385E}"/>
                    </a:ext>
                  </a:extLst>
                </p:cNvPr>
                <p:cNvCxnSpPr/>
                <p:nvPr/>
              </p:nvCxnSpPr>
              <p:spPr>
                <a:xfrm flipV="1">
                  <a:off x="6271901" y="598674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701C76BC-B912-91C0-BE6D-5F00872D4A84}"/>
                    </a:ext>
                  </a:extLst>
                </p:cNvPr>
                <p:cNvCxnSpPr/>
                <p:nvPr/>
              </p:nvCxnSpPr>
              <p:spPr>
                <a:xfrm flipV="1">
                  <a:off x="7708378" y="598674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30E17BF-243C-EC0D-BF77-94971E01D5C7}"/>
                    </a:ext>
                  </a:extLst>
                </p:cNvPr>
                <p:cNvSpPr/>
                <p:nvPr/>
              </p:nvSpPr>
              <p:spPr>
                <a:xfrm>
                  <a:off x="359124" y="7774018"/>
                  <a:ext cx="11652765" cy="368622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63F3D377-33C4-3DD6-33A9-3296077EE83B}"/>
                    </a:ext>
                  </a:extLst>
                </p:cNvPr>
                <p:cNvSpPr txBox="1"/>
                <p:nvPr/>
              </p:nvSpPr>
              <p:spPr>
                <a:xfrm>
                  <a:off x="3421650" y="5996208"/>
                  <a:ext cx="1352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Ticket Time</a:t>
                  </a:r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485EB20-1148-AAF5-233C-9BA582FFD404}"/>
                    </a:ext>
                  </a:extLst>
                </p:cNvPr>
                <p:cNvCxnSpPr/>
                <p:nvPr/>
              </p:nvCxnSpPr>
              <p:spPr>
                <a:xfrm flipV="1">
                  <a:off x="9144856" y="5981618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C39AF9E-49BF-A503-0F44-64C270BB14A8}"/>
                    </a:ext>
                  </a:extLst>
                </p:cNvPr>
                <p:cNvSpPr txBox="1"/>
                <p:nvPr/>
              </p:nvSpPr>
              <p:spPr>
                <a:xfrm>
                  <a:off x="4843387" y="5996208"/>
                  <a:ext cx="141322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Duration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75DABFE-EB61-6244-7A71-73160582A523}"/>
                    </a:ext>
                  </a:extLst>
                </p:cNvPr>
                <p:cNvSpPr txBox="1"/>
                <p:nvPr/>
              </p:nvSpPr>
              <p:spPr>
                <a:xfrm>
                  <a:off x="6302655" y="5997387"/>
                  <a:ext cx="13749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Status</a:t>
                  </a:r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BFF79081-6B12-7757-18D6-7B451AD10F95}"/>
                    </a:ext>
                  </a:extLst>
                </p:cNvPr>
                <p:cNvCxnSpPr/>
                <p:nvPr/>
              </p:nvCxnSpPr>
              <p:spPr>
                <a:xfrm flipV="1">
                  <a:off x="10580008" y="5987943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D0D63FE-3CAC-76E3-FC43-357C26AF5D20}"/>
                    </a:ext>
                  </a:extLst>
                </p:cNvPr>
                <p:cNvSpPr txBox="1"/>
                <p:nvPr/>
              </p:nvSpPr>
              <p:spPr>
                <a:xfrm>
                  <a:off x="7707052" y="5997387"/>
                  <a:ext cx="14990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Primary Engineer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4DBE1BA-0FB2-12BA-B493-52A49366ECDA}"/>
                    </a:ext>
                  </a:extLst>
                </p:cNvPr>
                <p:cNvSpPr txBox="1"/>
                <p:nvPr/>
              </p:nvSpPr>
              <p:spPr>
                <a:xfrm>
                  <a:off x="9175610" y="6003308"/>
                  <a:ext cx="138911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Primary Contact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844C22C-F231-0C59-F2E3-D2EDD023966D}"/>
                    </a:ext>
                  </a:extLst>
                </p:cNvPr>
                <p:cNvSpPr txBox="1"/>
                <p:nvPr/>
              </p:nvSpPr>
              <p:spPr>
                <a:xfrm>
                  <a:off x="10531002" y="5995423"/>
                  <a:ext cx="14672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Overview</a:t>
                  </a:r>
                </a:p>
              </p:txBody>
            </p:sp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326C1235-A77B-AB04-AB09-06BC739C3A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14831" y="5986747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B3F4F0E2-D1EA-0D1B-D9C7-65156618F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5281" y="5981618"/>
                  <a:ext cx="0" cy="33538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68D3F19D-624A-E0D1-B3C4-D6DDBE7279E1}"/>
                    </a:ext>
                  </a:extLst>
                </p:cNvPr>
                <p:cNvSpPr txBox="1"/>
                <p:nvPr/>
              </p:nvSpPr>
              <p:spPr>
                <a:xfrm>
                  <a:off x="1936696" y="5995422"/>
                  <a:ext cx="1352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Ticket Age</a:t>
                  </a:r>
                </a:p>
              </p:txBody>
            </p:sp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23EEC87C-A3A1-5169-7738-1C811EB3D875}"/>
                    </a:ext>
                  </a:extLst>
                </p:cNvPr>
                <p:cNvSpPr txBox="1"/>
                <p:nvPr/>
              </p:nvSpPr>
              <p:spPr>
                <a:xfrm>
                  <a:off x="368050" y="6014507"/>
                  <a:ext cx="135256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b="1" dirty="0"/>
                    <a:t>Customer</a:t>
                  </a:r>
                </a:p>
              </p:txBody>
            </p:sp>
          </p:grpSp>
        </p:grpSp>
        <p:sp>
          <p:nvSpPr>
            <p:cNvPr id="99" name="Arrow: Down 98">
              <a:extLst>
                <a:ext uri="{FF2B5EF4-FFF2-40B4-BE49-F238E27FC236}">
                  <a16:creationId xmlns:a16="http://schemas.microsoft.com/office/drawing/2014/main" id="{0CE260E5-685B-1019-ACCA-E37959D26412}"/>
                </a:ext>
              </a:extLst>
            </p:cNvPr>
            <p:cNvSpPr/>
            <p:nvPr/>
          </p:nvSpPr>
          <p:spPr>
            <a:xfrm>
              <a:off x="4773385" y="5785078"/>
              <a:ext cx="166234" cy="200025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72653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D6C565-9105-0055-7AFB-4DCA0197A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99" y="433893"/>
            <a:ext cx="5771012" cy="28541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94BB0-6D2B-4F60-E769-13F274EB0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1577" y="7192033"/>
            <a:ext cx="6271366" cy="2822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D3B50-3220-A40F-1E89-52B392262C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30" y="3616656"/>
            <a:ext cx="5143214" cy="3246804"/>
          </a:xfrm>
          <a:prstGeom prst="rect">
            <a:avLst/>
          </a:prstGeom>
        </p:spPr>
      </p:pic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0C4F5969-497A-644F-2843-C3730C94638C}"/>
              </a:ext>
            </a:extLst>
          </p:cNvPr>
          <p:cNvSpPr/>
          <p:nvPr/>
        </p:nvSpPr>
        <p:spPr>
          <a:xfrm rot="5400000">
            <a:off x="3526205" y="4141415"/>
            <a:ext cx="2115403" cy="219728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E5AACC55-B8FD-11CF-17B2-F1B838F6D51F}"/>
              </a:ext>
            </a:extLst>
          </p:cNvPr>
          <p:cNvSpPr/>
          <p:nvPr/>
        </p:nvSpPr>
        <p:spPr>
          <a:xfrm rot="5400000">
            <a:off x="8390637" y="7504527"/>
            <a:ext cx="2115403" cy="2197289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8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599</TotalTime>
  <Words>169</Words>
  <Application>Microsoft Office PowerPoint</Application>
  <PresentationFormat>Custom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SB</dc:creator>
  <cp:lastModifiedBy>SB</cp:lastModifiedBy>
  <cp:revision>4</cp:revision>
  <cp:lastPrinted>2023-08-11T17:32:32Z</cp:lastPrinted>
  <dcterms:created xsi:type="dcterms:W3CDTF">2023-08-10T18:02:10Z</dcterms:created>
  <dcterms:modified xsi:type="dcterms:W3CDTF">2023-08-11T18:16:37Z</dcterms:modified>
</cp:coreProperties>
</file>