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sldIdLst>
    <p:sldId id="355" r:id="rId8"/>
    <p:sldId id="257" r:id="rId9"/>
    <p:sldId id="356" r:id="rId10"/>
    <p:sldId id="357" r:id="rId11"/>
    <p:sldId id="358" r:id="rId12"/>
    <p:sldId id="359" r:id="rId13"/>
    <p:sldId id="361" r:id="rId14"/>
    <p:sldId id="269" r:id="rId15"/>
    <p:sldId id="363" r:id="rId16"/>
    <p:sldId id="259" r:id="rId17"/>
    <p:sldId id="367" r:id="rId18"/>
    <p:sldId id="272" r:id="rId19"/>
    <p:sldId id="264" r:id="rId20"/>
    <p:sldId id="265" r:id="rId21"/>
    <p:sldId id="270" r:id="rId22"/>
    <p:sldId id="292" r:id="rId23"/>
    <p:sldId id="266" r:id="rId24"/>
    <p:sldId id="267" r:id="rId25"/>
    <p:sldId id="268" r:id="rId26"/>
    <p:sldId id="365" r:id="rId27"/>
    <p:sldId id="294" r:id="rId28"/>
    <p:sldId id="288" r:id="rId29"/>
    <p:sldId id="287" r:id="rId30"/>
    <p:sldId id="286" r:id="rId31"/>
    <p:sldId id="285" r:id="rId32"/>
    <p:sldId id="284" r:id="rId33"/>
    <p:sldId id="283" r:id="rId34"/>
    <p:sldId id="366" r:id="rId35"/>
    <p:sldId id="281" r:id="rId36"/>
    <p:sldId id="280" r:id="rId37"/>
    <p:sldId id="279" r:id="rId38"/>
    <p:sldId id="278" r:id="rId39"/>
    <p:sldId id="277" r:id="rId40"/>
    <p:sldId id="293" r:id="rId4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A3E69-44C9-4874-B595-C89B3CEEBE78}" v="30" dt="2024-02-13T13:44:09.526"/>
    <p1510:client id="{47812626-2766-4C3D-9EEE-76A721063076}" v="14" dt="2024-02-13T08:19:53.888"/>
    <p1510:client id="{7EE5EFAC-26EE-29DF-FFED-8819FCDA57C4}" v="770" dt="2024-02-13T13:40:56.987"/>
    <p1510:client id="{F245B867-9AB4-4B29-88FB-61F5DD747841}" vWet="4" dt="2024-02-13T13:18:03.774"/>
    <p1510:client id="{FD684995-FD3E-A8CC-7C52-BFDE2CEF0824}" v="10" dt="2024-02-14T08:42:36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ja Holmström" userId="S::freja.holmstrom@learnet.se::e4203396-dfcf-4875-be7f-6e8402252761" providerId="AD" clId="Web-{7EE5EFAC-26EE-29DF-FFED-8819FCDA57C4}"/>
    <pc:docChg chg="addSld delSld modSld">
      <pc:chgData name="Freja Holmström" userId="S::freja.holmstrom@learnet.se::e4203396-dfcf-4875-be7f-6e8402252761" providerId="AD" clId="Web-{7EE5EFAC-26EE-29DF-FFED-8819FCDA57C4}" dt="2024-02-13T13:40:56.987" v="508" actId="20577"/>
      <pc:docMkLst>
        <pc:docMk/>
      </pc:docMkLst>
      <pc:sldChg chg="modSp">
        <pc:chgData name="Freja Holmström" userId="S::freja.holmstrom@learnet.se::e4203396-dfcf-4875-be7f-6e8402252761" providerId="AD" clId="Web-{7EE5EFAC-26EE-29DF-FFED-8819FCDA57C4}" dt="2024-02-13T13:40:56.987" v="508" actId="20577"/>
        <pc:sldMkLst>
          <pc:docMk/>
          <pc:sldMk cId="714719618" sldId="359"/>
        </pc:sldMkLst>
        <pc:spChg chg="mod">
          <ac:chgData name="Freja Holmström" userId="S::freja.holmstrom@learnet.se::e4203396-dfcf-4875-be7f-6e8402252761" providerId="AD" clId="Web-{7EE5EFAC-26EE-29DF-FFED-8819FCDA57C4}" dt="2024-02-13T13:40:56.987" v="508" actId="20577"/>
          <ac:spMkLst>
            <pc:docMk/>
            <pc:sldMk cId="714719618" sldId="359"/>
            <ac:spMk id="3" creationId="{370BA26D-F564-4B80-913C-2AA58B18339A}"/>
          </ac:spMkLst>
        </pc:spChg>
      </pc:sldChg>
      <pc:sldChg chg="addSp modSp">
        <pc:chgData name="Freja Holmström" userId="S::freja.holmstrom@learnet.se::e4203396-dfcf-4875-be7f-6e8402252761" providerId="AD" clId="Web-{7EE5EFAC-26EE-29DF-FFED-8819FCDA57C4}" dt="2024-02-13T13:39:39.737" v="492" actId="1076"/>
        <pc:sldMkLst>
          <pc:docMk/>
          <pc:sldMk cId="721265884" sldId="361"/>
        </pc:sldMkLst>
        <pc:spChg chg="mod">
          <ac:chgData name="Freja Holmström" userId="S::freja.holmstrom@learnet.se::e4203396-dfcf-4875-be7f-6e8402252761" providerId="AD" clId="Web-{7EE5EFAC-26EE-29DF-FFED-8819FCDA57C4}" dt="2024-02-13T13:37:00.704" v="408" actId="20577"/>
          <ac:spMkLst>
            <pc:docMk/>
            <pc:sldMk cId="721265884" sldId="361"/>
            <ac:spMk id="3" creationId="{370BA26D-F564-4B80-913C-2AA58B18339A}"/>
          </ac:spMkLst>
        </pc:spChg>
        <pc:graphicFrameChg chg="add mod modGraphic">
          <ac:chgData name="Freja Holmström" userId="S::freja.holmstrom@learnet.se::e4203396-dfcf-4875-be7f-6e8402252761" providerId="AD" clId="Web-{7EE5EFAC-26EE-29DF-FFED-8819FCDA57C4}" dt="2024-02-13T13:39:39.737" v="492" actId="1076"/>
          <ac:graphicFrameMkLst>
            <pc:docMk/>
            <pc:sldMk cId="721265884" sldId="361"/>
            <ac:graphicFrameMk id="6" creationId="{69147F1E-660E-3E4C-F596-B24F9D351E18}"/>
          </ac:graphicFrameMkLst>
        </pc:graphicFrameChg>
      </pc:sldChg>
      <pc:sldChg chg="mod modShow">
        <pc:chgData name="Freja Holmström" userId="S::freja.holmstrom@learnet.se::e4203396-dfcf-4875-be7f-6e8402252761" providerId="AD" clId="Web-{7EE5EFAC-26EE-29DF-FFED-8819FCDA57C4}" dt="2024-02-13T13:39:50.690" v="493"/>
        <pc:sldMkLst>
          <pc:docMk/>
          <pc:sldMk cId="3994947709" sldId="362"/>
        </pc:sldMkLst>
      </pc:sldChg>
      <pc:sldChg chg="addSp delSp modSp new">
        <pc:chgData name="Freja Holmström" userId="S::freja.holmstrom@learnet.se::e4203396-dfcf-4875-be7f-6e8402252761" providerId="AD" clId="Web-{7EE5EFAC-26EE-29DF-FFED-8819FCDA57C4}" dt="2024-02-13T13:35:18.219" v="389" actId="20577"/>
        <pc:sldMkLst>
          <pc:docMk/>
          <pc:sldMk cId="1199248479" sldId="367"/>
        </pc:sldMkLst>
        <pc:spChg chg="mod">
          <ac:chgData name="Freja Holmström" userId="S::freja.holmstrom@learnet.se::e4203396-dfcf-4875-be7f-6e8402252761" providerId="AD" clId="Web-{7EE5EFAC-26EE-29DF-FFED-8819FCDA57C4}" dt="2024-02-13T13:18:24.601" v="12" actId="20577"/>
          <ac:spMkLst>
            <pc:docMk/>
            <pc:sldMk cId="1199248479" sldId="367"/>
            <ac:spMk id="2" creationId="{D71ED4F7-9B8F-BD9D-34E8-3ADA1782D260}"/>
          </ac:spMkLst>
        </pc:spChg>
        <pc:spChg chg="add del mod">
          <ac:chgData name="Freja Holmström" userId="S::freja.holmstrom@learnet.se::e4203396-dfcf-4875-be7f-6e8402252761" providerId="AD" clId="Web-{7EE5EFAC-26EE-29DF-FFED-8819FCDA57C4}" dt="2024-02-13T13:18:42.351" v="16"/>
          <ac:spMkLst>
            <pc:docMk/>
            <pc:sldMk cId="1199248479" sldId="367"/>
            <ac:spMk id="3" creationId="{D31B10CF-DFE3-4BFD-5B0D-D7FB38E235EB}"/>
          </ac:spMkLst>
        </pc:spChg>
        <pc:spChg chg="add mod">
          <ac:chgData name="Freja Holmström" userId="S::freja.holmstrom@learnet.se::e4203396-dfcf-4875-be7f-6e8402252761" providerId="AD" clId="Web-{7EE5EFAC-26EE-29DF-FFED-8819FCDA57C4}" dt="2024-02-13T13:35:18.219" v="389" actId="20577"/>
          <ac:spMkLst>
            <pc:docMk/>
            <pc:sldMk cId="1199248479" sldId="367"/>
            <ac:spMk id="8" creationId="{3D895B63-4561-8C0C-DA00-795A141478F6}"/>
          </ac:spMkLst>
        </pc:spChg>
        <pc:graphicFrameChg chg="add del mod ord modGraphic">
          <ac:chgData name="Freja Holmström" userId="S::freja.holmstrom@learnet.se::e4203396-dfcf-4875-be7f-6e8402252761" providerId="AD" clId="Web-{7EE5EFAC-26EE-29DF-FFED-8819FCDA57C4}" dt="2024-02-13T13:18:35.304" v="14"/>
          <ac:graphicFrameMkLst>
            <pc:docMk/>
            <pc:sldMk cId="1199248479" sldId="367"/>
            <ac:graphicFrameMk id="5" creationId="{4306A115-3272-FE32-1DB2-C1F894B72657}"/>
          </ac:graphicFrameMkLst>
        </pc:graphicFrameChg>
        <pc:graphicFrameChg chg="add mod ord modGraphic">
          <ac:chgData name="Freja Holmström" userId="S::freja.holmstrom@learnet.se::e4203396-dfcf-4875-be7f-6e8402252761" providerId="AD" clId="Web-{7EE5EFAC-26EE-29DF-FFED-8819FCDA57C4}" dt="2024-02-13T13:34:24.781" v="385"/>
          <ac:graphicFrameMkLst>
            <pc:docMk/>
            <pc:sldMk cId="1199248479" sldId="367"/>
            <ac:graphicFrameMk id="7" creationId="{48A53721-1ED4-D611-661B-3E65E8F82CA8}"/>
          </ac:graphicFrameMkLst>
        </pc:graphicFrameChg>
      </pc:sldChg>
      <pc:sldChg chg="addSp delSp modSp new del">
        <pc:chgData name="Freja Holmström" userId="S::freja.holmstrom@learnet.se::e4203396-dfcf-4875-be7f-6e8402252761" providerId="AD" clId="Web-{7EE5EFAC-26EE-29DF-FFED-8819FCDA57C4}" dt="2024-02-13T13:35:50.157" v="394"/>
        <pc:sldMkLst>
          <pc:docMk/>
          <pc:sldMk cId="1890144697" sldId="368"/>
        </pc:sldMkLst>
        <pc:spChg chg="del">
          <ac:chgData name="Freja Holmström" userId="S::freja.holmstrom@learnet.se::e4203396-dfcf-4875-be7f-6e8402252761" providerId="AD" clId="Web-{7EE5EFAC-26EE-29DF-FFED-8819FCDA57C4}" dt="2024-02-13T13:35:41.875" v="392"/>
          <ac:spMkLst>
            <pc:docMk/>
            <pc:sldMk cId="1890144697" sldId="368"/>
            <ac:spMk id="2" creationId="{B8FDC971-C38B-B63D-F798-BF4A3A468FE1}"/>
          </ac:spMkLst>
        </pc:spChg>
        <pc:spChg chg="del">
          <ac:chgData name="Freja Holmström" userId="S::freja.holmstrom@learnet.se::e4203396-dfcf-4875-be7f-6e8402252761" providerId="AD" clId="Web-{7EE5EFAC-26EE-29DF-FFED-8819FCDA57C4}" dt="2024-02-13T13:35:41.875" v="391"/>
          <ac:spMkLst>
            <pc:docMk/>
            <pc:sldMk cId="1890144697" sldId="368"/>
            <ac:spMk id="3" creationId="{019D31C3-CC4B-C33F-5D8B-500ED8BF3377}"/>
          </ac:spMkLst>
        </pc:spChg>
        <pc:graphicFrameChg chg="add mod">
          <ac:chgData name="Freja Holmström" userId="S::freja.holmstrom@learnet.se::e4203396-dfcf-4875-be7f-6e8402252761" providerId="AD" clId="Web-{7EE5EFAC-26EE-29DF-FFED-8819FCDA57C4}" dt="2024-02-13T13:35:43" v="393"/>
          <ac:graphicFrameMkLst>
            <pc:docMk/>
            <pc:sldMk cId="1890144697" sldId="368"/>
            <ac:graphicFrameMk id="5" creationId="{35B7D273-BF33-D070-0B2F-D2CF0FBAD4AB}"/>
          </ac:graphicFrameMkLst>
        </pc:graphicFrameChg>
      </pc:sldChg>
    </pc:docChg>
  </pc:docChgLst>
  <pc:docChgLst>
    <pc:chgData name="Björn Ottosson" userId="S::bjorn.ottosson@learnet.se::def2ae81-037a-4106-b936-955db70a7ef4" providerId="AD" clId="Web-{20B2CAB1-65FC-D639-BAE2-C7D879928A98}"/>
    <pc:docChg chg="modSld">
      <pc:chgData name="Björn Ottosson" userId="S::bjorn.ottosson@learnet.se::def2ae81-037a-4106-b936-955db70a7ef4" providerId="AD" clId="Web-{20B2CAB1-65FC-D639-BAE2-C7D879928A98}" dt="2024-02-01T08:08:07.808" v="5" actId="20577"/>
      <pc:docMkLst>
        <pc:docMk/>
      </pc:docMkLst>
      <pc:sldChg chg="modSp">
        <pc:chgData name="Björn Ottosson" userId="S::bjorn.ottosson@learnet.se::def2ae81-037a-4106-b936-955db70a7ef4" providerId="AD" clId="Web-{20B2CAB1-65FC-D639-BAE2-C7D879928A98}" dt="2024-02-01T08:08:07.808" v="5" actId="20577"/>
        <pc:sldMkLst>
          <pc:docMk/>
          <pc:sldMk cId="109857222" sldId="355"/>
        </pc:sldMkLst>
        <pc:spChg chg="mod">
          <ac:chgData name="Björn Ottosson" userId="S::bjorn.ottosson@learnet.se::def2ae81-037a-4106-b936-955db70a7ef4" providerId="AD" clId="Web-{20B2CAB1-65FC-D639-BAE2-C7D879928A98}" dt="2024-02-01T08:08:07.808" v="5" actId="20577"/>
          <ac:spMkLst>
            <pc:docMk/>
            <pc:sldMk cId="109857222" sldId="355"/>
            <ac:spMk id="3" creationId="{00000000-0000-0000-0000-000000000000}"/>
          </ac:spMkLst>
        </pc:spChg>
      </pc:sldChg>
    </pc:docChg>
  </pc:docChgLst>
  <pc:docChgLst>
    <pc:chgData name="Björn Ottosson" userId="def2ae81-037a-4106-b936-955db70a7ef4" providerId="ADAL" clId="{47812626-2766-4C3D-9EEE-76A721063076}"/>
    <pc:docChg chg="undo custSel addSld delSld modSld">
      <pc:chgData name="Björn Ottosson" userId="def2ae81-037a-4106-b936-955db70a7ef4" providerId="ADAL" clId="{47812626-2766-4C3D-9EEE-76A721063076}" dt="2024-02-13T08:19:53.888" v="845" actId="20577"/>
      <pc:docMkLst>
        <pc:docMk/>
      </pc:docMkLst>
      <pc:sldChg chg="modSp modAnim">
        <pc:chgData name="Björn Ottosson" userId="def2ae81-037a-4106-b936-955db70a7ef4" providerId="ADAL" clId="{47812626-2766-4C3D-9EEE-76A721063076}" dt="2024-02-13T08:19:53.888" v="845" actId="20577"/>
        <pc:sldMkLst>
          <pc:docMk/>
          <pc:sldMk cId="3945644009" sldId="264"/>
        </pc:sldMkLst>
        <pc:spChg chg="mod">
          <ac:chgData name="Björn Ottosson" userId="def2ae81-037a-4106-b936-955db70a7ef4" providerId="ADAL" clId="{47812626-2766-4C3D-9EEE-76A721063076}" dt="2024-02-13T08:19:10.833" v="844" actId="20577"/>
          <ac:spMkLst>
            <pc:docMk/>
            <pc:sldMk cId="3945644009" sldId="264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7812626-2766-4C3D-9EEE-76A721063076}" dt="2024-02-01T09:26:23.181" v="82" actId="20577"/>
        <pc:sldMkLst>
          <pc:docMk/>
          <pc:sldMk cId="4018865188" sldId="265"/>
        </pc:sldMkLst>
        <pc:spChg chg="mod">
          <ac:chgData name="Björn Ottosson" userId="def2ae81-037a-4106-b936-955db70a7ef4" providerId="ADAL" clId="{47812626-2766-4C3D-9EEE-76A721063076}" dt="2024-02-01T09:26:23.181" v="82" actId="20577"/>
          <ac:spMkLst>
            <pc:docMk/>
            <pc:sldMk cId="4018865188" sldId="265"/>
            <ac:spMk id="4099" creationId="{768B916D-E7BE-4AE0-A6EF-45FC0EC5A85B}"/>
          </ac:spMkLst>
        </pc:spChg>
      </pc:sldChg>
      <pc:sldChg chg="modSp add mod">
        <pc:chgData name="Björn Ottosson" userId="def2ae81-037a-4106-b936-955db70a7ef4" providerId="ADAL" clId="{47812626-2766-4C3D-9EEE-76A721063076}" dt="2024-02-01T09:03:35.467" v="72" actId="20577"/>
        <pc:sldMkLst>
          <pc:docMk/>
          <pc:sldMk cId="163645009" sldId="269"/>
        </pc:sldMkLst>
        <pc:spChg chg="mod">
          <ac:chgData name="Björn Ottosson" userId="def2ae81-037a-4106-b936-955db70a7ef4" providerId="ADAL" clId="{47812626-2766-4C3D-9EEE-76A721063076}" dt="2024-02-01T09:03:35.467" v="72" actId="20577"/>
          <ac:spMkLst>
            <pc:docMk/>
            <pc:sldMk cId="163645009" sldId="269"/>
            <ac:spMk id="3" creationId="{370BA26D-F564-4B80-913C-2AA58B18339A}"/>
          </ac:spMkLst>
        </pc:spChg>
      </pc:sldChg>
      <pc:sldChg chg="modSp mod">
        <pc:chgData name="Björn Ottosson" userId="def2ae81-037a-4106-b936-955db70a7ef4" providerId="ADAL" clId="{47812626-2766-4C3D-9EEE-76A721063076}" dt="2024-02-01T09:46:36.428" v="172"/>
        <pc:sldMkLst>
          <pc:docMk/>
          <pc:sldMk cId="1234244241" sldId="278"/>
        </pc:sldMkLst>
        <pc:spChg chg="mod">
          <ac:chgData name="Björn Ottosson" userId="def2ae81-037a-4106-b936-955db70a7ef4" providerId="ADAL" clId="{47812626-2766-4C3D-9EEE-76A721063076}" dt="2024-02-01T09:46:36.428" v="172"/>
          <ac:spMkLst>
            <pc:docMk/>
            <pc:sldMk cId="1234244241" sldId="278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7812626-2766-4C3D-9EEE-76A721063076}" dt="2024-02-13T08:12:33.897" v="569" actId="20577"/>
        <pc:sldMkLst>
          <pc:docMk/>
          <pc:sldMk cId="3861396075" sldId="279"/>
        </pc:sldMkLst>
        <pc:spChg chg="mod">
          <ac:chgData name="Björn Ottosson" userId="def2ae81-037a-4106-b936-955db70a7ef4" providerId="ADAL" clId="{47812626-2766-4C3D-9EEE-76A721063076}" dt="2024-02-13T08:12:33.897" v="569" actId="20577"/>
          <ac:spMkLst>
            <pc:docMk/>
            <pc:sldMk cId="3861396075" sldId="279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7812626-2766-4C3D-9EEE-76A721063076}" dt="2024-02-01T09:47:37.883" v="310" actId="20577"/>
        <pc:sldMkLst>
          <pc:docMk/>
          <pc:sldMk cId="3797565444" sldId="280"/>
        </pc:sldMkLst>
        <pc:spChg chg="mod">
          <ac:chgData name="Björn Ottosson" userId="def2ae81-037a-4106-b936-955db70a7ef4" providerId="ADAL" clId="{47812626-2766-4C3D-9EEE-76A721063076}" dt="2024-02-01T09:47:37.883" v="310" actId="20577"/>
          <ac:spMkLst>
            <pc:docMk/>
            <pc:sldMk cId="3797565444" sldId="280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7812626-2766-4C3D-9EEE-76A721063076}" dt="2024-02-01T09:46:21.528" v="165" actId="20577"/>
        <pc:sldMkLst>
          <pc:docMk/>
          <pc:sldMk cId="243629593" sldId="281"/>
        </pc:sldMkLst>
        <pc:spChg chg="mod">
          <ac:chgData name="Björn Ottosson" userId="def2ae81-037a-4106-b936-955db70a7ef4" providerId="ADAL" clId="{47812626-2766-4C3D-9EEE-76A721063076}" dt="2024-02-01T09:46:21.528" v="165" actId="20577"/>
          <ac:spMkLst>
            <pc:docMk/>
            <pc:sldMk cId="243629593" sldId="281"/>
            <ac:spMk id="4099" creationId="{768B916D-E7BE-4AE0-A6EF-45FC0EC5A85B}"/>
          </ac:spMkLst>
        </pc:spChg>
      </pc:sldChg>
      <pc:sldChg chg="modSp del mod">
        <pc:chgData name="Björn Ottosson" userId="def2ae81-037a-4106-b936-955db70a7ef4" providerId="ADAL" clId="{47812626-2766-4C3D-9EEE-76A721063076}" dt="2024-02-13T08:15:26.726" v="618" actId="47"/>
        <pc:sldMkLst>
          <pc:docMk/>
          <pc:sldMk cId="2826837106" sldId="282"/>
        </pc:sldMkLst>
        <pc:spChg chg="mod">
          <ac:chgData name="Björn Ottosson" userId="def2ae81-037a-4106-b936-955db70a7ef4" providerId="ADAL" clId="{47812626-2766-4C3D-9EEE-76A721063076}" dt="2024-02-13T08:15:14.681" v="617" actId="20577"/>
          <ac:spMkLst>
            <pc:docMk/>
            <pc:sldMk cId="2826837106" sldId="282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7812626-2766-4C3D-9EEE-76A721063076}" dt="2024-02-13T08:13:13.633" v="570" actId="20577"/>
        <pc:sldMkLst>
          <pc:docMk/>
          <pc:sldMk cId="4294483945" sldId="283"/>
        </pc:sldMkLst>
        <pc:spChg chg="mod">
          <ac:chgData name="Björn Ottosson" userId="def2ae81-037a-4106-b936-955db70a7ef4" providerId="ADAL" clId="{47812626-2766-4C3D-9EEE-76A721063076}" dt="2024-02-13T08:13:13.633" v="570" actId="20577"/>
          <ac:spMkLst>
            <pc:docMk/>
            <pc:sldMk cId="4294483945" sldId="283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7812626-2766-4C3D-9EEE-76A721063076}" dt="2024-02-01T09:48:03.426" v="311" actId="20577"/>
        <pc:sldMkLst>
          <pc:docMk/>
          <pc:sldMk cId="3878418692" sldId="293"/>
        </pc:sldMkLst>
        <pc:spChg chg="mod">
          <ac:chgData name="Björn Ottosson" userId="def2ae81-037a-4106-b936-955db70a7ef4" providerId="ADAL" clId="{47812626-2766-4C3D-9EEE-76A721063076}" dt="2024-02-01T09:48:03.426" v="311" actId="20577"/>
          <ac:spMkLst>
            <pc:docMk/>
            <pc:sldMk cId="3878418692" sldId="293"/>
            <ac:spMk id="3" creationId="{FFADA134-6CE5-4FFD-B42B-F1F4D1BCFF92}"/>
          </ac:spMkLst>
        </pc:spChg>
      </pc:sldChg>
      <pc:sldChg chg="modSp mod">
        <pc:chgData name="Björn Ottosson" userId="def2ae81-037a-4106-b936-955db70a7ef4" providerId="ADAL" clId="{47812626-2766-4C3D-9EEE-76A721063076}" dt="2024-02-01T09:23:26.222" v="75" actId="20577"/>
        <pc:sldMkLst>
          <pc:docMk/>
          <pc:sldMk cId="109857222" sldId="355"/>
        </pc:sldMkLst>
        <pc:spChg chg="mod">
          <ac:chgData name="Björn Ottosson" userId="def2ae81-037a-4106-b936-955db70a7ef4" providerId="ADAL" clId="{47812626-2766-4C3D-9EEE-76A721063076}" dt="2024-02-01T09:23:26.222" v="75" actId="20577"/>
          <ac:spMkLst>
            <pc:docMk/>
            <pc:sldMk cId="109857222" sldId="355"/>
            <ac:spMk id="3" creationId="{00000000-0000-0000-0000-000000000000}"/>
          </ac:spMkLst>
        </pc:spChg>
      </pc:sldChg>
      <pc:sldChg chg="modSp mod">
        <pc:chgData name="Björn Ottosson" userId="def2ae81-037a-4106-b936-955db70a7ef4" providerId="ADAL" clId="{47812626-2766-4C3D-9EEE-76A721063076}" dt="2024-02-01T09:28:44.498" v="101" actId="20577"/>
        <pc:sldMkLst>
          <pc:docMk/>
          <pc:sldMk cId="749776462" sldId="365"/>
        </pc:sldMkLst>
        <pc:spChg chg="mod">
          <ac:chgData name="Björn Ottosson" userId="def2ae81-037a-4106-b936-955db70a7ef4" providerId="ADAL" clId="{47812626-2766-4C3D-9EEE-76A721063076}" dt="2024-02-01T09:28:44.498" v="101" actId="20577"/>
          <ac:spMkLst>
            <pc:docMk/>
            <pc:sldMk cId="749776462" sldId="365"/>
            <ac:spMk id="3" creationId="{A9306C63-9F4A-D407-D810-4E3168936BC8}"/>
          </ac:spMkLst>
        </pc:spChg>
      </pc:sldChg>
      <pc:sldChg chg="addSp delSp modSp mod modClrScheme chgLayout">
        <pc:chgData name="Björn Ottosson" userId="def2ae81-037a-4106-b936-955db70a7ef4" providerId="ADAL" clId="{47812626-2766-4C3D-9EEE-76A721063076}" dt="2024-02-13T08:18:53.138" v="840" actId="20577"/>
        <pc:sldMkLst>
          <pc:docMk/>
          <pc:sldMk cId="4285213039" sldId="366"/>
        </pc:sldMkLst>
        <pc:spChg chg="del mod ord">
          <ac:chgData name="Björn Ottosson" userId="def2ae81-037a-4106-b936-955db70a7ef4" providerId="ADAL" clId="{47812626-2766-4C3D-9EEE-76A721063076}" dt="2024-02-13T08:18:14.026" v="831" actId="700"/>
          <ac:spMkLst>
            <pc:docMk/>
            <pc:sldMk cId="4285213039" sldId="366"/>
            <ac:spMk id="2" creationId="{FE5CB9F2-2564-2945-B9C2-72CBBD6E077B}"/>
          </ac:spMkLst>
        </pc:spChg>
        <pc:spChg chg="mod ord">
          <ac:chgData name="Björn Ottosson" userId="def2ae81-037a-4106-b936-955db70a7ef4" providerId="ADAL" clId="{47812626-2766-4C3D-9EEE-76A721063076}" dt="2024-02-13T08:18:53.138" v="840" actId="20577"/>
          <ac:spMkLst>
            <pc:docMk/>
            <pc:sldMk cId="4285213039" sldId="366"/>
            <ac:spMk id="3" creationId="{7E784A88-C7FB-59DB-048F-FF65478AF080}"/>
          </ac:spMkLst>
        </pc:spChg>
        <pc:spChg chg="add mod ord">
          <ac:chgData name="Björn Ottosson" userId="def2ae81-037a-4106-b936-955db70a7ef4" providerId="ADAL" clId="{47812626-2766-4C3D-9EEE-76A721063076}" dt="2024-02-13T08:18:14.026" v="831" actId="700"/>
          <ac:spMkLst>
            <pc:docMk/>
            <pc:sldMk cId="4285213039" sldId="366"/>
            <ac:spMk id="4" creationId="{7F13FB72-9867-0B00-0F21-18C378DD38B0}"/>
          </ac:spMkLst>
        </pc:spChg>
        <pc:spChg chg="add mod ord">
          <ac:chgData name="Björn Ottosson" userId="def2ae81-037a-4106-b936-955db70a7ef4" providerId="ADAL" clId="{47812626-2766-4C3D-9EEE-76A721063076}" dt="2024-02-13T08:18:23.175" v="837" actId="14100"/>
          <ac:spMkLst>
            <pc:docMk/>
            <pc:sldMk cId="4285213039" sldId="366"/>
            <ac:spMk id="5" creationId="{F30E89B6-FE98-8BA8-FF7A-0A57E409044F}"/>
          </ac:spMkLst>
        </pc:spChg>
      </pc:sldChg>
    </pc:docChg>
  </pc:docChgLst>
  <pc:docChgLst>
    <pc:chgData name="Freja Holmström" userId="e4203396-dfcf-4875-be7f-6e8402252761" providerId="ADAL" clId="{1DCA3E69-44C9-4874-B595-C89B3CEEBE78}"/>
    <pc:docChg chg="delSld modSld">
      <pc:chgData name="Freja Holmström" userId="e4203396-dfcf-4875-be7f-6e8402252761" providerId="ADAL" clId="{1DCA3E69-44C9-4874-B595-C89B3CEEBE78}" dt="2024-02-13T13:44:09.526" v="26" actId="14734"/>
      <pc:docMkLst>
        <pc:docMk/>
      </pc:docMkLst>
      <pc:sldChg chg="modSp mod modAnim">
        <pc:chgData name="Freja Holmström" userId="e4203396-dfcf-4875-be7f-6e8402252761" providerId="ADAL" clId="{1DCA3E69-44C9-4874-B595-C89B3CEEBE78}" dt="2024-02-13T13:43:28.718" v="21" actId="207"/>
        <pc:sldMkLst>
          <pc:docMk/>
          <pc:sldMk cId="714719618" sldId="359"/>
        </pc:sldMkLst>
        <pc:spChg chg="mod">
          <ac:chgData name="Freja Holmström" userId="e4203396-dfcf-4875-be7f-6e8402252761" providerId="ADAL" clId="{1DCA3E69-44C9-4874-B595-C89B3CEEBE78}" dt="2024-02-13T13:43:28.718" v="21" actId="207"/>
          <ac:spMkLst>
            <pc:docMk/>
            <pc:sldMk cId="714719618" sldId="359"/>
            <ac:spMk id="2" creationId="{A72CE8B8-938E-4D23-A867-B85D2BF0349B}"/>
          </ac:spMkLst>
        </pc:spChg>
        <pc:spChg chg="mod">
          <ac:chgData name="Freja Holmström" userId="e4203396-dfcf-4875-be7f-6e8402252761" providerId="ADAL" clId="{1DCA3E69-44C9-4874-B595-C89B3CEEBE78}" dt="2024-02-13T13:42:13.209" v="19" actId="20577"/>
          <ac:spMkLst>
            <pc:docMk/>
            <pc:sldMk cId="714719618" sldId="359"/>
            <ac:spMk id="3" creationId="{370BA26D-F564-4B80-913C-2AA58B18339A}"/>
          </ac:spMkLst>
        </pc:spChg>
      </pc:sldChg>
      <pc:sldChg chg="del">
        <pc:chgData name="Freja Holmström" userId="e4203396-dfcf-4875-be7f-6e8402252761" providerId="ADAL" clId="{1DCA3E69-44C9-4874-B595-C89B3CEEBE78}" dt="2024-02-13T13:43:19.232" v="20" actId="2696"/>
        <pc:sldMkLst>
          <pc:docMk/>
          <pc:sldMk cId="3725404880" sldId="360"/>
        </pc:sldMkLst>
      </pc:sldChg>
      <pc:sldChg chg="modSp mod">
        <pc:chgData name="Freja Holmström" userId="e4203396-dfcf-4875-be7f-6e8402252761" providerId="ADAL" clId="{1DCA3E69-44C9-4874-B595-C89B3CEEBE78}" dt="2024-02-13T13:44:09.526" v="26" actId="14734"/>
        <pc:sldMkLst>
          <pc:docMk/>
          <pc:sldMk cId="721265884" sldId="361"/>
        </pc:sldMkLst>
        <pc:spChg chg="mod">
          <ac:chgData name="Freja Holmström" userId="e4203396-dfcf-4875-be7f-6e8402252761" providerId="ADAL" clId="{1DCA3E69-44C9-4874-B595-C89B3CEEBE78}" dt="2024-02-13T13:43:35.873" v="22" actId="207"/>
          <ac:spMkLst>
            <pc:docMk/>
            <pc:sldMk cId="721265884" sldId="361"/>
            <ac:spMk id="2" creationId="{A72CE8B8-938E-4D23-A867-B85D2BF0349B}"/>
          </ac:spMkLst>
        </pc:spChg>
        <pc:graphicFrameChg chg="modGraphic">
          <ac:chgData name="Freja Holmström" userId="e4203396-dfcf-4875-be7f-6e8402252761" providerId="ADAL" clId="{1DCA3E69-44C9-4874-B595-C89B3CEEBE78}" dt="2024-02-13T13:44:09.526" v="26" actId="14734"/>
          <ac:graphicFrameMkLst>
            <pc:docMk/>
            <pc:sldMk cId="721265884" sldId="361"/>
            <ac:graphicFrameMk id="6" creationId="{69147F1E-660E-3E4C-F596-B24F9D351E18}"/>
          </ac:graphicFrameMkLst>
        </pc:graphicFrameChg>
      </pc:sldChg>
    </pc:docChg>
  </pc:docChgLst>
  <pc:docChgLst>
    <pc:chgData name="Björn Ottosson" userId="def2ae81-037a-4106-b936-955db70a7ef4" providerId="ADAL" clId="{4C06DC90-E495-42AB-ABBD-648DF481AF5E}"/>
    <pc:docChg chg="undo custSel addSld delSld modSld sldOrd">
      <pc:chgData name="Björn Ottosson" userId="def2ae81-037a-4106-b936-955db70a7ef4" providerId="ADAL" clId="{4C06DC90-E495-42AB-ABBD-648DF481AF5E}" dt="2022-03-03T12:52:51.352" v="2295" actId="20577"/>
      <pc:docMkLst>
        <pc:docMk/>
      </pc:docMkLst>
      <pc:sldChg chg="modSp mod">
        <pc:chgData name="Björn Ottosson" userId="def2ae81-037a-4106-b936-955db70a7ef4" providerId="ADAL" clId="{4C06DC90-E495-42AB-ABBD-648DF481AF5E}" dt="2022-03-03T12:44:25.662" v="1701" actId="20577"/>
        <pc:sldMkLst>
          <pc:docMk/>
          <pc:sldMk cId="0" sldId="258"/>
        </pc:sldMkLst>
        <pc:spChg chg="mod">
          <ac:chgData name="Björn Ottosson" userId="def2ae81-037a-4106-b936-955db70a7ef4" providerId="ADAL" clId="{4C06DC90-E495-42AB-ABBD-648DF481AF5E}" dt="2022-03-03T12:44:25.662" v="1701" actId="20577"/>
          <ac:spMkLst>
            <pc:docMk/>
            <pc:sldMk cId="0" sldId="258"/>
            <ac:spMk id="3075" creationId="{5E53F38E-0F20-474D-B93B-C7514FCB670A}"/>
          </ac:spMkLst>
        </pc:spChg>
      </pc:sldChg>
      <pc:sldChg chg="modSp mod">
        <pc:chgData name="Björn Ottosson" userId="def2ae81-037a-4106-b936-955db70a7ef4" providerId="ADAL" clId="{4C06DC90-E495-42AB-ABBD-648DF481AF5E}" dt="2022-03-03T12:50:53.425" v="2208" actId="20577"/>
        <pc:sldMkLst>
          <pc:docMk/>
          <pc:sldMk cId="3945644009" sldId="264"/>
        </pc:sldMkLst>
        <pc:spChg chg="mod">
          <ac:chgData name="Björn Ottosson" userId="def2ae81-037a-4106-b936-955db70a7ef4" providerId="ADAL" clId="{4C06DC90-E495-42AB-ABBD-648DF481AF5E}" dt="2022-03-03T12:50:53.425" v="2208" actId="20577"/>
          <ac:spMkLst>
            <pc:docMk/>
            <pc:sldMk cId="3945644009" sldId="264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2:51:01.536" v="2215" actId="20577"/>
        <pc:sldMkLst>
          <pc:docMk/>
          <pc:sldMk cId="4018865188" sldId="265"/>
        </pc:sldMkLst>
        <pc:spChg chg="mod">
          <ac:chgData name="Björn Ottosson" userId="def2ae81-037a-4106-b936-955db70a7ef4" providerId="ADAL" clId="{4C06DC90-E495-42AB-ABBD-648DF481AF5E}" dt="2022-03-03T12:51:01.536" v="2215" actId="20577"/>
          <ac:spMkLst>
            <pc:docMk/>
            <pc:sldMk cId="4018865188" sldId="265"/>
            <ac:spMk id="4099" creationId="{768B916D-E7BE-4AE0-A6EF-45FC0EC5A85B}"/>
          </ac:spMkLst>
        </pc:spChg>
      </pc:sldChg>
      <pc:sldChg chg="delSp modSp mod">
        <pc:chgData name="Björn Ottosson" userId="def2ae81-037a-4106-b936-955db70a7ef4" providerId="ADAL" clId="{4C06DC90-E495-42AB-ABBD-648DF481AF5E}" dt="2022-03-03T12:46:05.649" v="1789" actId="20577"/>
        <pc:sldMkLst>
          <pc:docMk/>
          <pc:sldMk cId="2018118057" sldId="266"/>
        </pc:sldMkLst>
        <pc:spChg chg="mod">
          <ac:chgData name="Björn Ottosson" userId="def2ae81-037a-4106-b936-955db70a7ef4" providerId="ADAL" clId="{4C06DC90-E495-42AB-ABBD-648DF481AF5E}" dt="2022-03-03T12:46:05.649" v="1789" actId="20577"/>
          <ac:spMkLst>
            <pc:docMk/>
            <pc:sldMk cId="2018118057" sldId="266"/>
            <ac:spMk id="4099" creationId="{768B916D-E7BE-4AE0-A6EF-45FC0EC5A85B}"/>
          </ac:spMkLst>
        </pc:spChg>
        <pc:picChg chg="del">
          <ac:chgData name="Björn Ottosson" userId="def2ae81-037a-4106-b936-955db70a7ef4" providerId="ADAL" clId="{4C06DC90-E495-42AB-ABBD-648DF481AF5E}" dt="2022-03-03T11:59:57.057" v="467" actId="478"/>
          <ac:picMkLst>
            <pc:docMk/>
            <pc:sldMk cId="2018118057" sldId="266"/>
            <ac:picMk id="2" creationId="{46B0AA19-2B7E-42C6-A576-98A1522B193F}"/>
          </ac:picMkLst>
        </pc:picChg>
      </pc:sldChg>
      <pc:sldChg chg="modSp mod">
        <pc:chgData name="Björn Ottosson" userId="def2ae81-037a-4106-b936-955db70a7ef4" providerId="ADAL" clId="{4C06DC90-E495-42AB-ABBD-648DF481AF5E}" dt="2022-03-03T12:46:18.937" v="1794" actId="20577"/>
        <pc:sldMkLst>
          <pc:docMk/>
          <pc:sldMk cId="4233725400" sldId="267"/>
        </pc:sldMkLst>
        <pc:spChg chg="mod">
          <ac:chgData name="Björn Ottosson" userId="def2ae81-037a-4106-b936-955db70a7ef4" providerId="ADAL" clId="{4C06DC90-E495-42AB-ABBD-648DF481AF5E}" dt="2022-03-03T12:46:18.937" v="1794" actId="20577"/>
          <ac:spMkLst>
            <pc:docMk/>
            <pc:sldMk cId="4233725400" sldId="267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2:49:26.840" v="2155" actId="20577"/>
        <pc:sldMkLst>
          <pc:docMk/>
          <pc:sldMk cId="2262836944" sldId="268"/>
        </pc:sldMkLst>
        <pc:spChg chg="mod">
          <ac:chgData name="Björn Ottosson" userId="def2ae81-037a-4106-b936-955db70a7ef4" providerId="ADAL" clId="{4C06DC90-E495-42AB-ABBD-648DF481AF5E}" dt="2022-03-03T12:49:26.840" v="2155" actId="20577"/>
          <ac:spMkLst>
            <pc:docMk/>
            <pc:sldMk cId="2262836944" sldId="268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1:59:11.506" v="440" actId="20577"/>
        <pc:sldMkLst>
          <pc:docMk/>
          <pc:sldMk cId="1437041419" sldId="270"/>
        </pc:sldMkLst>
        <pc:spChg chg="mod">
          <ac:chgData name="Björn Ottosson" userId="def2ae81-037a-4106-b936-955db70a7ef4" providerId="ADAL" clId="{4C06DC90-E495-42AB-ABBD-648DF481AF5E}" dt="2022-03-03T11:59:11.506" v="440" actId="20577"/>
          <ac:spMkLst>
            <pc:docMk/>
            <pc:sldMk cId="1437041419" sldId="270"/>
            <ac:spMk id="4099" creationId="{768B916D-E7BE-4AE0-A6EF-45FC0EC5A85B}"/>
          </ac:spMkLst>
        </pc:spChg>
      </pc:sldChg>
      <pc:sldChg chg="del">
        <pc:chgData name="Björn Ottosson" userId="def2ae81-037a-4106-b936-955db70a7ef4" providerId="ADAL" clId="{4C06DC90-E495-42AB-ABBD-648DF481AF5E}" dt="2022-03-03T12:36:55.667" v="671" actId="47"/>
        <pc:sldMkLst>
          <pc:docMk/>
          <pc:sldMk cId="269002422" sldId="273"/>
        </pc:sldMkLst>
      </pc:sldChg>
      <pc:sldChg chg="del ord">
        <pc:chgData name="Björn Ottosson" userId="def2ae81-037a-4106-b936-955db70a7ef4" providerId="ADAL" clId="{4C06DC90-E495-42AB-ABBD-648DF481AF5E}" dt="2022-03-03T12:41:18.281" v="1224" actId="47"/>
        <pc:sldMkLst>
          <pc:docMk/>
          <pc:sldMk cId="1074837238" sldId="274"/>
        </pc:sldMkLst>
      </pc:sldChg>
      <pc:sldChg chg="add del ord">
        <pc:chgData name="Björn Ottosson" userId="def2ae81-037a-4106-b936-955db70a7ef4" providerId="ADAL" clId="{4C06DC90-E495-42AB-ABBD-648DF481AF5E}" dt="2022-03-03T12:36:49.048" v="670" actId="47"/>
        <pc:sldMkLst>
          <pc:docMk/>
          <pc:sldMk cId="3730610589" sldId="275"/>
        </pc:sldMkLst>
      </pc:sldChg>
      <pc:sldChg chg="del ord">
        <pc:chgData name="Björn Ottosson" userId="def2ae81-037a-4106-b936-955db70a7ef4" providerId="ADAL" clId="{4C06DC90-E495-42AB-ABBD-648DF481AF5E}" dt="2022-03-03T12:36:29.471" v="664" actId="47"/>
        <pc:sldMkLst>
          <pc:docMk/>
          <pc:sldMk cId="840193956" sldId="276"/>
        </pc:sldMkLst>
      </pc:sldChg>
      <pc:sldChg chg="modSp mod">
        <pc:chgData name="Björn Ottosson" userId="def2ae81-037a-4106-b936-955db70a7ef4" providerId="ADAL" clId="{4C06DC90-E495-42AB-ABBD-648DF481AF5E}" dt="2022-03-03T12:40:24.071" v="1219" actId="20577"/>
        <pc:sldMkLst>
          <pc:docMk/>
          <pc:sldMk cId="199280841" sldId="277"/>
        </pc:sldMkLst>
        <pc:spChg chg="mod">
          <ac:chgData name="Björn Ottosson" userId="def2ae81-037a-4106-b936-955db70a7ef4" providerId="ADAL" clId="{4C06DC90-E495-42AB-ABBD-648DF481AF5E}" dt="2022-03-03T12:40:24.071" v="1219" actId="20577"/>
          <ac:spMkLst>
            <pc:docMk/>
            <pc:sldMk cId="199280841" sldId="277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2:52:38.561" v="2292" actId="20577"/>
        <pc:sldMkLst>
          <pc:docMk/>
          <pc:sldMk cId="2826837106" sldId="282"/>
        </pc:sldMkLst>
        <pc:spChg chg="mod">
          <ac:chgData name="Björn Ottosson" userId="def2ae81-037a-4106-b936-955db70a7ef4" providerId="ADAL" clId="{4C06DC90-E495-42AB-ABBD-648DF481AF5E}" dt="2022-03-03T12:52:38.561" v="2292" actId="20577"/>
          <ac:spMkLst>
            <pc:docMk/>
            <pc:sldMk cId="2826837106" sldId="282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2:52:51.352" v="2295" actId="20577"/>
        <pc:sldMkLst>
          <pc:docMk/>
          <pc:sldMk cId="4294483945" sldId="283"/>
        </pc:sldMkLst>
        <pc:spChg chg="mod">
          <ac:chgData name="Björn Ottosson" userId="def2ae81-037a-4106-b936-955db70a7ef4" providerId="ADAL" clId="{4C06DC90-E495-42AB-ABBD-648DF481AF5E}" dt="2022-03-03T12:52:51.352" v="2295" actId="20577"/>
          <ac:spMkLst>
            <pc:docMk/>
            <pc:sldMk cId="4294483945" sldId="283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2:52:13.977" v="2265" actId="20577"/>
        <pc:sldMkLst>
          <pc:docMk/>
          <pc:sldMk cId="2256287019" sldId="284"/>
        </pc:sldMkLst>
        <pc:spChg chg="mod">
          <ac:chgData name="Björn Ottosson" userId="def2ae81-037a-4106-b936-955db70a7ef4" providerId="ADAL" clId="{4C06DC90-E495-42AB-ABBD-648DF481AF5E}" dt="2022-03-03T12:52:13.977" v="2265" actId="20577"/>
          <ac:spMkLst>
            <pc:docMk/>
            <pc:sldMk cId="2256287019" sldId="284"/>
            <ac:spMk id="4099" creationId="{768B916D-E7BE-4AE0-A6EF-45FC0EC5A85B}"/>
          </ac:spMkLst>
        </pc:spChg>
      </pc:sldChg>
      <pc:sldChg chg="modSp add del mod ord">
        <pc:chgData name="Björn Ottosson" userId="def2ae81-037a-4106-b936-955db70a7ef4" providerId="ADAL" clId="{4C06DC90-E495-42AB-ABBD-648DF481AF5E}" dt="2022-03-03T12:51:26.457" v="2217" actId="20577"/>
        <pc:sldMkLst>
          <pc:docMk/>
          <pc:sldMk cId="1087805127" sldId="285"/>
        </pc:sldMkLst>
        <pc:spChg chg="mod">
          <ac:chgData name="Björn Ottosson" userId="def2ae81-037a-4106-b936-955db70a7ef4" providerId="ADAL" clId="{4C06DC90-E495-42AB-ABBD-648DF481AF5E}" dt="2022-03-03T12:51:26.457" v="2217" actId="20577"/>
          <ac:spMkLst>
            <pc:docMk/>
            <pc:sldMk cId="1087805127" sldId="285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2:34:24.083" v="625" actId="20577"/>
        <pc:sldMkLst>
          <pc:docMk/>
          <pc:sldMk cId="3428665953" sldId="286"/>
        </pc:sldMkLst>
        <pc:spChg chg="mod">
          <ac:chgData name="Björn Ottosson" userId="def2ae81-037a-4106-b936-955db70a7ef4" providerId="ADAL" clId="{4C06DC90-E495-42AB-ABBD-648DF481AF5E}" dt="2022-03-03T12:34:24.083" v="625" actId="20577"/>
          <ac:spMkLst>
            <pc:docMk/>
            <pc:sldMk cId="3428665953" sldId="286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4C06DC90-E495-42AB-ABBD-648DF481AF5E}" dt="2022-03-03T12:33:35.850" v="558" actId="20577"/>
        <pc:sldMkLst>
          <pc:docMk/>
          <pc:sldMk cId="740858787" sldId="288"/>
        </pc:sldMkLst>
        <pc:spChg chg="mod">
          <ac:chgData name="Björn Ottosson" userId="def2ae81-037a-4106-b936-955db70a7ef4" providerId="ADAL" clId="{4C06DC90-E495-42AB-ABBD-648DF481AF5E}" dt="2022-03-03T12:33:35.850" v="558" actId="20577"/>
          <ac:spMkLst>
            <pc:docMk/>
            <pc:sldMk cId="740858787" sldId="288"/>
            <ac:spMk id="4099" creationId="{768B916D-E7BE-4AE0-A6EF-45FC0EC5A85B}"/>
          </ac:spMkLst>
        </pc:spChg>
      </pc:sldChg>
      <pc:sldChg chg="modSp del mod">
        <pc:chgData name="Björn Ottosson" userId="def2ae81-037a-4106-b936-955db70a7ef4" providerId="ADAL" clId="{4C06DC90-E495-42AB-ABBD-648DF481AF5E}" dt="2022-03-03T12:41:24.795" v="1226" actId="47"/>
        <pc:sldMkLst>
          <pc:docMk/>
          <pc:sldMk cId="2754344463" sldId="289"/>
        </pc:sldMkLst>
        <pc:spChg chg="mod">
          <ac:chgData name="Björn Ottosson" userId="def2ae81-037a-4106-b936-955db70a7ef4" providerId="ADAL" clId="{4C06DC90-E495-42AB-ABBD-648DF481AF5E}" dt="2022-03-03T12:33:27.076" v="557" actId="6549"/>
          <ac:spMkLst>
            <pc:docMk/>
            <pc:sldMk cId="2754344463" sldId="289"/>
            <ac:spMk id="3075" creationId="{5E53F38E-0F20-474D-B93B-C7514FCB670A}"/>
          </ac:spMkLst>
        </pc:spChg>
      </pc:sldChg>
      <pc:sldChg chg="new del">
        <pc:chgData name="Björn Ottosson" userId="def2ae81-037a-4106-b936-955db70a7ef4" providerId="ADAL" clId="{4C06DC90-E495-42AB-ABBD-648DF481AF5E}" dt="2022-03-03T11:56:04.434" v="137" actId="47"/>
        <pc:sldMkLst>
          <pc:docMk/>
          <pc:sldMk cId="1205975584" sldId="290"/>
        </pc:sldMkLst>
      </pc:sldChg>
      <pc:sldChg chg="new del">
        <pc:chgData name="Björn Ottosson" userId="def2ae81-037a-4106-b936-955db70a7ef4" providerId="ADAL" clId="{4C06DC90-E495-42AB-ABBD-648DF481AF5E}" dt="2022-03-03T11:51:27.977" v="3" actId="47"/>
        <pc:sldMkLst>
          <pc:docMk/>
          <pc:sldMk cId="3423860578" sldId="291"/>
        </pc:sldMkLst>
      </pc:sldChg>
      <pc:sldChg chg="modSp add mod">
        <pc:chgData name="Björn Ottosson" userId="def2ae81-037a-4106-b936-955db70a7ef4" providerId="ADAL" clId="{4C06DC90-E495-42AB-ABBD-648DF481AF5E}" dt="2022-03-03T12:50:22.601" v="2170" actId="20577"/>
        <pc:sldMkLst>
          <pc:docMk/>
          <pc:sldMk cId="3931122008" sldId="291"/>
        </pc:sldMkLst>
        <pc:spChg chg="mod">
          <ac:chgData name="Björn Ottosson" userId="def2ae81-037a-4106-b936-955db70a7ef4" providerId="ADAL" clId="{4C06DC90-E495-42AB-ABBD-648DF481AF5E}" dt="2022-03-03T12:50:22.601" v="2170" actId="20577"/>
          <ac:spMkLst>
            <pc:docMk/>
            <pc:sldMk cId="3931122008" sldId="291"/>
            <ac:spMk id="4099" creationId="{768B916D-E7BE-4AE0-A6EF-45FC0EC5A85B}"/>
          </ac:spMkLst>
        </pc:spChg>
      </pc:sldChg>
      <pc:sldChg chg="modSp add del mod">
        <pc:chgData name="Björn Ottosson" userId="def2ae81-037a-4106-b936-955db70a7ef4" providerId="ADAL" clId="{4C06DC90-E495-42AB-ABBD-648DF481AF5E}" dt="2022-03-03T11:54:42.410" v="16" actId="47"/>
        <pc:sldMkLst>
          <pc:docMk/>
          <pc:sldMk cId="197264590" sldId="292"/>
        </pc:sldMkLst>
        <pc:spChg chg="mod">
          <ac:chgData name="Björn Ottosson" userId="def2ae81-037a-4106-b936-955db70a7ef4" providerId="ADAL" clId="{4C06DC90-E495-42AB-ABBD-648DF481AF5E}" dt="2022-03-03T11:51:31.649" v="14" actId="20577"/>
          <ac:spMkLst>
            <pc:docMk/>
            <pc:sldMk cId="197264590" sldId="292"/>
            <ac:spMk id="3074" creationId="{E40A9787-454B-44C1-A38E-EDA1DD9E038B}"/>
          </ac:spMkLst>
        </pc:spChg>
        <pc:spChg chg="mod">
          <ac:chgData name="Björn Ottosson" userId="def2ae81-037a-4106-b936-955db70a7ef4" providerId="ADAL" clId="{4C06DC90-E495-42AB-ABBD-648DF481AF5E}" dt="2022-03-03T11:51:35.254" v="15" actId="20577"/>
          <ac:spMkLst>
            <pc:docMk/>
            <pc:sldMk cId="197264590" sldId="292"/>
            <ac:spMk id="4099" creationId="{768B916D-E7BE-4AE0-A6EF-45FC0EC5A85B}"/>
          </ac:spMkLst>
        </pc:spChg>
      </pc:sldChg>
      <pc:sldChg chg="addSp delSp modSp new mod modClrScheme chgLayout">
        <pc:chgData name="Björn Ottosson" userId="def2ae81-037a-4106-b936-955db70a7ef4" providerId="ADAL" clId="{4C06DC90-E495-42AB-ABBD-648DF481AF5E}" dt="2022-03-03T11:59:46.272" v="466" actId="20577"/>
        <pc:sldMkLst>
          <pc:docMk/>
          <pc:sldMk cId="1705095984" sldId="292"/>
        </pc:sldMkLst>
        <pc:spChg chg="del mod ord">
          <ac:chgData name="Björn Ottosson" userId="def2ae81-037a-4106-b936-955db70a7ef4" providerId="ADAL" clId="{4C06DC90-E495-42AB-ABBD-648DF481AF5E}" dt="2022-03-03T11:59:30.652" v="442" actId="700"/>
          <ac:spMkLst>
            <pc:docMk/>
            <pc:sldMk cId="1705095984" sldId="292"/>
            <ac:spMk id="2" creationId="{0EBFD961-28F0-42BB-89E8-E0B723D55630}"/>
          </ac:spMkLst>
        </pc:spChg>
        <pc:spChg chg="del mod ord">
          <ac:chgData name="Björn Ottosson" userId="def2ae81-037a-4106-b936-955db70a7ef4" providerId="ADAL" clId="{4C06DC90-E495-42AB-ABBD-648DF481AF5E}" dt="2022-03-03T11:59:30.652" v="442" actId="700"/>
          <ac:spMkLst>
            <pc:docMk/>
            <pc:sldMk cId="1705095984" sldId="292"/>
            <ac:spMk id="3" creationId="{ACC8DA71-5020-46F9-8317-3BF683EB168F}"/>
          </ac:spMkLst>
        </pc:spChg>
        <pc:spChg chg="add del mod ord">
          <ac:chgData name="Björn Ottosson" userId="def2ae81-037a-4106-b936-955db70a7ef4" providerId="ADAL" clId="{4C06DC90-E495-42AB-ABBD-648DF481AF5E}" dt="2022-03-03T11:59:34.897" v="443" actId="700"/>
          <ac:spMkLst>
            <pc:docMk/>
            <pc:sldMk cId="1705095984" sldId="292"/>
            <ac:spMk id="4" creationId="{E29E26A3-E90D-4350-B2F3-49C80D460FA7}"/>
          </ac:spMkLst>
        </pc:spChg>
        <pc:spChg chg="add del mod ord">
          <ac:chgData name="Björn Ottosson" userId="def2ae81-037a-4106-b936-955db70a7ef4" providerId="ADAL" clId="{4C06DC90-E495-42AB-ABBD-648DF481AF5E}" dt="2022-03-03T11:59:34.897" v="443" actId="700"/>
          <ac:spMkLst>
            <pc:docMk/>
            <pc:sldMk cId="1705095984" sldId="292"/>
            <ac:spMk id="5" creationId="{3CFF596B-AC7E-4CCC-A4AA-21521C89F0EF}"/>
          </ac:spMkLst>
        </pc:spChg>
        <pc:spChg chg="add mod ord">
          <ac:chgData name="Björn Ottosson" userId="def2ae81-037a-4106-b936-955db70a7ef4" providerId="ADAL" clId="{4C06DC90-E495-42AB-ABBD-648DF481AF5E}" dt="2022-03-03T11:59:46.272" v="466" actId="20577"/>
          <ac:spMkLst>
            <pc:docMk/>
            <pc:sldMk cId="1705095984" sldId="292"/>
            <ac:spMk id="6" creationId="{9CF2EE8D-1AA4-4A8C-B457-8D3C3EAAC6DD}"/>
          </ac:spMkLst>
        </pc:spChg>
        <pc:spChg chg="add mod ord">
          <ac:chgData name="Björn Ottosson" userId="def2ae81-037a-4106-b936-955db70a7ef4" providerId="ADAL" clId="{4C06DC90-E495-42AB-ABBD-648DF481AF5E}" dt="2022-03-03T11:59:34.897" v="443" actId="700"/>
          <ac:spMkLst>
            <pc:docMk/>
            <pc:sldMk cId="1705095984" sldId="292"/>
            <ac:spMk id="7" creationId="{BC5013FC-B425-4DAE-AF53-0AA1A83617E0}"/>
          </ac:spMkLst>
        </pc:spChg>
      </pc:sldChg>
      <pc:sldChg chg="modSp add del mod ord">
        <pc:chgData name="Björn Ottosson" userId="def2ae81-037a-4106-b936-955db70a7ef4" providerId="ADAL" clId="{4C06DC90-E495-42AB-ABBD-648DF481AF5E}" dt="2022-03-03T11:56:18.162" v="142" actId="47"/>
        <pc:sldMkLst>
          <pc:docMk/>
          <pc:sldMk cId="3199230486" sldId="292"/>
        </pc:sldMkLst>
        <pc:spChg chg="mod">
          <ac:chgData name="Björn Ottosson" userId="def2ae81-037a-4106-b936-955db70a7ef4" providerId="ADAL" clId="{4C06DC90-E495-42AB-ABBD-648DF481AF5E}" dt="2022-03-03T11:56:09.774" v="141" actId="20577"/>
          <ac:spMkLst>
            <pc:docMk/>
            <pc:sldMk cId="3199230486" sldId="292"/>
            <ac:spMk id="4099" creationId="{768B916D-E7BE-4AE0-A6EF-45FC0EC5A85B}"/>
          </ac:spMkLst>
        </pc:spChg>
      </pc:sldChg>
      <pc:sldChg chg="modSp new mod">
        <pc:chgData name="Björn Ottosson" userId="def2ae81-037a-4106-b936-955db70a7ef4" providerId="ADAL" clId="{4C06DC90-E495-42AB-ABBD-648DF481AF5E}" dt="2022-03-03T12:44:18.142" v="1686" actId="20577"/>
        <pc:sldMkLst>
          <pc:docMk/>
          <pc:sldMk cId="3878418692" sldId="293"/>
        </pc:sldMkLst>
        <pc:spChg chg="mod">
          <ac:chgData name="Björn Ottosson" userId="def2ae81-037a-4106-b936-955db70a7ef4" providerId="ADAL" clId="{4C06DC90-E495-42AB-ABBD-648DF481AF5E}" dt="2022-03-03T12:44:18.142" v="1686" actId="20577"/>
          <ac:spMkLst>
            <pc:docMk/>
            <pc:sldMk cId="3878418692" sldId="293"/>
            <ac:spMk id="3" creationId="{FFADA134-6CE5-4FFD-B42B-F1F4D1BCFF92}"/>
          </ac:spMkLst>
        </pc:spChg>
      </pc:sldChg>
      <pc:sldChg chg="modSp add mod">
        <pc:chgData name="Björn Ottosson" userId="def2ae81-037a-4106-b936-955db70a7ef4" providerId="ADAL" clId="{4C06DC90-E495-42AB-ABBD-648DF481AF5E}" dt="2022-03-03T12:41:28.706" v="1240" actId="20577"/>
        <pc:sldMkLst>
          <pc:docMk/>
          <pc:sldMk cId="3029946110" sldId="294"/>
        </pc:sldMkLst>
        <pc:spChg chg="mod">
          <ac:chgData name="Björn Ottosson" userId="def2ae81-037a-4106-b936-955db70a7ef4" providerId="ADAL" clId="{4C06DC90-E495-42AB-ABBD-648DF481AF5E}" dt="2022-03-03T12:41:28.706" v="1240" actId="20577"/>
          <ac:spMkLst>
            <pc:docMk/>
            <pc:sldMk cId="3029946110" sldId="294"/>
            <ac:spMk id="6" creationId="{9CF2EE8D-1AA4-4A8C-B457-8D3C3EAAC6DD}"/>
          </ac:spMkLst>
        </pc:spChg>
      </pc:sldChg>
    </pc:docChg>
  </pc:docChgLst>
  <pc:docChgLst>
    <pc:chgData name="Björn Ottosson" userId="def2ae81-037a-4106-b936-955db70a7ef4" providerId="ADAL" clId="{138EB164-71B0-40A9-86A9-93DB1DC901C1}"/>
    <pc:docChg chg="modSld">
      <pc:chgData name="Björn Ottosson" userId="def2ae81-037a-4106-b936-955db70a7ef4" providerId="ADAL" clId="{138EB164-71B0-40A9-86A9-93DB1DC901C1}" dt="2023-03-02T12:15:40.273" v="10" actId="20577"/>
      <pc:docMkLst>
        <pc:docMk/>
      </pc:docMkLst>
      <pc:sldChg chg="modSp mod">
        <pc:chgData name="Björn Ottosson" userId="def2ae81-037a-4106-b936-955db70a7ef4" providerId="ADAL" clId="{138EB164-71B0-40A9-86A9-93DB1DC901C1}" dt="2023-03-02T12:15:40.273" v="10" actId="20577"/>
        <pc:sldMkLst>
          <pc:docMk/>
          <pc:sldMk cId="109857222" sldId="355"/>
        </pc:sldMkLst>
        <pc:spChg chg="mod">
          <ac:chgData name="Björn Ottosson" userId="def2ae81-037a-4106-b936-955db70a7ef4" providerId="ADAL" clId="{138EB164-71B0-40A9-86A9-93DB1DC901C1}" dt="2023-03-02T12:15:40.273" v="10" actId="20577"/>
          <ac:spMkLst>
            <pc:docMk/>
            <pc:sldMk cId="109857222" sldId="355"/>
            <ac:spMk id="3" creationId="{00000000-0000-0000-0000-000000000000}"/>
          </ac:spMkLst>
        </pc:spChg>
      </pc:sldChg>
    </pc:docChg>
  </pc:docChgLst>
  <pc:docChgLst>
    <pc:chgData name="Björn Ottosson" userId="def2ae81-037a-4106-b936-955db70a7ef4" providerId="ADAL" clId="{B67E2054-DF6A-4137-8CCC-2E2DF405D039}"/>
    <pc:docChg chg="undo custSel addSld delSld modSld">
      <pc:chgData name="Björn Ottosson" userId="def2ae81-037a-4106-b936-955db70a7ef4" providerId="ADAL" clId="{B67E2054-DF6A-4137-8CCC-2E2DF405D039}" dt="2023-03-02T11:00:35.213" v="2332" actId="20577"/>
      <pc:docMkLst>
        <pc:docMk/>
      </pc:docMkLst>
      <pc:sldChg chg="add del">
        <pc:chgData name="Björn Ottosson" userId="def2ae81-037a-4106-b936-955db70a7ef4" providerId="ADAL" clId="{B67E2054-DF6A-4137-8CCC-2E2DF405D039}" dt="2023-03-02T08:47:28.123" v="21"/>
        <pc:sldMkLst>
          <pc:docMk/>
          <pc:sldMk cId="2700901220" sldId="257"/>
        </pc:sldMkLst>
      </pc:sldChg>
      <pc:sldChg chg="modSp del mod">
        <pc:chgData name="Björn Ottosson" userId="def2ae81-037a-4106-b936-955db70a7ef4" providerId="ADAL" clId="{B67E2054-DF6A-4137-8CCC-2E2DF405D039}" dt="2023-03-02T08:56:26.496" v="111" actId="47"/>
        <pc:sldMkLst>
          <pc:docMk/>
          <pc:sldMk cId="0" sldId="258"/>
        </pc:sldMkLst>
        <pc:spChg chg="mod">
          <ac:chgData name="Björn Ottosson" userId="def2ae81-037a-4106-b936-955db70a7ef4" providerId="ADAL" clId="{B67E2054-DF6A-4137-8CCC-2E2DF405D039}" dt="2023-03-02T08:45:54.110" v="14" actId="368"/>
          <ac:spMkLst>
            <pc:docMk/>
            <pc:sldMk cId="0" sldId="258"/>
            <ac:spMk id="3074" creationId="{4119BCC0-3C48-4CB2-A1CC-4CACB13822F4}"/>
          </ac:spMkLst>
        </pc:spChg>
        <pc:spChg chg="mod">
          <ac:chgData name="Björn Ottosson" userId="def2ae81-037a-4106-b936-955db70a7ef4" providerId="ADAL" clId="{B67E2054-DF6A-4137-8CCC-2E2DF405D039}" dt="2023-03-02T08:45:48.635" v="12" actId="20577"/>
          <ac:spMkLst>
            <pc:docMk/>
            <pc:sldMk cId="0" sldId="258"/>
            <ac:spMk id="3075" creationId="{5E53F38E-0F20-474D-B93B-C7514FCB670A}"/>
          </ac:spMkLst>
        </pc:spChg>
      </pc:sldChg>
      <pc:sldChg chg="add del">
        <pc:chgData name="Björn Ottosson" userId="def2ae81-037a-4106-b936-955db70a7ef4" providerId="ADAL" clId="{B67E2054-DF6A-4137-8CCC-2E2DF405D039}" dt="2023-03-02T08:47:28.123" v="21"/>
        <pc:sldMkLst>
          <pc:docMk/>
          <pc:sldMk cId="1445688203" sldId="259"/>
        </pc:sldMkLst>
      </pc:sldChg>
      <pc:sldChg chg="del">
        <pc:chgData name="Björn Ottosson" userId="def2ae81-037a-4106-b936-955db70a7ef4" providerId="ADAL" clId="{B67E2054-DF6A-4137-8CCC-2E2DF405D039}" dt="2023-03-02T08:56:26.496" v="111" actId="47"/>
        <pc:sldMkLst>
          <pc:docMk/>
          <pc:sldMk cId="0" sldId="260"/>
        </pc:sldMkLst>
      </pc:sldChg>
      <pc:sldChg chg="del">
        <pc:chgData name="Björn Ottosson" userId="def2ae81-037a-4106-b936-955db70a7ef4" providerId="ADAL" clId="{B67E2054-DF6A-4137-8CCC-2E2DF405D039}" dt="2023-03-02T08:56:26.496" v="111" actId="47"/>
        <pc:sldMkLst>
          <pc:docMk/>
          <pc:sldMk cId="2483132885" sldId="261"/>
        </pc:sldMkLst>
      </pc:sldChg>
      <pc:sldChg chg="del">
        <pc:chgData name="Björn Ottosson" userId="def2ae81-037a-4106-b936-955db70a7ef4" providerId="ADAL" clId="{B67E2054-DF6A-4137-8CCC-2E2DF405D039}" dt="2023-03-02T08:56:26.496" v="111" actId="47"/>
        <pc:sldMkLst>
          <pc:docMk/>
          <pc:sldMk cId="3426615065" sldId="262"/>
        </pc:sldMkLst>
      </pc:sldChg>
      <pc:sldChg chg="del">
        <pc:chgData name="Björn Ottosson" userId="def2ae81-037a-4106-b936-955db70a7ef4" providerId="ADAL" clId="{B67E2054-DF6A-4137-8CCC-2E2DF405D039}" dt="2023-03-02T08:56:26.496" v="111" actId="47"/>
        <pc:sldMkLst>
          <pc:docMk/>
          <pc:sldMk cId="863067910" sldId="263"/>
        </pc:sldMkLst>
      </pc:sldChg>
      <pc:sldChg chg="modSp mod modAnim">
        <pc:chgData name="Björn Ottosson" userId="def2ae81-037a-4106-b936-955db70a7ef4" providerId="ADAL" clId="{B67E2054-DF6A-4137-8CCC-2E2DF405D039}" dt="2023-03-02T09:23:49.878" v="2220"/>
        <pc:sldMkLst>
          <pc:docMk/>
          <pc:sldMk cId="3945644009" sldId="264"/>
        </pc:sldMkLst>
        <pc:spChg chg="mod">
          <ac:chgData name="Björn Ottosson" userId="def2ae81-037a-4106-b936-955db70a7ef4" providerId="ADAL" clId="{B67E2054-DF6A-4137-8CCC-2E2DF405D039}" dt="2023-03-02T08:58:48.560" v="114" actId="113"/>
          <ac:spMkLst>
            <pc:docMk/>
            <pc:sldMk cId="3945644009" sldId="264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B67E2054-DF6A-4137-8CCC-2E2DF405D039}" dt="2023-03-02T08:59:57.512" v="127" actId="20577"/>
        <pc:sldMkLst>
          <pc:docMk/>
          <pc:sldMk cId="4018865188" sldId="265"/>
        </pc:sldMkLst>
        <pc:spChg chg="mod">
          <ac:chgData name="Björn Ottosson" userId="def2ae81-037a-4106-b936-955db70a7ef4" providerId="ADAL" clId="{B67E2054-DF6A-4137-8CCC-2E2DF405D039}" dt="2023-03-02T08:59:57.512" v="127" actId="20577"/>
          <ac:spMkLst>
            <pc:docMk/>
            <pc:sldMk cId="4018865188" sldId="265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B67E2054-DF6A-4137-8CCC-2E2DF405D039}" dt="2023-03-02T09:24:14.738" v="2226" actId="20577"/>
        <pc:sldMkLst>
          <pc:docMk/>
          <pc:sldMk cId="2018118057" sldId="266"/>
        </pc:sldMkLst>
        <pc:spChg chg="mod">
          <ac:chgData name="Björn Ottosson" userId="def2ae81-037a-4106-b936-955db70a7ef4" providerId="ADAL" clId="{B67E2054-DF6A-4137-8CCC-2E2DF405D039}" dt="2023-03-02T09:24:14.738" v="2226" actId="20577"/>
          <ac:spMkLst>
            <pc:docMk/>
            <pc:sldMk cId="2018118057" sldId="266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B67E2054-DF6A-4137-8CCC-2E2DF405D039}" dt="2023-03-02T09:09:40.310" v="455" actId="20577"/>
        <pc:sldMkLst>
          <pc:docMk/>
          <pc:sldMk cId="4233725400" sldId="267"/>
        </pc:sldMkLst>
        <pc:spChg chg="mod">
          <ac:chgData name="Björn Ottosson" userId="def2ae81-037a-4106-b936-955db70a7ef4" providerId="ADAL" clId="{B67E2054-DF6A-4137-8CCC-2E2DF405D039}" dt="2023-03-02T09:09:40.310" v="455" actId="20577"/>
          <ac:spMkLst>
            <pc:docMk/>
            <pc:sldMk cId="4233725400" sldId="267"/>
            <ac:spMk id="4099" creationId="{768B916D-E7BE-4AE0-A6EF-45FC0EC5A85B}"/>
          </ac:spMkLst>
        </pc:spChg>
      </pc:sldChg>
      <pc:sldChg chg="modAnim">
        <pc:chgData name="Björn Ottosson" userId="def2ae81-037a-4106-b936-955db70a7ef4" providerId="ADAL" clId="{B67E2054-DF6A-4137-8CCC-2E2DF405D039}" dt="2023-03-02T09:10:18.455" v="457"/>
        <pc:sldMkLst>
          <pc:docMk/>
          <pc:sldMk cId="2262836944" sldId="268"/>
        </pc:sldMkLst>
      </pc:sldChg>
      <pc:sldChg chg="add del">
        <pc:chgData name="Björn Ottosson" userId="def2ae81-037a-4106-b936-955db70a7ef4" providerId="ADAL" clId="{B67E2054-DF6A-4137-8CCC-2E2DF405D039}" dt="2023-03-02T08:56:56.285" v="112" actId="47"/>
        <pc:sldMkLst>
          <pc:docMk/>
          <pc:sldMk cId="163645009" sldId="269"/>
        </pc:sldMkLst>
      </pc:sldChg>
      <pc:sldChg chg="modSp mod">
        <pc:chgData name="Björn Ottosson" userId="def2ae81-037a-4106-b936-955db70a7ef4" providerId="ADAL" clId="{B67E2054-DF6A-4137-8CCC-2E2DF405D039}" dt="2023-03-02T09:00:27.325" v="158" actId="20577"/>
        <pc:sldMkLst>
          <pc:docMk/>
          <pc:sldMk cId="1437041419" sldId="270"/>
        </pc:sldMkLst>
        <pc:spChg chg="mod">
          <ac:chgData name="Björn Ottosson" userId="def2ae81-037a-4106-b936-955db70a7ef4" providerId="ADAL" clId="{B67E2054-DF6A-4137-8CCC-2E2DF405D039}" dt="2023-03-02T09:00:27.325" v="158" actId="20577"/>
          <ac:spMkLst>
            <pc:docMk/>
            <pc:sldMk cId="1437041419" sldId="270"/>
            <ac:spMk id="4099" creationId="{768B916D-E7BE-4AE0-A6EF-45FC0EC5A85B}"/>
          </ac:spMkLst>
        </pc:spChg>
      </pc:sldChg>
      <pc:sldChg chg="del">
        <pc:chgData name="Björn Ottosson" userId="def2ae81-037a-4106-b936-955db70a7ef4" providerId="ADAL" clId="{B67E2054-DF6A-4137-8CCC-2E2DF405D039}" dt="2023-03-02T09:01:03.162" v="160" actId="47"/>
        <pc:sldMkLst>
          <pc:docMk/>
          <pc:sldMk cId="3730610589" sldId="275"/>
        </pc:sldMkLst>
      </pc:sldChg>
      <pc:sldChg chg="modSp mod">
        <pc:chgData name="Björn Ottosson" userId="def2ae81-037a-4106-b936-955db70a7ef4" providerId="ADAL" clId="{B67E2054-DF6A-4137-8CCC-2E2DF405D039}" dt="2023-03-02T09:07:40.763" v="413" actId="5793"/>
        <pc:sldMkLst>
          <pc:docMk/>
          <pc:sldMk cId="1234244241" sldId="278"/>
        </pc:sldMkLst>
        <pc:spChg chg="mod">
          <ac:chgData name="Björn Ottosson" userId="def2ae81-037a-4106-b936-955db70a7ef4" providerId="ADAL" clId="{B67E2054-DF6A-4137-8CCC-2E2DF405D039}" dt="2023-03-02T09:07:40.763" v="413" actId="5793"/>
          <ac:spMkLst>
            <pc:docMk/>
            <pc:sldMk cId="1234244241" sldId="278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B67E2054-DF6A-4137-8CCC-2E2DF405D039}" dt="2023-03-02T09:15:38.735" v="802" actId="20577"/>
        <pc:sldMkLst>
          <pc:docMk/>
          <pc:sldMk cId="2826837106" sldId="282"/>
        </pc:sldMkLst>
        <pc:spChg chg="mod">
          <ac:chgData name="Björn Ottosson" userId="def2ae81-037a-4106-b936-955db70a7ef4" providerId="ADAL" clId="{B67E2054-DF6A-4137-8CCC-2E2DF405D039}" dt="2023-03-02T09:15:38.735" v="802" actId="20577"/>
          <ac:spMkLst>
            <pc:docMk/>
            <pc:sldMk cId="2826837106" sldId="282"/>
            <ac:spMk id="4099" creationId="{768B916D-E7BE-4AE0-A6EF-45FC0EC5A85B}"/>
          </ac:spMkLst>
        </pc:spChg>
      </pc:sldChg>
      <pc:sldChg chg="modSp mod">
        <pc:chgData name="Björn Ottosson" userId="def2ae81-037a-4106-b936-955db70a7ef4" providerId="ADAL" clId="{B67E2054-DF6A-4137-8CCC-2E2DF405D039}" dt="2023-03-02T09:12:58.256" v="586" actId="20577"/>
        <pc:sldMkLst>
          <pc:docMk/>
          <pc:sldMk cId="4294483945" sldId="283"/>
        </pc:sldMkLst>
        <pc:spChg chg="mod">
          <ac:chgData name="Björn Ottosson" userId="def2ae81-037a-4106-b936-955db70a7ef4" providerId="ADAL" clId="{B67E2054-DF6A-4137-8CCC-2E2DF405D039}" dt="2023-03-02T09:12:58.256" v="586" actId="20577"/>
          <ac:spMkLst>
            <pc:docMk/>
            <pc:sldMk cId="4294483945" sldId="283"/>
            <ac:spMk id="4099" creationId="{768B916D-E7BE-4AE0-A6EF-45FC0EC5A85B}"/>
          </ac:spMkLst>
        </pc:spChg>
      </pc:sldChg>
      <pc:sldChg chg="modAnim">
        <pc:chgData name="Björn Ottosson" userId="def2ae81-037a-4106-b936-955db70a7ef4" providerId="ADAL" clId="{B67E2054-DF6A-4137-8CCC-2E2DF405D039}" dt="2023-03-02T09:12:45.070" v="585"/>
        <pc:sldMkLst>
          <pc:docMk/>
          <pc:sldMk cId="2256287019" sldId="284"/>
        </pc:sldMkLst>
      </pc:sldChg>
      <pc:sldChg chg="modAnim">
        <pc:chgData name="Björn Ottosson" userId="def2ae81-037a-4106-b936-955db70a7ef4" providerId="ADAL" clId="{B67E2054-DF6A-4137-8CCC-2E2DF405D039}" dt="2023-03-02T09:12:39.063" v="583"/>
        <pc:sldMkLst>
          <pc:docMk/>
          <pc:sldMk cId="1087805127" sldId="285"/>
        </pc:sldMkLst>
      </pc:sldChg>
      <pc:sldChg chg="modSp mod modAnim">
        <pc:chgData name="Björn Ottosson" userId="def2ae81-037a-4106-b936-955db70a7ef4" providerId="ADAL" clId="{B67E2054-DF6A-4137-8CCC-2E2DF405D039}" dt="2023-03-02T09:12:32.984" v="581"/>
        <pc:sldMkLst>
          <pc:docMk/>
          <pc:sldMk cId="3428665953" sldId="286"/>
        </pc:sldMkLst>
        <pc:spChg chg="mod">
          <ac:chgData name="Björn Ottosson" userId="def2ae81-037a-4106-b936-955db70a7ef4" providerId="ADAL" clId="{B67E2054-DF6A-4137-8CCC-2E2DF405D039}" dt="2023-03-02T09:11:59.492" v="576" actId="20577"/>
          <ac:spMkLst>
            <pc:docMk/>
            <pc:sldMk cId="3428665953" sldId="286"/>
            <ac:spMk id="4099" creationId="{768B916D-E7BE-4AE0-A6EF-45FC0EC5A85B}"/>
          </ac:spMkLst>
        </pc:spChg>
      </pc:sldChg>
      <pc:sldChg chg="modAnim">
        <pc:chgData name="Björn Ottosson" userId="def2ae81-037a-4106-b936-955db70a7ef4" providerId="ADAL" clId="{B67E2054-DF6A-4137-8CCC-2E2DF405D039}" dt="2023-03-02T09:12:26.735" v="579"/>
        <pc:sldMkLst>
          <pc:docMk/>
          <pc:sldMk cId="2876688731" sldId="287"/>
        </pc:sldMkLst>
      </pc:sldChg>
      <pc:sldChg chg="del">
        <pc:chgData name="Björn Ottosson" userId="def2ae81-037a-4106-b936-955db70a7ef4" providerId="ADAL" clId="{B67E2054-DF6A-4137-8CCC-2E2DF405D039}" dt="2023-03-02T08:56:26.496" v="111" actId="47"/>
        <pc:sldMkLst>
          <pc:docMk/>
          <pc:sldMk cId="3931122008" sldId="291"/>
        </pc:sldMkLst>
      </pc:sldChg>
      <pc:sldChg chg="modSp mod">
        <pc:chgData name="Björn Ottosson" userId="def2ae81-037a-4106-b936-955db70a7ef4" providerId="ADAL" clId="{B67E2054-DF6A-4137-8CCC-2E2DF405D039}" dt="2023-03-02T09:25:36.213" v="2330" actId="20577"/>
        <pc:sldMkLst>
          <pc:docMk/>
          <pc:sldMk cId="3878418692" sldId="293"/>
        </pc:sldMkLst>
        <pc:spChg chg="mod">
          <ac:chgData name="Björn Ottosson" userId="def2ae81-037a-4106-b936-955db70a7ef4" providerId="ADAL" clId="{B67E2054-DF6A-4137-8CCC-2E2DF405D039}" dt="2023-03-02T09:25:36.213" v="2330" actId="20577"/>
          <ac:spMkLst>
            <pc:docMk/>
            <pc:sldMk cId="3878418692" sldId="293"/>
            <ac:spMk id="3" creationId="{FFADA134-6CE5-4FFD-B42B-F1F4D1BCFF92}"/>
          </ac:spMkLst>
        </pc:spChg>
      </pc:sldChg>
      <pc:sldChg chg="new del">
        <pc:chgData name="Björn Ottosson" userId="def2ae81-037a-4106-b936-955db70a7ef4" providerId="ADAL" clId="{B67E2054-DF6A-4137-8CCC-2E2DF405D039}" dt="2023-03-02T08:56:26.496" v="111" actId="47"/>
        <pc:sldMkLst>
          <pc:docMk/>
          <pc:sldMk cId="3855043190" sldId="295"/>
        </pc:sldMkLst>
      </pc:sldChg>
      <pc:sldChg chg="modSp add del mod">
        <pc:chgData name="Björn Ottosson" userId="def2ae81-037a-4106-b936-955db70a7ef4" providerId="ADAL" clId="{B67E2054-DF6A-4137-8CCC-2E2DF405D039}" dt="2023-03-02T08:48:51.009" v="60" actId="20577"/>
        <pc:sldMkLst>
          <pc:docMk/>
          <pc:sldMk cId="109857222" sldId="355"/>
        </pc:sldMkLst>
        <pc:spChg chg="mod">
          <ac:chgData name="Björn Ottosson" userId="def2ae81-037a-4106-b936-955db70a7ef4" providerId="ADAL" clId="{B67E2054-DF6A-4137-8CCC-2E2DF405D039}" dt="2023-03-02T08:48:15.369" v="49" actId="20577"/>
          <ac:spMkLst>
            <pc:docMk/>
            <pc:sldMk cId="109857222" sldId="355"/>
            <ac:spMk id="2" creationId="{00000000-0000-0000-0000-000000000000}"/>
          </ac:spMkLst>
        </pc:spChg>
        <pc:spChg chg="mod">
          <ac:chgData name="Björn Ottosson" userId="def2ae81-037a-4106-b936-955db70a7ef4" providerId="ADAL" clId="{B67E2054-DF6A-4137-8CCC-2E2DF405D039}" dt="2023-03-02T08:48:51.009" v="60" actId="20577"/>
          <ac:spMkLst>
            <pc:docMk/>
            <pc:sldMk cId="109857222" sldId="355"/>
            <ac:spMk id="3" creationId="{00000000-0000-0000-0000-000000000000}"/>
          </ac:spMkLst>
        </pc:spChg>
      </pc:sldChg>
      <pc:sldChg chg="modSp add del modAnim">
        <pc:chgData name="Björn Ottosson" userId="def2ae81-037a-4106-b936-955db70a7ef4" providerId="ADAL" clId="{B67E2054-DF6A-4137-8CCC-2E2DF405D039}" dt="2023-03-02T08:49:12.791" v="62" actId="20577"/>
        <pc:sldMkLst>
          <pc:docMk/>
          <pc:sldMk cId="490423933" sldId="356"/>
        </pc:sldMkLst>
        <pc:spChg chg="mod">
          <ac:chgData name="Björn Ottosson" userId="def2ae81-037a-4106-b936-955db70a7ef4" providerId="ADAL" clId="{B67E2054-DF6A-4137-8CCC-2E2DF405D039}" dt="2023-03-02T08:49:12.791" v="62" actId="20577"/>
          <ac:spMkLst>
            <pc:docMk/>
            <pc:sldMk cId="490423933" sldId="356"/>
            <ac:spMk id="3" creationId="{370BA26D-F564-4B80-913C-2AA58B18339A}"/>
          </ac:spMkLst>
        </pc:spChg>
      </pc:sldChg>
      <pc:sldChg chg="modSp add del mod modAnim">
        <pc:chgData name="Björn Ottosson" userId="def2ae81-037a-4106-b936-955db70a7ef4" providerId="ADAL" clId="{B67E2054-DF6A-4137-8CCC-2E2DF405D039}" dt="2023-03-02T08:49:31.617" v="71" actId="20577"/>
        <pc:sldMkLst>
          <pc:docMk/>
          <pc:sldMk cId="3910504155" sldId="357"/>
        </pc:sldMkLst>
        <pc:spChg chg="mod">
          <ac:chgData name="Björn Ottosson" userId="def2ae81-037a-4106-b936-955db70a7ef4" providerId="ADAL" clId="{B67E2054-DF6A-4137-8CCC-2E2DF405D039}" dt="2023-03-02T08:49:31.617" v="71" actId="20577"/>
          <ac:spMkLst>
            <pc:docMk/>
            <pc:sldMk cId="3910504155" sldId="357"/>
            <ac:spMk id="3" creationId="{370BA26D-F564-4B80-913C-2AA58B18339A}"/>
          </ac:spMkLst>
        </pc:spChg>
      </pc:sldChg>
      <pc:sldChg chg="modSp add del mod">
        <pc:chgData name="Björn Ottosson" userId="def2ae81-037a-4106-b936-955db70a7ef4" providerId="ADAL" clId="{B67E2054-DF6A-4137-8CCC-2E2DF405D039}" dt="2023-03-02T08:49:51.202" v="76" actId="20577"/>
        <pc:sldMkLst>
          <pc:docMk/>
          <pc:sldMk cId="2933925887" sldId="358"/>
        </pc:sldMkLst>
        <pc:spChg chg="mod">
          <ac:chgData name="Björn Ottosson" userId="def2ae81-037a-4106-b936-955db70a7ef4" providerId="ADAL" clId="{B67E2054-DF6A-4137-8CCC-2E2DF405D039}" dt="2023-03-02T08:49:51.202" v="76" actId="20577"/>
          <ac:spMkLst>
            <pc:docMk/>
            <pc:sldMk cId="2933925887" sldId="358"/>
            <ac:spMk id="3" creationId="{370BA26D-F564-4B80-913C-2AA58B18339A}"/>
          </ac:spMkLst>
        </pc:spChg>
      </pc:sldChg>
      <pc:sldChg chg="modSp add del modAnim">
        <pc:chgData name="Björn Ottosson" userId="def2ae81-037a-4106-b936-955db70a7ef4" providerId="ADAL" clId="{B67E2054-DF6A-4137-8CCC-2E2DF405D039}" dt="2023-03-02T08:50:19.077" v="81" actId="20577"/>
        <pc:sldMkLst>
          <pc:docMk/>
          <pc:sldMk cId="714719618" sldId="359"/>
        </pc:sldMkLst>
        <pc:spChg chg="mod">
          <ac:chgData name="Björn Ottosson" userId="def2ae81-037a-4106-b936-955db70a7ef4" providerId="ADAL" clId="{B67E2054-DF6A-4137-8CCC-2E2DF405D039}" dt="2023-03-02T08:50:19.077" v="81" actId="20577"/>
          <ac:spMkLst>
            <pc:docMk/>
            <pc:sldMk cId="714719618" sldId="359"/>
            <ac:spMk id="3" creationId="{370BA26D-F564-4B80-913C-2AA58B18339A}"/>
          </ac:spMkLst>
        </pc:spChg>
      </pc:sldChg>
      <pc:sldChg chg="modSp add del modAnim">
        <pc:chgData name="Björn Ottosson" userId="def2ae81-037a-4106-b936-955db70a7ef4" providerId="ADAL" clId="{B67E2054-DF6A-4137-8CCC-2E2DF405D039}" dt="2023-03-02T08:50:38.726" v="91" actId="20577"/>
        <pc:sldMkLst>
          <pc:docMk/>
          <pc:sldMk cId="3725404880" sldId="360"/>
        </pc:sldMkLst>
        <pc:spChg chg="mod">
          <ac:chgData name="Björn Ottosson" userId="def2ae81-037a-4106-b936-955db70a7ef4" providerId="ADAL" clId="{B67E2054-DF6A-4137-8CCC-2E2DF405D039}" dt="2023-03-02T08:50:38.726" v="91" actId="20577"/>
          <ac:spMkLst>
            <pc:docMk/>
            <pc:sldMk cId="3725404880" sldId="360"/>
            <ac:spMk id="3" creationId="{370BA26D-F564-4B80-913C-2AA58B18339A}"/>
          </ac:spMkLst>
        </pc:spChg>
      </pc:sldChg>
      <pc:sldChg chg="modSp add del mod">
        <pc:chgData name="Björn Ottosson" userId="def2ae81-037a-4106-b936-955db70a7ef4" providerId="ADAL" clId="{B67E2054-DF6A-4137-8CCC-2E2DF405D039}" dt="2023-03-02T08:51:50.759" v="100" actId="113"/>
        <pc:sldMkLst>
          <pc:docMk/>
          <pc:sldMk cId="721265884" sldId="361"/>
        </pc:sldMkLst>
        <pc:spChg chg="mod">
          <ac:chgData name="Björn Ottosson" userId="def2ae81-037a-4106-b936-955db70a7ef4" providerId="ADAL" clId="{B67E2054-DF6A-4137-8CCC-2E2DF405D039}" dt="2023-03-02T08:51:50.759" v="100" actId="113"/>
          <ac:spMkLst>
            <pc:docMk/>
            <pc:sldMk cId="721265884" sldId="361"/>
            <ac:spMk id="3" creationId="{370BA26D-F564-4B80-913C-2AA58B18339A}"/>
          </ac:spMkLst>
        </pc:spChg>
      </pc:sldChg>
      <pc:sldChg chg="modSp add del mod">
        <pc:chgData name="Björn Ottosson" userId="def2ae81-037a-4106-b936-955db70a7ef4" providerId="ADAL" clId="{B67E2054-DF6A-4137-8CCC-2E2DF405D039}" dt="2023-03-02T08:54:12.730" v="110" actId="14"/>
        <pc:sldMkLst>
          <pc:docMk/>
          <pc:sldMk cId="3994947709" sldId="362"/>
        </pc:sldMkLst>
        <pc:spChg chg="mod">
          <ac:chgData name="Björn Ottosson" userId="def2ae81-037a-4106-b936-955db70a7ef4" providerId="ADAL" clId="{B67E2054-DF6A-4137-8CCC-2E2DF405D039}" dt="2023-03-02T08:54:12.730" v="110" actId="14"/>
          <ac:spMkLst>
            <pc:docMk/>
            <pc:sldMk cId="3994947709" sldId="362"/>
            <ac:spMk id="3" creationId="{370BA26D-F564-4B80-913C-2AA58B18339A}"/>
          </ac:spMkLst>
        </pc:spChg>
      </pc:sldChg>
      <pc:sldChg chg="add del">
        <pc:chgData name="Björn Ottosson" userId="def2ae81-037a-4106-b936-955db70a7ef4" providerId="ADAL" clId="{B67E2054-DF6A-4137-8CCC-2E2DF405D039}" dt="2023-03-02T08:47:28.123" v="21"/>
        <pc:sldMkLst>
          <pc:docMk/>
          <pc:sldMk cId="3538210329" sldId="363"/>
        </pc:sldMkLst>
      </pc:sldChg>
      <pc:sldChg chg="modSp new del mod">
        <pc:chgData name="Björn Ottosson" userId="def2ae81-037a-4106-b936-955db70a7ef4" providerId="ADAL" clId="{B67E2054-DF6A-4137-8CCC-2E2DF405D039}" dt="2023-03-02T09:07:07.286" v="411" actId="47"/>
        <pc:sldMkLst>
          <pc:docMk/>
          <pc:sldMk cId="547308852" sldId="364"/>
        </pc:sldMkLst>
        <pc:spChg chg="mod">
          <ac:chgData name="Björn Ottosson" userId="def2ae81-037a-4106-b936-955db70a7ef4" providerId="ADAL" clId="{B67E2054-DF6A-4137-8CCC-2E2DF405D039}" dt="2023-03-02T09:03:55.014" v="334" actId="20577"/>
          <ac:spMkLst>
            <pc:docMk/>
            <pc:sldMk cId="547308852" sldId="364"/>
            <ac:spMk id="3" creationId="{5B2478C8-06F8-1E0A-24B4-D7F5B903A5A5}"/>
          </ac:spMkLst>
        </pc:spChg>
      </pc:sldChg>
      <pc:sldChg chg="modSp new mod">
        <pc:chgData name="Björn Ottosson" userId="def2ae81-037a-4106-b936-955db70a7ef4" providerId="ADAL" clId="{B67E2054-DF6A-4137-8CCC-2E2DF405D039}" dt="2023-03-02T11:00:35.213" v="2332" actId="20577"/>
        <pc:sldMkLst>
          <pc:docMk/>
          <pc:sldMk cId="749776462" sldId="365"/>
        </pc:sldMkLst>
        <pc:spChg chg="mod">
          <ac:chgData name="Björn Ottosson" userId="def2ae81-037a-4106-b936-955db70a7ef4" providerId="ADAL" clId="{B67E2054-DF6A-4137-8CCC-2E2DF405D039}" dt="2023-03-02T11:00:35.213" v="2332" actId="20577"/>
          <ac:spMkLst>
            <pc:docMk/>
            <pc:sldMk cId="749776462" sldId="365"/>
            <ac:spMk id="3" creationId="{A9306C63-9F4A-D407-D810-4E3168936BC8}"/>
          </ac:spMkLst>
        </pc:spChg>
      </pc:sldChg>
      <pc:sldChg chg="modSp new mod">
        <pc:chgData name="Björn Ottosson" userId="def2ae81-037a-4106-b936-955db70a7ef4" providerId="ADAL" clId="{B67E2054-DF6A-4137-8CCC-2E2DF405D039}" dt="2023-03-02T09:24:58.602" v="2227" actId="20577"/>
        <pc:sldMkLst>
          <pc:docMk/>
          <pc:sldMk cId="4285213039" sldId="366"/>
        </pc:sldMkLst>
        <pc:spChg chg="mod">
          <ac:chgData name="Björn Ottosson" userId="def2ae81-037a-4106-b936-955db70a7ef4" providerId="ADAL" clId="{B67E2054-DF6A-4137-8CCC-2E2DF405D039}" dt="2023-03-02T09:24:58.602" v="2227" actId="20577"/>
          <ac:spMkLst>
            <pc:docMk/>
            <pc:sldMk cId="4285213039" sldId="366"/>
            <ac:spMk id="3" creationId="{7E784A88-C7FB-59DB-048F-FF65478AF080}"/>
          </ac:spMkLst>
        </pc:spChg>
      </pc:sldChg>
    </pc:docChg>
  </pc:docChgLst>
  <pc:docChgLst>
    <pc:chgData name="Björn Ottosson" userId="S::bjorn.ottosson@learnet.se::def2ae81-037a-4106-b936-955db70a7ef4" providerId="AD" clId="Web-{49D6595E-0B51-5330-CA7A-F908F67C5EA9}"/>
    <pc:docChg chg="addSld delSld modSld sldOrd">
      <pc:chgData name="Björn Ottosson" userId="S::bjorn.ottosson@learnet.se::def2ae81-037a-4106-b936-955db70a7ef4" providerId="AD" clId="Web-{49D6595E-0B51-5330-CA7A-F908F67C5EA9}" dt="2022-03-03T10:51:34.990" v="64"/>
      <pc:docMkLst>
        <pc:docMk/>
      </pc:docMkLst>
      <pc:sldChg chg="modSp">
        <pc:chgData name="Björn Ottosson" userId="S::bjorn.ottosson@learnet.se::def2ae81-037a-4106-b936-955db70a7ef4" providerId="AD" clId="Web-{49D6595E-0B51-5330-CA7A-F908F67C5EA9}" dt="2022-03-03T10:38:11.982" v="23" actId="20577"/>
        <pc:sldMkLst>
          <pc:docMk/>
          <pc:sldMk cId="0" sldId="260"/>
        </pc:sldMkLst>
        <pc:spChg chg="mod">
          <ac:chgData name="Björn Ottosson" userId="S::bjorn.ottosson@learnet.se::def2ae81-037a-4106-b936-955db70a7ef4" providerId="AD" clId="Web-{49D6595E-0B51-5330-CA7A-F908F67C5EA9}" dt="2022-03-03T10:38:11.982" v="23" actId="20577"/>
          <ac:spMkLst>
            <pc:docMk/>
            <pc:sldMk cId="0" sldId="260"/>
            <ac:spMk id="4099" creationId="{768B916D-E7BE-4AE0-A6EF-45FC0EC5A85B}"/>
          </ac:spMkLst>
        </pc:spChg>
      </pc:sldChg>
      <pc:sldChg chg="modSp">
        <pc:chgData name="Björn Ottosson" userId="S::bjorn.ottosson@learnet.se::def2ae81-037a-4106-b936-955db70a7ef4" providerId="AD" clId="Web-{49D6595E-0B51-5330-CA7A-F908F67C5EA9}" dt="2022-03-03T10:37:20.807" v="20" actId="20577"/>
        <pc:sldMkLst>
          <pc:docMk/>
          <pc:sldMk cId="4018865188" sldId="265"/>
        </pc:sldMkLst>
        <pc:spChg chg="mod">
          <ac:chgData name="Björn Ottosson" userId="S::bjorn.ottosson@learnet.se::def2ae81-037a-4106-b936-955db70a7ef4" providerId="AD" clId="Web-{49D6595E-0B51-5330-CA7A-F908F67C5EA9}" dt="2022-03-03T10:37:20.807" v="20" actId="20577"/>
          <ac:spMkLst>
            <pc:docMk/>
            <pc:sldMk cId="4018865188" sldId="265"/>
            <ac:spMk id="4099" creationId="{768B916D-E7BE-4AE0-A6EF-45FC0EC5A85B}"/>
          </ac:spMkLst>
        </pc:spChg>
      </pc:sldChg>
      <pc:sldChg chg="del">
        <pc:chgData name="Björn Ottosson" userId="S::bjorn.ottosson@learnet.se::def2ae81-037a-4106-b936-955db70a7ef4" providerId="AD" clId="Web-{49D6595E-0B51-5330-CA7A-F908F67C5EA9}" dt="2022-03-03T10:51:21.036" v="47"/>
        <pc:sldMkLst>
          <pc:docMk/>
          <pc:sldMk cId="75246154" sldId="269"/>
        </pc:sldMkLst>
      </pc:sldChg>
      <pc:sldChg chg="modSp">
        <pc:chgData name="Björn Ottosson" userId="S::bjorn.ottosson@learnet.se::def2ae81-037a-4106-b936-955db70a7ef4" providerId="AD" clId="Web-{49D6595E-0B51-5330-CA7A-F908F67C5EA9}" dt="2022-03-03T10:39:39.754" v="39" actId="20577"/>
        <pc:sldMkLst>
          <pc:docMk/>
          <pc:sldMk cId="1437041419" sldId="270"/>
        </pc:sldMkLst>
        <pc:spChg chg="mod">
          <ac:chgData name="Björn Ottosson" userId="S::bjorn.ottosson@learnet.se::def2ae81-037a-4106-b936-955db70a7ef4" providerId="AD" clId="Web-{49D6595E-0B51-5330-CA7A-F908F67C5EA9}" dt="2022-03-03T10:39:39.754" v="39" actId="20577"/>
          <ac:spMkLst>
            <pc:docMk/>
            <pc:sldMk cId="1437041419" sldId="270"/>
            <ac:spMk id="4099" creationId="{768B916D-E7BE-4AE0-A6EF-45FC0EC5A85B}"/>
          </ac:spMkLst>
        </pc:spChg>
      </pc:sldChg>
      <pc:sldChg chg="new del ord">
        <pc:chgData name="Björn Ottosson" userId="S::bjorn.ottosson@learnet.se::def2ae81-037a-4106-b936-955db70a7ef4" providerId="AD" clId="Web-{49D6595E-0B51-5330-CA7A-F908F67C5EA9}" dt="2022-03-03T10:51:08.113" v="46"/>
        <pc:sldMkLst>
          <pc:docMk/>
          <pc:sldMk cId="2075793025" sldId="271"/>
        </pc:sldMkLst>
      </pc:sldChg>
      <pc:sldChg chg="modSp new">
        <pc:chgData name="Björn Ottosson" userId="S::bjorn.ottosson@learnet.se::def2ae81-037a-4106-b936-955db70a7ef4" providerId="AD" clId="Web-{49D6595E-0B51-5330-CA7A-F908F67C5EA9}" dt="2022-03-03T10:51:06.863" v="45" actId="20577"/>
        <pc:sldMkLst>
          <pc:docMk/>
          <pc:sldMk cId="2765400268" sldId="272"/>
        </pc:sldMkLst>
        <pc:spChg chg="mod">
          <ac:chgData name="Björn Ottosson" userId="S::bjorn.ottosson@learnet.se::def2ae81-037a-4106-b936-955db70a7ef4" providerId="AD" clId="Web-{49D6595E-0B51-5330-CA7A-F908F67C5EA9}" dt="2022-03-03T10:51:06.863" v="45" actId="20577"/>
          <ac:spMkLst>
            <pc:docMk/>
            <pc:sldMk cId="2765400268" sldId="272"/>
            <ac:spMk id="2" creationId="{6EE0FC49-BD9C-4DB5-A496-FBDE4665B9F1}"/>
          </ac:spMkLst>
        </pc:spChg>
      </pc:sldChg>
      <pc:sldChg chg="add">
        <pc:chgData name="Björn Ottosson" userId="S::bjorn.ottosson@learnet.se::def2ae81-037a-4106-b936-955db70a7ef4" providerId="AD" clId="Web-{49D6595E-0B51-5330-CA7A-F908F67C5EA9}" dt="2022-03-03T10:51:34.115" v="48"/>
        <pc:sldMkLst>
          <pc:docMk/>
          <pc:sldMk cId="269002422" sldId="273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178" v="49"/>
        <pc:sldMkLst>
          <pc:docMk/>
          <pc:sldMk cId="1074837238" sldId="274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224" v="50"/>
        <pc:sldMkLst>
          <pc:docMk/>
          <pc:sldMk cId="3730610589" sldId="275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271" v="51"/>
        <pc:sldMkLst>
          <pc:docMk/>
          <pc:sldMk cId="840193956" sldId="276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334" v="52"/>
        <pc:sldMkLst>
          <pc:docMk/>
          <pc:sldMk cId="199280841" sldId="277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396" v="53"/>
        <pc:sldMkLst>
          <pc:docMk/>
          <pc:sldMk cId="1234244241" sldId="278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459" v="54"/>
        <pc:sldMkLst>
          <pc:docMk/>
          <pc:sldMk cId="3861396075" sldId="279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506" v="55"/>
        <pc:sldMkLst>
          <pc:docMk/>
          <pc:sldMk cId="3797565444" sldId="280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568" v="56"/>
        <pc:sldMkLst>
          <pc:docMk/>
          <pc:sldMk cId="243629593" sldId="281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631" v="57"/>
        <pc:sldMkLst>
          <pc:docMk/>
          <pc:sldMk cId="2826837106" sldId="282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693" v="58"/>
        <pc:sldMkLst>
          <pc:docMk/>
          <pc:sldMk cId="4294483945" sldId="283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756" v="59"/>
        <pc:sldMkLst>
          <pc:docMk/>
          <pc:sldMk cId="2256287019" sldId="284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803" v="60"/>
        <pc:sldMkLst>
          <pc:docMk/>
          <pc:sldMk cId="1087805127" sldId="285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849" v="61"/>
        <pc:sldMkLst>
          <pc:docMk/>
          <pc:sldMk cId="3428665953" sldId="286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912" v="62"/>
        <pc:sldMkLst>
          <pc:docMk/>
          <pc:sldMk cId="2876688731" sldId="287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974" v="63"/>
        <pc:sldMkLst>
          <pc:docMk/>
          <pc:sldMk cId="740858787" sldId="288"/>
        </pc:sldMkLst>
      </pc:sldChg>
      <pc:sldChg chg="add">
        <pc:chgData name="Björn Ottosson" userId="S::bjorn.ottosson@learnet.se::def2ae81-037a-4106-b936-955db70a7ef4" providerId="AD" clId="Web-{49D6595E-0B51-5330-CA7A-F908F67C5EA9}" dt="2022-03-03T10:51:34.990" v="64"/>
        <pc:sldMkLst>
          <pc:docMk/>
          <pc:sldMk cId="2754344463" sldId="289"/>
        </pc:sldMkLst>
      </pc:sldChg>
    </pc:docChg>
  </pc:docChgLst>
  <pc:docChgLst>
    <pc:chgData name="Björn Ottosson" userId="def2ae81-037a-4106-b936-955db70a7ef4" providerId="ADAL" clId="{F245B867-9AB4-4B29-88FB-61F5DD747841}"/>
    <pc:docChg chg="modSld">
      <pc:chgData name="Björn Ottosson" userId="def2ae81-037a-4106-b936-955db70a7ef4" providerId="ADAL" clId="{F245B867-9AB4-4B29-88FB-61F5DD747841}" dt="2024-02-13T08:30:09.563" v="0" actId="20577"/>
      <pc:docMkLst>
        <pc:docMk/>
      </pc:docMkLst>
      <pc:sldChg chg="modSp mod">
        <pc:chgData name="Björn Ottosson" userId="def2ae81-037a-4106-b936-955db70a7ef4" providerId="ADAL" clId="{F245B867-9AB4-4B29-88FB-61F5DD747841}" dt="2024-02-13T08:30:09.563" v="0" actId="20577"/>
        <pc:sldMkLst>
          <pc:docMk/>
          <pc:sldMk cId="109857222" sldId="355"/>
        </pc:sldMkLst>
        <pc:spChg chg="mod">
          <ac:chgData name="Björn Ottosson" userId="def2ae81-037a-4106-b936-955db70a7ef4" providerId="ADAL" clId="{F245B867-9AB4-4B29-88FB-61F5DD747841}" dt="2024-02-13T08:30:09.563" v="0" actId="20577"/>
          <ac:spMkLst>
            <pc:docMk/>
            <pc:sldMk cId="109857222" sldId="355"/>
            <ac:spMk id="3" creationId="{00000000-0000-0000-0000-000000000000}"/>
          </ac:spMkLst>
        </pc:spChg>
      </pc:sldChg>
    </pc:docChg>
  </pc:docChgLst>
  <pc:docChgLst>
    <pc:chgData name="Freja Holmström" userId="S::freja.holmstrom@learnet.se::e4203396-dfcf-4875-be7f-6e8402252761" providerId="AD" clId="Web-{FD684995-FD3E-A8CC-7C52-BFDE2CEF0824}"/>
    <pc:docChg chg="delSld modSld">
      <pc:chgData name="Freja Holmström" userId="S::freja.holmstrom@learnet.se::e4203396-dfcf-4875-be7f-6e8402252761" providerId="AD" clId="Web-{FD684995-FD3E-A8CC-7C52-BFDE2CEF0824}" dt="2024-02-14T08:42:36.885" v="9"/>
      <pc:docMkLst>
        <pc:docMk/>
      </pc:docMkLst>
      <pc:sldChg chg="delAnim">
        <pc:chgData name="Freja Holmström" userId="S::freja.holmstrom@learnet.se::e4203396-dfcf-4875-be7f-6e8402252761" providerId="AD" clId="Web-{FD684995-FD3E-A8CC-7C52-BFDE2CEF0824}" dt="2024-02-14T08:42:36.885" v="9"/>
        <pc:sldMkLst>
          <pc:docMk/>
          <pc:sldMk cId="714719618" sldId="359"/>
        </pc:sldMkLst>
      </pc:sldChg>
      <pc:sldChg chg="del">
        <pc:chgData name="Freja Holmström" userId="S::freja.holmstrom@learnet.se::e4203396-dfcf-4875-be7f-6e8402252761" providerId="AD" clId="Web-{FD684995-FD3E-A8CC-7C52-BFDE2CEF0824}" dt="2024-02-14T08:42:18.213" v="0"/>
        <pc:sldMkLst>
          <pc:docMk/>
          <pc:sldMk cId="3994947709" sldId="3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838200" y="0"/>
            <a:ext cx="11353799" cy="690465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sv-SE"/>
              <a:t>Överskrift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-1" y="1110343"/>
            <a:ext cx="12191999" cy="414745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412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87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801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838200" y="0"/>
            <a:ext cx="11353799" cy="690465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sv-SE"/>
              <a:t>Överskrift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-1" y="1110343"/>
            <a:ext cx="12191999" cy="414745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425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747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18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19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06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5588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99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18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330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1839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9645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820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771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4284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4304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662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180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0016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208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152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93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4480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5641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786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92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0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56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0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7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39265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69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7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9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18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780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5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87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1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1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91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Överskrift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0" y="709126"/>
            <a:ext cx="12192000" cy="553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62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9AB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91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Överskrift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0" y="709126"/>
            <a:ext cx="12192000" cy="553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96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9AB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0BAB-C192-4F7C-B6F1-BEFE23215552}" type="datetimeFigureOut">
              <a:rPr lang="sv-SE" smtClean="0"/>
              <a:t>2024-02-14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3D72-4265-4605-9CA5-F8C2FA540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0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bruce.net/" TargetMode="External"/><Relationship Id="rId2" Type="http://schemas.openxmlformats.org/officeDocument/2006/relationships/hyperlink" Target="https://benjaminglodeck.se/behavior-tree-edito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hegameassembly.com/se/studerande/program-spelprogrammerare/" TargetMode="External"/><Relationship Id="rId5" Type="http://schemas.openxmlformats.org/officeDocument/2006/relationships/hyperlink" Target="https://www.tobiasrasmusson.com/" TargetMode="External"/><Relationship Id="rId4" Type="http://schemas.openxmlformats.org/officeDocument/2006/relationships/hyperlink" Target="https://www.elias-portfolio.dev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ameassembly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bg1"/>
                </a:solidFill>
                <a:latin typeface="Barlow Semi Condensed" panose="00000506000000000000"/>
              </a:rPr>
              <a:t>Specialisering</a:t>
            </a:r>
            <a:r>
              <a:rPr lang="en-US" b="1">
                <a:solidFill>
                  <a:schemeClr val="bg1"/>
                </a:solidFill>
                <a:latin typeface="Barlow Semi Condensed" panose="0000050600000000000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Barlow Semi Condensed" panose="00000506000000000000"/>
              </a:rPr>
              <a:t>och</a:t>
            </a:r>
            <a:r>
              <a:rPr lang="en-US" b="1">
                <a:solidFill>
                  <a:schemeClr val="bg1"/>
                </a:solidFill>
                <a:latin typeface="Barlow Semi Condensed" panose="00000506000000000000"/>
              </a:rPr>
              <a:t> Portfolio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Montserrat"/>
              </a:rPr>
              <a:t>15 YH-</a:t>
            </a:r>
            <a:r>
              <a:rPr lang="en-US" err="1">
                <a:solidFill>
                  <a:schemeClr val="bg1"/>
                </a:solidFill>
                <a:latin typeface="Montserrat"/>
              </a:rPr>
              <a:t>poäng</a:t>
            </a:r>
            <a:endParaRPr lang="en-US">
              <a:solidFill>
                <a:schemeClr val="bg1"/>
              </a:solidFill>
              <a:latin typeface="Montserrat"/>
            </a:endParaRPr>
          </a:p>
          <a:p>
            <a:r>
              <a:rPr lang="en-US" err="1">
                <a:solidFill>
                  <a:schemeClr val="bg1"/>
                </a:solidFill>
                <a:latin typeface="Montserrat"/>
              </a:rPr>
              <a:t>Startdatum</a:t>
            </a:r>
            <a:r>
              <a:rPr lang="en-US">
                <a:solidFill>
                  <a:schemeClr val="bg1"/>
                </a:solidFill>
                <a:latin typeface="Montserrat"/>
              </a:rPr>
              <a:t>: 13 </a:t>
            </a:r>
            <a:r>
              <a:rPr lang="en-US" err="1">
                <a:solidFill>
                  <a:schemeClr val="bg1"/>
                </a:solidFill>
                <a:latin typeface="Montserrat"/>
              </a:rPr>
              <a:t>feb</a:t>
            </a:r>
            <a:br>
              <a:rPr lang="en-US">
                <a:latin typeface="Montserrat"/>
              </a:rPr>
            </a:br>
            <a:r>
              <a:rPr lang="en-US" err="1">
                <a:solidFill>
                  <a:schemeClr val="bg1"/>
                </a:solidFill>
                <a:latin typeface="Montserrat"/>
              </a:rPr>
              <a:t>Slutdatum</a:t>
            </a:r>
            <a:r>
              <a:rPr lang="en-US">
                <a:solidFill>
                  <a:schemeClr val="bg1"/>
                </a:solidFill>
                <a:latin typeface="Montserrat"/>
              </a:rPr>
              <a:t>: 5 </a:t>
            </a:r>
            <a:r>
              <a:rPr lang="en-US" err="1">
                <a:solidFill>
                  <a:schemeClr val="bg1"/>
                </a:solidFill>
                <a:latin typeface="Montserrat"/>
              </a:rPr>
              <a:t>april</a:t>
            </a:r>
            <a:endParaRPr lang="en-US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4" name="Picture 2" descr="En bild som visar text&#10;&#10;Automatiskt genererad beskrivning">
            <a:extLst>
              <a:ext uri="{FF2B5EF4-FFF2-40B4-BE49-F238E27FC236}">
                <a16:creationId xmlns:a16="http://schemas.microsoft.com/office/drawing/2014/main" id="{569DC900-4F63-43D6-9CD4-ABD4F2C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C18654-F516-4269-B140-AF25A43B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chemeClr val="bg1"/>
                </a:solidFill>
                <a:latin typeface="Barlow Semi Condensed" panose="00000506000000000000" pitchFamily="2" charset="0"/>
              </a:rPr>
              <a:t>Kursutvärdering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E24C27-61B6-440E-9533-53CD53F3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306"/>
            <a:ext cx="10515600" cy="4351338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bg1"/>
                </a:solidFill>
                <a:latin typeface="Montserrat" panose="00000500000000000000" pitchFamily="2" charset="0"/>
              </a:rPr>
              <a:t>I samband med avslut av kurs fyller du i en kursutvärdering. Utvärderingarna är viktiga för oss för att utveckla våra kurser och utbildningar. Och för att veta vad vi gör bra och vad som kan utvecklas.</a:t>
            </a:r>
          </a:p>
          <a:p>
            <a:pPr marL="0" indent="0">
              <a:buNone/>
            </a:pPr>
            <a:endParaRPr lang="sv-SE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sv-SE">
                <a:solidFill>
                  <a:schemeClr val="bg1"/>
                </a:solidFill>
                <a:latin typeface="Montserrat" panose="00000500000000000000" pitchFamily="2" charset="0"/>
              </a:rPr>
              <a:t>Tänk på att vara konstruktiv i din feedback så vi kan använda det i vårt utvecklingsarbete. </a:t>
            </a:r>
            <a:br>
              <a:rPr lang="sv-SE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sv-SE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sv-SE">
                <a:solidFill>
                  <a:schemeClr val="bg1"/>
                </a:solidFill>
                <a:latin typeface="Montserrat" panose="00000500000000000000" pitchFamily="2" charset="0"/>
              </a:rPr>
              <a:t>Tack för hjälpen!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534F96-2B58-4A36-96ED-A5544E7D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8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1ED4F7-9B8F-BD9D-34E8-3ADA1782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solidFill>
                  <a:srgbClr val="FFFFFF"/>
                </a:solidFill>
                <a:ea typeface="Calibri Light"/>
                <a:cs typeface="Calibri Light"/>
              </a:rPr>
              <a:t>Examinationer</a:t>
            </a:r>
            <a:endParaRPr lang="sv-SE">
              <a:solidFill>
                <a:srgbClr val="FFFFFF"/>
              </a:solidFill>
            </a:endParaRP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48A53721-1ED4-D611-661B-3E65E8F82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112306"/>
              </p:ext>
            </p:extLst>
          </p:nvPr>
        </p:nvGraphicFramePr>
        <p:xfrm>
          <a:off x="838200" y="1825625"/>
          <a:ext cx="5172075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379254981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9260709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1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Examination</a:t>
                      </a:r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1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Betyg</a:t>
                      </a:r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6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A. Skriftlig inlämning av CV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IG/G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86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B. Inlämning av hemsida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IG/G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660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C. Inlämning av projekt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IG/G/VG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472538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D. Muntlig presentation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sv-SE" sz="18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sv-SE" sz="1800" b="0" i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IG/G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43228"/>
                  </a:ext>
                </a:extLst>
              </a:tr>
            </a:tbl>
          </a:graphicData>
        </a:graphic>
      </p:graphicFrame>
      <p:sp>
        <p:nvSpPr>
          <p:cNvPr id="8" name="textruta 7">
            <a:extLst>
              <a:ext uri="{FF2B5EF4-FFF2-40B4-BE49-F238E27FC236}">
                <a16:creationId xmlns:a16="http://schemas.microsoft.com/office/drawing/2014/main" id="{3D895B63-4561-8C0C-DA00-795A141478F6}"/>
              </a:ext>
            </a:extLst>
          </p:cNvPr>
          <p:cNvSpPr txBox="1"/>
          <p:nvPr/>
        </p:nvSpPr>
        <p:spPr>
          <a:xfrm>
            <a:off x="6848475" y="1028700"/>
            <a:ext cx="4410075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1600">
                <a:solidFill>
                  <a:schemeClr val="bg1"/>
                </a:solidFill>
                <a:highlight>
                  <a:srgbClr val="800080"/>
                </a:highlight>
              </a:rPr>
              <a:t>Skriftlig inlämning av CV</a:t>
            </a:r>
            <a:endParaRPr lang="sv-SE" sz="1600">
              <a:solidFill>
                <a:schemeClr val="bg1"/>
              </a:solidFill>
              <a:highlight>
                <a:srgbClr val="800080"/>
              </a:highlight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v-SE" sz="1600">
                <a:solidFill>
                  <a:schemeClr val="bg1"/>
                </a:solidFill>
                <a:highlight>
                  <a:srgbClr val="800080"/>
                </a:highlight>
                <a:ea typeface="Calibri"/>
                <a:cs typeface="Calibri"/>
              </a:rPr>
              <a:t>PDF med CV</a:t>
            </a:r>
          </a:p>
          <a:p>
            <a:endParaRPr lang="sv-SE" sz="16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sv-SE" sz="1600">
                <a:solidFill>
                  <a:schemeClr val="bg1"/>
                </a:solidFill>
              </a:rPr>
              <a:t>Inlämning av hemsida </a:t>
            </a:r>
            <a:endParaRPr lang="sv-SE" sz="16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v-SE" sz="1600">
                <a:solidFill>
                  <a:schemeClr val="bg1"/>
                </a:solidFill>
                <a:ea typeface="Calibri"/>
                <a:cs typeface="Calibri"/>
              </a:rPr>
              <a:t>Länk till hemsida</a:t>
            </a:r>
          </a:p>
          <a:p>
            <a:endParaRPr lang="sv-SE" sz="16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sv-SE" sz="1600">
                <a:solidFill>
                  <a:schemeClr val="bg1"/>
                </a:solidFill>
                <a:ea typeface="Calibri"/>
                <a:cs typeface="Calibri"/>
              </a:rPr>
              <a:t>Inlämning av projekt</a:t>
            </a:r>
          </a:p>
          <a:p>
            <a:pPr marL="285750" indent="-285750">
              <a:buFont typeface="Arial"/>
              <a:buChar char="•"/>
            </a:pPr>
            <a:r>
              <a:rPr lang="sv-SE" sz="1600">
                <a:solidFill>
                  <a:schemeClr val="bg1"/>
                </a:solidFill>
                <a:ea typeface="Calibri"/>
                <a:cs typeface="Calibri"/>
              </a:rPr>
              <a:t>Projektplanering</a:t>
            </a:r>
          </a:p>
          <a:p>
            <a:pPr marL="285750" indent="-285750">
              <a:buFont typeface="Arial"/>
              <a:buChar char="•"/>
            </a:pPr>
            <a:r>
              <a:rPr lang="sv-SE" sz="1600">
                <a:solidFill>
                  <a:schemeClr val="bg1"/>
                </a:solidFill>
                <a:ea typeface="Calibri"/>
                <a:cs typeface="Calibri"/>
              </a:rPr>
              <a:t>Postmortem + dagbok</a:t>
            </a:r>
          </a:p>
          <a:p>
            <a:pPr marL="285750" indent="-285750">
              <a:buFont typeface="Arial"/>
              <a:buChar char="•"/>
            </a:pPr>
            <a:r>
              <a:rPr lang="sv-SE" sz="1600">
                <a:solidFill>
                  <a:schemeClr val="bg1"/>
                </a:solidFill>
                <a:ea typeface="Calibri"/>
                <a:cs typeface="Calibri"/>
              </a:rPr>
              <a:t>Specialiseringsprojekt</a:t>
            </a:r>
          </a:p>
          <a:p>
            <a:pPr marL="285750" indent="-285750">
              <a:buFont typeface="Arial"/>
              <a:buChar char="•"/>
            </a:pPr>
            <a:r>
              <a:rPr lang="sv-SE" sz="1600">
                <a:solidFill>
                  <a:schemeClr val="bg1"/>
                </a:solidFill>
                <a:ea typeface="Calibri"/>
                <a:cs typeface="Calibri"/>
              </a:rPr>
              <a:t>Presentation av projektet på hemsidan</a:t>
            </a:r>
          </a:p>
          <a:p>
            <a:pPr marL="285750" indent="-285750">
              <a:buFont typeface="Arial"/>
              <a:buChar char="•"/>
            </a:pPr>
            <a:endParaRPr lang="sv-SE" sz="1600">
              <a:solidFill>
                <a:schemeClr val="bg1"/>
              </a:solidFill>
              <a:highlight>
                <a:srgbClr val="0000FF"/>
              </a:highlight>
              <a:ea typeface="Calibri"/>
              <a:cs typeface="Calibri"/>
            </a:endParaRPr>
          </a:p>
          <a:p>
            <a:r>
              <a:rPr lang="sv-SE" sz="1600">
                <a:solidFill>
                  <a:schemeClr val="bg1"/>
                </a:solidFill>
                <a:highlight>
                  <a:srgbClr val="800080"/>
                </a:highlight>
              </a:rPr>
              <a:t>Muntlig presentation </a:t>
            </a:r>
            <a:endParaRPr lang="sv-SE" sz="1600">
              <a:solidFill>
                <a:schemeClr val="bg1"/>
              </a:solidFill>
              <a:highlight>
                <a:srgbClr val="800080"/>
              </a:highlight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v-SE" sz="1600">
                <a:solidFill>
                  <a:schemeClr val="bg1"/>
                </a:solidFill>
                <a:highlight>
                  <a:srgbClr val="800080"/>
                </a:highlight>
                <a:ea typeface="Calibri"/>
                <a:cs typeface="Calibri"/>
              </a:rPr>
              <a:t>Presentation av portfolio på engelska inför klassen/mindre grupper (detaljer kommer senare) </a:t>
            </a:r>
          </a:p>
          <a:p>
            <a:pPr marL="285750" indent="-285750">
              <a:buFont typeface="Arial"/>
              <a:buChar char="•"/>
            </a:pPr>
            <a:endParaRPr lang="sv-SE">
              <a:solidFill>
                <a:schemeClr val="bg1"/>
              </a:solidFill>
              <a:ea typeface="Calibri"/>
              <a:cs typeface="Calibri"/>
            </a:endParaRPr>
          </a:p>
          <a:p>
            <a:endParaRPr lang="sv-SE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24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E0FC49-BD9C-4DB5-A496-FBDE4665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Mer praktiskt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8A34195-A6AE-4D5B-AA72-6A0D98A49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540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Betyg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>
            <a:normAutofit/>
          </a:bodyPr>
          <a:lstStyle/>
          <a:p>
            <a:endParaRPr lang="sv-SE" altLang="sv-SE"/>
          </a:p>
          <a:p>
            <a:pPr lvl="1"/>
            <a:r>
              <a:rPr lang="sv-SE" altLang="sv-SE"/>
              <a:t>Hitta på ett specialiseringsarbete att göra</a:t>
            </a:r>
          </a:p>
          <a:p>
            <a:pPr lvl="2"/>
            <a:r>
              <a:rPr lang="sv-SE" altLang="sv-SE"/>
              <a:t>Om ni inte redan vet</a:t>
            </a:r>
          </a:p>
          <a:p>
            <a:pPr lvl="1"/>
            <a:r>
              <a:rPr lang="sv-SE" altLang="sv-SE"/>
              <a:t>Planera:</a:t>
            </a:r>
          </a:p>
          <a:p>
            <a:pPr lvl="2"/>
            <a:r>
              <a:rPr lang="sv-SE" altLang="sv-SE"/>
              <a:t>Skriva en specialiseringsbeskrivning</a:t>
            </a:r>
          </a:p>
          <a:p>
            <a:pPr lvl="2"/>
            <a:r>
              <a:rPr lang="sv-SE" altLang="sv-SE" err="1"/>
              <a:t>Tidsplanera</a:t>
            </a:r>
            <a:r>
              <a:rPr lang="sv-SE" altLang="sv-SE"/>
              <a:t> våra åtta veckor</a:t>
            </a:r>
          </a:p>
          <a:p>
            <a:pPr lvl="2"/>
            <a:r>
              <a:rPr lang="sv-SE" altLang="sv-SE"/>
              <a:t>Kolla mall på pingpong</a:t>
            </a:r>
          </a:p>
          <a:p>
            <a:pPr lvl="2"/>
            <a:r>
              <a:rPr lang="sv-SE" altLang="sv-SE"/>
              <a:t>Gå igenom med utbildare som ska godkänna</a:t>
            </a:r>
          </a:p>
          <a:p>
            <a:pPr lvl="1"/>
            <a:r>
              <a:rPr lang="sv-SE" altLang="sv-SE"/>
              <a:t>Arbeta:</a:t>
            </a:r>
          </a:p>
          <a:p>
            <a:pPr lvl="2"/>
            <a:r>
              <a:rPr lang="sv-SE" altLang="sv-SE"/>
              <a:t>Skapa en hemsida där vi kan presentera oss och våra arbeten</a:t>
            </a:r>
          </a:p>
          <a:p>
            <a:pPr lvl="2"/>
            <a:r>
              <a:rPr lang="sv-SE" altLang="sv-SE"/>
              <a:t>Gör </a:t>
            </a:r>
            <a:r>
              <a:rPr lang="sv-SE" altLang="sv-SE" err="1"/>
              <a:t>specialiseringarbetet</a:t>
            </a:r>
            <a:endParaRPr lang="sv-SE" altLang="sv-SE"/>
          </a:p>
          <a:p>
            <a:pPr lvl="2"/>
            <a:r>
              <a:rPr lang="sv-SE" altLang="sv-SE"/>
              <a:t>Skriv dagbok med vad ni gör </a:t>
            </a:r>
            <a:r>
              <a:rPr lang="sv-SE" altLang="sv-SE" b="1"/>
              <a:t>varje</a:t>
            </a:r>
            <a:r>
              <a:rPr lang="sv-SE" altLang="sv-SE"/>
              <a:t> dag</a:t>
            </a:r>
          </a:p>
          <a:p>
            <a:pPr lvl="2"/>
            <a:r>
              <a:rPr lang="sv-SE" altLang="sv-SE"/>
              <a:t>OBS! Lägg ej för lite tid på hemsidan!</a:t>
            </a:r>
          </a:p>
          <a:p>
            <a:pPr lvl="1"/>
            <a:r>
              <a:rPr lang="sv-SE" altLang="sv-SE"/>
              <a:t>Skriv ett postmortem</a:t>
            </a:r>
          </a:p>
          <a:p>
            <a:pPr lvl="2"/>
            <a:r>
              <a:rPr lang="sv-SE" altLang="sv-SE"/>
              <a:t>Kommer finnas en mall på pingpong</a:t>
            </a:r>
          </a:p>
        </p:txBody>
      </p:sp>
    </p:spTree>
    <p:extLst>
      <p:ext uri="{BB962C8B-B14F-4D97-AF65-F5344CB8AC3E}">
        <p14:creationId xmlns:p14="http://schemas.microsoft.com/office/powerpoint/2010/main" val="39456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Tidsplanering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endParaRPr lang="en-US" altLang="sv-SE"/>
          </a:p>
          <a:p>
            <a:endParaRPr lang="sv-SE" altLang="sv-SE"/>
          </a:p>
          <a:p>
            <a:r>
              <a:rPr lang="sv-SE" altLang="sv-SE"/>
              <a:t>Kursen tar slut 5 april</a:t>
            </a:r>
            <a:endParaRPr lang="sv-SE" altLang="sv-SE">
              <a:cs typeface="Calibri"/>
            </a:endParaRPr>
          </a:p>
          <a:p>
            <a:pPr lvl="1"/>
            <a:r>
              <a:rPr lang="sv-SE" altLang="sv-SE"/>
              <a:t>Då ska ni vara klara med allt</a:t>
            </a:r>
          </a:p>
          <a:p>
            <a:pPr lvl="2"/>
            <a:r>
              <a:rPr lang="sv-SE" altLang="sv-SE"/>
              <a:t>Specialiseringsarbete</a:t>
            </a:r>
          </a:p>
          <a:p>
            <a:pPr lvl="2"/>
            <a:r>
              <a:rPr lang="sv-SE" altLang="sv-SE"/>
              <a:t>Dagbok/Postmortem</a:t>
            </a:r>
          </a:p>
          <a:p>
            <a:pPr lvl="2"/>
            <a:r>
              <a:rPr lang="sv-SE" altLang="sv-SE"/>
              <a:t>Hemsida</a:t>
            </a:r>
          </a:p>
          <a:p>
            <a:endParaRPr lang="sv-SE" altLang="sv-SE"/>
          </a:p>
          <a:p>
            <a:r>
              <a:rPr lang="sv-SE" altLang="sv-SE" err="1"/>
              <a:t>Portfoliolaunch</a:t>
            </a:r>
            <a:r>
              <a:rPr lang="sv-SE" altLang="sv-SE"/>
              <a:t> är 10 april</a:t>
            </a:r>
            <a:endParaRPr lang="sv-SE" altLang="sv-SE">
              <a:cs typeface="Calibri"/>
            </a:endParaRPr>
          </a:p>
          <a:p>
            <a:pPr lvl="1"/>
            <a:r>
              <a:rPr lang="sv-SE" altLang="sv-SE">
                <a:cs typeface="Calibri"/>
              </a:rPr>
              <a:t>Men sista dagarna är P7 är heltid så ska ni inte jobba med portfolion på skoltid</a:t>
            </a:r>
          </a:p>
        </p:txBody>
      </p:sp>
    </p:spTree>
    <p:extLst>
      <p:ext uri="{BB962C8B-B14F-4D97-AF65-F5344CB8AC3E}">
        <p14:creationId xmlns:p14="http://schemas.microsoft.com/office/powerpoint/2010/main" val="401886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Tidsplanering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endParaRPr lang="en-US" altLang="sv-SE"/>
          </a:p>
          <a:p>
            <a:r>
              <a:rPr lang="sv-SE" altLang="sv-SE"/>
              <a:t>Att planera upp 80 timmar arbete kan vara väldigt svårt</a:t>
            </a:r>
            <a:endParaRPr lang="sv-SE" altLang="sv-SE">
              <a:cs typeface="Calibri"/>
            </a:endParaRPr>
          </a:p>
          <a:p>
            <a:pPr lvl="1"/>
            <a:r>
              <a:rPr lang="sv-SE" altLang="sv-SE"/>
              <a:t>Men vi kan lära oss mycket av att försöka göra det</a:t>
            </a:r>
          </a:p>
          <a:p>
            <a:endParaRPr lang="sv-SE" altLang="sv-SE"/>
          </a:p>
          <a:p>
            <a:r>
              <a:rPr lang="sv-SE" altLang="sv-SE">
                <a:cs typeface="Calibri"/>
              </a:rPr>
              <a:t>Vi delar upp det per vecka</a:t>
            </a:r>
          </a:p>
          <a:p>
            <a:pPr lvl="1"/>
            <a:r>
              <a:rPr lang="sv-SE" altLang="sv-SE"/>
              <a:t>Vad ska ni göra varje under kursens gång</a:t>
            </a:r>
            <a:endParaRPr lang="sv-SE" altLang="sv-SE">
              <a:cs typeface="Calibri"/>
            </a:endParaRPr>
          </a:p>
          <a:p>
            <a:pPr lvl="1"/>
            <a:r>
              <a:rPr lang="sv-SE" altLang="sv-SE"/>
              <a:t>På så sätt kan ni ge varje dag ett tema och på så sätt hålla reda på vad ni ska göra varje dag utan att behöva skriva en massa tidsestimerade tasks</a:t>
            </a:r>
          </a:p>
          <a:p>
            <a:endParaRPr lang="sv-SE" altLang="sv-SE"/>
          </a:p>
          <a:p>
            <a:r>
              <a:rPr lang="sv-SE" altLang="sv-SE"/>
              <a:t>Fyll i och i dokumentet, sen: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altLang="sv-SE"/>
              <a:t>Diskutera det med en utbildare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altLang="sv-SE"/>
              <a:t>Efter det lägg in på pingpong, skriv vem ni diskuterat med</a:t>
            </a:r>
          </a:p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43704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9CF2EE8D-1AA4-4A8C-B457-8D3C3EAA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Portfolio &amp; </a:t>
            </a:r>
            <a:r>
              <a:rPr lang="en-US" err="1"/>
              <a:t>hemsida</a:t>
            </a:r>
            <a:endParaRPr lang="sv-SE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BC5013FC-B425-4DAE-AF53-0AA1A8361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509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Allmänt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r>
              <a:rPr lang="sv-SE" altLang="sv-SE"/>
              <a:t>För att presentera er portfolio och era spelprojekt så kommer ni att behöva en hemsida!</a:t>
            </a:r>
          </a:p>
          <a:p>
            <a:pPr lvl="1"/>
            <a:r>
              <a:rPr lang="sv-SE" altLang="sv-SE"/>
              <a:t>Denna hemsidan kommer ni även behöva planera in tid för att jobba på under kursen</a:t>
            </a:r>
          </a:p>
          <a:p>
            <a:endParaRPr lang="sv-SE" altLang="sv-SE"/>
          </a:p>
          <a:p>
            <a:r>
              <a:rPr lang="sv-SE" altLang="sv-SE"/>
              <a:t>Börja med hemsida direkt</a:t>
            </a:r>
          </a:p>
          <a:p>
            <a:pPr lvl="1"/>
            <a:r>
              <a:rPr lang="sv-SE" altLang="sv-SE"/>
              <a:t>Leta upp vad ni ska använda för hemsideskapare (</a:t>
            </a:r>
            <a:r>
              <a:rPr lang="sv-SE" altLang="sv-SE" err="1"/>
              <a:t>wix</a:t>
            </a:r>
            <a:r>
              <a:rPr lang="sv-SE" altLang="sv-SE"/>
              <a:t>, </a:t>
            </a:r>
            <a:r>
              <a:rPr lang="sv-SE" altLang="sv-SE" err="1"/>
              <a:t>squarespace</a:t>
            </a:r>
            <a:r>
              <a:rPr lang="sv-SE" altLang="sv-SE"/>
              <a:t>, </a:t>
            </a:r>
            <a:r>
              <a:rPr lang="sv-SE" altLang="sv-SE" err="1"/>
              <a:t>wordpress</a:t>
            </a:r>
            <a:r>
              <a:rPr lang="sv-SE" altLang="sv-SE"/>
              <a:t>, </a:t>
            </a:r>
            <a:r>
              <a:rPr lang="sv-SE" altLang="sv-SE" err="1"/>
              <a:t>github</a:t>
            </a:r>
            <a:r>
              <a:rPr lang="sv-SE" altLang="sv-SE"/>
              <a:t> pages, etc.)</a:t>
            </a:r>
          </a:p>
          <a:p>
            <a:pPr lvl="1"/>
            <a:r>
              <a:rPr lang="sv-SE" altLang="sv-SE"/>
              <a:t>Eventuellt skaffa domän</a:t>
            </a:r>
          </a:p>
          <a:p>
            <a:pPr lvl="1"/>
            <a:r>
              <a:rPr lang="sv-SE" altLang="sv-SE"/>
              <a:t>Sitt inte sista dagen och försök pressa in allt på hemsidan</a:t>
            </a:r>
          </a:p>
          <a:p>
            <a:pPr lvl="2"/>
            <a:r>
              <a:rPr lang="sv-SE" altLang="sv-SE"/>
              <a:t>Kommer inte att bli bra!</a:t>
            </a:r>
          </a:p>
          <a:p>
            <a:pPr lvl="2"/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01811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Allmänt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pPr eaLnBrk="1" hangingPunct="1"/>
            <a:endParaRPr lang="en-US" altLang="sv-SE"/>
          </a:p>
          <a:p>
            <a:r>
              <a:rPr lang="sv-SE" altLang="sv-SE"/>
              <a:t>Att presentera ett projekt kan vi göra på flera sätt</a:t>
            </a:r>
          </a:p>
          <a:p>
            <a:pPr lvl="1"/>
            <a:r>
              <a:rPr lang="sv-SE" altLang="sv-SE"/>
              <a:t>Blogginlägg</a:t>
            </a:r>
          </a:p>
          <a:p>
            <a:pPr lvl="1"/>
            <a:r>
              <a:rPr lang="sv-SE" altLang="sv-SE"/>
              <a:t>Artikel</a:t>
            </a:r>
          </a:p>
          <a:p>
            <a:pPr lvl="1"/>
            <a:r>
              <a:rPr lang="sv-SE" altLang="sv-SE"/>
              <a:t>Video/Gif</a:t>
            </a:r>
          </a:p>
          <a:p>
            <a:pPr lvl="1"/>
            <a:r>
              <a:rPr lang="sv-SE" altLang="sv-SE"/>
              <a:t>Körbar </a:t>
            </a:r>
            <a:r>
              <a:rPr lang="sv-SE" altLang="sv-SE" err="1"/>
              <a:t>exe</a:t>
            </a:r>
            <a:endParaRPr lang="sv-SE" altLang="sv-SE"/>
          </a:p>
          <a:p>
            <a:pPr lvl="1"/>
            <a:r>
              <a:rPr lang="sv-SE" altLang="sv-SE"/>
              <a:t>Kod</a:t>
            </a:r>
          </a:p>
          <a:p>
            <a:endParaRPr lang="sv-SE" altLang="sv-SE"/>
          </a:p>
          <a:p>
            <a:r>
              <a:rPr lang="sv-SE" altLang="sv-SE"/>
              <a:t>Det bästa är när vi gör en kombination av dessa</a:t>
            </a:r>
          </a:p>
          <a:p>
            <a:pPr lvl="1"/>
            <a:r>
              <a:rPr lang="sv-SE" altLang="sv-SE"/>
              <a:t>Blogg + </a:t>
            </a:r>
            <a:r>
              <a:rPr lang="sv-SE" altLang="sv-SE" err="1"/>
              <a:t>gif</a:t>
            </a:r>
            <a:r>
              <a:rPr lang="sv-SE" altLang="sv-SE"/>
              <a:t> + kodsnutt</a:t>
            </a:r>
          </a:p>
          <a:p>
            <a:pPr lvl="1"/>
            <a:r>
              <a:rPr lang="sv-SE" altLang="sv-SE"/>
              <a:t>Men det tar en del tid att göra</a:t>
            </a:r>
          </a:p>
        </p:txBody>
      </p:sp>
    </p:spTree>
    <p:extLst>
      <p:ext uri="{BB962C8B-B14F-4D97-AF65-F5344CB8AC3E}">
        <p14:creationId xmlns:p14="http://schemas.microsoft.com/office/powerpoint/2010/main" val="423372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Allmänt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pPr eaLnBrk="1" hangingPunct="1"/>
            <a:endParaRPr lang="en-US" altLang="sv-SE"/>
          </a:p>
          <a:p>
            <a:r>
              <a:rPr lang="sv-SE" altLang="sv-SE"/>
              <a:t>Tips:</a:t>
            </a:r>
          </a:p>
          <a:p>
            <a:pPr lvl="1"/>
            <a:r>
              <a:rPr lang="sv-SE" altLang="sv-SE"/>
              <a:t>Hitta bra portfolios att använda som referens</a:t>
            </a:r>
          </a:p>
          <a:p>
            <a:pPr lvl="1"/>
            <a:r>
              <a:rPr lang="sv-SE" altLang="sv-SE"/>
              <a:t>Ge ett seriöst och professionellt intryck</a:t>
            </a:r>
          </a:p>
          <a:p>
            <a:pPr lvl="1"/>
            <a:r>
              <a:rPr lang="sv-SE" altLang="sv-SE"/>
              <a:t>Kort, tydlig och grammatisk korrekt engelsk!</a:t>
            </a:r>
          </a:p>
          <a:p>
            <a:pPr lvl="1"/>
            <a:r>
              <a:rPr lang="sv-SE" altLang="sv-SE"/>
              <a:t>Använd mycket bilder, </a:t>
            </a:r>
            <a:r>
              <a:rPr lang="sv-SE" altLang="sv-SE" err="1"/>
              <a:t>giffar</a:t>
            </a:r>
            <a:r>
              <a:rPr lang="sv-SE" altLang="sv-SE"/>
              <a:t> och videos!</a:t>
            </a:r>
          </a:p>
          <a:p>
            <a:pPr lvl="1"/>
            <a:r>
              <a:rPr lang="sv-SE" altLang="sv-SE"/>
              <a:t>Gör det tydligt för någon som inte kan så mycket om TGA</a:t>
            </a:r>
          </a:p>
          <a:p>
            <a:pPr lvl="1"/>
            <a:r>
              <a:rPr lang="sv-SE" altLang="sv-SE"/>
              <a:t>Inte fel att visa exempel på kod/interfaces/algoritmer</a:t>
            </a:r>
          </a:p>
          <a:p>
            <a:pPr lvl="1"/>
            <a:r>
              <a:rPr lang="sv-SE" altLang="sv-SE"/>
              <a:t>Låt mig som läsare/lyssnare lära mig något från ert arbete</a:t>
            </a:r>
          </a:p>
        </p:txBody>
      </p:sp>
    </p:spTree>
    <p:extLst>
      <p:ext uri="{BB962C8B-B14F-4D97-AF65-F5344CB8AC3E}">
        <p14:creationId xmlns:p14="http://schemas.microsoft.com/office/powerpoint/2010/main" val="22628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C18654-F516-4269-B140-AF25A43B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chemeClr val="bg1"/>
                </a:solidFill>
                <a:latin typeface="Barlow Semi Condensed"/>
              </a:rPr>
              <a:t>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E24C27-61B6-440E-9533-53CD53F3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Kursens syfte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Kursinnehåll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Kursmål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Betygskriterier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Examinationer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Schema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Kommunikationskanaler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/>
              </a:rPr>
              <a:t>Kursutvärdering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430740-040B-4FEB-8BBC-06FD85A4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0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93E747-FCC4-F1D1-26ED-69326BB4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306C63-9F4A-D407-D810-4E316893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Några</a:t>
            </a:r>
            <a:r>
              <a:rPr lang="en-US"/>
              <a:t> </a:t>
            </a:r>
            <a:r>
              <a:rPr lang="en-US" err="1"/>
              <a:t>exempel</a:t>
            </a:r>
            <a:r>
              <a:rPr lang="en-US"/>
              <a:t> </a:t>
            </a:r>
            <a:r>
              <a:rPr lang="en-US" err="1"/>
              <a:t>från</a:t>
            </a:r>
            <a:r>
              <a:rPr lang="en-US"/>
              <a:t> </a:t>
            </a:r>
            <a:r>
              <a:rPr lang="en-US" err="1"/>
              <a:t>tidiager</a:t>
            </a:r>
            <a:r>
              <a:rPr lang="en-US"/>
              <a:t> </a:t>
            </a:r>
            <a:r>
              <a:rPr lang="en-US" err="1"/>
              <a:t>år</a:t>
            </a:r>
            <a:r>
              <a:rPr lang="en-US"/>
              <a:t> (</a:t>
            </a:r>
            <a:r>
              <a:rPr lang="en-US" err="1"/>
              <a:t>valda</a:t>
            </a:r>
            <a:r>
              <a:rPr lang="en-US"/>
              <a:t> för </a:t>
            </a:r>
            <a:r>
              <a:rPr lang="en-US" err="1"/>
              <a:t>att</a:t>
            </a:r>
            <a:r>
              <a:rPr lang="en-US"/>
              <a:t> visa variation):</a:t>
            </a:r>
          </a:p>
          <a:p>
            <a:pPr lvl="1"/>
            <a:r>
              <a:rPr lang="sv-SE">
                <a:hlinkClick r:id="rId2"/>
              </a:rPr>
              <a:t>https://benjaminglodeck.se/behavior-tree-editor/</a:t>
            </a:r>
            <a:endParaRPr lang="sv-SE"/>
          </a:p>
          <a:p>
            <a:pPr lvl="1"/>
            <a:r>
              <a:rPr lang="sv-SE">
                <a:hlinkClick r:id="rId3"/>
              </a:rPr>
              <a:t>https://www.andrebruce.net/</a:t>
            </a:r>
            <a:endParaRPr lang="sv-SE"/>
          </a:p>
          <a:p>
            <a:pPr lvl="1"/>
            <a:r>
              <a:rPr lang="sv-SE">
                <a:hlinkClick r:id="rId4"/>
              </a:rPr>
              <a:t>https://www.elias-portfolio.dev/</a:t>
            </a:r>
            <a:endParaRPr lang="sv-SE"/>
          </a:p>
          <a:p>
            <a:pPr lvl="1"/>
            <a:r>
              <a:rPr lang="sv-SE">
                <a:hlinkClick r:id="rId5"/>
              </a:rPr>
              <a:t>https://www.tobiasrasmusson.com/</a:t>
            </a:r>
            <a:endParaRPr lang="sv-SE"/>
          </a:p>
          <a:p>
            <a:pPr lvl="1"/>
            <a:endParaRPr lang="sv-SE"/>
          </a:p>
          <a:p>
            <a:r>
              <a:rPr lang="sv-SE"/>
              <a:t>Fler här: </a:t>
            </a:r>
            <a:r>
              <a:rPr lang="sv-SE">
                <a:hlinkClick r:id="rId6"/>
              </a:rPr>
              <a:t>https://thegameassembly.com/se/studerande/program-spelprogrammerare/</a:t>
            </a:r>
            <a:endParaRPr lang="sv-SE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977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9CF2EE8D-1AA4-4A8C-B457-8D3C3EAA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Specialisering</a:t>
            </a:r>
            <a:endParaRPr lang="sv-SE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BC5013FC-B425-4DAE-AF53-0AA1A8361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994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Allmänt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endParaRPr lang="sv-SE" altLang="sv-SE"/>
          </a:p>
          <a:p>
            <a:r>
              <a:rPr lang="sv-SE" altLang="sv-SE"/>
              <a:t>Vad är ett specialiseringsarbete?</a:t>
            </a:r>
          </a:p>
          <a:p>
            <a:endParaRPr lang="sv-SE" altLang="sv-SE"/>
          </a:p>
          <a:p>
            <a:r>
              <a:rPr lang="sv-SE" altLang="sv-SE"/>
              <a:t>Ett specialiseringsarbete är ett individuellt projekt där vi får fördjupa oss något som intresserar oss</a:t>
            </a:r>
          </a:p>
          <a:p>
            <a:pPr lvl="1"/>
            <a:r>
              <a:rPr lang="sv-SE" altLang="sv-SE"/>
              <a:t>Vi väljer en teknik eller en feature som vi intresserar oss för</a:t>
            </a:r>
          </a:p>
          <a:p>
            <a:pPr lvl="2"/>
            <a:r>
              <a:rPr lang="sv-SE" altLang="sv-SE"/>
              <a:t>Det kan vara så gott som vad som helst!</a:t>
            </a:r>
          </a:p>
          <a:p>
            <a:pPr lvl="1"/>
            <a:r>
              <a:rPr lang="sv-SE" altLang="sv-SE"/>
              <a:t>Planerar upp hur vi vill gå till väga för att implementera detta</a:t>
            </a:r>
          </a:p>
          <a:p>
            <a:pPr lvl="1"/>
            <a:r>
              <a:rPr lang="sv-SE" altLang="sv-SE"/>
              <a:t>Presentera vårt arbete på vår hemsida och i vår portfolio</a:t>
            </a:r>
          </a:p>
        </p:txBody>
      </p:sp>
    </p:spTree>
    <p:extLst>
      <p:ext uri="{BB962C8B-B14F-4D97-AF65-F5344CB8AC3E}">
        <p14:creationId xmlns:p14="http://schemas.microsoft.com/office/powerpoint/2010/main" val="74085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Allmänt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endParaRPr lang="sv-SE" altLang="sv-SE"/>
          </a:p>
          <a:p>
            <a:r>
              <a:rPr lang="sv-SE" altLang="sv-SE"/>
              <a:t>Specialiseringsarbetet är vårt tillfälle att gräva ner oss i saker som intresserar oss</a:t>
            </a:r>
          </a:p>
          <a:p>
            <a:pPr lvl="1"/>
            <a:r>
              <a:rPr lang="sv-SE" altLang="sv-SE"/>
              <a:t>Vi väljer ett ämne som vi vill veta mer om och gör något ball med det!</a:t>
            </a:r>
          </a:p>
          <a:p>
            <a:endParaRPr lang="sv-SE" altLang="sv-SE"/>
          </a:p>
          <a:p>
            <a:r>
              <a:rPr lang="sv-SE" altLang="sv-SE"/>
              <a:t>Specialiseringsarbetet kommer att tvinga oss att tänka på vår egen tidsplanering och hur vi planerar tasks</a:t>
            </a:r>
          </a:p>
          <a:p>
            <a:pPr lvl="1"/>
            <a:r>
              <a:rPr lang="sv-SE" altLang="sv-SE"/>
              <a:t>Mycket viktigt inför framtiden!</a:t>
            </a:r>
          </a:p>
          <a:p>
            <a:endParaRPr lang="sv-SE" altLang="sv-SE"/>
          </a:p>
          <a:p>
            <a:r>
              <a:rPr lang="sv-SE" altLang="sv-SE"/>
              <a:t>Specialiseringsarbetet ger oss tid att tänka på hur vi presenterar oss själva för potentiella arbetsgivare</a:t>
            </a:r>
          </a:p>
        </p:txBody>
      </p:sp>
    </p:spTree>
    <p:extLst>
      <p:ext uri="{BB962C8B-B14F-4D97-AF65-F5344CB8AC3E}">
        <p14:creationId xmlns:p14="http://schemas.microsoft.com/office/powerpoint/2010/main" val="28766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Allmänt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endParaRPr lang="sv-SE" altLang="sv-SE"/>
          </a:p>
          <a:p>
            <a:endParaRPr lang="sv-SE" altLang="sv-SE"/>
          </a:p>
          <a:p>
            <a:r>
              <a:rPr lang="sv-SE" altLang="sv-SE"/>
              <a:t>Det viktigaste när ni tänker på specialisering är att ni väljer ett område som ni är intresserade av!</a:t>
            </a:r>
          </a:p>
          <a:p>
            <a:pPr lvl="1"/>
            <a:r>
              <a:rPr lang="sv-SE" altLang="sv-SE"/>
              <a:t>Tänk inte på vad alla andra håller på med</a:t>
            </a:r>
          </a:p>
          <a:p>
            <a:pPr lvl="1"/>
            <a:r>
              <a:rPr lang="sv-SE" altLang="sv-SE"/>
              <a:t>Är ni intresserade av det så kan ni lära er mycket från det</a:t>
            </a:r>
          </a:p>
          <a:p>
            <a:pPr lvl="1"/>
            <a:r>
              <a:rPr lang="sv-SE" altLang="sv-SE"/>
              <a:t>Ett område ni är intresserade av är förmodligen ett område som ni vill jobba med både nu och i framtiden</a:t>
            </a:r>
          </a:p>
          <a:p>
            <a:endParaRPr lang="sv-SE" altLang="sv-SE"/>
          </a:p>
          <a:p>
            <a:r>
              <a:rPr lang="sv-SE" altLang="sv-SE"/>
              <a:t>Specialiseringsarbetet är INTE hela er portfolio</a:t>
            </a:r>
          </a:p>
        </p:txBody>
      </p:sp>
    </p:spTree>
    <p:extLst>
      <p:ext uri="{BB962C8B-B14F-4D97-AF65-F5344CB8AC3E}">
        <p14:creationId xmlns:p14="http://schemas.microsoft.com/office/powerpoint/2010/main" val="34286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endParaRPr lang="sv-SE" altLang="sv-SE"/>
          </a:p>
          <a:p>
            <a:r>
              <a:rPr lang="sv-SE" altLang="sv-SE"/>
              <a:t>Majoriteten av er portfolio är spelprojekten</a:t>
            </a:r>
          </a:p>
          <a:p>
            <a:pPr lvl="1"/>
            <a:r>
              <a:rPr lang="sv-SE" altLang="sv-SE"/>
              <a:t>Det faktum att ni har 7 projekt i ryggen väger väldigt mycket på företagen</a:t>
            </a:r>
          </a:p>
          <a:p>
            <a:pPr lvl="1"/>
            <a:r>
              <a:rPr lang="sv-SE" altLang="sv-SE"/>
              <a:t>Det förbereder er extremt väl inför framtida arbetsplatser</a:t>
            </a:r>
          </a:p>
          <a:p>
            <a:endParaRPr lang="sv-SE" altLang="sv-SE"/>
          </a:p>
          <a:p>
            <a:r>
              <a:rPr lang="sv-SE" altLang="sv-SE"/>
              <a:t>Specialiseringsprojektet är er extra punch</a:t>
            </a:r>
          </a:p>
          <a:p>
            <a:pPr lvl="1"/>
            <a:r>
              <a:rPr lang="sv-SE" altLang="sv-SE"/>
              <a:t>När ni vill prata om något ball som ni har passion för</a:t>
            </a:r>
          </a:p>
          <a:p>
            <a:pPr lvl="1"/>
            <a:r>
              <a:rPr lang="sv-SE" altLang="sv-SE"/>
              <a:t>Om ni vill ha en roll på ett företag som är mer nischad</a:t>
            </a:r>
          </a:p>
          <a:p>
            <a:pPr lvl="2"/>
            <a:r>
              <a:rPr lang="sv-SE" altLang="sv-SE"/>
              <a:t>Nätverk eller rendering</a:t>
            </a:r>
          </a:p>
          <a:p>
            <a:pPr lvl="1"/>
            <a:r>
              <a:rPr lang="sv-SE" altLang="sv-SE"/>
              <a:t>Om ni vill vara säkra på att företag ska veta vilket område ni är specialiserade och intresserad av</a:t>
            </a:r>
          </a:p>
        </p:txBody>
      </p:sp>
    </p:spTree>
    <p:extLst>
      <p:ext uri="{BB962C8B-B14F-4D97-AF65-F5344CB8AC3E}">
        <p14:creationId xmlns:p14="http://schemas.microsoft.com/office/powerpoint/2010/main" val="10878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Tidsplanering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>
            <a:normAutofit lnSpcReduction="10000"/>
          </a:bodyPr>
          <a:lstStyle/>
          <a:p>
            <a:endParaRPr lang="sv-SE" altLang="sv-SE"/>
          </a:p>
          <a:p>
            <a:r>
              <a:rPr lang="sv-SE" altLang="sv-SE"/>
              <a:t>Under specialiseringen kommer ni vara tvungna att logga en hel del data</a:t>
            </a:r>
          </a:p>
          <a:p>
            <a:pPr lvl="1"/>
            <a:r>
              <a:rPr lang="sv-SE" altLang="sv-SE"/>
              <a:t>Vilka mål ni har</a:t>
            </a:r>
          </a:p>
          <a:p>
            <a:pPr lvl="1"/>
            <a:r>
              <a:rPr lang="sv-SE" altLang="sv-SE"/>
              <a:t>Hur er tidsplanering ser ut</a:t>
            </a:r>
          </a:p>
          <a:p>
            <a:pPr lvl="1"/>
            <a:r>
              <a:rPr lang="sv-SE" altLang="sv-SE"/>
              <a:t>Vilka tasks ni delar upp projektet i</a:t>
            </a:r>
          </a:p>
          <a:p>
            <a:pPr lvl="1"/>
            <a:r>
              <a:rPr lang="sv-SE" altLang="sv-SE"/>
              <a:t>Vad ni gjort varje dag</a:t>
            </a:r>
          </a:p>
          <a:p>
            <a:endParaRPr lang="sv-SE" altLang="sv-SE"/>
          </a:p>
          <a:p>
            <a:r>
              <a:rPr lang="sv-SE" altLang="sv-SE"/>
              <a:t>Detta är för att vi ska kunna prata om hur det går för er</a:t>
            </a:r>
          </a:p>
          <a:p>
            <a:pPr lvl="1"/>
            <a:r>
              <a:rPr lang="sv-SE" altLang="sv-SE"/>
              <a:t>Det är ok att </a:t>
            </a:r>
            <a:r>
              <a:rPr lang="sv-SE" altLang="sv-SE" err="1"/>
              <a:t>faila</a:t>
            </a:r>
            <a:r>
              <a:rPr lang="sv-SE" altLang="sv-SE"/>
              <a:t> tidsplanering och få godkänt</a:t>
            </a:r>
          </a:p>
          <a:p>
            <a:pPr lvl="2"/>
            <a:r>
              <a:rPr lang="sv-SE" altLang="sv-SE"/>
              <a:t>Det är en del av lärandeprocessen</a:t>
            </a:r>
          </a:p>
          <a:p>
            <a:pPr lvl="1"/>
            <a:r>
              <a:rPr lang="sv-SE" altLang="sv-SE"/>
              <a:t>Men vi måste kunna få ut en slutprodukt i slutändan</a:t>
            </a:r>
          </a:p>
          <a:p>
            <a:pPr lvl="2"/>
            <a:r>
              <a:rPr lang="sv-SE" altLang="sv-SE"/>
              <a:t>Därför är det viktigt att vi tar planeringen seriöst</a:t>
            </a:r>
          </a:p>
          <a:p>
            <a:pPr lvl="1"/>
            <a:r>
              <a:rPr lang="sv-SE" altLang="sv-SE"/>
              <a:t>Planera på ett sätt att det blir OK även om ni bara hinner hälften!</a:t>
            </a:r>
          </a:p>
        </p:txBody>
      </p:sp>
    </p:spTree>
    <p:extLst>
      <p:ext uri="{BB962C8B-B14F-4D97-AF65-F5344CB8AC3E}">
        <p14:creationId xmlns:p14="http://schemas.microsoft.com/office/powerpoint/2010/main" val="22562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Tidsplanering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r>
              <a:rPr lang="sv-SE" altLang="sv-SE"/>
              <a:t>När vi planerar så är det två saker vi måste göra</a:t>
            </a:r>
          </a:p>
          <a:p>
            <a:pPr lvl="1"/>
            <a:r>
              <a:rPr lang="sv-SE" altLang="sv-SE"/>
              <a:t>Skapa tidsplanering</a:t>
            </a:r>
          </a:p>
          <a:p>
            <a:pPr lvl="1"/>
            <a:r>
              <a:rPr lang="sv-SE" altLang="sv-SE"/>
              <a:t>Skapa någon form av tasks</a:t>
            </a:r>
          </a:p>
          <a:p>
            <a:endParaRPr lang="sv-SE" altLang="sv-SE"/>
          </a:p>
          <a:p>
            <a:r>
              <a:rPr lang="sv-SE" altLang="sv-SE"/>
              <a:t>Tidsplaneringen är till för att vi ska veta var vi ligger i utvecklingen relativt till hur mycket tid vi har kvar</a:t>
            </a:r>
          </a:p>
          <a:p>
            <a:pPr lvl="1"/>
            <a:r>
              <a:rPr lang="sv-SE" altLang="sv-SE"/>
              <a:t>När vill vi vara klara med första iterationen av allt?</a:t>
            </a:r>
          </a:p>
          <a:p>
            <a:pPr lvl="1"/>
            <a:endParaRPr lang="sv-SE" altLang="sv-SE"/>
          </a:p>
          <a:p>
            <a:r>
              <a:rPr lang="sv-SE" altLang="sv-SE"/>
              <a:t>Tasks är de delar som vi delar upp vårt arbete i</a:t>
            </a:r>
          </a:p>
          <a:p>
            <a:pPr lvl="1"/>
            <a:r>
              <a:rPr lang="sv-SE" altLang="sv-SE"/>
              <a:t>De får inte vara större än 4 timmar stora</a:t>
            </a:r>
          </a:p>
          <a:p>
            <a:pPr lvl="1"/>
            <a:r>
              <a:rPr lang="sv-SE" altLang="sv-SE"/>
              <a:t>Det är med hjälp utav dessa som vi vet hur långt vi har kommit</a:t>
            </a:r>
          </a:p>
          <a:p>
            <a:pPr lvl="1"/>
            <a:r>
              <a:rPr lang="sv-SE" altLang="sv-SE"/>
              <a:t>Glöm inte bort task för buggfix och polering!</a:t>
            </a:r>
          </a:p>
        </p:txBody>
      </p:sp>
    </p:spTree>
    <p:extLst>
      <p:ext uri="{BB962C8B-B14F-4D97-AF65-F5344CB8AC3E}">
        <p14:creationId xmlns:p14="http://schemas.microsoft.com/office/powerpoint/2010/main" val="429448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7F13FB72-9867-0B00-0F21-18C378DD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784A88-C7FB-59DB-048F-FF65478AF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676" y="1233814"/>
            <a:ext cx="5921124" cy="4943149"/>
          </a:xfrm>
        </p:spPr>
        <p:txBody>
          <a:bodyPr>
            <a:normAutofit fontScale="55000" lnSpcReduction="20000"/>
          </a:bodyPr>
          <a:lstStyle/>
          <a:p>
            <a:r>
              <a:rPr lang="en-US" err="1"/>
              <a:t>Planering</a:t>
            </a:r>
            <a:r>
              <a:rPr lang="en-US"/>
              <a:t> för </a:t>
            </a:r>
            <a:r>
              <a:rPr lang="en-US" err="1"/>
              <a:t>ett</a:t>
            </a:r>
            <a:r>
              <a:rPr lang="en-US"/>
              <a:t> </a:t>
            </a:r>
            <a:r>
              <a:rPr lang="en-US" err="1"/>
              <a:t>specifikt</a:t>
            </a:r>
            <a:r>
              <a:rPr lang="en-US"/>
              <a:t> </a:t>
            </a:r>
            <a:r>
              <a:rPr lang="en-US" err="1"/>
              <a:t>exempel</a:t>
            </a:r>
            <a:endParaRPr lang="en-US"/>
          </a:p>
          <a:p>
            <a:pPr lvl="1"/>
            <a:r>
              <a:rPr lang="en-US" err="1"/>
              <a:t>Specialisering</a:t>
            </a:r>
            <a:r>
              <a:rPr lang="en-US"/>
              <a:t>: </a:t>
            </a:r>
            <a:r>
              <a:rPr lang="en-US" err="1"/>
              <a:t>implementera</a:t>
            </a:r>
            <a:r>
              <a:rPr lang="en-US"/>
              <a:t> “stealth” AI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egen</a:t>
            </a:r>
            <a:r>
              <a:rPr lang="en-US"/>
              <a:t> motor</a:t>
            </a:r>
          </a:p>
          <a:p>
            <a:pPr lvl="1"/>
            <a:endParaRPr lang="en-US"/>
          </a:p>
          <a:p>
            <a:r>
              <a:rPr lang="en-US" err="1"/>
              <a:t>Vecka</a:t>
            </a:r>
            <a:r>
              <a:rPr lang="en-US"/>
              <a:t> 1:</a:t>
            </a:r>
          </a:p>
          <a:p>
            <a:pPr lvl="1"/>
            <a:r>
              <a:rPr lang="sv-SE"/>
              <a:t>Välj specialisering, skriv planering</a:t>
            </a:r>
          </a:p>
          <a:p>
            <a:pPr lvl="1"/>
            <a:r>
              <a:rPr lang="sv-SE"/>
              <a:t>Testa runt lite i motorn</a:t>
            </a:r>
          </a:p>
          <a:p>
            <a:pPr lvl="1"/>
            <a:r>
              <a:rPr lang="sv-SE"/>
              <a:t>Välj hemside-lösning </a:t>
            </a:r>
          </a:p>
          <a:p>
            <a:pPr lvl="1"/>
            <a:r>
              <a:rPr lang="sv-SE"/>
              <a:t>Titta på tidigare specialiseringar och portfolios</a:t>
            </a:r>
          </a:p>
          <a:p>
            <a:pPr lvl="1"/>
            <a:endParaRPr lang="sv-SE"/>
          </a:p>
          <a:p>
            <a:r>
              <a:rPr lang="sv-SE"/>
              <a:t>Vecka 2:</a:t>
            </a:r>
          </a:p>
          <a:p>
            <a:pPr lvl="1"/>
            <a:r>
              <a:rPr lang="sv-SE"/>
              <a:t>Spelare och AI-agenter på plats i en spelvärld. Spelaren går att styra</a:t>
            </a:r>
          </a:p>
          <a:p>
            <a:pPr lvl="1"/>
            <a:endParaRPr lang="sv-SE"/>
          </a:p>
          <a:p>
            <a:r>
              <a:rPr lang="sv-SE"/>
              <a:t>Vecka 3:</a:t>
            </a:r>
          </a:p>
          <a:p>
            <a:pPr lvl="1"/>
            <a:r>
              <a:rPr lang="sv-SE"/>
              <a:t>AI-agenterna har en synlighetskon, går mot spelaren när den är i konen</a:t>
            </a:r>
          </a:p>
          <a:p>
            <a:pPr lvl="1"/>
            <a:r>
              <a:rPr lang="sv-SE"/>
              <a:t>Ha P5 och P6 i första version på hemsidan</a:t>
            </a:r>
          </a:p>
          <a:p>
            <a:pPr lvl="1"/>
            <a:endParaRPr lang="sv-SE"/>
          </a:p>
          <a:p>
            <a:r>
              <a:rPr lang="sv-SE"/>
              <a:t>Vecka 4</a:t>
            </a:r>
          </a:p>
          <a:p>
            <a:pPr lvl="1"/>
            <a:r>
              <a:rPr lang="sv-SE"/>
              <a:t>Om spelaren lämnat konen går </a:t>
            </a:r>
            <a:r>
              <a:rPr lang="sv-SE" err="1"/>
              <a:t>AIn</a:t>
            </a:r>
            <a:r>
              <a:rPr lang="sv-SE"/>
              <a:t> dit den såg spelaren sist, sen står den still.</a:t>
            </a:r>
          </a:p>
          <a:p>
            <a:pPr lvl="1"/>
            <a:r>
              <a:rPr lang="sv-SE"/>
              <a:t>Ha P7 i första version på hemsidan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F30E89B6-FE98-8BA8-FF7A-0A57E409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8279"/>
            <a:ext cx="5181600" cy="4598684"/>
          </a:xfrm>
        </p:spPr>
        <p:txBody>
          <a:bodyPr>
            <a:normAutofit fontScale="55000" lnSpcReduction="20000"/>
          </a:bodyPr>
          <a:lstStyle/>
          <a:p>
            <a:r>
              <a:rPr lang="sv-SE"/>
              <a:t>Vecka 5:</a:t>
            </a:r>
          </a:p>
          <a:p>
            <a:pPr lvl="1"/>
            <a:r>
              <a:rPr lang="sv-SE"/>
              <a:t>Om tid finns: </a:t>
            </a:r>
          </a:p>
          <a:p>
            <a:pPr lvl="2"/>
            <a:r>
              <a:rPr lang="sv-SE"/>
              <a:t>Lägg till att spelaren gör ljud när man inte hukar sig. </a:t>
            </a:r>
            <a:r>
              <a:rPr lang="sv-SE" err="1"/>
              <a:t>AIn</a:t>
            </a:r>
            <a:r>
              <a:rPr lang="sv-SE"/>
              <a:t> har en vaksamhetsmätare som ökar när den hör ljud</a:t>
            </a:r>
          </a:p>
          <a:p>
            <a:pPr lvl="2"/>
            <a:r>
              <a:rPr lang="sv-SE"/>
              <a:t>När </a:t>
            </a:r>
            <a:r>
              <a:rPr lang="sv-SE" err="1"/>
              <a:t>AIn</a:t>
            </a:r>
            <a:r>
              <a:rPr lang="sv-SE"/>
              <a:t> sett spelaren men inte ser den, eller fått vaksamhetsmätaren maxad letar den efter spelaren en stund</a:t>
            </a:r>
          </a:p>
          <a:p>
            <a:pPr lvl="1"/>
            <a:r>
              <a:rPr lang="sv-SE"/>
              <a:t>Polera spelprojekt på hemsidan</a:t>
            </a:r>
          </a:p>
          <a:p>
            <a:r>
              <a:rPr lang="sv-SE"/>
              <a:t>Vecka 6:</a:t>
            </a:r>
          </a:p>
          <a:p>
            <a:pPr lvl="1"/>
            <a:r>
              <a:rPr lang="sv-SE"/>
              <a:t>Om tid finns: </a:t>
            </a:r>
          </a:p>
          <a:p>
            <a:pPr lvl="2"/>
            <a:r>
              <a:rPr lang="sv-SE"/>
              <a:t>Lägg till att spelaren gör ljud när man inte hukar sig. </a:t>
            </a:r>
            <a:r>
              <a:rPr lang="sv-SE" err="1"/>
              <a:t>AIn</a:t>
            </a:r>
            <a:r>
              <a:rPr lang="sv-SE"/>
              <a:t> har en vaksamhetsmätare som ökar när den hör ljud</a:t>
            </a:r>
          </a:p>
          <a:p>
            <a:pPr lvl="2"/>
            <a:r>
              <a:rPr lang="sv-SE"/>
              <a:t>När </a:t>
            </a:r>
            <a:r>
              <a:rPr lang="sv-SE" err="1"/>
              <a:t>AIn</a:t>
            </a:r>
            <a:r>
              <a:rPr lang="sv-SE"/>
              <a:t> sett spelaren men inte ser den, eller fått vaksamhetsmätaren maxad letar den efter spelaren en stund</a:t>
            </a:r>
          </a:p>
          <a:p>
            <a:pPr lvl="1"/>
            <a:r>
              <a:rPr lang="sv-SE"/>
              <a:t>Polera spelprojekt på hemsidan</a:t>
            </a:r>
          </a:p>
          <a:p>
            <a:r>
              <a:rPr lang="sv-SE"/>
              <a:t>Vecka 7:</a:t>
            </a:r>
          </a:p>
          <a:p>
            <a:pPr lvl="1"/>
            <a:r>
              <a:rPr lang="sv-SE"/>
              <a:t>Snygga till det som finns. Gör det visuellt mer intressant</a:t>
            </a:r>
          </a:p>
          <a:p>
            <a:pPr lvl="1"/>
            <a:r>
              <a:rPr lang="sv-SE"/>
              <a:t>Skriv om specialisering på hemsidan</a:t>
            </a:r>
          </a:p>
          <a:p>
            <a:r>
              <a:rPr lang="sv-SE"/>
              <a:t>Vecka 8: </a:t>
            </a:r>
          </a:p>
          <a:p>
            <a:pPr lvl="1"/>
            <a:r>
              <a:rPr lang="sv-SE"/>
              <a:t>Polera hemsida</a:t>
            </a:r>
          </a:p>
          <a:p>
            <a:pPr lvl="1"/>
            <a:r>
              <a:rPr lang="sv-SE"/>
              <a:t>Gör fler och snyggare </a:t>
            </a:r>
            <a:r>
              <a:rPr lang="sv-SE" err="1"/>
              <a:t>GIFar</a:t>
            </a:r>
            <a:endParaRPr lang="sv-SE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5213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v-SE" err="1">
                <a:solidFill>
                  <a:schemeClr val="bg1"/>
                </a:solidFill>
              </a:rPr>
              <a:t>Exempel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r>
              <a:rPr lang="sv-SE" altLang="sv-SE"/>
              <a:t>Så vad kan vi specialisera oss i?</a:t>
            </a:r>
          </a:p>
          <a:p>
            <a:pPr lvl="1"/>
            <a:r>
              <a:rPr lang="sv-SE" altLang="sv-SE"/>
              <a:t>Allt!</a:t>
            </a:r>
          </a:p>
          <a:p>
            <a:r>
              <a:rPr lang="sv-SE" altLang="sv-SE"/>
              <a:t>Ni kan…</a:t>
            </a:r>
          </a:p>
          <a:p>
            <a:pPr marL="0" indent="0">
              <a:buNone/>
            </a:pPr>
            <a:endParaRPr lang="sv-SE" altLang="sv-SE"/>
          </a:p>
          <a:p>
            <a:r>
              <a:rPr lang="sv-SE" altLang="sv-SE"/>
              <a:t>Implementera en karaktär som rör på sig snyggt</a:t>
            </a:r>
          </a:p>
          <a:p>
            <a:pPr lvl="1"/>
            <a:r>
              <a:rPr lang="sv-SE" altLang="sv-SE"/>
              <a:t>En karaktär som ser bra ut med hjälp utav </a:t>
            </a:r>
            <a:r>
              <a:rPr lang="sv-SE" altLang="sv-SE" err="1"/>
              <a:t>blendade</a:t>
            </a:r>
            <a:r>
              <a:rPr lang="sv-SE" altLang="sv-SE"/>
              <a:t> animationer, ljud och partiklar är svårt</a:t>
            </a:r>
          </a:p>
          <a:p>
            <a:pPr marL="0" indent="0">
              <a:buNone/>
            </a:pPr>
            <a:endParaRPr lang="sv-SE" altLang="sv-SE"/>
          </a:p>
          <a:p>
            <a:r>
              <a:rPr lang="sv-SE" altLang="sv-SE"/>
              <a:t>Göra ett verktyg och en implementation av ett dialogsystem</a:t>
            </a:r>
          </a:p>
          <a:p>
            <a:pPr lvl="1"/>
            <a:r>
              <a:rPr lang="sv-SE" altLang="sv-SE"/>
              <a:t>Många AAA spel har karaktärer som spelaren kan ”prata” med. Detta behöver se </a:t>
            </a:r>
            <a:r>
              <a:rPr lang="sv-SE" altLang="sv-SE" err="1"/>
              <a:t>cinematic</a:t>
            </a:r>
            <a:r>
              <a:rPr lang="sv-SE" altLang="sv-SE"/>
              <a:t> ut och fungera med olika språk</a:t>
            </a:r>
          </a:p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436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2CE8B8-938E-4D23-A867-B85D2BF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chemeClr val="bg1"/>
                </a:solidFill>
                <a:latin typeface="Barlow Semi Condensed" panose="00000506000000000000" pitchFamily="2" charset="0"/>
              </a:rPr>
              <a:t>Kursens syfte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0BA26D-F564-4B80-913C-2AA58B18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Syftet med kursen är att den studerande ska kunna planera sin tid för ett individuellt projekt, samt kunna presentera detta projekt på en personlig hemsida för en potentiell arbetsgivare.</a:t>
            </a:r>
            <a:endParaRPr lang="sv-SE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B6EB6E-5ACF-4A28-ADFF-0106A10E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73750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sv-SE" err="1">
                <a:solidFill>
                  <a:schemeClr val="bg1"/>
                </a:solidFill>
              </a:rPr>
              <a:t>Exempel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>
            <a:normAutofit/>
          </a:bodyPr>
          <a:lstStyle/>
          <a:p>
            <a:endParaRPr lang="sv-SE" altLang="sv-SE"/>
          </a:p>
          <a:p>
            <a:r>
              <a:rPr lang="sv-SE" altLang="sv-SE"/>
              <a:t>Göra en tredjepersonskontroll och kamera i </a:t>
            </a:r>
            <a:r>
              <a:rPr lang="sv-SE" altLang="sv-SE" err="1"/>
              <a:t>unreal</a:t>
            </a:r>
            <a:endParaRPr lang="sv-SE" altLang="sv-SE"/>
          </a:p>
          <a:p>
            <a:pPr lvl="1"/>
            <a:r>
              <a:rPr lang="sv-SE" altLang="sv-SE"/>
              <a:t>En bra kamera som låter spelaren se spelet utan att blockas av objekt är något som företag spenderar flera år på att lösa</a:t>
            </a:r>
          </a:p>
          <a:p>
            <a:pPr marL="457200" lvl="1" indent="0">
              <a:buNone/>
            </a:pPr>
            <a:endParaRPr lang="sv-SE" altLang="sv-SE"/>
          </a:p>
          <a:p>
            <a:r>
              <a:rPr lang="sv-SE" altLang="sv-SE"/>
              <a:t>Implementera någon ball renderingsteknik</a:t>
            </a:r>
          </a:p>
          <a:p>
            <a:pPr lvl="1"/>
            <a:r>
              <a:rPr lang="sv-SE" altLang="sv-SE"/>
              <a:t>Finns jättemånga </a:t>
            </a:r>
            <a:r>
              <a:rPr lang="sv-SE" altLang="sv-SE" err="1"/>
              <a:t>whitepapers</a:t>
            </a:r>
            <a:r>
              <a:rPr lang="sv-SE" altLang="sv-SE"/>
              <a:t> och bloggar som beskriver nya saker som är på väg in i spel</a:t>
            </a:r>
          </a:p>
          <a:p>
            <a:pPr lvl="1"/>
            <a:endParaRPr lang="sv-SE" altLang="sv-SE"/>
          </a:p>
          <a:p>
            <a:r>
              <a:rPr lang="sv-SE" altLang="sv-SE"/>
              <a:t>Bygg en nätverkslösning för ett </a:t>
            </a:r>
            <a:r>
              <a:rPr lang="sv-SE" altLang="sv-SE" err="1"/>
              <a:t>coop</a:t>
            </a:r>
            <a:r>
              <a:rPr lang="sv-SE" altLang="sv-SE"/>
              <a:t>-spel</a:t>
            </a:r>
          </a:p>
          <a:p>
            <a:pPr lvl="1"/>
            <a:r>
              <a:rPr lang="sv-SE" altLang="sv-SE"/>
              <a:t>Synka animationer, fiender, skott mm. </a:t>
            </a:r>
            <a:r>
              <a:rPr lang="sv-SE" altLang="sv-SE" err="1"/>
              <a:t>Prediction</a:t>
            </a:r>
            <a:r>
              <a:rPr lang="sv-SE" altLang="sv-SE"/>
              <a:t> </a:t>
            </a:r>
            <a:r>
              <a:rPr lang="sv-SE" altLang="sv-SE" err="1"/>
              <a:t>correction</a:t>
            </a:r>
            <a:endParaRPr lang="sv-SE" altLang="sv-SE"/>
          </a:p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79756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sv-SE" err="1">
                <a:solidFill>
                  <a:schemeClr val="bg1"/>
                </a:solidFill>
              </a:rPr>
              <a:t>Exempel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endParaRPr lang="sv-SE" altLang="sv-SE"/>
          </a:p>
          <a:p>
            <a:r>
              <a:rPr lang="sv-SE" altLang="sv-SE"/>
              <a:t>Skapa en miljö som hanterar tusentals AI-agenter</a:t>
            </a:r>
          </a:p>
          <a:p>
            <a:pPr lvl="1"/>
            <a:r>
              <a:rPr lang="sv-SE" altLang="sv-SE"/>
              <a:t>Att hantera att så många agenter går omkring utan lagg och buggar klarar knappt AAA</a:t>
            </a:r>
          </a:p>
          <a:p>
            <a:pPr marL="0" indent="0">
              <a:buNone/>
            </a:pPr>
            <a:endParaRPr lang="sv-SE" altLang="sv-SE"/>
          </a:p>
          <a:p>
            <a:r>
              <a:rPr lang="sv-SE" altLang="sv-SE"/>
              <a:t>Implementera ett verktyg som hjälper användaren generera en </a:t>
            </a:r>
            <a:r>
              <a:rPr lang="sv-SE" altLang="sv-SE" err="1"/>
              <a:t>procedurell</a:t>
            </a:r>
            <a:r>
              <a:rPr lang="sv-SE" altLang="sv-SE"/>
              <a:t> värld</a:t>
            </a:r>
          </a:p>
          <a:p>
            <a:pPr lvl="1"/>
            <a:r>
              <a:rPr lang="sv-SE" altLang="sv-SE"/>
              <a:t>Låt användaren </a:t>
            </a:r>
            <a:r>
              <a:rPr lang="sv-SE" altLang="sv-SE" err="1"/>
              <a:t>tweeka</a:t>
            </a:r>
            <a:r>
              <a:rPr lang="sv-SE" altLang="sv-SE"/>
              <a:t> parametrar och regler som ni sen använder i genereringen</a:t>
            </a:r>
          </a:p>
          <a:p>
            <a:pPr lvl="1"/>
            <a:endParaRPr lang="sv-SE" altLang="sv-SE"/>
          </a:p>
          <a:p>
            <a:r>
              <a:rPr lang="sv-SE" altLang="sv-SE"/>
              <a:t>Implementera klättring/</a:t>
            </a:r>
            <a:r>
              <a:rPr lang="sv-SE" altLang="sv-SE" err="1"/>
              <a:t>parkour</a:t>
            </a:r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861396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sv-SE" err="1">
                <a:solidFill>
                  <a:schemeClr val="bg1"/>
                </a:solidFill>
              </a:rPr>
              <a:t>Exempel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endParaRPr lang="sv-SE" altLang="sv-SE"/>
          </a:p>
          <a:p>
            <a:pPr marL="0" indent="0">
              <a:buNone/>
            </a:pPr>
            <a:endParaRPr lang="sv-SE" altLang="sv-SE"/>
          </a:p>
          <a:p>
            <a:r>
              <a:rPr lang="sv-SE" altLang="sv-SE"/>
              <a:t>Skapa ett verktyg som använder </a:t>
            </a:r>
            <a:r>
              <a:rPr lang="sv-SE" altLang="sv-SE" err="1"/>
              <a:t>nodträd</a:t>
            </a:r>
            <a:endParaRPr lang="sv-SE" altLang="sv-SE"/>
          </a:p>
          <a:p>
            <a:pPr lvl="1"/>
            <a:r>
              <a:rPr lang="sv-SE" altLang="sv-SE" err="1"/>
              <a:t>Nodträd</a:t>
            </a:r>
            <a:r>
              <a:rPr lang="sv-SE" altLang="sv-SE"/>
              <a:t> kan användas till allt! </a:t>
            </a:r>
            <a:r>
              <a:rPr lang="sv-SE" altLang="sv-SE" err="1"/>
              <a:t>Gameplayfeatures</a:t>
            </a:r>
            <a:r>
              <a:rPr lang="sv-SE" altLang="sv-SE"/>
              <a:t>, spelflöde, triggers, </a:t>
            </a:r>
            <a:r>
              <a:rPr lang="sv-SE" altLang="sv-SE" err="1"/>
              <a:t>shaders</a:t>
            </a:r>
            <a:r>
              <a:rPr lang="sv-SE" altLang="sv-SE"/>
              <a:t>, animationer, AI-beteende, osv…</a:t>
            </a:r>
          </a:p>
          <a:p>
            <a:pPr lvl="1"/>
            <a:endParaRPr lang="sv-SE" altLang="sv-SE"/>
          </a:p>
          <a:p>
            <a:r>
              <a:rPr lang="sv-SE" altLang="sv-SE"/>
              <a:t>Skapa en högnivå AI som styr en grupp AI-agenter</a:t>
            </a:r>
          </a:p>
          <a:p>
            <a:pPr lvl="1"/>
            <a:r>
              <a:rPr lang="sv-SE" altLang="sv-SE"/>
              <a:t>Att synkronisera en grupp agenter mot en spelare som rör på sig är inte problemfritt (det är därför jag rekommenderar att ni fuskar i projekten)</a:t>
            </a:r>
          </a:p>
          <a:p>
            <a:pPr lvl="1"/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234244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>
            <a:extLst>
              <a:ext uri="{FF2B5EF4-FFF2-40B4-BE49-F238E27FC236}">
                <a16:creationId xmlns:a16="http://schemas.microsoft.com/office/drawing/2014/main" id="{E40A9787-454B-44C1-A38E-EDA1DD9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sv-SE" err="1">
                <a:solidFill>
                  <a:schemeClr val="bg1"/>
                </a:solidFill>
              </a:rPr>
              <a:t>Exempel</a:t>
            </a:r>
            <a:endParaRPr lang="en-US" altLang="sv-SE">
              <a:solidFill>
                <a:schemeClr val="bg1"/>
              </a:solidFill>
            </a:endParaRPr>
          </a:p>
        </p:txBody>
      </p:sp>
      <p:sp>
        <p:nvSpPr>
          <p:cNvPr id="4099" name="Platshållare för innehåll 2">
            <a:extLst>
              <a:ext uri="{FF2B5EF4-FFF2-40B4-BE49-F238E27FC236}">
                <a16:creationId xmlns:a16="http://schemas.microsoft.com/office/drawing/2014/main" id="{768B916D-E7BE-4AE0-A6EF-45FC0EC5A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9126"/>
            <a:ext cx="10515600" cy="5539274"/>
          </a:xfrm>
        </p:spPr>
        <p:txBody>
          <a:bodyPr/>
          <a:lstStyle/>
          <a:p>
            <a:endParaRPr lang="sv-SE" altLang="sv-SE"/>
          </a:p>
          <a:p>
            <a:r>
              <a:rPr lang="sv-SE" altLang="sv-SE"/>
              <a:t>Som ni ser är det en hel del ni kan göra</a:t>
            </a:r>
          </a:p>
          <a:p>
            <a:pPr lvl="1"/>
            <a:r>
              <a:rPr lang="sv-SE" altLang="sv-SE"/>
              <a:t>Detta är bara några få saker</a:t>
            </a:r>
          </a:p>
          <a:p>
            <a:pPr lvl="1"/>
            <a:r>
              <a:rPr lang="sv-SE" altLang="sv-SE"/>
              <a:t>Det är bara att starta ett spel och se om ni hittar någon feature eller teknisk detalj som ni vill undersöka och experimentera med</a:t>
            </a:r>
          </a:p>
          <a:p>
            <a:endParaRPr lang="sv-SE" altLang="sv-SE"/>
          </a:p>
          <a:p>
            <a:r>
              <a:rPr lang="sv-SE" altLang="sv-SE"/>
              <a:t>Det viktig är att ni har:</a:t>
            </a:r>
          </a:p>
          <a:p>
            <a:pPr lvl="1"/>
            <a:r>
              <a:rPr lang="sv-SE" altLang="sv-SE"/>
              <a:t>Ett mål</a:t>
            </a:r>
          </a:p>
          <a:p>
            <a:pPr lvl="1"/>
            <a:r>
              <a:rPr lang="sv-SE" altLang="sv-SE"/>
              <a:t>Planering</a:t>
            </a:r>
          </a:p>
          <a:p>
            <a:pPr lvl="1"/>
            <a:r>
              <a:rPr lang="sv-SE" altLang="sv-SE"/>
              <a:t>En presentationsplan</a:t>
            </a:r>
          </a:p>
        </p:txBody>
      </p:sp>
    </p:spTree>
    <p:extLst>
      <p:ext uri="{BB962C8B-B14F-4D97-AF65-F5344CB8AC3E}">
        <p14:creationId xmlns:p14="http://schemas.microsoft.com/office/powerpoint/2010/main" val="199280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96BC95-D929-4C6B-8896-0697E429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ADA134-6CE5-4FFD-B42B-F1F4D1BC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Nästa</a:t>
            </a:r>
            <a:r>
              <a:rPr lang="en-US"/>
              <a:t> </a:t>
            </a:r>
            <a:r>
              <a:rPr lang="en-US" err="1"/>
              <a:t>steg</a:t>
            </a:r>
            <a:r>
              <a:rPr lang="en-US"/>
              <a:t>!</a:t>
            </a:r>
          </a:p>
          <a:p>
            <a:pPr lvl="1"/>
            <a:r>
              <a:rPr lang="en-US"/>
              <a:t>Om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inte</a:t>
            </a:r>
            <a:r>
              <a:rPr lang="en-US"/>
              <a:t> redan </a:t>
            </a:r>
            <a:r>
              <a:rPr lang="en-US" err="1"/>
              <a:t>gjort</a:t>
            </a:r>
            <a:r>
              <a:rPr lang="en-US"/>
              <a:t> det, </a:t>
            </a:r>
            <a:r>
              <a:rPr lang="en-US" err="1"/>
              <a:t>välj</a:t>
            </a:r>
            <a:r>
              <a:rPr lang="en-US"/>
              <a:t> </a:t>
            </a:r>
            <a:r>
              <a:rPr lang="en-US" err="1"/>
              <a:t>vad</a:t>
            </a:r>
            <a:r>
              <a:rPr lang="en-US"/>
              <a:t> </a:t>
            </a:r>
            <a:r>
              <a:rPr lang="en-US" err="1"/>
              <a:t>ert</a:t>
            </a:r>
            <a:r>
              <a:rPr lang="en-US"/>
              <a:t> </a:t>
            </a:r>
            <a:r>
              <a:rPr lang="en-US" err="1"/>
              <a:t>fokus</a:t>
            </a:r>
            <a:r>
              <a:rPr lang="en-US"/>
              <a:t> för </a:t>
            </a:r>
            <a:r>
              <a:rPr lang="en-US" err="1"/>
              <a:t>specialiseringen</a:t>
            </a:r>
            <a:endParaRPr lang="en-US"/>
          </a:p>
          <a:p>
            <a:pPr lvl="2"/>
            <a:r>
              <a:rPr lang="en-US" err="1"/>
              <a:t>Bolla</a:t>
            </a:r>
            <a:r>
              <a:rPr lang="en-US"/>
              <a:t> med </a:t>
            </a:r>
            <a:r>
              <a:rPr lang="en-US" err="1"/>
              <a:t>oss</a:t>
            </a:r>
            <a:r>
              <a:rPr lang="en-US"/>
              <a:t> om nu </a:t>
            </a:r>
            <a:r>
              <a:rPr lang="en-US" err="1"/>
              <a:t>behöver</a:t>
            </a:r>
            <a:r>
              <a:rPr lang="en-US"/>
              <a:t>!</a:t>
            </a:r>
          </a:p>
          <a:p>
            <a:pPr lvl="1"/>
            <a:r>
              <a:rPr lang="en-US" err="1"/>
              <a:t>Ladda</a:t>
            </a:r>
            <a:r>
              <a:rPr lang="en-US"/>
              <a:t> </a:t>
            </a:r>
            <a:r>
              <a:rPr lang="en-US" err="1"/>
              <a:t>ner</a:t>
            </a:r>
            <a:r>
              <a:rPr lang="en-US"/>
              <a:t> </a:t>
            </a:r>
            <a:r>
              <a:rPr lang="en-US" err="1"/>
              <a:t>planeringsmallen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fyll</a:t>
            </a:r>
            <a:r>
              <a:rPr lang="en-US"/>
              <a:t> </a:t>
            </a:r>
            <a:r>
              <a:rPr lang="en-US" err="1"/>
              <a:t>i</a:t>
            </a:r>
            <a:endParaRPr lang="en-US"/>
          </a:p>
          <a:p>
            <a:pPr lvl="1"/>
            <a:r>
              <a:rPr lang="en-US" err="1"/>
              <a:t>Gå</a:t>
            </a:r>
            <a:r>
              <a:rPr lang="en-US"/>
              <a:t> </a:t>
            </a:r>
            <a:r>
              <a:rPr lang="en-US" err="1"/>
              <a:t>igenom</a:t>
            </a:r>
            <a:r>
              <a:rPr lang="en-US"/>
              <a:t> er </a:t>
            </a:r>
            <a:r>
              <a:rPr lang="en-US" err="1"/>
              <a:t>planering</a:t>
            </a:r>
            <a:r>
              <a:rPr lang="en-US"/>
              <a:t> med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utbildare</a:t>
            </a:r>
            <a:endParaRPr lang="en-US"/>
          </a:p>
          <a:p>
            <a:pPr lvl="1"/>
            <a:r>
              <a:rPr lang="en-US" err="1"/>
              <a:t>När</a:t>
            </a:r>
            <a:r>
              <a:rPr lang="en-US"/>
              <a:t> den </a:t>
            </a:r>
            <a:r>
              <a:rPr lang="en-US" err="1"/>
              <a:t>är</a:t>
            </a:r>
            <a:r>
              <a:rPr lang="en-US"/>
              <a:t> </a:t>
            </a:r>
            <a:r>
              <a:rPr lang="en-US" err="1"/>
              <a:t>godkänd</a:t>
            </a:r>
            <a:r>
              <a:rPr lang="en-US"/>
              <a:t>, </a:t>
            </a:r>
            <a:r>
              <a:rPr lang="en-US" err="1"/>
              <a:t>ladda</a:t>
            </a:r>
            <a:r>
              <a:rPr lang="en-US"/>
              <a:t> </a:t>
            </a:r>
            <a:r>
              <a:rPr lang="en-US" err="1"/>
              <a:t>upp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</a:t>
            </a:r>
            <a:r>
              <a:rPr lang="en-US" err="1"/>
              <a:t>pingpong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sätt</a:t>
            </a:r>
            <a:r>
              <a:rPr lang="en-US"/>
              <a:t> </a:t>
            </a:r>
            <a:r>
              <a:rPr lang="en-US" err="1"/>
              <a:t>igång</a:t>
            </a:r>
            <a:r>
              <a:rPr lang="en-US"/>
              <a:t>!</a:t>
            </a:r>
          </a:p>
          <a:p>
            <a:r>
              <a:rPr lang="en-US" err="1"/>
              <a:t>Efter</a:t>
            </a:r>
            <a:r>
              <a:rPr lang="en-US"/>
              <a:t> det:</a:t>
            </a:r>
          </a:p>
          <a:p>
            <a:pPr lvl="1"/>
            <a:r>
              <a:rPr lang="en-US" err="1"/>
              <a:t>Uppföljningsamtal</a:t>
            </a:r>
            <a:r>
              <a:rPr lang="en-US"/>
              <a:t> med </a:t>
            </a:r>
            <a:r>
              <a:rPr lang="en-US" err="1"/>
              <a:t>utbildarna</a:t>
            </a:r>
            <a:r>
              <a:rPr lang="en-US"/>
              <a:t>, vi </a:t>
            </a:r>
            <a:r>
              <a:rPr lang="en-US" err="1"/>
              <a:t>delar</a:t>
            </a:r>
            <a:r>
              <a:rPr lang="en-US"/>
              <a:t> </a:t>
            </a:r>
            <a:r>
              <a:rPr lang="en-US" err="1"/>
              <a:t>upp</a:t>
            </a:r>
            <a:r>
              <a:rPr lang="en-US"/>
              <a:t> </a:t>
            </a:r>
            <a:r>
              <a:rPr lang="en-US" err="1"/>
              <a:t>oss</a:t>
            </a:r>
            <a:r>
              <a:rPr lang="en-US"/>
              <a:t> </a:t>
            </a:r>
            <a:r>
              <a:rPr lang="en-US" err="1"/>
              <a:t>utifrån</a:t>
            </a:r>
            <a:r>
              <a:rPr lang="en-US"/>
              <a:t> </a:t>
            </a:r>
            <a:r>
              <a:rPr lang="en-US" err="1"/>
              <a:t>vår</a:t>
            </a:r>
            <a:r>
              <a:rPr lang="en-US"/>
              <a:t> </a:t>
            </a:r>
            <a:r>
              <a:rPr lang="en-US" err="1"/>
              <a:t>expertis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gör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checkin</a:t>
            </a:r>
            <a:r>
              <a:rPr lang="en-US"/>
              <a:t> </a:t>
            </a:r>
            <a:r>
              <a:rPr lang="en-US" err="1"/>
              <a:t>halvvägs</a:t>
            </a:r>
            <a:r>
              <a:rPr lang="en-US"/>
              <a:t>. (men </a:t>
            </a:r>
            <a:r>
              <a:rPr lang="en-US" err="1"/>
              <a:t>fråga</a:t>
            </a:r>
            <a:r>
              <a:rPr lang="en-US"/>
              <a:t> om </a:t>
            </a:r>
            <a:r>
              <a:rPr lang="en-US" err="1"/>
              <a:t>hjälp</a:t>
            </a:r>
            <a:r>
              <a:rPr lang="en-US"/>
              <a:t>/feedback </a:t>
            </a:r>
            <a:r>
              <a:rPr lang="en-US" err="1"/>
              <a:t>innan</a:t>
            </a:r>
            <a:r>
              <a:rPr lang="en-US"/>
              <a:t>!)</a:t>
            </a:r>
          </a:p>
          <a:p>
            <a:pPr lvl="1"/>
            <a:endParaRPr lang="en-US"/>
          </a:p>
          <a:p>
            <a:r>
              <a:rPr lang="en-US"/>
              <a:t>Tips:</a:t>
            </a:r>
          </a:p>
          <a:p>
            <a:pPr lvl="1"/>
            <a:r>
              <a:rPr lang="en-US" err="1"/>
              <a:t>Kolla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portfolios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specialiseringar</a:t>
            </a:r>
            <a:r>
              <a:rPr lang="en-US"/>
              <a:t> </a:t>
            </a:r>
            <a:r>
              <a:rPr lang="en-US" err="1"/>
              <a:t>från</a:t>
            </a:r>
            <a:r>
              <a:rPr lang="en-US"/>
              <a:t> </a:t>
            </a:r>
            <a:r>
              <a:rPr lang="en-US" err="1"/>
              <a:t>tidigare</a:t>
            </a:r>
            <a:r>
              <a:rPr lang="en-US"/>
              <a:t> </a:t>
            </a:r>
            <a:r>
              <a:rPr lang="en-US" err="1"/>
              <a:t>år</a:t>
            </a:r>
            <a:r>
              <a:rPr lang="en-US"/>
              <a:t>:</a:t>
            </a:r>
            <a:br>
              <a:rPr lang="en-US"/>
            </a:br>
            <a:r>
              <a:rPr lang="en-US"/>
              <a:t>	</a:t>
            </a:r>
            <a:r>
              <a:rPr lang="en-US">
                <a:hlinkClick r:id="rId2"/>
              </a:rPr>
              <a:t>https://www.thegameassembly.com/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841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2CE8B8-938E-4D23-A867-B85D2BF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chemeClr val="bg1"/>
                </a:solidFill>
                <a:latin typeface="Barlow Semi Condensed" panose="00000506000000000000" pitchFamily="2" charset="0"/>
              </a:rPr>
              <a:t>Kursinnehåll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0BA26D-F564-4B80-913C-2AA58B18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93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>
                <a:solidFill>
                  <a:schemeClr val="bg1"/>
                </a:solidFill>
                <a:latin typeface="Montserrat"/>
              </a:rPr>
              <a:t>Hemsida och presentation av egna projekt </a:t>
            </a:r>
          </a:p>
          <a:p>
            <a:r>
              <a:rPr lang="sv-SE">
                <a:solidFill>
                  <a:schemeClr val="bg1"/>
                </a:solidFill>
                <a:latin typeface="Montserrat"/>
              </a:rPr>
              <a:t>Fördjupning i egenvalt spelrelaterat fördjupningsområde</a:t>
            </a:r>
          </a:p>
          <a:p>
            <a:r>
              <a:rPr lang="sv-SE">
                <a:solidFill>
                  <a:schemeClr val="bg1"/>
                </a:solidFill>
                <a:latin typeface="Montserrat"/>
              </a:rPr>
              <a:t>Personligt brev och CV</a:t>
            </a:r>
            <a:endParaRPr lang="sv-S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9E5CCC-B582-4D62-BA52-EEF9CA49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2CE8B8-938E-4D23-A867-B85D2BF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chemeClr val="bg1"/>
                </a:solidFill>
                <a:latin typeface="Barlow Semi Condensed"/>
              </a:rPr>
              <a:t>Kursens mål</a:t>
            </a:r>
            <a:endParaRPr lang="sv-SE" b="1">
              <a:solidFill>
                <a:schemeClr val="bg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0BA26D-F564-4B80-913C-2AA58B18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>
                <a:solidFill>
                  <a:schemeClr val="bg1"/>
                </a:solidFill>
                <a:latin typeface="Montserrat"/>
              </a:rPr>
              <a:t>Målet är att den studerande ska kunna planera och genomföra ett väl genomarbetat individuellt portfolioprojekt som visar den studerandes färdigheter och intresseområden. </a:t>
            </a:r>
          </a:p>
          <a:p>
            <a:r>
              <a:rPr lang="sv-SE">
                <a:solidFill>
                  <a:schemeClr val="bg1"/>
                </a:solidFill>
                <a:latin typeface="Montserrat"/>
              </a:rPr>
              <a:t>Den studerande ska kunna presentera detta projekt på sin hemsida på ett sätt som är relevant för spelbranschen.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B56896-2818-4480-9429-0F59B121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2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2CE8B8-938E-4D23-A867-B85D2BF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rgbClr val="7030A0"/>
                </a:solidFill>
                <a:latin typeface="Barlow Semi Condensed"/>
              </a:rPr>
              <a:t>Kursens mål</a:t>
            </a:r>
            <a:endParaRPr lang="sv-SE" b="1">
              <a:solidFill>
                <a:srgbClr val="7030A0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0BA26D-F564-4B80-913C-2AA58B18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buNone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Efter genomförd kurs ska den studerande kunna:</a:t>
            </a:r>
          </a:p>
          <a:p>
            <a:pPr marL="0" indent="0">
              <a:buNone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Färdigheter: </a:t>
            </a:r>
          </a:p>
          <a:p>
            <a:pPr marL="342900" indent="-342900">
              <a:buAutoNum type="arabicPeriod"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Producera ett ändamålsenligt och genomtänkt portfolioprojekt på engelska.</a:t>
            </a:r>
          </a:p>
          <a:p>
            <a:pPr marL="342900" indent="-342900">
              <a:buAutoNum type="arabicPeriod"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Planera och genomföra projekt inom en given tidsram.</a:t>
            </a:r>
          </a:p>
          <a:p>
            <a:pPr marL="342900" indent="-342900">
              <a:buAutoNum type="arabicPeriod"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Skapa ett för ändamålet anpassad CV.</a:t>
            </a:r>
          </a:p>
          <a:p>
            <a:pPr marL="342900" indent="-342900">
              <a:buAutoNum type="arabicPeriod"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Skapa en hemsida anpassad för presentation av färdigheter och kompetenser för spelbranschen.</a:t>
            </a:r>
          </a:p>
          <a:p>
            <a:pPr>
              <a:buAutoNum type="arabicPeriod"/>
            </a:pPr>
            <a:endParaRPr lang="sv-SE" sz="160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Kompetenser (ansvar och självständighet):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sv-SE" sz="1600">
                <a:solidFill>
                  <a:schemeClr val="bg1"/>
                </a:solidFill>
                <a:ea typeface="Calibri"/>
                <a:cs typeface="Calibri"/>
              </a:rPr>
              <a:t>Anpassa sitt portfolioprojekt efter branschens behov.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Presentera sin portfolio på engelska och använda den för att söka </a:t>
            </a:r>
            <a:r>
              <a:rPr lang="sv-SE" sz="16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LiA</a:t>
            </a:r>
            <a:r>
              <a:rPr lang="sv-SE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>
              <a:buAutoNum type="arabicPeriod" startAt="5"/>
            </a:pPr>
            <a:endParaRPr lang="sv-SE" sz="1600" b="0" i="0">
              <a:solidFill>
                <a:schemeClr val="bg1"/>
              </a:solidFill>
              <a:effectLst/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B56896-2818-4480-9429-0F59B121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1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2CE8B8-938E-4D23-A867-B85D2BF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rgbClr val="7030A0"/>
                </a:solidFill>
                <a:latin typeface="Barlow Semi Condensed" panose="00000506000000000000" pitchFamily="2" charset="0"/>
              </a:rPr>
              <a:t>Principer för betygssättning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0BA26D-F564-4B80-913C-2AA58B18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825625"/>
            <a:ext cx="10458450" cy="1370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1600">
                <a:solidFill>
                  <a:schemeClr val="bg1"/>
                </a:solidFill>
                <a:latin typeface="Montserrat"/>
              </a:rPr>
              <a:t>Godkänd ges till studerande som har nått samtliga ovanstående mål för kursen.  </a:t>
            </a:r>
          </a:p>
          <a:p>
            <a:r>
              <a:rPr lang="sv-SE" sz="1600">
                <a:solidFill>
                  <a:schemeClr val="bg1"/>
                </a:solidFill>
                <a:latin typeface="Montserrat"/>
              </a:rPr>
              <a:t>För betyget Väl Godkänt ska den studerande, utöver kraven för betyget Godkänd uppnå samtliga kriterier i kolumnen Väl Godkänd.</a:t>
            </a:r>
          </a:p>
          <a:p>
            <a:endParaRPr lang="sv-SE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946F5D-9F3D-4EA8-82B8-6AD024E2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69147F1E-660E-3E4C-F596-B24F9D351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08376"/>
              </p:ext>
            </p:extLst>
          </p:nvPr>
        </p:nvGraphicFramePr>
        <p:xfrm>
          <a:off x="657225" y="2924175"/>
          <a:ext cx="8486773" cy="36206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686">
                  <a:extLst>
                    <a:ext uri="{9D8B030D-6E8A-4147-A177-3AD203B41FA5}">
                      <a16:colId xmlns:a16="http://schemas.microsoft.com/office/drawing/2014/main" val="2620204438"/>
                    </a:ext>
                  </a:extLst>
                </a:gridCol>
                <a:gridCol w="3439822">
                  <a:extLst>
                    <a:ext uri="{9D8B030D-6E8A-4147-A177-3AD203B41FA5}">
                      <a16:colId xmlns:a16="http://schemas.microsoft.com/office/drawing/2014/main" val="3652044532"/>
                    </a:ext>
                  </a:extLst>
                </a:gridCol>
                <a:gridCol w="3129674">
                  <a:extLst>
                    <a:ext uri="{9D8B030D-6E8A-4147-A177-3AD203B41FA5}">
                      <a16:colId xmlns:a16="http://schemas.microsoft.com/office/drawing/2014/main" val="499790649"/>
                    </a:ext>
                  </a:extLst>
                </a:gridCol>
                <a:gridCol w="1240591">
                  <a:extLst>
                    <a:ext uri="{9D8B030D-6E8A-4147-A177-3AD203B41FA5}">
                      <a16:colId xmlns:a16="http://schemas.microsoft.com/office/drawing/2014/main" val="276201347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fontAlgn="b"/>
                      <a:r>
                        <a:rPr lang="sv-SE" sz="12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Mål </a:t>
                      </a:r>
                      <a:endParaRPr lang="sv-SE" b="1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Godkänd </a:t>
                      </a:r>
                      <a:endParaRPr lang="sv-SE" b="1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Väl Godkänd </a:t>
                      </a:r>
                      <a:endParaRPr lang="sv-SE" b="1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Kunskaps</a:t>
                      </a:r>
                      <a:br>
                        <a:rPr lang="sv-SE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</a:br>
                      <a:r>
                        <a:rPr lang="sv-SE" sz="12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kontroll </a:t>
                      </a:r>
                      <a:endParaRPr lang="sv-SE" b="1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945192"/>
                  </a:ext>
                </a:extLst>
              </a:tr>
              <a:tr h="574930"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1 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Producera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ett ändamålsenligt och </a:t>
                      </a:r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till viss del genomtänkt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portfolioprojekt på engelska.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Producera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ett ändamålsenligt och </a:t>
                      </a:r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väl genomtänkt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portfolioprojekt på engelska.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C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432159"/>
                  </a:ext>
                </a:extLst>
              </a:tr>
              <a:tr h="425187"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2 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Planera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och </a:t>
                      </a:r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genomföra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projekt inom en given tidsram.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Självständigt planera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och </a:t>
                      </a:r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genomföra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projekt inom en given tidsram.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C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15251"/>
                  </a:ext>
                </a:extLst>
              </a:tr>
              <a:tr h="362496">
                <a:tc>
                  <a:txBody>
                    <a:bodyPr/>
                    <a:lstStyle/>
                    <a:p>
                      <a:pPr fontAlgn="b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3 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Skapa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ett för ändamålet anpassad CV.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523199"/>
                  </a:ext>
                </a:extLst>
              </a:tr>
              <a:tr h="401754"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4 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Skapa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en hemsida anpassad för presentation av färdigheter och kompetenser för spelbranschen.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B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739400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5 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Anpassa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sitt portfolioprojekt efter branschens behov.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C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7007"/>
                  </a:ext>
                </a:extLst>
              </a:tr>
              <a:tr h="574930"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6 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Presentera 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sin portfolio på engelska och </a:t>
                      </a:r>
                      <a:r>
                        <a:rPr lang="sv-SE" sz="11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använda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 den för att söka </a:t>
                      </a:r>
                      <a:r>
                        <a:rPr lang="sv-SE" sz="1100" err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LiA</a:t>
                      </a:r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.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sv-S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sv-SE" sz="110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D </a:t>
                      </a:r>
                      <a:endParaRPr lang="sv-S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57150" marR="5715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32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6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2CE8B8-938E-4D23-A867-B85D2BF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chemeClr val="bg1"/>
                </a:solidFill>
                <a:latin typeface="Barlow Semi Condensed" panose="00000506000000000000" pitchFamily="2" charset="0"/>
              </a:rPr>
              <a:t>Schema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0BA26D-F564-4B80-913C-2AA58B18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>
                <a:solidFill>
                  <a:schemeClr val="bg1"/>
                </a:solidFill>
                <a:latin typeface="Montserrat" panose="00000500000000000000" pitchFamily="2" charset="0"/>
              </a:rPr>
              <a:t>4 veckor 25% - 10 h per vecka</a:t>
            </a:r>
          </a:p>
          <a:p>
            <a:r>
              <a:rPr lang="sv-SE">
                <a:solidFill>
                  <a:schemeClr val="bg1"/>
                </a:solidFill>
                <a:latin typeface="Montserrat" panose="00000500000000000000" pitchFamily="2" charset="0"/>
              </a:rPr>
              <a:t>4 veckor 50% - 20 h per vecka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D65274B-BD3C-4B84-94C3-E5C5B9C7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9816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C18654-F516-4269-B140-AF25A43B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>
                <a:solidFill>
                  <a:schemeClr val="bg1"/>
                </a:solidFill>
                <a:latin typeface="Barlow Semi Condensed" panose="00000506000000000000" pitchFamily="2" charset="0"/>
              </a:rPr>
              <a:t>Kommunikationskanaler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E24C27-61B6-440E-9533-53CD53F3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>
                <a:solidFill>
                  <a:schemeClr val="bg1"/>
                </a:solidFill>
                <a:latin typeface="Montserrat"/>
              </a:rPr>
              <a:t>Ändringar i schema m.m. kommuniceras via Teams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C00093-D5C8-4775-8D81-CEDD90FB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67" y="5955644"/>
            <a:ext cx="2711865" cy="7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210329"/>
      </p:ext>
    </p:extLst>
  </p:cSld>
  <p:clrMapOvr>
    <a:masterClrMapping/>
  </p:clrMapOvr>
</p:sld>
</file>

<file path=ppt/theme/theme1.xml><?xml version="1.0" encoding="utf-8"?>
<a:theme xmlns:a="http://schemas.openxmlformats.org/drawingml/2006/main" name="iteration_1_2019">
  <a:themeElements>
    <a:clrScheme name="Gråskal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npassat 6">
      <a:majorFont>
        <a:latin typeface="Barlow Semi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ration_1_2019" id="{1076A137-C2B3-4495-A732-AEBA547304D7}" vid="{44C74449-5487-4565-A050-8B018637CFA2}"/>
    </a:ext>
  </a:extLst>
</a:theme>
</file>

<file path=ppt/theme/theme2.xml><?xml version="1.0" encoding="utf-8"?>
<a:theme xmlns:a="http://schemas.openxmlformats.org/drawingml/2006/main" name="1_iteration_1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npassat 6">
      <a:majorFont>
        <a:latin typeface="Barlow Semi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ration_1_2019" id="{1076A137-C2B3-4495-A732-AEBA547304D7}" vid="{44C74449-5487-4565-A050-8B018637CFA2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668B93E5FEE44FA1CF4C215761010E" ma:contentTypeVersion="12" ma:contentTypeDescription="Skapa ett nytt dokument." ma:contentTypeScope="" ma:versionID="db951fbf1a7e0b190d93b2400689262c">
  <xsd:schema xmlns:xsd="http://www.w3.org/2001/XMLSchema" xmlns:xs="http://www.w3.org/2001/XMLSchema" xmlns:p="http://schemas.microsoft.com/office/2006/metadata/properties" xmlns:ns2="bf173c2e-83f0-486a-a849-dc1af1c205ed" xmlns:ns3="4c13cf56-8770-44b7-9ee4-06b92f0bc1e4" targetNamespace="http://schemas.microsoft.com/office/2006/metadata/properties" ma:root="true" ma:fieldsID="cb9a9fb7aaf6d3b8c6ba24c4695a6102" ns2:_="" ns3:_="">
    <xsd:import namespace="bf173c2e-83f0-486a-a849-dc1af1c205ed"/>
    <xsd:import namespace="4c13cf56-8770-44b7-9ee4-06b92f0bc1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73c2e-83f0-486a-a849-dc1af1c205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eringar" ma:readOnly="false" ma:fieldId="{5cf76f15-5ced-4ddc-b409-7134ff3c332f}" ma:taxonomyMulti="true" ma:sspId="5c710d13-4dcc-47ab-8cf0-c7c483f2e8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3cf56-8770-44b7-9ee4-06b92f0bc1e4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c1d7cac-a4ed-4573-b988-fdf4faad32e6}" ma:internalName="TaxCatchAll" ma:showField="CatchAllData" ma:web="4c13cf56-8770-44b7-9ee4-06b92f0bc1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f173c2e-83f0-486a-a849-dc1af1c205ed">
      <Terms xmlns="http://schemas.microsoft.com/office/infopath/2007/PartnerControls"/>
    </lcf76f155ced4ddcb4097134ff3c332f>
    <TaxCatchAll xmlns="4c13cf56-8770-44b7-9ee4-06b92f0bc1e4" xsi:nil="true"/>
  </documentManagement>
</p:properties>
</file>

<file path=customXml/itemProps1.xml><?xml version="1.0" encoding="utf-8"?>
<ds:datastoreItem xmlns:ds="http://schemas.openxmlformats.org/officeDocument/2006/customXml" ds:itemID="{E2B2A99A-2BFD-4611-95EC-49F4696EC2D4}">
  <ds:schemaRefs>
    <ds:schemaRef ds:uri="4c13cf56-8770-44b7-9ee4-06b92f0bc1e4"/>
    <ds:schemaRef ds:uri="bf173c2e-83f0-486a-a849-dc1af1c205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1F44EF3-7EF4-4BBB-80C4-CF7A7F9F0C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144F6A-FBAB-4CE5-B659-87FDC4A91B17}">
  <ds:schemaRefs>
    <ds:schemaRef ds:uri="4c13cf56-8770-44b7-9ee4-06b92f0bc1e4"/>
    <ds:schemaRef ds:uri="bf173c2e-83f0-486a-a849-dc1af1c205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iteration_1_2019</Template>
  <Application>Microsoft Office PowerPoint</Application>
  <PresentationFormat>Bredbild</PresentationFormat>
  <Slides>34</Slides>
  <Notes>0</Notes>
  <HiddenSlides>0</HiddenSlides>
  <ScaleCrop>false</ScaleCrop>
  <HeadingPairs>
    <vt:vector size="4" baseType="variant">
      <vt:variant>
        <vt:lpstr>Tema</vt:lpstr>
      </vt:variant>
      <vt:variant>
        <vt:i4>4</vt:i4>
      </vt:variant>
      <vt:variant>
        <vt:lpstr>Bildrubriker</vt:lpstr>
      </vt:variant>
      <vt:variant>
        <vt:i4>34</vt:i4>
      </vt:variant>
    </vt:vector>
  </HeadingPairs>
  <TitlesOfParts>
    <vt:vector size="38" baseType="lpstr">
      <vt:lpstr>iteration_1_2019</vt:lpstr>
      <vt:lpstr>1_iteration_1_2019</vt:lpstr>
      <vt:lpstr>Office-tema</vt:lpstr>
      <vt:lpstr>1_office theme</vt:lpstr>
      <vt:lpstr>Specialisering och Portfolio</vt:lpstr>
      <vt:lpstr>Agenda</vt:lpstr>
      <vt:lpstr>Kursens syfte</vt:lpstr>
      <vt:lpstr>Kursinnehåll</vt:lpstr>
      <vt:lpstr>Kursens mål</vt:lpstr>
      <vt:lpstr>Kursens mål</vt:lpstr>
      <vt:lpstr>Principer för betygssättning</vt:lpstr>
      <vt:lpstr>Schema</vt:lpstr>
      <vt:lpstr>Kommunikationskanaler</vt:lpstr>
      <vt:lpstr>Kursutvärdering</vt:lpstr>
      <vt:lpstr>Examinationer</vt:lpstr>
      <vt:lpstr>Mer praktiskt</vt:lpstr>
      <vt:lpstr>Betyg</vt:lpstr>
      <vt:lpstr>Tidsplanering</vt:lpstr>
      <vt:lpstr>Tidsplanering</vt:lpstr>
      <vt:lpstr>Portfolio &amp; hemsida</vt:lpstr>
      <vt:lpstr>Allmänt</vt:lpstr>
      <vt:lpstr>Allmänt</vt:lpstr>
      <vt:lpstr>Allmänt</vt:lpstr>
      <vt:lpstr>PowerPoint-presentation</vt:lpstr>
      <vt:lpstr>Specialisering</vt:lpstr>
      <vt:lpstr>Allmänt</vt:lpstr>
      <vt:lpstr>Allmänt</vt:lpstr>
      <vt:lpstr>Allmänt</vt:lpstr>
      <vt:lpstr>Portfolio</vt:lpstr>
      <vt:lpstr>Tidsplanering</vt:lpstr>
      <vt:lpstr>Tidsplanering</vt:lpstr>
      <vt:lpstr>PowerPoint-presentation</vt:lpstr>
      <vt:lpstr>Exempel</vt:lpstr>
      <vt:lpstr>Exempel</vt:lpstr>
      <vt:lpstr>Exempel</vt:lpstr>
      <vt:lpstr>Exempel</vt:lpstr>
      <vt:lpstr>Exempel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Adam Westinger</dc:creator>
  <cp:revision>5</cp:revision>
  <dcterms:created xsi:type="dcterms:W3CDTF">2019-08-28T13:28:18Z</dcterms:created>
  <dcterms:modified xsi:type="dcterms:W3CDTF">2024-02-14T08:42:40Z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0x010100CB668B93E5FEE44FA1CF4C215761010E</vt:lpwstr>
  </property>
  <property fmtid="{D5CDD505-2E9C-101B-9397-08002B2CF9AE}" pid="3" name="Order">
    <vt:r8>1622900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ediaServiceImageTags">
    <vt:lpwstr/>
  </property>
  <property fmtid="{D5CDD505-2E9C-101B-9397-08002B2CF9AE}" pid="9" name="_ExtendedDescription">
    <vt:lpwstr/>
  </property>
</Properties>
</file>