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75" r:id="rId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DA9E54-31DB-4142-AD51-8E6055D7E24B}" v="4" dt="2019-03-13T09:55:52.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114" d="100"/>
          <a:sy n="114" d="100"/>
        </p:scale>
        <p:origin x="175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Calibri" charset="0"/>
                <a:ea typeface="Calibri" charset="0"/>
                <a:cs typeface="Calibri" charset="0"/>
              </a:defRPr>
            </a:pPr>
            <a:r>
              <a:rPr lang="en-US"/>
              <a:t>Sales</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Calibri" charset="0"/>
              <a:ea typeface="Calibri" charset="0"/>
              <a:cs typeface="Calibri" charset="0"/>
            </a:defRPr>
          </a:pPr>
          <a:endParaRPr lang="cs-CZ"/>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3E9-4AC3-A953-52C3F4C50FE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3E9-4AC3-A953-52C3F4C50FE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3E9-4AC3-A953-52C3F4C50FE2}"/>
            </c:ext>
          </c:extLst>
        </c:ser>
        <c:dLbls>
          <c:showLegendKey val="0"/>
          <c:showVal val="0"/>
          <c:showCatName val="0"/>
          <c:showSerName val="0"/>
          <c:showPercent val="0"/>
          <c:showBubbleSize val="0"/>
        </c:dLbls>
        <c:gapWidth val="219"/>
        <c:overlap val="-27"/>
        <c:axId val="2126152800"/>
        <c:axId val="2145754944"/>
      </c:barChart>
      <c:catAx>
        <c:axId val="2126152800"/>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libri" charset="0"/>
                <a:ea typeface="Calibri" charset="0"/>
                <a:cs typeface="Calibri" charset="0"/>
              </a:defRPr>
            </a:pPr>
            <a:endParaRPr lang="cs-CZ"/>
          </a:p>
        </c:txPr>
        <c:crossAx val="2145754944"/>
        <c:crosses val="autoZero"/>
        <c:auto val="1"/>
        <c:lblAlgn val="ctr"/>
        <c:lblOffset val="100"/>
        <c:noMultiLvlLbl val="0"/>
      </c:catAx>
      <c:valAx>
        <c:axId val="2145754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libri" charset="0"/>
                <a:ea typeface="Calibri" charset="0"/>
                <a:cs typeface="Calibri" charset="0"/>
              </a:defRPr>
            </a:pPr>
            <a:endParaRPr lang="cs-CZ"/>
          </a:p>
        </c:txPr>
        <c:crossAx val="2126152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Calibri" charset="0"/>
              <a:ea typeface="Calibri" charset="0"/>
              <a:cs typeface="Calibri" charset="0"/>
            </a:defRPr>
          </a:pPr>
          <a:endParaRPr lang="cs-CZ"/>
        </a:p>
      </c:txPr>
    </c:legend>
    <c:plotVisOnly val="1"/>
    <c:dispBlanksAs val="gap"/>
    <c:showDLblsOverMax val="0"/>
  </c:chart>
  <c:spPr>
    <a:noFill/>
    <a:ln>
      <a:noFill/>
    </a:ln>
    <a:effectLst/>
  </c:spPr>
  <c:txPr>
    <a:bodyPr/>
    <a:lstStyle/>
    <a:p>
      <a:pPr>
        <a:defRPr sz="1200">
          <a:latin typeface="Calibri" charset="0"/>
          <a:ea typeface="Calibri" charset="0"/>
          <a:cs typeface="Calibri" charset="0"/>
        </a:defRPr>
      </a:pPr>
      <a:endParaRPr lang="cs-CZ"/>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charset="0"/>
              <a:ea typeface="Calibri" charset="0"/>
              <a:cs typeface="Calibri" charset="0"/>
            </a:defRPr>
          </a:pPr>
          <a:endParaRPr lang="cs-CZ"/>
        </a:p>
      </c:txPr>
    </c:title>
    <c:autoTitleDeleted val="0"/>
    <c:plotArea>
      <c:layout/>
      <c:barChart>
        <c:barDir val="bar"/>
        <c:grouping val="clustered"/>
        <c:varyColors val="1"/>
        <c:ser>
          <c:idx val="0"/>
          <c:order val="0"/>
          <c:tx>
            <c:strRef>
              <c:f>Sheet1!$B$1</c:f>
              <c:strCache>
                <c:ptCount val="1"/>
                <c:pt idx="0">
                  <c:v>Sales</c:v>
                </c:pt>
              </c:strCache>
            </c:strRef>
          </c:tx>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47C3-4741-B467-6C4D40A88B7D}"/>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47C3-4741-B467-6C4D40A88B7D}"/>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47C3-4741-B467-6C4D40A88B7D}"/>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47C3-4741-B467-6C4D40A88B7D}"/>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47C3-4741-B467-6C4D40A88B7D}"/>
            </c:ext>
          </c:extLst>
        </c:ser>
        <c:dLbls>
          <c:showLegendKey val="0"/>
          <c:showVal val="0"/>
          <c:showCatName val="0"/>
          <c:showSerName val="0"/>
          <c:showPercent val="0"/>
          <c:showBubbleSize val="0"/>
        </c:dLbls>
        <c:gapWidth val="150"/>
        <c:axId val="2127423440"/>
        <c:axId val="2127196336"/>
      </c:barChart>
      <c:catAx>
        <c:axId val="2127423440"/>
        <c:scaling>
          <c:orientation val="minMax"/>
        </c:scaling>
        <c:delete val="0"/>
        <c:axPos val="l"/>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crossAx val="2127196336"/>
        <c:crosses val="autoZero"/>
        <c:auto val="1"/>
        <c:lblAlgn val="ctr"/>
        <c:lblOffset val="100"/>
        <c:noMultiLvlLbl val="0"/>
      </c:catAx>
      <c:valAx>
        <c:axId val="21271963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crossAx val="2127423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cs-CZ"/>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charset="0"/>
              <a:ea typeface="Calibri" charset="0"/>
              <a:cs typeface="Calibri" charset="0"/>
            </a:defRPr>
          </a:pPr>
          <a:endParaRPr lang="cs-CZ"/>
        </a:p>
      </c:txPr>
    </c:title>
    <c:autoTitleDeleted val="0"/>
    <c:plotArea>
      <c:layout/>
      <c:lineChart>
        <c:grouping val="standard"/>
        <c:varyColors val="0"/>
        <c:ser>
          <c:idx val="0"/>
          <c:order val="0"/>
          <c:tx>
            <c:strRef>
              <c:f>Sheet1!$B$1</c:f>
              <c:strCache>
                <c:ptCount val="1"/>
                <c:pt idx="0">
                  <c:v>Team 1</c:v>
                </c:pt>
              </c:strCache>
            </c:strRef>
          </c:tx>
          <c:spPr>
            <a:ln w="28575" cap="rnd">
              <a:solidFill>
                <a:schemeClr val="accent1"/>
              </a:solidFill>
              <a:round/>
            </a:ln>
            <a:effectLst/>
          </c:spPr>
          <c:marker>
            <c:symbol val="none"/>
          </c:marker>
          <c:dPt>
            <c:idx val="0"/>
            <c:marker>
              <c:symbol val="none"/>
            </c:marker>
            <c:bubble3D val="0"/>
            <c:extLst>
              <c:ext xmlns:c16="http://schemas.microsoft.com/office/drawing/2014/chart" uri="{C3380CC4-5D6E-409C-BE32-E72D297353CC}">
                <c16:uniqueId val="{00000000-249B-422E-88D9-64DE0FB89DF8}"/>
              </c:ext>
            </c:extLst>
          </c:dPt>
          <c:dPt>
            <c:idx val="1"/>
            <c:marker>
              <c:symbol val="none"/>
            </c:marker>
            <c:bubble3D val="0"/>
            <c:extLst>
              <c:ext xmlns:c16="http://schemas.microsoft.com/office/drawing/2014/chart" uri="{C3380CC4-5D6E-409C-BE32-E72D297353CC}">
                <c16:uniqueId val="{00000001-249B-422E-88D9-64DE0FB89DF8}"/>
              </c:ext>
            </c:extLst>
          </c:dPt>
          <c:dPt>
            <c:idx val="2"/>
            <c:marker>
              <c:symbol val="none"/>
            </c:marker>
            <c:bubble3D val="0"/>
            <c:extLst>
              <c:ext xmlns:c16="http://schemas.microsoft.com/office/drawing/2014/chart" uri="{C3380CC4-5D6E-409C-BE32-E72D297353CC}">
                <c16:uniqueId val="{00000002-249B-422E-88D9-64DE0FB89DF8}"/>
              </c:ext>
            </c:extLst>
          </c:dPt>
          <c:dPt>
            <c:idx val="3"/>
            <c:marker>
              <c:symbol val="none"/>
            </c:marker>
            <c:bubble3D val="0"/>
            <c:extLst>
              <c:ext xmlns:c16="http://schemas.microsoft.com/office/drawing/2014/chart" uri="{C3380CC4-5D6E-409C-BE32-E72D297353CC}">
                <c16:uniqueId val="{00000003-249B-422E-88D9-64DE0FB89DF8}"/>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mooth val="0"/>
          <c:extLst>
            <c:ext xmlns:c16="http://schemas.microsoft.com/office/drawing/2014/chart" uri="{C3380CC4-5D6E-409C-BE32-E72D297353CC}">
              <c16:uniqueId val="{00000004-249B-422E-88D9-64DE0FB89DF8}"/>
            </c:ext>
          </c:extLst>
        </c:ser>
        <c:ser>
          <c:idx val="1"/>
          <c:order val="1"/>
          <c:tx>
            <c:strRef>
              <c:f>Sheet1!$C$1</c:f>
              <c:strCache>
                <c:ptCount val="1"/>
                <c:pt idx="0">
                  <c:v>Team 2</c:v>
                </c:pt>
              </c:strCache>
            </c:strRef>
          </c:tx>
          <c:spPr>
            <a:ln w="28575" cap="rnd">
              <a:solidFill>
                <a:schemeClr val="accent2"/>
              </a:solidFill>
              <a:round/>
            </a:ln>
            <a:effectLst/>
          </c:spPr>
          <c:marker>
            <c:symbol val="none"/>
          </c:marker>
          <c:cat>
            <c:strRef>
              <c:f>Sheet1!$A$2:$A$5</c:f>
              <c:strCache>
                <c:ptCount val="4"/>
                <c:pt idx="0">
                  <c:v>1st Qtr</c:v>
                </c:pt>
                <c:pt idx="1">
                  <c:v>2nd Qtr</c:v>
                </c:pt>
                <c:pt idx="2">
                  <c:v>3rd Qtr</c:v>
                </c:pt>
                <c:pt idx="3">
                  <c:v>4th Qtr</c:v>
                </c:pt>
              </c:strCache>
            </c:strRef>
          </c:cat>
          <c:val>
            <c:numRef>
              <c:f>Sheet1!$C$2:$C$5</c:f>
              <c:numCache>
                <c:formatCode>General</c:formatCode>
                <c:ptCount val="4"/>
                <c:pt idx="0">
                  <c:v>3.2</c:v>
                </c:pt>
                <c:pt idx="1">
                  <c:v>8.1999999999999993</c:v>
                </c:pt>
                <c:pt idx="2">
                  <c:v>2</c:v>
                </c:pt>
                <c:pt idx="3">
                  <c:v>3</c:v>
                </c:pt>
              </c:numCache>
            </c:numRef>
          </c:val>
          <c:smooth val="0"/>
          <c:extLst>
            <c:ext xmlns:c16="http://schemas.microsoft.com/office/drawing/2014/chart" uri="{C3380CC4-5D6E-409C-BE32-E72D297353CC}">
              <c16:uniqueId val="{00000005-249B-422E-88D9-64DE0FB89DF8}"/>
            </c:ext>
          </c:extLst>
        </c:ser>
        <c:ser>
          <c:idx val="2"/>
          <c:order val="2"/>
          <c:tx>
            <c:strRef>
              <c:f>Sheet1!$D$1</c:f>
              <c:strCache>
                <c:ptCount val="1"/>
                <c:pt idx="0">
                  <c:v>Team 3</c:v>
                </c:pt>
              </c:strCache>
            </c:strRef>
          </c:tx>
          <c:spPr>
            <a:ln w="28575" cap="rnd">
              <a:solidFill>
                <a:schemeClr val="accent3"/>
              </a:solidFill>
              <a:round/>
            </a:ln>
            <a:effectLst/>
          </c:spPr>
          <c:marker>
            <c:symbol val="none"/>
          </c:marker>
          <c:cat>
            <c:strRef>
              <c:f>Sheet1!$A$2:$A$5</c:f>
              <c:strCache>
                <c:ptCount val="4"/>
                <c:pt idx="0">
                  <c:v>1st Qtr</c:v>
                </c:pt>
                <c:pt idx="1">
                  <c:v>2nd Qtr</c:v>
                </c:pt>
                <c:pt idx="2">
                  <c:v>3rd Qtr</c:v>
                </c:pt>
                <c:pt idx="3">
                  <c:v>4th Qtr</c:v>
                </c:pt>
              </c:strCache>
            </c:strRef>
          </c:cat>
          <c:val>
            <c:numRef>
              <c:f>Sheet1!$D$2:$D$5</c:f>
              <c:numCache>
                <c:formatCode>General</c:formatCode>
                <c:ptCount val="4"/>
                <c:pt idx="0">
                  <c:v>6</c:v>
                </c:pt>
                <c:pt idx="1">
                  <c:v>7</c:v>
                </c:pt>
                <c:pt idx="2">
                  <c:v>3</c:v>
                </c:pt>
                <c:pt idx="3">
                  <c:v>4</c:v>
                </c:pt>
              </c:numCache>
            </c:numRef>
          </c:val>
          <c:smooth val="0"/>
          <c:extLst>
            <c:ext xmlns:c16="http://schemas.microsoft.com/office/drawing/2014/chart" uri="{C3380CC4-5D6E-409C-BE32-E72D297353CC}">
              <c16:uniqueId val="{00000006-249B-422E-88D9-64DE0FB89DF8}"/>
            </c:ext>
          </c:extLst>
        </c:ser>
        <c:ser>
          <c:idx val="3"/>
          <c:order val="3"/>
          <c:tx>
            <c:strRef>
              <c:f>Sheet1!$E$1</c:f>
              <c:strCache>
                <c:ptCount val="1"/>
                <c:pt idx="0">
                  <c:v>Team 4</c:v>
                </c:pt>
              </c:strCache>
            </c:strRef>
          </c:tx>
          <c:spPr>
            <a:ln w="28575" cap="rnd">
              <a:solidFill>
                <a:schemeClr val="accent4"/>
              </a:solidFill>
              <a:round/>
            </a:ln>
            <a:effectLst/>
          </c:spPr>
          <c:marker>
            <c:symbol val="none"/>
          </c:marker>
          <c:cat>
            <c:strRef>
              <c:f>Sheet1!$A$2:$A$5</c:f>
              <c:strCache>
                <c:ptCount val="4"/>
                <c:pt idx="0">
                  <c:v>1st Qtr</c:v>
                </c:pt>
                <c:pt idx="1">
                  <c:v>2nd Qtr</c:v>
                </c:pt>
                <c:pt idx="2">
                  <c:v>3rd Qtr</c:v>
                </c:pt>
                <c:pt idx="3">
                  <c:v>4th Qtr</c:v>
                </c:pt>
              </c:strCache>
            </c:strRef>
          </c:cat>
          <c:val>
            <c:numRef>
              <c:f>Sheet1!$E$2:$E$5</c:f>
              <c:numCache>
                <c:formatCode>General</c:formatCode>
                <c:ptCount val="4"/>
                <c:pt idx="0">
                  <c:v>3</c:v>
                </c:pt>
                <c:pt idx="1">
                  <c:v>5</c:v>
                </c:pt>
                <c:pt idx="2">
                  <c:v>6</c:v>
                </c:pt>
                <c:pt idx="3">
                  <c:v>3</c:v>
                </c:pt>
              </c:numCache>
            </c:numRef>
          </c:val>
          <c:smooth val="0"/>
          <c:extLst>
            <c:ext xmlns:c16="http://schemas.microsoft.com/office/drawing/2014/chart" uri="{C3380CC4-5D6E-409C-BE32-E72D297353CC}">
              <c16:uniqueId val="{00000007-249B-422E-88D9-64DE0FB89DF8}"/>
            </c:ext>
          </c:extLst>
        </c:ser>
        <c:ser>
          <c:idx val="4"/>
          <c:order val="4"/>
          <c:tx>
            <c:strRef>
              <c:f>Sheet1!$F$1</c:f>
              <c:strCache>
                <c:ptCount val="1"/>
                <c:pt idx="0">
                  <c:v>Team 5</c:v>
                </c:pt>
              </c:strCache>
            </c:strRef>
          </c:tx>
          <c:spPr>
            <a:ln w="28575" cap="rnd">
              <a:solidFill>
                <a:schemeClr val="accent5"/>
              </a:solidFill>
              <a:round/>
            </a:ln>
            <a:effectLst/>
          </c:spPr>
          <c:marker>
            <c:symbol val="none"/>
          </c:marker>
          <c:cat>
            <c:strRef>
              <c:f>Sheet1!$A$2:$A$5</c:f>
              <c:strCache>
                <c:ptCount val="4"/>
                <c:pt idx="0">
                  <c:v>1st Qtr</c:v>
                </c:pt>
                <c:pt idx="1">
                  <c:v>2nd Qtr</c:v>
                </c:pt>
                <c:pt idx="2">
                  <c:v>3rd Qtr</c:v>
                </c:pt>
                <c:pt idx="3">
                  <c:v>4th Qtr</c:v>
                </c:pt>
              </c:strCache>
            </c:strRef>
          </c:cat>
          <c:val>
            <c:numRef>
              <c:f>Sheet1!$F$2:$F$5</c:f>
              <c:numCache>
                <c:formatCode>General</c:formatCode>
                <c:ptCount val="4"/>
                <c:pt idx="0">
                  <c:v>5</c:v>
                </c:pt>
                <c:pt idx="1">
                  <c:v>4</c:v>
                </c:pt>
                <c:pt idx="2">
                  <c:v>2</c:v>
                </c:pt>
                <c:pt idx="3">
                  <c:v>5</c:v>
                </c:pt>
              </c:numCache>
            </c:numRef>
          </c:val>
          <c:smooth val="0"/>
          <c:extLst>
            <c:ext xmlns:c16="http://schemas.microsoft.com/office/drawing/2014/chart" uri="{C3380CC4-5D6E-409C-BE32-E72D297353CC}">
              <c16:uniqueId val="{00000008-249B-422E-88D9-64DE0FB89DF8}"/>
            </c:ext>
          </c:extLst>
        </c:ser>
        <c:dLbls>
          <c:showLegendKey val="0"/>
          <c:showVal val="0"/>
          <c:showCatName val="0"/>
          <c:showSerName val="0"/>
          <c:showPercent val="0"/>
          <c:showBubbleSize val="0"/>
        </c:dLbls>
        <c:smooth val="0"/>
        <c:axId val="2102516656"/>
        <c:axId val="2102407184"/>
      </c:lineChart>
      <c:catAx>
        <c:axId val="210251665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crossAx val="2102407184"/>
        <c:crosses val="autoZero"/>
        <c:auto val="1"/>
        <c:lblAlgn val="ctr"/>
        <c:lblOffset val="100"/>
        <c:noMultiLvlLbl val="0"/>
      </c:catAx>
      <c:valAx>
        <c:axId val="2102407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crossAx val="2102516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cs-CZ"/>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charset="0"/>
              <a:ea typeface="Calibri" charset="0"/>
              <a:cs typeface="Calibri" charset="0"/>
            </a:defRPr>
          </a:pPr>
          <a:endParaRPr lang="cs-CZ"/>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2DB-4A0C-A444-46F0A1C9834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2DB-4A0C-A444-46F0A1C9834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2DB-4A0C-A444-46F0A1C9834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2DB-4A0C-A444-46F0A1C9834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2DB-4A0C-A444-46F0A1C9834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52DB-4A0C-A444-46F0A1C9834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52DB-4A0C-A444-46F0A1C9834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52DB-4A0C-A444-46F0A1C9834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52DB-4A0C-A444-46F0A1C9834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52DB-4A0C-A444-46F0A1C98343}"/>
              </c:ext>
            </c:extLst>
          </c:dPt>
          <c:cat>
            <c:strRef>
              <c:f>Sheet1!$A$2:$A$11</c:f>
              <c:strCache>
                <c:ptCount val="6"/>
                <c:pt idx="0">
                  <c:v>1st Qtr</c:v>
                </c:pt>
                <c:pt idx="1">
                  <c:v>2nd Qtr</c:v>
                </c:pt>
                <c:pt idx="2">
                  <c:v>3rd Qtr</c:v>
                </c:pt>
                <c:pt idx="3">
                  <c:v>4th Qtr</c:v>
                </c:pt>
                <c:pt idx="4">
                  <c:v>5th Qtr</c:v>
                </c:pt>
                <c:pt idx="5">
                  <c:v>6th Qtr</c:v>
                </c:pt>
              </c:strCache>
            </c:strRef>
          </c:cat>
          <c:val>
            <c:numRef>
              <c:f>Sheet1!$B$2:$B$11</c:f>
              <c:numCache>
                <c:formatCode>General</c:formatCode>
                <c:ptCount val="10"/>
                <c:pt idx="0">
                  <c:v>8.1999999999999993</c:v>
                </c:pt>
                <c:pt idx="1">
                  <c:v>3.2</c:v>
                </c:pt>
                <c:pt idx="2">
                  <c:v>1.4</c:v>
                </c:pt>
                <c:pt idx="3">
                  <c:v>1.2</c:v>
                </c:pt>
                <c:pt idx="4">
                  <c:v>2.6</c:v>
                </c:pt>
                <c:pt idx="5">
                  <c:v>5.3</c:v>
                </c:pt>
              </c:numCache>
            </c:numRef>
          </c:val>
          <c:extLst>
            <c:ext xmlns:c16="http://schemas.microsoft.com/office/drawing/2014/chart" uri="{C3380CC4-5D6E-409C-BE32-E72D297353CC}">
              <c16:uniqueId val="{00000014-52DB-4A0C-A444-46F0A1C9834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cs-CZ"/>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51AA14-7B25-734E-90A8-0687B01EC504}" type="doc">
      <dgm:prSet loTypeId="urn:microsoft.com/office/officeart/2005/8/layout/venn1" loCatId="" qsTypeId="urn:microsoft.com/office/officeart/2005/8/quickstyle/simple1" qsCatId="simple" csTypeId="urn:microsoft.com/office/officeart/2005/8/colors/colorful2" csCatId="colorful" phldr="1"/>
      <dgm:spPr/>
      <dgm:t>
        <a:bodyPr/>
        <a:lstStyle/>
        <a:p>
          <a:endParaRPr lang="en-US"/>
        </a:p>
      </dgm:t>
    </dgm:pt>
    <dgm:pt modelId="{649A4860-DFE2-0A4C-AAF4-5212D090F336}">
      <dgm:prSet phldrT="[Text]" custT="1"/>
      <dgm:spPr/>
      <dgm:t>
        <a:bodyPr/>
        <a:lstStyle/>
        <a:p>
          <a:r>
            <a:rPr lang="en-US" sz="1600" dirty="0">
              <a:latin typeface="Calibri" charset="0"/>
              <a:ea typeface="Calibri" charset="0"/>
              <a:cs typeface="Calibri" charset="0"/>
            </a:rPr>
            <a:t>Text here (Calibri</a:t>
          </a:r>
          <a:r>
            <a:rPr lang="en-US" sz="1600" baseline="0" dirty="0">
              <a:latin typeface="Calibri" charset="0"/>
              <a:ea typeface="Calibri" charset="0"/>
              <a:cs typeface="Calibri" charset="0"/>
            </a:rPr>
            <a:t> </a:t>
          </a:r>
          <a:r>
            <a:rPr lang="en-US" sz="1600" dirty="0">
              <a:latin typeface="Calibri" charset="0"/>
              <a:ea typeface="Calibri" charset="0"/>
              <a:cs typeface="Calibri" charset="0"/>
            </a:rPr>
            <a:t>regular</a:t>
          </a:r>
          <a:r>
            <a:rPr lang="en-US" sz="1600" baseline="0" dirty="0">
              <a:latin typeface="Calibri" charset="0"/>
              <a:ea typeface="Calibri" charset="0"/>
              <a:cs typeface="Calibri" charset="0"/>
            </a:rPr>
            <a:t> 16pt) </a:t>
          </a:r>
        </a:p>
        <a:p>
          <a:r>
            <a:rPr lang="en-US" sz="1600" baseline="0" dirty="0">
              <a:latin typeface="Calibri" charset="0"/>
              <a:ea typeface="Calibri" charset="0"/>
              <a:cs typeface="Calibri" charset="0"/>
            </a:rPr>
            <a:t>click existing chart and select small carrot menu for editing options</a:t>
          </a:r>
          <a:endParaRPr lang="en-US" sz="1600" dirty="0">
            <a:latin typeface="Calibri" charset="0"/>
            <a:ea typeface="Calibri" charset="0"/>
            <a:cs typeface="Calibri" charset="0"/>
          </a:endParaRPr>
        </a:p>
      </dgm:t>
    </dgm:pt>
    <dgm:pt modelId="{C28C55E1-7C59-A046-A725-646FCDA66EB9}" type="parTrans" cxnId="{708562C3-64C2-6A4E-86A5-00575CF90BB4}">
      <dgm:prSet/>
      <dgm:spPr/>
      <dgm:t>
        <a:bodyPr/>
        <a:lstStyle/>
        <a:p>
          <a:endParaRPr lang="en-US" sz="1600">
            <a:latin typeface="Calibri" charset="0"/>
            <a:ea typeface="Calibri" charset="0"/>
            <a:cs typeface="Calibri" charset="0"/>
          </a:endParaRPr>
        </a:p>
      </dgm:t>
    </dgm:pt>
    <dgm:pt modelId="{CFE49BD4-7BDF-CE46-BCE8-19B1C1FD93BC}" type="sibTrans" cxnId="{708562C3-64C2-6A4E-86A5-00575CF90BB4}">
      <dgm:prSet/>
      <dgm:spPr/>
      <dgm:t>
        <a:bodyPr/>
        <a:lstStyle/>
        <a:p>
          <a:endParaRPr lang="en-US" sz="1600">
            <a:latin typeface="Calibri" charset="0"/>
            <a:ea typeface="Calibri" charset="0"/>
            <a:cs typeface="Calibri" charset="0"/>
          </a:endParaRPr>
        </a:p>
      </dgm:t>
    </dgm:pt>
    <dgm:pt modelId="{F683FB53-05C5-874D-BA5C-C8DEF69BF8D1}">
      <dgm:prSet custT="1"/>
      <dgm:spPr/>
      <dgm:t>
        <a:bodyPr/>
        <a:lstStyle/>
        <a:p>
          <a:r>
            <a:rPr lang="en-US" sz="1600" dirty="0">
              <a:latin typeface="Calibri" charset="0"/>
              <a:ea typeface="Calibri" charset="0"/>
              <a:cs typeface="Calibri" charset="0"/>
            </a:rPr>
            <a:t>To</a:t>
          </a:r>
          <a:r>
            <a:rPr lang="en-US" sz="1600" baseline="0" dirty="0">
              <a:latin typeface="Calibri" charset="0"/>
              <a:ea typeface="Calibri" charset="0"/>
              <a:cs typeface="Calibri" charset="0"/>
            </a:rPr>
            <a:t> change colors click on </a:t>
          </a:r>
          <a:r>
            <a:rPr lang="en-US" sz="1600" b="1" i="0" baseline="0" dirty="0">
              <a:latin typeface="Calibri" charset="0"/>
              <a:ea typeface="Calibri" charset="0"/>
              <a:cs typeface="Calibri" charset="0"/>
            </a:rPr>
            <a:t>SmartArt Design</a:t>
          </a:r>
          <a:r>
            <a:rPr lang="en-US" sz="1600" baseline="0" dirty="0">
              <a:latin typeface="Calibri" charset="0"/>
              <a:ea typeface="Calibri" charset="0"/>
              <a:cs typeface="Calibri" charset="0"/>
            </a:rPr>
            <a:t> then pick from </a:t>
          </a:r>
          <a:r>
            <a:rPr lang="en-US" sz="1600" b="1" baseline="0" dirty="0">
              <a:latin typeface="Calibri" charset="0"/>
              <a:ea typeface="Calibri" charset="0"/>
              <a:cs typeface="Calibri" charset="0"/>
            </a:rPr>
            <a:t>Change Colors</a:t>
          </a:r>
          <a:r>
            <a:rPr lang="en-US" sz="1600" baseline="0" dirty="0">
              <a:latin typeface="Calibri" charset="0"/>
              <a:ea typeface="Calibri" charset="0"/>
              <a:cs typeface="Calibri" charset="0"/>
            </a:rPr>
            <a:t> drop down menu</a:t>
          </a:r>
          <a:endParaRPr lang="en-US" sz="1600" dirty="0">
            <a:latin typeface="Calibri" charset="0"/>
            <a:ea typeface="Calibri" charset="0"/>
            <a:cs typeface="Calibri" charset="0"/>
          </a:endParaRPr>
        </a:p>
      </dgm:t>
    </dgm:pt>
    <dgm:pt modelId="{E99C44F1-4D2B-4344-9F49-CA5F89EAA110}" type="parTrans" cxnId="{FFA19071-1454-984B-938A-2BF6769368BE}">
      <dgm:prSet/>
      <dgm:spPr/>
      <dgm:t>
        <a:bodyPr/>
        <a:lstStyle/>
        <a:p>
          <a:endParaRPr lang="en-US" sz="1600">
            <a:latin typeface="Calibri" charset="0"/>
            <a:ea typeface="Calibri" charset="0"/>
            <a:cs typeface="Calibri" charset="0"/>
          </a:endParaRPr>
        </a:p>
      </dgm:t>
    </dgm:pt>
    <dgm:pt modelId="{793B4259-42BC-B743-A4A8-C577492285B7}" type="sibTrans" cxnId="{FFA19071-1454-984B-938A-2BF6769368BE}">
      <dgm:prSet/>
      <dgm:spPr/>
      <dgm:t>
        <a:bodyPr/>
        <a:lstStyle/>
        <a:p>
          <a:endParaRPr lang="en-US" sz="1600">
            <a:latin typeface="Calibri" charset="0"/>
            <a:ea typeface="Calibri" charset="0"/>
            <a:cs typeface="Calibri" charset="0"/>
          </a:endParaRPr>
        </a:p>
      </dgm:t>
    </dgm:pt>
    <dgm:pt modelId="{39E3B6EA-938A-BB46-92DE-9346F5CE08CB}">
      <dgm:prSet custT="1"/>
      <dgm:spPr/>
      <dgm:t>
        <a:bodyPr/>
        <a:lstStyle/>
        <a:p>
          <a:r>
            <a:rPr lang="en-US" sz="1600" dirty="0">
              <a:latin typeface="Calibri" charset="0"/>
              <a:ea typeface="Calibri" charset="0"/>
              <a:cs typeface="Calibri" charset="0"/>
            </a:rPr>
            <a:t>Change chart type by clicking on </a:t>
          </a:r>
          <a:r>
            <a:rPr lang="en-US" sz="1600" b="1" dirty="0">
              <a:latin typeface="Calibri" charset="0"/>
              <a:ea typeface="Calibri" charset="0"/>
              <a:cs typeface="Calibri" charset="0"/>
            </a:rPr>
            <a:t>Smart Art Design</a:t>
          </a:r>
          <a:r>
            <a:rPr lang="en-US" sz="1600" b="1" baseline="0" dirty="0">
              <a:latin typeface="Calibri" charset="0"/>
              <a:ea typeface="Calibri" charset="0"/>
              <a:cs typeface="Calibri" charset="0"/>
            </a:rPr>
            <a:t> </a:t>
          </a:r>
          <a:r>
            <a:rPr lang="en-US" sz="1600" baseline="0" dirty="0">
              <a:latin typeface="Calibri" charset="0"/>
              <a:ea typeface="Calibri" charset="0"/>
              <a:cs typeface="Calibri" charset="0"/>
            </a:rPr>
            <a:t>and selecting from drop down menu</a:t>
          </a:r>
          <a:r>
            <a:rPr lang="en-US" sz="1600" dirty="0">
              <a:latin typeface="Calibri" charset="0"/>
              <a:ea typeface="Calibri" charset="0"/>
              <a:cs typeface="Calibri" charset="0"/>
            </a:rPr>
            <a:t> </a:t>
          </a:r>
        </a:p>
      </dgm:t>
    </dgm:pt>
    <dgm:pt modelId="{DFEE087C-98DA-C24D-93BF-C6B80B727E39}" type="parTrans" cxnId="{E4520D02-F60D-A846-BAE6-4BCC7E422E65}">
      <dgm:prSet/>
      <dgm:spPr/>
      <dgm:t>
        <a:bodyPr/>
        <a:lstStyle/>
        <a:p>
          <a:endParaRPr lang="en-US">
            <a:latin typeface="Calibri" charset="0"/>
            <a:ea typeface="Calibri" charset="0"/>
            <a:cs typeface="Calibri" charset="0"/>
          </a:endParaRPr>
        </a:p>
      </dgm:t>
    </dgm:pt>
    <dgm:pt modelId="{03AC1FC8-BFED-A741-A8EE-0CB63DDC0485}" type="sibTrans" cxnId="{E4520D02-F60D-A846-BAE6-4BCC7E422E65}">
      <dgm:prSet/>
      <dgm:spPr/>
      <dgm:t>
        <a:bodyPr/>
        <a:lstStyle/>
        <a:p>
          <a:endParaRPr lang="en-US">
            <a:latin typeface="Calibri" charset="0"/>
            <a:ea typeface="Calibri" charset="0"/>
            <a:cs typeface="Calibri" charset="0"/>
          </a:endParaRPr>
        </a:p>
      </dgm:t>
    </dgm:pt>
    <dgm:pt modelId="{18310B90-75BF-BD42-B5C1-C25C066B0AE6}" type="pres">
      <dgm:prSet presAssocID="{3351AA14-7B25-734E-90A8-0687B01EC504}" presName="compositeShape" presStyleCnt="0">
        <dgm:presLayoutVars>
          <dgm:chMax val="7"/>
          <dgm:dir/>
          <dgm:resizeHandles val="exact"/>
        </dgm:presLayoutVars>
      </dgm:prSet>
      <dgm:spPr/>
    </dgm:pt>
    <dgm:pt modelId="{033E80BD-FFC6-7145-97D1-2A9E28FB88CB}" type="pres">
      <dgm:prSet presAssocID="{649A4860-DFE2-0A4C-AAF4-5212D090F336}" presName="circ1" presStyleLbl="vennNode1" presStyleIdx="0" presStyleCnt="3"/>
      <dgm:spPr/>
    </dgm:pt>
    <dgm:pt modelId="{F7471901-06C5-FD44-85D1-B8853F2800BC}" type="pres">
      <dgm:prSet presAssocID="{649A4860-DFE2-0A4C-AAF4-5212D090F336}" presName="circ1Tx" presStyleLbl="revTx" presStyleIdx="0" presStyleCnt="0">
        <dgm:presLayoutVars>
          <dgm:chMax val="0"/>
          <dgm:chPref val="0"/>
          <dgm:bulletEnabled val="1"/>
        </dgm:presLayoutVars>
      </dgm:prSet>
      <dgm:spPr/>
    </dgm:pt>
    <dgm:pt modelId="{01A205DE-BF6C-2941-A7CB-E07FE70DE0C5}" type="pres">
      <dgm:prSet presAssocID="{F683FB53-05C5-874D-BA5C-C8DEF69BF8D1}" presName="circ2" presStyleLbl="vennNode1" presStyleIdx="1" presStyleCnt="3"/>
      <dgm:spPr/>
    </dgm:pt>
    <dgm:pt modelId="{8ED93E24-D62E-7147-AF66-D3F124C28877}" type="pres">
      <dgm:prSet presAssocID="{F683FB53-05C5-874D-BA5C-C8DEF69BF8D1}" presName="circ2Tx" presStyleLbl="revTx" presStyleIdx="0" presStyleCnt="0">
        <dgm:presLayoutVars>
          <dgm:chMax val="0"/>
          <dgm:chPref val="0"/>
          <dgm:bulletEnabled val="1"/>
        </dgm:presLayoutVars>
      </dgm:prSet>
      <dgm:spPr/>
    </dgm:pt>
    <dgm:pt modelId="{30E97433-7ADA-2B40-9DA3-786A5D19BF22}" type="pres">
      <dgm:prSet presAssocID="{39E3B6EA-938A-BB46-92DE-9346F5CE08CB}" presName="circ3" presStyleLbl="vennNode1" presStyleIdx="2" presStyleCnt="3"/>
      <dgm:spPr/>
    </dgm:pt>
    <dgm:pt modelId="{8E688D18-D8FF-0146-8600-AB9150E78E3E}" type="pres">
      <dgm:prSet presAssocID="{39E3B6EA-938A-BB46-92DE-9346F5CE08CB}" presName="circ3Tx" presStyleLbl="revTx" presStyleIdx="0" presStyleCnt="0">
        <dgm:presLayoutVars>
          <dgm:chMax val="0"/>
          <dgm:chPref val="0"/>
          <dgm:bulletEnabled val="1"/>
        </dgm:presLayoutVars>
      </dgm:prSet>
      <dgm:spPr/>
    </dgm:pt>
  </dgm:ptLst>
  <dgm:cxnLst>
    <dgm:cxn modelId="{E4520D02-F60D-A846-BAE6-4BCC7E422E65}" srcId="{3351AA14-7B25-734E-90A8-0687B01EC504}" destId="{39E3B6EA-938A-BB46-92DE-9346F5CE08CB}" srcOrd="2" destOrd="0" parTransId="{DFEE087C-98DA-C24D-93BF-C6B80B727E39}" sibTransId="{03AC1FC8-BFED-A741-A8EE-0CB63DDC0485}"/>
    <dgm:cxn modelId="{39462C04-B762-AB4F-A0D7-13980FF8EC37}" type="presOf" srcId="{F683FB53-05C5-874D-BA5C-C8DEF69BF8D1}" destId="{8ED93E24-D62E-7147-AF66-D3F124C28877}" srcOrd="0" destOrd="0" presId="urn:microsoft.com/office/officeart/2005/8/layout/venn1"/>
    <dgm:cxn modelId="{70C64D5D-AC5D-AD41-B8A4-D37884835D6B}" type="presOf" srcId="{3351AA14-7B25-734E-90A8-0687B01EC504}" destId="{18310B90-75BF-BD42-B5C1-C25C066B0AE6}" srcOrd="0" destOrd="0" presId="urn:microsoft.com/office/officeart/2005/8/layout/venn1"/>
    <dgm:cxn modelId="{3EBD6F63-67DD-5643-916D-DC55C67256D8}" type="presOf" srcId="{649A4860-DFE2-0A4C-AAF4-5212D090F336}" destId="{F7471901-06C5-FD44-85D1-B8853F2800BC}" srcOrd="0" destOrd="0" presId="urn:microsoft.com/office/officeart/2005/8/layout/venn1"/>
    <dgm:cxn modelId="{FFA19071-1454-984B-938A-2BF6769368BE}" srcId="{3351AA14-7B25-734E-90A8-0687B01EC504}" destId="{F683FB53-05C5-874D-BA5C-C8DEF69BF8D1}" srcOrd="1" destOrd="0" parTransId="{E99C44F1-4D2B-4344-9F49-CA5F89EAA110}" sibTransId="{793B4259-42BC-B743-A4A8-C577492285B7}"/>
    <dgm:cxn modelId="{70871C89-DA9C-2C4B-B0CB-EA8B77E47D89}" type="presOf" srcId="{F683FB53-05C5-874D-BA5C-C8DEF69BF8D1}" destId="{01A205DE-BF6C-2941-A7CB-E07FE70DE0C5}" srcOrd="1" destOrd="0" presId="urn:microsoft.com/office/officeart/2005/8/layout/venn1"/>
    <dgm:cxn modelId="{F32C2AA3-F25B-F34D-A605-2B4C598FF456}" type="presOf" srcId="{39E3B6EA-938A-BB46-92DE-9346F5CE08CB}" destId="{8E688D18-D8FF-0146-8600-AB9150E78E3E}" srcOrd="0" destOrd="0" presId="urn:microsoft.com/office/officeart/2005/8/layout/venn1"/>
    <dgm:cxn modelId="{56152BAD-1271-B541-850E-B77DA703E67A}" type="presOf" srcId="{39E3B6EA-938A-BB46-92DE-9346F5CE08CB}" destId="{30E97433-7ADA-2B40-9DA3-786A5D19BF22}" srcOrd="1" destOrd="0" presId="urn:microsoft.com/office/officeart/2005/8/layout/venn1"/>
    <dgm:cxn modelId="{708562C3-64C2-6A4E-86A5-00575CF90BB4}" srcId="{3351AA14-7B25-734E-90A8-0687B01EC504}" destId="{649A4860-DFE2-0A4C-AAF4-5212D090F336}" srcOrd="0" destOrd="0" parTransId="{C28C55E1-7C59-A046-A725-646FCDA66EB9}" sibTransId="{CFE49BD4-7BDF-CE46-BCE8-19B1C1FD93BC}"/>
    <dgm:cxn modelId="{E71CE8E1-9800-B048-896D-111BA8DF054E}" type="presOf" srcId="{649A4860-DFE2-0A4C-AAF4-5212D090F336}" destId="{033E80BD-FFC6-7145-97D1-2A9E28FB88CB}" srcOrd="1" destOrd="0" presId="urn:microsoft.com/office/officeart/2005/8/layout/venn1"/>
    <dgm:cxn modelId="{358F3BA6-FDAD-F143-960E-D87BCAA60FDC}" type="presParOf" srcId="{18310B90-75BF-BD42-B5C1-C25C066B0AE6}" destId="{033E80BD-FFC6-7145-97D1-2A9E28FB88CB}" srcOrd="0" destOrd="0" presId="urn:microsoft.com/office/officeart/2005/8/layout/venn1"/>
    <dgm:cxn modelId="{6484765A-F3A6-EF41-B83E-38575F000FD6}" type="presParOf" srcId="{18310B90-75BF-BD42-B5C1-C25C066B0AE6}" destId="{F7471901-06C5-FD44-85D1-B8853F2800BC}" srcOrd="1" destOrd="0" presId="urn:microsoft.com/office/officeart/2005/8/layout/venn1"/>
    <dgm:cxn modelId="{1F85868C-5A87-6044-81F6-B1EF1A67E0AB}" type="presParOf" srcId="{18310B90-75BF-BD42-B5C1-C25C066B0AE6}" destId="{01A205DE-BF6C-2941-A7CB-E07FE70DE0C5}" srcOrd="2" destOrd="0" presId="urn:microsoft.com/office/officeart/2005/8/layout/venn1"/>
    <dgm:cxn modelId="{B4AA8109-50EE-BE46-B118-5AD762B0D822}" type="presParOf" srcId="{18310B90-75BF-BD42-B5C1-C25C066B0AE6}" destId="{8ED93E24-D62E-7147-AF66-D3F124C28877}" srcOrd="3" destOrd="0" presId="urn:microsoft.com/office/officeart/2005/8/layout/venn1"/>
    <dgm:cxn modelId="{7FD971D5-A8F4-1F4D-996A-1D94FB7E9480}" type="presParOf" srcId="{18310B90-75BF-BD42-B5C1-C25C066B0AE6}" destId="{30E97433-7ADA-2B40-9DA3-786A5D19BF22}" srcOrd="4" destOrd="0" presId="urn:microsoft.com/office/officeart/2005/8/layout/venn1"/>
    <dgm:cxn modelId="{326015D6-F3D7-1E46-B610-768B5364B9A0}" type="presParOf" srcId="{18310B90-75BF-BD42-B5C1-C25C066B0AE6}" destId="{8E688D18-D8FF-0146-8600-AB9150E78E3E}"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51AA14-7B25-734E-90A8-0687B01EC504}" type="doc">
      <dgm:prSet loTypeId="urn:microsoft.com/office/officeart/2005/8/layout/cycle3" loCatId="" qsTypeId="urn:microsoft.com/office/officeart/2005/8/quickstyle/simple1" qsCatId="simple" csTypeId="urn:microsoft.com/office/officeart/2005/8/colors/colorful2" csCatId="colorful" phldr="1"/>
      <dgm:spPr/>
      <dgm:t>
        <a:bodyPr/>
        <a:lstStyle/>
        <a:p>
          <a:endParaRPr lang="en-US"/>
        </a:p>
      </dgm:t>
    </dgm:pt>
    <dgm:pt modelId="{649A4860-DFE2-0A4C-AAF4-5212D090F336}">
      <dgm:prSet phldrT="[Text]" custT="1"/>
      <dgm:spPr/>
      <dgm:t>
        <a:bodyPr/>
        <a:lstStyle/>
        <a:p>
          <a:r>
            <a:rPr lang="en-US" sz="1600" dirty="0">
              <a:latin typeface="Calibri" charset="0"/>
              <a:ea typeface="Calibri" charset="0"/>
              <a:cs typeface="Calibri" charset="0"/>
            </a:rPr>
            <a:t>Text here (Calibri</a:t>
          </a:r>
          <a:r>
            <a:rPr lang="en-US" sz="1600" baseline="0" dirty="0">
              <a:latin typeface="Calibri" charset="0"/>
              <a:ea typeface="Calibri" charset="0"/>
              <a:cs typeface="Calibri" charset="0"/>
            </a:rPr>
            <a:t> </a:t>
          </a:r>
          <a:r>
            <a:rPr lang="en-US" sz="1600" dirty="0">
              <a:latin typeface="Calibri" charset="0"/>
              <a:ea typeface="Calibri" charset="0"/>
              <a:cs typeface="Calibri" charset="0"/>
            </a:rPr>
            <a:t>regular</a:t>
          </a:r>
          <a:r>
            <a:rPr lang="en-US" sz="1600" baseline="0" dirty="0">
              <a:latin typeface="Calibri" charset="0"/>
              <a:ea typeface="Calibri" charset="0"/>
              <a:cs typeface="Calibri" charset="0"/>
            </a:rPr>
            <a:t> 16pt)</a:t>
          </a:r>
          <a:endParaRPr lang="en-US" sz="1600" dirty="0">
            <a:latin typeface="Calibri" charset="0"/>
            <a:ea typeface="Calibri" charset="0"/>
            <a:cs typeface="Calibri" charset="0"/>
          </a:endParaRPr>
        </a:p>
      </dgm:t>
    </dgm:pt>
    <dgm:pt modelId="{C28C55E1-7C59-A046-A725-646FCDA66EB9}" type="parTrans" cxnId="{708562C3-64C2-6A4E-86A5-00575CF90BB4}">
      <dgm:prSet/>
      <dgm:spPr/>
      <dgm:t>
        <a:bodyPr/>
        <a:lstStyle/>
        <a:p>
          <a:endParaRPr lang="en-US" sz="1600">
            <a:latin typeface="Calibri" charset="0"/>
            <a:ea typeface="Calibri" charset="0"/>
            <a:cs typeface="Calibri" charset="0"/>
          </a:endParaRPr>
        </a:p>
      </dgm:t>
    </dgm:pt>
    <dgm:pt modelId="{CFE49BD4-7BDF-CE46-BCE8-19B1C1FD93BC}" type="sibTrans" cxnId="{708562C3-64C2-6A4E-86A5-00575CF90BB4}">
      <dgm:prSet/>
      <dgm:spPr/>
      <dgm:t>
        <a:bodyPr/>
        <a:lstStyle/>
        <a:p>
          <a:endParaRPr lang="en-US" sz="1600">
            <a:latin typeface="Calibri" charset="0"/>
            <a:ea typeface="Calibri" charset="0"/>
            <a:cs typeface="Calibri" charset="0"/>
          </a:endParaRPr>
        </a:p>
      </dgm:t>
    </dgm:pt>
    <dgm:pt modelId="{F683FB53-05C5-874D-BA5C-C8DEF69BF8D1}">
      <dgm:prSet custT="1"/>
      <dgm:spPr/>
      <dgm:t>
        <a:bodyPr/>
        <a:lstStyle/>
        <a:p>
          <a:r>
            <a:rPr lang="en-US" sz="1600" dirty="0">
              <a:latin typeface="Calibri" charset="0"/>
              <a:ea typeface="Calibri" charset="0"/>
              <a:cs typeface="Calibri" charset="0"/>
            </a:rPr>
            <a:t>Text</a:t>
          </a:r>
          <a:r>
            <a:rPr lang="en-US" sz="1600" baseline="0" dirty="0">
              <a:latin typeface="Calibri" charset="0"/>
              <a:ea typeface="Calibri" charset="0"/>
              <a:cs typeface="Calibri" charset="0"/>
            </a:rPr>
            <a:t> here</a:t>
          </a:r>
          <a:endParaRPr lang="en-US" sz="1600" dirty="0">
            <a:latin typeface="Calibri" charset="0"/>
            <a:ea typeface="Calibri" charset="0"/>
            <a:cs typeface="Calibri" charset="0"/>
          </a:endParaRPr>
        </a:p>
      </dgm:t>
    </dgm:pt>
    <dgm:pt modelId="{E99C44F1-4D2B-4344-9F49-CA5F89EAA110}" type="parTrans" cxnId="{FFA19071-1454-984B-938A-2BF6769368BE}">
      <dgm:prSet/>
      <dgm:spPr/>
      <dgm:t>
        <a:bodyPr/>
        <a:lstStyle/>
        <a:p>
          <a:endParaRPr lang="en-US" sz="1600">
            <a:latin typeface="Calibri" charset="0"/>
            <a:ea typeface="Calibri" charset="0"/>
            <a:cs typeface="Calibri" charset="0"/>
          </a:endParaRPr>
        </a:p>
      </dgm:t>
    </dgm:pt>
    <dgm:pt modelId="{793B4259-42BC-B743-A4A8-C577492285B7}" type="sibTrans" cxnId="{FFA19071-1454-984B-938A-2BF6769368BE}">
      <dgm:prSet/>
      <dgm:spPr/>
      <dgm:t>
        <a:bodyPr/>
        <a:lstStyle/>
        <a:p>
          <a:endParaRPr lang="en-US" sz="1600">
            <a:latin typeface="Calibri" charset="0"/>
            <a:ea typeface="Calibri" charset="0"/>
            <a:cs typeface="Calibri" charset="0"/>
          </a:endParaRPr>
        </a:p>
      </dgm:t>
    </dgm:pt>
    <dgm:pt modelId="{39E3B6EA-938A-BB46-92DE-9346F5CE08CB}">
      <dgm:prSet custT="1"/>
      <dgm:spPr/>
      <dgm:t>
        <a:bodyPr/>
        <a:lstStyle/>
        <a:p>
          <a:r>
            <a:rPr lang="en-US" sz="1600">
              <a:latin typeface="Calibri" charset="0"/>
              <a:ea typeface="Calibri" charset="0"/>
              <a:cs typeface="Calibri" charset="0"/>
            </a:rPr>
            <a:t>Text here</a:t>
          </a:r>
          <a:endParaRPr lang="en-US" sz="1600" dirty="0">
            <a:latin typeface="Calibri" charset="0"/>
            <a:ea typeface="Calibri" charset="0"/>
            <a:cs typeface="Calibri" charset="0"/>
          </a:endParaRPr>
        </a:p>
      </dgm:t>
    </dgm:pt>
    <dgm:pt modelId="{DFEE087C-98DA-C24D-93BF-C6B80B727E39}" type="parTrans" cxnId="{E4520D02-F60D-A846-BAE6-4BCC7E422E65}">
      <dgm:prSet/>
      <dgm:spPr/>
      <dgm:t>
        <a:bodyPr/>
        <a:lstStyle/>
        <a:p>
          <a:endParaRPr lang="en-US">
            <a:latin typeface="Calibri" charset="0"/>
            <a:ea typeface="Calibri" charset="0"/>
            <a:cs typeface="Calibri" charset="0"/>
          </a:endParaRPr>
        </a:p>
      </dgm:t>
    </dgm:pt>
    <dgm:pt modelId="{03AC1FC8-BFED-A741-A8EE-0CB63DDC0485}" type="sibTrans" cxnId="{E4520D02-F60D-A846-BAE6-4BCC7E422E65}">
      <dgm:prSet/>
      <dgm:spPr/>
      <dgm:t>
        <a:bodyPr/>
        <a:lstStyle/>
        <a:p>
          <a:endParaRPr lang="en-US">
            <a:latin typeface="Calibri" charset="0"/>
            <a:ea typeface="Calibri" charset="0"/>
            <a:cs typeface="Calibri" charset="0"/>
          </a:endParaRPr>
        </a:p>
      </dgm:t>
    </dgm:pt>
    <dgm:pt modelId="{D15441CD-2498-DA4F-9A73-BA3F9C93D062}">
      <dgm:prSet custT="1"/>
      <dgm:spPr/>
      <dgm:t>
        <a:bodyPr/>
        <a:lstStyle/>
        <a:p>
          <a:r>
            <a:rPr lang="en-US" sz="1600">
              <a:latin typeface="Calibri" charset="0"/>
              <a:ea typeface="Calibri" charset="0"/>
              <a:cs typeface="Calibri" charset="0"/>
            </a:rPr>
            <a:t>Text here</a:t>
          </a:r>
          <a:endParaRPr lang="en-US" sz="1600" dirty="0">
            <a:latin typeface="Calibri" charset="0"/>
            <a:ea typeface="Calibri" charset="0"/>
            <a:cs typeface="Calibri" charset="0"/>
          </a:endParaRPr>
        </a:p>
      </dgm:t>
    </dgm:pt>
    <dgm:pt modelId="{A0E59CCC-2642-9B46-828B-F36195FEB90E}" type="parTrans" cxnId="{7FDFC853-E7A7-1E45-AE5A-30495C41B69D}">
      <dgm:prSet/>
      <dgm:spPr/>
      <dgm:t>
        <a:bodyPr/>
        <a:lstStyle/>
        <a:p>
          <a:endParaRPr lang="en-US">
            <a:latin typeface="Calibri" charset="0"/>
            <a:ea typeface="Calibri" charset="0"/>
            <a:cs typeface="Calibri" charset="0"/>
          </a:endParaRPr>
        </a:p>
      </dgm:t>
    </dgm:pt>
    <dgm:pt modelId="{4B66DFB0-5A4F-E741-AE8C-9A45FAB38CB9}" type="sibTrans" cxnId="{7FDFC853-E7A7-1E45-AE5A-30495C41B69D}">
      <dgm:prSet/>
      <dgm:spPr/>
      <dgm:t>
        <a:bodyPr/>
        <a:lstStyle/>
        <a:p>
          <a:endParaRPr lang="en-US">
            <a:latin typeface="Calibri" charset="0"/>
            <a:ea typeface="Calibri" charset="0"/>
            <a:cs typeface="Calibri" charset="0"/>
          </a:endParaRPr>
        </a:p>
      </dgm:t>
    </dgm:pt>
    <dgm:pt modelId="{4541B2A8-1DBD-874D-AF09-BD5D6F052427}">
      <dgm:prSet custT="1"/>
      <dgm:spPr/>
      <dgm:t>
        <a:bodyPr/>
        <a:lstStyle/>
        <a:p>
          <a:r>
            <a:rPr lang="en-US" sz="1600">
              <a:latin typeface="Calibri" charset="0"/>
              <a:ea typeface="Calibri" charset="0"/>
              <a:cs typeface="Calibri" charset="0"/>
            </a:rPr>
            <a:t>Text here</a:t>
          </a:r>
          <a:endParaRPr lang="en-US" sz="1600" dirty="0">
            <a:latin typeface="Calibri" charset="0"/>
            <a:ea typeface="Calibri" charset="0"/>
            <a:cs typeface="Calibri" charset="0"/>
          </a:endParaRPr>
        </a:p>
      </dgm:t>
    </dgm:pt>
    <dgm:pt modelId="{D1D897F5-38A1-3B46-9BD0-4B032907EA4C}" type="parTrans" cxnId="{8B52BFFE-CDE3-9E45-BF46-5BA63D7D1581}">
      <dgm:prSet/>
      <dgm:spPr/>
      <dgm:t>
        <a:bodyPr/>
        <a:lstStyle/>
        <a:p>
          <a:endParaRPr lang="en-US">
            <a:latin typeface="Calibri" charset="0"/>
            <a:ea typeface="Calibri" charset="0"/>
            <a:cs typeface="Calibri" charset="0"/>
          </a:endParaRPr>
        </a:p>
      </dgm:t>
    </dgm:pt>
    <dgm:pt modelId="{B9179B55-903A-F944-9207-40A017B211F2}" type="sibTrans" cxnId="{8B52BFFE-CDE3-9E45-BF46-5BA63D7D1581}">
      <dgm:prSet/>
      <dgm:spPr/>
      <dgm:t>
        <a:bodyPr/>
        <a:lstStyle/>
        <a:p>
          <a:endParaRPr lang="en-US">
            <a:latin typeface="Calibri" charset="0"/>
            <a:ea typeface="Calibri" charset="0"/>
            <a:cs typeface="Calibri" charset="0"/>
          </a:endParaRPr>
        </a:p>
      </dgm:t>
    </dgm:pt>
    <dgm:pt modelId="{8A9C4869-F0D9-F64F-A409-64A9C0D71003}">
      <dgm:prSet custT="1"/>
      <dgm:spPr/>
      <dgm:t>
        <a:bodyPr/>
        <a:lstStyle/>
        <a:p>
          <a:r>
            <a:rPr lang="en-US" sz="1600">
              <a:latin typeface="Calibri" charset="0"/>
              <a:ea typeface="Calibri" charset="0"/>
              <a:cs typeface="Calibri" charset="0"/>
            </a:rPr>
            <a:t>Text here</a:t>
          </a:r>
          <a:endParaRPr lang="en-US" sz="1600" dirty="0">
            <a:latin typeface="Calibri" charset="0"/>
            <a:ea typeface="Calibri" charset="0"/>
            <a:cs typeface="Calibri" charset="0"/>
          </a:endParaRPr>
        </a:p>
      </dgm:t>
    </dgm:pt>
    <dgm:pt modelId="{79E40C71-7692-C546-A94A-FA9E88B72998}" type="parTrans" cxnId="{634AAE4A-1A3F-754F-8324-538D8E7DF377}">
      <dgm:prSet/>
      <dgm:spPr/>
      <dgm:t>
        <a:bodyPr/>
        <a:lstStyle/>
        <a:p>
          <a:endParaRPr lang="en-US">
            <a:latin typeface="Calibri" charset="0"/>
            <a:ea typeface="Calibri" charset="0"/>
            <a:cs typeface="Calibri" charset="0"/>
          </a:endParaRPr>
        </a:p>
      </dgm:t>
    </dgm:pt>
    <dgm:pt modelId="{62F402C5-EF42-EC40-9E1A-44333B1B4B14}" type="sibTrans" cxnId="{634AAE4A-1A3F-754F-8324-538D8E7DF377}">
      <dgm:prSet/>
      <dgm:spPr/>
      <dgm:t>
        <a:bodyPr/>
        <a:lstStyle/>
        <a:p>
          <a:endParaRPr lang="en-US">
            <a:latin typeface="Calibri" charset="0"/>
            <a:ea typeface="Calibri" charset="0"/>
            <a:cs typeface="Calibri" charset="0"/>
          </a:endParaRPr>
        </a:p>
      </dgm:t>
    </dgm:pt>
    <dgm:pt modelId="{D50CB83F-D1A7-B348-AF74-FD04809D2B42}">
      <dgm:prSet custT="1"/>
      <dgm:spPr/>
      <dgm:t>
        <a:bodyPr/>
        <a:lstStyle/>
        <a:p>
          <a:r>
            <a:rPr lang="en-US" sz="1600">
              <a:latin typeface="Calibri" charset="0"/>
              <a:ea typeface="Calibri" charset="0"/>
              <a:cs typeface="Calibri" charset="0"/>
            </a:rPr>
            <a:t>Text here</a:t>
          </a:r>
          <a:endParaRPr lang="en-US" sz="1600" dirty="0">
            <a:latin typeface="Calibri" charset="0"/>
            <a:ea typeface="Calibri" charset="0"/>
            <a:cs typeface="Calibri" charset="0"/>
          </a:endParaRPr>
        </a:p>
      </dgm:t>
    </dgm:pt>
    <dgm:pt modelId="{9928659E-68A9-CB4C-BB47-82D02BF81034}" type="parTrans" cxnId="{64AD39B5-2847-3644-B70B-A3FF8A440331}">
      <dgm:prSet/>
      <dgm:spPr/>
      <dgm:t>
        <a:bodyPr/>
        <a:lstStyle/>
        <a:p>
          <a:endParaRPr lang="en-US">
            <a:latin typeface="Calibri" charset="0"/>
            <a:ea typeface="Calibri" charset="0"/>
            <a:cs typeface="Calibri" charset="0"/>
          </a:endParaRPr>
        </a:p>
      </dgm:t>
    </dgm:pt>
    <dgm:pt modelId="{75FBFDDD-7B1C-9341-A69E-892D732D44CF}" type="sibTrans" cxnId="{64AD39B5-2847-3644-B70B-A3FF8A440331}">
      <dgm:prSet/>
      <dgm:spPr/>
      <dgm:t>
        <a:bodyPr/>
        <a:lstStyle/>
        <a:p>
          <a:endParaRPr lang="en-US">
            <a:latin typeface="Calibri" charset="0"/>
            <a:ea typeface="Calibri" charset="0"/>
            <a:cs typeface="Calibri" charset="0"/>
          </a:endParaRPr>
        </a:p>
      </dgm:t>
    </dgm:pt>
    <dgm:pt modelId="{CC636D75-6AC4-4A4F-8174-C76C2CBE4283}" type="pres">
      <dgm:prSet presAssocID="{3351AA14-7B25-734E-90A8-0687B01EC504}" presName="Name0" presStyleCnt="0">
        <dgm:presLayoutVars>
          <dgm:dir/>
          <dgm:resizeHandles val="exact"/>
        </dgm:presLayoutVars>
      </dgm:prSet>
      <dgm:spPr/>
    </dgm:pt>
    <dgm:pt modelId="{F0D77F4F-D9A9-F248-9D2E-BC062C428675}" type="pres">
      <dgm:prSet presAssocID="{3351AA14-7B25-734E-90A8-0687B01EC504}" presName="cycle" presStyleCnt="0"/>
      <dgm:spPr/>
    </dgm:pt>
    <dgm:pt modelId="{7F2048C7-9827-E741-AA83-BF271DEAFCED}" type="pres">
      <dgm:prSet presAssocID="{649A4860-DFE2-0A4C-AAF4-5212D090F336}" presName="nodeFirstNode" presStyleLbl="node1" presStyleIdx="0" presStyleCnt="7">
        <dgm:presLayoutVars>
          <dgm:bulletEnabled val="1"/>
        </dgm:presLayoutVars>
      </dgm:prSet>
      <dgm:spPr/>
    </dgm:pt>
    <dgm:pt modelId="{0A775C45-F7CD-994D-8253-8C2C1650246A}" type="pres">
      <dgm:prSet presAssocID="{CFE49BD4-7BDF-CE46-BCE8-19B1C1FD93BC}" presName="sibTransFirstNode" presStyleLbl="bgShp" presStyleIdx="0" presStyleCnt="1"/>
      <dgm:spPr/>
    </dgm:pt>
    <dgm:pt modelId="{996D36F2-C97F-E344-BC3B-247D21EE7BBC}" type="pres">
      <dgm:prSet presAssocID="{F683FB53-05C5-874D-BA5C-C8DEF69BF8D1}" presName="nodeFollowingNodes" presStyleLbl="node1" presStyleIdx="1" presStyleCnt="7">
        <dgm:presLayoutVars>
          <dgm:bulletEnabled val="1"/>
        </dgm:presLayoutVars>
      </dgm:prSet>
      <dgm:spPr/>
    </dgm:pt>
    <dgm:pt modelId="{2F224190-55BC-C34C-BA4D-297609515AB2}" type="pres">
      <dgm:prSet presAssocID="{39E3B6EA-938A-BB46-92DE-9346F5CE08CB}" presName="nodeFollowingNodes" presStyleLbl="node1" presStyleIdx="2" presStyleCnt="7">
        <dgm:presLayoutVars>
          <dgm:bulletEnabled val="1"/>
        </dgm:presLayoutVars>
      </dgm:prSet>
      <dgm:spPr/>
    </dgm:pt>
    <dgm:pt modelId="{73ACE0D3-6301-9344-A0B0-A8D7F8A4CD54}" type="pres">
      <dgm:prSet presAssocID="{D15441CD-2498-DA4F-9A73-BA3F9C93D062}" presName="nodeFollowingNodes" presStyleLbl="node1" presStyleIdx="3" presStyleCnt="7">
        <dgm:presLayoutVars>
          <dgm:bulletEnabled val="1"/>
        </dgm:presLayoutVars>
      </dgm:prSet>
      <dgm:spPr/>
    </dgm:pt>
    <dgm:pt modelId="{719AB197-2218-A34F-AE49-C72CDFBAD059}" type="pres">
      <dgm:prSet presAssocID="{4541B2A8-1DBD-874D-AF09-BD5D6F052427}" presName="nodeFollowingNodes" presStyleLbl="node1" presStyleIdx="4" presStyleCnt="7">
        <dgm:presLayoutVars>
          <dgm:bulletEnabled val="1"/>
        </dgm:presLayoutVars>
      </dgm:prSet>
      <dgm:spPr/>
    </dgm:pt>
    <dgm:pt modelId="{3194505F-CB64-A84D-85A3-D6F696C5F0F1}" type="pres">
      <dgm:prSet presAssocID="{8A9C4869-F0D9-F64F-A409-64A9C0D71003}" presName="nodeFollowingNodes" presStyleLbl="node1" presStyleIdx="5" presStyleCnt="7">
        <dgm:presLayoutVars>
          <dgm:bulletEnabled val="1"/>
        </dgm:presLayoutVars>
      </dgm:prSet>
      <dgm:spPr/>
    </dgm:pt>
    <dgm:pt modelId="{A6CC9AC5-81C7-854E-8322-31C9A9FB6784}" type="pres">
      <dgm:prSet presAssocID="{D50CB83F-D1A7-B348-AF74-FD04809D2B42}" presName="nodeFollowingNodes" presStyleLbl="node1" presStyleIdx="6" presStyleCnt="7">
        <dgm:presLayoutVars>
          <dgm:bulletEnabled val="1"/>
        </dgm:presLayoutVars>
      </dgm:prSet>
      <dgm:spPr/>
    </dgm:pt>
  </dgm:ptLst>
  <dgm:cxnLst>
    <dgm:cxn modelId="{E4520D02-F60D-A846-BAE6-4BCC7E422E65}" srcId="{3351AA14-7B25-734E-90A8-0687B01EC504}" destId="{39E3B6EA-938A-BB46-92DE-9346F5CE08CB}" srcOrd="2" destOrd="0" parTransId="{DFEE087C-98DA-C24D-93BF-C6B80B727E39}" sibTransId="{03AC1FC8-BFED-A741-A8EE-0CB63DDC0485}"/>
    <dgm:cxn modelId="{34DF1802-3845-9145-9505-118F1F53B9B0}" type="presOf" srcId="{D15441CD-2498-DA4F-9A73-BA3F9C93D062}" destId="{73ACE0D3-6301-9344-A0B0-A8D7F8A4CD54}" srcOrd="0" destOrd="0" presId="urn:microsoft.com/office/officeart/2005/8/layout/cycle3"/>
    <dgm:cxn modelId="{A7A3BD03-8820-E34A-99AA-16DE983802F7}" type="presOf" srcId="{CFE49BD4-7BDF-CE46-BCE8-19B1C1FD93BC}" destId="{0A775C45-F7CD-994D-8253-8C2C1650246A}" srcOrd="0" destOrd="0" presId="urn:microsoft.com/office/officeart/2005/8/layout/cycle3"/>
    <dgm:cxn modelId="{D6B9E72C-1FD5-FE43-B329-347032846211}" type="presOf" srcId="{8A9C4869-F0D9-F64F-A409-64A9C0D71003}" destId="{3194505F-CB64-A84D-85A3-D6F696C5F0F1}" srcOrd="0" destOrd="0" presId="urn:microsoft.com/office/officeart/2005/8/layout/cycle3"/>
    <dgm:cxn modelId="{98D2553B-AA44-024B-AA8A-0359FA597E73}" type="presOf" srcId="{4541B2A8-1DBD-874D-AF09-BD5D6F052427}" destId="{719AB197-2218-A34F-AE49-C72CDFBAD059}" srcOrd="0" destOrd="0" presId="urn:microsoft.com/office/officeart/2005/8/layout/cycle3"/>
    <dgm:cxn modelId="{E4D05161-84CE-5240-BA3A-83FCD4D72321}" type="presOf" srcId="{D50CB83F-D1A7-B348-AF74-FD04809D2B42}" destId="{A6CC9AC5-81C7-854E-8322-31C9A9FB6784}" srcOrd="0" destOrd="0" presId="urn:microsoft.com/office/officeart/2005/8/layout/cycle3"/>
    <dgm:cxn modelId="{D7148A46-939C-7A48-BDA2-2E9C8BE36E40}" type="presOf" srcId="{39E3B6EA-938A-BB46-92DE-9346F5CE08CB}" destId="{2F224190-55BC-C34C-BA4D-297609515AB2}" srcOrd="0" destOrd="0" presId="urn:microsoft.com/office/officeart/2005/8/layout/cycle3"/>
    <dgm:cxn modelId="{634AAE4A-1A3F-754F-8324-538D8E7DF377}" srcId="{3351AA14-7B25-734E-90A8-0687B01EC504}" destId="{8A9C4869-F0D9-F64F-A409-64A9C0D71003}" srcOrd="5" destOrd="0" parTransId="{79E40C71-7692-C546-A94A-FA9E88B72998}" sibTransId="{62F402C5-EF42-EC40-9E1A-44333B1B4B14}"/>
    <dgm:cxn modelId="{FFA19071-1454-984B-938A-2BF6769368BE}" srcId="{3351AA14-7B25-734E-90A8-0687B01EC504}" destId="{F683FB53-05C5-874D-BA5C-C8DEF69BF8D1}" srcOrd="1" destOrd="0" parTransId="{E99C44F1-4D2B-4344-9F49-CA5F89EAA110}" sibTransId="{793B4259-42BC-B743-A4A8-C577492285B7}"/>
    <dgm:cxn modelId="{7FDFC853-E7A7-1E45-AE5A-30495C41B69D}" srcId="{3351AA14-7B25-734E-90A8-0687B01EC504}" destId="{D15441CD-2498-DA4F-9A73-BA3F9C93D062}" srcOrd="3" destOrd="0" parTransId="{A0E59CCC-2642-9B46-828B-F36195FEB90E}" sibTransId="{4B66DFB0-5A4F-E741-AE8C-9A45FAB38CB9}"/>
    <dgm:cxn modelId="{EABE8196-4BB5-3943-8EF7-AACC745A326D}" type="presOf" srcId="{649A4860-DFE2-0A4C-AAF4-5212D090F336}" destId="{7F2048C7-9827-E741-AA83-BF271DEAFCED}" srcOrd="0" destOrd="0" presId="urn:microsoft.com/office/officeart/2005/8/layout/cycle3"/>
    <dgm:cxn modelId="{3A6CF7A9-497D-D143-AE6E-416EBDC6110A}" type="presOf" srcId="{3351AA14-7B25-734E-90A8-0687B01EC504}" destId="{CC636D75-6AC4-4A4F-8174-C76C2CBE4283}" srcOrd="0" destOrd="0" presId="urn:microsoft.com/office/officeart/2005/8/layout/cycle3"/>
    <dgm:cxn modelId="{64AD39B5-2847-3644-B70B-A3FF8A440331}" srcId="{3351AA14-7B25-734E-90A8-0687B01EC504}" destId="{D50CB83F-D1A7-B348-AF74-FD04809D2B42}" srcOrd="6" destOrd="0" parTransId="{9928659E-68A9-CB4C-BB47-82D02BF81034}" sibTransId="{75FBFDDD-7B1C-9341-A69E-892D732D44CF}"/>
    <dgm:cxn modelId="{708562C3-64C2-6A4E-86A5-00575CF90BB4}" srcId="{3351AA14-7B25-734E-90A8-0687B01EC504}" destId="{649A4860-DFE2-0A4C-AAF4-5212D090F336}" srcOrd="0" destOrd="0" parTransId="{C28C55E1-7C59-A046-A725-646FCDA66EB9}" sibTransId="{CFE49BD4-7BDF-CE46-BCE8-19B1C1FD93BC}"/>
    <dgm:cxn modelId="{0378EFFA-7C9E-6C49-9133-FD97F250FF40}" type="presOf" srcId="{F683FB53-05C5-874D-BA5C-C8DEF69BF8D1}" destId="{996D36F2-C97F-E344-BC3B-247D21EE7BBC}" srcOrd="0" destOrd="0" presId="urn:microsoft.com/office/officeart/2005/8/layout/cycle3"/>
    <dgm:cxn modelId="{8B52BFFE-CDE3-9E45-BF46-5BA63D7D1581}" srcId="{3351AA14-7B25-734E-90A8-0687B01EC504}" destId="{4541B2A8-1DBD-874D-AF09-BD5D6F052427}" srcOrd="4" destOrd="0" parTransId="{D1D897F5-38A1-3B46-9BD0-4B032907EA4C}" sibTransId="{B9179B55-903A-F944-9207-40A017B211F2}"/>
    <dgm:cxn modelId="{A9CD6E7F-EFCB-CD4E-9469-EDBB0F083ED2}" type="presParOf" srcId="{CC636D75-6AC4-4A4F-8174-C76C2CBE4283}" destId="{F0D77F4F-D9A9-F248-9D2E-BC062C428675}" srcOrd="0" destOrd="0" presId="urn:microsoft.com/office/officeart/2005/8/layout/cycle3"/>
    <dgm:cxn modelId="{7801FD2D-799A-CD47-9283-48F7A7A2E361}" type="presParOf" srcId="{F0D77F4F-D9A9-F248-9D2E-BC062C428675}" destId="{7F2048C7-9827-E741-AA83-BF271DEAFCED}" srcOrd="0" destOrd="0" presId="urn:microsoft.com/office/officeart/2005/8/layout/cycle3"/>
    <dgm:cxn modelId="{5E2E20DB-48F6-C347-ADFB-42E544BC1052}" type="presParOf" srcId="{F0D77F4F-D9A9-F248-9D2E-BC062C428675}" destId="{0A775C45-F7CD-994D-8253-8C2C1650246A}" srcOrd="1" destOrd="0" presId="urn:microsoft.com/office/officeart/2005/8/layout/cycle3"/>
    <dgm:cxn modelId="{7B716D00-457E-6C41-A53C-316143BA3BC4}" type="presParOf" srcId="{F0D77F4F-D9A9-F248-9D2E-BC062C428675}" destId="{996D36F2-C97F-E344-BC3B-247D21EE7BBC}" srcOrd="2" destOrd="0" presId="urn:microsoft.com/office/officeart/2005/8/layout/cycle3"/>
    <dgm:cxn modelId="{1DB8BC16-39AF-5344-8B00-226624C30037}" type="presParOf" srcId="{F0D77F4F-D9A9-F248-9D2E-BC062C428675}" destId="{2F224190-55BC-C34C-BA4D-297609515AB2}" srcOrd="3" destOrd="0" presId="urn:microsoft.com/office/officeart/2005/8/layout/cycle3"/>
    <dgm:cxn modelId="{337650B7-7AC9-BF4F-AF50-F89A86F857A0}" type="presParOf" srcId="{F0D77F4F-D9A9-F248-9D2E-BC062C428675}" destId="{73ACE0D3-6301-9344-A0B0-A8D7F8A4CD54}" srcOrd="4" destOrd="0" presId="urn:microsoft.com/office/officeart/2005/8/layout/cycle3"/>
    <dgm:cxn modelId="{666CA078-5DE1-9D43-AC3B-A1232441AB16}" type="presParOf" srcId="{F0D77F4F-D9A9-F248-9D2E-BC062C428675}" destId="{719AB197-2218-A34F-AE49-C72CDFBAD059}" srcOrd="5" destOrd="0" presId="urn:microsoft.com/office/officeart/2005/8/layout/cycle3"/>
    <dgm:cxn modelId="{5606D8B7-9A26-4547-B0FE-077B221D0378}" type="presParOf" srcId="{F0D77F4F-D9A9-F248-9D2E-BC062C428675}" destId="{3194505F-CB64-A84D-85A3-D6F696C5F0F1}" srcOrd="6" destOrd="0" presId="urn:microsoft.com/office/officeart/2005/8/layout/cycle3"/>
    <dgm:cxn modelId="{4FEB78EA-CDAF-4C47-AD48-0944A6AB1B6F}" type="presParOf" srcId="{F0D77F4F-D9A9-F248-9D2E-BC062C428675}" destId="{A6CC9AC5-81C7-854E-8322-31C9A9FB6784}"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51AA14-7B25-734E-90A8-0687B01EC504}" type="doc">
      <dgm:prSet loTypeId="urn:microsoft.com/office/officeart/2009/layout/CirclePictureHierarchy" loCatId="" qsTypeId="urn:microsoft.com/office/officeart/2005/8/quickstyle/simple1" qsCatId="simple" csTypeId="urn:microsoft.com/office/officeart/2005/8/colors/accent4_1" csCatId="accent4" phldr="1"/>
      <dgm:spPr/>
      <dgm:t>
        <a:bodyPr/>
        <a:lstStyle/>
        <a:p>
          <a:endParaRPr lang="en-US"/>
        </a:p>
      </dgm:t>
    </dgm:pt>
    <dgm:pt modelId="{649A4860-DFE2-0A4C-AAF4-5212D090F336}">
      <dgm:prSet phldrT="[Text]" custT="1"/>
      <dgm:spPr/>
      <dgm:t>
        <a:bodyPr/>
        <a:lstStyle/>
        <a:p>
          <a:r>
            <a:rPr lang="en-US" sz="1600" dirty="0">
              <a:latin typeface="Calibri" charset="0"/>
              <a:ea typeface="Calibri" charset="0"/>
              <a:cs typeface="Calibri" charset="0"/>
            </a:rPr>
            <a:t>Name here (Calibri</a:t>
          </a:r>
          <a:r>
            <a:rPr lang="en-US" sz="1600" baseline="0" dirty="0">
              <a:latin typeface="Calibri" charset="0"/>
              <a:ea typeface="Calibri" charset="0"/>
              <a:cs typeface="Calibri" charset="0"/>
            </a:rPr>
            <a:t> regular 16pt)</a:t>
          </a:r>
          <a:endParaRPr lang="en-US" sz="1600" dirty="0">
            <a:latin typeface="Calibri" charset="0"/>
            <a:ea typeface="Calibri" charset="0"/>
            <a:cs typeface="Calibri" charset="0"/>
          </a:endParaRPr>
        </a:p>
      </dgm:t>
    </dgm:pt>
    <dgm:pt modelId="{C28C55E1-7C59-A046-A725-646FCDA66EB9}" type="parTrans" cxnId="{708562C3-64C2-6A4E-86A5-00575CF90BB4}">
      <dgm:prSet/>
      <dgm:spPr/>
      <dgm:t>
        <a:bodyPr/>
        <a:lstStyle/>
        <a:p>
          <a:endParaRPr lang="en-US" sz="1600">
            <a:latin typeface="Calibri" charset="0"/>
            <a:ea typeface="Calibri" charset="0"/>
            <a:cs typeface="Calibri" charset="0"/>
          </a:endParaRPr>
        </a:p>
      </dgm:t>
    </dgm:pt>
    <dgm:pt modelId="{CFE49BD4-7BDF-CE46-BCE8-19B1C1FD93BC}" type="sibTrans" cxnId="{708562C3-64C2-6A4E-86A5-00575CF90BB4}">
      <dgm:prSet/>
      <dgm:spPr/>
      <dgm:t>
        <a:bodyPr/>
        <a:lstStyle/>
        <a:p>
          <a:endParaRPr lang="en-US" sz="1600">
            <a:latin typeface="Calibri" charset="0"/>
            <a:ea typeface="Calibri" charset="0"/>
            <a:cs typeface="Calibri" charset="0"/>
          </a:endParaRPr>
        </a:p>
      </dgm:t>
    </dgm:pt>
    <dgm:pt modelId="{F683FB53-05C5-874D-BA5C-C8DEF69BF8D1}">
      <dgm:prSet custT="1"/>
      <dgm:spPr/>
      <dgm:t>
        <a:bodyPr/>
        <a:lstStyle/>
        <a:p>
          <a:r>
            <a:rPr lang="en-US" sz="1600" dirty="0">
              <a:latin typeface="Calibri" charset="0"/>
              <a:ea typeface="Calibri" charset="0"/>
              <a:cs typeface="Calibri" charset="0"/>
            </a:rPr>
            <a:t>Name here</a:t>
          </a:r>
        </a:p>
      </dgm:t>
    </dgm:pt>
    <dgm:pt modelId="{E99C44F1-4D2B-4344-9F49-CA5F89EAA110}" type="parTrans" cxnId="{FFA19071-1454-984B-938A-2BF6769368BE}">
      <dgm:prSet/>
      <dgm:spPr/>
      <dgm:t>
        <a:bodyPr/>
        <a:lstStyle/>
        <a:p>
          <a:endParaRPr lang="en-US" sz="1600">
            <a:latin typeface="Calibri" charset="0"/>
            <a:ea typeface="Calibri" charset="0"/>
            <a:cs typeface="Calibri" charset="0"/>
          </a:endParaRPr>
        </a:p>
      </dgm:t>
    </dgm:pt>
    <dgm:pt modelId="{793B4259-42BC-B743-A4A8-C577492285B7}" type="sibTrans" cxnId="{FFA19071-1454-984B-938A-2BF6769368BE}">
      <dgm:prSet/>
      <dgm:spPr/>
      <dgm:t>
        <a:bodyPr/>
        <a:lstStyle/>
        <a:p>
          <a:endParaRPr lang="en-US" sz="1600">
            <a:latin typeface="Calibri" charset="0"/>
            <a:ea typeface="Calibri" charset="0"/>
            <a:cs typeface="Calibri" charset="0"/>
          </a:endParaRPr>
        </a:p>
      </dgm:t>
    </dgm:pt>
    <dgm:pt modelId="{39E3B6EA-938A-BB46-92DE-9346F5CE08CB}">
      <dgm:prSet custT="1"/>
      <dgm:spPr/>
      <dgm:t>
        <a:bodyPr/>
        <a:lstStyle/>
        <a:p>
          <a:r>
            <a:rPr lang="en-US" sz="1600">
              <a:latin typeface="Calibri" charset="0"/>
              <a:ea typeface="Calibri" charset="0"/>
              <a:cs typeface="Calibri" charset="0"/>
            </a:rPr>
            <a:t>Name here</a:t>
          </a:r>
          <a:endParaRPr lang="en-US" sz="1600" dirty="0">
            <a:latin typeface="Calibri" charset="0"/>
            <a:ea typeface="Calibri" charset="0"/>
            <a:cs typeface="Calibri" charset="0"/>
          </a:endParaRPr>
        </a:p>
      </dgm:t>
    </dgm:pt>
    <dgm:pt modelId="{DFEE087C-98DA-C24D-93BF-C6B80B727E39}" type="parTrans" cxnId="{E4520D02-F60D-A846-BAE6-4BCC7E422E65}">
      <dgm:prSet/>
      <dgm:spPr/>
      <dgm:t>
        <a:bodyPr/>
        <a:lstStyle/>
        <a:p>
          <a:endParaRPr lang="en-US">
            <a:latin typeface="Calibri" charset="0"/>
            <a:ea typeface="Calibri" charset="0"/>
            <a:cs typeface="Calibri" charset="0"/>
          </a:endParaRPr>
        </a:p>
      </dgm:t>
    </dgm:pt>
    <dgm:pt modelId="{03AC1FC8-BFED-A741-A8EE-0CB63DDC0485}" type="sibTrans" cxnId="{E4520D02-F60D-A846-BAE6-4BCC7E422E65}">
      <dgm:prSet/>
      <dgm:spPr/>
      <dgm:t>
        <a:bodyPr/>
        <a:lstStyle/>
        <a:p>
          <a:endParaRPr lang="en-US">
            <a:latin typeface="Calibri" charset="0"/>
            <a:ea typeface="Calibri" charset="0"/>
            <a:cs typeface="Calibri" charset="0"/>
          </a:endParaRPr>
        </a:p>
      </dgm:t>
    </dgm:pt>
    <dgm:pt modelId="{D15441CD-2498-DA4F-9A73-BA3F9C93D062}">
      <dgm:prSet custT="1"/>
      <dgm:spPr/>
      <dgm:t>
        <a:bodyPr/>
        <a:lstStyle/>
        <a:p>
          <a:r>
            <a:rPr lang="en-US" sz="1600">
              <a:latin typeface="Calibri" charset="0"/>
              <a:ea typeface="Calibri" charset="0"/>
              <a:cs typeface="Calibri" charset="0"/>
            </a:rPr>
            <a:t>Name here</a:t>
          </a:r>
          <a:endParaRPr lang="en-US" sz="1600" dirty="0">
            <a:latin typeface="Calibri" charset="0"/>
            <a:ea typeface="Calibri" charset="0"/>
            <a:cs typeface="Calibri" charset="0"/>
          </a:endParaRPr>
        </a:p>
      </dgm:t>
    </dgm:pt>
    <dgm:pt modelId="{A0E59CCC-2642-9B46-828B-F36195FEB90E}" type="parTrans" cxnId="{7FDFC853-E7A7-1E45-AE5A-30495C41B69D}">
      <dgm:prSet/>
      <dgm:spPr/>
      <dgm:t>
        <a:bodyPr/>
        <a:lstStyle/>
        <a:p>
          <a:endParaRPr lang="en-US">
            <a:latin typeface="Calibri" charset="0"/>
            <a:ea typeface="Calibri" charset="0"/>
            <a:cs typeface="Calibri" charset="0"/>
          </a:endParaRPr>
        </a:p>
      </dgm:t>
    </dgm:pt>
    <dgm:pt modelId="{4B66DFB0-5A4F-E741-AE8C-9A45FAB38CB9}" type="sibTrans" cxnId="{7FDFC853-E7A7-1E45-AE5A-30495C41B69D}">
      <dgm:prSet/>
      <dgm:spPr/>
      <dgm:t>
        <a:bodyPr/>
        <a:lstStyle/>
        <a:p>
          <a:endParaRPr lang="en-US">
            <a:latin typeface="Calibri" charset="0"/>
            <a:ea typeface="Calibri" charset="0"/>
            <a:cs typeface="Calibri" charset="0"/>
          </a:endParaRPr>
        </a:p>
      </dgm:t>
    </dgm:pt>
    <dgm:pt modelId="{4541B2A8-1DBD-874D-AF09-BD5D6F052427}">
      <dgm:prSet custT="1"/>
      <dgm:spPr/>
      <dgm:t>
        <a:bodyPr/>
        <a:lstStyle/>
        <a:p>
          <a:r>
            <a:rPr lang="en-US" sz="1600">
              <a:latin typeface="Calibri" charset="0"/>
              <a:ea typeface="Calibri" charset="0"/>
              <a:cs typeface="Calibri" charset="0"/>
            </a:rPr>
            <a:t>Name here</a:t>
          </a:r>
          <a:endParaRPr lang="en-US" sz="1600" dirty="0">
            <a:latin typeface="Calibri" charset="0"/>
            <a:ea typeface="Calibri" charset="0"/>
            <a:cs typeface="Calibri" charset="0"/>
          </a:endParaRPr>
        </a:p>
      </dgm:t>
    </dgm:pt>
    <dgm:pt modelId="{D1D897F5-38A1-3B46-9BD0-4B032907EA4C}" type="parTrans" cxnId="{8B52BFFE-CDE3-9E45-BF46-5BA63D7D1581}">
      <dgm:prSet/>
      <dgm:spPr/>
      <dgm:t>
        <a:bodyPr/>
        <a:lstStyle/>
        <a:p>
          <a:endParaRPr lang="en-US">
            <a:latin typeface="Calibri" charset="0"/>
            <a:ea typeface="Calibri" charset="0"/>
            <a:cs typeface="Calibri" charset="0"/>
          </a:endParaRPr>
        </a:p>
      </dgm:t>
    </dgm:pt>
    <dgm:pt modelId="{B9179B55-903A-F944-9207-40A017B211F2}" type="sibTrans" cxnId="{8B52BFFE-CDE3-9E45-BF46-5BA63D7D1581}">
      <dgm:prSet/>
      <dgm:spPr/>
      <dgm:t>
        <a:bodyPr/>
        <a:lstStyle/>
        <a:p>
          <a:endParaRPr lang="en-US">
            <a:latin typeface="Calibri" charset="0"/>
            <a:ea typeface="Calibri" charset="0"/>
            <a:cs typeface="Calibri" charset="0"/>
          </a:endParaRPr>
        </a:p>
      </dgm:t>
    </dgm:pt>
    <dgm:pt modelId="{8A9C4869-F0D9-F64F-A409-64A9C0D71003}">
      <dgm:prSet custT="1"/>
      <dgm:spPr/>
      <dgm:t>
        <a:bodyPr/>
        <a:lstStyle/>
        <a:p>
          <a:r>
            <a:rPr lang="en-US" sz="1600" dirty="0">
              <a:latin typeface="Calibri" charset="0"/>
              <a:ea typeface="Calibri" charset="0"/>
              <a:cs typeface="Calibri" charset="0"/>
            </a:rPr>
            <a:t>Name here</a:t>
          </a:r>
        </a:p>
      </dgm:t>
    </dgm:pt>
    <dgm:pt modelId="{79E40C71-7692-C546-A94A-FA9E88B72998}" type="parTrans" cxnId="{634AAE4A-1A3F-754F-8324-538D8E7DF377}">
      <dgm:prSet/>
      <dgm:spPr/>
      <dgm:t>
        <a:bodyPr/>
        <a:lstStyle/>
        <a:p>
          <a:endParaRPr lang="en-US">
            <a:latin typeface="Calibri" charset="0"/>
            <a:ea typeface="Calibri" charset="0"/>
            <a:cs typeface="Calibri" charset="0"/>
          </a:endParaRPr>
        </a:p>
      </dgm:t>
    </dgm:pt>
    <dgm:pt modelId="{62F402C5-EF42-EC40-9E1A-44333B1B4B14}" type="sibTrans" cxnId="{634AAE4A-1A3F-754F-8324-538D8E7DF377}">
      <dgm:prSet/>
      <dgm:spPr/>
      <dgm:t>
        <a:bodyPr/>
        <a:lstStyle/>
        <a:p>
          <a:endParaRPr lang="en-US">
            <a:latin typeface="Calibri" charset="0"/>
            <a:ea typeface="Calibri" charset="0"/>
            <a:cs typeface="Calibri" charset="0"/>
          </a:endParaRPr>
        </a:p>
      </dgm:t>
    </dgm:pt>
    <dgm:pt modelId="{D50CB83F-D1A7-B348-AF74-FD04809D2B42}">
      <dgm:prSet custT="1"/>
      <dgm:spPr/>
      <dgm:t>
        <a:bodyPr/>
        <a:lstStyle/>
        <a:p>
          <a:r>
            <a:rPr lang="en-US" sz="1600" dirty="0">
              <a:latin typeface="Calibri" charset="0"/>
              <a:ea typeface="Calibri" charset="0"/>
              <a:cs typeface="Calibri" charset="0"/>
            </a:rPr>
            <a:t>Name here</a:t>
          </a:r>
        </a:p>
      </dgm:t>
    </dgm:pt>
    <dgm:pt modelId="{9928659E-68A9-CB4C-BB47-82D02BF81034}" type="parTrans" cxnId="{64AD39B5-2847-3644-B70B-A3FF8A440331}">
      <dgm:prSet/>
      <dgm:spPr/>
      <dgm:t>
        <a:bodyPr/>
        <a:lstStyle/>
        <a:p>
          <a:endParaRPr lang="en-US">
            <a:latin typeface="Calibri" charset="0"/>
            <a:ea typeface="Calibri" charset="0"/>
            <a:cs typeface="Calibri" charset="0"/>
          </a:endParaRPr>
        </a:p>
      </dgm:t>
    </dgm:pt>
    <dgm:pt modelId="{75FBFDDD-7B1C-9341-A69E-892D732D44CF}" type="sibTrans" cxnId="{64AD39B5-2847-3644-B70B-A3FF8A440331}">
      <dgm:prSet/>
      <dgm:spPr/>
      <dgm:t>
        <a:bodyPr/>
        <a:lstStyle/>
        <a:p>
          <a:endParaRPr lang="en-US">
            <a:latin typeface="Calibri" charset="0"/>
            <a:ea typeface="Calibri" charset="0"/>
            <a:cs typeface="Calibri" charset="0"/>
          </a:endParaRPr>
        </a:p>
      </dgm:t>
    </dgm:pt>
    <dgm:pt modelId="{426A1D83-383E-7046-8575-A435CB195D7B}" type="pres">
      <dgm:prSet presAssocID="{3351AA14-7B25-734E-90A8-0687B01EC504}" presName="hierChild1" presStyleCnt="0">
        <dgm:presLayoutVars>
          <dgm:chPref val="1"/>
          <dgm:dir/>
          <dgm:animOne val="branch"/>
          <dgm:animLvl val="lvl"/>
          <dgm:resizeHandles/>
        </dgm:presLayoutVars>
      </dgm:prSet>
      <dgm:spPr/>
    </dgm:pt>
    <dgm:pt modelId="{FEF570AE-29A1-E449-AC86-24A9AF4A1841}" type="pres">
      <dgm:prSet presAssocID="{649A4860-DFE2-0A4C-AAF4-5212D090F336}" presName="hierRoot1" presStyleCnt="0"/>
      <dgm:spPr/>
    </dgm:pt>
    <dgm:pt modelId="{81EC93EA-FD7D-7447-B225-C9FAF17A77C0}" type="pres">
      <dgm:prSet presAssocID="{649A4860-DFE2-0A4C-AAF4-5212D090F336}" presName="composite" presStyleCnt="0"/>
      <dgm:spPr/>
    </dgm:pt>
    <dgm:pt modelId="{3B7318A0-CBA5-7A4F-B8C0-1C42096A85DA}" type="pres">
      <dgm:prSet presAssocID="{649A4860-DFE2-0A4C-AAF4-5212D090F336}" presName="image" presStyleLbl="node0" presStyleIdx="0" presStyleCnt="1"/>
      <dgm:spPr/>
    </dgm:pt>
    <dgm:pt modelId="{6C733AF8-DF8B-E34C-B492-2D70823E6DBC}" type="pres">
      <dgm:prSet presAssocID="{649A4860-DFE2-0A4C-AAF4-5212D090F336}" presName="text" presStyleLbl="revTx" presStyleIdx="0" presStyleCnt="7">
        <dgm:presLayoutVars>
          <dgm:chPref val="3"/>
        </dgm:presLayoutVars>
      </dgm:prSet>
      <dgm:spPr/>
    </dgm:pt>
    <dgm:pt modelId="{2301F833-8251-C041-B798-C5A3FF3DA270}" type="pres">
      <dgm:prSet presAssocID="{649A4860-DFE2-0A4C-AAF4-5212D090F336}" presName="hierChild2" presStyleCnt="0"/>
      <dgm:spPr/>
    </dgm:pt>
    <dgm:pt modelId="{CF20A420-F7EE-0743-A6DB-6CB38E35D854}" type="pres">
      <dgm:prSet presAssocID="{E99C44F1-4D2B-4344-9F49-CA5F89EAA110}" presName="Name10" presStyleLbl="parChTrans1D2" presStyleIdx="0" presStyleCnt="3"/>
      <dgm:spPr/>
    </dgm:pt>
    <dgm:pt modelId="{FCBE021D-A203-0D47-AF57-A6F5EAA0F253}" type="pres">
      <dgm:prSet presAssocID="{F683FB53-05C5-874D-BA5C-C8DEF69BF8D1}" presName="hierRoot2" presStyleCnt="0"/>
      <dgm:spPr/>
    </dgm:pt>
    <dgm:pt modelId="{6047D3E2-A863-2D41-88A7-14C1A5B4CA40}" type="pres">
      <dgm:prSet presAssocID="{F683FB53-05C5-874D-BA5C-C8DEF69BF8D1}" presName="composite2" presStyleCnt="0"/>
      <dgm:spPr/>
    </dgm:pt>
    <dgm:pt modelId="{9C09C25B-10D4-9C4F-8E8D-FE590133AF1D}" type="pres">
      <dgm:prSet presAssocID="{F683FB53-05C5-874D-BA5C-C8DEF69BF8D1}" presName="image2" presStyleLbl="node2" presStyleIdx="0" presStyleCnt="3"/>
      <dgm:spPr/>
    </dgm:pt>
    <dgm:pt modelId="{397E3EFB-D3AE-7C45-A9E6-222E330BF77D}" type="pres">
      <dgm:prSet presAssocID="{F683FB53-05C5-874D-BA5C-C8DEF69BF8D1}" presName="text2" presStyleLbl="revTx" presStyleIdx="1" presStyleCnt="7">
        <dgm:presLayoutVars>
          <dgm:chPref val="3"/>
        </dgm:presLayoutVars>
      </dgm:prSet>
      <dgm:spPr/>
    </dgm:pt>
    <dgm:pt modelId="{61A947E6-5335-F942-B09B-5791D7D5059C}" type="pres">
      <dgm:prSet presAssocID="{F683FB53-05C5-874D-BA5C-C8DEF69BF8D1}" presName="hierChild3" presStyleCnt="0"/>
      <dgm:spPr/>
    </dgm:pt>
    <dgm:pt modelId="{E5E3A48B-66FE-7C4C-8311-301431B95F9D}" type="pres">
      <dgm:prSet presAssocID="{DFEE087C-98DA-C24D-93BF-C6B80B727E39}" presName="Name10" presStyleLbl="parChTrans1D2" presStyleIdx="1" presStyleCnt="3"/>
      <dgm:spPr/>
    </dgm:pt>
    <dgm:pt modelId="{37D6921B-536C-6F40-AF54-73A057B532E5}" type="pres">
      <dgm:prSet presAssocID="{39E3B6EA-938A-BB46-92DE-9346F5CE08CB}" presName="hierRoot2" presStyleCnt="0"/>
      <dgm:spPr/>
    </dgm:pt>
    <dgm:pt modelId="{8597E258-3636-7E49-987B-1C5C989A0D32}" type="pres">
      <dgm:prSet presAssocID="{39E3B6EA-938A-BB46-92DE-9346F5CE08CB}" presName="composite2" presStyleCnt="0"/>
      <dgm:spPr/>
    </dgm:pt>
    <dgm:pt modelId="{C333DA4E-D991-434C-A8BD-DD8DA56EE0A1}" type="pres">
      <dgm:prSet presAssocID="{39E3B6EA-938A-BB46-92DE-9346F5CE08CB}" presName="image2" presStyleLbl="node2" presStyleIdx="1" presStyleCnt="3"/>
      <dgm:spPr/>
    </dgm:pt>
    <dgm:pt modelId="{D411D683-19C8-E840-972F-5CF2425BF394}" type="pres">
      <dgm:prSet presAssocID="{39E3B6EA-938A-BB46-92DE-9346F5CE08CB}" presName="text2" presStyleLbl="revTx" presStyleIdx="2" presStyleCnt="7">
        <dgm:presLayoutVars>
          <dgm:chPref val="3"/>
        </dgm:presLayoutVars>
      </dgm:prSet>
      <dgm:spPr/>
    </dgm:pt>
    <dgm:pt modelId="{281C56FE-E34F-7445-AC03-6D9D9D3F2839}" type="pres">
      <dgm:prSet presAssocID="{39E3B6EA-938A-BB46-92DE-9346F5CE08CB}" presName="hierChild3" presStyleCnt="0"/>
      <dgm:spPr/>
    </dgm:pt>
    <dgm:pt modelId="{C9823118-6440-4B47-9A20-0CDBE2DCFD83}" type="pres">
      <dgm:prSet presAssocID="{A0E59CCC-2642-9B46-828B-F36195FEB90E}" presName="Name17" presStyleLbl="parChTrans1D3" presStyleIdx="0" presStyleCnt="3"/>
      <dgm:spPr/>
    </dgm:pt>
    <dgm:pt modelId="{75B59148-0133-7D4E-B07A-01F8381A2B85}" type="pres">
      <dgm:prSet presAssocID="{D15441CD-2498-DA4F-9A73-BA3F9C93D062}" presName="hierRoot3" presStyleCnt="0"/>
      <dgm:spPr/>
    </dgm:pt>
    <dgm:pt modelId="{696BAE5D-5706-FE43-9F8A-BACEC57F1DE9}" type="pres">
      <dgm:prSet presAssocID="{D15441CD-2498-DA4F-9A73-BA3F9C93D062}" presName="composite3" presStyleCnt="0"/>
      <dgm:spPr/>
    </dgm:pt>
    <dgm:pt modelId="{0033C77E-3539-9F47-B847-79D78955F26A}" type="pres">
      <dgm:prSet presAssocID="{D15441CD-2498-DA4F-9A73-BA3F9C93D062}" presName="image3" presStyleLbl="node3" presStyleIdx="0" presStyleCnt="3"/>
      <dgm:spPr/>
    </dgm:pt>
    <dgm:pt modelId="{BBC7E988-95BD-004B-942C-1D14291BEF06}" type="pres">
      <dgm:prSet presAssocID="{D15441CD-2498-DA4F-9A73-BA3F9C93D062}" presName="text3" presStyleLbl="revTx" presStyleIdx="3" presStyleCnt="7">
        <dgm:presLayoutVars>
          <dgm:chPref val="3"/>
        </dgm:presLayoutVars>
      </dgm:prSet>
      <dgm:spPr/>
    </dgm:pt>
    <dgm:pt modelId="{FBAC86CC-E998-B644-83AD-779B0FCCB4FA}" type="pres">
      <dgm:prSet presAssocID="{D15441CD-2498-DA4F-9A73-BA3F9C93D062}" presName="hierChild4" presStyleCnt="0"/>
      <dgm:spPr/>
    </dgm:pt>
    <dgm:pt modelId="{CDB530A7-7C10-DE41-B1D8-66CFC0574C18}" type="pres">
      <dgm:prSet presAssocID="{D1D897F5-38A1-3B46-9BD0-4B032907EA4C}" presName="Name17" presStyleLbl="parChTrans1D3" presStyleIdx="1" presStyleCnt="3"/>
      <dgm:spPr/>
    </dgm:pt>
    <dgm:pt modelId="{6FBD9387-BFB1-744D-A224-C070FE6ED3EE}" type="pres">
      <dgm:prSet presAssocID="{4541B2A8-1DBD-874D-AF09-BD5D6F052427}" presName="hierRoot3" presStyleCnt="0"/>
      <dgm:spPr/>
    </dgm:pt>
    <dgm:pt modelId="{D9D1F22A-C0E2-3242-A7DE-9751B692F48E}" type="pres">
      <dgm:prSet presAssocID="{4541B2A8-1DBD-874D-AF09-BD5D6F052427}" presName="composite3" presStyleCnt="0"/>
      <dgm:spPr/>
    </dgm:pt>
    <dgm:pt modelId="{F04D9469-BC48-F745-A9B8-9D06E01ABDA4}" type="pres">
      <dgm:prSet presAssocID="{4541B2A8-1DBD-874D-AF09-BD5D6F052427}" presName="image3" presStyleLbl="node3" presStyleIdx="1" presStyleCnt="3"/>
      <dgm:spPr/>
    </dgm:pt>
    <dgm:pt modelId="{F0F1629C-86E6-4A41-9EC1-BD0B84670118}" type="pres">
      <dgm:prSet presAssocID="{4541B2A8-1DBD-874D-AF09-BD5D6F052427}" presName="text3" presStyleLbl="revTx" presStyleIdx="4" presStyleCnt="7">
        <dgm:presLayoutVars>
          <dgm:chPref val="3"/>
        </dgm:presLayoutVars>
      </dgm:prSet>
      <dgm:spPr/>
    </dgm:pt>
    <dgm:pt modelId="{02CEEB5F-BC23-C044-B46F-FA4E1585D617}" type="pres">
      <dgm:prSet presAssocID="{4541B2A8-1DBD-874D-AF09-BD5D6F052427}" presName="hierChild4" presStyleCnt="0"/>
      <dgm:spPr/>
    </dgm:pt>
    <dgm:pt modelId="{A3FB3617-3CA0-D54B-AA86-A99C52A83B1D}" type="pres">
      <dgm:prSet presAssocID="{79E40C71-7692-C546-A94A-FA9E88B72998}" presName="Name10" presStyleLbl="parChTrans1D2" presStyleIdx="2" presStyleCnt="3"/>
      <dgm:spPr/>
    </dgm:pt>
    <dgm:pt modelId="{7DF5656A-2ACB-C641-8066-1852638B861A}" type="pres">
      <dgm:prSet presAssocID="{8A9C4869-F0D9-F64F-A409-64A9C0D71003}" presName="hierRoot2" presStyleCnt="0"/>
      <dgm:spPr/>
    </dgm:pt>
    <dgm:pt modelId="{B4879703-5562-A146-A84A-73D01D531616}" type="pres">
      <dgm:prSet presAssocID="{8A9C4869-F0D9-F64F-A409-64A9C0D71003}" presName="composite2" presStyleCnt="0"/>
      <dgm:spPr/>
    </dgm:pt>
    <dgm:pt modelId="{339CED85-9D1F-114E-8BF5-7A393F3B874F}" type="pres">
      <dgm:prSet presAssocID="{8A9C4869-F0D9-F64F-A409-64A9C0D71003}" presName="image2" presStyleLbl="node2" presStyleIdx="2" presStyleCnt="3"/>
      <dgm:spPr/>
    </dgm:pt>
    <dgm:pt modelId="{5E4AC39F-166E-2747-9640-E37038C7D502}" type="pres">
      <dgm:prSet presAssocID="{8A9C4869-F0D9-F64F-A409-64A9C0D71003}" presName="text2" presStyleLbl="revTx" presStyleIdx="5" presStyleCnt="7">
        <dgm:presLayoutVars>
          <dgm:chPref val="3"/>
        </dgm:presLayoutVars>
      </dgm:prSet>
      <dgm:spPr/>
    </dgm:pt>
    <dgm:pt modelId="{4B6334B1-2CED-2E4E-9A56-FBF3F2EAC4B5}" type="pres">
      <dgm:prSet presAssocID="{8A9C4869-F0D9-F64F-A409-64A9C0D71003}" presName="hierChild3" presStyleCnt="0"/>
      <dgm:spPr/>
    </dgm:pt>
    <dgm:pt modelId="{7BF5024D-A476-7E4F-BE90-D5758F33CE17}" type="pres">
      <dgm:prSet presAssocID="{9928659E-68A9-CB4C-BB47-82D02BF81034}" presName="Name17" presStyleLbl="parChTrans1D3" presStyleIdx="2" presStyleCnt="3"/>
      <dgm:spPr/>
    </dgm:pt>
    <dgm:pt modelId="{E239918D-BA66-3F4F-BBED-55AEEFCD2146}" type="pres">
      <dgm:prSet presAssocID="{D50CB83F-D1A7-B348-AF74-FD04809D2B42}" presName="hierRoot3" presStyleCnt="0"/>
      <dgm:spPr/>
    </dgm:pt>
    <dgm:pt modelId="{1D73FB32-439C-AF41-A05F-2316C5D8FA34}" type="pres">
      <dgm:prSet presAssocID="{D50CB83F-D1A7-B348-AF74-FD04809D2B42}" presName="composite3" presStyleCnt="0"/>
      <dgm:spPr/>
    </dgm:pt>
    <dgm:pt modelId="{7182AB7E-2399-8541-BD05-21E9A19510E3}" type="pres">
      <dgm:prSet presAssocID="{D50CB83F-D1A7-B348-AF74-FD04809D2B42}" presName="image3" presStyleLbl="node3" presStyleIdx="2" presStyleCnt="3"/>
      <dgm:spPr/>
    </dgm:pt>
    <dgm:pt modelId="{CEF3249E-A7E5-A146-94CB-1588FD630237}" type="pres">
      <dgm:prSet presAssocID="{D50CB83F-D1A7-B348-AF74-FD04809D2B42}" presName="text3" presStyleLbl="revTx" presStyleIdx="6" presStyleCnt="7">
        <dgm:presLayoutVars>
          <dgm:chPref val="3"/>
        </dgm:presLayoutVars>
      </dgm:prSet>
      <dgm:spPr/>
    </dgm:pt>
    <dgm:pt modelId="{92BAAFA0-7446-3746-B0B0-4FAD3A7765FA}" type="pres">
      <dgm:prSet presAssocID="{D50CB83F-D1A7-B348-AF74-FD04809D2B42}" presName="hierChild4" presStyleCnt="0"/>
      <dgm:spPr/>
    </dgm:pt>
  </dgm:ptLst>
  <dgm:cxnLst>
    <dgm:cxn modelId="{E4520D02-F60D-A846-BAE6-4BCC7E422E65}" srcId="{649A4860-DFE2-0A4C-AAF4-5212D090F336}" destId="{39E3B6EA-938A-BB46-92DE-9346F5CE08CB}" srcOrd="1" destOrd="0" parTransId="{DFEE087C-98DA-C24D-93BF-C6B80B727E39}" sibTransId="{03AC1FC8-BFED-A741-A8EE-0CB63DDC0485}"/>
    <dgm:cxn modelId="{B2022707-679C-6748-AB99-07826E811051}" type="presOf" srcId="{F683FB53-05C5-874D-BA5C-C8DEF69BF8D1}" destId="{397E3EFB-D3AE-7C45-A9E6-222E330BF77D}" srcOrd="0" destOrd="0" presId="urn:microsoft.com/office/officeart/2009/layout/CirclePictureHierarchy"/>
    <dgm:cxn modelId="{CAEDD711-F83A-B545-B768-5B1973FFB6C0}" type="presOf" srcId="{3351AA14-7B25-734E-90A8-0687B01EC504}" destId="{426A1D83-383E-7046-8575-A435CB195D7B}" srcOrd="0" destOrd="0" presId="urn:microsoft.com/office/officeart/2009/layout/CirclePictureHierarchy"/>
    <dgm:cxn modelId="{7699AA32-9BB8-D345-9009-CA38E6BC367C}" type="presOf" srcId="{E99C44F1-4D2B-4344-9F49-CA5F89EAA110}" destId="{CF20A420-F7EE-0743-A6DB-6CB38E35D854}" srcOrd="0" destOrd="0" presId="urn:microsoft.com/office/officeart/2009/layout/CirclePictureHierarchy"/>
    <dgm:cxn modelId="{AEB8E632-352A-B74F-8A63-99C6C9BAB83E}" type="presOf" srcId="{9928659E-68A9-CB4C-BB47-82D02BF81034}" destId="{7BF5024D-A476-7E4F-BE90-D5758F33CE17}" srcOrd="0" destOrd="0" presId="urn:microsoft.com/office/officeart/2009/layout/CirclePictureHierarchy"/>
    <dgm:cxn modelId="{E59A703F-40D7-8E47-9AFC-449AE0BFC4FB}" type="presOf" srcId="{649A4860-DFE2-0A4C-AAF4-5212D090F336}" destId="{6C733AF8-DF8B-E34C-B492-2D70823E6DBC}" srcOrd="0" destOrd="0" presId="urn:microsoft.com/office/officeart/2009/layout/CirclePictureHierarchy"/>
    <dgm:cxn modelId="{BE9B8D67-1400-DE49-983C-568E5CE48231}" type="presOf" srcId="{79E40C71-7692-C546-A94A-FA9E88B72998}" destId="{A3FB3617-3CA0-D54B-AA86-A99C52A83B1D}" srcOrd="0" destOrd="0" presId="urn:microsoft.com/office/officeart/2009/layout/CirclePictureHierarchy"/>
    <dgm:cxn modelId="{634AAE4A-1A3F-754F-8324-538D8E7DF377}" srcId="{649A4860-DFE2-0A4C-AAF4-5212D090F336}" destId="{8A9C4869-F0D9-F64F-A409-64A9C0D71003}" srcOrd="2" destOrd="0" parTransId="{79E40C71-7692-C546-A94A-FA9E88B72998}" sibTransId="{62F402C5-EF42-EC40-9E1A-44333B1B4B14}"/>
    <dgm:cxn modelId="{FFA19071-1454-984B-938A-2BF6769368BE}" srcId="{649A4860-DFE2-0A4C-AAF4-5212D090F336}" destId="{F683FB53-05C5-874D-BA5C-C8DEF69BF8D1}" srcOrd="0" destOrd="0" parTransId="{E99C44F1-4D2B-4344-9F49-CA5F89EAA110}" sibTransId="{793B4259-42BC-B743-A4A8-C577492285B7}"/>
    <dgm:cxn modelId="{2AAAD251-A5DA-AE42-AB16-308434C3FD52}" type="presOf" srcId="{4541B2A8-1DBD-874D-AF09-BD5D6F052427}" destId="{F0F1629C-86E6-4A41-9EC1-BD0B84670118}" srcOrd="0" destOrd="0" presId="urn:microsoft.com/office/officeart/2009/layout/CirclePictureHierarchy"/>
    <dgm:cxn modelId="{7FDFC853-E7A7-1E45-AE5A-30495C41B69D}" srcId="{39E3B6EA-938A-BB46-92DE-9346F5CE08CB}" destId="{D15441CD-2498-DA4F-9A73-BA3F9C93D062}" srcOrd="0" destOrd="0" parTransId="{A0E59CCC-2642-9B46-828B-F36195FEB90E}" sibTransId="{4B66DFB0-5A4F-E741-AE8C-9A45FAB38CB9}"/>
    <dgm:cxn modelId="{BCB0BF75-2FAA-0546-88C7-D5049A586A22}" type="presOf" srcId="{A0E59CCC-2642-9B46-828B-F36195FEB90E}" destId="{C9823118-6440-4B47-9A20-0CDBE2DCFD83}" srcOrd="0" destOrd="0" presId="urn:microsoft.com/office/officeart/2009/layout/CirclePictureHierarchy"/>
    <dgm:cxn modelId="{2B0C0177-86AE-0B40-99A4-794E04702E78}" type="presOf" srcId="{39E3B6EA-938A-BB46-92DE-9346F5CE08CB}" destId="{D411D683-19C8-E840-972F-5CF2425BF394}" srcOrd="0" destOrd="0" presId="urn:microsoft.com/office/officeart/2009/layout/CirclePictureHierarchy"/>
    <dgm:cxn modelId="{DC54268B-EFF5-5D4B-BC33-7C24B8E25D38}" type="presOf" srcId="{DFEE087C-98DA-C24D-93BF-C6B80B727E39}" destId="{E5E3A48B-66FE-7C4C-8311-301431B95F9D}" srcOrd="0" destOrd="0" presId="urn:microsoft.com/office/officeart/2009/layout/CirclePictureHierarchy"/>
    <dgm:cxn modelId="{64AD39B5-2847-3644-B70B-A3FF8A440331}" srcId="{8A9C4869-F0D9-F64F-A409-64A9C0D71003}" destId="{D50CB83F-D1A7-B348-AF74-FD04809D2B42}" srcOrd="0" destOrd="0" parTransId="{9928659E-68A9-CB4C-BB47-82D02BF81034}" sibTransId="{75FBFDDD-7B1C-9341-A69E-892D732D44CF}"/>
    <dgm:cxn modelId="{708562C3-64C2-6A4E-86A5-00575CF90BB4}" srcId="{3351AA14-7B25-734E-90A8-0687B01EC504}" destId="{649A4860-DFE2-0A4C-AAF4-5212D090F336}" srcOrd="0" destOrd="0" parTransId="{C28C55E1-7C59-A046-A725-646FCDA66EB9}" sibTransId="{CFE49BD4-7BDF-CE46-BCE8-19B1C1FD93BC}"/>
    <dgm:cxn modelId="{FEA7D9C4-7173-8F46-9EFC-0F5905747AF5}" type="presOf" srcId="{D15441CD-2498-DA4F-9A73-BA3F9C93D062}" destId="{BBC7E988-95BD-004B-942C-1D14291BEF06}" srcOrd="0" destOrd="0" presId="urn:microsoft.com/office/officeart/2009/layout/CirclePictureHierarchy"/>
    <dgm:cxn modelId="{7F5342CE-12D3-A64B-93E1-4E9BE1A52C0C}" type="presOf" srcId="{D1D897F5-38A1-3B46-9BD0-4B032907EA4C}" destId="{CDB530A7-7C10-DE41-B1D8-66CFC0574C18}" srcOrd="0" destOrd="0" presId="urn:microsoft.com/office/officeart/2009/layout/CirclePictureHierarchy"/>
    <dgm:cxn modelId="{F93619D2-71E4-8747-9868-2262B092B848}" type="presOf" srcId="{D50CB83F-D1A7-B348-AF74-FD04809D2B42}" destId="{CEF3249E-A7E5-A146-94CB-1588FD630237}" srcOrd="0" destOrd="0" presId="urn:microsoft.com/office/officeart/2009/layout/CirclePictureHierarchy"/>
    <dgm:cxn modelId="{0D14FAD2-DCBF-624C-9DE3-7CC5E97E5FFE}" type="presOf" srcId="{8A9C4869-F0D9-F64F-A409-64A9C0D71003}" destId="{5E4AC39F-166E-2747-9640-E37038C7D502}" srcOrd="0" destOrd="0" presId="urn:microsoft.com/office/officeart/2009/layout/CirclePictureHierarchy"/>
    <dgm:cxn modelId="{8B52BFFE-CDE3-9E45-BF46-5BA63D7D1581}" srcId="{39E3B6EA-938A-BB46-92DE-9346F5CE08CB}" destId="{4541B2A8-1DBD-874D-AF09-BD5D6F052427}" srcOrd="1" destOrd="0" parTransId="{D1D897F5-38A1-3B46-9BD0-4B032907EA4C}" sibTransId="{B9179B55-903A-F944-9207-40A017B211F2}"/>
    <dgm:cxn modelId="{A451D3EF-211E-F341-8A41-92978272447A}" type="presParOf" srcId="{426A1D83-383E-7046-8575-A435CB195D7B}" destId="{FEF570AE-29A1-E449-AC86-24A9AF4A1841}" srcOrd="0" destOrd="0" presId="urn:microsoft.com/office/officeart/2009/layout/CirclePictureHierarchy"/>
    <dgm:cxn modelId="{3455D336-FBCD-344F-8679-B9AA5D1A958C}" type="presParOf" srcId="{FEF570AE-29A1-E449-AC86-24A9AF4A1841}" destId="{81EC93EA-FD7D-7447-B225-C9FAF17A77C0}" srcOrd="0" destOrd="0" presId="urn:microsoft.com/office/officeart/2009/layout/CirclePictureHierarchy"/>
    <dgm:cxn modelId="{32077F62-5AE0-F045-B508-80CDDB1F8568}" type="presParOf" srcId="{81EC93EA-FD7D-7447-B225-C9FAF17A77C0}" destId="{3B7318A0-CBA5-7A4F-B8C0-1C42096A85DA}" srcOrd="0" destOrd="0" presId="urn:microsoft.com/office/officeart/2009/layout/CirclePictureHierarchy"/>
    <dgm:cxn modelId="{8EAA62FA-53E5-4849-9271-55805BCAC89C}" type="presParOf" srcId="{81EC93EA-FD7D-7447-B225-C9FAF17A77C0}" destId="{6C733AF8-DF8B-E34C-B492-2D70823E6DBC}" srcOrd="1" destOrd="0" presId="urn:microsoft.com/office/officeart/2009/layout/CirclePictureHierarchy"/>
    <dgm:cxn modelId="{6486B4F1-CBE3-A54E-BCEF-151392A4CAAB}" type="presParOf" srcId="{FEF570AE-29A1-E449-AC86-24A9AF4A1841}" destId="{2301F833-8251-C041-B798-C5A3FF3DA270}" srcOrd="1" destOrd="0" presId="urn:microsoft.com/office/officeart/2009/layout/CirclePictureHierarchy"/>
    <dgm:cxn modelId="{D42ED812-9A78-3E48-AD82-72AE3206B24D}" type="presParOf" srcId="{2301F833-8251-C041-B798-C5A3FF3DA270}" destId="{CF20A420-F7EE-0743-A6DB-6CB38E35D854}" srcOrd="0" destOrd="0" presId="urn:microsoft.com/office/officeart/2009/layout/CirclePictureHierarchy"/>
    <dgm:cxn modelId="{22550BEF-01BD-8B43-8AC0-2CA204975C80}" type="presParOf" srcId="{2301F833-8251-C041-B798-C5A3FF3DA270}" destId="{FCBE021D-A203-0D47-AF57-A6F5EAA0F253}" srcOrd="1" destOrd="0" presId="urn:microsoft.com/office/officeart/2009/layout/CirclePictureHierarchy"/>
    <dgm:cxn modelId="{C9B57707-4DFE-844A-A25A-17BD2039A4DB}" type="presParOf" srcId="{FCBE021D-A203-0D47-AF57-A6F5EAA0F253}" destId="{6047D3E2-A863-2D41-88A7-14C1A5B4CA40}" srcOrd="0" destOrd="0" presId="urn:microsoft.com/office/officeart/2009/layout/CirclePictureHierarchy"/>
    <dgm:cxn modelId="{0BFBB3C3-B45F-B848-A2DE-024E9A756311}" type="presParOf" srcId="{6047D3E2-A863-2D41-88A7-14C1A5B4CA40}" destId="{9C09C25B-10D4-9C4F-8E8D-FE590133AF1D}" srcOrd="0" destOrd="0" presId="urn:microsoft.com/office/officeart/2009/layout/CirclePictureHierarchy"/>
    <dgm:cxn modelId="{E9BC9A5F-62B1-4646-89ED-3EAF945F2946}" type="presParOf" srcId="{6047D3E2-A863-2D41-88A7-14C1A5B4CA40}" destId="{397E3EFB-D3AE-7C45-A9E6-222E330BF77D}" srcOrd="1" destOrd="0" presId="urn:microsoft.com/office/officeart/2009/layout/CirclePictureHierarchy"/>
    <dgm:cxn modelId="{08219A95-BCE8-4C47-936E-E4150F1E3132}" type="presParOf" srcId="{FCBE021D-A203-0D47-AF57-A6F5EAA0F253}" destId="{61A947E6-5335-F942-B09B-5791D7D5059C}" srcOrd="1" destOrd="0" presId="urn:microsoft.com/office/officeart/2009/layout/CirclePictureHierarchy"/>
    <dgm:cxn modelId="{087F00A1-A6F3-C14F-A997-3341F9185451}" type="presParOf" srcId="{2301F833-8251-C041-B798-C5A3FF3DA270}" destId="{E5E3A48B-66FE-7C4C-8311-301431B95F9D}" srcOrd="2" destOrd="0" presId="urn:microsoft.com/office/officeart/2009/layout/CirclePictureHierarchy"/>
    <dgm:cxn modelId="{DEDE829A-284C-FC41-BF64-3884A6B8E485}" type="presParOf" srcId="{2301F833-8251-C041-B798-C5A3FF3DA270}" destId="{37D6921B-536C-6F40-AF54-73A057B532E5}" srcOrd="3" destOrd="0" presId="urn:microsoft.com/office/officeart/2009/layout/CirclePictureHierarchy"/>
    <dgm:cxn modelId="{FB18B6C6-D158-9048-977F-00E21AB6A23D}" type="presParOf" srcId="{37D6921B-536C-6F40-AF54-73A057B532E5}" destId="{8597E258-3636-7E49-987B-1C5C989A0D32}" srcOrd="0" destOrd="0" presId="urn:microsoft.com/office/officeart/2009/layout/CirclePictureHierarchy"/>
    <dgm:cxn modelId="{DD3CAC37-2153-B940-AA2D-CE1C650C3B9B}" type="presParOf" srcId="{8597E258-3636-7E49-987B-1C5C989A0D32}" destId="{C333DA4E-D991-434C-A8BD-DD8DA56EE0A1}" srcOrd="0" destOrd="0" presId="urn:microsoft.com/office/officeart/2009/layout/CirclePictureHierarchy"/>
    <dgm:cxn modelId="{FDD34946-16B8-DB44-8514-E2D9CBAFC64A}" type="presParOf" srcId="{8597E258-3636-7E49-987B-1C5C989A0D32}" destId="{D411D683-19C8-E840-972F-5CF2425BF394}" srcOrd="1" destOrd="0" presId="urn:microsoft.com/office/officeart/2009/layout/CirclePictureHierarchy"/>
    <dgm:cxn modelId="{41FFB789-B004-1F45-877E-7EFC2844BBD9}" type="presParOf" srcId="{37D6921B-536C-6F40-AF54-73A057B532E5}" destId="{281C56FE-E34F-7445-AC03-6D9D9D3F2839}" srcOrd="1" destOrd="0" presId="urn:microsoft.com/office/officeart/2009/layout/CirclePictureHierarchy"/>
    <dgm:cxn modelId="{78F96CC3-2C65-6844-92F4-0277FBF2419C}" type="presParOf" srcId="{281C56FE-E34F-7445-AC03-6D9D9D3F2839}" destId="{C9823118-6440-4B47-9A20-0CDBE2DCFD83}" srcOrd="0" destOrd="0" presId="urn:microsoft.com/office/officeart/2009/layout/CirclePictureHierarchy"/>
    <dgm:cxn modelId="{9C0A7F3D-CBA7-B240-871B-C1D80DCF5FA6}" type="presParOf" srcId="{281C56FE-E34F-7445-AC03-6D9D9D3F2839}" destId="{75B59148-0133-7D4E-B07A-01F8381A2B85}" srcOrd="1" destOrd="0" presId="urn:microsoft.com/office/officeart/2009/layout/CirclePictureHierarchy"/>
    <dgm:cxn modelId="{7012D2EA-6643-3449-B13C-5E860EE3802C}" type="presParOf" srcId="{75B59148-0133-7D4E-B07A-01F8381A2B85}" destId="{696BAE5D-5706-FE43-9F8A-BACEC57F1DE9}" srcOrd="0" destOrd="0" presId="urn:microsoft.com/office/officeart/2009/layout/CirclePictureHierarchy"/>
    <dgm:cxn modelId="{A1E9FF0B-2B70-3340-8FEA-F30FA8141F30}" type="presParOf" srcId="{696BAE5D-5706-FE43-9F8A-BACEC57F1DE9}" destId="{0033C77E-3539-9F47-B847-79D78955F26A}" srcOrd="0" destOrd="0" presId="urn:microsoft.com/office/officeart/2009/layout/CirclePictureHierarchy"/>
    <dgm:cxn modelId="{BA5E3E27-8886-734D-97A3-093A2FF25D68}" type="presParOf" srcId="{696BAE5D-5706-FE43-9F8A-BACEC57F1DE9}" destId="{BBC7E988-95BD-004B-942C-1D14291BEF06}" srcOrd="1" destOrd="0" presId="urn:microsoft.com/office/officeart/2009/layout/CirclePictureHierarchy"/>
    <dgm:cxn modelId="{840F3641-07CB-BC47-9088-FDD8B5E188D9}" type="presParOf" srcId="{75B59148-0133-7D4E-B07A-01F8381A2B85}" destId="{FBAC86CC-E998-B644-83AD-779B0FCCB4FA}" srcOrd="1" destOrd="0" presId="urn:microsoft.com/office/officeart/2009/layout/CirclePictureHierarchy"/>
    <dgm:cxn modelId="{11398803-230C-0A4E-9992-27F1C7EDE4B2}" type="presParOf" srcId="{281C56FE-E34F-7445-AC03-6D9D9D3F2839}" destId="{CDB530A7-7C10-DE41-B1D8-66CFC0574C18}" srcOrd="2" destOrd="0" presId="urn:microsoft.com/office/officeart/2009/layout/CirclePictureHierarchy"/>
    <dgm:cxn modelId="{7FCF15E5-9B2A-5A42-8860-5FA35FA34AB9}" type="presParOf" srcId="{281C56FE-E34F-7445-AC03-6D9D9D3F2839}" destId="{6FBD9387-BFB1-744D-A224-C070FE6ED3EE}" srcOrd="3" destOrd="0" presId="urn:microsoft.com/office/officeart/2009/layout/CirclePictureHierarchy"/>
    <dgm:cxn modelId="{0A8CB434-35F1-F94B-87DB-A6B61CE6EEDE}" type="presParOf" srcId="{6FBD9387-BFB1-744D-A224-C070FE6ED3EE}" destId="{D9D1F22A-C0E2-3242-A7DE-9751B692F48E}" srcOrd="0" destOrd="0" presId="urn:microsoft.com/office/officeart/2009/layout/CirclePictureHierarchy"/>
    <dgm:cxn modelId="{8AA19B0D-2620-084A-9DF0-F4EAE6B0E40C}" type="presParOf" srcId="{D9D1F22A-C0E2-3242-A7DE-9751B692F48E}" destId="{F04D9469-BC48-F745-A9B8-9D06E01ABDA4}" srcOrd="0" destOrd="0" presId="urn:microsoft.com/office/officeart/2009/layout/CirclePictureHierarchy"/>
    <dgm:cxn modelId="{576C1C1D-6A97-9747-9E98-F3E9C5AE3E6B}" type="presParOf" srcId="{D9D1F22A-C0E2-3242-A7DE-9751B692F48E}" destId="{F0F1629C-86E6-4A41-9EC1-BD0B84670118}" srcOrd="1" destOrd="0" presId="urn:microsoft.com/office/officeart/2009/layout/CirclePictureHierarchy"/>
    <dgm:cxn modelId="{E6386C3D-47AC-5E44-9E1A-541C68640B06}" type="presParOf" srcId="{6FBD9387-BFB1-744D-A224-C070FE6ED3EE}" destId="{02CEEB5F-BC23-C044-B46F-FA4E1585D617}" srcOrd="1" destOrd="0" presId="urn:microsoft.com/office/officeart/2009/layout/CirclePictureHierarchy"/>
    <dgm:cxn modelId="{E53F09A7-4E28-F148-A5F4-705C41A1825D}" type="presParOf" srcId="{2301F833-8251-C041-B798-C5A3FF3DA270}" destId="{A3FB3617-3CA0-D54B-AA86-A99C52A83B1D}" srcOrd="4" destOrd="0" presId="urn:microsoft.com/office/officeart/2009/layout/CirclePictureHierarchy"/>
    <dgm:cxn modelId="{8920472F-43CE-AD4D-BCAC-55DED5F9A36B}" type="presParOf" srcId="{2301F833-8251-C041-B798-C5A3FF3DA270}" destId="{7DF5656A-2ACB-C641-8066-1852638B861A}" srcOrd="5" destOrd="0" presId="urn:microsoft.com/office/officeart/2009/layout/CirclePictureHierarchy"/>
    <dgm:cxn modelId="{157DE997-D7B9-884D-83C0-B118C9B9C658}" type="presParOf" srcId="{7DF5656A-2ACB-C641-8066-1852638B861A}" destId="{B4879703-5562-A146-A84A-73D01D531616}" srcOrd="0" destOrd="0" presId="urn:microsoft.com/office/officeart/2009/layout/CirclePictureHierarchy"/>
    <dgm:cxn modelId="{85794DA5-1822-F240-B50A-38E4205C3479}" type="presParOf" srcId="{B4879703-5562-A146-A84A-73D01D531616}" destId="{339CED85-9D1F-114E-8BF5-7A393F3B874F}" srcOrd="0" destOrd="0" presId="urn:microsoft.com/office/officeart/2009/layout/CirclePictureHierarchy"/>
    <dgm:cxn modelId="{AC46C73C-07A3-0F43-8BCD-1507F93717A6}" type="presParOf" srcId="{B4879703-5562-A146-A84A-73D01D531616}" destId="{5E4AC39F-166E-2747-9640-E37038C7D502}" srcOrd="1" destOrd="0" presId="urn:microsoft.com/office/officeart/2009/layout/CirclePictureHierarchy"/>
    <dgm:cxn modelId="{36213DA1-FD63-0340-A32A-B480E7FA73B2}" type="presParOf" srcId="{7DF5656A-2ACB-C641-8066-1852638B861A}" destId="{4B6334B1-2CED-2E4E-9A56-FBF3F2EAC4B5}" srcOrd="1" destOrd="0" presId="urn:microsoft.com/office/officeart/2009/layout/CirclePictureHierarchy"/>
    <dgm:cxn modelId="{B06867F8-40BA-0840-A9B8-96297FF907AE}" type="presParOf" srcId="{4B6334B1-2CED-2E4E-9A56-FBF3F2EAC4B5}" destId="{7BF5024D-A476-7E4F-BE90-D5758F33CE17}" srcOrd="0" destOrd="0" presId="urn:microsoft.com/office/officeart/2009/layout/CirclePictureHierarchy"/>
    <dgm:cxn modelId="{04D4771B-60D8-A94A-AA70-B0D202F4D321}" type="presParOf" srcId="{4B6334B1-2CED-2E4E-9A56-FBF3F2EAC4B5}" destId="{E239918D-BA66-3F4F-BBED-55AEEFCD2146}" srcOrd="1" destOrd="0" presId="urn:microsoft.com/office/officeart/2009/layout/CirclePictureHierarchy"/>
    <dgm:cxn modelId="{5ADF9AD4-6EB4-3442-87A6-E8C524EBF8F2}" type="presParOf" srcId="{E239918D-BA66-3F4F-BBED-55AEEFCD2146}" destId="{1D73FB32-439C-AF41-A05F-2316C5D8FA34}" srcOrd="0" destOrd="0" presId="urn:microsoft.com/office/officeart/2009/layout/CirclePictureHierarchy"/>
    <dgm:cxn modelId="{E26CE1AF-C7B7-9A46-9935-BC4AA04802D2}" type="presParOf" srcId="{1D73FB32-439C-AF41-A05F-2316C5D8FA34}" destId="{7182AB7E-2399-8541-BD05-21E9A19510E3}" srcOrd="0" destOrd="0" presId="urn:microsoft.com/office/officeart/2009/layout/CirclePictureHierarchy"/>
    <dgm:cxn modelId="{B09C0F16-1B4A-0A47-B264-93062A6BEF55}" type="presParOf" srcId="{1D73FB32-439C-AF41-A05F-2316C5D8FA34}" destId="{CEF3249E-A7E5-A146-94CB-1588FD630237}" srcOrd="1" destOrd="0" presId="urn:microsoft.com/office/officeart/2009/layout/CirclePictureHierarchy"/>
    <dgm:cxn modelId="{5C7D2D9F-A117-8E44-ADE5-7B9F62447F81}" type="presParOf" srcId="{E239918D-BA66-3F4F-BBED-55AEEFCD2146}" destId="{92BAAFA0-7446-3746-B0B0-4FAD3A7765FA}"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E80BD-FFC6-7145-97D1-2A9E28FB88CB}">
      <dsp:nvSpPr>
        <dsp:cNvPr id="0" name=""/>
        <dsp:cNvSpPr/>
      </dsp:nvSpPr>
      <dsp:spPr>
        <a:xfrm>
          <a:off x="2396602" y="62446"/>
          <a:ext cx="2997447" cy="2997447"/>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Text here (Calibri</a:t>
          </a:r>
          <a:r>
            <a:rPr lang="en-US" sz="1600" kern="1200" baseline="0" dirty="0">
              <a:latin typeface="Calibri" charset="0"/>
              <a:ea typeface="Calibri" charset="0"/>
              <a:cs typeface="Calibri" charset="0"/>
            </a:rPr>
            <a:t> </a:t>
          </a:r>
          <a:r>
            <a:rPr lang="en-US" sz="1600" kern="1200" dirty="0">
              <a:latin typeface="Calibri" charset="0"/>
              <a:ea typeface="Calibri" charset="0"/>
              <a:cs typeface="Calibri" charset="0"/>
            </a:rPr>
            <a:t>regular</a:t>
          </a:r>
          <a:r>
            <a:rPr lang="en-US" sz="1600" kern="1200" baseline="0" dirty="0">
              <a:latin typeface="Calibri" charset="0"/>
              <a:ea typeface="Calibri" charset="0"/>
              <a:cs typeface="Calibri" charset="0"/>
            </a:rPr>
            <a:t> 16pt) </a:t>
          </a:r>
        </a:p>
        <a:p>
          <a:pPr marL="0" lvl="0" indent="0" algn="ctr" defTabSz="711200">
            <a:lnSpc>
              <a:spcPct val="90000"/>
            </a:lnSpc>
            <a:spcBef>
              <a:spcPct val="0"/>
            </a:spcBef>
            <a:spcAft>
              <a:spcPct val="35000"/>
            </a:spcAft>
            <a:buNone/>
          </a:pPr>
          <a:r>
            <a:rPr lang="en-US" sz="1600" kern="1200" baseline="0" dirty="0">
              <a:latin typeface="Calibri" charset="0"/>
              <a:ea typeface="Calibri" charset="0"/>
              <a:cs typeface="Calibri" charset="0"/>
            </a:rPr>
            <a:t>click existing chart and select small carrot menu for editing options</a:t>
          </a:r>
          <a:endParaRPr lang="en-US" sz="1600" kern="1200" dirty="0">
            <a:latin typeface="Calibri" charset="0"/>
            <a:ea typeface="Calibri" charset="0"/>
            <a:cs typeface="Calibri" charset="0"/>
          </a:endParaRPr>
        </a:p>
      </dsp:txBody>
      <dsp:txXfrm>
        <a:off x="2796261" y="587000"/>
        <a:ext cx="2198128" cy="1348851"/>
      </dsp:txXfrm>
    </dsp:sp>
    <dsp:sp modelId="{01A205DE-BF6C-2941-A7CB-E07FE70DE0C5}">
      <dsp:nvSpPr>
        <dsp:cNvPr id="0" name=""/>
        <dsp:cNvSpPr/>
      </dsp:nvSpPr>
      <dsp:spPr>
        <a:xfrm>
          <a:off x="3478181" y="1935851"/>
          <a:ext cx="2997447" cy="2997447"/>
        </a:xfrm>
        <a:prstGeom prst="ellipse">
          <a:avLst/>
        </a:prstGeom>
        <a:solidFill>
          <a:schemeClr val="accent2">
            <a:alpha val="50000"/>
            <a:hueOff val="1264227"/>
            <a:satOff val="-15281"/>
            <a:lumOff val="3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To</a:t>
          </a:r>
          <a:r>
            <a:rPr lang="en-US" sz="1600" kern="1200" baseline="0" dirty="0">
              <a:latin typeface="Calibri" charset="0"/>
              <a:ea typeface="Calibri" charset="0"/>
              <a:cs typeface="Calibri" charset="0"/>
            </a:rPr>
            <a:t> change colors click on </a:t>
          </a:r>
          <a:r>
            <a:rPr lang="en-US" sz="1600" b="1" i="0" kern="1200" baseline="0" dirty="0">
              <a:latin typeface="Calibri" charset="0"/>
              <a:ea typeface="Calibri" charset="0"/>
              <a:cs typeface="Calibri" charset="0"/>
            </a:rPr>
            <a:t>SmartArt Design</a:t>
          </a:r>
          <a:r>
            <a:rPr lang="en-US" sz="1600" kern="1200" baseline="0" dirty="0">
              <a:latin typeface="Calibri" charset="0"/>
              <a:ea typeface="Calibri" charset="0"/>
              <a:cs typeface="Calibri" charset="0"/>
            </a:rPr>
            <a:t> then pick from </a:t>
          </a:r>
          <a:r>
            <a:rPr lang="en-US" sz="1600" b="1" kern="1200" baseline="0" dirty="0">
              <a:latin typeface="Calibri" charset="0"/>
              <a:ea typeface="Calibri" charset="0"/>
              <a:cs typeface="Calibri" charset="0"/>
            </a:rPr>
            <a:t>Change Colors</a:t>
          </a:r>
          <a:r>
            <a:rPr lang="en-US" sz="1600" kern="1200" baseline="0" dirty="0">
              <a:latin typeface="Calibri" charset="0"/>
              <a:ea typeface="Calibri" charset="0"/>
              <a:cs typeface="Calibri" charset="0"/>
            </a:rPr>
            <a:t> drop down menu</a:t>
          </a:r>
          <a:endParaRPr lang="en-US" sz="1600" kern="1200" dirty="0">
            <a:latin typeface="Calibri" charset="0"/>
            <a:ea typeface="Calibri" charset="0"/>
            <a:cs typeface="Calibri" charset="0"/>
          </a:endParaRPr>
        </a:p>
      </dsp:txBody>
      <dsp:txXfrm>
        <a:off x="4394900" y="2710192"/>
        <a:ext cx="1798468" cy="1648596"/>
      </dsp:txXfrm>
    </dsp:sp>
    <dsp:sp modelId="{30E97433-7ADA-2B40-9DA3-786A5D19BF22}">
      <dsp:nvSpPr>
        <dsp:cNvPr id="0" name=""/>
        <dsp:cNvSpPr/>
      </dsp:nvSpPr>
      <dsp:spPr>
        <a:xfrm>
          <a:off x="1315023" y="1935851"/>
          <a:ext cx="2997447" cy="2997447"/>
        </a:xfrm>
        <a:prstGeom prst="ellipse">
          <a:avLst/>
        </a:prstGeom>
        <a:solidFill>
          <a:schemeClr val="accent2">
            <a:alpha val="50000"/>
            <a:hueOff val="2528454"/>
            <a:satOff val="-30562"/>
            <a:lumOff val="6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Change chart type by clicking on </a:t>
          </a:r>
          <a:r>
            <a:rPr lang="en-US" sz="1600" b="1" kern="1200" dirty="0">
              <a:latin typeface="Calibri" charset="0"/>
              <a:ea typeface="Calibri" charset="0"/>
              <a:cs typeface="Calibri" charset="0"/>
            </a:rPr>
            <a:t>Smart Art Design</a:t>
          </a:r>
          <a:r>
            <a:rPr lang="en-US" sz="1600" b="1" kern="1200" baseline="0" dirty="0">
              <a:latin typeface="Calibri" charset="0"/>
              <a:ea typeface="Calibri" charset="0"/>
              <a:cs typeface="Calibri" charset="0"/>
            </a:rPr>
            <a:t> </a:t>
          </a:r>
          <a:r>
            <a:rPr lang="en-US" sz="1600" kern="1200" baseline="0" dirty="0">
              <a:latin typeface="Calibri" charset="0"/>
              <a:ea typeface="Calibri" charset="0"/>
              <a:cs typeface="Calibri" charset="0"/>
            </a:rPr>
            <a:t>and selecting from drop down menu</a:t>
          </a:r>
          <a:r>
            <a:rPr lang="en-US" sz="1600" kern="1200" dirty="0">
              <a:latin typeface="Calibri" charset="0"/>
              <a:ea typeface="Calibri" charset="0"/>
              <a:cs typeface="Calibri" charset="0"/>
            </a:rPr>
            <a:t> </a:t>
          </a:r>
        </a:p>
      </dsp:txBody>
      <dsp:txXfrm>
        <a:off x="1597282" y="2710192"/>
        <a:ext cx="1798468" cy="1648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75C45-F7CD-994D-8253-8C2C1650246A}">
      <dsp:nvSpPr>
        <dsp:cNvPr id="0" name=""/>
        <dsp:cNvSpPr/>
      </dsp:nvSpPr>
      <dsp:spPr>
        <a:xfrm>
          <a:off x="1315796" y="-32273"/>
          <a:ext cx="5159058" cy="5159058"/>
        </a:xfrm>
        <a:prstGeom prst="circularArrow">
          <a:avLst>
            <a:gd name="adj1" fmla="val 5544"/>
            <a:gd name="adj2" fmla="val 330680"/>
            <a:gd name="adj3" fmla="val 14506513"/>
            <a:gd name="adj4" fmla="val 16955532"/>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2048C7-9827-E741-AA83-BF271DEAFCED}">
      <dsp:nvSpPr>
        <dsp:cNvPr id="0" name=""/>
        <dsp:cNvSpPr/>
      </dsp:nvSpPr>
      <dsp:spPr>
        <a:xfrm>
          <a:off x="3086969" y="2605"/>
          <a:ext cx="1616712" cy="80835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Text here (Calibri</a:t>
          </a:r>
          <a:r>
            <a:rPr lang="en-US" sz="1600" kern="1200" baseline="0" dirty="0">
              <a:latin typeface="Calibri" charset="0"/>
              <a:ea typeface="Calibri" charset="0"/>
              <a:cs typeface="Calibri" charset="0"/>
            </a:rPr>
            <a:t> </a:t>
          </a:r>
          <a:r>
            <a:rPr lang="en-US" sz="1600" kern="1200" dirty="0">
              <a:latin typeface="Calibri" charset="0"/>
              <a:ea typeface="Calibri" charset="0"/>
              <a:cs typeface="Calibri" charset="0"/>
            </a:rPr>
            <a:t>regular</a:t>
          </a:r>
          <a:r>
            <a:rPr lang="en-US" sz="1600" kern="1200" baseline="0" dirty="0">
              <a:latin typeface="Calibri" charset="0"/>
              <a:ea typeface="Calibri" charset="0"/>
              <a:cs typeface="Calibri" charset="0"/>
            </a:rPr>
            <a:t> 16pt)</a:t>
          </a:r>
          <a:endParaRPr lang="en-US" sz="1600" kern="1200" dirty="0">
            <a:latin typeface="Calibri" charset="0"/>
            <a:ea typeface="Calibri" charset="0"/>
            <a:cs typeface="Calibri" charset="0"/>
          </a:endParaRPr>
        </a:p>
      </dsp:txBody>
      <dsp:txXfrm>
        <a:off x="3126430" y="42066"/>
        <a:ext cx="1537790" cy="729434"/>
      </dsp:txXfrm>
    </dsp:sp>
    <dsp:sp modelId="{996D36F2-C97F-E344-BC3B-247D21EE7BBC}">
      <dsp:nvSpPr>
        <dsp:cNvPr id="0" name=""/>
        <dsp:cNvSpPr/>
      </dsp:nvSpPr>
      <dsp:spPr>
        <a:xfrm>
          <a:off x="4807018" y="830937"/>
          <a:ext cx="1616712" cy="808356"/>
        </a:xfrm>
        <a:prstGeom prst="roundRect">
          <a:avLst/>
        </a:prstGeom>
        <a:solidFill>
          <a:schemeClr val="accent2">
            <a:hueOff val="421409"/>
            <a:satOff val="-5094"/>
            <a:lumOff val="104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Text</a:t>
          </a:r>
          <a:r>
            <a:rPr lang="en-US" sz="1600" kern="1200" baseline="0" dirty="0">
              <a:latin typeface="Calibri" charset="0"/>
              <a:ea typeface="Calibri" charset="0"/>
              <a:cs typeface="Calibri" charset="0"/>
            </a:rPr>
            <a:t> here</a:t>
          </a:r>
          <a:endParaRPr lang="en-US" sz="1600" kern="1200" dirty="0">
            <a:latin typeface="Calibri" charset="0"/>
            <a:ea typeface="Calibri" charset="0"/>
            <a:cs typeface="Calibri" charset="0"/>
          </a:endParaRPr>
        </a:p>
      </dsp:txBody>
      <dsp:txXfrm>
        <a:off x="4846479" y="870398"/>
        <a:ext cx="1537790" cy="729434"/>
      </dsp:txXfrm>
    </dsp:sp>
    <dsp:sp modelId="{2F224190-55BC-C34C-BA4D-297609515AB2}">
      <dsp:nvSpPr>
        <dsp:cNvPr id="0" name=""/>
        <dsp:cNvSpPr/>
      </dsp:nvSpPr>
      <dsp:spPr>
        <a:xfrm>
          <a:off x="5231835" y="2692181"/>
          <a:ext cx="1616712" cy="808356"/>
        </a:xfrm>
        <a:prstGeom prst="roundRect">
          <a:avLst/>
        </a:prstGeom>
        <a:solidFill>
          <a:schemeClr val="accent2">
            <a:hueOff val="842818"/>
            <a:satOff val="-10187"/>
            <a:lumOff val="20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charset="0"/>
              <a:ea typeface="Calibri" charset="0"/>
              <a:cs typeface="Calibri" charset="0"/>
            </a:rPr>
            <a:t>Text here</a:t>
          </a:r>
          <a:endParaRPr lang="en-US" sz="1600" kern="1200" dirty="0">
            <a:latin typeface="Calibri" charset="0"/>
            <a:ea typeface="Calibri" charset="0"/>
            <a:cs typeface="Calibri" charset="0"/>
          </a:endParaRPr>
        </a:p>
      </dsp:txBody>
      <dsp:txXfrm>
        <a:off x="5271296" y="2731642"/>
        <a:ext cx="1537790" cy="729434"/>
      </dsp:txXfrm>
    </dsp:sp>
    <dsp:sp modelId="{73ACE0D3-6301-9344-A0B0-A8D7F8A4CD54}">
      <dsp:nvSpPr>
        <dsp:cNvPr id="0" name=""/>
        <dsp:cNvSpPr/>
      </dsp:nvSpPr>
      <dsp:spPr>
        <a:xfrm>
          <a:off x="4041524" y="4184784"/>
          <a:ext cx="1616712" cy="808356"/>
        </a:xfrm>
        <a:prstGeom prst="roundRect">
          <a:avLst/>
        </a:prstGeom>
        <a:solidFill>
          <a:schemeClr val="accent2">
            <a:hueOff val="1264227"/>
            <a:satOff val="-15281"/>
            <a:lumOff val="3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charset="0"/>
              <a:ea typeface="Calibri" charset="0"/>
              <a:cs typeface="Calibri" charset="0"/>
            </a:rPr>
            <a:t>Text here</a:t>
          </a:r>
          <a:endParaRPr lang="en-US" sz="1600" kern="1200" dirty="0">
            <a:latin typeface="Calibri" charset="0"/>
            <a:ea typeface="Calibri" charset="0"/>
            <a:cs typeface="Calibri" charset="0"/>
          </a:endParaRPr>
        </a:p>
      </dsp:txBody>
      <dsp:txXfrm>
        <a:off x="4080985" y="4224245"/>
        <a:ext cx="1537790" cy="729434"/>
      </dsp:txXfrm>
    </dsp:sp>
    <dsp:sp modelId="{719AB197-2218-A34F-AE49-C72CDFBAD059}">
      <dsp:nvSpPr>
        <dsp:cNvPr id="0" name=""/>
        <dsp:cNvSpPr/>
      </dsp:nvSpPr>
      <dsp:spPr>
        <a:xfrm>
          <a:off x="2132414" y="4184784"/>
          <a:ext cx="1616712" cy="808356"/>
        </a:xfrm>
        <a:prstGeom prst="roundRect">
          <a:avLst/>
        </a:prstGeom>
        <a:solidFill>
          <a:schemeClr val="accent2">
            <a:hueOff val="1685636"/>
            <a:satOff val="-20375"/>
            <a:lumOff val="41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charset="0"/>
              <a:ea typeface="Calibri" charset="0"/>
              <a:cs typeface="Calibri" charset="0"/>
            </a:rPr>
            <a:t>Text here</a:t>
          </a:r>
          <a:endParaRPr lang="en-US" sz="1600" kern="1200" dirty="0">
            <a:latin typeface="Calibri" charset="0"/>
            <a:ea typeface="Calibri" charset="0"/>
            <a:cs typeface="Calibri" charset="0"/>
          </a:endParaRPr>
        </a:p>
      </dsp:txBody>
      <dsp:txXfrm>
        <a:off x="2171875" y="4224245"/>
        <a:ext cx="1537790" cy="729434"/>
      </dsp:txXfrm>
    </dsp:sp>
    <dsp:sp modelId="{3194505F-CB64-A84D-85A3-D6F696C5F0F1}">
      <dsp:nvSpPr>
        <dsp:cNvPr id="0" name=""/>
        <dsp:cNvSpPr/>
      </dsp:nvSpPr>
      <dsp:spPr>
        <a:xfrm>
          <a:off x="942104" y="2692181"/>
          <a:ext cx="1616712" cy="808356"/>
        </a:xfrm>
        <a:prstGeom prst="roundRect">
          <a:avLst/>
        </a:prstGeom>
        <a:solidFill>
          <a:schemeClr val="accent2">
            <a:hueOff val="2107045"/>
            <a:satOff val="-25468"/>
            <a:lumOff val="5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charset="0"/>
              <a:ea typeface="Calibri" charset="0"/>
              <a:cs typeface="Calibri" charset="0"/>
            </a:rPr>
            <a:t>Text here</a:t>
          </a:r>
          <a:endParaRPr lang="en-US" sz="1600" kern="1200" dirty="0">
            <a:latin typeface="Calibri" charset="0"/>
            <a:ea typeface="Calibri" charset="0"/>
            <a:cs typeface="Calibri" charset="0"/>
          </a:endParaRPr>
        </a:p>
      </dsp:txBody>
      <dsp:txXfrm>
        <a:off x="981565" y="2731642"/>
        <a:ext cx="1537790" cy="729434"/>
      </dsp:txXfrm>
    </dsp:sp>
    <dsp:sp modelId="{A6CC9AC5-81C7-854E-8322-31C9A9FB6784}">
      <dsp:nvSpPr>
        <dsp:cNvPr id="0" name=""/>
        <dsp:cNvSpPr/>
      </dsp:nvSpPr>
      <dsp:spPr>
        <a:xfrm>
          <a:off x="1366921" y="830937"/>
          <a:ext cx="1616712" cy="808356"/>
        </a:xfrm>
        <a:prstGeom prst="roundRect">
          <a:avLst/>
        </a:prstGeom>
        <a:solidFill>
          <a:schemeClr val="accent2">
            <a:hueOff val="2528454"/>
            <a:satOff val="-30562"/>
            <a:lumOff val="6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charset="0"/>
              <a:ea typeface="Calibri" charset="0"/>
              <a:cs typeface="Calibri" charset="0"/>
            </a:rPr>
            <a:t>Text here</a:t>
          </a:r>
          <a:endParaRPr lang="en-US" sz="1600" kern="1200" dirty="0">
            <a:latin typeface="Calibri" charset="0"/>
            <a:ea typeface="Calibri" charset="0"/>
            <a:cs typeface="Calibri" charset="0"/>
          </a:endParaRPr>
        </a:p>
      </dsp:txBody>
      <dsp:txXfrm>
        <a:off x="1406382" y="870398"/>
        <a:ext cx="1537790" cy="7294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5024D-A476-7E4F-BE90-D5758F33CE17}">
      <dsp:nvSpPr>
        <dsp:cNvPr id="0" name=""/>
        <dsp:cNvSpPr/>
      </dsp:nvSpPr>
      <dsp:spPr>
        <a:xfrm>
          <a:off x="6082380" y="3018871"/>
          <a:ext cx="91440" cy="261701"/>
        </a:xfrm>
        <a:custGeom>
          <a:avLst/>
          <a:gdLst/>
          <a:ahLst/>
          <a:cxnLst/>
          <a:rect l="0" t="0" r="0" b="0"/>
          <a:pathLst>
            <a:path>
              <a:moveTo>
                <a:pt x="45720" y="0"/>
              </a:moveTo>
              <a:lnTo>
                <a:pt x="45720" y="261701"/>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FB3617-3CA0-D54B-AA86-A99C52A83B1D}">
      <dsp:nvSpPr>
        <dsp:cNvPr id="0" name=""/>
        <dsp:cNvSpPr/>
      </dsp:nvSpPr>
      <dsp:spPr>
        <a:xfrm>
          <a:off x="3272226" y="1926370"/>
          <a:ext cx="2855874" cy="261701"/>
        </a:xfrm>
        <a:custGeom>
          <a:avLst/>
          <a:gdLst/>
          <a:ahLst/>
          <a:cxnLst/>
          <a:rect l="0" t="0" r="0" b="0"/>
          <a:pathLst>
            <a:path>
              <a:moveTo>
                <a:pt x="0" y="0"/>
              </a:moveTo>
              <a:lnTo>
                <a:pt x="0" y="131889"/>
              </a:lnTo>
              <a:lnTo>
                <a:pt x="2855874" y="131889"/>
              </a:lnTo>
              <a:lnTo>
                <a:pt x="2855874" y="26170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B530A7-7C10-DE41-B1D8-66CFC0574C18}">
      <dsp:nvSpPr>
        <dsp:cNvPr id="0" name=""/>
        <dsp:cNvSpPr/>
      </dsp:nvSpPr>
      <dsp:spPr>
        <a:xfrm>
          <a:off x="2701051" y="3018871"/>
          <a:ext cx="1142349" cy="261701"/>
        </a:xfrm>
        <a:custGeom>
          <a:avLst/>
          <a:gdLst/>
          <a:ahLst/>
          <a:cxnLst/>
          <a:rect l="0" t="0" r="0" b="0"/>
          <a:pathLst>
            <a:path>
              <a:moveTo>
                <a:pt x="0" y="0"/>
              </a:moveTo>
              <a:lnTo>
                <a:pt x="0" y="131889"/>
              </a:lnTo>
              <a:lnTo>
                <a:pt x="1142349" y="131889"/>
              </a:lnTo>
              <a:lnTo>
                <a:pt x="1142349" y="261701"/>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823118-6440-4B47-9A20-0CDBE2DCFD83}">
      <dsp:nvSpPr>
        <dsp:cNvPr id="0" name=""/>
        <dsp:cNvSpPr/>
      </dsp:nvSpPr>
      <dsp:spPr>
        <a:xfrm>
          <a:off x="1558701" y="3018871"/>
          <a:ext cx="1142349" cy="261701"/>
        </a:xfrm>
        <a:custGeom>
          <a:avLst/>
          <a:gdLst/>
          <a:ahLst/>
          <a:cxnLst/>
          <a:rect l="0" t="0" r="0" b="0"/>
          <a:pathLst>
            <a:path>
              <a:moveTo>
                <a:pt x="1142349" y="0"/>
              </a:moveTo>
              <a:lnTo>
                <a:pt x="1142349" y="131889"/>
              </a:lnTo>
              <a:lnTo>
                <a:pt x="0" y="131889"/>
              </a:lnTo>
              <a:lnTo>
                <a:pt x="0" y="261701"/>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E3A48B-66FE-7C4C-8311-301431B95F9D}">
      <dsp:nvSpPr>
        <dsp:cNvPr id="0" name=""/>
        <dsp:cNvSpPr/>
      </dsp:nvSpPr>
      <dsp:spPr>
        <a:xfrm>
          <a:off x="2701051" y="1926370"/>
          <a:ext cx="571174" cy="261701"/>
        </a:xfrm>
        <a:custGeom>
          <a:avLst/>
          <a:gdLst/>
          <a:ahLst/>
          <a:cxnLst/>
          <a:rect l="0" t="0" r="0" b="0"/>
          <a:pathLst>
            <a:path>
              <a:moveTo>
                <a:pt x="571174" y="0"/>
              </a:moveTo>
              <a:lnTo>
                <a:pt x="571174" y="131889"/>
              </a:lnTo>
              <a:lnTo>
                <a:pt x="0" y="131889"/>
              </a:lnTo>
              <a:lnTo>
                <a:pt x="0" y="26170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20A420-F7EE-0743-A6DB-6CB38E35D854}">
      <dsp:nvSpPr>
        <dsp:cNvPr id="0" name=""/>
        <dsp:cNvSpPr/>
      </dsp:nvSpPr>
      <dsp:spPr>
        <a:xfrm>
          <a:off x="416351" y="1926370"/>
          <a:ext cx="2855874" cy="261701"/>
        </a:xfrm>
        <a:custGeom>
          <a:avLst/>
          <a:gdLst/>
          <a:ahLst/>
          <a:cxnLst/>
          <a:rect l="0" t="0" r="0" b="0"/>
          <a:pathLst>
            <a:path>
              <a:moveTo>
                <a:pt x="2855874" y="0"/>
              </a:moveTo>
              <a:lnTo>
                <a:pt x="2855874" y="131889"/>
              </a:lnTo>
              <a:lnTo>
                <a:pt x="0" y="131889"/>
              </a:lnTo>
              <a:lnTo>
                <a:pt x="0" y="26170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7318A0-CBA5-7A4F-B8C0-1C42096A85DA}">
      <dsp:nvSpPr>
        <dsp:cNvPr id="0" name=""/>
        <dsp:cNvSpPr/>
      </dsp:nvSpPr>
      <dsp:spPr>
        <a:xfrm>
          <a:off x="2856826" y="1095570"/>
          <a:ext cx="830799" cy="830799"/>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733AF8-DF8B-E34C-B492-2D70823E6DBC}">
      <dsp:nvSpPr>
        <dsp:cNvPr id="0" name=""/>
        <dsp:cNvSpPr/>
      </dsp:nvSpPr>
      <dsp:spPr>
        <a:xfrm>
          <a:off x="3687626" y="1093493"/>
          <a:ext cx="1246199" cy="830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charset="0"/>
              <a:ea typeface="Calibri" charset="0"/>
              <a:cs typeface="Calibri" charset="0"/>
            </a:rPr>
            <a:t>Name here (Calibri</a:t>
          </a:r>
          <a:r>
            <a:rPr lang="en-US" sz="1600" kern="1200" baseline="0" dirty="0">
              <a:latin typeface="Calibri" charset="0"/>
              <a:ea typeface="Calibri" charset="0"/>
              <a:cs typeface="Calibri" charset="0"/>
            </a:rPr>
            <a:t> regular 16pt)</a:t>
          </a:r>
          <a:endParaRPr lang="en-US" sz="1600" kern="1200" dirty="0">
            <a:latin typeface="Calibri" charset="0"/>
            <a:ea typeface="Calibri" charset="0"/>
            <a:cs typeface="Calibri" charset="0"/>
          </a:endParaRPr>
        </a:p>
      </dsp:txBody>
      <dsp:txXfrm>
        <a:off x="3687626" y="1093493"/>
        <a:ext cx="1246199" cy="830799"/>
      </dsp:txXfrm>
    </dsp:sp>
    <dsp:sp modelId="{9C09C25B-10D4-9C4F-8E8D-FE590133AF1D}">
      <dsp:nvSpPr>
        <dsp:cNvPr id="0" name=""/>
        <dsp:cNvSpPr/>
      </dsp:nvSpPr>
      <dsp:spPr>
        <a:xfrm>
          <a:off x="951" y="2188072"/>
          <a:ext cx="830799" cy="830799"/>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7E3EFB-D3AE-7C45-A9E6-222E330BF77D}">
      <dsp:nvSpPr>
        <dsp:cNvPr id="0" name=""/>
        <dsp:cNvSpPr/>
      </dsp:nvSpPr>
      <dsp:spPr>
        <a:xfrm>
          <a:off x="831751" y="2185995"/>
          <a:ext cx="1246199" cy="830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charset="0"/>
              <a:ea typeface="Calibri" charset="0"/>
              <a:cs typeface="Calibri" charset="0"/>
            </a:rPr>
            <a:t>Name here</a:t>
          </a:r>
        </a:p>
      </dsp:txBody>
      <dsp:txXfrm>
        <a:off x="831751" y="2185995"/>
        <a:ext cx="1246199" cy="830799"/>
      </dsp:txXfrm>
    </dsp:sp>
    <dsp:sp modelId="{C333DA4E-D991-434C-A8BD-DD8DA56EE0A1}">
      <dsp:nvSpPr>
        <dsp:cNvPr id="0" name=""/>
        <dsp:cNvSpPr/>
      </dsp:nvSpPr>
      <dsp:spPr>
        <a:xfrm>
          <a:off x="2285651" y="2188072"/>
          <a:ext cx="830799" cy="830799"/>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11D683-19C8-E840-972F-5CF2425BF394}">
      <dsp:nvSpPr>
        <dsp:cNvPr id="0" name=""/>
        <dsp:cNvSpPr/>
      </dsp:nvSpPr>
      <dsp:spPr>
        <a:xfrm>
          <a:off x="3116451" y="2185995"/>
          <a:ext cx="1246199" cy="830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charset="0"/>
              <a:ea typeface="Calibri" charset="0"/>
              <a:cs typeface="Calibri" charset="0"/>
            </a:rPr>
            <a:t>Name here</a:t>
          </a:r>
          <a:endParaRPr lang="en-US" sz="1600" kern="1200" dirty="0">
            <a:latin typeface="Calibri" charset="0"/>
            <a:ea typeface="Calibri" charset="0"/>
            <a:cs typeface="Calibri" charset="0"/>
          </a:endParaRPr>
        </a:p>
      </dsp:txBody>
      <dsp:txXfrm>
        <a:off x="3116451" y="2185995"/>
        <a:ext cx="1246199" cy="830799"/>
      </dsp:txXfrm>
    </dsp:sp>
    <dsp:sp modelId="{0033C77E-3539-9F47-B847-79D78955F26A}">
      <dsp:nvSpPr>
        <dsp:cNvPr id="0" name=""/>
        <dsp:cNvSpPr/>
      </dsp:nvSpPr>
      <dsp:spPr>
        <a:xfrm>
          <a:off x="1143301" y="3280573"/>
          <a:ext cx="830799" cy="830799"/>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C7E988-95BD-004B-942C-1D14291BEF06}">
      <dsp:nvSpPr>
        <dsp:cNvPr id="0" name=""/>
        <dsp:cNvSpPr/>
      </dsp:nvSpPr>
      <dsp:spPr>
        <a:xfrm>
          <a:off x="1974101" y="3278496"/>
          <a:ext cx="1246199" cy="830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charset="0"/>
              <a:ea typeface="Calibri" charset="0"/>
              <a:cs typeface="Calibri" charset="0"/>
            </a:rPr>
            <a:t>Name here</a:t>
          </a:r>
          <a:endParaRPr lang="en-US" sz="1600" kern="1200" dirty="0">
            <a:latin typeface="Calibri" charset="0"/>
            <a:ea typeface="Calibri" charset="0"/>
            <a:cs typeface="Calibri" charset="0"/>
          </a:endParaRPr>
        </a:p>
      </dsp:txBody>
      <dsp:txXfrm>
        <a:off x="1974101" y="3278496"/>
        <a:ext cx="1246199" cy="830799"/>
      </dsp:txXfrm>
    </dsp:sp>
    <dsp:sp modelId="{F04D9469-BC48-F745-A9B8-9D06E01ABDA4}">
      <dsp:nvSpPr>
        <dsp:cNvPr id="0" name=""/>
        <dsp:cNvSpPr/>
      </dsp:nvSpPr>
      <dsp:spPr>
        <a:xfrm>
          <a:off x="3428001" y="3280573"/>
          <a:ext cx="830799" cy="830799"/>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F1629C-86E6-4A41-9EC1-BD0B84670118}">
      <dsp:nvSpPr>
        <dsp:cNvPr id="0" name=""/>
        <dsp:cNvSpPr/>
      </dsp:nvSpPr>
      <dsp:spPr>
        <a:xfrm>
          <a:off x="4258800" y="3278496"/>
          <a:ext cx="1246199" cy="830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charset="0"/>
              <a:ea typeface="Calibri" charset="0"/>
              <a:cs typeface="Calibri" charset="0"/>
            </a:rPr>
            <a:t>Name here</a:t>
          </a:r>
          <a:endParaRPr lang="en-US" sz="1600" kern="1200" dirty="0">
            <a:latin typeface="Calibri" charset="0"/>
            <a:ea typeface="Calibri" charset="0"/>
            <a:cs typeface="Calibri" charset="0"/>
          </a:endParaRPr>
        </a:p>
      </dsp:txBody>
      <dsp:txXfrm>
        <a:off x="4258800" y="3278496"/>
        <a:ext cx="1246199" cy="830799"/>
      </dsp:txXfrm>
    </dsp:sp>
    <dsp:sp modelId="{339CED85-9D1F-114E-8BF5-7A393F3B874F}">
      <dsp:nvSpPr>
        <dsp:cNvPr id="0" name=""/>
        <dsp:cNvSpPr/>
      </dsp:nvSpPr>
      <dsp:spPr>
        <a:xfrm>
          <a:off x="5712700" y="2188072"/>
          <a:ext cx="830799" cy="830799"/>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4AC39F-166E-2747-9640-E37038C7D502}">
      <dsp:nvSpPr>
        <dsp:cNvPr id="0" name=""/>
        <dsp:cNvSpPr/>
      </dsp:nvSpPr>
      <dsp:spPr>
        <a:xfrm>
          <a:off x="6543500" y="2185995"/>
          <a:ext cx="1246199" cy="830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charset="0"/>
              <a:ea typeface="Calibri" charset="0"/>
              <a:cs typeface="Calibri" charset="0"/>
            </a:rPr>
            <a:t>Name here</a:t>
          </a:r>
        </a:p>
      </dsp:txBody>
      <dsp:txXfrm>
        <a:off x="6543500" y="2185995"/>
        <a:ext cx="1246199" cy="830799"/>
      </dsp:txXfrm>
    </dsp:sp>
    <dsp:sp modelId="{7182AB7E-2399-8541-BD05-21E9A19510E3}">
      <dsp:nvSpPr>
        <dsp:cNvPr id="0" name=""/>
        <dsp:cNvSpPr/>
      </dsp:nvSpPr>
      <dsp:spPr>
        <a:xfrm>
          <a:off x="5712700" y="3280573"/>
          <a:ext cx="830799" cy="830799"/>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F3249E-A7E5-A146-94CB-1588FD630237}">
      <dsp:nvSpPr>
        <dsp:cNvPr id="0" name=""/>
        <dsp:cNvSpPr/>
      </dsp:nvSpPr>
      <dsp:spPr>
        <a:xfrm>
          <a:off x="6543500" y="3278496"/>
          <a:ext cx="1246199" cy="830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charset="0"/>
              <a:ea typeface="Calibri" charset="0"/>
              <a:cs typeface="Calibri" charset="0"/>
            </a:rPr>
            <a:t>Name here</a:t>
          </a:r>
        </a:p>
      </dsp:txBody>
      <dsp:txXfrm>
        <a:off x="6543500" y="3278496"/>
        <a:ext cx="1246199" cy="83079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F88518-DE89-B24A-B1E9-8CEB78A9F7DC}" type="datetimeFigureOut">
              <a:rPr lang="en-US" smtClean="0"/>
              <a:pPr/>
              <a:t>3/13/2019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3FF54A1-1185-9547-B002-6A7BC085BCD9}" type="slidenum">
              <a:rPr lang="en-US" smtClean="0"/>
              <a:pPr/>
              <a:t>‹#›</a:t>
            </a:fld>
            <a:endParaRPr lang="en-US"/>
          </a:p>
        </p:txBody>
      </p:sp>
    </p:spTree>
    <p:extLst>
      <p:ext uri="{BB962C8B-B14F-4D97-AF65-F5344CB8AC3E}">
        <p14:creationId xmlns:p14="http://schemas.microsoft.com/office/powerpoint/2010/main" val="3735397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F9138B-62FA-4C4E-9419-890C530175D1}" type="datetimeFigureOut">
              <a:rPr lang="en-US" smtClean="0"/>
              <a:pPr/>
              <a:t>3/13/2019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195E51-AFFD-CD44-A574-11A1AF1DAC1A}" type="slidenum">
              <a:rPr lang="en-US" smtClean="0"/>
              <a:pPr/>
              <a:t>‹#›</a:t>
            </a:fld>
            <a:endParaRPr lang="en-US"/>
          </a:p>
        </p:txBody>
      </p:sp>
    </p:spTree>
    <p:extLst>
      <p:ext uri="{BB962C8B-B14F-4D97-AF65-F5344CB8AC3E}">
        <p14:creationId xmlns:p14="http://schemas.microsoft.com/office/powerpoint/2010/main" val="321022931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SolarWinds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1714" cy="6856286"/>
          </a:xfrm>
          <a:prstGeom prst="rect">
            <a:avLst/>
          </a:prstGeom>
        </p:spPr>
      </p:pic>
      <p:sp>
        <p:nvSpPr>
          <p:cNvPr id="11" name="Shape 11"/>
          <p:cNvSpPr>
            <a:spLocks noGrp="1"/>
          </p:cNvSpPr>
          <p:nvPr>
            <p:ph type="title" hasCustomPrompt="1"/>
          </p:nvPr>
        </p:nvSpPr>
        <p:spPr>
          <a:xfrm>
            <a:off x="633740" y="4097533"/>
            <a:ext cx="6517506" cy="419617"/>
          </a:xfrm>
          <a:prstGeom prst="rect">
            <a:avLst/>
          </a:prstGeom>
        </p:spPr>
        <p:txBody>
          <a:bodyPr anchor="b">
            <a:noAutofit/>
          </a:bodyPr>
          <a:lstStyle>
            <a:lvl1pPr>
              <a:defRPr sz="3300" b="1" i="0">
                <a:solidFill>
                  <a:srgbClr val="15BDCE"/>
                </a:solidFill>
                <a:latin typeface="+mj-lt"/>
                <a:ea typeface="Roboto" charset="0"/>
                <a:cs typeface="Roboto" charset="0"/>
              </a:defRPr>
            </a:lvl1pPr>
          </a:lstStyle>
          <a:p>
            <a:r>
              <a:rPr lang="en-US" dirty="0"/>
              <a:t>Headline Arial Bold 44pt</a:t>
            </a:r>
          </a:p>
        </p:txBody>
      </p:sp>
      <p:sp>
        <p:nvSpPr>
          <p:cNvPr id="12" name="Shape 12"/>
          <p:cNvSpPr>
            <a:spLocks noGrp="1"/>
          </p:cNvSpPr>
          <p:nvPr>
            <p:ph type="body" sz="quarter" idx="1" hasCustomPrompt="1"/>
          </p:nvPr>
        </p:nvSpPr>
        <p:spPr>
          <a:xfrm>
            <a:off x="633947" y="4524483"/>
            <a:ext cx="6517506" cy="400763"/>
          </a:xfrm>
          <a:prstGeom prst="rect">
            <a:avLst/>
          </a:prstGeom>
          <a:extLst>
            <a:ext uri="{C572A759-6A51-4108-AA02-DFA0A04FC94B}">
              <ma14:wrappingTextBoxFlag xmlns="" xmlns:ma14="http://schemas.microsoft.com/office/mac/drawingml/2011/main" val="1"/>
            </a:ext>
          </a:extLst>
        </p:spPr>
        <p:txBody>
          <a:bodyPr/>
          <a:lstStyle>
            <a:lvl1pPr marL="0" indent="0">
              <a:buClrTx/>
              <a:buSzTx/>
              <a:buFontTx/>
              <a:buNone/>
              <a:defRPr sz="1650">
                <a:solidFill>
                  <a:schemeClr val="bg2"/>
                </a:solidFill>
                <a:latin typeface="Calibri" charset="0"/>
                <a:ea typeface="Calibri" charset="0"/>
                <a:cs typeface="Calibri" charset="0"/>
              </a:defRPr>
            </a:lvl1pPr>
          </a:lstStyle>
          <a:p>
            <a:pPr lvl="0"/>
            <a:r>
              <a:rPr lang="en-US" dirty="0"/>
              <a:t>Subhead Calibri22pt</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853" y="2977376"/>
            <a:ext cx="1943385" cy="702837"/>
          </a:xfrm>
          <a:prstGeom prst="rect">
            <a:avLst/>
          </a:prstGeom>
        </p:spPr>
      </p:pic>
    </p:spTree>
    <p:extLst>
      <p:ext uri="{BB962C8B-B14F-4D97-AF65-F5344CB8AC3E}">
        <p14:creationId xmlns:p14="http://schemas.microsoft.com/office/powerpoint/2010/main" val="2909954575"/>
      </p:ext>
    </p:extLst>
  </p:cSld>
  <p:clrMapOvr>
    <a:masterClrMapping/>
  </p:clrMapOvr>
  <p:transition spd="med"/>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xample_Char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Diagram 5"/>
          <p:cNvGraphicFramePr/>
          <p:nvPr>
            <p:extLst>
              <p:ext uri="{D42A27DB-BD31-4B8C-83A1-F6EECF244321}">
                <p14:modId xmlns:p14="http://schemas.microsoft.com/office/powerpoint/2010/main" val="271877315"/>
              </p:ext>
            </p:extLst>
          </p:nvPr>
        </p:nvGraphicFramePr>
        <p:xfrm>
          <a:off x="509814" y="1120700"/>
          <a:ext cx="7790652" cy="49957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796500" y="2956855"/>
            <a:ext cx="7217280"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marL="0" marR="0" indent="0" algn="ctr" defTabSz="685800" rtl="0" fontAlgn="auto" latinLnBrk="0"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
        <p:nvSpPr>
          <p:cNvPr id="5" name="Footer Placeholder 4"/>
          <p:cNvSpPr>
            <a:spLocks noGrp="1"/>
          </p:cNvSpPr>
          <p:nvPr>
            <p:ph type="ftr" sz="quarter" idx="11"/>
          </p:nvPr>
        </p:nvSpPr>
        <p:spPr/>
        <p:txBody>
          <a:bodyPr/>
          <a:lstStyle/>
          <a:p>
            <a:endParaRPr lang="en-US" dirty="0"/>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31124485"/>
      </p:ext>
    </p:extLst>
  </p:cSld>
  <p:clrMapOvr>
    <a:masterClrMapping/>
  </p:clrMapOvr>
  <p:transition spd="med"/>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Example_Chart2">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Diagram 5"/>
          <p:cNvGraphicFramePr/>
          <p:nvPr>
            <p:extLst>
              <p:ext uri="{D42A27DB-BD31-4B8C-83A1-F6EECF244321}">
                <p14:modId xmlns:p14="http://schemas.microsoft.com/office/powerpoint/2010/main" val="2828121226"/>
              </p:ext>
            </p:extLst>
          </p:nvPr>
        </p:nvGraphicFramePr>
        <p:xfrm>
          <a:off x="509814" y="1104371"/>
          <a:ext cx="7790652" cy="49957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rot="20585923">
            <a:off x="687077" y="3074933"/>
            <a:ext cx="7217280"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marL="0" marR="0" indent="0" algn="ctr" defTabSz="685800" rtl="0" fontAlgn="auto" latinLnBrk="0" hangingPunct="0">
              <a:lnSpc>
                <a:spcPct val="100000"/>
              </a:lnSpc>
              <a:spcBef>
                <a:spcPts val="0"/>
              </a:spcBef>
              <a:spcAft>
                <a:spcPts val="0"/>
              </a:spcAft>
              <a:buClrTx/>
              <a:buSzTx/>
              <a:buFontTx/>
              <a:buNone/>
              <a:tabLst/>
            </a:pPr>
            <a:r>
              <a:rPr kumimoji="0" lang="en-US" sz="72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
        <p:nvSpPr>
          <p:cNvPr id="5" name="Footer Placeholder 4"/>
          <p:cNvSpPr>
            <a:spLocks noGrp="1"/>
          </p:cNvSpPr>
          <p:nvPr>
            <p:ph type="ftr" sz="quarter" idx="11"/>
          </p:nvPr>
        </p:nvSpPr>
        <p:spPr/>
        <p:txBody>
          <a:bodyPr/>
          <a:lstStyle/>
          <a:p>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1639851"/>
      </p:ext>
    </p:extLst>
  </p:cSld>
  <p:clrMapOvr>
    <a:masterClrMapping/>
  </p:clrMapOvr>
  <p:transition spd="med"/>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xample_Chart3">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Diagram 5"/>
          <p:cNvGraphicFramePr/>
          <p:nvPr>
            <p:extLst>
              <p:ext uri="{D42A27DB-BD31-4B8C-83A1-F6EECF244321}">
                <p14:modId xmlns:p14="http://schemas.microsoft.com/office/powerpoint/2010/main" val="761562925"/>
              </p:ext>
            </p:extLst>
          </p:nvPr>
        </p:nvGraphicFramePr>
        <p:xfrm>
          <a:off x="509814" y="1042208"/>
          <a:ext cx="7790652" cy="5204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rot="20585923">
            <a:off x="687077" y="3074933"/>
            <a:ext cx="7217280"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marL="0" marR="0" indent="0" algn="ctr" defTabSz="685800" rtl="0" fontAlgn="auto" latinLnBrk="0" hangingPunct="0">
              <a:lnSpc>
                <a:spcPct val="100000"/>
              </a:lnSpc>
              <a:spcBef>
                <a:spcPts val="0"/>
              </a:spcBef>
              <a:spcAft>
                <a:spcPts val="0"/>
              </a:spcAft>
              <a:buClrTx/>
              <a:buSzTx/>
              <a:buFontTx/>
              <a:buNone/>
              <a:tabLst/>
            </a:pPr>
            <a:r>
              <a:rPr kumimoji="0" lang="en-US" sz="72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
        <p:nvSpPr>
          <p:cNvPr id="5" name="Footer Placeholder 4"/>
          <p:cNvSpPr>
            <a:spLocks noGrp="1"/>
          </p:cNvSpPr>
          <p:nvPr>
            <p:ph type="ftr" sz="quarter" idx="11"/>
          </p:nvPr>
        </p:nvSpPr>
        <p:spPr/>
        <p:txBody>
          <a:bodyPr/>
          <a:lstStyle/>
          <a:p>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74491849"/>
      </p:ext>
    </p:extLst>
  </p:cSld>
  <p:clrMapOvr>
    <a:masterClrMapping/>
  </p:clrMapOvr>
  <p:transition spd="med"/>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Example_Chart4">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5" name="Chart 4"/>
          <p:cNvGraphicFramePr/>
          <p:nvPr>
            <p:extLst>
              <p:ext uri="{D42A27DB-BD31-4B8C-83A1-F6EECF244321}">
                <p14:modId xmlns:p14="http://schemas.microsoft.com/office/powerpoint/2010/main" val="781111098"/>
              </p:ext>
            </p:extLst>
          </p:nvPr>
        </p:nvGraphicFramePr>
        <p:xfrm>
          <a:off x="1913399" y="1241724"/>
          <a:ext cx="5317203" cy="46402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rot="20585923">
            <a:off x="687077" y="3074933"/>
            <a:ext cx="7217280"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marL="0" marR="0" indent="0" algn="ctr" defTabSz="685800" rtl="0" fontAlgn="auto" latinLnBrk="0" hangingPunct="0">
              <a:lnSpc>
                <a:spcPct val="100000"/>
              </a:lnSpc>
              <a:spcBef>
                <a:spcPts val="0"/>
              </a:spcBef>
              <a:spcAft>
                <a:spcPts val="0"/>
              </a:spcAft>
              <a:buClrTx/>
              <a:buSzTx/>
              <a:buFontTx/>
              <a:buNone/>
              <a:tabLst/>
            </a:pPr>
            <a:r>
              <a:rPr kumimoji="0" lang="en-US" sz="72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
        <p:nvSpPr>
          <p:cNvPr id="7" name="Footer Placeholder 6"/>
          <p:cNvSpPr>
            <a:spLocks noGrp="1"/>
          </p:cNvSpPr>
          <p:nvPr>
            <p:ph type="ftr" sz="quarter" idx="11"/>
          </p:nvPr>
        </p:nvSpPr>
        <p:spPr/>
        <p:txBody>
          <a:bodyPr/>
          <a:lstStyle/>
          <a:p>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26764"/>
      </p:ext>
    </p:extLst>
  </p:cSld>
  <p:clrMapOvr>
    <a:masterClrMapping/>
  </p:clrMapOvr>
  <p:transition spd="med"/>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Example_Chart5">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4" name="Chart 3"/>
          <p:cNvGraphicFramePr/>
          <p:nvPr>
            <p:extLst>
              <p:ext uri="{D42A27DB-BD31-4B8C-83A1-F6EECF244321}">
                <p14:modId xmlns:p14="http://schemas.microsoft.com/office/powerpoint/2010/main" val="1610774848"/>
              </p:ext>
            </p:extLst>
          </p:nvPr>
        </p:nvGraphicFramePr>
        <p:xfrm>
          <a:off x="2776341" y="1232055"/>
          <a:ext cx="3591318" cy="513717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rot="20585923">
            <a:off x="687077" y="3074933"/>
            <a:ext cx="7217280"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marL="0" marR="0" indent="0" algn="ctr" defTabSz="685800" rtl="0" fontAlgn="auto" latinLnBrk="0" hangingPunct="0">
              <a:lnSpc>
                <a:spcPct val="100000"/>
              </a:lnSpc>
              <a:spcBef>
                <a:spcPts val="0"/>
              </a:spcBef>
              <a:spcAft>
                <a:spcPts val="0"/>
              </a:spcAft>
              <a:buClrTx/>
              <a:buSzTx/>
              <a:buFontTx/>
              <a:buNone/>
              <a:tabLst/>
            </a:pPr>
            <a:r>
              <a:rPr kumimoji="0" lang="en-US" sz="72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
        <p:nvSpPr>
          <p:cNvPr id="7" name="Footer Placeholder 6"/>
          <p:cNvSpPr>
            <a:spLocks noGrp="1"/>
          </p:cNvSpPr>
          <p:nvPr>
            <p:ph type="ftr" sz="quarter" idx="11"/>
          </p:nvPr>
        </p:nvSpPr>
        <p:spPr/>
        <p:txBody>
          <a:bodyPr/>
          <a:lstStyle/>
          <a:p>
            <a:endParaRPr lang="en-US" dirty="0"/>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0357014"/>
      </p:ext>
    </p:extLst>
  </p:cSld>
  <p:clrMapOvr>
    <a:masterClrMapping/>
  </p:clrMapOvr>
  <p:transition spd="med"/>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4" name="Chart 3"/>
          <p:cNvGraphicFramePr/>
          <p:nvPr>
            <p:extLst>
              <p:ext uri="{D42A27DB-BD31-4B8C-83A1-F6EECF244321}">
                <p14:modId xmlns:p14="http://schemas.microsoft.com/office/powerpoint/2010/main" val="640461953"/>
              </p:ext>
            </p:extLst>
          </p:nvPr>
        </p:nvGraphicFramePr>
        <p:xfrm>
          <a:off x="2776341" y="1219176"/>
          <a:ext cx="3591318" cy="513717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rot="20585923">
            <a:off x="687077" y="3074933"/>
            <a:ext cx="7217280"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marL="0" marR="0" indent="0" algn="ctr" defTabSz="685800" rtl="0" fontAlgn="auto" latinLnBrk="0" hangingPunct="0">
              <a:lnSpc>
                <a:spcPct val="100000"/>
              </a:lnSpc>
              <a:spcBef>
                <a:spcPts val="0"/>
              </a:spcBef>
              <a:spcAft>
                <a:spcPts val="0"/>
              </a:spcAft>
              <a:buClrTx/>
              <a:buSzTx/>
              <a:buFontTx/>
              <a:buNone/>
              <a:tabLst/>
            </a:pPr>
            <a:r>
              <a:rPr kumimoji="0" lang="en-US" sz="72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
        <p:nvSpPr>
          <p:cNvPr id="7" name="Footer Placeholder 6"/>
          <p:cNvSpPr>
            <a:spLocks noGrp="1"/>
          </p:cNvSpPr>
          <p:nvPr>
            <p:ph type="ftr" sz="quarter" idx="11"/>
          </p:nvPr>
        </p:nvSpPr>
        <p:spPr/>
        <p:txBody>
          <a:bodyPr/>
          <a:lstStyle/>
          <a:p>
            <a:endParaRPr lang="en-US" dirty="0"/>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97862779"/>
      </p:ext>
    </p:extLst>
  </p:cSld>
  <p:clrMapOvr>
    <a:masterClrMapping/>
  </p:clrMapOvr>
  <p:transition spd="med"/>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Example_Chart7">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4" name="Chart 3"/>
          <p:cNvGraphicFramePr/>
          <p:nvPr>
            <p:extLst>
              <p:ext uri="{D42A27DB-BD31-4B8C-83A1-F6EECF244321}">
                <p14:modId xmlns:p14="http://schemas.microsoft.com/office/powerpoint/2010/main" val="3688651648"/>
              </p:ext>
            </p:extLst>
          </p:nvPr>
        </p:nvGraphicFramePr>
        <p:xfrm>
          <a:off x="2617847" y="1038554"/>
          <a:ext cx="3908307"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rot="20585923">
            <a:off x="687077" y="3074933"/>
            <a:ext cx="7217280"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marL="0" marR="0" indent="0" algn="ctr" defTabSz="685800" rtl="0" fontAlgn="auto" latinLnBrk="0" hangingPunct="0">
              <a:lnSpc>
                <a:spcPct val="100000"/>
              </a:lnSpc>
              <a:spcBef>
                <a:spcPts val="0"/>
              </a:spcBef>
              <a:spcAft>
                <a:spcPts val="0"/>
              </a:spcAft>
              <a:buClrTx/>
              <a:buSzTx/>
              <a:buFontTx/>
              <a:buNone/>
              <a:tabLst/>
            </a:pPr>
            <a:r>
              <a:rPr kumimoji="0" lang="en-US" sz="72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
        <p:nvSpPr>
          <p:cNvPr id="7" name="Footer Placeholder 6"/>
          <p:cNvSpPr>
            <a:spLocks noGrp="1"/>
          </p:cNvSpPr>
          <p:nvPr>
            <p:ph type="ftr" sz="quarter" idx="11"/>
          </p:nvPr>
        </p:nvSpPr>
        <p:spPr/>
        <p:txBody>
          <a:bodyPr/>
          <a:lstStyle/>
          <a:p>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99075565"/>
      </p:ext>
    </p:extLst>
  </p:cSld>
  <p:clrMapOvr>
    <a:masterClrMapping/>
  </p:clrMapOvr>
  <p:transition spd="med"/>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 name="Chord 9"/>
          <p:cNvSpPr/>
          <p:nvPr userDrawn="1"/>
        </p:nvSpPr>
        <p:spPr>
          <a:xfrm rot="5400000">
            <a:off x="4302024" y="6585562"/>
            <a:ext cx="560556" cy="560556"/>
          </a:xfrm>
          <a:prstGeom prst="chord">
            <a:avLst>
              <a:gd name="adj1" fmla="val 5439397"/>
              <a:gd name="adj2" fmla="val 16200000"/>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1097280"/>
          </a:xfrm>
        </p:spPr>
        <p:txBody>
          <a:bodyPr>
            <a:normAutofit/>
          </a:bodyPr>
          <a:lstStyle>
            <a:lvl1pPr algn="l">
              <a:defRPr sz="3200" b="1"/>
            </a:lvl1pPr>
          </a:lstStyle>
          <a:p>
            <a:r>
              <a:rPr lang="en-US" dirty="0"/>
              <a:t>Click to edit Master title style</a:t>
            </a:r>
          </a:p>
        </p:txBody>
      </p:sp>
      <p:sp>
        <p:nvSpPr>
          <p:cNvPr id="3" name="Content Placeholder 2"/>
          <p:cNvSpPr>
            <a:spLocks noGrp="1"/>
          </p:cNvSpPr>
          <p:nvPr>
            <p:ph idx="1" hasCustomPrompt="1"/>
          </p:nvPr>
        </p:nvSpPr>
        <p:spPr>
          <a:xfrm>
            <a:off x="457200" y="1262234"/>
            <a:ext cx="8229600" cy="4845090"/>
          </a:xfrm>
        </p:spPr>
        <p:txBody>
          <a:bodyPr/>
          <a:lstStyle>
            <a:lvl1pPr marL="457200" marR="0" indent="-457200" algn="l" defTabSz="457200" rtl="0" eaLnBrk="1" fontAlgn="auto" latinLnBrk="0" hangingPunct="1">
              <a:lnSpc>
                <a:spcPct val="100000"/>
              </a:lnSpc>
              <a:spcBef>
                <a:spcPct val="20000"/>
              </a:spcBef>
              <a:spcAft>
                <a:spcPts val="0"/>
              </a:spcAft>
              <a:buClr>
                <a:srgbClr val="F79646"/>
              </a:buClr>
              <a:buSzTx/>
              <a:buFont typeface="Lucida Grande"/>
              <a:buChar char="»"/>
              <a:tabLst/>
              <a:defRPr sz="2400">
                <a:solidFill>
                  <a:schemeClr val="tx1">
                    <a:lumMod val="65000"/>
                    <a:lumOff val="35000"/>
                  </a:schemeClr>
                </a:solidFill>
              </a:defRPr>
            </a:lvl1pPr>
            <a:lvl2pPr marL="742950" marR="0" indent="-285750" algn="l" defTabSz="457200" rtl="0" eaLnBrk="1" fontAlgn="auto" latinLnBrk="0" hangingPunct="1">
              <a:lnSpc>
                <a:spcPct val="100000"/>
              </a:lnSpc>
              <a:spcBef>
                <a:spcPct val="20000"/>
              </a:spcBef>
              <a:spcAft>
                <a:spcPts val="0"/>
              </a:spcAft>
              <a:buClr>
                <a:prstClr val="white">
                  <a:lumMod val="65000"/>
                </a:prstClr>
              </a:buClr>
              <a:buSzTx/>
              <a:buFont typeface="Wingdings" charset="2"/>
              <a:buChar char="§"/>
              <a:tabLst/>
              <a:defRPr sz="2000">
                <a:solidFill>
                  <a:schemeClr val="tx1">
                    <a:lumMod val="65000"/>
                    <a:lumOff val="35000"/>
                  </a:schemeClr>
                </a:solidFill>
              </a:defRPr>
            </a:lvl2pPr>
            <a:lvl3pPr marL="1143000" marR="0" indent="-228600" algn="l" defTabSz="457200" rtl="0" eaLnBrk="1" fontAlgn="auto" latinLnBrk="0" hangingPunct="1">
              <a:lnSpc>
                <a:spcPct val="100000"/>
              </a:lnSpc>
              <a:spcBef>
                <a:spcPct val="20000"/>
              </a:spcBef>
              <a:spcAft>
                <a:spcPts val="0"/>
              </a:spcAft>
              <a:buClr>
                <a:srgbClr val="F79646"/>
              </a:buClr>
              <a:buSzTx/>
              <a:buFont typeface="Arial"/>
              <a:buChar char="•"/>
              <a:tabLst/>
              <a:defRPr sz="1800">
                <a:solidFill>
                  <a:schemeClr val="tx1">
                    <a:lumMod val="65000"/>
                    <a:lumOff val="35000"/>
                  </a:schemeClr>
                </a:solidFill>
              </a:defRPr>
            </a:lvl3pPr>
            <a:lvl4pPr marL="1600200" marR="0" indent="-228600" algn="l" defTabSz="457200" rtl="0" eaLnBrk="1" fontAlgn="auto" latinLnBrk="0" hangingPunct="1">
              <a:lnSpc>
                <a:spcPct val="100000"/>
              </a:lnSpc>
              <a:spcBef>
                <a:spcPct val="20000"/>
              </a:spcBef>
              <a:spcAft>
                <a:spcPts val="0"/>
              </a:spcAft>
              <a:buClr>
                <a:prstClr val="white">
                  <a:lumMod val="65000"/>
                </a:prstClr>
              </a:buClr>
              <a:buSzTx/>
              <a:buFont typeface="Arial"/>
              <a:buChar char="•"/>
              <a:tabLst/>
              <a:defRPr sz="1600">
                <a:solidFill>
                  <a:schemeClr val="tx1">
                    <a:lumMod val="65000"/>
                    <a:lumOff val="35000"/>
                  </a:schemeClr>
                </a:solidFill>
              </a:defRPr>
            </a:lvl4pPr>
            <a:lvl5pPr marL="2057400" marR="0" indent="-228600" algn="l" defTabSz="457200" rtl="0" eaLnBrk="1" fontAlgn="auto" latinLnBrk="0" hangingPunct="1">
              <a:lnSpc>
                <a:spcPct val="100000"/>
              </a:lnSpc>
              <a:spcBef>
                <a:spcPct val="20000"/>
              </a:spcBef>
              <a:spcAft>
                <a:spcPts val="0"/>
              </a:spcAft>
              <a:buClr>
                <a:prstClr val="white">
                  <a:lumMod val="65000"/>
                </a:prstClr>
              </a:buClr>
              <a:buSzTx/>
              <a:buFont typeface="Arial"/>
              <a:buChar char="•"/>
              <a:tabLst/>
              <a:defRPr sz="1600">
                <a:solidFill>
                  <a:schemeClr val="tx1">
                    <a:lumMod val="65000"/>
                    <a:lumOff val="35000"/>
                  </a:schemeClr>
                </a:solidFill>
              </a:defRPr>
            </a:lvl5pPr>
          </a:lstStyle>
          <a:p>
            <a:pPr marL="457200" marR="0" lvl="0" indent="-457200" algn="l" defTabSz="457200" rtl="0" eaLnBrk="1" fontAlgn="auto" latinLnBrk="0" hangingPunct="1">
              <a:lnSpc>
                <a:spcPct val="100000"/>
              </a:lnSpc>
              <a:spcBef>
                <a:spcPct val="20000"/>
              </a:spcBef>
              <a:spcAft>
                <a:spcPts val="0"/>
              </a:spcAft>
              <a:buClr>
                <a:srgbClr val="F79646"/>
              </a:buClr>
              <a:buSzTx/>
              <a:buFont typeface="Lucida Grande"/>
              <a:buChar char="»"/>
              <a:tabLst/>
              <a:defRPr/>
            </a:pPr>
            <a:r>
              <a:rPr kumimoji="0" lang="en-US" sz="2400" b="0" i="0" u="none" strike="noStrike" kern="1200" cap="none" spc="0" normalizeH="0" baseline="0" noProof="0" dirty="0">
                <a:ln>
                  <a:noFill/>
                </a:ln>
                <a:solidFill>
                  <a:srgbClr val="666666"/>
                </a:solidFill>
                <a:effectLst/>
                <a:uLnTx/>
                <a:uFillTx/>
                <a:latin typeface="Calibri" pitchFamily="34" charset="0"/>
                <a:ea typeface="+mn-ea"/>
                <a:cs typeface="Calibri" pitchFamily="34" charset="0"/>
              </a:rPr>
              <a:t>First Level Bullet: Calibri 24</a:t>
            </a:r>
          </a:p>
          <a:p>
            <a:pPr marL="742950" marR="0" lvl="1" indent="-285750" algn="l" defTabSz="457200" rtl="0" eaLnBrk="1" fontAlgn="auto" latinLnBrk="0" hangingPunct="1">
              <a:lnSpc>
                <a:spcPct val="100000"/>
              </a:lnSpc>
              <a:spcBef>
                <a:spcPct val="20000"/>
              </a:spcBef>
              <a:spcAft>
                <a:spcPts val="0"/>
              </a:spcAft>
              <a:buClr>
                <a:prstClr val="white">
                  <a:lumMod val="65000"/>
                </a:prstClr>
              </a:buClr>
              <a:buSzTx/>
              <a:buFont typeface="Wingdings" charset="2"/>
              <a:buChar char="§"/>
              <a:tabLst/>
              <a:defRPr/>
            </a:pPr>
            <a:r>
              <a:rPr kumimoji="0" lang="en-US" sz="2000" b="0" i="0" u="none" strike="noStrike" kern="1200" cap="none" spc="0" normalizeH="0" baseline="0" noProof="0" dirty="0">
                <a:ln>
                  <a:noFill/>
                </a:ln>
                <a:solidFill>
                  <a:srgbClr val="666666"/>
                </a:solidFill>
                <a:effectLst/>
                <a:uLnTx/>
                <a:uFillTx/>
                <a:latin typeface="Calibri" pitchFamily="34" charset="0"/>
                <a:ea typeface="+mn-ea"/>
                <a:cs typeface="Calibri" pitchFamily="34" charset="0"/>
              </a:rPr>
              <a:t>Second Level Bullet: Calibri 20</a:t>
            </a:r>
          </a:p>
          <a:p>
            <a:pPr marL="1143000" marR="0" lvl="2" indent="-228600" algn="l" defTabSz="457200" rtl="0" eaLnBrk="1" fontAlgn="auto" latinLnBrk="0" hangingPunct="1">
              <a:lnSpc>
                <a:spcPct val="100000"/>
              </a:lnSpc>
              <a:spcBef>
                <a:spcPct val="20000"/>
              </a:spcBef>
              <a:spcAft>
                <a:spcPts val="0"/>
              </a:spcAft>
              <a:buClr>
                <a:srgbClr val="F79646"/>
              </a:buClr>
              <a:buSzTx/>
              <a:buFont typeface="Arial"/>
              <a:buChar char="•"/>
              <a:tabLst/>
              <a:defRPr/>
            </a:pPr>
            <a:r>
              <a:rPr kumimoji="0" lang="en-US" sz="1800" b="0" i="0" u="none" strike="noStrike" kern="1200" cap="none" spc="0" normalizeH="0" baseline="0" noProof="0" dirty="0">
                <a:ln>
                  <a:noFill/>
                </a:ln>
                <a:solidFill>
                  <a:srgbClr val="666666"/>
                </a:solidFill>
                <a:effectLst/>
                <a:uLnTx/>
                <a:uFillTx/>
                <a:latin typeface="Calibri" pitchFamily="34" charset="0"/>
                <a:ea typeface="+mn-ea"/>
                <a:cs typeface="Calibri" pitchFamily="34" charset="0"/>
              </a:rPr>
              <a:t>Third Level Bullet: Calibri 18</a:t>
            </a:r>
          </a:p>
          <a:p>
            <a:pPr marL="1600200" marR="0" lvl="3" indent="-228600" algn="l" defTabSz="457200" rtl="0" eaLnBrk="1" fontAlgn="auto" latinLnBrk="0" hangingPunct="1">
              <a:lnSpc>
                <a:spcPct val="100000"/>
              </a:lnSpc>
              <a:spcBef>
                <a:spcPct val="20000"/>
              </a:spcBef>
              <a:spcAft>
                <a:spcPts val="0"/>
              </a:spcAft>
              <a:buClr>
                <a:prstClr val="white">
                  <a:lumMod val="65000"/>
                </a:prstClr>
              </a:buClr>
              <a:buSzTx/>
              <a:buFont typeface="Arial"/>
              <a:buChar char="•"/>
              <a:tabLst/>
              <a:defRPr/>
            </a:pPr>
            <a:r>
              <a:rPr kumimoji="0" lang="en-US" sz="1600" b="0" i="0" u="none" strike="noStrike" kern="1200" cap="none" spc="0" normalizeH="0" baseline="0" noProof="0" dirty="0">
                <a:ln>
                  <a:noFill/>
                </a:ln>
                <a:solidFill>
                  <a:srgbClr val="666666"/>
                </a:solidFill>
                <a:effectLst/>
                <a:uLnTx/>
                <a:uFillTx/>
                <a:latin typeface="Calibri" pitchFamily="34" charset="0"/>
                <a:ea typeface="+mn-ea"/>
                <a:cs typeface="Calibri" pitchFamily="34" charset="0"/>
              </a:rPr>
              <a:t>Fourth Level Bullet: Calibri 16</a:t>
            </a:r>
          </a:p>
          <a:p>
            <a:pPr marL="2057400" marR="0" lvl="4" indent="-228600" algn="l" defTabSz="457200" rtl="0" eaLnBrk="1" fontAlgn="auto" latinLnBrk="0" hangingPunct="1">
              <a:lnSpc>
                <a:spcPct val="100000"/>
              </a:lnSpc>
              <a:spcBef>
                <a:spcPct val="20000"/>
              </a:spcBef>
              <a:spcAft>
                <a:spcPts val="0"/>
              </a:spcAft>
              <a:buClr>
                <a:prstClr val="white">
                  <a:lumMod val="65000"/>
                </a:prstClr>
              </a:buClr>
              <a:buSzTx/>
              <a:buFont typeface="Arial"/>
              <a:buChar char="•"/>
              <a:tabLst/>
              <a:defRPr/>
            </a:pPr>
            <a:r>
              <a:rPr kumimoji="0" lang="en-US" sz="1600" b="0" i="0" u="none" strike="noStrike" kern="1200" cap="none" spc="0" normalizeH="0" baseline="0" noProof="0" dirty="0">
                <a:ln>
                  <a:noFill/>
                </a:ln>
                <a:solidFill>
                  <a:srgbClr val="666666"/>
                </a:solidFill>
                <a:effectLst/>
                <a:uLnTx/>
                <a:uFillTx/>
                <a:latin typeface="Calibri" pitchFamily="34" charset="0"/>
                <a:ea typeface="+mn-ea"/>
                <a:cs typeface="Calibri" pitchFamily="34" charset="0"/>
              </a:rPr>
              <a:t>Fifth Level Bullet: Calibri 16</a:t>
            </a:r>
          </a:p>
        </p:txBody>
      </p:sp>
      <p:sp>
        <p:nvSpPr>
          <p:cNvPr id="5" name="Footer Placeholder 4"/>
          <p:cNvSpPr>
            <a:spLocks noGrp="1"/>
          </p:cNvSpPr>
          <p:nvPr>
            <p:ph type="ftr" sz="quarter" idx="11"/>
          </p:nvPr>
        </p:nvSpPr>
        <p:spPr>
          <a:xfrm>
            <a:off x="391981" y="6285790"/>
            <a:ext cx="3841163" cy="365125"/>
          </a:xfrm>
        </p:spPr>
        <p:txBody>
          <a:bodyPr anchor="b"/>
          <a:lstStyle>
            <a:lvl1pPr algn="l">
              <a:defRPr sz="1000"/>
            </a:lvl1pPr>
          </a:lstStyle>
          <a:p>
            <a:endParaRPr lang="en-US" dirty="0"/>
          </a:p>
        </p:txBody>
      </p:sp>
      <p:sp>
        <p:nvSpPr>
          <p:cNvPr id="6" name="Slide Number Placeholder 5"/>
          <p:cNvSpPr>
            <a:spLocks noGrp="1"/>
          </p:cNvSpPr>
          <p:nvPr>
            <p:ph type="sldNum" sz="quarter" idx="12"/>
          </p:nvPr>
        </p:nvSpPr>
        <p:spPr>
          <a:xfrm>
            <a:off x="4264783" y="6473950"/>
            <a:ext cx="614434" cy="365125"/>
          </a:xfrm>
          <a:prstGeom prst="rect">
            <a:avLst/>
          </a:prstGeom>
        </p:spPr>
        <p:txBody>
          <a:bodyPr anchor="b"/>
          <a:lstStyle>
            <a:lvl1pPr algn="ctr">
              <a:defRPr sz="1000" b="1">
                <a:solidFill>
                  <a:srgbClr val="FFFFFF"/>
                </a:solidFill>
              </a:defRPr>
            </a:lvl1pPr>
          </a:lstStyle>
          <a:p>
            <a:fld id="{009831D7-A162-FC48-82E7-0E3299834122}" type="slidenum">
              <a:rPr lang="en-US" smtClean="0"/>
              <a:pPr/>
              <a:t>‹#›</a:t>
            </a:fld>
            <a:endParaRPr lang="en-US" dirty="0"/>
          </a:p>
        </p:txBody>
      </p:sp>
      <p:pic>
        <p:nvPicPr>
          <p:cNvPr id="8" name="Picture 7" descr="sw_logo_primary_RGB.png"/>
          <p:cNvPicPr>
            <a:picLocks noChangeAspect="1"/>
          </p:cNvPicPr>
          <p:nvPr userDrawn="1"/>
        </p:nvPicPr>
        <p:blipFill>
          <a:blip r:embed="rId2"/>
          <a:stretch>
            <a:fillRect/>
          </a:stretch>
        </p:blipFill>
        <p:spPr>
          <a:xfrm>
            <a:off x="6935844" y="6229990"/>
            <a:ext cx="1746229" cy="398721"/>
          </a:xfrm>
          <a:prstGeom prst="rect">
            <a:avLst/>
          </a:prstGeom>
        </p:spPr>
      </p:pic>
    </p:spTree>
    <p:extLst>
      <p:ext uri="{BB962C8B-B14F-4D97-AF65-F5344CB8AC3E}">
        <p14:creationId xmlns:p14="http://schemas.microsoft.com/office/powerpoint/2010/main" val="21133508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457200" y="1364103"/>
            <a:ext cx="4038600" cy="4525963"/>
          </a:xfrm>
          <a:prstGeom prst="rect">
            <a:avLst/>
          </a:prstGeom>
        </p:spPr>
        <p:txBody>
          <a:bodyPr/>
          <a:lstStyle>
            <a:lvl1pPr>
              <a:defRPr sz="2400">
                <a:solidFill>
                  <a:schemeClr val="tx1">
                    <a:lumMod val="65000"/>
                    <a:lumOff val="35000"/>
                  </a:schemeClr>
                </a:solidFill>
              </a:defRPr>
            </a:lvl1pPr>
            <a:lvl2pPr marL="627063" indent="-285750">
              <a:defRPr sz="2000">
                <a:solidFill>
                  <a:schemeClr val="tx1">
                    <a:lumMod val="65000"/>
                    <a:lumOff val="35000"/>
                  </a:schemeClr>
                </a:solidFill>
              </a:defRPr>
            </a:lvl2pPr>
            <a:lvl3pPr marL="854075" indent="-227013">
              <a:defRPr sz="1800">
                <a:solidFill>
                  <a:schemeClr val="tx1">
                    <a:lumMod val="65000"/>
                    <a:lumOff val="35000"/>
                  </a:schemeClr>
                </a:solidFill>
              </a:defRPr>
            </a:lvl3pPr>
            <a:lvl4pPr marL="1082675" indent="-228600">
              <a:defRPr sz="1600">
                <a:solidFill>
                  <a:schemeClr val="tx1">
                    <a:lumMod val="65000"/>
                    <a:lumOff val="35000"/>
                  </a:schemeClr>
                </a:solidFill>
              </a:defRPr>
            </a:lvl4pPr>
            <a:lvl5pPr marL="1311275" indent="-228600">
              <a:defRPr sz="1600">
                <a:solidFill>
                  <a:schemeClr val="tx1">
                    <a:lumMod val="65000"/>
                    <a:lumOff val="35000"/>
                  </a:schemeClr>
                </a:solidFill>
              </a:defRPr>
            </a:lvl5pPr>
            <a:lvl6pPr>
              <a:defRPr sz="1800"/>
            </a:lvl6pPr>
            <a:lvl7pPr>
              <a:defRPr sz="1800"/>
            </a:lvl7pPr>
            <a:lvl8pPr>
              <a:defRPr sz="1800"/>
            </a:lvl8pPr>
            <a:lvl9pPr>
              <a:defRPr sz="1800"/>
            </a:lvl9pPr>
          </a:lstStyle>
          <a:p>
            <a:pPr>
              <a:buFont typeface="Lucida Grande"/>
              <a:buChar char="»"/>
              <a:defRPr/>
            </a:pPr>
            <a:r>
              <a:rPr lang="en-US" dirty="0">
                <a:solidFill>
                  <a:srgbClr val="666666"/>
                </a:solidFill>
                <a:latin typeface="Calibri" pitchFamily="34" charset="0"/>
                <a:cs typeface="Calibri" pitchFamily="34" charset="0"/>
              </a:rPr>
              <a:t>First Level Bullet: Calibri 24</a:t>
            </a:r>
          </a:p>
          <a:p>
            <a:pPr lvl="1">
              <a:defRPr/>
            </a:pPr>
            <a:r>
              <a:rPr lang="en-US" dirty="0">
                <a:solidFill>
                  <a:srgbClr val="666666"/>
                </a:solidFill>
                <a:latin typeface="Calibri" pitchFamily="34" charset="0"/>
                <a:cs typeface="Calibri" pitchFamily="34" charset="0"/>
              </a:rPr>
              <a:t>Second Level Bullet: Calibri 20</a:t>
            </a:r>
          </a:p>
          <a:p>
            <a:pPr lvl="2">
              <a:defRPr/>
            </a:pPr>
            <a:r>
              <a:rPr lang="en-US" dirty="0">
                <a:solidFill>
                  <a:srgbClr val="666666"/>
                </a:solidFill>
                <a:latin typeface="Calibri" pitchFamily="34" charset="0"/>
                <a:cs typeface="Calibri" pitchFamily="34" charset="0"/>
              </a:rPr>
              <a:t>Third Level Bullet: Calibri 18</a:t>
            </a:r>
          </a:p>
          <a:p>
            <a:pPr lvl="3">
              <a:defRPr/>
            </a:pPr>
            <a:r>
              <a:rPr lang="en-US" dirty="0">
                <a:solidFill>
                  <a:srgbClr val="666666"/>
                </a:solidFill>
                <a:latin typeface="Calibri" pitchFamily="34" charset="0"/>
                <a:cs typeface="Calibri" pitchFamily="34" charset="0"/>
              </a:rPr>
              <a:t>Fourth Level Bullet: Calibri 16</a:t>
            </a:r>
          </a:p>
          <a:p>
            <a:pPr lvl="4">
              <a:defRPr/>
            </a:pPr>
            <a:r>
              <a:rPr lang="en-US" dirty="0">
                <a:solidFill>
                  <a:srgbClr val="666666"/>
                </a:solidFill>
                <a:latin typeface="Calibri" pitchFamily="34" charset="0"/>
                <a:cs typeface="Calibri" pitchFamily="34" charset="0"/>
              </a:rPr>
              <a:t>Fifth Level Bullet: Calibri 16</a:t>
            </a:r>
          </a:p>
        </p:txBody>
      </p:sp>
      <p:sp>
        <p:nvSpPr>
          <p:cNvPr id="8" name="Content Placeholder 2"/>
          <p:cNvSpPr>
            <a:spLocks noGrp="1"/>
          </p:cNvSpPr>
          <p:nvPr>
            <p:ph sz="half" idx="12" hasCustomPrompt="1"/>
          </p:nvPr>
        </p:nvSpPr>
        <p:spPr>
          <a:xfrm>
            <a:off x="4649641" y="1364103"/>
            <a:ext cx="4038600" cy="4525963"/>
          </a:xfrm>
          <a:prstGeom prst="rect">
            <a:avLst/>
          </a:prstGeom>
        </p:spPr>
        <p:txBody>
          <a:bodyPr/>
          <a:lstStyle>
            <a:lvl1pPr>
              <a:defRPr sz="2400">
                <a:solidFill>
                  <a:schemeClr val="tx1">
                    <a:lumMod val="65000"/>
                    <a:lumOff val="35000"/>
                  </a:schemeClr>
                </a:solidFill>
              </a:defRPr>
            </a:lvl1pPr>
            <a:lvl2pPr marL="627063" indent="-285750">
              <a:defRPr sz="2000">
                <a:solidFill>
                  <a:schemeClr val="tx1">
                    <a:lumMod val="65000"/>
                    <a:lumOff val="35000"/>
                  </a:schemeClr>
                </a:solidFill>
              </a:defRPr>
            </a:lvl2pPr>
            <a:lvl3pPr marL="854075" indent="-227013">
              <a:defRPr sz="1800">
                <a:solidFill>
                  <a:schemeClr val="tx1">
                    <a:lumMod val="65000"/>
                    <a:lumOff val="35000"/>
                  </a:schemeClr>
                </a:solidFill>
              </a:defRPr>
            </a:lvl3pPr>
            <a:lvl4pPr marL="1082675" indent="-228600">
              <a:defRPr sz="1600">
                <a:solidFill>
                  <a:schemeClr val="tx1">
                    <a:lumMod val="65000"/>
                    <a:lumOff val="35000"/>
                  </a:schemeClr>
                </a:solidFill>
              </a:defRPr>
            </a:lvl4pPr>
            <a:lvl5pPr marL="1311275" indent="-228600">
              <a:defRPr sz="1600">
                <a:solidFill>
                  <a:schemeClr val="tx1">
                    <a:lumMod val="65000"/>
                    <a:lumOff val="35000"/>
                  </a:schemeClr>
                </a:solidFill>
              </a:defRPr>
            </a:lvl5pPr>
            <a:lvl6pPr>
              <a:defRPr sz="1800"/>
            </a:lvl6pPr>
            <a:lvl7pPr>
              <a:defRPr sz="1800"/>
            </a:lvl7pPr>
            <a:lvl8pPr>
              <a:defRPr sz="1800"/>
            </a:lvl8pPr>
            <a:lvl9pPr>
              <a:defRPr sz="1800"/>
            </a:lvl9pPr>
          </a:lstStyle>
          <a:p>
            <a:pPr>
              <a:buFont typeface="Lucida Grande"/>
              <a:buChar char="»"/>
              <a:defRPr/>
            </a:pPr>
            <a:r>
              <a:rPr lang="en-US" dirty="0">
                <a:solidFill>
                  <a:srgbClr val="666666"/>
                </a:solidFill>
                <a:latin typeface="Calibri" pitchFamily="34" charset="0"/>
                <a:cs typeface="Calibri" pitchFamily="34" charset="0"/>
              </a:rPr>
              <a:t>First Level Bullet: Calibri 24</a:t>
            </a:r>
          </a:p>
          <a:p>
            <a:pPr lvl="1">
              <a:defRPr/>
            </a:pPr>
            <a:r>
              <a:rPr lang="en-US" dirty="0">
                <a:solidFill>
                  <a:srgbClr val="666666"/>
                </a:solidFill>
                <a:latin typeface="Calibri" pitchFamily="34" charset="0"/>
                <a:cs typeface="Calibri" pitchFamily="34" charset="0"/>
              </a:rPr>
              <a:t>Second Level Bullet: Calibri 20</a:t>
            </a:r>
          </a:p>
          <a:p>
            <a:pPr lvl="2">
              <a:defRPr/>
            </a:pPr>
            <a:r>
              <a:rPr lang="en-US" dirty="0">
                <a:solidFill>
                  <a:srgbClr val="666666"/>
                </a:solidFill>
                <a:latin typeface="Calibri" pitchFamily="34" charset="0"/>
                <a:cs typeface="Calibri" pitchFamily="34" charset="0"/>
              </a:rPr>
              <a:t>Third Level Bullet: Calibri 18</a:t>
            </a:r>
          </a:p>
          <a:p>
            <a:pPr lvl="3">
              <a:defRPr/>
            </a:pPr>
            <a:r>
              <a:rPr lang="en-US" dirty="0">
                <a:solidFill>
                  <a:srgbClr val="666666"/>
                </a:solidFill>
                <a:latin typeface="Calibri" pitchFamily="34" charset="0"/>
                <a:cs typeface="Calibri" pitchFamily="34" charset="0"/>
              </a:rPr>
              <a:t>Fourth Level Bullet: Calibri 16</a:t>
            </a:r>
          </a:p>
          <a:p>
            <a:pPr lvl="4">
              <a:defRPr/>
            </a:pPr>
            <a:r>
              <a:rPr lang="en-US" dirty="0">
                <a:solidFill>
                  <a:srgbClr val="666666"/>
                </a:solidFill>
                <a:latin typeface="Calibri" pitchFamily="34" charset="0"/>
                <a:cs typeface="Calibri" pitchFamily="34" charset="0"/>
              </a:rPr>
              <a:t>Fifth Level Bullet: Calibri 16</a:t>
            </a: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315299"/>
            <a:ext cx="4040188" cy="639762"/>
          </a:xfrm>
          <a:prstGeom prst="rect">
            <a:avLst/>
          </a:prstGeom>
        </p:spPr>
        <p:txBody>
          <a:bodyPr anchor="t"/>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5025" y="1315299"/>
            <a:ext cx="4041775" cy="639762"/>
          </a:xfrm>
          <a:prstGeom prst="rect">
            <a:avLst/>
          </a:prstGeom>
        </p:spPr>
        <p:txBody>
          <a:bodyPr anchor="t"/>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2"/>
          <p:cNvSpPr>
            <a:spLocks noGrp="1"/>
          </p:cNvSpPr>
          <p:nvPr>
            <p:ph sz="half" idx="12" hasCustomPrompt="1"/>
          </p:nvPr>
        </p:nvSpPr>
        <p:spPr>
          <a:xfrm>
            <a:off x="457200" y="2072393"/>
            <a:ext cx="4038600" cy="3976569"/>
          </a:xfrm>
          <a:prstGeom prst="rect">
            <a:avLst/>
          </a:prstGeom>
        </p:spPr>
        <p:txBody>
          <a:bodyPr/>
          <a:lstStyle>
            <a:lvl1pPr>
              <a:defRPr sz="2400">
                <a:solidFill>
                  <a:schemeClr val="tx1">
                    <a:lumMod val="65000"/>
                    <a:lumOff val="35000"/>
                  </a:schemeClr>
                </a:solidFill>
              </a:defRPr>
            </a:lvl1pPr>
            <a:lvl2pPr marL="627063" indent="-285750">
              <a:defRPr sz="2000">
                <a:solidFill>
                  <a:schemeClr val="tx1">
                    <a:lumMod val="65000"/>
                    <a:lumOff val="35000"/>
                  </a:schemeClr>
                </a:solidFill>
              </a:defRPr>
            </a:lvl2pPr>
            <a:lvl3pPr marL="854075" indent="-227013">
              <a:defRPr sz="1800">
                <a:solidFill>
                  <a:schemeClr val="tx1">
                    <a:lumMod val="65000"/>
                    <a:lumOff val="35000"/>
                  </a:schemeClr>
                </a:solidFill>
              </a:defRPr>
            </a:lvl3pPr>
            <a:lvl4pPr marL="1082675" indent="-228600">
              <a:defRPr sz="1600">
                <a:solidFill>
                  <a:schemeClr val="tx1">
                    <a:lumMod val="65000"/>
                    <a:lumOff val="35000"/>
                  </a:schemeClr>
                </a:solidFill>
              </a:defRPr>
            </a:lvl4pPr>
            <a:lvl5pPr marL="1311275" indent="-228600">
              <a:defRPr sz="1600">
                <a:solidFill>
                  <a:schemeClr val="tx1">
                    <a:lumMod val="65000"/>
                    <a:lumOff val="35000"/>
                  </a:schemeClr>
                </a:solidFill>
              </a:defRPr>
            </a:lvl5pPr>
            <a:lvl6pPr>
              <a:defRPr sz="1800"/>
            </a:lvl6pPr>
            <a:lvl7pPr>
              <a:defRPr sz="1800"/>
            </a:lvl7pPr>
            <a:lvl8pPr>
              <a:defRPr sz="1800"/>
            </a:lvl8pPr>
            <a:lvl9pPr>
              <a:defRPr sz="1800"/>
            </a:lvl9pPr>
          </a:lstStyle>
          <a:p>
            <a:pPr>
              <a:buFont typeface="Lucida Grande"/>
              <a:buChar char="»"/>
              <a:defRPr/>
            </a:pPr>
            <a:r>
              <a:rPr lang="en-US" dirty="0">
                <a:solidFill>
                  <a:srgbClr val="666666"/>
                </a:solidFill>
                <a:latin typeface="Calibri" pitchFamily="34" charset="0"/>
                <a:cs typeface="Calibri" pitchFamily="34" charset="0"/>
              </a:rPr>
              <a:t>First Level Bullet: Calibri 24</a:t>
            </a:r>
          </a:p>
          <a:p>
            <a:pPr lvl="1">
              <a:defRPr/>
            </a:pPr>
            <a:r>
              <a:rPr lang="en-US" dirty="0">
                <a:solidFill>
                  <a:srgbClr val="666666"/>
                </a:solidFill>
                <a:latin typeface="Calibri" pitchFamily="34" charset="0"/>
                <a:cs typeface="Calibri" pitchFamily="34" charset="0"/>
              </a:rPr>
              <a:t>Second Level Bullet: Calibri 20</a:t>
            </a:r>
          </a:p>
          <a:p>
            <a:pPr lvl="2">
              <a:defRPr/>
            </a:pPr>
            <a:r>
              <a:rPr lang="en-US" dirty="0">
                <a:solidFill>
                  <a:srgbClr val="666666"/>
                </a:solidFill>
                <a:latin typeface="Calibri" pitchFamily="34" charset="0"/>
                <a:cs typeface="Calibri" pitchFamily="34" charset="0"/>
              </a:rPr>
              <a:t>Third Level Bullet: Calibri 18</a:t>
            </a:r>
          </a:p>
          <a:p>
            <a:pPr lvl="3">
              <a:defRPr/>
            </a:pPr>
            <a:r>
              <a:rPr lang="en-US" dirty="0">
                <a:solidFill>
                  <a:srgbClr val="666666"/>
                </a:solidFill>
                <a:latin typeface="Calibri" pitchFamily="34" charset="0"/>
                <a:cs typeface="Calibri" pitchFamily="34" charset="0"/>
              </a:rPr>
              <a:t>Fourth Level Bullet: Calibri 16</a:t>
            </a:r>
          </a:p>
          <a:p>
            <a:pPr lvl="4">
              <a:defRPr/>
            </a:pPr>
            <a:r>
              <a:rPr lang="en-US" dirty="0">
                <a:solidFill>
                  <a:srgbClr val="666666"/>
                </a:solidFill>
                <a:latin typeface="Calibri" pitchFamily="34" charset="0"/>
                <a:cs typeface="Calibri" pitchFamily="34" charset="0"/>
              </a:rPr>
              <a:t>Fifth Level Bullet: Calibri 16</a:t>
            </a:r>
          </a:p>
        </p:txBody>
      </p:sp>
      <p:sp>
        <p:nvSpPr>
          <p:cNvPr id="11" name="Content Placeholder 2"/>
          <p:cNvSpPr>
            <a:spLocks noGrp="1"/>
          </p:cNvSpPr>
          <p:nvPr>
            <p:ph sz="half" idx="13" hasCustomPrompt="1"/>
          </p:nvPr>
        </p:nvSpPr>
        <p:spPr>
          <a:xfrm>
            <a:off x="4649641" y="2072393"/>
            <a:ext cx="4038600" cy="3976569"/>
          </a:xfrm>
          <a:prstGeom prst="rect">
            <a:avLst/>
          </a:prstGeom>
        </p:spPr>
        <p:txBody>
          <a:bodyPr/>
          <a:lstStyle>
            <a:lvl1pPr>
              <a:defRPr sz="2400">
                <a:solidFill>
                  <a:schemeClr val="tx1">
                    <a:lumMod val="65000"/>
                    <a:lumOff val="35000"/>
                  </a:schemeClr>
                </a:solidFill>
              </a:defRPr>
            </a:lvl1pPr>
            <a:lvl2pPr marL="627063" indent="-285750">
              <a:defRPr sz="2000">
                <a:solidFill>
                  <a:schemeClr val="tx1">
                    <a:lumMod val="65000"/>
                    <a:lumOff val="35000"/>
                  </a:schemeClr>
                </a:solidFill>
              </a:defRPr>
            </a:lvl2pPr>
            <a:lvl3pPr marL="854075" indent="-227013">
              <a:defRPr sz="1800">
                <a:solidFill>
                  <a:schemeClr val="tx1">
                    <a:lumMod val="65000"/>
                    <a:lumOff val="35000"/>
                  </a:schemeClr>
                </a:solidFill>
              </a:defRPr>
            </a:lvl3pPr>
            <a:lvl4pPr marL="1082675" indent="-228600">
              <a:defRPr sz="1600">
                <a:solidFill>
                  <a:schemeClr val="tx1">
                    <a:lumMod val="65000"/>
                    <a:lumOff val="35000"/>
                  </a:schemeClr>
                </a:solidFill>
              </a:defRPr>
            </a:lvl4pPr>
            <a:lvl5pPr marL="1311275" indent="-228600">
              <a:defRPr sz="1600">
                <a:solidFill>
                  <a:schemeClr val="tx1">
                    <a:lumMod val="65000"/>
                    <a:lumOff val="35000"/>
                  </a:schemeClr>
                </a:solidFill>
              </a:defRPr>
            </a:lvl5pPr>
            <a:lvl6pPr>
              <a:defRPr sz="1800"/>
            </a:lvl6pPr>
            <a:lvl7pPr>
              <a:defRPr sz="1800"/>
            </a:lvl7pPr>
            <a:lvl8pPr>
              <a:defRPr sz="1800"/>
            </a:lvl8pPr>
            <a:lvl9pPr>
              <a:defRPr sz="1800"/>
            </a:lvl9pPr>
          </a:lstStyle>
          <a:p>
            <a:pPr>
              <a:buFont typeface="Lucida Grande"/>
              <a:buChar char="»"/>
              <a:defRPr/>
            </a:pPr>
            <a:r>
              <a:rPr lang="en-US" dirty="0">
                <a:solidFill>
                  <a:srgbClr val="666666"/>
                </a:solidFill>
                <a:latin typeface="Calibri" pitchFamily="34" charset="0"/>
                <a:cs typeface="Calibri" pitchFamily="34" charset="0"/>
              </a:rPr>
              <a:t>First Level Bullet: Calibri 24</a:t>
            </a:r>
          </a:p>
          <a:p>
            <a:pPr lvl="1">
              <a:defRPr/>
            </a:pPr>
            <a:r>
              <a:rPr lang="en-US" dirty="0">
                <a:solidFill>
                  <a:srgbClr val="666666"/>
                </a:solidFill>
                <a:latin typeface="Calibri" pitchFamily="34" charset="0"/>
                <a:cs typeface="Calibri" pitchFamily="34" charset="0"/>
              </a:rPr>
              <a:t>Second Level Bullet: Calibri 20</a:t>
            </a:r>
          </a:p>
          <a:p>
            <a:pPr lvl="2">
              <a:defRPr/>
            </a:pPr>
            <a:r>
              <a:rPr lang="en-US" dirty="0">
                <a:solidFill>
                  <a:srgbClr val="666666"/>
                </a:solidFill>
                <a:latin typeface="Calibri" pitchFamily="34" charset="0"/>
                <a:cs typeface="Calibri" pitchFamily="34" charset="0"/>
              </a:rPr>
              <a:t>Third Level Bullet: Calibri 18</a:t>
            </a:r>
          </a:p>
          <a:p>
            <a:pPr lvl="3">
              <a:defRPr/>
            </a:pPr>
            <a:r>
              <a:rPr lang="en-US" dirty="0">
                <a:solidFill>
                  <a:srgbClr val="666666"/>
                </a:solidFill>
                <a:latin typeface="Calibri" pitchFamily="34" charset="0"/>
                <a:cs typeface="Calibri" pitchFamily="34" charset="0"/>
              </a:rPr>
              <a:t>Fourth Level Bullet: Calibri 16</a:t>
            </a:r>
          </a:p>
          <a:p>
            <a:pPr lvl="4">
              <a:defRPr/>
            </a:pPr>
            <a:r>
              <a:rPr lang="en-US" dirty="0">
                <a:solidFill>
                  <a:srgbClr val="666666"/>
                </a:solidFill>
                <a:latin typeface="Calibri" pitchFamily="34" charset="0"/>
                <a:cs typeface="Calibri" pitchFamily="34" charset="0"/>
              </a:rPr>
              <a:t>Fifth Level Bullet: Calibri 16</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olarWinds_on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1" name="Shape 31"/>
          <p:cNvSpPr>
            <a:spLocks noGrp="1"/>
          </p:cNvSpPr>
          <p:nvPr>
            <p:ph type="sldNum" sz="quarter" idx="2"/>
          </p:nvPr>
        </p:nvSpPr>
        <p:spPr>
          <a:prstGeom prst="rect">
            <a:avLst/>
          </a:prstGeom>
        </p:spPr>
        <p:txBody>
          <a:bodyPr/>
          <a:lstStyle/>
          <a:p>
            <a:fld id="{86CB4B4D-7CA3-9044-876B-883B54F8677D}" type="slidenum">
              <a:t>‹#›</a:t>
            </a:fld>
            <a:endParaRPr dirty="0"/>
          </a:p>
        </p:txBody>
      </p:sp>
      <p:sp>
        <p:nvSpPr>
          <p:cNvPr id="3" name="Footer Placeholder 2"/>
          <p:cNvSpPr>
            <a:spLocks noGrp="1"/>
          </p:cNvSpPr>
          <p:nvPr>
            <p:ph type="ftr" sz="quarter" idx="14"/>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7"/>
          <p:cNvSpPr>
            <a:spLocks noGrp="1"/>
          </p:cNvSpPr>
          <p:nvPr>
            <p:ph sz="quarter" idx="18" hasCustomPrompt="1"/>
          </p:nvPr>
        </p:nvSpPr>
        <p:spPr>
          <a:xfrm>
            <a:off x="223504" y="1145339"/>
            <a:ext cx="8682752" cy="5043563"/>
          </a:xfrm>
          <a:prstGeom prst="rect">
            <a:avLst/>
          </a:prstGeom>
        </p:spPr>
        <p:txBody>
          <a:bodyPr/>
          <a:lstStyle>
            <a:lvl1pPr marL="171450" indent="-171450">
              <a:lnSpc>
                <a:spcPct val="100000"/>
              </a:lnSpc>
              <a:buClr>
                <a:schemeClr val="tx1"/>
              </a:buClr>
              <a:tabLst/>
              <a:defRPr sz="2400">
                <a:latin typeface="Calibri" charset="0"/>
                <a:ea typeface="Calibri" charset="0"/>
                <a:cs typeface="Calibri" charset="0"/>
              </a:defRPr>
            </a:lvl1pPr>
            <a:lvl2pPr marL="514350" indent="-171450">
              <a:lnSpc>
                <a:spcPct val="100000"/>
              </a:lnSpc>
              <a:buClr>
                <a:schemeClr val="tx1"/>
              </a:buClr>
              <a:buFont typeface="Arial" charset="0"/>
              <a:buChar char="•"/>
              <a:tabLst/>
              <a:defRPr sz="2100" baseline="0">
                <a:latin typeface="Calibri" charset="0"/>
                <a:ea typeface="Calibri" charset="0"/>
                <a:cs typeface="Calibri" charset="0"/>
              </a:defRPr>
            </a:lvl2pPr>
            <a:lvl3pPr marL="857250" indent="-171450">
              <a:lnSpc>
                <a:spcPct val="100000"/>
              </a:lnSpc>
              <a:buClr>
                <a:schemeClr val="tx1"/>
              </a:buClr>
              <a:buFont typeface="Arial" charset="0"/>
              <a:buChar char="•"/>
              <a:tabLst/>
              <a:defRPr sz="1800" baseline="0">
                <a:latin typeface="Calibri" charset="0"/>
                <a:ea typeface="Calibri" charset="0"/>
                <a:cs typeface="Calibri" charset="0"/>
              </a:defRPr>
            </a:lvl3pPr>
            <a:lvl4pPr marL="1200150" marR="0" indent="-171450" algn="l" defTabSz="685800" rtl="0" eaLnBrk="1" fontAlgn="auto" latinLnBrk="0" hangingPunct="1">
              <a:lnSpc>
                <a:spcPct val="100000"/>
              </a:lnSpc>
              <a:spcBef>
                <a:spcPts val="750"/>
              </a:spcBef>
              <a:spcAft>
                <a:spcPts val="0"/>
              </a:spcAft>
              <a:buClr>
                <a:schemeClr val="tx1"/>
              </a:buClr>
              <a:buSzPct val="100000"/>
              <a:buFont typeface="Arial" charset="0"/>
              <a:buChar char="•"/>
              <a:tabLst/>
              <a:defRPr sz="1800">
                <a:latin typeface="Calibri" charset="0"/>
                <a:ea typeface="Calibri" charset="0"/>
                <a:cs typeface="Calibri" charset="0"/>
              </a:defRPr>
            </a:lvl4pPr>
            <a:lvl5pPr marL="1543050" marR="0" indent="-171450" algn="l" defTabSz="685800" rtl="0" eaLnBrk="1" fontAlgn="auto" latinLnBrk="0" hangingPunct="1">
              <a:lnSpc>
                <a:spcPct val="100000"/>
              </a:lnSpc>
              <a:spcBef>
                <a:spcPts val="750"/>
              </a:spcBef>
              <a:spcAft>
                <a:spcPts val="0"/>
              </a:spcAft>
              <a:buClr>
                <a:schemeClr val="tx1"/>
              </a:buClr>
              <a:buSzPct val="100000"/>
              <a:buFont typeface="Arial" charset="0"/>
              <a:buChar char="•"/>
              <a:tabLst/>
              <a:defRPr sz="1800" baseline="0">
                <a:latin typeface="Calibri" charset="0"/>
                <a:ea typeface="Calibri" charset="0"/>
                <a:cs typeface="Calibri" charset="0"/>
              </a:defRPr>
            </a:lvl5pPr>
            <a:lvl6pPr marL="1885950" indent="-171450">
              <a:lnSpc>
                <a:spcPct val="100000"/>
              </a:lnSpc>
              <a:buClr>
                <a:schemeClr val="tx1"/>
              </a:buClr>
              <a:buFont typeface="Arial" charset="0"/>
              <a:buChar char="•"/>
              <a:tabLst/>
              <a:defRPr sz="1800">
                <a:latin typeface="Calibri" charset="0"/>
                <a:ea typeface="Calibri" charset="0"/>
                <a:cs typeface="Calibri" charset="0"/>
              </a:defRPr>
            </a:lvl6pPr>
            <a:lvl7pPr marL="2228850" marR="0" indent="-171450" algn="l" defTabSz="685800" rtl="0" eaLnBrk="1" fontAlgn="auto" latinLnBrk="0" hangingPunct="1">
              <a:lnSpc>
                <a:spcPct val="100000"/>
              </a:lnSpc>
              <a:spcBef>
                <a:spcPts val="750"/>
              </a:spcBef>
              <a:spcAft>
                <a:spcPts val="0"/>
              </a:spcAft>
              <a:buClr>
                <a:schemeClr val="tx1"/>
              </a:buClr>
              <a:buSzPct val="100000"/>
              <a:buFont typeface="Arial" charset="0"/>
              <a:buChar char="•"/>
              <a:tabLst/>
              <a:defRPr sz="1800" baseline="0">
                <a:latin typeface="Calibri" charset="0"/>
                <a:ea typeface="Calibri" charset="0"/>
                <a:cs typeface="Calibri" charset="0"/>
              </a:defRPr>
            </a:lvl7pPr>
            <a:lvl8pPr marL="2571750" indent="-171450">
              <a:lnSpc>
                <a:spcPct val="100000"/>
              </a:lnSpc>
              <a:buClr>
                <a:schemeClr val="tx1"/>
              </a:buClr>
              <a:buFont typeface="Arial" charset="0"/>
              <a:buChar char="•"/>
              <a:tabLst/>
              <a:defRPr>
                <a:latin typeface="Calibri" charset="0"/>
                <a:ea typeface="Calibri" charset="0"/>
                <a:cs typeface="Calibri" charset="0"/>
              </a:defRPr>
            </a:lvl8pPr>
            <a:lvl9pPr marL="2914650" indent="-17145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Tree>
    <p:extLst>
      <p:ext uri="{BB962C8B-B14F-4D97-AF65-F5344CB8AC3E}">
        <p14:creationId xmlns:p14="http://schemas.microsoft.com/office/powerpoint/2010/main" val="4240937380"/>
      </p:ext>
    </p:extLst>
  </p:cSld>
  <p:clrMapOvr>
    <a:masterClrMapping/>
  </p:clrMapOvr>
  <p:transition spd="med"/>
  <p:hf hd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dirty="0"/>
          </a:p>
        </p:txBody>
      </p:sp>
      <p:sp>
        <p:nvSpPr>
          <p:cNvPr id="2" name="Title 1"/>
          <p:cNvSpPr>
            <a:spLocks noGrp="1"/>
          </p:cNvSpPr>
          <p:nvPr>
            <p:ph type="title"/>
          </p:nvPr>
        </p:nvSpPr>
        <p:spPr>
          <a:xfrm>
            <a:off x="457200" y="0"/>
            <a:ext cx="8245169" cy="1097280"/>
          </a:xfrm>
        </p:spPr>
        <p:txBody>
          <a:bodyPr anchor="ctr">
            <a:normAutofit/>
          </a:bodyPr>
          <a:lstStyle>
            <a:lvl1pPr algn="l">
              <a:defRPr sz="3200" b="1"/>
            </a:lvl1pPr>
          </a:lstStyle>
          <a:p>
            <a:r>
              <a:rPr lang="en-US"/>
              <a:t>Click to edit Master title style</a:t>
            </a:r>
          </a:p>
        </p:txBody>
      </p:sp>
      <p:sp>
        <p:nvSpPr>
          <p:cNvPr id="4" name="Text Placeholder 3"/>
          <p:cNvSpPr>
            <a:spLocks noGrp="1"/>
          </p:cNvSpPr>
          <p:nvPr>
            <p:ph type="body" sz="half" idx="2"/>
          </p:nvPr>
        </p:nvSpPr>
        <p:spPr>
          <a:xfrm>
            <a:off x="457200" y="1261896"/>
            <a:ext cx="3008313" cy="4864267"/>
          </a:xfrm>
          <a:prstGeom prst="rect">
            <a:avLst/>
          </a:prstGeo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Content Placeholder 2"/>
          <p:cNvSpPr>
            <a:spLocks noGrp="1"/>
          </p:cNvSpPr>
          <p:nvPr>
            <p:ph sz="half" idx="13" hasCustomPrompt="1"/>
          </p:nvPr>
        </p:nvSpPr>
        <p:spPr>
          <a:xfrm>
            <a:off x="3671439" y="1253755"/>
            <a:ext cx="5016802" cy="4795207"/>
          </a:xfrm>
          <a:prstGeom prst="rect">
            <a:avLst/>
          </a:prstGeom>
        </p:spPr>
        <p:txBody>
          <a:bodyPr/>
          <a:lstStyle>
            <a:lvl1pPr>
              <a:defRPr sz="2400">
                <a:solidFill>
                  <a:schemeClr val="tx1">
                    <a:lumMod val="65000"/>
                    <a:lumOff val="35000"/>
                  </a:schemeClr>
                </a:solidFill>
              </a:defRPr>
            </a:lvl1pPr>
            <a:lvl2pPr marL="627063" indent="-285750">
              <a:defRPr sz="2000">
                <a:solidFill>
                  <a:schemeClr val="tx1">
                    <a:lumMod val="65000"/>
                    <a:lumOff val="35000"/>
                  </a:schemeClr>
                </a:solidFill>
              </a:defRPr>
            </a:lvl2pPr>
            <a:lvl3pPr marL="854075" indent="-227013">
              <a:defRPr sz="1800">
                <a:solidFill>
                  <a:schemeClr val="tx1">
                    <a:lumMod val="65000"/>
                    <a:lumOff val="35000"/>
                  </a:schemeClr>
                </a:solidFill>
              </a:defRPr>
            </a:lvl3pPr>
            <a:lvl4pPr marL="1082675" indent="-228600">
              <a:defRPr sz="1600">
                <a:solidFill>
                  <a:schemeClr val="tx1">
                    <a:lumMod val="65000"/>
                    <a:lumOff val="35000"/>
                  </a:schemeClr>
                </a:solidFill>
              </a:defRPr>
            </a:lvl4pPr>
            <a:lvl5pPr marL="1311275" indent="-228600">
              <a:defRPr sz="1600">
                <a:solidFill>
                  <a:schemeClr val="tx1">
                    <a:lumMod val="65000"/>
                    <a:lumOff val="35000"/>
                  </a:schemeClr>
                </a:solidFill>
              </a:defRPr>
            </a:lvl5pPr>
            <a:lvl6pPr>
              <a:defRPr sz="1800"/>
            </a:lvl6pPr>
            <a:lvl7pPr>
              <a:defRPr sz="1800"/>
            </a:lvl7pPr>
            <a:lvl8pPr>
              <a:defRPr sz="1800"/>
            </a:lvl8pPr>
            <a:lvl9pPr>
              <a:defRPr sz="1800"/>
            </a:lvl9pPr>
          </a:lstStyle>
          <a:p>
            <a:pPr>
              <a:buFont typeface="Lucida Grande"/>
              <a:buChar char="»"/>
              <a:defRPr/>
            </a:pPr>
            <a:r>
              <a:rPr lang="en-US" dirty="0">
                <a:solidFill>
                  <a:srgbClr val="666666"/>
                </a:solidFill>
                <a:latin typeface="Calibri" pitchFamily="34" charset="0"/>
                <a:cs typeface="Calibri" pitchFamily="34" charset="0"/>
              </a:rPr>
              <a:t>First Level Bullet: Calibri 24</a:t>
            </a:r>
          </a:p>
          <a:p>
            <a:pPr lvl="1">
              <a:defRPr/>
            </a:pPr>
            <a:r>
              <a:rPr lang="en-US" dirty="0">
                <a:solidFill>
                  <a:srgbClr val="666666"/>
                </a:solidFill>
                <a:latin typeface="Calibri" pitchFamily="34" charset="0"/>
                <a:cs typeface="Calibri" pitchFamily="34" charset="0"/>
              </a:rPr>
              <a:t>Second Level Bullet: Calibri 20</a:t>
            </a:r>
          </a:p>
          <a:p>
            <a:pPr lvl="2">
              <a:defRPr/>
            </a:pPr>
            <a:r>
              <a:rPr lang="en-US" dirty="0">
                <a:solidFill>
                  <a:srgbClr val="666666"/>
                </a:solidFill>
                <a:latin typeface="Calibri" pitchFamily="34" charset="0"/>
                <a:cs typeface="Calibri" pitchFamily="34" charset="0"/>
              </a:rPr>
              <a:t>Third Level Bullet: Calibri 18</a:t>
            </a:r>
          </a:p>
          <a:p>
            <a:pPr lvl="3">
              <a:defRPr/>
            </a:pPr>
            <a:r>
              <a:rPr lang="en-US" dirty="0">
                <a:solidFill>
                  <a:srgbClr val="666666"/>
                </a:solidFill>
                <a:latin typeface="Calibri" pitchFamily="34" charset="0"/>
                <a:cs typeface="Calibri" pitchFamily="34" charset="0"/>
              </a:rPr>
              <a:t>Fourth Level Bullet: Calibri 16</a:t>
            </a:r>
          </a:p>
          <a:p>
            <a:pPr lvl="4">
              <a:defRPr/>
            </a:pPr>
            <a:r>
              <a:rPr lang="en-US" dirty="0">
                <a:solidFill>
                  <a:srgbClr val="666666"/>
                </a:solidFill>
                <a:latin typeface="Calibri" pitchFamily="34" charset="0"/>
                <a:cs typeface="Calibri" pitchFamily="34" charset="0"/>
              </a:rPr>
              <a:t>Fifth Level Bullet: Calibri 16</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olarWinds_Two">
    <p:spTree>
      <p:nvGrpSpPr>
        <p:cNvPr id="1" name=""/>
        <p:cNvGrpSpPr/>
        <p:nvPr/>
      </p:nvGrpSpPr>
      <p:grpSpPr>
        <a:xfrm>
          <a:off x="0" y="0"/>
          <a:ext cx="0" cy="0"/>
          <a:chOff x="0" y="0"/>
          <a:chExt cx="0" cy="0"/>
        </a:xfrm>
      </p:grpSpPr>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3" name="Footer Placeholder 2"/>
          <p:cNvSpPr>
            <a:spLocks noGrp="1"/>
          </p:cNvSpPr>
          <p:nvPr>
            <p:ph type="ftr" sz="quarter" idx="15"/>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11" name="Content Placeholder 7"/>
          <p:cNvSpPr>
            <a:spLocks noGrp="1"/>
          </p:cNvSpPr>
          <p:nvPr>
            <p:ph sz="quarter" idx="19" hasCustomPrompt="1"/>
          </p:nvPr>
        </p:nvSpPr>
        <p:spPr>
          <a:xfrm>
            <a:off x="223505" y="1145339"/>
            <a:ext cx="4284488" cy="5043563"/>
          </a:xfrm>
          <a:prstGeom prst="rect">
            <a:avLst/>
          </a:prstGeom>
        </p:spPr>
        <p:txBody>
          <a:bodyPr/>
          <a:lstStyle>
            <a:lvl1pPr marL="171450" indent="-171450">
              <a:lnSpc>
                <a:spcPct val="100000"/>
              </a:lnSpc>
              <a:buClr>
                <a:schemeClr val="tx1"/>
              </a:buClr>
              <a:tabLst/>
              <a:defRPr sz="2400">
                <a:latin typeface="Calibri" charset="0"/>
                <a:ea typeface="Calibri" charset="0"/>
                <a:cs typeface="Calibri" charset="0"/>
              </a:defRPr>
            </a:lvl1pPr>
            <a:lvl2pPr marL="514350" indent="-171450">
              <a:lnSpc>
                <a:spcPct val="100000"/>
              </a:lnSpc>
              <a:buClr>
                <a:schemeClr val="tx1"/>
              </a:buClr>
              <a:buFont typeface="Arial" charset="0"/>
              <a:buChar char="•"/>
              <a:tabLst/>
              <a:defRPr sz="2100" baseline="0">
                <a:latin typeface="Calibri" charset="0"/>
                <a:ea typeface="Calibri" charset="0"/>
                <a:cs typeface="Calibri" charset="0"/>
              </a:defRPr>
            </a:lvl2pPr>
            <a:lvl3pPr marL="857250" indent="-171450">
              <a:lnSpc>
                <a:spcPct val="100000"/>
              </a:lnSpc>
              <a:buClr>
                <a:schemeClr val="tx1"/>
              </a:buClr>
              <a:buFont typeface="Arial" charset="0"/>
              <a:buChar char="•"/>
              <a:tabLst/>
              <a:defRPr sz="1800" baseline="0">
                <a:latin typeface="Calibri" charset="0"/>
                <a:ea typeface="Calibri" charset="0"/>
                <a:cs typeface="Calibri" charset="0"/>
              </a:defRPr>
            </a:lvl3pPr>
            <a:lvl4pPr marL="1200150" marR="0" indent="-171450" algn="l" defTabSz="685800" rtl="0" eaLnBrk="1" fontAlgn="auto" latinLnBrk="0" hangingPunct="1">
              <a:lnSpc>
                <a:spcPct val="100000"/>
              </a:lnSpc>
              <a:spcBef>
                <a:spcPts val="750"/>
              </a:spcBef>
              <a:spcAft>
                <a:spcPts val="0"/>
              </a:spcAft>
              <a:buClr>
                <a:schemeClr val="tx1"/>
              </a:buClr>
              <a:buSzPct val="100000"/>
              <a:buFont typeface="Arial" charset="0"/>
              <a:buChar char="•"/>
              <a:tabLst/>
              <a:defRPr sz="1800">
                <a:latin typeface="Calibri" charset="0"/>
                <a:ea typeface="Calibri" charset="0"/>
                <a:cs typeface="Calibri" charset="0"/>
              </a:defRPr>
            </a:lvl4pPr>
            <a:lvl5pPr marL="1543050" marR="0" indent="-171450" algn="l" defTabSz="685800" rtl="0" eaLnBrk="1" fontAlgn="auto" latinLnBrk="0" hangingPunct="1">
              <a:lnSpc>
                <a:spcPct val="100000"/>
              </a:lnSpc>
              <a:spcBef>
                <a:spcPts val="750"/>
              </a:spcBef>
              <a:spcAft>
                <a:spcPts val="0"/>
              </a:spcAft>
              <a:buClr>
                <a:schemeClr val="tx1"/>
              </a:buClr>
              <a:buSzPct val="100000"/>
              <a:buFont typeface="Arial" charset="0"/>
              <a:buChar char="•"/>
              <a:tabLst/>
              <a:defRPr sz="1800" baseline="0">
                <a:latin typeface="Calibri" charset="0"/>
                <a:ea typeface="Calibri" charset="0"/>
                <a:cs typeface="Calibri" charset="0"/>
              </a:defRPr>
            </a:lvl5pPr>
            <a:lvl6pPr marL="1885950" indent="-171450">
              <a:lnSpc>
                <a:spcPct val="100000"/>
              </a:lnSpc>
              <a:buClr>
                <a:schemeClr val="tx1"/>
              </a:buClr>
              <a:buFont typeface="Arial" charset="0"/>
              <a:buChar char="•"/>
              <a:tabLst/>
              <a:defRPr sz="1800">
                <a:latin typeface="Calibri" charset="0"/>
                <a:ea typeface="Calibri" charset="0"/>
                <a:cs typeface="Calibri" charset="0"/>
              </a:defRPr>
            </a:lvl6pPr>
            <a:lvl7pPr marL="2228850" marR="0" indent="-171450" algn="l" defTabSz="685800" rtl="0" eaLnBrk="1" fontAlgn="auto" latinLnBrk="0" hangingPunct="1">
              <a:lnSpc>
                <a:spcPct val="100000"/>
              </a:lnSpc>
              <a:spcBef>
                <a:spcPts val="750"/>
              </a:spcBef>
              <a:spcAft>
                <a:spcPts val="0"/>
              </a:spcAft>
              <a:buClr>
                <a:schemeClr val="tx1"/>
              </a:buClr>
              <a:buSzPct val="100000"/>
              <a:buFont typeface="Arial" charset="0"/>
              <a:buChar char="•"/>
              <a:tabLst/>
              <a:defRPr sz="1800" baseline="0">
                <a:latin typeface="Calibri" charset="0"/>
                <a:ea typeface="Calibri" charset="0"/>
                <a:cs typeface="Calibri" charset="0"/>
              </a:defRPr>
            </a:lvl7pPr>
            <a:lvl8pPr marL="2571750" indent="-171450">
              <a:lnSpc>
                <a:spcPct val="100000"/>
              </a:lnSpc>
              <a:buClr>
                <a:schemeClr val="tx1"/>
              </a:buClr>
              <a:buFont typeface="Arial" charset="0"/>
              <a:buChar char="•"/>
              <a:tabLst/>
              <a:defRPr>
                <a:latin typeface="Calibri" charset="0"/>
                <a:ea typeface="Calibri" charset="0"/>
                <a:cs typeface="Calibri" charset="0"/>
              </a:defRPr>
            </a:lvl8pPr>
            <a:lvl9pPr marL="2914650" indent="-17145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2" name="Content Placeholder 7"/>
          <p:cNvSpPr>
            <a:spLocks noGrp="1"/>
          </p:cNvSpPr>
          <p:nvPr>
            <p:ph sz="quarter" idx="20" hasCustomPrompt="1"/>
          </p:nvPr>
        </p:nvSpPr>
        <p:spPr>
          <a:xfrm>
            <a:off x="4622588" y="1145338"/>
            <a:ext cx="4284488" cy="5043563"/>
          </a:xfrm>
          <a:prstGeom prst="rect">
            <a:avLst/>
          </a:prstGeom>
        </p:spPr>
        <p:txBody>
          <a:bodyPr/>
          <a:lstStyle>
            <a:lvl1pPr marL="171450" indent="-171450">
              <a:lnSpc>
                <a:spcPct val="100000"/>
              </a:lnSpc>
              <a:buClr>
                <a:schemeClr val="tx1"/>
              </a:buClr>
              <a:tabLst/>
              <a:defRPr sz="2400">
                <a:latin typeface="Calibri" charset="0"/>
                <a:ea typeface="Calibri" charset="0"/>
                <a:cs typeface="Calibri" charset="0"/>
              </a:defRPr>
            </a:lvl1pPr>
            <a:lvl2pPr marL="514350" indent="-171450">
              <a:lnSpc>
                <a:spcPct val="100000"/>
              </a:lnSpc>
              <a:buClr>
                <a:schemeClr val="tx1"/>
              </a:buClr>
              <a:buFont typeface="Arial" charset="0"/>
              <a:buChar char="•"/>
              <a:tabLst/>
              <a:defRPr sz="2100" baseline="0">
                <a:latin typeface="Calibri" charset="0"/>
                <a:ea typeface="Calibri" charset="0"/>
                <a:cs typeface="Calibri" charset="0"/>
              </a:defRPr>
            </a:lvl2pPr>
            <a:lvl3pPr marL="857250" indent="-171450">
              <a:lnSpc>
                <a:spcPct val="100000"/>
              </a:lnSpc>
              <a:buClr>
                <a:schemeClr val="tx1"/>
              </a:buClr>
              <a:buFont typeface="Arial" charset="0"/>
              <a:buChar char="•"/>
              <a:tabLst/>
              <a:defRPr sz="1800" baseline="0">
                <a:latin typeface="Calibri" charset="0"/>
                <a:ea typeface="Calibri" charset="0"/>
                <a:cs typeface="Calibri" charset="0"/>
              </a:defRPr>
            </a:lvl3pPr>
            <a:lvl4pPr marL="1200150" marR="0" indent="-171450" algn="l" defTabSz="685800" rtl="0" eaLnBrk="1" fontAlgn="auto" latinLnBrk="0" hangingPunct="1">
              <a:lnSpc>
                <a:spcPct val="100000"/>
              </a:lnSpc>
              <a:spcBef>
                <a:spcPts val="750"/>
              </a:spcBef>
              <a:spcAft>
                <a:spcPts val="0"/>
              </a:spcAft>
              <a:buClr>
                <a:schemeClr val="tx1"/>
              </a:buClr>
              <a:buSzPct val="100000"/>
              <a:buFont typeface="Arial" charset="0"/>
              <a:buChar char="•"/>
              <a:tabLst/>
              <a:defRPr sz="1800">
                <a:latin typeface="Calibri" charset="0"/>
                <a:ea typeface="Calibri" charset="0"/>
                <a:cs typeface="Calibri" charset="0"/>
              </a:defRPr>
            </a:lvl4pPr>
            <a:lvl5pPr marL="1543050" marR="0" indent="-171450" algn="l" defTabSz="685800" rtl="0" eaLnBrk="1" fontAlgn="auto" latinLnBrk="0" hangingPunct="1">
              <a:lnSpc>
                <a:spcPct val="100000"/>
              </a:lnSpc>
              <a:spcBef>
                <a:spcPts val="750"/>
              </a:spcBef>
              <a:spcAft>
                <a:spcPts val="0"/>
              </a:spcAft>
              <a:buClr>
                <a:schemeClr val="tx1"/>
              </a:buClr>
              <a:buSzPct val="100000"/>
              <a:buFont typeface="Arial" charset="0"/>
              <a:buChar char="•"/>
              <a:tabLst/>
              <a:defRPr sz="1800" baseline="0">
                <a:latin typeface="Calibri" charset="0"/>
                <a:ea typeface="Calibri" charset="0"/>
                <a:cs typeface="Calibri" charset="0"/>
              </a:defRPr>
            </a:lvl5pPr>
            <a:lvl6pPr marL="1885950" indent="-171450">
              <a:lnSpc>
                <a:spcPct val="100000"/>
              </a:lnSpc>
              <a:buClr>
                <a:schemeClr val="tx1"/>
              </a:buClr>
              <a:buFont typeface="Arial" charset="0"/>
              <a:buChar char="•"/>
              <a:tabLst/>
              <a:defRPr sz="1800">
                <a:latin typeface="Calibri" charset="0"/>
                <a:ea typeface="Calibri" charset="0"/>
                <a:cs typeface="Calibri" charset="0"/>
              </a:defRPr>
            </a:lvl6pPr>
            <a:lvl7pPr marL="2228850" marR="0" indent="-171450" algn="l" defTabSz="685800" rtl="0" eaLnBrk="1" fontAlgn="auto" latinLnBrk="0" hangingPunct="1">
              <a:lnSpc>
                <a:spcPct val="100000"/>
              </a:lnSpc>
              <a:spcBef>
                <a:spcPts val="750"/>
              </a:spcBef>
              <a:spcAft>
                <a:spcPts val="0"/>
              </a:spcAft>
              <a:buClr>
                <a:schemeClr val="tx1"/>
              </a:buClr>
              <a:buSzPct val="100000"/>
              <a:buFont typeface="Arial" charset="0"/>
              <a:buChar char="•"/>
              <a:tabLst/>
              <a:defRPr sz="1800" baseline="0">
                <a:latin typeface="Calibri" charset="0"/>
                <a:ea typeface="Calibri" charset="0"/>
                <a:cs typeface="Calibri" charset="0"/>
              </a:defRPr>
            </a:lvl7pPr>
            <a:lvl8pPr marL="2571750" indent="-171450">
              <a:lnSpc>
                <a:spcPct val="100000"/>
              </a:lnSpc>
              <a:buClr>
                <a:schemeClr val="tx1"/>
              </a:buClr>
              <a:buFont typeface="Arial" charset="0"/>
              <a:buChar char="•"/>
              <a:tabLst/>
              <a:defRPr>
                <a:latin typeface="Calibri" charset="0"/>
                <a:ea typeface="Calibri" charset="0"/>
                <a:cs typeface="Calibri" charset="0"/>
              </a:defRPr>
            </a:lvl8pPr>
            <a:lvl9pPr marL="2914650" indent="-17145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Tree>
    <p:extLst>
      <p:ext uri="{BB962C8B-B14F-4D97-AF65-F5344CB8AC3E}">
        <p14:creationId xmlns:p14="http://schemas.microsoft.com/office/powerpoint/2010/main" val="2968658823"/>
      </p:ext>
    </p:extLst>
  </p:cSld>
  <p:clrMapOvr>
    <a:masterClrMapping/>
  </p:clrMapOvr>
  <p:transition spd="med"/>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larWinds_Two with caption">
    <p:spTree>
      <p:nvGrpSpPr>
        <p:cNvPr id="1" name=""/>
        <p:cNvGrpSpPr/>
        <p:nvPr/>
      </p:nvGrpSpPr>
      <p:grpSpPr>
        <a:xfrm>
          <a:off x="0" y="0"/>
          <a:ext cx="0" cy="0"/>
          <a:chOff x="0" y="0"/>
          <a:chExt cx="0" cy="0"/>
        </a:xfrm>
      </p:grpSpPr>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3" name="Footer Placeholder 2"/>
          <p:cNvSpPr>
            <a:spLocks noGrp="1"/>
          </p:cNvSpPr>
          <p:nvPr>
            <p:ph type="ftr" sz="quarter" idx="10"/>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21" name="Text Placeholder 20"/>
          <p:cNvSpPr>
            <a:spLocks noGrp="1"/>
          </p:cNvSpPr>
          <p:nvPr>
            <p:ph type="body" sz="quarter" idx="21" hasCustomPrompt="1"/>
          </p:nvPr>
        </p:nvSpPr>
        <p:spPr>
          <a:xfrm>
            <a:off x="200025" y="5640281"/>
            <a:ext cx="8707041" cy="627784"/>
          </a:xfrm>
          <a:prstGeom prst="rect">
            <a:avLst/>
          </a:prstGeom>
        </p:spPr>
        <p:txBody>
          <a:bodyPr/>
          <a:lstStyle>
            <a:lvl1pPr marL="0" marR="0" indent="0" algn="just" defTabSz="685800" rtl="0" fontAlgn="auto" latinLnBrk="0" hangingPunct="0">
              <a:lnSpc>
                <a:spcPct val="100000"/>
              </a:lnSpc>
              <a:spcBef>
                <a:spcPts val="0"/>
              </a:spcBef>
              <a:spcAft>
                <a:spcPts val="0"/>
              </a:spcAft>
              <a:buClrTx/>
              <a:buSzTx/>
              <a:buFontTx/>
              <a:buNone/>
              <a:tabLst/>
              <a:defRPr sz="1500" baseline="0"/>
            </a:lvl1pPr>
          </a:lstStyle>
          <a:p>
            <a:pPr marL="0" marR="0" indent="0" algn="just"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chemeClr val="tx1">
                    <a:lumMod val="50000"/>
                    <a:lumOff val="50000"/>
                  </a:schemeClr>
                </a:solidFill>
                <a:effectLst/>
                <a:uFillTx/>
                <a:latin typeface="Calibri" charset="0"/>
                <a:ea typeface="Calibri" charset="0"/>
                <a:cs typeface="Calibri" charset="0"/>
                <a:sym typeface="Arial"/>
              </a:rPr>
              <a:t>Text under photos for captions. Keep this text short and sweet. If more text is needed use the layout for text next to an image.</a:t>
            </a:r>
          </a:p>
        </p:txBody>
      </p:sp>
      <p:sp>
        <p:nvSpPr>
          <p:cNvPr id="23" name="Content Placeholder 7"/>
          <p:cNvSpPr>
            <a:spLocks noGrp="1"/>
          </p:cNvSpPr>
          <p:nvPr>
            <p:ph sz="quarter" idx="19" hasCustomPrompt="1"/>
          </p:nvPr>
        </p:nvSpPr>
        <p:spPr>
          <a:xfrm>
            <a:off x="223505" y="1145339"/>
            <a:ext cx="4284488" cy="4406659"/>
          </a:xfrm>
          <a:prstGeom prst="rect">
            <a:avLst/>
          </a:prstGeom>
        </p:spPr>
        <p:txBody>
          <a:bodyPr/>
          <a:lstStyle>
            <a:lvl1pPr marL="171450" indent="-171450">
              <a:lnSpc>
                <a:spcPct val="100000"/>
              </a:lnSpc>
              <a:buClr>
                <a:schemeClr val="tx1"/>
              </a:buClr>
              <a:tabLst/>
              <a:defRPr sz="2400">
                <a:latin typeface="Calibri" charset="0"/>
                <a:ea typeface="Calibri" charset="0"/>
                <a:cs typeface="Calibri" charset="0"/>
              </a:defRPr>
            </a:lvl1pPr>
            <a:lvl2pPr marL="514350" indent="-171450">
              <a:lnSpc>
                <a:spcPct val="100000"/>
              </a:lnSpc>
              <a:buClr>
                <a:schemeClr val="tx1"/>
              </a:buClr>
              <a:buFont typeface="Arial" charset="0"/>
              <a:buChar char="•"/>
              <a:tabLst/>
              <a:defRPr sz="2100" baseline="0">
                <a:latin typeface="Calibri" charset="0"/>
                <a:ea typeface="Calibri" charset="0"/>
                <a:cs typeface="Calibri" charset="0"/>
              </a:defRPr>
            </a:lvl2pPr>
            <a:lvl3pPr marL="857250" indent="-171450">
              <a:lnSpc>
                <a:spcPct val="100000"/>
              </a:lnSpc>
              <a:buClr>
                <a:schemeClr val="tx1"/>
              </a:buClr>
              <a:buFont typeface="Arial" charset="0"/>
              <a:buChar char="•"/>
              <a:tabLst/>
              <a:defRPr sz="1800" baseline="0">
                <a:latin typeface="Calibri" charset="0"/>
                <a:ea typeface="Calibri" charset="0"/>
                <a:cs typeface="Calibri" charset="0"/>
              </a:defRPr>
            </a:lvl3pPr>
            <a:lvl4pPr marL="1200150" marR="0" indent="-171450" algn="l" defTabSz="685800" rtl="0" eaLnBrk="1" fontAlgn="auto" latinLnBrk="0" hangingPunct="1">
              <a:lnSpc>
                <a:spcPct val="100000"/>
              </a:lnSpc>
              <a:spcBef>
                <a:spcPts val="750"/>
              </a:spcBef>
              <a:spcAft>
                <a:spcPts val="0"/>
              </a:spcAft>
              <a:buClr>
                <a:schemeClr val="tx1"/>
              </a:buClr>
              <a:buSzPct val="100000"/>
              <a:buFont typeface="Arial" charset="0"/>
              <a:buChar char="•"/>
              <a:tabLst/>
              <a:defRPr sz="1800">
                <a:latin typeface="Calibri" charset="0"/>
                <a:ea typeface="Calibri" charset="0"/>
                <a:cs typeface="Calibri" charset="0"/>
              </a:defRPr>
            </a:lvl4pPr>
            <a:lvl5pPr marL="1543050" marR="0" indent="-171450" algn="l" defTabSz="685800" rtl="0" eaLnBrk="1" fontAlgn="auto" latinLnBrk="0" hangingPunct="1">
              <a:lnSpc>
                <a:spcPct val="100000"/>
              </a:lnSpc>
              <a:spcBef>
                <a:spcPts val="750"/>
              </a:spcBef>
              <a:spcAft>
                <a:spcPts val="0"/>
              </a:spcAft>
              <a:buClr>
                <a:schemeClr val="tx1"/>
              </a:buClr>
              <a:buSzPct val="100000"/>
              <a:buFont typeface="Arial" charset="0"/>
              <a:buChar char="•"/>
              <a:tabLst/>
              <a:defRPr sz="1800" baseline="0">
                <a:latin typeface="Calibri" charset="0"/>
                <a:ea typeface="Calibri" charset="0"/>
                <a:cs typeface="Calibri" charset="0"/>
              </a:defRPr>
            </a:lvl5pPr>
            <a:lvl6pPr marL="1885950" indent="-171450">
              <a:lnSpc>
                <a:spcPct val="100000"/>
              </a:lnSpc>
              <a:buClr>
                <a:schemeClr val="tx1"/>
              </a:buClr>
              <a:buFont typeface="Arial" charset="0"/>
              <a:buChar char="•"/>
              <a:tabLst/>
              <a:defRPr sz="1800">
                <a:latin typeface="Calibri" charset="0"/>
                <a:ea typeface="Calibri" charset="0"/>
                <a:cs typeface="Calibri" charset="0"/>
              </a:defRPr>
            </a:lvl6pPr>
            <a:lvl7pPr marL="2228850" marR="0" indent="-171450" algn="l" defTabSz="685800" rtl="0" eaLnBrk="1" fontAlgn="auto" latinLnBrk="0" hangingPunct="1">
              <a:lnSpc>
                <a:spcPct val="100000"/>
              </a:lnSpc>
              <a:spcBef>
                <a:spcPts val="750"/>
              </a:spcBef>
              <a:spcAft>
                <a:spcPts val="0"/>
              </a:spcAft>
              <a:buClr>
                <a:schemeClr val="tx1"/>
              </a:buClr>
              <a:buSzPct val="100000"/>
              <a:buFont typeface="Arial" charset="0"/>
              <a:buChar char="•"/>
              <a:tabLst/>
              <a:defRPr sz="1800" baseline="0">
                <a:latin typeface="Calibri" charset="0"/>
                <a:ea typeface="Calibri" charset="0"/>
                <a:cs typeface="Calibri" charset="0"/>
              </a:defRPr>
            </a:lvl7pPr>
            <a:lvl8pPr marL="2571750" indent="-171450">
              <a:lnSpc>
                <a:spcPct val="100000"/>
              </a:lnSpc>
              <a:buClr>
                <a:schemeClr val="tx1"/>
              </a:buClr>
              <a:buFont typeface="Arial" charset="0"/>
              <a:buChar char="•"/>
              <a:tabLst/>
              <a:defRPr>
                <a:latin typeface="Calibri" charset="0"/>
                <a:ea typeface="Calibri" charset="0"/>
                <a:cs typeface="Calibri" charset="0"/>
              </a:defRPr>
            </a:lvl8pPr>
            <a:lvl9pPr marL="2914650" indent="-17145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4" name="Content Placeholder 7"/>
          <p:cNvSpPr>
            <a:spLocks noGrp="1"/>
          </p:cNvSpPr>
          <p:nvPr>
            <p:ph sz="quarter" idx="20" hasCustomPrompt="1"/>
          </p:nvPr>
        </p:nvSpPr>
        <p:spPr>
          <a:xfrm>
            <a:off x="4622588" y="1145338"/>
            <a:ext cx="4284488" cy="4406659"/>
          </a:xfrm>
          <a:prstGeom prst="rect">
            <a:avLst/>
          </a:prstGeom>
        </p:spPr>
        <p:txBody>
          <a:bodyPr/>
          <a:lstStyle>
            <a:lvl1pPr marL="171450" indent="-171450">
              <a:lnSpc>
                <a:spcPct val="100000"/>
              </a:lnSpc>
              <a:buClr>
                <a:schemeClr val="tx1"/>
              </a:buClr>
              <a:tabLst/>
              <a:defRPr sz="2400">
                <a:latin typeface="Calibri" charset="0"/>
                <a:ea typeface="Calibri" charset="0"/>
                <a:cs typeface="Calibri" charset="0"/>
              </a:defRPr>
            </a:lvl1pPr>
            <a:lvl2pPr marL="514350" indent="-171450">
              <a:lnSpc>
                <a:spcPct val="100000"/>
              </a:lnSpc>
              <a:buClr>
                <a:schemeClr val="tx1"/>
              </a:buClr>
              <a:buFont typeface="Arial" charset="0"/>
              <a:buChar char="•"/>
              <a:tabLst/>
              <a:defRPr sz="2100" baseline="0">
                <a:latin typeface="Calibri" charset="0"/>
                <a:ea typeface="Calibri" charset="0"/>
                <a:cs typeface="Calibri" charset="0"/>
              </a:defRPr>
            </a:lvl2pPr>
            <a:lvl3pPr marL="857250" indent="-171450">
              <a:lnSpc>
                <a:spcPct val="100000"/>
              </a:lnSpc>
              <a:buClr>
                <a:schemeClr val="tx1"/>
              </a:buClr>
              <a:buFont typeface="Arial" charset="0"/>
              <a:buChar char="•"/>
              <a:tabLst/>
              <a:defRPr sz="1800" baseline="0">
                <a:latin typeface="Calibri" charset="0"/>
                <a:ea typeface="Calibri" charset="0"/>
                <a:cs typeface="Calibri" charset="0"/>
              </a:defRPr>
            </a:lvl3pPr>
            <a:lvl4pPr marL="1200150" marR="0" indent="-171450" algn="l" defTabSz="685800" rtl="0" eaLnBrk="1" fontAlgn="auto" latinLnBrk="0" hangingPunct="1">
              <a:lnSpc>
                <a:spcPct val="100000"/>
              </a:lnSpc>
              <a:spcBef>
                <a:spcPts val="750"/>
              </a:spcBef>
              <a:spcAft>
                <a:spcPts val="0"/>
              </a:spcAft>
              <a:buClr>
                <a:schemeClr val="tx1"/>
              </a:buClr>
              <a:buSzPct val="100000"/>
              <a:buFont typeface="Arial" charset="0"/>
              <a:buChar char="•"/>
              <a:tabLst/>
              <a:defRPr sz="1800">
                <a:latin typeface="Calibri" charset="0"/>
                <a:ea typeface="Calibri" charset="0"/>
                <a:cs typeface="Calibri" charset="0"/>
              </a:defRPr>
            </a:lvl4pPr>
            <a:lvl5pPr marL="1543050" marR="0" indent="-171450" algn="l" defTabSz="685800" rtl="0" eaLnBrk="1" fontAlgn="auto" latinLnBrk="0" hangingPunct="1">
              <a:lnSpc>
                <a:spcPct val="100000"/>
              </a:lnSpc>
              <a:spcBef>
                <a:spcPts val="750"/>
              </a:spcBef>
              <a:spcAft>
                <a:spcPts val="0"/>
              </a:spcAft>
              <a:buClr>
                <a:schemeClr val="tx1"/>
              </a:buClr>
              <a:buSzPct val="100000"/>
              <a:buFont typeface="Arial" charset="0"/>
              <a:buChar char="•"/>
              <a:tabLst/>
              <a:defRPr sz="1800" baseline="0">
                <a:latin typeface="Calibri" charset="0"/>
                <a:ea typeface="Calibri" charset="0"/>
                <a:cs typeface="Calibri" charset="0"/>
              </a:defRPr>
            </a:lvl5pPr>
            <a:lvl6pPr marL="1885950" indent="-171450">
              <a:lnSpc>
                <a:spcPct val="100000"/>
              </a:lnSpc>
              <a:buClr>
                <a:schemeClr val="tx1"/>
              </a:buClr>
              <a:buFont typeface="Arial" charset="0"/>
              <a:buChar char="•"/>
              <a:tabLst/>
              <a:defRPr sz="1800">
                <a:latin typeface="Calibri" charset="0"/>
                <a:ea typeface="Calibri" charset="0"/>
                <a:cs typeface="Calibri" charset="0"/>
              </a:defRPr>
            </a:lvl6pPr>
            <a:lvl7pPr marL="2228850" marR="0" indent="-171450" algn="l" defTabSz="685800" rtl="0" eaLnBrk="1" fontAlgn="auto" latinLnBrk="0" hangingPunct="1">
              <a:lnSpc>
                <a:spcPct val="100000"/>
              </a:lnSpc>
              <a:spcBef>
                <a:spcPts val="750"/>
              </a:spcBef>
              <a:spcAft>
                <a:spcPts val="0"/>
              </a:spcAft>
              <a:buClr>
                <a:schemeClr val="tx1"/>
              </a:buClr>
              <a:buSzPct val="100000"/>
              <a:buFont typeface="Arial" charset="0"/>
              <a:buChar char="•"/>
              <a:tabLst/>
              <a:defRPr sz="1800" baseline="0">
                <a:latin typeface="Calibri" charset="0"/>
                <a:ea typeface="Calibri" charset="0"/>
                <a:cs typeface="Calibri" charset="0"/>
              </a:defRPr>
            </a:lvl7pPr>
            <a:lvl8pPr marL="2571750" indent="-171450">
              <a:lnSpc>
                <a:spcPct val="100000"/>
              </a:lnSpc>
              <a:buClr>
                <a:schemeClr val="tx1"/>
              </a:buClr>
              <a:buFont typeface="Arial" charset="0"/>
              <a:buChar char="•"/>
              <a:tabLst/>
              <a:defRPr>
                <a:latin typeface="Calibri" charset="0"/>
                <a:ea typeface="Calibri" charset="0"/>
                <a:cs typeface="Calibri" charset="0"/>
              </a:defRPr>
            </a:lvl8pPr>
            <a:lvl9pPr marL="2914650" indent="-17145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Tree>
    <p:extLst>
      <p:ext uri="{BB962C8B-B14F-4D97-AF65-F5344CB8AC3E}">
        <p14:creationId xmlns:p14="http://schemas.microsoft.com/office/powerpoint/2010/main" val="1059871676"/>
      </p:ext>
    </p:extLst>
  </p:cSld>
  <p:clrMapOvr>
    <a:masterClrMapping/>
  </p:clrMapOvr>
  <p:transition spd="med"/>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olarWinds_Three">
    <p:spTree>
      <p:nvGrpSpPr>
        <p:cNvPr id="1" name=""/>
        <p:cNvGrpSpPr/>
        <p:nvPr/>
      </p:nvGrpSpPr>
      <p:grpSpPr>
        <a:xfrm>
          <a:off x="0" y="0"/>
          <a:ext cx="0" cy="0"/>
          <a:chOff x="0" y="0"/>
          <a:chExt cx="0" cy="0"/>
        </a:xfrm>
      </p:grpSpPr>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3" name="Footer Placeholder 2"/>
          <p:cNvSpPr>
            <a:spLocks noGrp="1"/>
          </p:cNvSpPr>
          <p:nvPr>
            <p:ph type="ftr" sz="quarter" idx="10"/>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8" name="Content Placeholder 7"/>
          <p:cNvSpPr>
            <a:spLocks noGrp="1"/>
          </p:cNvSpPr>
          <p:nvPr>
            <p:ph sz="quarter" idx="19" hasCustomPrompt="1"/>
          </p:nvPr>
        </p:nvSpPr>
        <p:spPr>
          <a:xfrm>
            <a:off x="199779" y="1145336"/>
            <a:ext cx="2660329" cy="5043563"/>
          </a:xfrm>
          <a:prstGeom prst="rect">
            <a:avLst/>
          </a:prstGeom>
        </p:spPr>
        <p:txBody>
          <a:bodyPr/>
          <a:lstStyle>
            <a:lvl1pPr marL="171450" indent="-171450">
              <a:lnSpc>
                <a:spcPct val="100000"/>
              </a:lnSpc>
              <a:buClr>
                <a:schemeClr val="tx1"/>
              </a:buClr>
              <a:tabLst/>
              <a:defRPr sz="2400">
                <a:latin typeface="Calibri" charset="0"/>
                <a:ea typeface="Calibri" charset="0"/>
                <a:cs typeface="Calibri" charset="0"/>
              </a:defRPr>
            </a:lvl1pPr>
            <a:lvl2pPr marL="514350" indent="-171450">
              <a:lnSpc>
                <a:spcPct val="100000"/>
              </a:lnSpc>
              <a:buClr>
                <a:schemeClr val="tx1"/>
              </a:buClr>
              <a:buFont typeface="Arial" charset="0"/>
              <a:buChar char="•"/>
              <a:tabLst/>
              <a:defRPr sz="2100" baseline="0">
                <a:latin typeface="Calibri" charset="0"/>
                <a:ea typeface="Calibri" charset="0"/>
                <a:cs typeface="Calibri" charset="0"/>
              </a:defRPr>
            </a:lvl2pPr>
            <a:lvl3pPr marL="857250" indent="-171450">
              <a:lnSpc>
                <a:spcPct val="100000"/>
              </a:lnSpc>
              <a:buClr>
                <a:schemeClr val="tx1"/>
              </a:buClr>
              <a:buFont typeface="Arial" charset="0"/>
              <a:buChar char="•"/>
              <a:tabLst/>
              <a:defRPr sz="1800" baseline="0">
                <a:latin typeface="Calibri" charset="0"/>
                <a:ea typeface="Calibri" charset="0"/>
                <a:cs typeface="Calibri" charset="0"/>
              </a:defRPr>
            </a:lvl3pPr>
            <a:lvl4pPr marL="1200150" marR="0" indent="-171450" algn="l" defTabSz="685800" rtl="0" eaLnBrk="1" fontAlgn="auto" latinLnBrk="0" hangingPunct="1">
              <a:lnSpc>
                <a:spcPct val="100000"/>
              </a:lnSpc>
              <a:spcBef>
                <a:spcPts val="750"/>
              </a:spcBef>
              <a:spcAft>
                <a:spcPts val="0"/>
              </a:spcAft>
              <a:buClr>
                <a:schemeClr val="tx1"/>
              </a:buClr>
              <a:buSzPct val="100000"/>
              <a:buFont typeface="Arial" charset="0"/>
              <a:buChar char="•"/>
              <a:tabLst/>
              <a:defRPr sz="1800">
                <a:latin typeface="Calibri" charset="0"/>
                <a:ea typeface="Calibri" charset="0"/>
                <a:cs typeface="Calibri" charset="0"/>
              </a:defRPr>
            </a:lvl4pPr>
            <a:lvl5pPr marL="1543050" marR="0" indent="-171450" algn="l" defTabSz="685800" rtl="0" eaLnBrk="1" fontAlgn="auto" latinLnBrk="0" hangingPunct="1">
              <a:lnSpc>
                <a:spcPct val="100000"/>
              </a:lnSpc>
              <a:spcBef>
                <a:spcPts val="750"/>
              </a:spcBef>
              <a:spcAft>
                <a:spcPts val="0"/>
              </a:spcAft>
              <a:buClr>
                <a:schemeClr val="tx1"/>
              </a:buClr>
              <a:buSzPct val="100000"/>
              <a:buFont typeface="Arial" charset="0"/>
              <a:buChar char="•"/>
              <a:tabLst/>
              <a:defRPr sz="1800" baseline="0">
                <a:latin typeface="Calibri" charset="0"/>
                <a:ea typeface="Calibri" charset="0"/>
                <a:cs typeface="Calibri" charset="0"/>
              </a:defRPr>
            </a:lvl5pPr>
            <a:lvl6pPr marL="1885950" indent="-171450">
              <a:lnSpc>
                <a:spcPct val="100000"/>
              </a:lnSpc>
              <a:buClr>
                <a:schemeClr val="tx1"/>
              </a:buClr>
              <a:buFont typeface="Arial" charset="0"/>
              <a:buChar char="•"/>
              <a:tabLst/>
              <a:defRPr sz="1800">
                <a:latin typeface="Calibri" charset="0"/>
                <a:ea typeface="Calibri" charset="0"/>
                <a:cs typeface="Calibri" charset="0"/>
              </a:defRPr>
            </a:lvl6pPr>
            <a:lvl7pPr marL="2228850" marR="0" indent="-171450" algn="l" defTabSz="685800" rtl="0" eaLnBrk="1" fontAlgn="auto" latinLnBrk="0" hangingPunct="1">
              <a:lnSpc>
                <a:spcPct val="100000"/>
              </a:lnSpc>
              <a:spcBef>
                <a:spcPts val="750"/>
              </a:spcBef>
              <a:spcAft>
                <a:spcPts val="0"/>
              </a:spcAft>
              <a:buClr>
                <a:schemeClr val="tx1"/>
              </a:buClr>
              <a:buSzPct val="100000"/>
              <a:buFont typeface="Arial" charset="0"/>
              <a:buChar char="•"/>
              <a:tabLst/>
              <a:defRPr sz="1800" baseline="0">
                <a:latin typeface="Calibri" charset="0"/>
                <a:ea typeface="Calibri" charset="0"/>
                <a:cs typeface="Calibri" charset="0"/>
              </a:defRPr>
            </a:lvl7pPr>
            <a:lvl8pPr marL="2571750" indent="-171450">
              <a:lnSpc>
                <a:spcPct val="100000"/>
              </a:lnSpc>
              <a:buClr>
                <a:schemeClr val="tx1"/>
              </a:buClr>
              <a:buFont typeface="Arial" charset="0"/>
              <a:buChar char="•"/>
              <a:tabLst/>
              <a:defRPr>
                <a:latin typeface="Calibri" charset="0"/>
                <a:ea typeface="Calibri" charset="0"/>
                <a:cs typeface="Calibri" charset="0"/>
              </a:defRPr>
            </a:lvl8pPr>
            <a:lvl9pPr marL="2914650" indent="-17145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9" name="Content Placeholder 7"/>
          <p:cNvSpPr>
            <a:spLocks noGrp="1"/>
          </p:cNvSpPr>
          <p:nvPr>
            <p:ph sz="quarter" idx="20" hasCustomPrompt="1"/>
          </p:nvPr>
        </p:nvSpPr>
        <p:spPr>
          <a:xfrm>
            <a:off x="6264826" y="1145336"/>
            <a:ext cx="2660329" cy="5043563"/>
          </a:xfrm>
          <a:prstGeom prst="rect">
            <a:avLst/>
          </a:prstGeom>
        </p:spPr>
        <p:txBody>
          <a:bodyPr/>
          <a:lstStyle>
            <a:lvl1pPr marL="171450" indent="-171450">
              <a:lnSpc>
                <a:spcPct val="100000"/>
              </a:lnSpc>
              <a:buClr>
                <a:schemeClr val="tx1"/>
              </a:buClr>
              <a:tabLst/>
              <a:defRPr sz="2400">
                <a:latin typeface="Calibri" charset="0"/>
                <a:ea typeface="Calibri" charset="0"/>
                <a:cs typeface="Calibri" charset="0"/>
              </a:defRPr>
            </a:lvl1pPr>
            <a:lvl2pPr marL="514350" indent="-171450">
              <a:lnSpc>
                <a:spcPct val="100000"/>
              </a:lnSpc>
              <a:buClr>
                <a:schemeClr val="tx1"/>
              </a:buClr>
              <a:buFont typeface="Arial" charset="0"/>
              <a:buChar char="•"/>
              <a:tabLst/>
              <a:defRPr sz="2100" baseline="0">
                <a:latin typeface="Calibri" charset="0"/>
                <a:ea typeface="Calibri" charset="0"/>
                <a:cs typeface="Calibri" charset="0"/>
              </a:defRPr>
            </a:lvl2pPr>
            <a:lvl3pPr marL="857250" indent="-171450">
              <a:lnSpc>
                <a:spcPct val="100000"/>
              </a:lnSpc>
              <a:buClr>
                <a:schemeClr val="tx1"/>
              </a:buClr>
              <a:buFont typeface="Arial" charset="0"/>
              <a:buChar char="•"/>
              <a:tabLst/>
              <a:defRPr sz="1800" baseline="0">
                <a:latin typeface="Calibri" charset="0"/>
                <a:ea typeface="Calibri" charset="0"/>
                <a:cs typeface="Calibri" charset="0"/>
              </a:defRPr>
            </a:lvl3pPr>
            <a:lvl4pPr marL="1200150" marR="0" indent="-171450" algn="l" defTabSz="685800" rtl="0" eaLnBrk="1" fontAlgn="auto" latinLnBrk="0" hangingPunct="1">
              <a:lnSpc>
                <a:spcPct val="100000"/>
              </a:lnSpc>
              <a:spcBef>
                <a:spcPts val="750"/>
              </a:spcBef>
              <a:spcAft>
                <a:spcPts val="0"/>
              </a:spcAft>
              <a:buClr>
                <a:schemeClr val="tx1"/>
              </a:buClr>
              <a:buSzPct val="100000"/>
              <a:buFont typeface="Arial" charset="0"/>
              <a:buChar char="•"/>
              <a:tabLst/>
              <a:defRPr sz="1800">
                <a:latin typeface="Calibri" charset="0"/>
                <a:ea typeface="Calibri" charset="0"/>
                <a:cs typeface="Calibri" charset="0"/>
              </a:defRPr>
            </a:lvl4pPr>
            <a:lvl5pPr marL="1543050" marR="0" indent="-171450" algn="l" defTabSz="685800" rtl="0" eaLnBrk="1" fontAlgn="auto" latinLnBrk="0" hangingPunct="1">
              <a:lnSpc>
                <a:spcPct val="100000"/>
              </a:lnSpc>
              <a:spcBef>
                <a:spcPts val="750"/>
              </a:spcBef>
              <a:spcAft>
                <a:spcPts val="0"/>
              </a:spcAft>
              <a:buClr>
                <a:schemeClr val="tx1"/>
              </a:buClr>
              <a:buSzPct val="100000"/>
              <a:buFont typeface="Arial" charset="0"/>
              <a:buChar char="•"/>
              <a:tabLst/>
              <a:defRPr sz="1800" baseline="0">
                <a:latin typeface="Calibri" charset="0"/>
                <a:ea typeface="Calibri" charset="0"/>
                <a:cs typeface="Calibri" charset="0"/>
              </a:defRPr>
            </a:lvl5pPr>
            <a:lvl6pPr marL="1885950" indent="-171450">
              <a:lnSpc>
                <a:spcPct val="100000"/>
              </a:lnSpc>
              <a:buClr>
                <a:schemeClr val="tx1"/>
              </a:buClr>
              <a:buFont typeface="Arial" charset="0"/>
              <a:buChar char="•"/>
              <a:tabLst/>
              <a:defRPr sz="1800">
                <a:latin typeface="Calibri" charset="0"/>
                <a:ea typeface="Calibri" charset="0"/>
                <a:cs typeface="Calibri" charset="0"/>
              </a:defRPr>
            </a:lvl6pPr>
            <a:lvl7pPr marL="2228850" marR="0" indent="-171450" algn="l" defTabSz="685800" rtl="0" eaLnBrk="1" fontAlgn="auto" latinLnBrk="0" hangingPunct="1">
              <a:lnSpc>
                <a:spcPct val="100000"/>
              </a:lnSpc>
              <a:spcBef>
                <a:spcPts val="750"/>
              </a:spcBef>
              <a:spcAft>
                <a:spcPts val="0"/>
              </a:spcAft>
              <a:buClr>
                <a:schemeClr val="tx1"/>
              </a:buClr>
              <a:buSzPct val="100000"/>
              <a:buFont typeface="Arial" charset="0"/>
              <a:buChar char="•"/>
              <a:tabLst/>
              <a:defRPr sz="1800" baseline="0">
                <a:latin typeface="Calibri" charset="0"/>
                <a:ea typeface="Calibri" charset="0"/>
                <a:cs typeface="Calibri" charset="0"/>
              </a:defRPr>
            </a:lvl7pPr>
            <a:lvl8pPr marL="2571750" indent="-171450">
              <a:lnSpc>
                <a:spcPct val="100000"/>
              </a:lnSpc>
              <a:buClr>
                <a:schemeClr val="tx1"/>
              </a:buClr>
              <a:buFont typeface="Arial" charset="0"/>
              <a:buChar char="•"/>
              <a:tabLst/>
              <a:defRPr>
                <a:latin typeface="Calibri" charset="0"/>
                <a:ea typeface="Calibri" charset="0"/>
                <a:cs typeface="Calibri" charset="0"/>
              </a:defRPr>
            </a:lvl8pPr>
            <a:lvl9pPr marL="2914650" indent="-17145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3" name="Content Placeholder 7"/>
          <p:cNvSpPr>
            <a:spLocks noGrp="1"/>
          </p:cNvSpPr>
          <p:nvPr>
            <p:ph sz="quarter" idx="21" hasCustomPrompt="1"/>
          </p:nvPr>
        </p:nvSpPr>
        <p:spPr>
          <a:xfrm>
            <a:off x="3223264" y="1145336"/>
            <a:ext cx="2660329" cy="5043563"/>
          </a:xfrm>
          <a:prstGeom prst="rect">
            <a:avLst/>
          </a:prstGeom>
        </p:spPr>
        <p:txBody>
          <a:bodyPr/>
          <a:lstStyle>
            <a:lvl1pPr marL="171450" indent="-171450">
              <a:lnSpc>
                <a:spcPct val="100000"/>
              </a:lnSpc>
              <a:buClr>
                <a:schemeClr val="tx1"/>
              </a:buClr>
              <a:tabLst/>
              <a:defRPr sz="2400">
                <a:latin typeface="Calibri" charset="0"/>
                <a:ea typeface="Calibri" charset="0"/>
                <a:cs typeface="Calibri" charset="0"/>
              </a:defRPr>
            </a:lvl1pPr>
            <a:lvl2pPr marL="514350" indent="-171450">
              <a:lnSpc>
                <a:spcPct val="100000"/>
              </a:lnSpc>
              <a:buClr>
                <a:schemeClr val="tx1"/>
              </a:buClr>
              <a:buFont typeface="Arial" charset="0"/>
              <a:buChar char="•"/>
              <a:tabLst/>
              <a:defRPr sz="2100" baseline="0">
                <a:latin typeface="Calibri" charset="0"/>
                <a:ea typeface="Calibri" charset="0"/>
                <a:cs typeface="Calibri" charset="0"/>
              </a:defRPr>
            </a:lvl2pPr>
            <a:lvl3pPr marL="857250" indent="-171450">
              <a:lnSpc>
                <a:spcPct val="100000"/>
              </a:lnSpc>
              <a:buClr>
                <a:schemeClr val="tx1"/>
              </a:buClr>
              <a:buFont typeface="Arial" charset="0"/>
              <a:buChar char="•"/>
              <a:tabLst/>
              <a:defRPr sz="1800" baseline="0">
                <a:latin typeface="Calibri" charset="0"/>
                <a:ea typeface="Calibri" charset="0"/>
                <a:cs typeface="Calibri" charset="0"/>
              </a:defRPr>
            </a:lvl3pPr>
            <a:lvl4pPr marL="1200150" marR="0" indent="-171450" algn="l" defTabSz="685800" rtl="0" eaLnBrk="1" fontAlgn="auto" latinLnBrk="0" hangingPunct="1">
              <a:lnSpc>
                <a:spcPct val="100000"/>
              </a:lnSpc>
              <a:spcBef>
                <a:spcPts val="750"/>
              </a:spcBef>
              <a:spcAft>
                <a:spcPts val="0"/>
              </a:spcAft>
              <a:buClr>
                <a:schemeClr val="tx1"/>
              </a:buClr>
              <a:buSzPct val="100000"/>
              <a:buFont typeface="Arial" charset="0"/>
              <a:buChar char="•"/>
              <a:tabLst/>
              <a:defRPr sz="1800">
                <a:latin typeface="Calibri" charset="0"/>
                <a:ea typeface="Calibri" charset="0"/>
                <a:cs typeface="Calibri" charset="0"/>
              </a:defRPr>
            </a:lvl4pPr>
            <a:lvl5pPr marL="1543050" marR="0" indent="-171450" algn="l" defTabSz="685800" rtl="0" eaLnBrk="1" fontAlgn="auto" latinLnBrk="0" hangingPunct="1">
              <a:lnSpc>
                <a:spcPct val="100000"/>
              </a:lnSpc>
              <a:spcBef>
                <a:spcPts val="750"/>
              </a:spcBef>
              <a:spcAft>
                <a:spcPts val="0"/>
              </a:spcAft>
              <a:buClr>
                <a:schemeClr val="tx1"/>
              </a:buClr>
              <a:buSzPct val="100000"/>
              <a:buFont typeface="Arial" charset="0"/>
              <a:buChar char="•"/>
              <a:tabLst/>
              <a:defRPr sz="1800" baseline="0">
                <a:latin typeface="Calibri" charset="0"/>
                <a:ea typeface="Calibri" charset="0"/>
                <a:cs typeface="Calibri" charset="0"/>
              </a:defRPr>
            </a:lvl5pPr>
            <a:lvl6pPr marL="1885950" indent="-171450">
              <a:lnSpc>
                <a:spcPct val="100000"/>
              </a:lnSpc>
              <a:buClr>
                <a:schemeClr val="tx1"/>
              </a:buClr>
              <a:buFont typeface="Arial" charset="0"/>
              <a:buChar char="•"/>
              <a:tabLst/>
              <a:defRPr sz="1800">
                <a:latin typeface="Calibri" charset="0"/>
                <a:ea typeface="Calibri" charset="0"/>
                <a:cs typeface="Calibri" charset="0"/>
              </a:defRPr>
            </a:lvl6pPr>
            <a:lvl7pPr marL="2228850" marR="0" indent="-171450" algn="l" defTabSz="685800" rtl="0" eaLnBrk="1" fontAlgn="auto" latinLnBrk="0" hangingPunct="1">
              <a:lnSpc>
                <a:spcPct val="100000"/>
              </a:lnSpc>
              <a:spcBef>
                <a:spcPts val="750"/>
              </a:spcBef>
              <a:spcAft>
                <a:spcPts val="0"/>
              </a:spcAft>
              <a:buClr>
                <a:schemeClr val="tx1"/>
              </a:buClr>
              <a:buSzPct val="100000"/>
              <a:buFont typeface="Arial" charset="0"/>
              <a:buChar char="•"/>
              <a:tabLst/>
              <a:defRPr sz="1800" baseline="0">
                <a:latin typeface="Calibri" charset="0"/>
                <a:ea typeface="Calibri" charset="0"/>
                <a:cs typeface="Calibri" charset="0"/>
              </a:defRPr>
            </a:lvl7pPr>
            <a:lvl8pPr marL="2571750" indent="-171450">
              <a:lnSpc>
                <a:spcPct val="100000"/>
              </a:lnSpc>
              <a:buClr>
                <a:schemeClr val="tx1"/>
              </a:buClr>
              <a:buFont typeface="Arial" charset="0"/>
              <a:buChar char="•"/>
              <a:tabLst/>
              <a:defRPr>
                <a:latin typeface="Calibri" charset="0"/>
                <a:ea typeface="Calibri" charset="0"/>
                <a:cs typeface="Calibri" charset="0"/>
              </a:defRPr>
            </a:lvl8pPr>
            <a:lvl9pPr marL="2914650" indent="-17145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Tree>
    <p:extLst>
      <p:ext uri="{BB962C8B-B14F-4D97-AF65-F5344CB8AC3E}">
        <p14:creationId xmlns:p14="http://schemas.microsoft.com/office/powerpoint/2010/main" val="828823199"/>
      </p:ext>
    </p:extLst>
  </p:cSld>
  <p:clrMapOvr>
    <a:masterClrMapping/>
  </p:clrMapOvr>
  <p:transition spd="med"/>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olarWinds_Section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1714" cy="6856286"/>
          </a:xfrm>
          <a:prstGeom prst="rect">
            <a:avLst/>
          </a:prstGeom>
        </p:spPr>
      </p:pic>
      <p:sp>
        <p:nvSpPr>
          <p:cNvPr id="11" name="Shape 11"/>
          <p:cNvSpPr>
            <a:spLocks noGrp="1"/>
          </p:cNvSpPr>
          <p:nvPr>
            <p:ph type="title" hasCustomPrompt="1"/>
          </p:nvPr>
        </p:nvSpPr>
        <p:spPr>
          <a:xfrm>
            <a:off x="633739" y="4097533"/>
            <a:ext cx="6678242" cy="419617"/>
          </a:xfrm>
          <a:prstGeom prst="rect">
            <a:avLst/>
          </a:prstGeom>
        </p:spPr>
        <p:txBody>
          <a:bodyPr anchor="b">
            <a:noAutofit/>
          </a:bodyPr>
          <a:lstStyle>
            <a:lvl1pPr>
              <a:defRPr sz="3300" b="1" i="0" baseline="0">
                <a:solidFill>
                  <a:srgbClr val="15BDCE"/>
                </a:solidFill>
                <a:latin typeface="+mj-lt"/>
                <a:ea typeface="Roboto" charset="0"/>
                <a:cs typeface="Roboto" charset="0"/>
              </a:defRPr>
            </a:lvl1pPr>
          </a:lstStyle>
          <a:p>
            <a:r>
              <a:rPr lang="en-US" dirty="0"/>
              <a:t>Section Headline Arial Bold 44pt</a:t>
            </a:r>
          </a:p>
        </p:txBody>
      </p:sp>
      <p:sp>
        <p:nvSpPr>
          <p:cNvPr id="12" name="Shape 12"/>
          <p:cNvSpPr>
            <a:spLocks noGrp="1"/>
          </p:cNvSpPr>
          <p:nvPr>
            <p:ph type="body" sz="quarter" idx="1" hasCustomPrompt="1"/>
          </p:nvPr>
        </p:nvSpPr>
        <p:spPr>
          <a:xfrm>
            <a:off x="633946" y="4524483"/>
            <a:ext cx="6678035" cy="400763"/>
          </a:xfrm>
          <a:prstGeom prst="rect">
            <a:avLst/>
          </a:prstGeom>
          <a:extLst>
            <a:ext uri="{C572A759-6A51-4108-AA02-DFA0A04FC94B}">
              <ma14:wrappingTextBoxFlag xmlns="" xmlns:ma14="http://schemas.microsoft.com/office/mac/drawingml/2011/main" val="1"/>
            </a:ext>
          </a:extLst>
        </p:spPr>
        <p:txBody>
          <a:bodyPr/>
          <a:lstStyle>
            <a:lvl1pPr marL="0" indent="0">
              <a:buClrTx/>
              <a:buSzTx/>
              <a:buFontTx/>
              <a:buNone/>
              <a:defRPr sz="1650">
                <a:solidFill>
                  <a:schemeClr val="bg2"/>
                </a:solidFill>
                <a:latin typeface="Calibri" charset="0"/>
                <a:ea typeface="Calibri" charset="0"/>
                <a:cs typeface="Calibri" charset="0"/>
              </a:defRPr>
            </a:lvl1pPr>
          </a:lstStyle>
          <a:p>
            <a:pPr lvl="0"/>
            <a:r>
              <a:rPr lang="en-US" dirty="0"/>
              <a:t>Subhead for section Calibri 22pt</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853" y="2977376"/>
            <a:ext cx="1943385" cy="702837"/>
          </a:xfrm>
          <a:prstGeom prst="rect">
            <a:avLst/>
          </a:prstGeom>
        </p:spPr>
      </p:pic>
    </p:spTree>
    <p:extLst>
      <p:ext uri="{BB962C8B-B14F-4D97-AF65-F5344CB8AC3E}">
        <p14:creationId xmlns:p14="http://schemas.microsoft.com/office/powerpoint/2010/main" val="2799940490"/>
      </p:ext>
    </p:extLst>
  </p:cSld>
  <p:clrMapOvr>
    <a:masterClrMapping/>
  </p:clrMapOvr>
  <p:transition spd="med"/>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larWinds_Final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1" name="Shape 31"/>
          <p:cNvSpPr>
            <a:spLocks noGrp="1"/>
          </p:cNvSpPr>
          <p:nvPr>
            <p:ph type="sldNum" sz="quarter" idx="2"/>
          </p:nvPr>
        </p:nvSpPr>
        <p:spPr>
          <a:prstGeom prst="rect">
            <a:avLst/>
          </a:prstGeom>
        </p:spPr>
        <p:txBody>
          <a:bodyPr/>
          <a:lstStyle/>
          <a:p>
            <a:fld id="{86CB4B4D-7CA3-9044-876B-883B54F8677D}" type="slidenum">
              <a:t>‹#›</a:t>
            </a:fld>
            <a:endParaRPr dirty="0"/>
          </a:p>
        </p:txBody>
      </p:sp>
      <p:sp>
        <p:nvSpPr>
          <p:cNvPr id="2" name="TextBox 1"/>
          <p:cNvSpPr txBox="1"/>
          <p:nvPr/>
        </p:nvSpPr>
        <p:spPr>
          <a:xfrm>
            <a:off x="2458879" y="2628662"/>
            <a:ext cx="4204871" cy="15234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just">
              <a:lnSpc>
                <a:spcPct val="150000"/>
              </a:lnSpc>
            </a:pPr>
            <a:r>
              <a:rPr kumimoji="0" lang="en-US" sz="900" b="0" i="0" u="none" strike="noStrike" cap="none" spc="0" normalizeH="0" baseline="0" dirty="0">
                <a:ln>
                  <a:noFill/>
                </a:ln>
                <a:solidFill>
                  <a:schemeClr val="accent5"/>
                </a:solidFill>
                <a:effectLst/>
                <a:uFillTx/>
                <a:latin typeface="Calibri" charset="0"/>
                <a:ea typeface="Calibri" charset="0"/>
                <a:cs typeface="Calibri" charset="0"/>
                <a:sym typeface="Arial"/>
              </a:rPr>
              <a:t>The </a:t>
            </a:r>
            <a:r>
              <a:rPr kumimoji="0" lang="en-US" sz="900" b="0" i="0" u="none" strike="noStrike" cap="none" spc="0" normalizeH="0" baseline="0" dirty="0" err="1">
                <a:ln>
                  <a:noFill/>
                </a:ln>
                <a:solidFill>
                  <a:schemeClr val="accent5"/>
                </a:solidFill>
                <a:effectLst/>
                <a:uFillTx/>
                <a:latin typeface="Calibri" charset="0"/>
                <a:ea typeface="Calibri" charset="0"/>
                <a:cs typeface="Calibri" charset="0"/>
                <a:sym typeface="Arial"/>
              </a:rPr>
              <a:t>SolarWinds</a:t>
            </a:r>
            <a:r>
              <a:rPr kumimoji="0" lang="en-US" sz="900" b="0" i="0" u="none" strike="noStrike" cap="none" spc="0" normalizeH="0" baseline="0" dirty="0">
                <a:ln>
                  <a:noFill/>
                </a:ln>
                <a:solidFill>
                  <a:schemeClr val="accent5"/>
                </a:solidFill>
                <a:effectLst/>
                <a:uFillTx/>
                <a:latin typeface="Calibri" charset="0"/>
                <a:ea typeface="Calibri" charset="0"/>
                <a:cs typeface="Calibri" charset="0"/>
                <a:sym typeface="Arial"/>
              </a:rPr>
              <a:t>, </a:t>
            </a:r>
            <a:r>
              <a:rPr kumimoji="0" lang="en-US" sz="900" b="0" i="0" u="none" strike="noStrike" cap="none" spc="0" normalizeH="0" baseline="0" dirty="0" err="1">
                <a:ln>
                  <a:noFill/>
                </a:ln>
                <a:solidFill>
                  <a:schemeClr val="accent5"/>
                </a:solidFill>
                <a:effectLst/>
                <a:uFillTx/>
                <a:latin typeface="Calibri" charset="0"/>
                <a:ea typeface="Calibri" charset="0"/>
                <a:cs typeface="Calibri" charset="0"/>
                <a:sym typeface="Arial"/>
              </a:rPr>
              <a:t>SolarWinds</a:t>
            </a:r>
            <a:r>
              <a:rPr kumimoji="0" lang="en-US" sz="900" b="0" i="0" u="none" strike="noStrike" cap="none" spc="0" normalizeH="0" baseline="0" dirty="0">
                <a:ln>
                  <a:noFill/>
                </a:ln>
                <a:solidFill>
                  <a:schemeClr val="accent5"/>
                </a:solidFill>
                <a:effectLst/>
                <a:uFillTx/>
                <a:latin typeface="Calibri" charset="0"/>
                <a:ea typeface="Calibri" charset="0"/>
                <a:cs typeface="Calibri" charset="0"/>
                <a:sym typeface="Arial"/>
              </a:rPr>
              <a:t> &amp; Design, Orion, and THWACK trademarks are the exclusive property of </a:t>
            </a:r>
            <a:r>
              <a:rPr kumimoji="0" lang="en-US" sz="900" b="0" i="0" u="none" strike="noStrike" cap="none" spc="0" normalizeH="0" baseline="0" dirty="0" err="1">
                <a:ln>
                  <a:noFill/>
                </a:ln>
                <a:solidFill>
                  <a:schemeClr val="accent5"/>
                </a:solidFill>
                <a:effectLst/>
                <a:uFillTx/>
                <a:latin typeface="Calibri" charset="0"/>
                <a:ea typeface="Calibri" charset="0"/>
                <a:cs typeface="Calibri" charset="0"/>
                <a:sym typeface="Arial"/>
              </a:rPr>
              <a:t>SolarWinds</a:t>
            </a:r>
            <a:r>
              <a:rPr kumimoji="0" lang="en-US" sz="900" b="0" i="0" u="none" strike="noStrike" cap="none" spc="0" normalizeH="0" baseline="0" dirty="0">
                <a:ln>
                  <a:noFill/>
                </a:ln>
                <a:solidFill>
                  <a:schemeClr val="accent5"/>
                </a:solidFill>
                <a:effectLst/>
                <a:uFillTx/>
                <a:latin typeface="Calibri" charset="0"/>
                <a:ea typeface="Calibri" charset="0"/>
                <a:cs typeface="Calibri" charset="0"/>
                <a:sym typeface="Arial"/>
              </a:rPr>
              <a:t> Worldwide, LLC or its affiliates, are registered with the U.S. Patent and Trademark Office, and may be registered or pending registration in other countries.  All other </a:t>
            </a:r>
            <a:r>
              <a:rPr kumimoji="0" lang="en-US" sz="900" b="0" i="0" u="none" strike="noStrike" cap="none" spc="0" normalizeH="0" baseline="0" dirty="0" err="1">
                <a:ln>
                  <a:noFill/>
                </a:ln>
                <a:solidFill>
                  <a:schemeClr val="accent5"/>
                </a:solidFill>
                <a:effectLst/>
                <a:uFillTx/>
                <a:latin typeface="Calibri" charset="0"/>
                <a:ea typeface="Calibri" charset="0"/>
                <a:cs typeface="Calibri" charset="0"/>
                <a:sym typeface="Arial"/>
              </a:rPr>
              <a:t>SolarWinds</a:t>
            </a:r>
            <a:r>
              <a:rPr kumimoji="0" lang="en-US" sz="900" b="0" i="0" u="none" strike="noStrike" cap="none" spc="0" normalizeH="0" baseline="0" dirty="0">
                <a:ln>
                  <a:noFill/>
                </a:ln>
                <a:solidFill>
                  <a:schemeClr val="accent5"/>
                </a:solidFill>
                <a:effectLst/>
                <a:uFillTx/>
                <a:latin typeface="Calibri" charset="0"/>
                <a:ea typeface="Calibri" charset="0"/>
                <a:cs typeface="Calibri" charset="0"/>
                <a:sym typeface="Arial"/>
              </a:rPr>
              <a:t> trademarks, service marks, and logos may be common law marks or are registered or pending registration.  All other trademarks mentioned herein are used for identification purposes only and are trademarks of (and may be registered trademarks) of their respective companies.</a:t>
            </a:r>
          </a:p>
        </p:txBody>
      </p:sp>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10187334"/>
      </p:ext>
    </p:extLst>
  </p:cSld>
  <p:clrMapOvr>
    <a:masterClrMapping/>
  </p:clrMapOvr>
  <p:transition spd="med"/>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xample_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4" name="Table 3"/>
          <p:cNvGraphicFramePr>
            <a:graphicFrameLocks noGrp="1"/>
          </p:cNvGraphicFramePr>
          <p:nvPr>
            <p:extLst>
              <p:ext uri="{D42A27DB-BD31-4B8C-83A1-F6EECF244321}">
                <p14:modId xmlns:p14="http://schemas.microsoft.com/office/powerpoint/2010/main" val="931496524"/>
              </p:ext>
            </p:extLst>
          </p:nvPr>
        </p:nvGraphicFramePr>
        <p:xfrm>
          <a:off x="1105035" y="1537239"/>
          <a:ext cx="6883740" cy="4297152"/>
        </p:xfrm>
        <a:graphic>
          <a:graphicData uri="http://schemas.openxmlformats.org/drawingml/2006/table">
            <a:tbl>
              <a:tblPr firstRow="1" bandRow="1">
                <a:tableStyleId>{69012ECD-51FC-41F1-AA8D-1B2483CD663E}</a:tableStyleId>
              </a:tblPr>
              <a:tblGrid>
                <a:gridCol w="1720935">
                  <a:extLst>
                    <a:ext uri="{9D8B030D-6E8A-4147-A177-3AD203B41FA5}">
                      <a16:colId xmlns:a16="http://schemas.microsoft.com/office/drawing/2014/main" val="20000"/>
                    </a:ext>
                  </a:extLst>
                </a:gridCol>
                <a:gridCol w="1720935">
                  <a:extLst>
                    <a:ext uri="{9D8B030D-6E8A-4147-A177-3AD203B41FA5}">
                      <a16:colId xmlns:a16="http://schemas.microsoft.com/office/drawing/2014/main" val="20001"/>
                    </a:ext>
                  </a:extLst>
                </a:gridCol>
                <a:gridCol w="1720935">
                  <a:extLst>
                    <a:ext uri="{9D8B030D-6E8A-4147-A177-3AD203B41FA5}">
                      <a16:colId xmlns:a16="http://schemas.microsoft.com/office/drawing/2014/main" val="20002"/>
                    </a:ext>
                  </a:extLst>
                </a:gridCol>
                <a:gridCol w="1720935">
                  <a:extLst>
                    <a:ext uri="{9D8B030D-6E8A-4147-A177-3AD203B41FA5}">
                      <a16:colId xmlns:a16="http://schemas.microsoft.com/office/drawing/2014/main" val="20003"/>
                    </a:ext>
                  </a:extLst>
                </a:gridCol>
              </a:tblGrid>
              <a:tr h="716192">
                <a:tc>
                  <a:txBody>
                    <a:bodyPr/>
                    <a:lstStyle/>
                    <a:p>
                      <a:pPr algn="ctr">
                        <a:lnSpc>
                          <a:spcPct val="100000"/>
                        </a:lnSpc>
                      </a:pPr>
                      <a:r>
                        <a:rPr lang="en-US" sz="1200" dirty="0">
                          <a:latin typeface="Calibri" charset="0"/>
                          <a:ea typeface="Calibri" charset="0"/>
                          <a:cs typeface="Calibri" charset="0"/>
                        </a:rPr>
                        <a:t>Table</a:t>
                      </a:r>
                      <a:r>
                        <a:rPr lang="en-US" sz="1200" baseline="0" dirty="0">
                          <a:latin typeface="Calibri" charset="0"/>
                          <a:ea typeface="Calibri" charset="0"/>
                          <a:cs typeface="Calibri" charset="0"/>
                        </a:rPr>
                        <a:t> Headers are Calibri 12pt bold</a:t>
                      </a:r>
                      <a:endParaRPr lang="en-US" sz="1200" b="1"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Table</a:t>
                      </a:r>
                      <a:r>
                        <a:rPr lang="en-US" sz="1200" baseline="0" dirty="0">
                          <a:latin typeface="Calibri" charset="0"/>
                          <a:ea typeface="Calibri" charset="0"/>
                          <a:cs typeface="Calibri" charset="0"/>
                        </a:rPr>
                        <a:t> Header</a:t>
                      </a:r>
                      <a:endParaRPr lang="en-US" sz="1200" b="1"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Table</a:t>
                      </a:r>
                      <a:r>
                        <a:rPr lang="en-US" sz="1200" baseline="0" dirty="0">
                          <a:latin typeface="Calibri" charset="0"/>
                          <a:ea typeface="Calibri" charset="0"/>
                          <a:cs typeface="Calibri" charset="0"/>
                        </a:rPr>
                        <a:t> Header</a:t>
                      </a:r>
                      <a:endParaRPr lang="en-US" sz="1200" b="1"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Table</a:t>
                      </a:r>
                      <a:r>
                        <a:rPr lang="en-US" sz="1200" baseline="0" dirty="0">
                          <a:latin typeface="Calibri" charset="0"/>
                          <a:ea typeface="Calibri" charset="0"/>
                          <a:cs typeface="Calibri" charset="0"/>
                        </a:rPr>
                        <a:t> Header</a:t>
                      </a:r>
                      <a:endParaRPr lang="en-US" sz="1200" b="1" i="0" dirty="0">
                        <a:latin typeface="Calibri" charset="0"/>
                        <a:ea typeface="Calibri" charset="0"/>
                        <a:cs typeface="Calibri" charset="0"/>
                      </a:endParaRPr>
                    </a:p>
                  </a:txBody>
                  <a:tcPr marL="68580" marR="68580" anchor="ctr"/>
                </a:tc>
                <a:extLst>
                  <a:ext uri="{0D108BD9-81ED-4DB2-BD59-A6C34878D82A}">
                    <a16:rowId xmlns:a16="http://schemas.microsoft.com/office/drawing/2014/main" val="10000"/>
                  </a:ext>
                </a:extLst>
              </a:tr>
              <a:tr h="716192">
                <a:tc>
                  <a:txBody>
                    <a:bodyPr/>
                    <a:lstStyle/>
                    <a:p>
                      <a:pPr algn="ctr">
                        <a:lnSpc>
                          <a:spcPct val="100000"/>
                        </a:lnSpc>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 is Calibri 12pt regular</a:t>
                      </a:r>
                      <a:endParaRPr lang="en-US" sz="1200" b="0"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extLst>
                  <a:ext uri="{0D108BD9-81ED-4DB2-BD59-A6C34878D82A}">
                    <a16:rowId xmlns:a16="http://schemas.microsoft.com/office/drawing/2014/main" val="10001"/>
                  </a:ext>
                </a:extLst>
              </a:tr>
              <a:tr h="716192">
                <a:tc>
                  <a:txBody>
                    <a:bodyPr/>
                    <a:lstStyle/>
                    <a:p>
                      <a:pPr algn="ctr">
                        <a:lnSpc>
                          <a:spcPct val="100000"/>
                        </a:lnSpc>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extLst>
                  <a:ext uri="{0D108BD9-81ED-4DB2-BD59-A6C34878D82A}">
                    <a16:rowId xmlns:a16="http://schemas.microsoft.com/office/drawing/2014/main" val="10002"/>
                  </a:ext>
                </a:extLst>
              </a:tr>
              <a:tr h="716192">
                <a:tc>
                  <a:txBody>
                    <a:bodyPr/>
                    <a:lstStyle/>
                    <a:p>
                      <a:pPr algn="ctr">
                        <a:lnSpc>
                          <a:spcPct val="100000"/>
                        </a:lnSpc>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extLst>
                  <a:ext uri="{0D108BD9-81ED-4DB2-BD59-A6C34878D82A}">
                    <a16:rowId xmlns:a16="http://schemas.microsoft.com/office/drawing/2014/main" val="10003"/>
                  </a:ext>
                </a:extLst>
              </a:tr>
              <a:tr h="716192">
                <a:tc>
                  <a:txBody>
                    <a:bodyPr/>
                    <a:lstStyle/>
                    <a:p>
                      <a:pPr algn="ctr">
                        <a:lnSpc>
                          <a:spcPct val="100000"/>
                        </a:lnSpc>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extLst>
                  <a:ext uri="{0D108BD9-81ED-4DB2-BD59-A6C34878D82A}">
                    <a16:rowId xmlns:a16="http://schemas.microsoft.com/office/drawing/2014/main" val="10004"/>
                  </a:ext>
                </a:extLst>
              </a:tr>
              <a:tr h="716192">
                <a:tc>
                  <a:txBody>
                    <a:bodyPr/>
                    <a:lstStyle/>
                    <a:p>
                      <a:pPr algn="ctr">
                        <a:lnSpc>
                          <a:spcPct val="100000"/>
                        </a:lnSpc>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extLst>
                  <a:ext uri="{0D108BD9-81ED-4DB2-BD59-A6C34878D82A}">
                    <a16:rowId xmlns:a16="http://schemas.microsoft.com/office/drawing/2014/main" val="10005"/>
                  </a:ext>
                </a:extLst>
              </a:tr>
            </a:tbl>
          </a:graphicData>
        </a:graphic>
      </p:graphicFrame>
      <p:sp>
        <p:nvSpPr>
          <p:cNvPr id="6" name="TextBox 5"/>
          <p:cNvSpPr txBox="1"/>
          <p:nvPr/>
        </p:nvSpPr>
        <p:spPr>
          <a:xfrm rot="20585923">
            <a:off x="687077" y="3074933"/>
            <a:ext cx="7217280"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marL="0" marR="0" indent="0" algn="ctr" defTabSz="685800" rtl="0" fontAlgn="auto" latinLnBrk="0" hangingPunct="0">
              <a:lnSpc>
                <a:spcPct val="100000"/>
              </a:lnSpc>
              <a:spcBef>
                <a:spcPts val="0"/>
              </a:spcBef>
              <a:spcAft>
                <a:spcPts val="0"/>
              </a:spcAft>
              <a:buClrTx/>
              <a:buSzTx/>
              <a:buFontTx/>
              <a:buNone/>
              <a:tabLst/>
            </a:pPr>
            <a:r>
              <a:rPr kumimoji="0" lang="en-US" sz="72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
        <p:nvSpPr>
          <p:cNvPr id="7" name="Footer Placeholder 6"/>
          <p:cNvSpPr>
            <a:spLocks noGrp="1"/>
          </p:cNvSpPr>
          <p:nvPr>
            <p:ph type="ftr" sz="quarter" idx="11"/>
          </p:nvPr>
        </p:nvSpPr>
        <p:spPr/>
        <p:txBody>
          <a:bodyPr/>
          <a:lstStyle/>
          <a:p>
            <a:endParaRPr lang="en-US" dirty="0"/>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5462017"/>
      </p:ext>
    </p:extLst>
  </p:cSld>
  <p:clrMapOvr>
    <a:masterClrMapping/>
  </p:clrMapOvr>
  <p:transition spd="med"/>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xample_Table2">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4" name="Table 3"/>
          <p:cNvGraphicFramePr>
            <a:graphicFrameLocks noGrp="1"/>
          </p:cNvGraphicFramePr>
          <p:nvPr>
            <p:extLst>
              <p:ext uri="{D42A27DB-BD31-4B8C-83A1-F6EECF244321}">
                <p14:modId xmlns:p14="http://schemas.microsoft.com/office/powerpoint/2010/main" val="3955254655"/>
              </p:ext>
            </p:extLst>
          </p:nvPr>
        </p:nvGraphicFramePr>
        <p:xfrm>
          <a:off x="1955427" y="1813085"/>
          <a:ext cx="5162805" cy="3580960"/>
        </p:xfrm>
        <a:graphic>
          <a:graphicData uri="http://schemas.openxmlformats.org/drawingml/2006/table">
            <a:tbl>
              <a:tblPr firstRow="1" bandRow="1">
                <a:tableStyleId>{9DCAF9ED-07DC-4A11-8D7F-57B35C25682E}</a:tableStyleId>
              </a:tblPr>
              <a:tblGrid>
                <a:gridCol w="1720935">
                  <a:extLst>
                    <a:ext uri="{9D8B030D-6E8A-4147-A177-3AD203B41FA5}">
                      <a16:colId xmlns:a16="http://schemas.microsoft.com/office/drawing/2014/main" val="20000"/>
                    </a:ext>
                  </a:extLst>
                </a:gridCol>
                <a:gridCol w="1720935">
                  <a:extLst>
                    <a:ext uri="{9D8B030D-6E8A-4147-A177-3AD203B41FA5}">
                      <a16:colId xmlns:a16="http://schemas.microsoft.com/office/drawing/2014/main" val="20001"/>
                    </a:ext>
                  </a:extLst>
                </a:gridCol>
                <a:gridCol w="1720935">
                  <a:extLst>
                    <a:ext uri="{9D8B030D-6E8A-4147-A177-3AD203B41FA5}">
                      <a16:colId xmlns:a16="http://schemas.microsoft.com/office/drawing/2014/main" val="20002"/>
                    </a:ext>
                  </a:extLst>
                </a:gridCol>
              </a:tblGrid>
              <a:tr h="716192">
                <a:tc>
                  <a:txBody>
                    <a:bodyPr/>
                    <a:lstStyle/>
                    <a:p>
                      <a:pPr algn="ctr">
                        <a:lnSpc>
                          <a:spcPct val="100000"/>
                        </a:lnSpc>
                      </a:pPr>
                      <a:r>
                        <a:rPr lang="en-US" sz="1200" dirty="0">
                          <a:latin typeface="Calibri" charset="0"/>
                          <a:ea typeface="Calibri" charset="0"/>
                          <a:cs typeface="Calibri" charset="0"/>
                        </a:rPr>
                        <a:t>Table</a:t>
                      </a:r>
                      <a:r>
                        <a:rPr lang="en-US" sz="1200" baseline="0" dirty="0">
                          <a:latin typeface="Calibri" charset="0"/>
                          <a:ea typeface="Calibri" charset="0"/>
                          <a:cs typeface="Calibri" charset="0"/>
                        </a:rPr>
                        <a:t> Headers are Calibri 12pt bold</a:t>
                      </a:r>
                      <a:endParaRPr lang="en-US" sz="1200" b="1"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Table</a:t>
                      </a:r>
                      <a:r>
                        <a:rPr lang="en-US" sz="1200" baseline="0" dirty="0">
                          <a:latin typeface="Calibri" charset="0"/>
                          <a:ea typeface="Calibri" charset="0"/>
                          <a:cs typeface="Calibri" charset="0"/>
                        </a:rPr>
                        <a:t> Header</a:t>
                      </a:r>
                      <a:endParaRPr lang="en-US" sz="1200" b="1"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Table</a:t>
                      </a:r>
                      <a:r>
                        <a:rPr lang="en-US" sz="1200" baseline="0" dirty="0">
                          <a:latin typeface="Calibri" charset="0"/>
                          <a:ea typeface="Calibri" charset="0"/>
                          <a:cs typeface="Calibri" charset="0"/>
                        </a:rPr>
                        <a:t> Header</a:t>
                      </a:r>
                      <a:endParaRPr lang="en-US" sz="1200" b="1" i="0" dirty="0">
                        <a:latin typeface="Calibri" charset="0"/>
                        <a:ea typeface="Calibri" charset="0"/>
                        <a:cs typeface="Calibri" charset="0"/>
                      </a:endParaRPr>
                    </a:p>
                  </a:txBody>
                  <a:tcPr marL="68580" marR="68580" anchor="ctr"/>
                </a:tc>
                <a:extLst>
                  <a:ext uri="{0D108BD9-81ED-4DB2-BD59-A6C34878D82A}">
                    <a16:rowId xmlns:a16="http://schemas.microsoft.com/office/drawing/2014/main" val="10000"/>
                  </a:ext>
                </a:extLst>
              </a:tr>
              <a:tr h="716192">
                <a:tc>
                  <a:txBody>
                    <a:bodyPr/>
                    <a:lstStyle/>
                    <a:p>
                      <a:pPr algn="ctr">
                        <a:lnSpc>
                          <a:spcPct val="100000"/>
                        </a:lnSpc>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 is Calibri 12pt regular</a:t>
                      </a:r>
                      <a:endParaRPr lang="en-US" sz="1200" b="0"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extLst>
                  <a:ext uri="{0D108BD9-81ED-4DB2-BD59-A6C34878D82A}">
                    <a16:rowId xmlns:a16="http://schemas.microsoft.com/office/drawing/2014/main" val="10001"/>
                  </a:ext>
                </a:extLst>
              </a:tr>
              <a:tr h="716192">
                <a:tc>
                  <a:txBody>
                    <a:bodyPr/>
                    <a:lstStyle/>
                    <a:p>
                      <a:pPr algn="ctr">
                        <a:lnSpc>
                          <a:spcPct val="100000"/>
                        </a:lnSpc>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extLst>
                  <a:ext uri="{0D108BD9-81ED-4DB2-BD59-A6C34878D82A}">
                    <a16:rowId xmlns:a16="http://schemas.microsoft.com/office/drawing/2014/main" val="10002"/>
                  </a:ext>
                </a:extLst>
              </a:tr>
              <a:tr h="716192">
                <a:tc>
                  <a:txBody>
                    <a:bodyPr/>
                    <a:lstStyle/>
                    <a:p>
                      <a:pPr algn="ctr">
                        <a:lnSpc>
                          <a:spcPct val="100000"/>
                        </a:lnSpc>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extLst>
                  <a:ext uri="{0D108BD9-81ED-4DB2-BD59-A6C34878D82A}">
                    <a16:rowId xmlns:a16="http://schemas.microsoft.com/office/drawing/2014/main" val="10003"/>
                  </a:ext>
                </a:extLst>
              </a:tr>
              <a:tr h="716192">
                <a:tc>
                  <a:txBody>
                    <a:bodyPr/>
                    <a:lstStyle/>
                    <a:p>
                      <a:pPr algn="ctr">
                        <a:lnSpc>
                          <a:spcPct val="100000"/>
                        </a:lnSpc>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To change color</a:t>
                      </a:r>
                      <a:r>
                        <a:rPr lang="en-US" sz="1200" baseline="0" dirty="0">
                          <a:latin typeface="Calibri" charset="0"/>
                          <a:ea typeface="Calibri" charset="0"/>
                          <a:cs typeface="Calibri" charset="0"/>
                        </a:rPr>
                        <a:t>/ type of chart select </a:t>
                      </a:r>
                      <a:r>
                        <a:rPr lang="en-US" sz="1200" b="1" baseline="0" dirty="0">
                          <a:latin typeface="Calibri" charset="0"/>
                          <a:ea typeface="Calibri" charset="0"/>
                          <a:cs typeface="Calibri" charset="0"/>
                        </a:rPr>
                        <a:t>Table Design</a:t>
                      </a:r>
                      <a:endParaRPr lang="en-US" sz="1200" b="1" i="0" dirty="0">
                        <a:latin typeface="Calibri" charset="0"/>
                        <a:ea typeface="Calibri" charset="0"/>
                        <a:cs typeface="Calibri" charset="0"/>
                      </a:endParaRP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charset="0"/>
                          <a:ea typeface="Calibri" charset="0"/>
                          <a:cs typeface="Calibri" charset="0"/>
                        </a:rPr>
                        <a:t>Text</a:t>
                      </a:r>
                      <a:r>
                        <a:rPr lang="en-US" sz="1200" baseline="0" dirty="0">
                          <a:latin typeface="Calibri" charset="0"/>
                          <a:ea typeface="Calibri" charset="0"/>
                          <a:cs typeface="Calibri" charset="0"/>
                        </a:rPr>
                        <a:t> inside table</a:t>
                      </a:r>
                      <a:endParaRPr lang="en-US" sz="1200" b="0" i="0" dirty="0">
                        <a:latin typeface="Calibri" charset="0"/>
                        <a:ea typeface="Calibri" charset="0"/>
                        <a:cs typeface="Calibri" charset="0"/>
                      </a:endParaRPr>
                    </a:p>
                  </a:txBody>
                  <a:tcPr marL="68580" marR="68580" anchor="ctr"/>
                </a:tc>
                <a:extLst>
                  <a:ext uri="{0D108BD9-81ED-4DB2-BD59-A6C34878D82A}">
                    <a16:rowId xmlns:a16="http://schemas.microsoft.com/office/drawing/2014/main" val="10004"/>
                  </a:ext>
                </a:extLst>
              </a:tr>
            </a:tbl>
          </a:graphicData>
        </a:graphic>
      </p:graphicFrame>
      <p:sp>
        <p:nvSpPr>
          <p:cNvPr id="6" name="TextBox 5"/>
          <p:cNvSpPr txBox="1"/>
          <p:nvPr/>
        </p:nvSpPr>
        <p:spPr>
          <a:xfrm rot="20585923">
            <a:off x="687077" y="3074933"/>
            <a:ext cx="7217280"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marL="0" marR="0" indent="0" algn="ctr" defTabSz="685800" rtl="0" fontAlgn="auto" latinLnBrk="0" hangingPunct="0">
              <a:lnSpc>
                <a:spcPct val="100000"/>
              </a:lnSpc>
              <a:spcBef>
                <a:spcPts val="0"/>
              </a:spcBef>
              <a:spcAft>
                <a:spcPts val="0"/>
              </a:spcAft>
              <a:buClrTx/>
              <a:buSzTx/>
              <a:buFontTx/>
              <a:buNone/>
              <a:tabLst/>
            </a:pPr>
            <a:r>
              <a:rPr kumimoji="0" lang="en-US" sz="72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
        <p:nvSpPr>
          <p:cNvPr id="7" name="Footer Placeholder 6"/>
          <p:cNvSpPr>
            <a:spLocks noGrp="1"/>
          </p:cNvSpPr>
          <p:nvPr>
            <p:ph type="ftr" sz="quarter" idx="11"/>
          </p:nvPr>
        </p:nvSpPr>
        <p:spPr/>
        <p:txBody>
          <a:bodyPr/>
          <a:lstStyle/>
          <a:p>
            <a:endParaRPr lang="en-US" dirty="0"/>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1099595"/>
      </p:ext>
    </p:extLst>
  </p:cSld>
  <p:clrMapOvr>
    <a:masterClrMapping/>
  </p:clrMapOvr>
  <p:transition spd="med"/>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99779" y="240080"/>
            <a:ext cx="7395212" cy="51435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rPr lang="en-US"/>
              <a:t>Click to edit Master title style</a:t>
            </a:r>
            <a:endParaRPr lang="en-US" dirty="0"/>
          </a:p>
        </p:txBody>
      </p:sp>
      <p:sp>
        <p:nvSpPr>
          <p:cNvPr id="3" name="Shape 3"/>
          <p:cNvSpPr>
            <a:spLocks noGrp="1"/>
          </p:cNvSpPr>
          <p:nvPr>
            <p:ph type="sldNum" sz="quarter" idx="2"/>
          </p:nvPr>
        </p:nvSpPr>
        <p:spPr>
          <a:xfrm>
            <a:off x="8776301" y="6490644"/>
            <a:ext cx="233396" cy="230832"/>
          </a:xfrm>
          <a:prstGeom prst="rect">
            <a:avLst/>
          </a:prstGeom>
          <a:ln w="12700">
            <a:miter lim="400000"/>
          </a:ln>
        </p:spPr>
        <p:txBody>
          <a:bodyPr wrap="none" lIns="45719" rIns="45719" anchor="b">
            <a:spAutoFit/>
          </a:bodyPr>
          <a:lstStyle>
            <a:lvl1pPr algn="r">
              <a:defRPr sz="900">
                <a:solidFill>
                  <a:schemeClr val="accent4"/>
                </a:solidFill>
              </a:defRPr>
            </a:lvl1pPr>
          </a:lstStyle>
          <a:p>
            <a:fld id="{86CB4B4D-7CA3-9044-876B-883B54F8677D}" type="slidenum">
              <a:t>‹#›</a:t>
            </a:fld>
            <a:endParaRPr/>
          </a:p>
        </p:txBody>
      </p:sp>
      <p:pic>
        <p:nvPicPr>
          <p:cNvPr id="4" name="Picture 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866805" y="160142"/>
            <a:ext cx="1174931" cy="783286"/>
          </a:xfrm>
          <a:prstGeom prst="rect">
            <a:avLst/>
          </a:prstGeom>
        </p:spPr>
      </p:pic>
      <p:sp>
        <p:nvSpPr>
          <p:cNvPr id="6" name="Footer Placeholder 5"/>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pic>
        <p:nvPicPr>
          <p:cNvPr id="7" name="Picture 6" descr="slide-gray.png">
            <a:extLst>
              <a:ext uri="{FF2B5EF4-FFF2-40B4-BE49-F238E27FC236}">
                <a16:creationId xmlns:a16="http://schemas.microsoft.com/office/drawing/2014/main" id="{FD27639C-9866-4C8B-8C04-55DB796578BD}"/>
              </a:ext>
            </a:extLst>
          </p:cNvPr>
          <p:cNvPicPr>
            <a:picLocks noChangeAspect="1"/>
          </p:cNvPicPr>
          <p:nvPr userDrawn="1"/>
        </p:nvPicPr>
        <p:blipFill>
          <a:blip r:embed="rId24"/>
          <a:stretch>
            <a:fillRect/>
          </a:stretch>
        </p:blipFill>
        <p:spPr>
          <a:xfrm>
            <a:off x="0" y="0"/>
            <a:ext cx="9144000" cy="1097280"/>
          </a:xfrm>
          <a:prstGeom prst="rect">
            <a:avLst/>
          </a:prstGeom>
        </p:spPr>
      </p:pic>
      <p:sp>
        <p:nvSpPr>
          <p:cNvPr id="8" name="Chord 7">
            <a:extLst>
              <a:ext uri="{FF2B5EF4-FFF2-40B4-BE49-F238E27FC236}">
                <a16:creationId xmlns:a16="http://schemas.microsoft.com/office/drawing/2014/main" id="{A724FA01-A92F-4F8C-8A91-3B8991CE1B3A}"/>
              </a:ext>
            </a:extLst>
          </p:cNvPr>
          <p:cNvSpPr/>
          <p:nvPr userDrawn="1"/>
        </p:nvSpPr>
        <p:spPr>
          <a:xfrm rot="5400000">
            <a:off x="4302024" y="6585562"/>
            <a:ext cx="560556" cy="560556"/>
          </a:xfrm>
          <a:prstGeom prst="chord">
            <a:avLst>
              <a:gd name="adj1" fmla="val 5439397"/>
              <a:gd name="adj2" fmla="val 16200000"/>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80AB46AC-B5D4-4A7B-84C9-D920C95A51AD}"/>
              </a:ext>
            </a:extLst>
          </p:cNvPr>
          <p:cNvSpPr txBox="1">
            <a:spLocks/>
          </p:cNvSpPr>
          <p:nvPr userDrawn="1"/>
        </p:nvSpPr>
        <p:spPr>
          <a:xfrm>
            <a:off x="4264783" y="6473950"/>
            <a:ext cx="614434" cy="365125"/>
          </a:xfrm>
          <a:prstGeom prst="rect">
            <a:avLst/>
          </a:prstGeom>
        </p:spPr>
        <p:txBody>
          <a:bodyPr vert="horz" lIns="91440" tIns="45720" rIns="91440" bIns="45720" rtlCol="0" anchor="b"/>
          <a:lstStyle>
            <a:lvl1pPr algn="ctr">
              <a:defRPr sz="1000" b="1">
                <a:solidFill>
                  <a:srgbClr val="FFFFFF"/>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009831D7-A162-FC48-82E7-0E3299834122}" type="slidenum">
              <a:rPr kumimoji="0" lang="en-US" sz="10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dirty="0">
              <a:ln>
                <a:noFill/>
              </a:ln>
              <a:solidFill>
                <a:srgbClr val="FFFFFF"/>
              </a:solidFill>
              <a:effectLst/>
              <a:uLnTx/>
              <a:uFillTx/>
              <a:latin typeface="+mn-lt"/>
              <a:ea typeface="+mn-ea"/>
              <a:cs typeface="+mn-cs"/>
            </a:endParaRPr>
          </a:p>
        </p:txBody>
      </p:sp>
      <p:pic>
        <p:nvPicPr>
          <p:cNvPr id="10" name="Picture 9" descr="sw_logo_primary_RGB.png">
            <a:extLst>
              <a:ext uri="{FF2B5EF4-FFF2-40B4-BE49-F238E27FC236}">
                <a16:creationId xmlns:a16="http://schemas.microsoft.com/office/drawing/2014/main" id="{779FE4A6-B87F-431D-9DD6-D97134A77758}"/>
              </a:ext>
            </a:extLst>
          </p:cNvPr>
          <p:cNvPicPr>
            <a:picLocks noChangeAspect="1"/>
          </p:cNvPicPr>
          <p:nvPr userDrawn="1"/>
        </p:nvPicPr>
        <p:blipFill>
          <a:blip r:embed="rId25"/>
          <a:stretch>
            <a:fillRect/>
          </a:stretch>
        </p:blipFill>
        <p:spPr>
          <a:xfrm>
            <a:off x="6935844" y="6229990"/>
            <a:ext cx="1746229" cy="398721"/>
          </a:xfrm>
          <a:prstGeom prst="rect">
            <a:avLst/>
          </a:prstGeom>
        </p:spPr>
      </p:pic>
    </p:spTree>
    <p:extLst>
      <p:ext uri="{BB962C8B-B14F-4D97-AF65-F5344CB8AC3E}">
        <p14:creationId xmlns:p14="http://schemas.microsoft.com/office/powerpoint/2010/main" val="8696649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52" r:id="rId18"/>
    <p:sldLayoutId id="2147483653" r:id="rId19"/>
    <p:sldLayoutId id="2147483656" r:id="rId20"/>
  </p:sldLayoutIdLst>
  <p:transition spd="med"/>
  <p:hf hdr="0" dt="0"/>
  <p:txStyles>
    <p:titleStyle>
      <a:lvl1pPr marL="0" marR="0" indent="0" algn="l" defTabSz="685800" rtl="0" eaLnBrk="1" latinLnBrk="0" hangingPunct="1">
        <a:lnSpc>
          <a:spcPct val="90000"/>
        </a:lnSpc>
        <a:spcBef>
          <a:spcPts val="0"/>
        </a:spcBef>
        <a:spcAft>
          <a:spcPts val="0"/>
        </a:spcAft>
        <a:buClrTx/>
        <a:buSzTx/>
        <a:buFontTx/>
        <a:buNone/>
        <a:tabLst/>
        <a:defRPr sz="1800" b="1" i="0" u="none" strike="noStrike" cap="none" spc="0" baseline="0">
          <a:ln>
            <a:noFill/>
          </a:ln>
          <a:solidFill>
            <a:schemeClr val="bg1"/>
          </a:solidFill>
          <a:uFillTx/>
          <a:latin typeface="+mj-lt"/>
          <a:ea typeface="Roboto" charset="0"/>
          <a:cs typeface="Roboto" charset="0"/>
          <a:sym typeface="Arial"/>
        </a:defRPr>
      </a:lvl1pPr>
      <a:lvl2pPr marL="0" marR="0" indent="0" algn="l" defTabSz="685800" rtl="0" eaLnBrk="1" latinLnBrk="0" hangingPunct="1">
        <a:lnSpc>
          <a:spcPct val="90000"/>
        </a:lnSpc>
        <a:spcBef>
          <a:spcPts val="0"/>
        </a:spcBef>
        <a:spcAft>
          <a:spcPts val="0"/>
        </a:spcAft>
        <a:buClrTx/>
        <a:buSzTx/>
        <a:buFontTx/>
        <a:buNone/>
        <a:tabLst/>
        <a:defRPr sz="2100" b="1" i="0" u="none" strike="noStrike" cap="none" spc="0" baseline="0">
          <a:ln>
            <a:noFill/>
          </a:ln>
          <a:solidFill>
            <a:schemeClr val="accent2"/>
          </a:solidFill>
          <a:uFillTx/>
          <a:latin typeface="Arial"/>
          <a:ea typeface="Arial"/>
          <a:cs typeface="Arial"/>
          <a:sym typeface="Arial"/>
        </a:defRPr>
      </a:lvl2pPr>
      <a:lvl3pPr marL="0" marR="0" indent="0" algn="l" defTabSz="685800" rtl="0" eaLnBrk="1" latinLnBrk="0" hangingPunct="1">
        <a:lnSpc>
          <a:spcPct val="90000"/>
        </a:lnSpc>
        <a:spcBef>
          <a:spcPts val="0"/>
        </a:spcBef>
        <a:spcAft>
          <a:spcPts val="0"/>
        </a:spcAft>
        <a:buClrTx/>
        <a:buSzTx/>
        <a:buFontTx/>
        <a:buNone/>
        <a:tabLst/>
        <a:defRPr sz="2100" b="1" i="0" u="none" strike="noStrike" cap="none" spc="0" baseline="0">
          <a:ln>
            <a:noFill/>
          </a:ln>
          <a:solidFill>
            <a:schemeClr val="accent2"/>
          </a:solidFill>
          <a:uFillTx/>
          <a:latin typeface="Arial"/>
          <a:ea typeface="Arial"/>
          <a:cs typeface="Arial"/>
          <a:sym typeface="Arial"/>
        </a:defRPr>
      </a:lvl3pPr>
      <a:lvl4pPr marL="0" marR="0" indent="0" algn="l" defTabSz="685800" rtl="0" eaLnBrk="1" latinLnBrk="0" hangingPunct="1">
        <a:lnSpc>
          <a:spcPct val="90000"/>
        </a:lnSpc>
        <a:spcBef>
          <a:spcPts val="0"/>
        </a:spcBef>
        <a:spcAft>
          <a:spcPts val="0"/>
        </a:spcAft>
        <a:buClrTx/>
        <a:buSzTx/>
        <a:buFontTx/>
        <a:buNone/>
        <a:tabLst/>
        <a:defRPr sz="2100" b="1" i="0" u="none" strike="noStrike" cap="none" spc="0" baseline="0">
          <a:ln>
            <a:noFill/>
          </a:ln>
          <a:solidFill>
            <a:schemeClr val="accent2"/>
          </a:solidFill>
          <a:uFillTx/>
          <a:latin typeface="Arial"/>
          <a:ea typeface="Arial"/>
          <a:cs typeface="Arial"/>
          <a:sym typeface="Arial"/>
        </a:defRPr>
      </a:lvl4pPr>
      <a:lvl5pPr marL="0" marR="0" indent="0" algn="l" defTabSz="685800" rtl="0" eaLnBrk="1" latinLnBrk="0" hangingPunct="1">
        <a:lnSpc>
          <a:spcPct val="90000"/>
        </a:lnSpc>
        <a:spcBef>
          <a:spcPts val="0"/>
        </a:spcBef>
        <a:spcAft>
          <a:spcPts val="0"/>
        </a:spcAft>
        <a:buClrTx/>
        <a:buSzTx/>
        <a:buFontTx/>
        <a:buNone/>
        <a:tabLst/>
        <a:defRPr sz="2100" b="1" i="0" u="none" strike="noStrike" cap="none" spc="0" baseline="0">
          <a:ln>
            <a:noFill/>
          </a:ln>
          <a:solidFill>
            <a:schemeClr val="accent2"/>
          </a:solidFill>
          <a:uFillTx/>
          <a:latin typeface="Arial"/>
          <a:ea typeface="Arial"/>
          <a:cs typeface="Arial"/>
          <a:sym typeface="Arial"/>
        </a:defRPr>
      </a:lvl5pPr>
      <a:lvl6pPr marL="0" marR="0" indent="0" algn="l" defTabSz="685800" rtl="0" eaLnBrk="1" latinLnBrk="0" hangingPunct="1">
        <a:lnSpc>
          <a:spcPct val="90000"/>
        </a:lnSpc>
        <a:spcBef>
          <a:spcPts val="0"/>
        </a:spcBef>
        <a:spcAft>
          <a:spcPts val="0"/>
        </a:spcAft>
        <a:buClrTx/>
        <a:buSzTx/>
        <a:buFontTx/>
        <a:buNone/>
        <a:tabLst/>
        <a:defRPr sz="2100" b="1" i="0" u="none" strike="noStrike" cap="none" spc="0" baseline="0">
          <a:ln>
            <a:noFill/>
          </a:ln>
          <a:solidFill>
            <a:schemeClr val="accent2"/>
          </a:solidFill>
          <a:uFillTx/>
          <a:latin typeface="Arial"/>
          <a:ea typeface="Arial"/>
          <a:cs typeface="Arial"/>
          <a:sym typeface="Arial"/>
        </a:defRPr>
      </a:lvl6pPr>
      <a:lvl7pPr marL="0" marR="0" indent="0" algn="l" defTabSz="685800" rtl="0" eaLnBrk="1" latinLnBrk="0" hangingPunct="1">
        <a:lnSpc>
          <a:spcPct val="90000"/>
        </a:lnSpc>
        <a:spcBef>
          <a:spcPts val="0"/>
        </a:spcBef>
        <a:spcAft>
          <a:spcPts val="0"/>
        </a:spcAft>
        <a:buClrTx/>
        <a:buSzTx/>
        <a:buFontTx/>
        <a:buNone/>
        <a:tabLst/>
        <a:defRPr sz="2100" b="1" i="0" u="none" strike="noStrike" cap="none" spc="0" baseline="0">
          <a:ln>
            <a:noFill/>
          </a:ln>
          <a:solidFill>
            <a:schemeClr val="accent2"/>
          </a:solidFill>
          <a:uFillTx/>
          <a:latin typeface="Arial"/>
          <a:ea typeface="Arial"/>
          <a:cs typeface="Arial"/>
          <a:sym typeface="Arial"/>
        </a:defRPr>
      </a:lvl7pPr>
      <a:lvl8pPr marL="0" marR="0" indent="0" algn="l" defTabSz="685800" rtl="0" eaLnBrk="1" latinLnBrk="0" hangingPunct="1">
        <a:lnSpc>
          <a:spcPct val="90000"/>
        </a:lnSpc>
        <a:spcBef>
          <a:spcPts val="0"/>
        </a:spcBef>
        <a:spcAft>
          <a:spcPts val="0"/>
        </a:spcAft>
        <a:buClrTx/>
        <a:buSzTx/>
        <a:buFontTx/>
        <a:buNone/>
        <a:tabLst/>
        <a:defRPr sz="2100" b="1" i="0" u="none" strike="noStrike" cap="none" spc="0" baseline="0">
          <a:ln>
            <a:noFill/>
          </a:ln>
          <a:solidFill>
            <a:schemeClr val="accent2"/>
          </a:solidFill>
          <a:uFillTx/>
          <a:latin typeface="Arial"/>
          <a:ea typeface="Arial"/>
          <a:cs typeface="Arial"/>
          <a:sym typeface="Arial"/>
        </a:defRPr>
      </a:lvl8pPr>
      <a:lvl9pPr marL="0" marR="0" indent="0" algn="l" defTabSz="685800" rtl="0" eaLnBrk="1" latinLnBrk="0" hangingPunct="1">
        <a:lnSpc>
          <a:spcPct val="90000"/>
        </a:lnSpc>
        <a:spcBef>
          <a:spcPts val="0"/>
        </a:spcBef>
        <a:spcAft>
          <a:spcPts val="0"/>
        </a:spcAft>
        <a:buClrTx/>
        <a:buSzTx/>
        <a:buFontTx/>
        <a:buNone/>
        <a:tabLst/>
        <a:defRPr sz="2100" b="1" i="0" u="none" strike="noStrike" cap="none" spc="0" baseline="0">
          <a:ln>
            <a:noFill/>
          </a:ln>
          <a:solidFill>
            <a:schemeClr val="accent2"/>
          </a:solidFill>
          <a:uFillTx/>
          <a:latin typeface="Arial"/>
          <a:ea typeface="Arial"/>
          <a:cs typeface="Arial"/>
          <a:sym typeface="Arial"/>
        </a:defRPr>
      </a:lvl9pPr>
    </p:titleStyle>
    <p:bodyStyle>
      <a:lvl1pPr marL="171450" marR="0" indent="-171450" algn="l" defTabSz="685800" rtl="0" eaLnBrk="1" latinLnBrk="0" hangingPunct="1">
        <a:lnSpc>
          <a:spcPct val="90000"/>
        </a:lnSpc>
        <a:spcBef>
          <a:spcPts val="750"/>
        </a:spcBef>
        <a:spcAft>
          <a:spcPts val="0"/>
        </a:spcAft>
        <a:buClr>
          <a:schemeClr val="accent2"/>
        </a:buClr>
        <a:buSzPct val="100000"/>
        <a:buFont typeface="Arial"/>
        <a:buChar char="•"/>
        <a:tabLst/>
        <a:defRPr sz="1500" b="0" i="0" u="none" strike="noStrike" cap="none" spc="0" baseline="0">
          <a:ln>
            <a:noFill/>
          </a:ln>
          <a:solidFill>
            <a:schemeClr val="bg2">
              <a:lumMod val="75000"/>
            </a:schemeClr>
          </a:solidFill>
          <a:uFillTx/>
          <a:latin typeface="+mj-lt"/>
          <a:ea typeface="Arial"/>
          <a:cs typeface="Arial"/>
          <a:sym typeface="Arial"/>
        </a:defRPr>
      </a:lvl1pPr>
      <a:lvl2pPr marL="634364" marR="0" indent="-205739" algn="l" defTabSz="685800" rtl="0" eaLnBrk="1" latinLnBrk="0" hangingPunct="1">
        <a:lnSpc>
          <a:spcPct val="90000"/>
        </a:lnSpc>
        <a:spcBef>
          <a:spcPts val="750"/>
        </a:spcBef>
        <a:spcAft>
          <a:spcPts val="0"/>
        </a:spcAft>
        <a:buClr>
          <a:schemeClr val="accent2"/>
        </a:buClr>
        <a:buSzPct val="100000"/>
        <a:buFont typeface="Arial"/>
        <a:buChar char="o"/>
        <a:tabLst/>
        <a:defRPr sz="1500" b="0" i="0" u="none" strike="noStrike" cap="none" spc="0" baseline="0">
          <a:ln>
            <a:noFill/>
          </a:ln>
          <a:solidFill>
            <a:schemeClr val="bg2">
              <a:lumMod val="75000"/>
            </a:schemeClr>
          </a:solidFill>
          <a:uFillTx/>
          <a:latin typeface="+mj-lt"/>
          <a:ea typeface="Arial"/>
          <a:cs typeface="Arial"/>
          <a:sym typeface="Arial"/>
        </a:defRPr>
      </a:lvl2pPr>
      <a:lvl3pPr marL="1128713" marR="0" indent="-228600" algn="l" defTabSz="685800" rtl="0" eaLnBrk="1" latinLnBrk="0" hangingPunct="1">
        <a:lnSpc>
          <a:spcPct val="90000"/>
        </a:lnSpc>
        <a:spcBef>
          <a:spcPts val="750"/>
        </a:spcBef>
        <a:spcAft>
          <a:spcPts val="0"/>
        </a:spcAft>
        <a:buClr>
          <a:schemeClr val="accent2"/>
        </a:buClr>
        <a:buSzPct val="100000"/>
        <a:buFont typeface="Arial"/>
        <a:buChar char="•"/>
        <a:tabLst/>
        <a:defRPr sz="1500" b="0" i="0" u="none" strike="noStrike" cap="none" spc="0" baseline="0">
          <a:ln>
            <a:noFill/>
          </a:ln>
          <a:solidFill>
            <a:schemeClr val="bg2">
              <a:lumMod val="75000"/>
            </a:schemeClr>
          </a:solidFill>
          <a:uFillTx/>
          <a:latin typeface="+mj-lt"/>
          <a:ea typeface="Arial"/>
          <a:cs typeface="Arial"/>
          <a:sym typeface="Arial"/>
        </a:defRPr>
      </a:lvl3pPr>
      <a:lvl4pPr marL="1628775" marR="0" indent="-257175" algn="l" defTabSz="685800" rtl="0" eaLnBrk="1" latinLnBrk="0" hangingPunct="1">
        <a:lnSpc>
          <a:spcPct val="90000"/>
        </a:lnSpc>
        <a:spcBef>
          <a:spcPts val="750"/>
        </a:spcBef>
        <a:spcAft>
          <a:spcPts val="0"/>
        </a:spcAft>
        <a:buClr>
          <a:schemeClr val="accent2"/>
        </a:buClr>
        <a:buSzPct val="100000"/>
        <a:buFont typeface="Arial"/>
        <a:buChar char="•"/>
        <a:tabLst/>
        <a:defRPr sz="1500" b="0" i="0" u="none" strike="noStrike" cap="none" spc="0" baseline="0">
          <a:ln>
            <a:noFill/>
          </a:ln>
          <a:solidFill>
            <a:schemeClr val="bg2">
              <a:lumMod val="75000"/>
            </a:schemeClr>
          </a:solidFill>
          <a:uFillTx/>
          <a:latin typeface="+mj-lt"/>
          <a:ea typeface="Arial"/>
          <a:cs typeface="Arial"/>
          <a:sym typeface="Arial"/>
        </a:defRPr>
      </a:lvl4pPr>
      <a:lvl5pPr marL="1843088" marR="0" indent="-257175" algn="l" defTabSz="685800" rtl="0" eaLnBrk="1" latinLnBrk="0" hangingPunct="1">
        <a:lnSpc>
          <a:spcPct val="90000"/>
        </a:lnSpc>
        <a:spcBef>
          <a:spcPts val="750"/>
        </a:spcBef>
        <a:spcAft>
          <a:spcPts val="0"/>
        </a:spcAft>
        <a:buClr>
          <a:schemeClr val="accent2"/>
        </a:buClr>
        <a:buSzPct val="100000"/>
        <a:buFont typeface="Arial"/>
        <a:buChar char="•"/>
        <a:tabLst/>
        <a:defRPr sz="1500" b="0" i="0" u="none" strike="noStrike" cap="none" spc="0" baseline="0">
          <a:ln>
            <a:noFill/>
          </a:ln>
          <a:solidFill>
            <a:schemeClr val="bg2">
              <a:lumMod val="75000"/>
            </a:schemeClr>
          </a:solidFill>
          <a:uFillTx/>
          <a:latin typeface="+mj-lt"/>
          <a:ea typeface="Arial"/>
          <a:cs typeface="Arial"/>
          <a:sym typeface="Arial"/>
        </a:defRPr>
      </a:lvl5pPr>
      <a:lvl6pPr marL="1943100" marR="0" indent="-228600" algn="l" defTabSz="685800" rtl="0" eaLnBrk="1" latinLnBrk="0" hangingPunct="1">
        <a:lnSpc>
          <a:spcPct val="90000"/>
        </a:lnSpc>
        <a:spcBef>
          <a:spcPts val="750"/>
        </a:spcBef>
        <a:spcAft>
          <a:spcPts val="0"/>
        </a:spcAft>
        <a:buClr>
          <a:schemeClr val="accent2"/>
        </a:buClr>
        <a:buSzPct val="100000"/>
        <a:buFont typeface="Arial"/>
        <a:buChar char="•"/>
        <a:tabLst/>
        <a:defRPr sz="1800" b="0" i="0" u="none" strike="noStrike" cap="none" spc="0" baseline="0">
          <a:ln>
            <a:noFill/>
          </a:ln>
          <a:solidFill>
            <a:schemeClr val="accent4"/>
          </a:solidFill>
          <a:uFillTx/>
          <a:latin typeface="Arial"/>
          <a:ea typeface="Arial"/>
          <a:cs typeface="Arial"/>
          <a:sym typeface="Arial"/>
        </a:defRPr>
      </a:lvl6pPr>
      <a:lvl7pPr marL="2286000" marR="0" indent="-228600" algn="l" defTabSz="685800" rtl="0" eaLnBrk="1" latinLnBrk="0" hangingPunct="1">
        <a:lnSpc>
          <a:spcPct val="90000"/>
        </a:lnSpc>
        <a:spcBef>
          <a:spcPts val="750"/>
        </a:spcBef>
        <a:spcAft>
          <a:spcPts val="0"/>
        </a:spcAft>
        <a:buClr>
          <a:schemeClr val="accent2"/>
        </a:buClr>
        <a:buSzPct val="100000"/>
        <a:buFont typeface="Arial"/>
        <a:buChar char="•"/>
        <a:tabLst/>
        <a:defRPr sz="1800" b="0" i="0" u="none" strike="noStrike" cap="none" spc="0" baseline="0">
          <a:ln>
            <a:noFill/>
          </a:ln>
          <a:solidFill>
            <a:schemeClr val="accent4"/>
          </a:solidFill>
          <a:uFillTx/>
          <a:latin typeface="Arial"/>
          <a:ea typeface="Arial"/>
          <a:cs typeface="Arial"/>
          <a:sym typeface="Arial"/>
        </a:defRPr>
      </a:lvl7pPr>
      <a:lvl8pPr marL="2628900" marR="0" indent="-228600" algn="l" defTabSz="685800" rtl="0" eaLnBrk="1" latinLnBrk="0" hangingPunct="1">
        <a:lnSpc>
          <a:spcPct val="90000"/>
        </a:lnSpc>
        <a:spcBef>
          <a:spcPts val="750"/>
        </a:spcBef>
        <a:spcAft>
          <a:spcPts val="0"/>
        </a:spcAft>
        <a:buClr>
          <a:schemeClr val="accent2"/>
        </a:buClr>
        <a:buSzPct val="100000"/>
        <a:buFont typeface="Arial"/>
        <a:buChar char="•"/>
        <a:tabLst/>
        <a:defRPr sz="1800" b="0" i="0" u="none" strike="noStrike" cap="none" spc="0" baseline="0">
          <a:ln>
            <a:noFill/>
          </a:ln>
          <a:solidFill>
            <a:schemeClr val="accent4"/>
          </a:solidFill>
          <a:uFillTx/>
          <a:latin typeface="Arial"/>
          <a:ea typeface="Arial"/>
          <a:cs typeface="Arial"/>
          <a:sym typeface="Arial"/>
        </a:defRPr>
      </a:lvl8pPr>
      <a:lvl9pPr marL="2971800" marR="0" indent="-228600" algn="l" defTabSz="685800" rtl="0" eaLnBrk="1" latinLnBrk="0" hangingPunct="1">
        <a:lnSpc>
          <a:spcPct val="90000"/>
        </a:lnSpc>
        <a:spcBef>
          <a:spcPts val="750"/>
        </a:spcBef>
        <a:spcAft>
          <a:spcPts val="0"/>
        </a:spcAft>
        <a:buClr>
          <a:schemeClr val="accent2"/>
        </a:buClr>
        <a:buSzPct val="100000"/>
        <a:buFont typeface="Arial"/>
        <a:buChar char="•"/>
        <a:tabLst/>
        <a:defRPr sz="1800" b="0" i="0" u="none" strike="noStrike" cap="none" spc="0" baseline="0">
          <a:ln>
            <a:noFill/>
          </a:ln>
          <a:solidFill>
            <a:schemeClr val="accent4"/>
          </a:solidFill>
          <a:uFillTx/>
          <a:latin typeface="Arial"/>
          <a:ea typeface="Arial"/>
          <a:cs typeface="Arial"/>
          <a:sym typeface="Arial"/>
        </a:defRPr>
      </a:lvl9pPr>
    </p:bodyStyle>
    <p:otherStyle>
      <a:lvl1pPr marL="0" marR="0" indent="0" algn="r" defTabSz="685800"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342900" algn="r" defTabSz="685800"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685800" algn="r" defTabSz="685800"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1028700" algn="r" defTabSz="685800"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1371600" algn="r" defTabSz="685800"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1714500" algn="r" defTabSz="685800"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2057400" algn="r" defTabSz="685800"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2400300" algn="r" defTabSz="685800"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2743200" algn="r" defTabSz="685800"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larwinds.jobs/" TargetMode="External"/><Relationship Id="rId2" Type="http://schemas.openxmlformats.org/officeDocument/2006/relationships/hyperlink" Target="https://www.solarwindsmeetup.com/" TargetMode="Externa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a:t>Solar</a:t>
            </a:r>
            <a:r>
              <a:rPr lang="en-US" dirty="0"/>
              <a:t>w</a:t>
            </a:r>
            <a:r>
              <a:rPr lang="cs-CZ" dirty="0"/>
              <a:t>inds</a:t>
            </a:r>
            <a:endParaRPr lang="en-US" dirty="0"/>
          </a:p>
        </p:txBody>
      </p:sp>
      <p:sp>
        <p:nvSpPr>
          <p:cNvPr id="3" name="Content Placeholder 2"/>
          <p:cNvSpPr>
            <a:spLocks noGrp="1"/>
          </p:cNvSpPr>
          <p:nvPr>
            <p:ph idx="1"/>
          </p:nvPr>
        </p:nvSpPr>
        <p:spPr/>
        <p:txBody>
          <a:bodyPr>
            <a:normAutofit/>
          </a:bodyPr>
          <a:lstStyle/>
          <a:p>
            <a:pPr fontAlgn="base">
              <a:spcAft>
                <a:spcPct val="0"/>
              </a:spcAft>
              <a:buFont typeface="Lucida Grande" charset="0"/>
              <a:buChar char="»"/>
              <a:defRPr/>
            </a:pPr>
            <a:r>
              <a:rPr lang="en-US" dirty="0">
                <a:solidFill>
                  <a:schemeClr val="tx1"/>
                </a:solidFill>
                <a:ea typeface="ＭＳ Ｐゴシック" pitchFamily="34" charset="-128"/>
              </a:rPr>
              <a:t>30+ products for IT Management</a:t>
            </a:r>
          </a:p>
          <a:p>
            <a:pPr fontAlgn="base">
              <a:spcAft>
                <a:spcPct val="0"/>
              </a:spcAft>
              <a:buFont typeface="Lucida Grande" charset="0"/>
              <a:buChar char="»"/>
              <a:defRPr/>
            </a:pPr>
            <a:r>
              <a:rPr lang="en-US" dirty="0">
                <a:solidFill>
                  <a:schemeClr val="tx1"/>
                </a:solidFill>
                <a:ea typeface="ＭＳ Ｐゴシック" pitchFamily="34" charset="-128"/>
              </a:rPr>
              <a:t>Microsoft stack: C#, MS SQL, AngularJS</a:t>
            </a:r>
          </a:p>
          <a:p>
            <a:pPr fontAlgn="base">
              <a:spcAft>
                <a:spcPct val="0"/>
              </a:spcAft>
              <a:buFont typeface="Lucida Grande" charset="0"/>
              <a:buChar char="»"/>
              <a:defRPr/>
            </a:pPr>
            <a:r>
              <a:rPr lang="en-US" dirty="0">
                <a:solidFill>
                  <a:schemeClr val="tx1"/>
                </a:solidFill>
                <a:ea typeface="ＭＳ Ｐゴシック" pitchFamily="34" charset="-128"/>
              </a:rPr>
              <a:t>Non MS stack: MacOS, Python, Java, Perl</a:t>
            </a:r>
            <a:r>
              <a:rPr lang="cs-CZ">
                <a:solidFill>
                  <a:schemeClr val="tx1"/>
                </a:solidFill>
                <a:ea typeface="ＭＳ Ｐゴシック" pitchFamily="34" charset="-128"/>
              </a:rPr>
              <a:t>, Go</a:t>
            </a:r>
            <a:endParaRPr lang="en-US" dirty="0">
              <a:solidFill>
                <a:schemeClr val="tx1"/>
              </a:solidFill>
              <a:ea typeface="ＭＳ Ｐゴシック" pitchFamily="34" charset="-128"/>
            </a:endParaRPr>
          </a:p>
          <a:p>
            <a:pPr fontAlgn="base">
              <a:spcAft>
                <a:spcPct val="0"/>
              </a:spcAft>
              <a:buFont typeface="Lucida Grande" charset="0"/>
              <a:buChar char="»"/>
              <a:defRPr/>
            </a:pPr>
            <a:r>
              <a:rPr lang="en-US" dirty="0">
                <a:solidFill>
                  <a:schemeClr val="tx1"/>
                </a:solidFill>
                <a:ea typeface="ＭＳ Ｐゴシック" pitchFamily="34" charset="-128"/>
              </a:rPr>
              <a:t>Brno office – </a:t>
            </a:r>
            <a:r>
              <a:rPr lang="en-US" dirty="0" err="1">
                <a:solidFill>
                  <a:schemeClr val="tx1"/>
                </a:solidFill>
                <a:ea typeface="ＭＳ Ｐゴシック" pitchFamily="34" charset="-128"/>
              </a:rPr>
              <a:t>Solarwinds</a:t>
            </a:r>
            <a:r>
              <a:rPr lang="en-US" dirty="0">
                <a:solidFill>
                  <a:schemeClr val="tx1"/>
                </a:solidFill>
                <a:ea typeface="ＭＳ Ｐゴシック" pitchFamily="34" charset="-128"/>
              </a:rPr>
              <a:t> R&amp;D center</a:t>
            </a:r>
          </a:p>
          <a:p>
            <a:pPr>
              <a:defRPr/>
            </a:pPr>
            <a:r>
              <a:rPr lang="cs-CZ" dirty="0">
                <a:solidFill>
                  <a:schemeClr val="tx1"/>
                </a:solidFill>
                <a:hlinkClick r:id="rId2"/>
              </a:rPr>
              <a:t>https://www.solarwindsmeetup.com/</a:t>
            </a:r>
            <a:endParaRPr lang="cs-CZ" dirty="0">
              <a:solidFill>
                <a:schemeClr val="tx1"/>
              </a:solidFill>
            </a:endParaRPr>
          </a:p>
          <a:p>
            <a:pPr>
              <a:defRPr/>
            </a:pPr>
            <a:r>
              <a:rPr lang="cs-CZ" dirty="0">
                <a:solidFill>
                  <a:schemeClr val="tx1"/>
                </a:solidFill>
              </a:rPr>
              <a:t>Career opportunities</a:t>
            </a:r>
          </a:p>
          <a:p>
            <a:pPr lvl="1">
              <a:defRPr/>
            </a:pPr>
            <a:r>
              <a:rPr lang="en-US" dirty="0">
                <a:hlinkClick r:id="rId3"/>
              </a:rPr>
              <a:t>http://solarwinds.jobs/</a:t>
            </a:r>
          </a:p>
          <a:p>
            <a:pPr>
              <a:defRPr/>
            </a:pPr>
            <a:r>
              <a:rPr lang="cs-CZ" dirty="0">
                <a:solidFill>
                  <a:schemeClr val="tx1"/>
                </a:solidFill>
              </a:rPr>
              <a:t>Jiri.pokorny@solarwinds.com</a:t>
            </a:r>
            <a:endParaRPr lang="en-US" dirty="0"/>
          </a:p>
          <a:p>
            <a:endParaRPr lang="en-US" dirty="0"/>
          </a:p>
        </p:txBody>
      </p:sp>
    </p:spTree>
    <p:extLst>
      <p:ext uri="{BB962C8B-B14F-4D97-AF65-F5344CB8AC3E}">
        <p14:creationId xmlns:p14="http://schemas.microsoft.com/office/powerpoint/2010/main" val="4002610039"/>
      </p:ext>
    </p:extLst>
  </p:cSld>
  <p:clrMapOvr>
    <a:masterClrMapping/>
  </p:clrMapOvr>
</p:sld>
</file>

<file path=ppt/theme/theme1.xml><?xml version="1.0" encoding="utf-8"?>
<a:theme xmlns:a="http://schemas.openxmlformats.org/drawingml/2006/main" name="SolarWinds_Template">
  <a:themeElements>
    <a:clrScheme name="170508_SolarWindsTemplate">
      <a:dk1>
        <a:srgbClr val="282828"/>
      </a:dk1>
      <a:lt1>
        <a:srgbClr val="FFFFFF"/>
      </a:lt1>
      <a:dk2>
        <a:srgbClr val="C8C8C8"/>
      </a:dk2>
      <a:lt2>
        <a:srgbClr val="434344"/>
      </a:lt2>
      <a:accent1>
        <a:srgbClr val="42C0CE"/>
      </a:accent1>
      <a:accent2>
        <a:srgbClr val="F49B1C"/>
      </a:accent2>
      <a:accent3>
        <a:srgbClr val="B2D65A"/>
      </a:accent3>
      <a:accent4>
        <a:srgbClr val="434344"/>
      </a:accent4>
      <a:accent5>
        <a:srgbClr val="A1A0A0"/>
      </a:accent5>
      <a:accent6>
        <a:srgbClr val="F5E04A"/>
      </a:accent6>
      <a:hlink>
        <a:srgbClr val="0334F3"/>
      </a:hlink>
      <a:folHlink>
        <a:srgbClr val="FF0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olarWinds_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170505_Solarwinds_PPT-Template_external_16x9" id="{80A534A5-6CA5-8545-B6F2-226B1E7F7F65}" vid="{E6D9D30B-BA2F-7C4B-876E-3D27512B5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170509_Solarwinds_PPT-Template_external_16x9</Template>
  <TotalTime>3198</TotalTime>
  <Words>62</Words>
  <Application>Microsoft Office PowerPoint</Application>
  <PresentationFormat>On-screen Show (4:3)</PresentationFormat>
  <Paragraphs>9</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ＭＳ Ｐゴシック</vt:lpstr>
      <vt:lpstr>Arial</vt:lpstr>
      <vt:lpstr>Calibri</vt:lpstr>
      <vt:lpstr>Lucida Grande</vt:lpstr>
      <vt:lpstr>Open Sans</vt:lpstr>
      <vt:lpstr>Roboto</vt:lpstr>
      <vt:lpstr>Wingdings</vt:lpstr>
      <vt:lpstr>SolarWinds_Template</vt:lpstr>
      <vt:lpstr>Solarwinds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Design Number One</dc:title>
  <dc:creator>Steve Molnar</dc:creator>
  <cp:lastModifiedBy>Pokorny, Jiri</cp:lastModifiedBy>
  <cp:revision>149</cp:revision>
  <dcterms:created xsi:type="dcterms:W3CDTF">2012-08-01T18:31:36Z</dcterms:created>
  <dcterms:modified xsi:type="dcterms:W3CDTF">2019-03-13T09:55:53Z</dcterms:modified>
</cp:coreProperties>
</file>