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4" r:id="rId2"/>
    <p:sldId id="280" r:id="rId3"/>
    <p:sldId id="277" r:id="rId4"/>
    <p:sldId id="275" r:id="rId5"/>
    <p:sldId id="276" r:id="rId6"/>
    <p:sldId id="281" r:id="rId7"/>
    <p:sldId id="279" r:id="rId8"/>
    <p:sldId id="282" r:id="rId9"/>
    <p:sldId id="286" r:id="rId10"/>
    <p:sldId id="283" r:id="rId11"/>
    <p:sldId id="284" r:id="rId12"/>
    <p:sldId id="285" r:id="rId13"/>
    <p:sldId id="278" r:id="rId14"/>
    <p:sldId id="287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FFFFF"/>
    <a:srgbClr val="F7F7F7"/>
    <a:srgbClr val="666666"/>
    <a:srgbClr val="F99D1C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18913-8C4A-491C-8F96-2DC18EEF4717}" v="21" dt="2019-03-13T09:59:22.4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4625" autoAdjust="0"/>
  </p:normalViewPr>
  <p:slideViewPr>
    <p:cSldViewPr snapToGrid="0" snapToObjects="1">
      <p:cViewPr varScale="1">
        <p:scale>
          <a:sx n="97" d="100"/>
          <a:sy n="97" d="100"/>
        </p:scale>
        <p:origin x="16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korny, Jiri" userId="bfde9e61-5efb-4ffb-a2f4-ba5db8631112" providerId="ADAL" clId="{76518913-8C4A-491C-8F96-2DC18EEF4717}"/>
    <pc:docChg chg="modSld">
      <pc:chgData name="Pokorny, Jiri" userId="bfde9e61-5efb-4ffb-a2f4-ba5db8631112" providerId="ADAL" clId="{76518913-8C4A-491C-8F96-2DC18EEF4717}" dt="2019-03-13T09:59:22.434" v="20" actId="6549"/>
      <pc:docMkLst>
        <pc:docMk/>
      </pc:docMkLst>
      <pc:sldChg chg="modSp">
        <pc:chgData name="Pokorny, Jiri" userId="bfde9e61-5efb-4ffb-a2f4-ba5db8631112" providerId="ADAL" clId="{76518913-8C4A-491C-8F96-2DC18EEF4717}" dt="2019-03-13T09:59:22.434" v="20" actId="6549"/>
        <pc:sldMkLst>
          <pc:docMk/>
          <pc:sldMk cId="1036520340" sldId="284"/>
        </pc:sldMkLst>
        <pc:spChg chg="mod">
          <ac:chgData name="Pokorny, Jiri" userId="bfde9e61-5efb-4ffb-a2f4-ba5db8631112" providerId="ADAL" clId="{76518913-8C4A-491C-8F96-2DC18EEF4717}" dt="2019-03-13T09:59:22.434" v="20" actId="6549"/>
          <ac:spMkLst>
            <pc:docMk/>
            <pc:sldMk cId="1036520340" sldId="28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3D258-A64D-48EA-AF35-F53A52BDF44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C5EFF-4592-445B-BA17-CEFB4A310417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dirty="0">
              <a:solidFill>
                <a:schemeClr val="accent3">
                  <a:lumMod val="50000"/>
                </a:schemeClr>
              </a:solidFill>
            </a:rPr>
            <a:t>Analyze</a:t>
          </a:r>
          <a:endParaRPr lang="en-US" dirty="0">
            <a:solidFill>
              <a:schemeClr val="accent3">
                <a:lumMod val="50000"/>
              </a:schemeClr>
            </a:solidFill>
          </a:endParaRPr>
        </a:p>
      </dgm:t>
    </dgm:pt>
    <dgm:pt modelId="{65810654-ED4E-470B-8F40-0B417B846F4A}" type="parTrans" cxnId="{05613048-95DA-4242-8A5A-28512DF5228B}">
      <dgm:prSet/>
      <dgm:spPr/>
      <dgm:t>
        <a:bodyPr/>
        <a:lstStyle/>
        <a:p>
          <a:endParaRPr lang="en-US"/>
        </a:p>
      </dgm:t>
    </dgm:pt>
    <dgm:pt modelId="{4AC9A3FA-4BE6-4CC8-A14A-2C7B33F61AF5}" type="sibTrans" cxnId="{05613048-95DA-4242-8A5A-28512DF5228B}">
      <dgm:prSet/>
      <dgm:spPr/>
      <dgm:t>
        <a:bodyPr/>
        <a:lstStyle/>
        <a:p>
          <a:endParaRPr lang="en-US"/>
        </a:p>
      </dgm:t>
    </dgm:pt>
    <dgm:pt modelId="{C6813981-B832-4C95-88D2-EA8E1B960385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No automated tests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E23D46E9-ADB9-4F79-9809-7179C1C32B1E}" type="parTrans" cxnId="{9AE993EC-FF45-47C1-9F00-03F3DD7C3E2B}">
      <dgm:prSet/>
      <dgm:spPr/>
      <dgm:t>
        <a:bodyPr/>
        <a:lstStyle/>
        <a:p>
          <a:endParaRPr lang="en-US"/>
        </a:p>
      </dgm:t>
    </dgm:pt>
    <dgm:pt modelId="{CC3AB875-2244-4739-9ED4-B4B4FD574D1D}" type="sibTrans" cxnId="{9AE993EC-FF45-47C1-9F00-03F3DD7C3E2B}">
      <dgm:prSet/>
      <dgm:spPr/>
      <dgm:t>
        <a:bodyPr/>
        <a:lstStyle/>
        <a:p>
          <a:endParaRPr lang="en-US"/>
        </a:p>
      </dgm:t>
    </dgm:pt>
    <dgm:pt modelId="{75113645-7062-4A23-9B35-3A19E15440BC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Quality checked using document reviews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C41E3CB3-E045-4828-AF69-D95C30AE8FF0}" type="parTrans" cxnId="{9C5B7C3B-A9BC-47BE-8E52-0CCBEA1B579C}">
      <dgm:prSet/>
      <dgm:spPr/>
      <dgm:t>
        <a:bodyPr/>
        <a:lstStyle/>
        <a:p>
          <a:endParaRPr lang="en-US"/>
        </a:p>
      </dgm:t>
    </dgm:pt>
    <dgm:pt modelId="{829CE008-197F-4CD4-8D7C-35D8993CEA6D}" type="sibTrans" cxnId="{9C5B7C3B-A9BC-47BE-8E52-0CCBEA1B579C}">
      <dgm:prSet/>
      <dgm:spPr/>
      <dgm:t>
        <a:bodyPr/>
        <a:lstStyle/>
        <a:p>
          <a:endParaRPr lang="en-US"/>
        </a:p>
      </dgm:t>
    </dgm:pt>
    <dgm:pt modelId="{413E21EC-404A-4A20-9DCE-20447909F830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dirty="0">
              <a:solidFill>
                <a:schemeClr val="accent3">
                  <a:lumMod val="50000"/>
                </a:schemeClr>
              </a:solidFill>
            </a:rPr>
            <a:t>Develop</a:t>
          </a:r>
          <a:endParaRPr lang="en-US" dirty="0">
            <a:solidFill>
              <a:schemeClr val="accent3">
                <a:lumMod val="50000"/>
              </a:schemeClr>
            </a:solidFill>
          </a:endParaRPr>
        </a:p>
      </dgm:t>
    </dgm:pt>
    <dgm:pt modelId="{864B17DE-3304-4C23-9D97-165A15EAD5CD}" type="parTrans" cxnId="{C880184A-5D24-4E00-9671-6E147A061562}">
      <dgm:prSet/>
      <dgm:spPr/>
      <dgm:t>
        <a:bodyPr/>
        <a:lstStyle/>
        <a:p>
          <a:endParaRPr lang="en-US"/>
        </a:p>
      </dgm:t>
    </dgm:pt>
    <dgm:pt modelId="{7243C3C9-65A9-4DE9-8522-30F4CB56FCA9}" type="sibTrans" cxnId="{C880184A-5D24-4E00-9671-6E147A061562}">
      <dgm:prSet/>
      <dgm:spPr/>
      <dgm:t>
        <a:bodyPr/>
        <a:lstStyle/>
        <a:p>
          <a:endParaRPr lang="en-US"/>
        </a:p>
      </dgm:t>
    </dgm:pt>
    <dgm:pt modelId="{D66317F8-72A7-41EC-9F2D-AF403F3CE315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All kind of automated tests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DDB70808-847D-451D-A53C-414BA3B7783B}" type="parTrans" cxnId="{E2C1DFC4-EFB9-4A29-A3E2-2CEA9182DE8C}">
      <dgm:prSet/>
      <dgm:spPr/>
      <dgm:t>
        <a:bodyPr/>
        <a:lstStyle/>
        <a:p>
          <a:endParaRPr lang="en-US"/>
        </a:p>
      </dgm:t>
    </dgm:pt>
    <dgm:pt modelId="{BCC5ADD8-4353-49E6-BBAF-073BD081CEBB}" type="sibTrans" cxnId="{E2C1DFC4-EFB9-4A29-A3E2-2CEA9182DE8C}">
      <dgm:prSet/>
      <dgm:spPr/>
      <dgm:t>
        <a:bodyPr/>
        <a:lstStyle/>
        <a:p>
          <a:endParaRPr lang="en-US"/>
        </a:p>
      </dgm:t>
    </dgm:pt>
    <dgm:pt modelId="{2B2B16B4-A0A3-47E3-BF68-190094E92CAB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Code review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AFA94AD5-E041-493C-A407-7604A147A0CD}" type="parTrans" cxnId="{B753A2E8-25CA-40F1-AD69-E18B42C6701E}">
      <dgm:prSet/>
      <dgm:spPr/>
      <dgm:t>
        <a:bodyPr/>
        <a:lstStyle/>
        <a:p>
          <a:endParaRPr lang="en-US"/>
        </a:p>
      </dgm:t>
    </dgm:pt>
    <dgm:pt modelId="{DA8AC37B-6FD2-4418-8FE9-DD9C49DFC10C}" type="sibTrans" cxnId="{B753A2E8-25CA-40F1-AD69-E18B42C6701E}">
      <dgm:prSet/>
      <dgm:spPr/>
      <dgm:t>
        <a:bodyPr/>
        <a:lstStyle/>
        <a:p>
          <a:endParaRPr lang="en-US"/>
        </a:p>
      </dgm:t>
    </dgm:pt>
    <dgm:pt modelId="{4B817F2B-C5BA-40B4-8A66-3F6845809FA7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dirty="0">
              <a:solidFill>
                <a:schemeClr val="accent3">
                  <a:lumMod val="50000"/>
                </a:schemeClr>
              </a:solidFill>
            </a:rPr>
            <a:t>Test</a:t>
          </a:r>
          <a:endParaRPr lang="en-US" dirty="0">
            <a:solidFill>
              <a:schemeClr val="accent3">
                <a:lumMod val="50000"/>
              </a:schemeClr>
            </a:solidFill>
          </a:endParaRPr>
        </a:p>
      </dgm:t>
    </dgm:pt>
    <dgm:pt modelId="{85B9C1CD-9DAB-4FB0-8FC3-D5C4FE994E43}" type="parTrans" cxnId="{24E31D3A-7394-41EB-9B57-50D7DDE2269F}">
      <dgm:prSet/>
      <dgm:spPr/>
      <dgm:t>
        <a:bodyPr/>
        <a:lstStyle/>
        <a:p>
          <a:endParaRPr lang="en-US"/>
        </a:p>
      </dgm:t>
    </dgm:pt>
    <dgm:pt modelId="{05B626C7-457D-4B6B-818E-26B856DA01FE}" type="sibTrans" cxnId="{24E31D3A-7394-41EB-9B57-50D7DDE2269F}">
      <dgm:prSet/>
      <dgm:spPr/>
      <dgm:t>
        <a:bodyPr/>
        <a:lstStyle/>
        <a:p>
          <a:endParaRPr lang="en-US"/>
        </a:p>
      </dgm:t>
    </dgm:pt>
    <dgm:pt modelId="{6CB8F84D-5196-4FB7-BE0B-BA5200D7F773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Integraion/Acceptance tests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CC1F5B29-906A-4630-8BF2-6DF5CE35CD20}" type="parTrans" cxnId="{202A4235-4CC2-4C23-9949-9DE7FFA87B48}">
      <dgm:prSet/>
      <dgm:spPr/>
      <dgm:t>
        <a:bodyPr/>
        <a:lstStyle/>
        <a:p>
          <a:endParaRPr lang="en-US"/>
        </a:p>
      </dgm:t>
    </dgm:pt>
    <dgm:pt modelId="{32FC73B8-8A2E-42CF-965D-4751610091B7}" type="sibTrans" cxnId="{202A4235-4CC2-4C23-9949-9DE7FFA87B48}">
      <dgm:prSet/>
      <dgm:spPr/>
      <dgm:t>
        <a:bodyPr/>
        <a:lstStyle/>
        <a:p>
          <a:endParaRPr lang="en-US"/>
        </a:p>
      </dgm:t>
    </dgm:pt>
    <dgm:pt modelId="{D3146A2D-2050-42D0-A9BC-4F39D040CEF2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Non functional tests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77BB7F6F-930E-477C-9322-2431D8555FCB}" type="parTrans" cxnId="{28AC965D-A822-4C11-B30F-1F49F0D77563}">
      <dgm:prSet/>
      <dgm:spPr/>
      <dgm:t>
        <a:bodyPr/>
        <a:lstStyle/>
        <a:p>
          <a:endParaRPr lang="en-US"/>
        </a:p>
      </dgm:t>
    </dgm:pt>
    <dgm:pt modelId="{F12F77B0-81F3-4D75-82D2-C8300C0BC76F}" type="sibTrans" cxnId="{28AC965D-A822-4C11-B30F-1F49F0D77563}">
      <dgm:prSet/>
      <dgm:spPr/>
      <dgm:t>
        <a:bodyPr/>
        <a:lstStyle/>
        <a:p>
          <a:endParaRPr lang="en-US"/>
        </a:p>
      </dgm:t>
    </dgm:pt>
    <dgm:pt modelId="{DB82132A-5951-4E3F-9928-AF20ADD70113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Static code analysis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583BA842-38CE-465E-8480-7F5940858513}" type="parTrans" cxnId="{73FAEF63-49F2-4732-BCA6-9EC4E76895D8}">
      <dgm:prSet/>
      <dgm:spPr/>
      <dgm:t>
        <a:bodyPr/>
        <a:lstStyle/>
        <a:p>
          <a:endParaRPr lang="en-US"/>
        </a:p>
      </dgm:t>
    </dgm:pt>
    <dgm:pt modelId="{D53511B8-174E-4846-B046-43B431006CAE}" type="sibTrans" cxnId="{73FAEF63-49F2-4732-BCA6-9EC4E76895D8}">
      <dgm:prSet/>
      <dgm:spPr/>
      <dgm:t>
        <a:bodyPr/>
        <a:lstStyle/>
        <a:p>
          <a:endParaRPr lang="en-US"/>
        </a:p>
      </dgm:t>
    </dgm:pt>
    <dgm:pt modelId="{684231B5-75EB-42C2-8452-EF34C4792E1F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Continuous integration/Delivery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778C117C-47CE-4C38-85B4-96F9D6115A30}" type="parTrans" cxnId="{53665BD1-6DEA-4732-90BC-6F5B2603A04A}">
      <dgm:prSet/>
      <dgm:spPr/>
      <dgm:t>
        <a:bodyPr/>
        <a:lstStyle/>
        <a:p>
          <a:endParaRPr lang="en-US"/>
        </a:p>
      </dgm:t>
    </dgm:pt>
    <dgm:pt modelId="{630E2E78-CA69-4555-9A83-DA2090CA676C}" type="sibTrans" cxnId="{53665BD1-6DEA-4732-90BC-6F5B2603A04A}">
      <dgm:prSet/>
      <dgm:spPr/>
      <dgm:t>
        <a:bodyPr/>
        <a:lstStyle/>
        <a:p>
          <a:endParaRPr lang="en-US"/>
        </a:p>
      </dgm:t>
    </dgm:pt>
    <dgm:pt modelId="{2F14EFE7-A92A-4352-B5B8-2CE03A495762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Performance tests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32E8D1EA-B410-41BA-81AF-16602974C6BB}" type="parTrans" cxnId="{6D6C1C89-CB2A-4E12-BC23-9F3C41C84486}">
      <dgm:prSet/>
      <dgm:spPr/>
      <dgm:t>
        <a:bodyPr/>
        <a:lstStyle/>
        <a:p>
          <a:endParaRPr lang="en-US"/>
        </a:p>
      </dgm:t>
    </dgm:pt>
    <dgm:pt modelId="{FD8B3605-E2B8-47D1-8793-73C53C2BB52E}" type="sibTrans" cxnId="{6D6C1C89-CB2A-4E12-BC23-9F3C41C84486}">
      <dgm:prSet/>
      <dgm:spPr/>
      <dgm:t>
        <a:bodyPr/>
        <a:lstStyle/>
        <a:p>
          <a:endParaRPr lang="en-US"/>
        </a:p>
      </dgm:t>
    </dgm:pt>
    <dgm:pt modelId="{8973F0C2-0035-4283-87FD-616CD7BC122D}">
      <dgm:prSet phldrT="[Text]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dirty="0">
              <a:solidFill>
                <a:schemeClr val="accent3">
                  <a:lumMod val="50000"/>
                </a:schemeClr>
              </a:solidFill>
            </a:rPr>
            <a:t>Deploy</a:t>
          </a:r>
          <a:endParaRPr lang="en-US" dirty="0">
            <a:solidFill>
              <a:schemeClr val="accent3">
                <a:lumMod val="50000"/>
              </a:schemeClr>
            </a:solidFill>
          </a:endParaRPr>
        </a:p>
      </dgm:t>
    </dgm:pt>
    <dgm:pt modelId="{C4EBCFCD-8DB7-47EC-9F2A-9E1CCA28A991}" type="parTrans" cxnId="{CC34C6D9-768E-4AFD-B0CA-1ECA112581FB}">
      <dgm:prSet/>
      <dgm:spPr/>
      <dgm:t>
        <a:bodyPr/>
        <a:lstStyle/>
        <a:p>
          <a:endParaRPr lang="en-US"/>
        </a:p>
      </dgm:t>
    </dgm:pt>
    <dgm:pt modelId="{72EF7985-4EB5-43BF-B1D7-098083AD34FF}" type="sibTrans" cxnId="{CC34C6D9-768E-4AFD-B0CA-1ECA112581FB}">
      <dgm:prSet/>
      <dgm:spPr/>
      <dgm:t>
        <a:bodyPr/>
        <a:lstStyle/>
        <a:p>
          <a:endParaRPr lang="en-US"/>
        </a:p>
      </dgm:t>
    </dgm:pt>
    <dgm:pt modelId="{1AA2DF59-8EF5-4531-B4B2-478BB9A1676C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Verify deployment success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4EC5A65C-F067-4741-A571-E3EF9E7621EA}" type="parTrans" cxnId="{9B47BB32-0164-4AA8-A0A3-F5B0968C67B0}">
      <dgm:prSet/>
      <dgm:spPr/>
      <dgm:t>
        <a:bodyPr/>
        <a:lstStyle/>
        <a:p>
          <a:endParaRPr lang="en-US"/>
        </a:p>
      </dgm:t>
    </dgm:pt>
    <dgm:pt modelId="{3E2C60F2-F388-4703-9245-B979D1EFAE13}" type="sibTrans" cxnId="{9B47BB32-0164-4AA8-A0A3-F5B0968C67B0}">
      <dgm:prSet/>
      <dgm:spPr/>
      <dgm:t>
        <a:bodyPr/>
        <a:lstStyle/>
        <a:p>
          <a:endParaRPr lang="en-US"/>
        </a:p>
      </dgm:t>
    </dgm:pt>
    <dgm:pt modelId="{D7F8BFB8-57A3-44CC-95C1-C8DCB3D706E8}">
      <dgm:prSet phldrT="[Text]"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cs-CZ" sz="1800" dirty="0">
              <a:solidFill>
                <a:schemeClr val="accent3">
                  <a:lumMod val="50000"/>
                </a:schemeClr>
              </a:solidFill>
            </a:rPr>
            <a:t>Constraints verification (e.g. legal aproval)</a:t>
          </a:r>
          <a:endParaRPr lang="en-US" sz="1800" dirty="0">
            <a:solidFill>
              <a:schemeClr val="accent3">
                <a:lumMod val="50000"/>
              </a:schemeClr>
            </a:solidFill>
          </a:endParaRPr>
        </a:p>
      </dgm:t>
    </dgm:pt>
    <dgm:pt modelId="{BA211969-DA1C-4CE8-A015-013A99B7FF2D}" type="parTrans" cxnId="{39B3EFFB-74F3-4743-A21A-3E16AD92860C}">
      <dgm:prSet/>
      <dgm:spPr/>
      <dgm:t>
        <a:bodyPr/>
        <a:lstStyle/>
        <a:p>
          <a:endParaRPr lang="en-US"/>
        </a:p>
      </dgm:t>
    </dgm:pt>
    <dgm:pt modelId="{0BA1F68C-3AC0-4180-A26B-BF5234198C5F}" type="sibTrans" cxnId="{39B3EFFB-74F3-4743-A21A-3E16AD92860C}">
      <dgm:prSet/>
      <dgm:spPr/>
      <dgm:t>
        <a:bodyPr/>
        <a:lstStyle/>
        <a:p>
          <a:endParaRPr lang="en-US"/>
        </a:p>
      </dgm:t>
    </dgm:pt>
    <dgm:pt modelId="{10D5BDC4-418D-4BDB-B258-27E76D636CEB}" type="pres">
      <dgm:prSet presAssocID="{B1E3D258-A64D-48EA-AF35-F53A52BDF44F}" presName="linearFlow" presStyleCnt="0">
        <dgm:presLayoutVars>
          <dgm:dir/>
          <dgm:animLvl val="lvl"/>
          <dgm:resizeHandles val="exact"/>
        </dgm:presLayoutVars>
      </dgm:prSet>
      <dgm:spPr/>
    </dgm:pt>
    <dgm:pt modelId="{1CCB5188-9454-4B90-94FC-74A967394F74}" type="pres">
      <dgm:prSet presAssocID="{677C5EFF-4592-445B-BA17-CEFB4A310417}" presName="composite" presStyleCnt="0"/>
      <dgm:spPr/>
    </dgm:pt>
    <dgm:pt modelId="{0EA8BA7A-250B-49E0-AE21-1242E8BD3AD5}" type="pres">
      <dgm:prSet presAssocID="{677C5EFF-4592-445B-BA17-CEFB4A31041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E68CD7F-23F5-4CFD-B52B-BAE89E71EB62}" type="pres">
      <dgm:prSet presAssocID="{677C5EFF-4592-445B-BA17-CEFB4A310417}" presName="descendantText" presStyleLbl="alignAcc1" presStyleIdx="0" presStyleCnt="4">
        <dgm:presLayoutVars>
          <dgm:bulletEnabled val="1"/>
        </dgm:presLayoutVars>
      </dgm:prSet>
      <dgm:spPr/>
    </dgm:pt>
    <dgm:pt modelId="{0ACCC01B-B7EC-40F8-8785-0E81878AB7F6}" type="pres">
      <dgm:prSet presAssocID="{4AC9A3FA-4BE6-4CC8-A14A-2C7B33F61AF5}" presName="sp" presStyleCnt="0"/>
      <dgm:spPr/>
    </dgm:pt>
    <dgm:pt modelId="{C1EBB903-1E69-4C15-95F5-78624ACB56C4}" type="pres">
      <dgm:prSet presAssocID="{413E21EC-404A-4A20-9DCE-20447909F830}" presName="composite" presStyleCnt="0"/>
      <dgm:spPr/>
    </dgm:pt>
    <dgm:pt modelId="{EB84C342-6018-4762-9939-2C4D61DC8DE3}" type="pres">
      <dgm:prSet presAssocID="{413E21EC-404A-4A20-9DCE-20447909F830}" presName="parentText" presStyleLbl="alignNode1" presStyleIdx="1" presStyleCnt="4" custScaleY="188073">
        <dgm:presLayoutVars>
          <dgm:chMax val="1"/>
          <dgm:bulletEnabled val="1"/>
        </dgm:presLayoutVars>
      </dgm:prSet>
      <dgm:spPr/>
    </dgm:pt>
    <dgm:pt modelId="{2ED6F0CF-2F92-44FD-B253-9D9599D959FE}" type="pres">
      <dgm:prSet presAssocID="{413E21EC-404A-4A20-9DCE-20447909F830}" presName="descendantText" presStyleLbl="alignAcc1" presStyleIdx="1" presStyleCnt="4" custScaleY="232820">
        <dgm:presLayoutVars>
          <dgm:bulletEnabled val="1"/>
        </dgm:presLayoutVars>
      </dgm:prSet>
      <dgm:spPr/>
    </dgm:pt>
    <dgm:pt modelId="{E21AE8BB-CEA2-4138-B0FE-3CDFB9B608DB}" type="pres">
      <dgm:prSet presAssocID="{7243C3C9-65A9-4DE9-8522-30F4CB56FCA9}" presName="sp" presStyleCnt="0"/>
      <dgm:spPr/>
    </dgm:pt>
    <dgm:pt modelId="{B8B02194-C262-4165-823A-822E128CED45}" type="pres">
      <dgm:prSet presAssocID="{4B817F2B-C5BA-40B4-8A66-3F6845809FA7}" presName="composite" presStyleCnt="0"/>
      <dgm:spPr/>
    </dgm:pt>
    <dgm:pt modelId="{A0FAFEC2-FF16-4F4D-A207-F6C1211AFA28}" type="pres">
      <dgm:prSet presAssocID="{4B817F2B-C5BA-40B4-8A66-3F6845809FA7}" presName="parentText" presStyleLbl="alignNode1" presStyleIdx="2" presStyleCnt="4" custScaleY="135540">
        <dgm:presLayoutVars>
          <dgm:chMax val="1"/>
          <dgm:bulletEnabled val="1"/>
        </dgm:presLayoutVars>
      </dgm:prSet>
      <dgm:spPr/>
    </dgm:pt>
    <dgm:pt modelId="{920BDB6D-6E57-45E0-A31D-6DEF97549C36}" type="pres">
      <dgm:prSet presAssocID="{4B817F2B-C5BA-40B4-8A66-3F6845809FA7}" presName="descendantText" presStyleLbl="alignAcc1" presStyleIdx="2" presStyleCnt="4" custScaleY="142897">
        <dgm:presLayoutVars>
          <dgm:bulletEnabled val="1"/>
        </dgm:presLayoutVars>
      </dgm:prSet>
      <dgm:spPr/>
    </dgm:pt>
    <dgm:pt modelId="{52FF5728-BC42-4D54-B85B-1243D12DA4AE}" type="pres">
      <dgm:prSet presAssocID="{05B626C7-457D-4B6B-818E-26B856DA01FE}" presName="sp" presStyleCnt="0"/>
      <dgm:spPr/>
    </dgm:pt>
    <dgm:pt modelId="{8440610B-14FB-429C-849E-40F73ED2FF44}" type="pres">
      <dgm:prSet presAssocID="{8973F0C2-0035-4283-87FD-616CD7BC122D}" presName="composite" presStyleCnt="0"/>
      <dgm:spPr/>
    </dgm:pt>
    <dgm:pt modelId="{05308286-3515-4CDC-8AB6-126C5140AFA8}" type="pres">
      <dgm:prSet presAssocID="{8973F0C2-0035-4283-87FD-616CD7BC122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D761675-0704-42B4-BC2F-1D8828BBD404}" type="pres">
      <dgm:prSet presAssocID="{8973F0C2-0035-4283-87FD-616CD7BC122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C4D4305-2388-43CF-AA23-576DB0E83805}" type="presOf" srcId="{4B817F2B-C5BA-40B4-8A66-3F6845809FA7}" destId="{A0FAFEC2-FF16-4F4D-A207-F6C1211AFA28}" srcOrd="0" destOrd="0" presId="urn:microsoft.com/office/officeart/2005/8/layout/chevron2"/>
    <dgm:cxn modelId="{9BC8B10C-FA38-43CB-9068-D7FCD519E333}" type="presOf" srcId="{B1E3D258-A64D-48EA-AF35-F53A52BDF44F}" destId="{10D5BDC4-418D-4BDB-B258-27E76D636CEB}" srcOrd="0" destOrd="0" presId="urn:microsoft.com/office/officeart/2005/8/layout/chevron2"/>
    <dgm:cxn modelId="{23B58325-236F-4439-9C37-A2768BB517DB}" type="presOf" srcId="{1AA2DF59-8EF5-4531-B4B2-478BB9A1676C}" destId="{8D761675-0704-42B4-BC2F-1D8828BBD404}" srcOrd="0" destOrd="1" presId="urn:microsoft.com/office/officeart/2005/8/layout/chevron2"/>
    <dgm:cxn modelId="{9B47BB32-0164-4AA8-A0A3-F5B0968C67B0}" srcId="{8973F0C2-0035-4283-87FD-616CD7BC122D}" destId="{1AA2DF59-8EF5-4531-B4B2-478BB9A1676C}" srcOrd="1" destOrd="0" parTransId="{4EC5A65C-F067-4741-A571-E3EF9E7621EA}" sibTransId="{3E2C60F2-F388-4703-9245-B979D1EFAE13}"/>
    <dgm:cxn modelId="{202A4235-4CC2-4C23-9949-9DE7FFA87B48}" srcId="{4B817F2B-C5BA-40B4-8A66-3F6845809FA7}" destId="{6CB8F84D-5196-4FB7-BE0B-BA5200D7F773}" srcOrd="0" destOrd="0" parTransId="{CC1F5B29-906A-4630-8BF2-6DF5CE35CD20}" sibTransId="{32FC73B8-8A2E-42CF-965D-4751610091B7}"/>
    <dgm:cxn modelId="{24E31D3A-7394-41EB-9B57-50D7DDE2269F}" srcId="{B1E3D258-A64D-48EA-AF35-F53A52BDF44F}" destId="{4B817F2B-C5BA-40B4-8A66-3F6845809FA7}" srcOrd="2" destOrd="0" parTransId="{85B9C1CD-9DAB-4FB0-8FC3-D5C4FE994E43}" sibTransId="{05B626C7-457D-4B6B-818E-26B856DA01FE}"/>
    <dgm:cxn modelId="{9C5B7C3B-A9BC-47BE-8E52-0CCBEA1B579C}" srcId="{677C5EFF-4592-445B-BA17-CEFB4A310417}" destId="{75113645-7062-4A23-9B35-3A19E15440BC}" srcOrd="1" destOrd="0" parTransId="{C41E3CB3-E045-4828-AF69-D95C30AE8FF0}" sibTransId="{829CE008-197F-4CD4-8D7C-35D8993CEA6D}"/>
    <dgm:cxn modelId="{8BE57C3D-B276-44E8-8526-6E11BA3C8505}" type="presOf" srcId="{2B2B16B4-A0A3-47E3-BF68-190094E92CAB}" destId="{2ED6F0CF-2F92-44FD-B253-9D9599D959FE}" srcOrd="0" destOrd="1" presId="urn:microsoft.com/office/officeart/2005/8/layout/chevron2"/>
    <dgm:cxn modelId="{077B725B-296A-47A2-9CFB-16C310C54318}" type="presOf" srcId="{D66317F8-72A7-41EC-9F2D-AF403F3CE315}" destId="{2ED6F0CF-2F92-44FD-B253-9D9599D959FE}" srcOrd="0" destOrd="0" presId="urn:microsoft.com/office/officeart/2005/8/layout/chevron2"/>
    <dgm:cxn modelId="{28AC965D-A822-4C11-B30F-1F49F0D77563}" srcId="{4B817F2B-C5BA-40B4-8A66-3F6845809FA7}" destId="{D3146A2D-2050-42D0-A9BC-4F39D040CEF2}" srcOrd="1" destOrd="0" parTransId="{77BB7F6F-930E-477C-9322-2431D8555FCB}" sibTransId="{F12F77B0-81F3-4D75-82D2-C8300C0BC76F}"/>
    <dgm:cxn modelId="{73FAEF63-49F2-4732-BCA6-9EC4E76895D8}" srcId="{413E21EC-404A-4A20-9DCE-20447909F830}" destId="{DB82132A-5951-4E3F-9928-AF20ADD70113}" srcOrd="2" destOrd="0" parTransId="{583BA842-38CE-465E-8480-7F5940858513}" sibTransId="{D53511B8-174E-4846-B046-43B431006CAE}"/>
    <dgm:cxn modelId="{05613048-95DA-4242-8A5A-28512DF5228B}" srcId="{B1E3D258-A64D-48EA-AF35-F53A52BDF44F}" destId="{677C5EFF-4592-445B-BA17-CEFB4A310417}" srcOrd="0" destOrd="0" parTransId="{65810654-ED4E-470B-8F40-0B417B846F4A}" sibTransId="{4AC9A3FA-4BE6-4CC8-A14A-2C7B33F61AF5}"/>
    <dgm:cxn modelId="{C880184A-5D24-4E00-9671-6E147A061562}" srcId="{B1E3D258-A64D-48EA-AF35-F53A52BDF44F}" destId="{413E21EC-404A-4A20-9DCE-20447909F830}" srcOrd="1" destOrd="0" parTransId="{864B17DE-3304-4C23-9D97-165A15EAD5CD}" sibTransId="{7243C3C9-65A9-4DE9-8522-30F4CB56FCA9}"/>
    <dgm:cxn modelId="{5FC05D6D-403A-4D5E-B7B9-B4E9E92882DD}" type="presOf" srcId="{75113645-7062-4A23-9B35-3A19E15440BC}" destId="{3E68CD7F-23F5-4CFD-B52B-BAE89E71EB62}" srcOrd="0" destOrd="1" presId="urn:microsoft.com/office/officeart/2005/8/layout/chevron2"/>
    <dgm:cxn modelId="{ED68CF56-7BCB-4674-BDAC-4F8738F4ED98}" type="presOf" srcId="{2F14EFE7-A92A-4352-B5B8-2CE03A495762}" destId="{920BDB6D-6E57-45E0-A31D-6DEF97549C36}" srcOrd="0" destOrd="2" presId="urn:microsoft.com/office/officeart/2005/8/layout/chevron2"/>
    <dgm:cxn modelId="{A2D3F578-D56F-428A-8592-9B705FB7E1D8}" type="presOf" srcId="{C6813981-B832-4C95-88D2-EA8E1B960385}" destId="{3E68CD7F-23F5-4CFD-B52B-BAE89E71EB62}" srcOrd="0" destOrd="0" presId="urn:microsoft.com/office/officeart/2005/8/layout/chevron2"/>
    <dgm:cxn modelId="{6D6C1C89-CB2A-4E12-BC23-9F3C41C84486}" srcId="{4B817F2B-C5BA-40B4-8A66-3F6845809FA7}" destId="{2F14EFE7-A92A-4352-B5B8-2CE03A495762}" srcOrd="2" destOrd="0" parTransId="{32E8D1EA-B410-41BA-81AF-16602974C6BB}" sibTransId="{FD8B3605-E2B8-47D1-8793-73C53C2BB52E}"/>
    <dgm:cxn modelId="{903FA694-4A9D-4FCB-8737-89700C944692}" type="presOf" srcId="{8973F0C2-0035-4283-87FD-616CD7BC122D}" destId="{05308286-3515-4CDC-8AB6-126C5140AFA8}" srcOrd="0" destOrd="0" presId="urn:microsoft.com/office/officeart/2005/8/layout/chevron2"/>
    <dgm:cxn modelId="{62EC5797-7727-448C-9B4F-5A0D8CA61478}" type="presOf" srcId="{684231B5-75EB-42C2-8452-EF34C4792E1F}" destId="{2ED6F0CF-2F92-44FD-B253-9D9599D959FE}" srcOrd="0" destOrd="3" presId="urn:microsoft.com/office/officeart/2005/8/layout/chevron2"/>
    <dgm:cxn modelId="{9AF77F9F-9D92-4D88-900A-F4BDDABE8896}" type="presOf" srcId="{DB82132A-5951-4E3F-9928-AF20ADD70113}" destId="{2ED6F0CF-2F92-44FD-B253-9D9599D959FE}" srcOrd="0" destOrd="2" presId="urn:microsoft.com/office/officeart/2005/8/layout/chevron2"/>
    <dgm:cxn modelId="{90AAB19F-0485-4401-98CF-02169A670977}" type="presOf" srcId="{D7F8BFB8-57A3-44CC-95C1-C8DCB3D706E8}" destId="{8D761675-0704-42B4-BC2F-1D8828BBD404}" srcOrd="0" destOrd="0" presId="urn:microsoft.com/office/officeart/2005/8/layout/chevron2"/>
    <dgm:cxn modelId="{42F2C8B3-EB3E-431B-A3FE-8591E41CC9AE}" type="presOf" srcId="{6CB8F84D-5196-4FB7-BE0B-BA5200D7F773}" destId="{920BDB6D-6E57-45E0-A31D-6DEF97549C36}" srcOrd="0" destOrd="0" presId="urn:microsoft.com/office/officeart/2005/8/layout/chevron2"/>
    <dgm:cxn modelId="{E2C1DFC4-EFB9-4A29-A3E2-2CEA9182DE8C}" srcId="{413E21EC-404A-4A20-9DCE-20447909F830}" destId="{D66317F8-72A7-41EC-9F2D-AF403F3CE315}" srcOrd="0" destOrd="0" parTransId="{DDB70808-847D-451D-A53C-414BA3B7783B}" sibTransId="{BCC5ADD8-4353-49E6-BBAF-073BD081CEBB}"/>
    <dgm:cxn modelId="{53665BD1-6DEA-4732-90BC-6F5B2603A04A}" srcId="{413E21EC-404A-4A20-9DCE-20447909F830}" destId="{684231B5-75EB-42C2-8452-EF34C4792E1F}" srcOrd="3" destOrd="0" parTransId="{778C117C-47CE-4C38-85B4-96F9D6115A30}" sibTransId="{630E2E78-CA69-4555-9A83-DA2090CA676C}"/>
    <dgm:cxn modelId="{243A9ED8-0EF2-4D58-B8E0-CAB315EBA896}" type="presOf" srcId="{677C5EFF-4592-445B-BA17-CEFB4A310417}" destId="{0EA8BA7A-250B-49E0-AE21-1242E8BD3AD5}" srcOrd="0" destOrd="0" presId="urn:microsoft.com/office/officeart/2005/8/layout/chevron2"/>
    <dgm:cxn modelId="{66F7DAD8-5E98-432A-8318-2DB679E9A77A}" type="presOf" srcId="{D3146A2D-2050-42D0-A9BC-4F39D040CEF2}" destId="{920BDB6D-6E57-45E0-A31D-6DEF97549C36}" srcOrd="0" destOrd="1" presId="urn:microsoft.com/office/officeart/2005/8/layout/chevron2"/>
    <dgm:cxn modelId="{CC34C6D9-768E-4AFD-B0CA-1ECA112581FB}" srcId="{B1E3D258-A64D-48EA-AF35-F53A52BDF44F}" destId="{8973F0C2-0035-4283-87FD-616CD7BC122D}" srcOrd="3" destOrd="0" parTransId="{C4EBCFCD-8DB7-47EC-9F2A-9E1CCA28A991}" sibTransId="{72EF7985-4EB5-43BF-B1D7-098083AD34FF}"/>
    <dgm:cxn modelId="{B753A2E8-25CA-40F1-AD69-E18B42C6701E}" srcId="{413E21EC-404A-4A20-9DCE-20447909F830}" destId="{2B2B16B4-A0A3-47E3-BF68-190094E92CAB}" srcOrd="1" destOrd="0" parTransId="{AFA94AD5-E041-493C-A407-7604A147A0CD}" sibTransId="{DA8AC37B-6FD2-4418-8FE9-DD9C49DFC10C}"/>
    <dgm:cxn modelId="{9AE993EC-FF45-47C1-9F00-03F3DD7C3E2B}" srcId="{677C5EFF-4592-445B-BA17-CEFB4A310417}" destId="{C6813981-B832-4C95-88D2-EA8E1B960385}" srcOrd="0" destOrd="0" parTransId="{E23D46E9-ADB9-4F79-9809-7179C1C32B1E}" sibTransId="{CC3AB875-2244-4739-9ED4-B4B4FD574D1D}"/>
    <dgm:cxn modelId="{15ACB6F8-25EA-4C33-A17F-3C0D7295CFF6}" type="presOf" srcId="{413E21EC-404A-4A20-9DCE-20447909F830}" destId="{EB84C342-6018-4762-9939-2C4D61DC8DE3}" srcOrd="0" destOrd="0" presId="urn:microsoft.com/office/officeart/2005/8/layout/chevron2"/>
    <dgm:cxn modelId="{39B3EFFB-74F3-4743-A21A-3E16AD92860C}" srcId="{8973F0C2-0035-4283-87FD-616CD7BC122D}" destId="{D7F8BFB8-57A3-44CC-95C1-C8DCB3D706E8}" srcOrd="0" destOrd="0" parTransId="{BA211969-DA1C-4CE8-A015-013A99B7FF2D}" sibTransId="{0BA1F68C-3AC0-4180-A26B-BF5234198C5F}"/>
    <dgm:cxn modelId="{8066DA4A-2110-48E5-80C2-EF752F0401C4}" type="presParOf" srcId="{10D5BDC4-418D-4BDB-B258-27E76D636CEB}" destId="{1CCB5188-9454-4B90-94FC-74A967394F74}" srcOrd="0" destOrd="0" presId="urn:microsoft.com/office/officeart/2005/8/layout/chevron2"/>
    <dgm:cxn modelId="{AF7C73AE-22E9-4DCC-8B0A-9F712E3312AA}" type="presParOf" srcId="{1CCB5188-9454-4B90-94FC-74A967394F74}" destId="{0EA8BA7A-250B-49E0-AE21-1242E8BD3AD5}" srcOrd="0" destOrd="0" presId="urn:microsoft.com/office/officeart/2005/8/layout/chevron2"/>
    <dgm:cxn modelId="{BC6070C9-3130-46F9-9195-05097B742657}" type="presParOf" srcId="{1CCB5188-9454-4B90-94FC-74A967394F74}" destId="{3E68CD7F-23F5-4CFD-B52B-BAE89E71EB62}" srcOrd="1" destOrd="0" presId="urn:microsoft.com/office/officeart/2005/8/layout/chevron2"/>
    <dgm:cxn modelId="{7876B31D-86B2-411D-B6F9-C62FCBE6E917}" type="presParOf" srcId="{10D5BDC4-418D-4BDB-B258-27E76D636CEB}" destId="{0ACCC01B-B7EC-40F8-8785-0E81878AB7F6}" srcOrd="1" destOrd="0" presId="urn:microsoft.com/office/officeart/2005/8/layout/chevron2"/>
    <dgm:cxn modelId="{6AD22FD9-4105-483F-9393-5071593FD8DB}" type="presParOf" srcId="{10D5BDC4-418D-4BDB-B258-27E76D636CEB}" destId="{C1EBB903-1E69-4C15-95F5-78624ACB56C4}" srcOrd="2" destOrd="0" presId="urn:microsoft.com/office/officeart/2005/8/layout/chevron2"/>
    <dgm:cxn modelId="{25B21083-C6F3-4221-A45C-83861462A780}" type="presParOf" srcId="{C1EBB903-1E69-4C15-95F5-78624ACB56C4}" destId="{EB84C342-6018-4762-9939-2C4D61DC8DE3}" srcOrd="0" destOrd="0" presId="urn:microsoft.com/office/officeart/2005/8/layout/chevron2"/>
    <dgm:cxn modelId="{813E8C95-A11B-4A95-9A2B-B705497F6015}" type="presParOf" srcId="{C1EBB903-1E69-4C15-95F5-78624ACB56C4}" destId="{2ED6F0CF-2F92-44FD-B253-9D9599D959FE}" srcOrd="1" destOrd="0" presId="urn:microsoft.com/office/officeart/2005/8/layout/chevron2"/>
    <dgm:cxn modelId="{61F44765-ECC8-4115-9B9A-E2649B013AB4}" type="presParOf" srcId="{10D5BDC4-418D-4BDB-B258-27E76D636CEB}" destId="{E21AE8BB-CEA2-4138-B0FE-3CDFB9B608DB}" srcOrd="3" destOrd="0" presId="urn:microsoft.com/office/officeart/2005/8/layout/chevron2"/>
    <dgm:cxn modelId="{B417B624-281A-4CA8-B98C-B4EC62CF4317}" type="presParOf" srcId="{10D5BDC4-418D-4BDB-B258-27E76D636CEB}" destId="{B8B02194-C262-4165-823A-822E128CED45}" srcOrd="4" destOrd="0" presId="urn:microsoft.com/office/officeart/2005/8/layout/chevron2"/>
    <dgm:cxn modelId="{C6C20346-9ACD-4F27-ABCC-0C1B9D6DBD81}" type="presParOf" srcId="{B8B02194-C262-4165-823A-822E128CED45}" destId="{A0FAFEC2-FF16-4F4D-A207-F6C1211AFA28}" srcOrd="0" destOrd="0" presId="urn:microsoft.com/office/officeart/2005/8/layout/chevron2"/>
    <dgm:cxn modelId="{BA8CCB40-65A1-4EE9-8053-2D98F72834E9}" type="presParOf" srcId="{B8B02194-C262-4165-823A-822E128CED45}" destId="{920BDB6D-6E57-45E0-A31D-6DEF97549C36}" srcOrd="1" destOrd="0" presId="urn:microsoft.com/office/officeart/2005/8/layout/chevron2"/>
    <dgm:cxn modelId="{9ED141EB-3C5E-4430-9CA5-6C410EA1EB38}" type="presParOf" srcId="{10D5BDC4-418D-4BDB-B258-27E76D636CEB}" destId="{52FF5728-BC42-4D54-B85B-1243D12DA4AE}" srcOrd="5" destOrd="0" presId="urn:microsoft.com/office/officeart/2005/8/layout/chevron2"/>
    <dgm:cxn modelId="{6BAC9D73-2034-4D1C-A89A-D188E2B99E3E}" type="presParOf" srcId="{10D5BDC4-418D-4BDB-B258-27E76D636CEB}" destId="{8440610B-14FB-429C-849E-40F73ED2FF44}" srcOrd="6" destOrd="0" presId="urn:microsoft.com/office/officeart/2005/8/layout/chevron2"/>
    <dgm:cxn modelId="{51C18F2F-6DAD-4C31-968B-C704E92FCC0D}" type="presParOf" srcId="{8440610B-14FB-429C-849E-40F73ED2FF44}" destId="{05308286-3515-4CDC-8AB6-126C5140AFA8}" srcOrd="0" destOrd="0" presId="urn:microsoft.com/office/officeart/2005/8/layout/chevron2"/>
    <dgm:cxn modelId="{FB6DA79E-06AB-45E0-8036-3F1D24BE04E2}" type="presParOf" srcId="{8440610B-14FB-429C-849E-40F73ED2FF44}" destId="{8D761675-0704-42B4-BC2F-1D8828BBD4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8BA7A-250B-49E0-AE21-1242E8BD3AD5}">
      <dsp:nvSpPr>
        <dsp:cNvPr id="0" name=""/>
        <dsp:cNvSpPr/>
      </dsp:nvSpPr>
      <dsp:spPr>
        <a:xfrm rot="5400000">
          <a:off x="-145419" y="148415"/>
          <a:ext cx="969466" cy="678626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>
              <a:solidFill>
                <a:schemeClr val="accent3">
                  <a:lumMod val="50000"/>
                </a:schemeClr>
              </a:solidFill>
            </a:rPr>
            <a:t>Analyze</a:t>
          </a:r>
          <a:endParaRPr lang="en-US" sz="1500" kern="1200" dirty="0">
            <a:solidFill>
              <a:schemeClr val="accent3">
                <a:lumMod val="50000"/>
              </a:schemeClr>
            </a:solidFill>
          </a:endParaRPr>
        </a:p>
      </dsp:txBody>
      <dsp:txXfrm rot="-5400000">
        <a:off x="1" y="342308"/>
        <a:ext cx="678626" cy="290840"/>
      </dsp:txXfrm>
    </dsp:sp>
    <dsp:sp modelId="{3E68CD7F-23F5-4CFD-B52B-BAE89E71EB62}">
      <dsp:nvSpPr>
        <dsp:cNvPr id="0" name=""/>
        <dsp:cNvSpPr/>
      </dsp:nvSpPr>
      <dsp:spPr>
        <a:xfrm rot="5400000">
          <a:off x="4139036" y="-3457414"/>
          <a:ext cx="630152" cy="7550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No automated tests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Quality checked using document reviews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</dsp:txBody>
      <dsp:txXfrm rot="-5400000">
        <a:off x="678626" y="33757"/>
        <a:ext cx="7520212" cy="568630"/>
      </dsp:txXfrm>
    </dsp:sp>
    <dsp:sp modelId="{EB84C342-6018-4762-9939-2C4D61DC8DE3}">
      <dsp:nvSpPr>
        <dsp:cNvPr id="0" name=""/>
        <dsp:cNvSpPr/>
      </dsp:nvSpPr>
      <dsp:spPr>
        <a:xfrm rot="5400000">
          <a:off x="-572338" y="1435574"/>
          <a:ext cx="1823303" cy="67862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>
              <a:solidFill>
                <a:schemeClr val="accent3">
                  <a:lumMod val="50000"/>
                </a:schemeClr>
              </a:solidFill>
            </a:rPr>
            <a:t>Develop</a:t>
          </a:r>
          <a:endParaRPr lang="en-US" sz="1500" kern="1200" dirty="0">
            <a:solidFill>
              <a:schemeClr val="accent3">
                <a:lumMod val="50000"/>
              </a:schemeClr>
            </a:solidFill>
          </a:endParaRPr>
        </a:p>
      </dsp:txBody>
      <dsp:txXfrm rot="-5400000">
        <a:off x="0" y="1202549"/>
        <a:ext cx="678626" cy="1144677"/>
      </dsp:txXfrm>
    </dsp:sp>
    <dsp:sp modelId="{2ED6F0CF-2F92-44FD-B253-9D9599D959FE}">
      <dsp:nvSpPr>
        <dsp:cNvPr id="0" name=""/>
        <dsp:cNvSpPr/>
      </dsp:nvSpPr>
      <dsp:spPr>
        <a:xfrm rot="5400000">
          <a:off x="3720552" y="-2170255"/>
          <a:ext cx="1467122" cy="7550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All kind of automated tests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Code review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Static code analysis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Continuous integration/Delivery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</dsp:txBody>
      <dsp:txXfrm rot="-5400000">
        <a:off x="678627" y="943289"/>
        <a:ext cx="7479354" cy="1323884"/>
      </dsp:txXfrm>
    </dsp:sp>
    <dsp:sp modelId="{A0FAFEC2-FF16-4F4D-A207-F6C1211AFA28}">
      <dsp:nvSpPr>
        <dsp:cNvPr id="0" name=""/>
        <dsp:cNvSpPr/>
      </dsp:nvSpPr>
      <dsp:spPr>
        <a:xfrm rot="5400000">
          <a:off x="-317694" y="2895007"/>
          <a:ext cx="1314014" cy="67862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>
              <a:solidFill>
                <a:schemeClr val="accent3">
                  <a:lumMod val="50000"/>
                </a:schemeClr>
              </a:solidFill>
            </a:rPr>
            <a:t>Test</a:t>
          </a:r>
          <a:endParaRPr lang="en-US" sz="1500" kern="1200" dirty="0">
            <a:solidFill>
              <a:schemeClr val="accent3">
                <a:lumMod val="50000"/>
              </a:schemeClr>
            </a:solidFill>
          </a:endParaRPr>
        </a:p>
      </dsp:txBody>
      <dsp:txXfrm rot="-5400000">
        <a:off x="0" y="2916626"/>
        <a:ext cx="678626" cy="635388"/>
      </dsp:txXfrm>
    </dsp:sp>
    <dsp:sp modelId="{920BDB6D-6E57-45E0-A31D-6DEF97549C36}">
      <dsp:nvSpPr>
        <dsp:cNvPr id="0" name=""/>
        <dsp:cNvSpPr/>
      </dsp:nvSpPr>
      <dsp:spPr>
        <a:xfrm rot="5400000">
          <a:off x="4003878" y="-710823"/>
          <a:ext cx="900469" cy="7550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Integraion/Acceptance tests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Non functional tests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Performance tests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</dsp:txBody>
      <dsp:txXfrm rot="-5400000">
        <a:off x="678627" y="2658385"/>
        <a:ext cx="7507016" cy="812555"/>
      </dsp:txXfrm>
    </dsp:sp>
    <dsp:sp modelId="{05308286-3515-4CDC-8AB6-126C5140AFA8}">
      <dsp:nvSpPr>
        <dsp:cNvPr id="0" name=""/>
        <dsp:cNvSpPr/>
      </dsp:nvSpPr>
      <dsp:spPr>
        <a:xfrm rot="5400000">
          <a:off x="-145419" y="3927520"/>
          <a:ext cx="969466" cy="678626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>
              <a:solidFill>
                <a:schemeClr val="accent3">
                  <a:lumMod val="50000"/>
                </a:schemeClr>
              </a:solidFill>
            </a:rPr>
            <a:t>Deploy</a:t>
          </a:r>
          <a:endParaRPr lang="en-US" sz="1500" kern="1200" dirty="0">
            <a:solidFill>
              <a:schemeClr val="accent3">
                <a:lumMod val="50000"/>
              </a:schemeClr>
            </a:solidFill>
          </a:endParaRPr>
        </a:p>
      </dsp:txBody>
      <dsp:txXfrm rot="-5400000">
        <a:off x="1" y="4121413"/>
        <a:ext cx="678626" cy="290840"/>
      </dsp:txXfrm>
    </dsp:sp>
    <dsp:sp modelId="{8D761675-0704-42B4-BC2F-1D8828BBD404}">
      <dsp:nvSpPr>
        <dsp:cNvPr id="0" name=""/>
        <dsp:cNvSpPr/>
      </dsp:nvSpPr>
      <dsp:spPr>
        <a:xfrm rot="5400000">
          <a:off x="4139036" y="321690"/>
          <a:ext cx="630152" cy="7550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Constraints verification (e.g. legal aproval)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>
              <a:solidFill>
                <a:schemeClr val="accent3">
                  <a:lumMod val="50000"/>
                </a:schemeClr>
              </a:solidFill>
            </a:rPr>
            <a:t>Verify deployment success</a:t>
          </a:r>
          <a:endParaRPr lang="en-US" sz="1800" kern="1200" dirty="0">
            <a:solidFill>
              <a:schemeClr val="accent3">
                <a:lumMod val="50000"/>
              </a:schemeClr>
            </a:solidFill>
          </a:endParaRPr>
        </a:p>
      </dsp:txBody>
      <dsp:txXfrm rot="-5400000">
        <a:off x="678626" y="3812862"/>
        <a:ext cx="7520212" cy="568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0DC72-1512-FB49-BAD8-6DB4F267CEF9}" type="datetime1">
              <a:rPr lang="en-US" smtClean="0">
                <a:latin typeface="Arial"/>
              </a:rPr>
              <a:t>3/13/2019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FF894-2D90-7A4F-8532-3FB3EBA64D2D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8026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7EF811C9-A091-1744-962D-7AEFC263FBA5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96E162E9-059C-BD46-B653-E7EF7C90F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ug.cz/zlin/akce/722-Testovatelny-kod-a-Test-first-v-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ug.cz/brno/akce/713-Nasazeni-Continuous-Delivery-s-vyuzitim-T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Tools: NCrunch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162E9-059C-BD46-B653-E7EF7C90F3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Tools: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C#: </a:t>
            </a:r>
            <a:r>
              <a:rPr lang="cs-CZ" sz="1200" baseline="0" dirty="0"/>
              <a:t>Tools: Nunit, VSTest, xUnit, Moq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aseline="0" dirty="0"/>
              <a:t>JavaScript: Qunit, jasmine, Chutzpah, Karmah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aseline="0" dirty="0"/>
              <a:t>Acceptation tests: White, Selenium, Fitness, SpecFlow, Protractor, Node.js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162E9-059C-BD46-B653-E7EF7C90F3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0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Tools:</a:t>
            </a:r>
            <a:r>
              <a:rPr lang="cs-CZ" baseline="0" dirty="0"/>
              <a:t> Visual Studio, JetBrains Resharper, dotCover,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aseline="0" dirty="0"/>
              <a:t>Static code analysis: Sonar Qube, NDepend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162E9-059C-BD46-B653-E7EF7C90F3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Tools: Jenkins/Hudson,</a:t>
            </a:r>
            <a:r>
              <a:rPr lang="cs-CZ" baseline="0" dirty="0"/>
              <a:t> Bamboo, TeamCity, MS Team foundation builds, Cruisecontrol.net</a:t>
            </a:r>
          </a:p>
          <a:p>
            <a:r>
              <a:rPr lang="cs-CZ" baseline="0" dirty="0"/>
              <a:t>Source controls: ClearCase, Perforce, Git/Mercurian, SVN, MS Team foundation server (TFS)</a:t>
            </a:r>
          </a:p>
          <a:p>
            <a:r>
              <a:rPr lang="cs-CZ" baseline="0" dirty="0"/>
              <a:t>Build engines: msbuild, make, Fake, psake, maven, Ant, Grunt, Gulp</a:t>
            </a:r>
          </a:p>
          <a:p>
            <a:r>
              <a:rPr lang="cs-CZ" baseline="0" dirty="0"/>
              <a:t>Packaging repositories: Nuget, Bower, NPM</a:t>
            </a:r>
          </a:p>
          <a:p>
            <a:r>
              <a:rPr lang="cs-CZ" baseline="0" dirty="0"/>
              <a:t>Issue trackers: MS TFS, Jira, Track, Bugzila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162E9-059C-BD46-B653-E7EF7C90F3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  <a:hlinkClick r:id="rId3"/>
              </a:rPr>
              <a:t>http://wug.cz/zlin/akce/722-Testovatelny-kod-a-Test-first-v-C</a:t>
            </a:r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  <a:hlinkClick r:id="rId4"/>
              </a:rPr>
              <a:t>http://wug.cz/brno/akce/713-Nasazeni-Continuous-Delivery-s-vyuzitim-Te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amCity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162E9-059C-BD46-B653-E7EF7C90F3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9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5983" y="972573"/>
            <a:ext cx="5090273" cy="1092387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3600" kern="1400" spc="1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OR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5984" y="2143147"/>
            <a:ext cx="5090272" cy="293334"/>
          </a:xfrm>
        </p:spPr>
        <p:txBody>
          <a:bodyPr>
            <a:noAutofit/>
          </a:bodyPr>
          <a:lstStyle>
            <a:lvl1pPr marL="0" indent="0" algn="l">
              <a:buNone/>
              <a:defRPr sz="1500" b="1" i="0" cap="all" spc="110">
                <a:solidFill>
                  <a:srgbClr val="F99D1C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9" y="427008"/>
            <a:ext cx="1623447" cy="403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buClr>
                <a:srgbClr val="666666"/>
              </a:buClr>
              <a:buFont typeface="Arial"/>
              <a:buChar char="•"/>
              <a:defRPr>
                <a:latin typeface="Arial"/>
              </a:defRPr>
            </a:lvl1pPr>
            <a:lvl2pPr marL="742950" indent="-285750">
              <a:buClr>
                <a:srgbClr val="666666"/>
              </a:buClr>
              <a:buFont typeface="Arial"/>
              <a:buChar char="•"/>
              <a:defRPr>
                <a:latin typeface="Arial"/>
              </a:defRPr>
            </a:lvl2pPr>
            <a:lvl3pPr marL="1143000" indent="-228600">
              <a:buClr>
                <a:srgbClr val="666666"/>
              </a:buClr>
              <a:buFont typeface="Arial"/>
              <a:buChar char="•"/>
              <a:defRPr>
                <a:latin typeface="Arial"/>
              </a:defRPr>
            </a:lvl3pPr>
            <a:lvl4pPr marL="1600200" indent="-228600">
              <a:buClr>
                <a:srgbClr val="666666"/>
              </a:buClr>
              <a:buFont typeface="Arial"/>
              <a:buChar char="•"/>
              <a:defRPr>
                <a:latin typeface="Arial"/>
              </a:defRPr>
            </a:lvl4pPr>
            <a:lvl5pPr marL="2057400" indent="-228600">
              <a:buClr>
                <a:srgbClr val="666666"/>
              </a:buClr>
              <a:buFont typeface="Arial"/>
              <a:buChar char="•"/>
              <a:defRPr baseline="0"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8141"/>
            <a:ext cx="6730997" cy="469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57200" y="766770"/>
            <a:ext cx="6635961" cy="293334"/>
          </a:xfrm>
        </p:spPr>
        <p:txBody>
          <a:bodyPr>
            <a:noAutofit/>
          </a:bodyPr>
          <a:lstStyle>
            <a:lvl1pPr marL="0" indent="0" algn="l">
              <a:buNone/>
              <a:defRPr sz="1500" b="1" i="0" cap="all" spc="240">
                <a:solidFill>
                  <a:srgbClr val="F99D1C"/>
                </a:solidFill>
                <a:latin typeface="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1533"/>
            <a:ext cx="2057400" cy="4864630"/>
          </a:xfrm>
        </p:spPr>
        <p:txBody>
          <a:bodyPr vert="eaVert" anchor="t"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1533"/>
            <a:ext cx="6019800" cy="4864630"/>
          </a:xfrm>
        </p:spPr>
        <p:txBody>
          <a:bodyPr vert="eaVert"/>
          <a:lstStyle>
            <a:lvl1pPr marL="342900" indent="-342900">
              <a:buClr>
                <a:srgbClr val="666666"/>
              </a:buClr>
              <a:buFont typeface="Arial"/>
              <a:buChar char="•"/>
              <a:defRPr>
                <a:solidFill>
                  <a:srgbClr val="666666"/>
                </a:solidFill>
                <a:latin typeface="Arial"/>
              </a:defRPr>
            </a:lvl1pPr>
            <a:lvl2pPr marL="742950" indent="-285750">
              <a:buClr>
                <a:srgbClr val="666666"/>
              </a:buClr>
              <a:buFont typeface="Arial"/>
              <a:buChar char="•"/>
              <a:defRPr>
                <a:solidFill>
                  <a:srgbClr val="666666"/>
                </a:solidFill>
                <a:latin typeface="Arial"/>
              </a:defRPr>
            </a:lvl2pPr>
            <a:lvl3pPr marL="1143000" indent="-228600">
              <a:buClr>
                <a:srgbClr val="666666"/>
              </a:buClr>
              <a:buFont typeface="Arial"/>
              <a:buChar char="•"/>
              <a:defRPr>
                <a:solidFill>
                  <a:srgbClr val="666666"/>
                </a:solidFill>
                <a:latin typeface="Arial"/>
              </a:defRPr>
            </a:lvl3pPr>
            <a:lvl4pPr marL="1600200" indent="-228600">
              <a:buClr>
                <a:srgbClr val="666666"/>
              </a:buClr>
              <a:buFont typeface="Arial"/>
              <a:buChar char="•"/>
              <a:defRPr>
                <a:solidFill>
                  <a:srgbClr val="666666"/>
                </a:solidFill>
                <a:latin typeface="Arial"/>
              </a:defRPr>
            </a:lvl4pPr>
            <a:lvl5pPr marL="2057400" indent="-228600">
              <a:buClr>
                <a:srgbClr val="666666"/>
              </a:buClr>
              <a:buFont typeface="Arial"/>
              <a:buChar char="•"/>
              <a:defRPr baseline="0">
                <a:solidFill>
                  <a:srgbClr val="666666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82" y="3104781"/>
            <a:ext cx="7162279" cy="469562"/>
          </a:xfrm>
        </p:spPr>
        <p:txBody>
          <a:bodyPr>
            <a:noAutofit/>
          </a:bodyPr>
          <a:lstStyle>
            <a:lvl1pPr algn="ctr"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28526" y="6265886"/>
            <a:ext cx="459656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/>
              </a:defRPr>
            </a:lvl1pPr>
          </a:lstStyle>
          <a:p>
            <a:r>
              <a:rPr lang="en-US"/>
              <a:t>© 2015 SOLARWINDS WORLDWIDE, LLC.  ALL RIGHTS RESERVED.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235474" y="3680640"/>
            <a:ext cx="6669817" cy="1512000"/>
          </a:xfrm>
        </p:spPr>
        <p:txBody>
          <a:bodyPr anchor="t"/>
          <a:lstStyle>
            <a:lvl1pPr algn="ctr">
              <a:lnSpc>
                <a:spcPct val="120000"/>
              </a:lnSpc>
              <a:defRPr sz="1100" spc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33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baseline="0"/>
            </a:lvl5pPr>
            <a:lvl7pPr>
              <a:defRPr baseline="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FF78-DF84-4EA7-A12C-3F76B48E99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79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8141"/>
            <a:ext cx="6635961" cy="469562"/>
          </a:xfrm>
        </p:spPr>
        <p:txBody>
          <a:bodyPr/>
          <a:lstStyle>
            <a:lvl1pPr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66666"/>
              </a:buClr>
              <a:buFont typeface="Arial"/>
              <a:buChar char="•"/>
              <a:defRPr sz="2000"/>
            </a:lvl1pPr>
            <a:lvl2pPr marL="742950" indent="-285750">
              <a:buClr>
                <a:srgbClr val="666666"/>
              </a:buClr>
              <a:buFont typeface="Arial"/>
              <a:buChar char="•"/>
              <a:defRPr sz="1800"/>
            </a:lvl2pPr>
            <a:lvl3pPr marL="1143000" indent="-228600">
              <a:buClr>
                <a:srgbClr val="666666"/>
              </a:buClr>
              <a:buFont typeface="Arial"/>
              <a:buChar char="•"/>
              <a:defRPr sz="1800"/>
            </a:lvl3pPr>
            <a:lvl4pPr marL="1600200" indent="-228600">
              <a:buClr>
                <a:srgbClr val="666666"/>
              </a:buClr>
              <a:buFont typeface="Arial"/>
              <a:buChar char="•"/>
              <a:defRPr sz="1400"/>
            </a:lvl4pPr>
            <a:lvl5pPr marL="2057400" indent="-228600">
              <a:buClr>
                <a:srgbClr val="666666"/>
              </a:buClr>
              <a:buFont typeface="Arial"/>
              <a:buChar char="•"/>
              <a:defRPr sz="1400" baseline="0"/>
            </a:lvl5pPr>
            <a:lvl7pPr>
              <a:defRPr baseline="0"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57200" y="766770"/>
            <a:ext cx="6635961" cy="293334"/>
          </a:xfrm>
        </p:spPr>
        <p:txBody>
          <a:bodyPr>
            <a:noAutofit/>
          </a:bodyPr>
          <a:lstStyle>
            <a:lvl1pPr marL="0" indent="0" algn="l">
              <a:buNone/>
              <a:defRPr sz="1500" b="1" i="0" cap="all" spc="240">
                <a:solidFill>
                  <a:srgbClr val="F99D1C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8399" y="2400551"/>
            <a:ext cx="6220555" cy="1362075"/>
          </a:xfrm>
        </p:spPr>
        <p:txBody>
          <a:bodyPr anchor="b">
            <a:normAutofit/>
          </a:bodyPr>
          <a:lstStyle>
            <a:lvl1pPr algn="ctr">
              <a:defRPr sz="36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1488399" y="3929010"/>
            <a:ext cx="6220555" cy="293334"/>
          </a:xfrm>
        </p:spPr>
        <p:txBody>
          <a:bodyPr>
            <a:noAutofit/>
          </a:bodyPr>
          <a:lstStyle>
            <a:lvl1pPr marL="0" indent="0" algn="ctr">
              <a:buNone/>
              <a:defRPr sz="1500" b="1" i="0" cap="all" spc="240">
                <a:solidFill>
                  <a:srgbClr val="F99D1C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 marL="342900" indent="-342900">
              <a:buClr>
                <a:srgbClr val="666666"/>
              </a:buClr>
              <a:buFont typeface="Arial"/>
              <a:buChar char="•"/>
              <a:defRPr sz="2000">
                <a:latin typeface="Arial"/>
              </a:defRPr>
            </a:lvl1pPr>
            <a:lvl2pPr marL="625475" indent="-285750">
              <a:buClr>
                <a:srgbClr val="666666"/>
              </a:buClr>
              <a:buFont typeface="Arial"/>
              <a:buChar char="•"/>
              <a:defRPr sz="1800">
                <a:latin typeface="Arial"/>
              </a:defRPr>
            </a:lvl2pPr>
            <a:lvl3pPr marL="855663" indent="-228600">
              <a:buClr>
                <a:srgbClr val="666666"/>
              </a:buClr>
              <a:buFont typeface="Arial"/>
              <a:buChar char="•"/>
              <a:defRPr sz="1800">
                <a:latin typeface="Arial"/>
              </a:defRPr>
            </a:lvl3pPr>
            <a:lvl4pPr marL="1084263" indent="-228600">
              <a:buClr>
                <a:srgbClr val="666666"/>
              </a:buClr>
              <a:buFont typeface="Arial"/>
              <a:buChar char="•"/>
              <a:defRPr sz="1600">
                <a:latin typeface="Arial"/>
              </a:defRPr>
            </a:lvl4pPr>
            <a:lvl5pPr marL="1312863" indent="-228600">
              <a:buClr>
                <a:srgbClr val="666666"/>
              </a:buClr>
              <a:buFont typeface="Arial"/>
              <a:buChar char="•"/>
              <a:defRPr sz="1600" baseline="0">
                <a:latin typeface="Arial"/>
              </a:defRPr>
            </a:lvl5pPr>
            <a:lvl6pPr marL="1541463" indent="-228600">
              <a:defRPr sz="1600"/>
            </a:lvl6pPr>
            <a:lvl7pPr marL="1770063" indent="-228600">
              <a:defRPr sz="1600"/>
            </a:lvl7pPr>
            <a:lvl8pPr marL="2176463" indent="-228600">
              <a:defRPr sz="16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 marL="342900" indent="-342900">
              <a:buClr>
                <a:srgbClr val="666666"/>
              </a:buClr>
              <a:buFont typeface="Arial"/>
              <a:buChar char="•"/>
              <a:defRPr sz="2000"/>
            </a:lvl1pPr>
            <a:lvl2pPr marL="625475" indent="-285750">
              <a:buClr>
                <a:srgbClr val="666666"/>
              </a:buClr>
              <a:buFont typeface="Arial"/>
              <a:buChar char="•"/>
              <a:defRPr sz="1800"/>
            </a:lvl2pPr>
            <a:lvl3pPr marL="855663" indent="-228600">
              <a:buClr>
                <a:srgbClr val="666666"/>
              </a:buClr>
              <a:buFont typeface="Arial"/>
              <a:buChar char="•"/>
              <a:defRPr sz="1800"/>
            </a:lvl3pPr>
            <a:lvl4pPr marL="1084263" indent="-228600">
              <a:buClr>
                <a:srgbClr val="666666"/>
              </a:buClr>
              <a:buFont typeface="Arial"/>
              <a:buChar char="•"/>
              <a:defRPr sz="1600"/>
            </a:lvl4pPr>
            <a:lvl5pPr marL="1312863" indent="-228600">
              <a:buClr>
                <a:srgbClr val="666666"/>
              </a:buClr>
              <a:buFont typeface="Arial"/>
              <a:buChar char="•"/>
              <a:defRPr sz="1600" baseline="0"/>
            </a:lvl5pPr>
            <a:lvl6pPr marL="1490663" indent="-228600">
              <a:defRPr sz="1600"/>
            </a:lvl6pPr>
            <a:lvl7pPr marL="1719263" indent="-228600">
              <a:defRPr sz="1600"/>
            </a:lvl7pPr>
            <a:lvl8pPr marL="2057400" indent="-228600">
              <a:defRPr sz="16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457200" y="766770"/>
            <a:ext cx="6635961" cy="293334"/>
          </a:xfrm>
        </p:spPr>
        <p:txBody>
          <a:bodyPr>
            <a:noAutofit/>
          </a:bodyPr>
          <a:lstStyle>
            <a:lvl1pPr marL="0" indent="0" algn="l">
              <a:buNone/>
              <a:defRPr sz="1500" b="1" i="0" cap="all" spc="240">
                <a:solidFill>
                  <a:srgbClr val="F99D1C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buClr>
                <a:srgbClr val="666666"/>
              </a:buClr>
              <a:buFont typeface="Arial"/>
              <a:buChar char="•"/>
              <a:defRPr sz="1800">
                <a:solidFill>
                  <a:srgbClr val="666666"/>
                </a:solidFill>
                <a:latin typeface="Arial"/>
              </a:defRPr>
            </a:lvl1pPr>
            <a:lvl2pPr marL="625475" indent="-285750">
              <a:buClr>
                <a:srgbClr val="666666"/>
              </a:buClr>
              <a:buFont typeface="Arial"/>
              <a:buChar char="•"/>
              <a:defRPr sz="1800">
                <a:solidFill>
                  <a:srgbClr val="666666"/>
                </a:solidFill>
                <a:latin typeface="Arial"/>
              </a:defRPr>
            </a:lvl2pPr>
            <a:lvl3pPr marL="912813" indent="-285750">
              <a:buClr>
                <a:srgbClr val="666666"/>
              </a:buClr>
              <a:buFont typeface="Arial"/>
              <a:buChar char="•"/>
              <a:defRPr sz="1800">
                <a:solidFill>
                  <a:srgbClr val="666666"/>
                </a:solidFill>
                <a:latin typeface="Arial"/>
              </a:defRPr>
            </a:lvl3pPr>
            <a:lvl4pPr marL="1141413" indent="-285750">
              <a:buClr>
                <a:srgbClr val="666666"/>
              </a:buClr>
              <a:buFont typeface="Arial"/>
              <a:buChar char="•"/>
              <a:defRPr sz="1600">
                <a:solidFill>
                  <a:srgbClr val="666666"/>
                </a:solidFill>
                <a:latin typeface="Arial"/>
              </a:defRPr>
            </a:lvl4pPr>
            <a:lvl5pPr marL="1370013" indent="-285750">
              <a:buClr>
                <a:srgbClr val="666666"/>
              </a:buClr>
              <a:buFont typeface="Arial"/>
              <a:buChar char="•"/>
              <a:defRPr sz="1600" baseline="0">
                <a:solidFill>
                  <a:srgbClr val="666666"/>
                </a:solidFill>
                <a:latin typeface="Arial"/>
              </a:defRPr>
            </a:lvl5pPr>
            <a:lvl6pPr marL="1541463" indent="-228600">
              <a:defRPr sz="1600"/>
            </a:lvl6pPr>
            <a:lvl7pPr marL="1770063" indent="-228600">
              <a:tabLst/>
              <a:defRPr sz="1600"/>
            </a:lvl7pPr>
            <a:lvl8pPr marL="2116138" indent="-228600"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buClrTx/>
              <a:buFont typeface="Arial"/>
              <a:buChar char="•"/>
              <a:defRPr sz="1800">
                <a:solidFill>
                  <a:srgbClr val="666666"/>
                </a:solidFill>
                <a:latin typeface="Arial"/>
              </a:defRPr>
            </a:lvl1pPr>
            <a:lvl2pPr marL="625475" indent="-285750">
              <a:buClrTx/>
              <a:buFont typeface="Arial"/>
              <a:buChar char="•"/>
              <a:defRPr sz="1800">
                <a:solidFill>
                  <a:srgbClr val="666666"/>
                </a:solidFill>
                <a:latin typeface="Arial"/>
              </a:defRPr>
            </a:lvl2pPr>
            <a:lvl3pPr marL="855663" indent="-228600">
              <a:buClrTx/>
              <a:buFont typeface="Arial"/>
              <a:buChar char="•"/>
              <a:defRPr sz="1800">
                <a:solidFill>
                  <a:srgbClr val="666666"/>
                </a:solidFill>
                <a:latin typeface="Arial"/>
              </a:defRPr>
            </a:lvl3pPr>
            <a:lvl4pPr marL="1084263" indent="-228600">
              <a:buClrTx/>
              <a:buFont typeface="Arial"/>
              <a:buChar char="•"/>
              <a:defRPr sz="1600">
                <a:solidFill>
                  <a:srgbClr val="666666"/>
                </a:solidFill>
                <a:latin typeface="Arial"/>
              </a:defRPr>
            </a:lvl4pPr>
            <a:lvl5pPr marL="1312863" indent="-228600">
              <a:buClrTx/>
              <a:buFont typeface="Arial"/>
              <a:buChar char="•"/>
              <a:defRPr sz="1600">
                <a:solidFill>
                  <a:srgbClr val="666666"/>
                </a:solidFill>
                <a:latin typeface="Arial"/>
              </a:defRPr>
            </a:lvl5pPr>
            <a:lvl6pPr marL="1600200" indent="-228600">
              <a:defRPr sz="1600"/>
            </a:lvl6pPr>
            <a:lvl7pPr marL="1828800" indent="-228600">
              <a:defRPr sz="1600"/>
            </a:lvl7pPr>
            <a:lvl8pPr marL="2176463" indent="-228600"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>
          <a:xfrm>
            <a:off x="457199" y="757703"/>
            <a:ext cx="673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spc="170">
                <a:solidFill>
                  <a:srgbClr val="F99D1C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="1" i="0" cap="all">
                <a:latin typeface="Arial"/>
              </a:defRPr>
            </a:lvl1pPr>
          </a:lstStyle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2"/>
          </p:nvPr>
        </p:nvSpPr>
        <p:spPr>
          <a:xfrm>
            <a:off x="457199" y="757703"/>
            <a:ext cx="673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spc="170">
                <a:solidFill>
                  <a:srgbClr val="F99D1C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 marL="342900" indent="-342900">
              <a:buClr>
                <a:srgbClr val="666666"/>
              </a:buClr>
              <a:buFont typeface="Arial"/>
              <a:buChar char="•"/>
              <a:defRPr sz="2400">
                <a:latin typeface="Arial"/>
              </a:defRPr>
            </a:lvl1pPr>
            <a:lvl2pPr marL="742950" indent="-285750">
              <a:buClr>
                <a:srgbClr val="666666"/>
              </a:buClr>
              <a:buFont typeface="Arial"/>
              <a:buChar char="•"/>
              <a:defRPr sz="2000">
                <a:latin typeface="Arial"/>
              </a:defRPr>
            </a:lvl2pPr>
            <a:lvl3pPr marL="1143000" indent="-228600">
              <a:buClr>
                <a:srgbClr val="666666"/>
              </a:buClr>
              <a:buFont typeface="Arial"/>
              <a:buChar char="•"/>
              <a:defRPr sz="1800">
                <a:latin typeface="Arial"/>
              </a:defRPr>
            </a:lvl3pPr>
            <a:lvl4pPr marL="1600200" indent="-228600">
              <a:buClr>
                <a:srgbClr val="666666"/>
              </a:buClr>
              <a:buFont typeface="Arial"/>
              <a:buChar char="•"/>
              <a:defRPr sz="1600">
                <a:latin typeface="Arial"/>
              </a:defRPr>
            </a:lvl4pPr>
            <a:lvl5pPr marL="2057400" indent="-228600">
              <a:buClr>
                <a:srgbClr val="666666"/>
              </a:buClr>
              <a:buFont typeface="Arial"/>
              <a:buChar char="•"/>
              <a:defRPr sz="1600" baseline="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>
          <a:xfrm>
            <a:off x="457199" y="757703"/>
            <a:ext cx="673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spc="170">
                <a:solidFill>
                  <a:srgbClr val="F99D1C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8141"/>
            <a:ext cx="6730997" cy="469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9" cy="6857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141"/>
            <a:ext cx="6730997" cy="469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300" y="6287230"/>
            <a:ext cx="560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 b="1" i="0" cap="all">
                <a:solidFill>
                  <a:srgbClr val="F99D1C"/>
                </a:solidFill>
                <a:latin typeface="Arial"/>
                <a:cs typeface="Arial"/>
              </a:defRPr>
            </a:lvl1pPr>
          </a:lstStyle>
          <a:p>
            <a:fld id="{72D0B5E4-0B31-9D4D-A564-7E7B77729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199" y="757703"/>
            <a:ext cx="673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1" i="0" cap="all" spc="170" normalizeH="0">
                <a:solidFill>
                  <a:srgbClr val="F99D1C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3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19" y="225092"/>
            <a:ext cx="1623447" cy="4038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0624" y="6356350"/>
            <a:ext cx="4800208" cy="2960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Arial"/>
              </a:rPr>
              <a:t>© 2015 SOLARWINDS WORLDWIDE, LLC.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1" kern="1200" cap="all" baseline="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99D1C"/>
        </a:buClr>
        <a:buFont typeface="Lucida Grande"/>
        <a:buChar char="»"/>
        <a:defRPr sz="24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99D1C"/>
        </a:buClr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99D1C"/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99D1C"/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99D1C"/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Jiri.pokorny@solarwind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8940" y="901700"/>
            <a:ext cx="6609947" cy="1771926"/>
          </a:xfrm>
        </p:spPr>
        <p:txBody>
          <a:bodyPr>
            <a:normAutofit fontScale="90000"/>
          </a:bodyPr>
          <a:lstStyle/>
          <a:p>
            <a:r>
              <a:rPr lang="en-US" sz="3600" b="1" kern="1400" cap="all" spc="18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/>
                <a:ea typeface="+mj-ea"/>
                <a:cs typeface="Arial"/>
              </a:rPr>
              <a:t>Test driven development</a:t>
            </a:r>
            <a:br>
              <a:rPr lang="cs-CZ" sz="3600" b="1" kern="1400" cap="all" spc="18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/>
                <a:ea typeface="+mj-ea"/>
                <a:cs typeface="Arial"/>
              </a:rPr>
            </a:br>
            <a:r>
              <a:rPr lang="cs-CZ" sz="3600" b="1" kern="1400" cap="all" spc="18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/>
                <a:ea typeface="+mj-ea"/>
                <a:cs typeface="Arial"/>
              </a:rPr>
              <a:t>and continuous integration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7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CI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cs-CZ" b="1" dirty="0"/>
              <a:t>Success rate:</a:t>
            </a:r>
            <a:br>
              <a:rPr lang="cs-CZ" b="1" dirty="0"/>
            </a:br>
            <a:r>
              <a:rPr lang="cs-CZ" dirty="0"/>
              <a:t>P</a:t>
            </a:r>
            <a:r>
              <a:rPr lang="cs-CZ" baseline="0" dirty="0"/>
              <a:t>ercentage of failed builds during last iteration</a:t>
            </a:r>
          </a:p>
          <a:p>
            <a:pPr rtl="0"/>
            <a:r>
              <a:rPr lang="cs-CZ" b="1" baseline="0" dirty="0"/>
              <a:t>Time to fix test:</a:t>
            </a:r>
            <a:br>
              <a:rPr lang="cs-CZ" baseline="0" dirty="0"/>
            </a:br>
            <a:r>
              <a:rPr lang="cs-CZ" baseline="0" dirty="0"/>
              <a:t>Time interval in minutes between failed test discovery and till the fix is available</a:t>
            </a:r>
          </a:p>
          <a:p>
            <a:pPr rtl="0"/>
            <a:r>
              <a:rPr lang="cs-CZ" b="1" dirty="0"/>
              <a:t>Average time to market:</a:t>
            </a:r>
            <a:br>
              <a:rPr lang="cs-CZ" dirty="0"/>
            </a:br>
            <a:r>
              <a:rPr lang="cs-CZ" dirty="0"/>
              <a:t>Time interval in days between two versions </a:t>
            </a:r>
            <a:br>
              <a:rPr lang="cs-CZ" dirty="0"/>
            </a:br>
            <a:r>
              <a:rPr lang="cs-CZ" dirty="0"/>
              <a:t>delivered to the customer</a:t>
            </a:r>
          </a:p>
          <a:p>
            <a:pPr rtl="0"/>
            <a:r>
              <a:rPr lang="cs-CZ" dirty="0"/>
              <a:t>Project</a:t>
            </a:r>
            <a:r>
              <a:rPr lang="cs-CZ" baseline="0" dirty="0"/>
              <a:t> health </a:t>
            </a:r>
            <a:r>
              <a:rPr lang="cs-CZ" b="1" baseline="0" dirty="0"/>
              <a:t>trends</a:t>
            </a:r>
            <a:r>
              <a:rPr lang="cs-CZ" dirty="0"/>
              <a:t>:</a:t>
            </a:r>
          </a:p>
          <a:p>
            <a:pPr lvl="1" rtl="0"/>
            <a:r>
              <a:rPr lang="cs-CZ" dirty="0"/>
              <a:t>Code coverage</a:t>
            </a:r>
            <a:r>
              <a:rPr lang="cs-CZ" baseline="0" dirty="0"/>
              <a:t> trend (more is better)</a:t>
            </a:r>
          </a:p>
          <a:p>
            <a:pPr lvl="1" rtl="0"/>
            <a:r>
              <a:rPr lang="cs-CZ" baseline="0" dirty="0"/>
              <a:t>Number of code duplicities (less is better)</a:t>
            </a:r>
            <a:endParaRPr lang="cs-CZ" dirty="0"/>
          </a:p>
          <a:p>
            <a:pPr lvl="1" rtl="0"/>
            <a:r>
              <a:rPr lang="cs-CZ" dirty="0"/>
              <a:t>Number of code</a:t>
            </a:r>
            <a:r>
              <a:rPr lang="cs-CZ" baseline="0" dirty="0"/>
              <a:t> issues (less is better)</a:t>
            </a:r>
          </a:p>
          <a:p>
            <a:pPr lvl="1" rtl="0"/>
            <a:r>
              <a:rPr lang="cs-CZ" dirty="0"/>
              <a:t>Number of coding rules violations (less is better)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64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cs-CZ" sz="2400" baseline="0" dirty="0"/>
              <a:t>Configure simple pipe line </a:t>
            </a:r>
            <a:r>
              <a:rPr lang="cs-CZ" sz="2400" baseline="0" dirty="0" err="1"/>
              <a:t>using</a:t>
            </a:r>
            <a:r>
              <a:rPr lang="cs-CZ" sz="2400" baseline="0" dirty="0"/>
              <a:t> Azure </a:t>
            </a:r>
            <a:r>
              <a:rPr lang="cs-CZ" sz="2400" baseline="0" dirty="0" err="1"/>
              <a:t>DevOps</a:t>
            </a:r>
            <a:endParaRPr lang="cs-CZ" sz="2400" baseline="0" dirty="0"/>
          </a:p>
          <a:p>
            <a:r>
              <a:rPr lang="cs-CZ" sz="2400" baseline="0" dirty="0"/>
              <a:t>Analyze current state of </a:t>
            </a:r>
            <a:r>
              <a:rPr lang="cs-CZ" sz="2400" baseline="0" dirty="0" err="1"/>
              <a:t>project</a:t>
            </a:r>
            <a:r>
              <a:rPr lang="cs-CZ" sz="2400" baseline="0" dirty="0"/>
              <a:t> </a:t>
            </a:r>
            <a:r>
              <a:rPr lang="cs-CZ" sz="2400" baseline="0" dirty="0" err="1"/>
              <a:t>health</a:t>
            </a:r>
            <a:br>
              <a:rPr lang="cs-CZ" sz="2400" baseline="0"/>
            </a:br>
            <a:r>
              <a:rPr lang="cs-CZ" sz="2400" baseline="0"/>
              <a:t>using</a:t>
            </a:r>
            <a:r>
              <a:rPr lang="cs-CZ" sz="2400" baseline="0" dirty="0"/>
              <a:t> </a:t>
            </a:r>
            <a:r>
              <a:rPr lang="cs-CZ" sz="2400" dirty="0"/>
              <a:t>Azure </a:t>
            </a:r>
            <a:r>
              <a:rPr lang="cs-CZ" sz="2400" dirty="0" err="1"/>
              <a:t>DevOps</a:t>
            </a:r>
            <a:endParaRPr lang="cs-CZ" sz="2400" baseline="0" dirty="0"/>
          </a:p>
          <a:p>
            <a:pPr lvl="1"/>
            <a:r>
              <a:rPr lang="cs-CZ" sz="2000" dirty="0"/>
              <a:t>Current state of project</a:t>
            </a:r>
          </a:p>
          <a:p>
            <a:pPr lvl="1"/>
            <a:r>
              <a:rPr lang="cs-CZ" sz="2000" dirty="0"/>
              <a:t>Success rate and time to fix tests</a:t>
            </a:r>
          </a:p>
          <a:p>
            <a:pPr lvl="1"/>
            <a:r>
              <a:rPr lang="cs-CZ" sz="2000" dirty="0"/>
              <a:t>Project lifetime </a:t>
            </a:r>
            <a:r>
              <a:rPr lang="cs-CZ" sz="2000" baseline="0" dirty="0"/>
              <a:t>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5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Bonus – Team gamifications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712036" cy="4754563"/>
          </a:xfrm>
        </p:spPr>
        <p:txBody>
          <a:bodyPr>
            <a:normAutofit/>
          </a:bodyPr>
          <a:lstStyle/>
          <a:p>
            <a:r>
              <a:rPr lang="cs-CZ" sz="2400" baseline="0" dirty="0"/>
              <a:t>Used to improve </a:t>
            </a:r>
            <a:r>
              <a:rPr lang="cs-CZ" sz="2400" dirty="0"/>
              <a:t>team morality</a:t>
            </a:r>
          </a:p>
          <a:p>
            <a:r>
              <a:rPr lang="cs-CZ" sz="2400" baseline="0" dirty="0"/>
              <a:t>Who causes build to</a:t>
            </a:r>
            <a:r>
              <a:rPr lang="cs-CZ" sz="2400" dirty="0"/>
              <a:t> fail</a:t>
            </a:r>
            <a:br>
              <a:rPr lang="cs-CZ" sz="2400" dirty="0"/>
            </a:br>
            <a:r>
              <a:rPr lang="cs-CZ" sz="2400" dirty="0"/>
              <a:t>pays money to team wallet</a:t>
            </a:r>
          </a:p>
          <a:p>
            <a:r>
              <a:rPr lang="cs-CZ" sz="2400" baseline="0" dirty="0"/>
              <a:t>Trafic lights are used to visualize </a:t>
            </a:r>
            <a:r>
              <a:rPr lang="cs-CZ" sz="2400" dirty="0"/>
              <a:t>state </a:t>
            </a:r>
            <a:br>
              <a:rPr lang="cs-CZ" sz="2400" dirty="0"/>
            </a:br>
            <a:r>
              <a:rPr lang="cs-CZ" sz="2400" dirty="0"/>
              <a:t>or board is shown on TV in kitchen</a:t>
            </a:r>
          </a:p>
          <a:p>
            <a:r>
              <a:rPr lang="cs-CZ" sz="2400" baseline="0" dirty="0"/>
              <a:t>Nobody</a:t>
            </a:r>
            <a:r>
              <a:rPr lang="cs-CZ" sz="2400" dirty="0"/>
              <a:t> can go home</a:t>
            </a:r>
            <a:br>
              <a:rPr lang="cs-CZ" sz="2400" dirty="0"/>
            </a:br>
            <a:r>
              <a:rPr lang="cs-CZ" sz="2400" dirty="0"/>
              <a:t>(door are locked) till issue is fixed</a:t>
            </a:r>
            <a:endParaRPr lang="cs-CZ" sz="2400" baseline="0" dirty="0"/>
          </a:p>
          <a:p>
            <a:r>
              <a:rPr lang="cs-CZ" sz="2400" baseline="0" dirty="0"/>
              <a:t>Person who caused</a:t>
            </a:r>
            <a:r>
              <a:rPr lang="cs-CZ" sz="2400" dirty="0"/>
              <a:t> most issues</a:t>
            </a:r>
            <a:br>
              <a:rPr lang="cs-CZ" sz="2400" dirty="0"/>
            </a:br>
            <a:r>
              <a:rPr lang="cs-CZ" sz="2400" dirty="0"/>
              <a:t>during last iteration</a:t>
            </a:r>
            <a:br>
              <a:rPr lang="cs-CZ" sz="2400" dirty="0"/>
            </a:br>
            <a:r>
              <a:rPr lang="cs-CZ" sz="2400" dirty="0"/>
              <a:t>is presented on </a:t>
            </a:r>
            <a:r>
              <a:rPr lang="cs-CZ" sz="2400" baseline="0" dirty="0"/>
              <a:t>Board of</a:t>
            </a:r>
            <a:r>
              <a:rPr lang="cs-CZ" sz="2400" dirty="0"/>
              <a:t> fame</a:t>
            </a:r>
            <a:endParaRPr lang="cs-CZ" sz="2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36" y="1946910"/>
            <a:ext cx="2527290" cy="33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8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Deep dive </a:t>
            </a:r>
            <a:r>
              <a:rPr lang="cs-CZ" baseline="0" dirty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/>
              <a:t>MUNI </a:t>
            </a:r>
            <a:r>
              <a:rPr lang="cs-CZ" sz="2800" dirty="0"/>
              <a:t>course: PV179 </a:t>
            </a:r>
            <a:r>
              <a:rPr lang="cs-CZ" sz="2800"/>
              <a:t>Selected Topics</a:t>
            </a:r>
            <a:br>
              <a:rPr lang="cs-CZ" sz="2800"/>
            </a:br>
            <a:r>
              <a:rPr lang="cs-CZ" sz="2800"/>
              <a:t>in </a:t>
            </a:r>
            <a:r>
              <a:rPr lang="cs-CZ" sz="2800" dirty="0"/>
              <a:t>.</a:t>
            </a:r>
            <a:r>
              <a:rPr lang="cs-CZ" sz="2800"/>
              <a:t>NET Technologies</a:t>
            </a:r>
          </a:p>
          <a:p>
            <a:r>
              <a:rPr lang="cs-CZ" sz="2800" dirty="0"/>
              <a:t>Windows user group</a:t>
            </a:r>
          </a:p>
          <a:p>
            <a:pPr lvl="1"/>
            <a:r>
              <a:rPr lang="cs-CZ" sz="2400" dirty="0"/>
              <a:t>Continuous testing using TeamCity</a:t>
            </a:r>
          </a:p>
          <a:p>
            <a:pPr lvl="1"/>
            <a:r>
              <a:rPr lang="cs-CZ" sz="2400" dirty="0"/>
              <a:t>Test</a:t>
            </a:r>
            <a:r>
              <a:rPr lang="cs-CZ" sz="2400" baseline="0" dirty="0"/>
              <a:t> able code and test first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18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Jiří</a:t>
            </a:r>
            <a:r>
              <a:rPr lang="cs-CZ" baseline="0" dirty="0"/>
              <a:t> Pokorný</a:t>
            </a:r>
            <a:br>
              <a:rPr lang="cs-CZ" baseline="0" dirty="0"/>
            </a:br>
            <a:r>
              <a:rPr lang="cs-CZ" baseline="0" dirty="0"/>
              <a:t>senior</a:t>
            </a:r>
            <a:r>
              <a:rPr lang="cs-CZ" dirty="0"/>
              <a:t> developer at SolarWinds</a:t>
            </a:r>
            <a:endParaRPr lang="cs-CZ" baseline="0" dirty="0"/>
          </a:p>
          <a:p>
            <a:r>
              <a:rPr lang="cs-CZ" baseline="0" dirty="0">
                <a:hlinkClick r:id="rId2"/>
              </a:rPr>
              <a:t>Jiri.pokorny@solarwinds.com</a:t>
            </a:r>
            <a:endParaRPr lang="cs-CZ" baseline="0" dirty="0"/>
          </a:p>
          <a:p>
            <a:r>
              <a:rPr lang="cs-CZ" baseline="0" dirty="0"/>
              <a:t>Organizer at Windows User Group Brno</a:t>
            </a:r>
          </a:p>
          <a:p>
            <a:r>
              <a:rPr lang="cs-CZ" baseline="0" dirty="0"/>
              <a:t>Jobs </a:t>
            </a:r>
            <a:r>
              <a:rPr lang="cs-CZ" dirty="0"/>
              <a:t>and internship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64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Development</a:t>
            </a:r>
            <a:r>
              <a:rPr lang="cs-CZ" baseline="0" dirty="0"/>
              <a:t> process revisited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414145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22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No</a:t>
            </a:r>
            <a:r>
              <a:rPr lang="cs-CZ" sz="2800" baseline="0" dirty="0"/>
              <a:t> automated tests</a:t>
            </a:r>
          </a:p>
          <a:p>
            <a:r>
              <a:rPr lang="cs-CZ" sz="2800" baseline="0" dirty="0"/>
              <a:t>Application switches for testability</a:t>
            </a:r>
          </a:p>
          <a:p>
            <a:r>
              <a:rPr lang="cs-CZ" sz="2800" baseline="0" dirty="0"/>
              <a:t>Automated unit/integration tests</a:t>
            </a:r>
          </a:p>
          <a:p>
            <a:r>
              <a:rPr lang="cs-CZ" sz="2800" baseline="0" dirty="0"/>
              <a:t>Test driven development (TDD)</a:t>
            </a:r>
          </a:p>
          <a:p>
            <a:r>
              <a:rPr lang="cs-CZ" sz="2800" baseline="0" dirty="0"/>
              <a:t>Continuous testing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4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Red</a:t>
            </a:r>
            <a:r>
              <a:rPr lang="cs-CZ" sz="2800" baseline="0" dirty="0"/>
              <a:t>-green-refactor technique</a:t>
            </a:r>
          </a:p>
          <a:p>
            <a:r>
              <a:rPr lang="cs-CZ" sz="2800" baseline="0" dirty="0"/>
              <a:t>Requires to know,</a:t>
            </a:r>
            <a:br>
              <a:rPr lang="cs-CZ" sz="2800" baseline="0" dirty="0"/>
            </a:br>
            <a:r>
              <a:rPr lang="cs-CZ" sz="2800" baseline="0" dirty="0"/>
              <a:t>which lines of code are tested</a:t>
            </a:r>
          </a:p>
          <a:p>
            <a:r>
              <a:rPr lang="cs-CZ" sz="2800" baseline="0" dirty="0"/>
              <a:t>Developer needs to know,</a:t>
            </a:r>
            <a:br>
              <a:rPr lang="cs-CZ" sz="2800" baseline="0" dirty="0"/>
            </a:br>
            <a:r>
              <a:rPr lang="cs-CZ" sz="2800" baseline="0" dirty="0"/>
              <a:t>what has changed since last submit</a:t>
            </a:r>
          </a:p>
          <a:p>
            <a:r>
              <a:rPr lang="cs-CZ" sz="2800"/>
              <a:t>No change </a:t>
            </a:r>
            <a:r>
              <a:rPr lang="cs-CZ" sz="2800" dirty="0"/>
              <a:t>can be done</a:t>
            </a:r>
            <a:br>
              <a:rPr lang="cs-CZ" sz="2800" dirty="0"/>
            </a:br>
            <a:r>
              <a:rPr lang="cs-CZ" sz="2800" dirty="0"/>
              <a:t>without automated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71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Percentage of lines of code</a:t>
            </a:r>
            <a:r>
              <a:rPr lang="cs-CZ" sz="2400" baseline="0" dirty="0"/>
              <a:t> excercised by tests</a:t>
            </a:r>
          </a:p>
          <a:p>
            <a:r>
              <a:rPr lang="cs-CZ" sz="2400" baseline="0" dirty="0"/>
              <a:t>Extends test execution time (</a:t>
            </a:r>
            <a:r>
              <a:rPr lang="cs-CZ" sz="24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cca 3x </a:t>
            </a:r>
            <a:r>
              <a:rPr lang="cs-CZ" sz="2400" baseline="0" dirty="0"/>
              <a:t>in .Net)</a:t>
            </a:r>
          </a:p>
          <a:p>
            <a:r>
              <a:rPr lang="cs-CZ" sz="2400" baseline="0" dirty="0"/>
              <a:t>100% is reguired by TDD</a:t>
            </a:r>
          </a:p>
          <a:p>
            <a:r>
              <a:rPr lang="cs-CZ" sz="2400" baseline="0" dirty="0"/>
              <a:t>100% not feasible because of costs</a:t>
            </a:r>
            <a:br>
              <a:rPr lang="cs-CZ" sz="2400" baseline="0" dirty="0"/>
            </a:br>
            <a:r>
              <a:rPr lang="cs-CZ" sz="2400" baseline="0" dirty="0"/>
              <a:t>(development with tests is 2-4x more expensive)</a:t>
            </a:r>
          </a:p>
          <a:p>
            <a:r>
              <a:rPr lang="cs-CZ" sz="2400" dirty="0"/>
              <a:t>Sentive to interpret results:</a:t>
            </a:r>
            <a:br>
              <a:rPr lang="cs-CZ" sz="2400" dirty="0"/>
            </a:br>
            <a:r>
              <a:rPr lang="cs-CZ" sz="2400" dirty="0"/>
              <a:t>100% coverage does not mean bug free software.</a:t>
            </a:r>
            <a:br>
              <a:rPr lang="cs-CZ" sz="2400" dirty="0"/>
            </a:br>
            <a:r>
              <a:rPr lang="cs-CZ" sz="2400" dirty="0"/>
              <a:t>Still it means than only few percent</a:t>
            </a:r>
            <a:br>
              <a:rPr lang="cs-CZ" sz="2400" dirty="0"/>
            </a:br>
            <a:r>
              <a:rPr lang="cs-CZ" sz="2400" dirty="0"/>
              <a:t>of possible application states are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3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530"/>
            <a:ext cx="8229600" cy="4416633"/>
          </a:xfrm>
        </p:spPr>
        <p:txBody>
          <a:bodyPr>
            <a:normAutofit/>
          </a:bodyPr>
          <a:lstStyle/>
          <a:p>
            <a:r>
              <a:rPr lang="cs-CZ" sz="2400" dirty="0"/>
              <a:t>How to get code coverage</a:t>
            </a:r>
            <a:r>
              <a:rPr lang="cs-CZ" sz="2400" baseline="0" dirty="0"/>
              <a:t> report in Visual Studio?</a:t>
            </a:r>
          </a:p>
          <a:p>
            <a:r>
              <a:rPr lang="cs-CZ" sz="2400" baseline="0" dirty="0"/>
              <a:t>How to find tests covering my lines?</a:t>
            </a:r>
          </a:p>
          <a:p>
            <a:r>
              <a:rPr lang="cs-CZ" sz="2400" dirty="0"/>
              <a:t>How do I</a:t>
            </a:r>
            <a:r>
              <a:rPr lang="cs-CZ" sz="2400" baseline="0" dirty="0"/>
              <a:t> </a:t>
            </a:r>
            <a:r>
              <a:rPr lang="cs-CZ" sz="2400" dirty="0"/>
              <a:t>practice </a:t>
            </a:r>
            <a:r>
              <a:rPr lang="cs-CZ" sz="2400" baseline="0" dirty="0"/>
              <a:t>TDD?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92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Continuous</a:t>
            </a:r>
            <a:r>
              <a:rPr lang="cs-CZ" baseline="0" dirty="0"/>
              <a:t> integration/delivery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2400" dirty="0"/>
              <a:t>Implement complete development</a:t>
            </a:r>
            <a:br>
              <a:rPr lang="cs-CZ" sz="2400" dirty="0"/>
            </a:br>
            <a:r>
              <a:rPr lang="cs-CZ" sz="2400" dirty="0"/>
              <a:t>and</a:t>
            </a:r>
            <a:r>
              <a:rPr lang="cs-CZ" sz="2400" baseline="0" dirty="0"/>
              <a:t> verification pipe line using one tool</a:t>
            </a:r>
            <a:br>
              <a:rPr lang="cs-CZ" sz="2400" baseline="0" dirty="0"/>
            </a:br>
            <a:r>
              <a:rPr lang="cs-CZ" sz="2400" baseline="0" dirty="0"/>
              <a:t>(Ordered list of actions)</a:t>
            </a:r>
          </a:p>
          <a:p>
            <a:r>
              <a:rPr lang="cs-CZ" sz="2400" baseline="0" dirty="0"/>
              <a:t>Can measure</a:t>
            </a:r>
            <a:r>
              <a:rPr lang="cs-CZ" sz="2400" dirty="0"/>
              <a:t> </a:t>
            </a:r>
            <a:r>
              <a:rPr lang="cs-CZ" sz="2400" baseline="0" dirty="0"/>
              <a:t>basic project health statistics</a:t>
            </a:r>
          </a:p>
          <a:p>
            <a:r>
              <a:rPr lang="cs-CZ" sz="2400" b="1" baseline="0" dirty="0">
                <a:solidFill>
                  <a:schemeClr val="accent3">
                    <a:lumMod val="75000"/>
                  </a:schemeClr>
                </a:solidFill>
              </a:rPr>
              <a:t>Always greeen technique</a:t>
            </a:r>
            <a:br>
              <a:rPr lang="cs-CZ" sz="2400" b="1" baseline="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cs-CZ" sz="2400" dirty="0"/>
              <a:t>(Stop developemnt, if something is wrong)</a:t>
            </a:r>
          </a:p>
          <a:p>
            <a:r>
              <a:rPr lang="cs-CZ" sz="2400" dirty="0"/>
              <a:t>Focus on integration of external tools:</a:t>
            </a:r>
          </a:p>
          <a:p>
            <a:pPr lvl="1"/>
            <a:r>
              <a:rPr lang="cs-CZ" sz="2000" dirty="0"/>
              <a:t>Programming languages and platforms</a:t>
            </a:r>
          </a:p>
          <a:p>
            <a:pPr lvl="1"/>
            <a:r>
              <a:rPr lang="cs-CZ" sz="2000" dirty="0"/>
              <a:t>Source controls</a:t>
            </a:r>
          </a:p>
          <a:p>
            <a:pPr lvl="1"/>
            <a:r>
              <a:rPr lang="cs-CZ" sz="2000" dirty="0"/>
              <a:t>Build engines</a:t>
            </a:r>
          </a:p>
          <a:p>
            <a:pPr lvl="1"/>
            <a:r>
              <a:rPr lang="cs-CZ" sz="2000" dirty="0"/>
              <a:t>Packaging repositories</a:t>
            </a:r>
          </a:p>
          <a:p>
            <a:pPr lvl="1"/>
            <a:r>
              <a:rPr lang="cs-CZ" sz="2000" dirty="0"/>
              <a:t>Issue trackers</a:t>
            </a:r>
          </a:p>
          <a:p>
            <a:pPr lvl="1"/>
            <a:r>
              <a:rPr lang="cs-CZ" sz="2000" b="1" dirty="0"/>
              <a:t>Notifications</a:t>
            </a:r>
            <a:r>
              <a:rPr lang="cs-CZ" sz="2000" dirty="0"/>
              <a:t> (mail, system tray, messangers)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12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cs-CZ" dirty="0"/>
              <a:t>cI pipe</a:t>
            </a:r>
            <a:r>
              <a:rPr lang="cs-CZ" baseline="0" dirty="0"/>
              <a:t> line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Compile</a:t>
            </a:r>
          </a:p>
          <a:p>
            <a:r>
              <a:rPr lang="cs-CZ" sz="2800" dirty="0"/>
              <a:t>Test</a:t>
            </a:r>
          </a:p>
          <a:p>
            <a:r>
              <a:rPr lang="cs-CZ" sz="2800" baseline="0" dirty="0"/>
              <a:t>Static code analysis</a:t>
            </a:r>
          </a:p>
          <a:p>
            <a:pPr lvl="1"/>
            <a:r>
              <a:rPr lang="cs-CZ" sz="2400" baseline="0" dirty="0"/>
              <a:t>Code coverage</a:t>
            </a:r>
          </a:p>
          <a:p>
            <a:pPr lvl="1"/>
            <a:r>
              <a:rPr lang="cs-CZ" sz="2400" baseline="0" dirty="0"/>
              <a:t>Coding rules</a:t>
            </a:r>
          </a:p>
          <a:p>
            <a:pPr lvl="1"/>
            <a:r>
              <a:rPr lang="cs-CZ" sz="2400" baseline="0" dirty="0"/>
              <a:t>Code issues</a:t>
            </a:r>
          </a:p>
          <a:p>
            <a:pPr lvl="1"/>
            <a:r>
              <a:rPr lang="cs-CZ" sz="2400" baseline="0" dirty="0"/>
              <a:t>Code duplicities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pPr>
            <a:r>
              <a:rPr lang="cs-CZ" sz="28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Package</a:t>
            </a:r>
            <a:r>
              <a:rPr lang="cs-CZ" sz="2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(download, create, publish)</a:t>
            </a:r>
            <a:endParaRPr lang="en-US" sz="2800" dirty="0">
              <a:effectLst/>
            </a:endParaRPr>
          </a:p>
          <a:p>
            <a:r>
              <a:rPr lang="cs-CZ" sz="2800" baseline="0" dirty="0"/>
              <a:t>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5E4-0B31-9D4D-A564-7E7B77729B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© 2015 SOLARWINDS WORLDWIDE, LLC.  ALL RIGHTS RESERVED.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19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The process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40291" y="1857331"/>
          <a:ext cx="8346510" cy="402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algn="ctr"/>
                      <a:r>
                        <a:rPr lang="cs-CZ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Compile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Static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code analysis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Deploy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2" y="3172216"/>
            <a:ext cx="410228" cy="410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86" y="3184298"/>
            <a:ext cx="398145" cy="398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15" y="3910675"/>
            <a:ext cx="410228" cy="410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52" y="3905197"/>
            <a:ext cx="410228" cy="410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02" y="3907963"/>
            <a:ext cx="410228" cy="4102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2" y="3905197"/>
            <a:ext cx="410228" cy="410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2" y="4581916"/>
            <a:ext cx="410228" cy="410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86" y="4581916"/>
            <a:ext cx="410228" cy="410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60" y="4581916"/>
            <a:ext cx="410228" cy="410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34" y="4581916"/>
            <a:ext cx="410228" cy="410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673" y="4581916"/>
            <a:ext cx="410228" cy="4102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42" y="3184298"/>
            <a:ext cx="398145" cy="398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99" y="3184298"/>
            <a:ext cx="398145" cy="3981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55" y="3184298"/>
            <a:ext cx="398145" cy="3981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55" y="3916718"/>
            <a:ext cx="398145" cy="398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42" y="5314897"/>
            <a:ext cx="398145" cy="3981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2" y="5302813"/>
            <a:ext cx="410228" cy="4102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02" y="5302813"/>
            <a:ext cx="410228" cy="4102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99" y="5302814"/>
            <a:ext cx="398145" cy="3981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55" y="5290732"/>
            <a:ext cx="398145" cy="3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4516"/>
      </p:ext>
    </p:extLst>
  </p:cSld>
  <p:clrMapOvr>
    <a:masterClrMapping/>
  </p:clrMapOvr>
</p:sld>
</file>

<file path=ppt/theme/theme1.xml><?xml version="1.0" encoding="utf-8"?>
<a:theme xmlns:a="http://schemas.openxmlformats.org/drawingml/2006/main" name="FROM-SW_template_14x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73D9BA2E-8ED6-48C4-AF8C-8F3AC35089F7}" vid="{DBDDD1B6-B63A-49C4-B870-41CA4AD449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AnalystsDay_Template4x3</Template>
  <TotalTime>15493</TotalTime>
  <Words>496</Words>
  <Application>Microsoft Office PowerPoint</Application>
  <PresentationFormat>On-screen Show (4:3)</PresentationFormat>
  <Paragraphs>144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Lucida Grande</vt:lpstr>
      <vt:lpstr>FROM-SW_template_14x3</vt:lpstr>
      <vt:lpstr>Test driven development and continuous integration tools</vt:lpstr>
      <vt:lpstr>Development process revisited</vt:lpstr>
      <vt:lpstr>History</vt:lpstr>
      <vt:lpstr>Test driven development</vt:lpstr>
      <vt:lpstr>Code coverage</vt:lpstr>
      <vt:lpstr>Demo</vt:lpstr>
      <vt:lpstr>Continuous integration/delivery</vt:lpstr>
      <vt:lpstr>cI pipe line steps</vt:lpstr>
      <vt:lpstr>The process</vt:lpstr>
      <vt:lpstr>CI metrics</vt:lpstr>
      <vt:lpstr>Demo</vt:lpstr>
      <vt:lpstr>Bonus – Team gamifications</vt:lpstr>
      <vt:lpstr>Deep dive materials</vt:lpstr>
      <vt:lpstr>Contact</vt:lpstr>
    </vt:vector>
  </TitlesOfParts>
  <Company>Solarwinds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PRODUCTS &amp; MARKETS</dc:title>
  <dc:creator>Hafner, Dave</dc:creator>
  <cp:lastModifiedBy>Pokorny, Jiri</cp:lastModifiedBy>
  <cp:revision>408</cp:revision>
  <dcterms:created xsi:type="dcterms:W3CDTF">2014-09-30T23:37:16Z</dcterms:created>
  <dcterms:modified xsi:type="dcterms:W3CDTF">2019-03-13T09:59:27Z</dcterms:modified>
</cp:coreProperties>
</file>